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7B_93F6CC6D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4"/>
  </p:sldMasterIdLst>
  <p:notesMasterIdLst>
    <p:notesMasterId r:id="rId19"/>
  </p:notesMasterIdLst>
  <p:sldIdLst>
    <p:sldId id="256" r:id="rId5"/>
    <p:sldId id="373" r:id="rId6"/>
    <p:sldId id="375" r:id="rId7"/>
    <p:sldId id="364" r:id="rId8"/>
    <p:sldId id="374" r:id="rId9"/>
    <p:sldId id="350" r:id="rId10"/>
    <p:sldId id="352" r:id="rId11"/>
    <p:sldId id="351" r:id="rId12"/>
    <p:sldId id="372" r:id="rId13"/>
    <p:sldId id="377" r:id="rId14"/>
    <p:sldId id="379" r:id="rId15"/>
    <p:sldId id="378" r:id="rId16"/>
    <p:sldId id="380" r:id="rId17"/>
    <p:sldId id="38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419A6B-C481-2ED2-56D3-C1B2A22C3BC2}" name="Coyne, Dennis C. (Dennis)" initials="DC" userId="S::coyne@caltech.edu::7383d17a-5c86-4b0d-8feb-3622b42e71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A647E6-D255-4DE4-88A4-F08DD600482B}" v="873" dt="2025-09-28T18:24:46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678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yne, Dennis C. (Dennis)" userId="7383d17a-5c86-4b0d-8feb-3622b42e71df" providerId="ADAL" clId="{3EBDDF2E-D6D4-410A-A5BD-224E8871316C}"/>
    <pc:docChg chg="undo custSel addSld delSld modSld sldOrd">
      <pc:chgData name="Coyne, Dennis C. (Dennis)" userId="7383d17a-5c86-4b0d-8feb-3622b42e71df" providerId="ADAL" clId="{3EBDDF2E-D6D4-410A-A5BD-224E8871316C}" dt="2025-09-28T18:34:32.817" v="7482" actId="14100"/>
      <pc:docMkLst>
        <pc:docMk/>
      </pc:docMkLst>
      <pc:sldChg chg="modSp mod">
        <pc:chgData name="Coyne, Dennis C. (Dennis)" userId="7383d17a-5c86-4b0d-8feb-3622b42e71df" providerId="ADAL" clId="{3EBDDF2E-D6D4-410A-A5BD-224E8871316C}" dt="2025-09-25T05:11:41.222" v="55" actId="20577"/>
        <pc:sldMkLst>
          <pc:docMk/>
          <pc:sldMk cId="0" sldId="256"/>
        </pc:sldMkLst>
        <pc:spChg chg="mod">
          <ac:chgData name="Coyne, Dennis C. (Dennis)" userId="7383d17a-5c86-4b0d-8feb-3622b42e71df" providerId="ADAL" clId="{3EBDDF2E-D6D4-410A-A5BD-224E8871316C}" dt="2025-09-25T05:11:41.222" v="55" actId="20577"/>
          <ac:spMkLst>
            <pc:docMk/>
            <pc:sldMk cId="0" sldId="256"/>
            <ac:spMk id="3" creationId="{5F77169D-99DD-CD40-9BF7-C703BA6C00EC}"/>
          </ac:spMkLst>
        </pc:spChg>
        <pc:spChg chg="mod">
          <ac:chgData name="Coyne, Dennis C. (Dennis)" userId="7383d17a-5c86-4b0d-8feb-3622b42e71df" providerId="ADAL" clId="{3EBDDF2E-D6D4-410A-A5BD-224E8871316C}" dt="2025-09-25T05:11:32.545" v="53" actId="20577"/>
          <ac:spMkLst>
            <pc:docMk/>
            <pc:sldMk cId="0" sldId="256"/>
            <ac:spMk id="55" creationId="{00000000-0000-0000-0000-000000000000}"/>
          </ac:spMkLst>
        </pc:spChg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2634656449" sldId="339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2902100836" sldId="340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3217005401" sldId="341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455274166" sldId="342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270680746" sldId="343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3901301544" sldId="344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4063409280" sldId="345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1619215197" sldId="346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1744195433" sldId="347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2851969271" sldId="348"/>
        </pc:sldMkLst>
      </pc:sldChg>
      <pc:sldChg chg="del">
        <pc:chgData name="Coyne, Dennis C. (Dennis)" userId="7383d17a-5c86-4b0d-8feb-3622b42e71df" providerId="ADAL" clId="{3EBDDF2E-D6D4-410A-A5BD-224E8871316C}" dt="2025-09-25T05:13:13.325" v="56" actId="47"/>
        <pc:sldMkLst>
          <pc:docMk/>
          <pc:sldMk cId="427311238" sldId="349"/>
        </pc:sldMkLst>
      </pc:sldChg>
      <pc:sldChg chg="add ord">
        <pc:chgData name="Coyne, Dennis C. (Dennis)" userId="7383d17a-5c86-4b0d-8feb-3622b42e71df" providerId="ADAL" clId="{3EBDDF2E-D6D4-410A-A5BD-224E8871316C}" dt="2025-09-26T23:53:41.598" v="3637"/>
        <pc:sldMkLst>
          <pc:docMk/>
          <pc:sldMk cId="3060983441" sldId="350"/>
        </pc:sldMkLst>
      </pc:sldChg>
      <pc:sldChg chg="addSp delSp modSp add mod">
        <pc:chgData name="Coyne, Dennis C. (Dennis)" userId="7383d17a-5c86-4b0d-8feb-3622b42e71df" providerId="ADAL" clId="{3EBDDF2E-D6D4-410A-A5BD-224E8871316C}" dt="2025-09-26T23:35:08.819" v="3572" actId="14100"/>
        <pc:sldMkLst>
          <pc:docMk/>
          <pc:sldMk cId="329815966" sldId="351"/>
        </pc:sldMkLst>
        <pc:spChg chg="mod">
          <ac:chgData name="Coyne, Dennis C. (Dennis)" userId="7383d17a-5c86-4b0d-8feb-3622b42e71df" providerId="ADAL" clId="{3EBDDF2E-D6D4-410A-A5BD-224E8871316C}" dt="2025-09-26T21:45:04.066" v="2850" actId="27636"/>
          <ac:spMkLst>
            <pc:docMk/>
            <pc:sldMk cId="329815966" sldId="351"/>
            <ac:spMk id="2" creationId="{11F9666D-48D6-C65F-125F-963CEF65572D}"/>
          </ac:spMkLst>
        </pc:spChg>
        <pc:spChg chg="mod">
          <ac:chgData name="Coyne, Dennis C. (Dennis)" userId="7383d17a-5c86-4b0d-8feb-3622b42e71df" providerId="ADAL" clId="{3EBDDF2E-D6D4-410A-A5BD-224E8871316C}" dt="2025-09-26T23:31:30.563" v="3445" actId="20577"/>
          <ac:spMkLst>
            <pc:docMk/>
            <pc:sldMk cId="329815966" sldId="351"/>
            <ac:spMk id="3" creationId="{F69B1B9D-59DB-DEEC-E8A2-F66BBA94BD79}"/>
          </ac:spMkLst>
        </pc:spChg>
        <pc:spChg chg="mod">
          <ac:chgData name="Coyne, Dennis C. (Dennis)" userId="7383d17a-5c86-4b0d-8feb-3622b42e71df" providerId="ADAL" clId="{3EBDDF2E-D6D4-410A-A5BD-224E8871316C}" dt="2025-09-26T23:30:53.191" v="3401" actId="1035"/>
          <ac:spMkLst>
            <pc:docMk/>
            <pc:sldMk cId="329815966" sldId="351"/>
            <ac:spMk id="8" creationId="{A6CBD7F9-BDA2-8597-8AD8-058ED2EF2FF0}"/>
          </ac:spMkLst>
        </pc:spChg>
        <pc:spChg chg="mod">
          <ac:chgData name="Coyne, Dennis C. (Dennis)" userId="7383d17a-5c86-4b0d-8feb-3622b42e71df" providerId="ADAL" clId="{3EBDDF2E-D6D4-410A-A5BD-224E8871316C}" dt="2025-09-26T19:47:13.301" v="2706" actId="1036"/>
          <ac:spMkLst>
            <pc:docMk/>
            <pc:sldMk cId="329815966" sldId="351"/>
            <ac:spMk id="10" creationId="{9DFC508A-7D82-C7C8-619A-34B9A5702572}"/>
          </ac:spMkLst>
        </pc:spChg>
        <pc:spChg chg="mod">
          <ac:chgData name="Coyne, Dennis C. (Dennis)" userId="7383d17a-5c86-4b0d-8feb-3622b42e71df" providerId="ADAL" clId="{3EBDDF2E-D6D4-410A-A5BD-224E8871316C}" dt="2025-09-26T23:31:16.347" v="3442" actId="1038"/>
          <ac:spMkLst>
            <pc:docMk/>
            <pc:sldMk cId="329815966" sldId="351"/>
            <ac:spMk id="11" creationId="{289BFA8E-853B-E7DD-4D77-289C1E092FEE}"/>
          </ac:spMkLst>
        </pc:spChg>
        <pc:spChg chg="add mod">
          <ac:chgData name="Coyne, Dennis C. (Dennis)" userId="7383d17a-5c86-4b0d-8feb-3622b42e71df" providerId="ADAL" clId="{3EBDDF2E-D6D4-410A-A5BD-224E8871316C}" dt="2025-09-26T19:50:52.536" v="2740" actId="164"/>
          <ac:spMkLst>
            <pc:docMk/>
            <pc:sldMk cId="329815966" sldId="351"/>
            <ac:spMk id="16" creationId="{5BDC5328-D82C-4B4F-609D-08319609833B}"/>
          </ac:spMkLst>
        </pc:spChg>
        <pc:spChg chg="add mod">
          <ac:chgData name="Coyne, Dennis C. (Dennis)" userId="7383d17a-5c86-4b0d-8feb-3622b42e71df" providerId="ADAL" clId="{3EBDDF2E-D6D4-410A-A5BD-224E8871316C}" dt="2025-09-26T21:43:58.920" v="2841" actId="14100"/>
          <ac:spMkLst>
            <pc:docMk/>
            <pc:sldMk cId="329815966" sldId="351"/>
            <ac:spMk id="18" creationId="{234F3A32-6745-D575-83F6-C7BE5AC705DC}"/>
          </ac:spMkLst>
        </pc:spChg>
        <pc:spChg chg="add mod">
          <ac:chgData name="Coyne, Dennis C. (Dennis)" userId="7383d17a-5c86-4b0d-8feb-3622b42e71df" providerId="ADAL" clId="{3EBDDF2E-D6D4-410A-A5BD-224E8871316C}" dt="2025-09-26T23:35:08.819" v="3572" actId="14100"/>
          <ac:spMkLst>
            <pc:docMk/>
            <pc:sldMk cId="329815966" sldId="351"/>
            <ac:spMk id="20" creationId="{AE5AEDE7-F804-3555-18F8-244B539E842E}"/>
          </ac:spMkLst>
        </pc:spChg>
        <pc:grpChg chg="add mod">
          <ac:chgData name="Coyne, Dennis C. (Dennis)" userId="7383d17a-5c86-4b0d-8feb-3622b42e71df" providerId="ADAL" clId="{3EBDDF2E-D6D4-410A-A5BD-224E8871316C}" dt="2025-09-26T19:50:52.536" v="2740" actId="164"/>
          <ac:grpSpMkLst>
            <pc:docMk/>
            <pc:sldMk cId="329815966" sldId="351"/>
            <ac:grpSpMk id="17" creationId="{7E42D25C-091D-B9B6-A6C5-6AEAF952DCFA}"/>
          </ac:grpSpMkLst>
        </pc:grpChg>
        <pc:picChg chg="mod">
          <ac:chgData name="Coyne, Dennis C. (Dennis)" userId="7383d17a-5c86-4b0d-8feb-3622b42e71df" providerId="ADAL" clId="{3EBDDF2E-D6D4-410A-A5BD-224E8871316C}" dt="2025-09-26T23:30:48.954" v="3387" actId="1035"/>
          <ac:picMkLst>
            <pc:docMk/>
            <pc:sldMk cId="329815966" sldId="351"/>
            <ac:picMk id="6" creationId="{EE895855-5989-1AE4-920E-94FDFC655520}"/>
          </ac:picMkLst>
        </pc:picChg>
        <pc:picChg chg="mod">
          <ac:chgData name="Coyne, Dennis C. (Dennis)" userId="7383d17a-5c86-4b0d-8feb-3622b42e71df" providerId="ADAL" clId="{3EBDDF2E-D6D4-410A-A5BD-224E8871316C}" dt="2025-09-26T19:50:52.536" v="2740" actId="164"/>
          <ac:picMkLst>
            <pc:docMk/>
            <pc:sldMk cId="329815966" sldId="351"/>
            <ac:picMk id="7" creationId="{536BEB0E-21AB-EBF4-3914-0A23BBB080AD}"/>
          </ac:picMkLst>
        </pc:picChg>
        <pc:cxnChg chg="add mod">
          <ac:chgData name="Coyne, Dennis C. (Dennis)" userId="7383d17a-5c86-4b0d-8feb-3622b42e71df" providerId="ADAL" clId="{3EBDDF2E-D6D4-410A-A5BD-224E8871316C}" dt="2025-09-26T23:34:36.573" v="3551" actId="14100"/>
          <ac:cxnSpMkLst>
            <pc:docMk/>
            <pc:sldMk cId="329815966" sldId="351"/>
            <ac:cxnSpMk id="19" creationId="{53944DB7-2C23-E4D4-DBB4-13A18DF4AEC9}"/>
          </ac:cxnSpMkLst>
        </pc:cxnChg>
      </pc:sldChg>
      <pc:sldChg chg="addSp delSp modSp add mod ord">
        <pc:chgData name="Coyne, Dennis C. (Dennis)" userId="7383d17a-5c86-4b0d-8feb-3622b42e71df" providerId="ADAL" clId="{3EBDDF2E-D6D4-410A-A5BD-224E8871316C}" dt="2025-09-27T23:36:06.121" v="6161" actId="478"/>
        <pc:sldMkLst>
          <pc:docMk/>
          <pc:sldMk cId="2938737893" sldId="352"/>
        </pc:sldMkLst>
        <pc:spChg chg="add del mod">
          <ac:chgData name="Coyne, Dennis C. (Dennis)" userId="7383d17a-5c86-4b0d-8feb-3622b42e71df" providerId="ADAL" clId="{3EBDDF2E-D6D4-410A-A5BD-224E8871316C}" dt="2025-09-27T23:36:06.121" v="6161" actId="478"/>
          <ac:spMkLst>
            <pc:docMk/>
            <pc:sldMk cId="2938737893" sldId="352"/>
            <ac:spMk id="8" creationId="{52A06558-019C-E9C9-6C0D-399A21AC9CDD}"/>
          </ac:spMkLst>
        </pc:spChg>
        <pc:graphicFrameChg chg="modGraphic">
          <ac:chgData name="Coyne, Dennis C. (Dennis)" userId="7383d17a-5c86-4b0d-8feb-3622b42e71df" providerId="ADAL" clId="{3EBDDF2E-D6D4-410A-A5BD-224E8871316C}" dt="2025-09-27T23:36:00.401" v="6160" actId="6549"/>
          <ac:graphicFrameMkLst>
            <pc:docMk/>
            <pc:sldMk cId="2938737893" sldId="352"/>
            <ac:graphicFrameMk id="6" creationId="{5E58BF95-DF60-18CB-2A15-5A5A55321873}"/>
          </ac:graphicFrameMkLst>
        </pc:graphicFrameChg>
      </pc:sldChg>
      <pc:sldChg chg="modSp add del mod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1322300785" sldId="353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84774532" sldId="354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3432221982" sldId="355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4120424210" sldId="359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2043783947" sldId="360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2517315335" sldId="362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2107872010" sldId="363"/>
        </pc:sldMkLst>
      </pc:sldChg>
      <pc:sldChg chg="add ord">
        <pc:chgData name="Coyne, Dennis C. (Dennis)" userId="7383d17a-5c86-4b0d-8feb-3622b42e71df" providerId="ADAL" clId="{3EBDDF2E-D6D4-410A-A5BD-224E8871316C}" dt="2025-09-26T21:41:20.823" v="2744"/>
        <pc:sldMkLst>
          <pc:docMk/>
          <pc:sldMk cId="3858451663" sldId="364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1839576746" sldId="365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2499735336" sldId="367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3693155323" sldId="369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1482056102" sldId="370"/>
        </pc:sldMkLst>
      </pc:sldChg>
      <pc:sldChg chg="add del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2155372627" sldId="371"/>
        </pc:sldMkLst>
      </pc:sldChg>
      <pc:sldChg chg="addSp delSp modSp new mod">
        <pc:chgData name="Coyne, Dennis C. (Dennis)" userId="7383d17a-5c86-4b0d-8feb-3622b42e71df" providerId="ADAL" clId="{3EBDDF2E-D6D4-410A-A5BD-224E8871316C}" dt="2025-09-27T18:17:20.102" v="5093" actId="14100"/>
        <pc:sldMkLst>
          <pc:docMk/>
          <pc:sldMk cId="3802589915" sldId="372"/>
        </pc:sldMkLst>
        <pc:spChg chg="mod">
          <ac:chgData name="Coyne, Dennis C. (Dennis)" userId="7383d17a-5c86-4b0d-8feb-3622b42e71df" providerId="ADAL" clId="{3EBDDF2E-D6D4-410A-A5BD-224E8871316C}" dt="2025-09-27T17:49:12.150" v="4965" actId="20577"/>
          <ac:spMkLst>
            <pc:docMk/>
            <pc:sldMk cId="3802589915" sldId="372"/>
            <ac:spMk id="2" creationId="{884D368B-42E1-2C71-C526-0A64C8F3DD8A}"/>
          </ac:spMkLst>
        </pc:spChg>
        <pc:spChg chg="add mod ord topLvl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6" creationId="{6465D7BC-9DCB-663D-ADDD-A3C1BAB79081}"/>
          </ac:spMkLst>
        </pc:spChg>
        <pc:spChg chg="add mod topLvl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7" creationId="{5830E746-264C-A700-4260-7DF2E07AC739}"/>
          </ac:spMkLst>
        </pc:spChg>
        <pc:spChg chg="add del mod">
          <ac:chgData name="Coyne, Dennis C. (Dennis)" userId="7383d17a-5c86-4b0d-8feb-3622b42e71df" providerId="ADAL" clId="{3EBDDF2E-D6D4-410A-A5BD-224E8871316C}" dt="2025-09-27T17:50:34.881" v="4970" actId="478"/>
          <ac:spMkLst>
            <pc:docMk/>
            <pc:sldMk cId="3802589915" sldId="372"/>
            <ac:spMk id="8" creationId="{9C2FD3B2-AFB6-946A-61BF-E0A5C1738C36}"/>
          </ac:spMkLst>
        </pc:spChg>
        <pc:spChg chg="add del mod topLvl">
          <ac:chgData name="Coyne, Dennis C. (Dennis)" userId="7383d17a-5c86-4b0d-8feb-3622b42e71df" providerId="ADAL" clId="{3EBDDF2E-D6D4-410A-A5BD-224E8871316C}" dt="2025-09-27T17:54:19.781" v="5052" actId="478"/>
          <ac:spMkLst>
            <pc:docMk/>
            <pc:sldMk cId="3802589915" sldId="372"/>
            <ac:spMk id="9" creationId="{AE5781B5-4DDA-7A48-402A-0B9BDBED28EB}"/>
          </ac:spMkLst>
        </pc:spChg>
        <pc:spChg chg="add mod">
          <ac:chgData name="Coyne, Dennis C. (Dennis)" userId="7383d17a-5c86-4b0d-8feb-3622b42e71df" providerId="ADAL" clId="{3EBDDF2E-D6D4-410A-A5BD-224E8871316C}" dt="2025-09-27T17:52:07.457" v="5028" actId="165"/>
          <ac:spMkLst>
            <pc:docMk/>
            <pc:sldMk cId="3802589915" sldId="372"/>
            <ac:spMk id="10" creationId="{549F7EDC-23B7-A491-2541-C17869A9BD25}"/>
          </ac:spMkLst>
        </pc:spChg>
        <pc:spChg chg="add del mod topLvl">
          <ac:chgData name="Coyne, Dennis C. (Dennis)" userId="7383d17a-5c86-4b0d-8feb-3622b42e71df" providerId="ADAL" clId="{3EBDDF2E-D6D4-410A-A5BD-224E8871316C}" dt="2025-09-27T17:55:34.569" v="5067" actId="478"/>
          <ac:spMkLst>
            <pc:docMk/>
            <pc:sldMk cId="3802589915" sldId="372"/>
            <ac:spMk id="16" creationId="{A275BA5C-3E50-0407-AC48-B1EAF557E6B9}"/>
          </ac:spMkLst>
        </pc:spChg>
        <pc:spChg chg="mod">
          <ac:chgData name="Coyne, Dennis C. (Dennis)" userId="7383d17a-5c86-4b0d-8feb-3622b42e71df" providerId="ADAL" clId="{3EBDDF2E-D6D4-410A-A5BD-224E8871316C}" dt="2025-09-26T21:59:03.385" v="2943"/>
          <ac:spMkLst>
            <pc:docMk/>
            <pc:sldMk cId="3802589915" sldId="372"/>
            <ac:spMk id="18" creationId="{D2ADB414-E70B-53F9-47D1-BD368EA99D79}"/>
          </ac:spMkLst>
        </pc:spChg>
        <pc:spChg chg="add mod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21" creationId="{69CCD25B-6886-4BDC-2177-14D5E31894A3}"/>
          </ac:spMkLst>
        </pc:spChg>
        <pc:spChg chg="add mod topLvl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22" creationId="{3F60DB2C-D421-F37A-5790-05F58E922AA1}"/>
          </ac:spMkLst>
        </pc:spChg>
        <pc:spChg chg="add mod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23" creationId="{CA0B25BB-31F6-7CE1-D2AB-F07A74A25C82}"/>
          </ac:spMkLst>
        </pc:spChg>
        <pc:spChg chg="add mod topLvl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24" creationId="{87040E05-E399-D8EE-8CBE-63B682A065B0}"/>
          </ac:spMkLst>
        </pc:spChg>
        <pc:spChg chg="add mod topLvl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25" creationId="{6D42105E-E758-CED0-D3AB-0683736084C8}"/>
          </ac:spMkLst>
        </pc:spChg>
        <pc:spChg chg="add mod ord topLvl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33" creationId="{4FC53153-49D1-5D27-B58C-121037276ED4}"/>
          </ac:spMkLst>
        </pc:spChg>
        <pc:spChg chg="add mod ord topLvl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35" creationId="{B6F44E6C-A06D-DC91-5AC0-9F36BBE1FE4C}"/>
          </ac:spMkLst>
        </pc:spChg>
        <pc:spChg chg="add mod">
          <ac:chgData name="Coyne, Dennis C. (Dennis)" userId="7383d17a-5c86-4b0d-8feb-3622b42e71df" providerId="ADAL" clId="{3EBDDF2E-D6D4-410A-A5BD-224E8871316C}" dt="2025-09-27T18:17:20.102" v="5093" actId="14100"/>
          <ac:spMkLst>
            <pc:docMk/>
            <pc:sldMk cId="3802589915" sldId="372"/>
            <ac:spMk id="37" creationId="{80E481D1-1C54-AD35-BBF1-F2471B51DF29}"/>
          </ac:spMkLst>
        </pc:spChg>
        <pc:spChg chg="add mod">
          <ac:chgData name="Coyne, Dennis C. (Dennis)" userId="7383d17a-5c86-4b0d-8feb-3622b42e71df" providerId="ADAL" clId="{3EBDDF2E-D6D4-410A-A5BD-224E8871316C}" dt="2025-09-27T17:57:03.702" v="5088" actId="164"/>
          <ac:spMkLst>
            <pc:docMk/>
            <pc:sldMk cId="3802589915" sldId="372"/>
            <ac:spMk id="40" creationId="{F3E168E6-923A-950D-C13D-8B8A56A21489}"/>
          </ac:spMkLst>
        </pc:spChg>
        <pc:grpChg chg="add mod ord">
          <ac:chgData name="Coyne, Dennis C. (Dennis)" userId="7383d17a-5c86-4b0d-8feb-3622b42e71df" providerId="ADAL" clId="{3EBDDF2E-D6D4-410A-A5BD-224E8871316C}" dt="2025-09-27T17:55:01.825" v="5064" actId="1036"/>
          <ac:grpSpMkLst>
            <pc:docMk/>
            <pc:sldMk cId="3802589915" sldId="372"/>
            <ac:grpSpMk id="15" creationId="{47825A55-9A7F-0777-E02A-C88454024F0D}"/>
          </ac:grpSpMkLst>
        </pc:grpChg>
        <pc:grpChg chg="add mod ord">
          <ac:chgData name="Coyne, Dennis C. (Dennis)" userId="7383d17a-5c86-4b0d-8feb-3622b42e71df" providerId="ADAL" clId="{3EBDDF2E-D6D4-410A-A5BD-224E8871316C}" dt="2025-09-27T17:56:28.019" v="5086" actId="1036"/>
          <ac:grpSpMkLst>
            <pc:docMk/>
            <pc:sldMk cId="3802589915" sldId="372"/>
            <ac:grpSpMk id="17" creationId="{3AF105C4-00BD-D40C-EF8F-F25DAD219E21}"/>
          </ac:grpSpMkLst>
        </pc:grpChg>
        <pc:picChg chg="add mod ord">
          <ac:chgData name="Coyne, Dennis C. (Dennis)" userId="7383d17a-5c86-4b0d-8feb-3622b42e71df" providerId="ADAL" clId="{3EBDDF2E-D6D4-410A-A5BD-224E8871316C}" dt="2025-09-27T17:52:53.745" v="5032" actId="1036"/>
          <ac:picMkLst>
            <pc:docMk/>
            <pc:sldMk cId="3802589915" sldId="372"/>
            <ac:picMk id="41" creationId="{6546CAF0-CF36-9AF8-4509-BE210F0D3919}"/>
          </ac:picMkLst>
        </pc:picChg>
        <pc:picChg chg="add mod modCrop">
          <ac:chgData name="Coyne, Dennis C. (Dennis)" userId="7383d17a-5c86-4b0d-8feb-3622b42e71df" providerId="ADAL" clId="{3EBDDF2E-D6D4-410A-A5BD-224E8871316C}" dt="2025-09-27T17:54:38.765" v="5059" actId="1037"/>
          <ac:picMkLst>
            <pc:docMk/>
            <pc:sldMk cId="3802589915" sldId="372"/>
            <ac:picMk id="42" creationId="{4AF49EEF-75F4-1794-3021-D6CE593F74D2}"/>
          </ac:picMkLst>
        </pc:picChg>
        <pc:picChg chg="add mod">
          <ac:chgData name="Coyne, Dennis C. (Dennis)" userId="7383d17a-5c86-4b0d-8feb-3622b42e71df" providerId="ADAL" clId="{3EBDDF2E-D6D4-410A-A5BD-224E8871316C}" dt="2025-09-27T17:56:11.659" v="5081" actId="1037"/>
          <ac:picMkLst>
            <pc:docMk/>
            <pc:sldMk cId="3802589915" sldId="372"/>
            <ac:picMk id="43" creationId="{3026539B-1B08-8755-6B5F-097434AB2622}"/>
          </ac:picMkLst>
        </pc:picChg>
        <pc:cxnChg chg="add mod">
          <ac:chgData name="Coyne, Dennis C. (Dennis)" userId="7383d17a-5c86-4b0d-8feb-3622b42e71df" providerId="ADAL" clId="{3EBDDF2E-D6D4-410A-A5BD-224E8871316C}" dt="2025-09-26T21:58:00.813" v="2878" actId="207"/>
          <ac:cxnSpMkLst>
            <pc:docMk/>
            <pc:sldMk cId="3802589915" sldId="372"/>
            <ac:cxnSpMk id="12" creationId="{7AC8C644-8E4F-0BD5-4FC6-58D1C9C586AB}"/>
          </ac:cxnSpMkLst>
        </pc:cxnChg>
        <pc:cxnChg chg="add mod">
          <ac:chgData name="Coyne, Dennis C. (Dennis)" userId="7383d17a-5c86-4b0d-8feb-3622b42e71df" providerId="ADAL" clId="{3EBDDF2E-D6D4-410A-A5BD-224E8871316C}" dt="2025-09-26T21:58:00.813" v="2878" actId="207"/>
          <ac:cxnSpMkLst>
            <pc:docMk/>
            <pc:sldMk cId="3802589915" sldId="372"/>
            <ac:cxnSpMk id="14" creationId="{EB942C21-0DE7-E4A5-A09D-9F97426F3B81}"/>
          </ac:cxnSpMkLst>
        </pc:cxnChg>
        <pc:cxnChg chg="mod">
          <ac:chgData name="Coyne, Dennis C. (Dennis)" userId="7383d17a-5c86-4b0d-8feb-3622b42e71df" providerId="ADAL" clId="{3EBDDF2E-D6D4-410A-A5BD-224E8871316C}" dt="2025-09-26T21:59:03.385" v="2943"/>
          <ac:cxnSpMkLst>
            <pc:docMk/>
            <pc:sldMk cId="3802589915" sldId="372"/>
            <ac:cxnSpMk id="19" creationId="{893D77E2-205C-13D0-51A3-9550D1DBBF04}"/>
          </ac:cxnSpMkLst>
        </pc:cxnChg>
        <pc:cxnChg chg="mod">
          <ac:chgData name="Coyne, Dennis C. (Dennis)" userId="7383d17a-5c86-4b0d-8feb-3622b42e71df" providerId="ADAL" clId="{3EBDDF2E-D6D4-410A-A5BD-224E8871316C}" dt="2025-09-26T21:59:03.385" v="2943"/>
          <ac:cxnSpMkLst>
            <pc:docMk/>
            <pc:sldMk cId="3802589915" sldId="372"/>
            <ac:cxnSpMk id="20" creationId="{59CD6AC9-9946-2EF3-31A8-133BC55FB0E8}"/>
          </ac:cxnSpMkLst>
        </pc:cxnChg>
        <pc:cxnChg chg="add">
          <ac:chgData name="Coyne, Dennis C. (Dennis)" userId="7383d17a-5c86-4b0d-8feb-3622b42e71df" providerId="ADAL" clId="{3EBDDF2E-D6D4-410A-A5BD-224E8871316C}" dt="2025-09-26T22:03:47.024" v="3188" actId="11529"/>
          <ac:cxnSpMkLst>
            <pc:docMk/>
            <pc:sldMk cId="3802589915" sldId="372"/>
            <ac:cxnSpMk id="27" creationId="{69E82CD4-F968-3E72-5E3F-EEBDBB3A56E7}"/>
          </ac:cxnSpMkLst>
        </pc:cxnChg>
        <pc:cxnChg chg="add">
          <ac:chgData name="Coyne, Dennis C. (Dennis)" userId="7383d17a-5c86-4b0d-8feb-3622b42e71df" providerId="ADAL" clId="{3EBDDF2E-D6D4-410A-A5BD-224E8871316C}" dt="2025-09-26T22:04:11.545" v="3190" actId="11529"/>
          <ac:cxnSpMkLst>
            <pc:docMk/>
            <pc:sldMk cId="3802589915" sldId="372"/>
            <ac:cxnSpMk id="29" creationId="{3C217CCA-6589-389F-1139-3D87A6E0E24C}"/>
          </ac:cxnSpMkLst>
        </pc:cxnChg>
        <pc:cxnChg chg="add">
          <ac:chgData name="Coyne, Dennis C. (Dennis)" userId="7383d17a-5c86-4b0d-8feb-3622b42e71df" providerId="ADAL" clId="{3EBDDF2E-D6D4-410A-A5BD-224E8871316C}" dt="2025-09-26T22:04:26.091" v="3191" actId="11529"/>
          <ac:cxnSpMkLst>
            <pc:docMk/>
            <pc:sldMk cId="3802589915" sldId="372"/>
            <ac:cxnSpMk id="31" creationId="{5B762188-534D-3197-093F-CE27E8320C31}"/>
          </ac:cxnSpMkLst>
        </pc:cxnChg>
        <pc:cxnChg chg="add mod">
          <ac:chgData name="Coyne, Dennis C. (Dennis)" userId="7383d17a-5c86-4b0d-8feb-3622b42e71df" providerId="ADAL" clId="{3EBDDF2E-D6D4-410A-A5BD-224E8871316C}" dt="2025-09-26T23:27:33.246" v="3257"/>
          <ac:cxnSpMkLst>
            <pc:docMk/>
            <pc:sldMk cId="3802589915" sldId="372"/>
            <ac:cxnSpMk id="39" creationId="{9D12F84C-F3FE-D1B8-0D58-6997006367F2}"/>
          </ac:cxnSpMkLst>
        </pc:cxnChg>
      </pc:sldChg>
      <pc:sldChg chg="addSp delSp modSp new add del mod setBg chgLayout">
        <pc:chgData name="Coyne, Dennis C. (Dennis)" userId="7383d17a-5c86-4b0d-8feb-3622b42e71df" providerId="ADAL" clId="{3EBDDF2E-D6D4-410A-A5BD-224E8871316C}" dt="2025-09-28T18:07:44.929" v="6703" actId="313"/>
        <pc:sldMkLst>
          <pc:docMk/>
          <pc:sldMk cId="577590412" sldId="373"/>
        </pc:sldMkLst>
        <pc:spChg chg="mod">
          <ac:chgData name="Coyne, Dennis C. (Dennis)" userId="7383d17a-5c86-4b0d-8feb-3622b42e71df" providerId="ADAL" clId="{3EBDDF2E-D6D4-410A-A5BD-224E8871316C}" dt="2025-09-25T22:35:12.432" v="152" actId="26606"/>
          <ac:spMkLst>
            <pc:docMk/>
            <pc:sldMk cId="577590412" sldId="373"/>
            <ac:spMk id="5" creationId="{24AFE3B4-C375-5271-8DD7-60C070B704B9}"/>
          </ac:spMkLst>
        </pc:spChg>
        <pc:spChg chg="add mod">
          <ac:chgData name="Coyne, Dennis C. (Dennis)" userId="7383d17a-5c86-4b0d-8feb-3622b42e71df" providerId="ADAL" clId="{3EBDDF2E-D6D4-410A-A5BD-224E8871316C}" dt="2025-09-28T18:07:44.929" v="6703" actId="313"/>
          <ac:spMkLst>
            <pc:docMk/>
            <pc:sldMk cId="577590412" sldId="373"/>
            <ac:spMk id="6" creationId="{96457CDD-5064-7C7A-604B-4E35550D8C24}"/>
          </ac:spMkLst>
        </pc:spChg>
        <pc:spChg chg="add mod">
          <ac:chgData name="Coyne, Dennis C. (Dennis)" userId="7383d17a-5c86-4b0d-8feb-3622b42e71df" providerId="ADAL" clId="{3EBDDF2E-D6D4-410A-A5BD-224E8871316C}" dt="2025-09-25T23:17:03.053" v="1220" actId="207"/>
          <ac:spMkLst>
            <pc:docMk/>
            <pc:sldMk cId="577590412" sldId="373"/>
            <ac:spMk id="7" creationId="{FE3B871B-6A34-CB79-FDDB-17984A78AE20}"/>
          </ac:spMkLst>
        </pc:spChg>
        <pc:spChg chg="add mod">
          <ac:chgData name="Coyne, Dennis C. (Dennis)" userId="7383d17a-5c86-4b0d-8feb-3622b42e71df" providerId="ADAL" clId="{3EBDDF2E-D6D4-410A-A5BD-224E8871316C}" dt="2025-09-25T23:18:35.569" v="1226" actId="1076"/>
          <ac:spMkLst>
            <pc:docMk/>
            <pc:sldMk cId="577590412" sldId="373"/>
            <ac:spMk id="8" creationId="{BE19340D-878D-3C6C-9F86-53ECC0B2CF2A}"/>
          </ac:spMkLst>
        </pc:spChg>
        <pc:spChg chg="add mod">
          <ac:chgData name="Coyne, Dennis C. (Dennis)" userId="7383d17a-5c86-4b0d-8feb-3622b42e71df" providerId="ADAL" clId="{3EBDDF2E-D6D4-410A-A5BD-224E8871316C}" dt="2025-09-25T22:35:12.432" v="152" actId="26606"/>
          <ac:spMkLst>
            <pc:docMk/>
            <pc:sldMk cId="577590412" sldId="373"/>
            <ac:spMk id="10" creationId="{33D7AA72-9B8E-1CA4-A984-33182010E108}"/>
          </ac:spMkLst>
        </pc:spChg>
        <pc:spChg chg="add mod">
          <ac:chgData name="Coyne, Dennis C. (Dennis)" userId="7383d17a-5c86-4b0d-8feb-3622b42e71df" providerId="ADAL" clId="{3EBDDF2E-D6D4-410A-A5BD-224E8871316C}" dt="2025-09-26T17:41:58.579" v="1274" actId="20577"/>
          <ac:spMkLst>
            <pc:docMk/>
            <pc:sldMk cId="577590412" sldId="373"/>
            <ac:spMk id="12" creationId="{4E7BC65E-248D-75BA-5854-80ECE2691EBD}"/>
          </ac:spMkLst>
        </pc:spChg>
        <pc:spChg chg="add mod ord">
          <ac:chgData name="Coyne, Dennis C. (Dennis)" userId="7383d17a-5c86-4b0d-8feb-3622b42e71df" providerId="ADAL" clId="{3EBDDF2E-D6D4-410A-A5BD-224E8871316C}" dt="2025-09-25T22:35:12.432" v="152" actId="26606"/>
          <ac:spMkLst>
            <pc:docMk/>
            <pc:sldMk cId="577590412" sldId="373"/>
            <ac:spMk id="14" creationId="{C627F2FB-82BB-DE06-A650-CFCFF29A638D}"/>
          </ac:spMkLst>
        </pc:spChg>
      </pc:sldChg>
      <pc:sldChg chg="addSp modSp new mod ord">
        <pc:chgData name="Coyne, Dennis C. (Dennis)" userId="7383d17a-5c86-4b0d-8feb-3622b42e71df" providerId="ADAL" clId="{3EBDDF2E-D6D4-410A-A5BD-224E8871316C}" dt="2025-09-26T23:42:15.480" v="3575" actId="20577"/>
        <pc:sldMkLst>
          <pc:docMk/>
          <pc:sldMk cId="924966060" sldId="374"/>
        </pc:sldMkLst>
        <pc:spChg chg="mod">
          <ac:chgData name="Coyne, Dennis C. (Dennis)" userId="7383d17a-5c86-4b0d-8feb-3622b42e71df" providerId="ADAL" clId="{3EBDDF2E-D6D4-410A-A5BD-224E8871316C}" dt="2025-09-26T18:07:09.169" v="1570" actId="20577"/>
          <ac:spMkLst>
            <pc:docMk/>
            <pc:sldMk cId="924966060" sldId="374"/>
            <ac:spMk id="2" creationId="{2EDB5845-7AA3-26F0-A5C1-B21A7C31513E}"/>
          </ac:spMkLst>
        </pc:spChg>
        <pc:spChg chg="mod">
          <ac:chgData name="Coyne, Dennis C. (Dennis)" userId="7383d17a-5c86-4b0d-8feb-3622b42e71df" providerId="ADAL" clId="{3EBDDF2E-D6D4-410A-A5BD-224E8871316C}" dt="2025-09-26T23:42:15.480" v="3575" actId="20577"/>
          <ac:spMkLst>
            <pc:docMk/>
            <pc:sldMk cId="924966060" sldId="374"/>
            <ac:spMk id="3" creationId="{49FA20B8-63B4-3829-E3A3-0D30D810C441}"/>
          </ac:spMkLst>
        </pc:spChg>
        <pc:spChg chg="add mod">
          <ac:chgData name="Coyne, Dennis C. (Dennis)" userId="7383d17a-5c86-4b0d-8feb-3622b42e71df" providerId="ADAL" clId="{3EBDDF2E-D6D4-410A-A5BD-224E8871316C}" dt="2025-09-26T18:27:19.188" v="2173" actId="20577"/>
          <ac:spMkLst>
            <pc:docMk/>
            <pc:sldMk cId="924966060" sldId="374"/>
            <ac:spMk id="6" creationId="{1A928472-E9CD-69DA-D8F0-C3BA06D80ADC}"/>
          </ac:spMkLst>
        </pc:spChg>
      </pc:sldChg>
      <pc:sldChg chg="addSp modSp new mod ord">
        <pc:chgData name="Coyne, Dennis C. (Dennis)" userId="7383d17a-5c86-4b0d-8feb-3622b42e71df" providerId="ADAL" clId="{3EBDDF2E-D6D4-410A-A5BD-224E8871316C}" dt="2025-09-28T18:24:08.849" v="6812" actId="20577"/>
        <pc:sldMkLst>
          <pc:docMk/>
          <pc:sldMk cId="259735458" sldId="375"/>
        </pc:sldMkLst>
        <pc:spChg chg="mod">
          <ac:chgData name="Coyne, Dennis C. (Dennis)" userId="7383d17a-5c86-4b0d-8feb-3622b42e71df" providerId="ADAL" clId="{3EBDDF2E-D6D4-410A-A5BD-224E8871316C}" dt="2025-09-26T18:18:14.480" v="1798" actId="27636"/>
          <ac:spMkLst>
            <pc:docMk/>
            <pc:sldMk cId="259735458" sldId="375"/>
            <ac:spMk id="2" creationId="{A5F0BC15-30C7-746A-932E-546DD371692D}"/>
          </ac:spMkLst>
        </pc:spChg>
        <pc:spChg chg="mod">
          <ac:chgData name="Coyne, Dennis C. (Dennis)" userId="7383d17a-5c86-4b0d-8feb-3622b42e71df" providerId="ADAL" clId="{3EBDDF2E-D6D4-410A-A5BD-224E8871316C}" dt="2025-09-28T18:24:08.849" v="6812" actId="20577"/>
          <ac:spMkLst>
            <pc:docMk/>
            <pc:sldMk cId="259735458" sldId="375"/>
            <ac:spMk id="3" creationId="{B04E21CE-5899-B99A-E6BF-1BDCFE3BC953}"/>
          </ac:spMkLst>
        </pc:spChg>
        <pc:picChg chg="add mod">
          <ac:chgData name="Coyne, Dennis C. (Dennis)" userId="7383d17a-5c86-4b0d-8feb-3622b42e71df" providerId="ADAL" clId="{3EBDDF2E-D6D4-410A-A5BD-224E8871316C}" dt="2025-09-26T18:02:49.954" v="1533" actId="1076"/>
          <ac:picMkLst>
            <pc:docMk/>
            <pc:sldMk cId="259735458" sldId="375"/>
            <ac:picMk id="6" creationId="{3E117C45-5AA1-BA5C-BE0F-0A4C4102D1E2}"/>
          </ac:picMkLst>
        </pc:picChg>
        <pc:picChg chg="add mod">
          <ac:chgData name="Coyne, Dennis C. (Dennis)" userId="7383d17a-5c86-4b0d-8feb-3622b42e71df" providerId="ADAL" clId="{3EBDDF2E-D6D4-410A-A5BD-224E8871316C}" dt="2025-09-26T18:03:18.124" v="1535" actId="1076"/>
          <ac:picMkLst>
            <pc:docMk/>
            <pc:sldMk cId="259735458" sldId="375"/>
            <ac:picMk id="7" creationId="{BDDFEC6A-4BD2-711E-D046-75BBCE013007}"/>
          </ac:picMkLst>
        </pc:picChg>
      </pc:sldChg>
      <pc:sldChg chg="delSp modSp new del mod">
        <pc:chgData name="Coyne, Dennis C. (Dennis)" userId="7383d17a-5c86-4b0d-8feb-3622b42e71df" providerId="ADAL" clId="{3EBDDF2E-D6D4-410A-A5BD-224E8871316C}" dt="2025-09-28T18:10:29.305" v="6731" actId="47"/>
        <pc:sldMkLst>
          <pc:docMk/>
          <pc:sldMk cId="3973972903" sldId="376"/>
        </pc:sldMkLst>
      </pc:sldChg>
      <pc:sldChg chg="addSp delSp modSp new mod">
        <pc:chgData name="Coyne, Dennis C. (Dennis)" userId="7383d17a-5c86-4b0d-8feb-3622b42e71df" providerId="ADAL" clId="{3EBDDF2E-D6D4-410A-A5BD-224E8871316C}" dt="2025-09-27T19:02:49.225" v="5455" actId="1035"/>
        <pc:sldMkLst>
          <pc:docMk/>
          <pc:sldMk cId="2713640692" sldId="377"/>
        </pc:sldMkLst>
        <pc:spChg chg="mod ord">
          <ac:chgData name="Coyne, Dennis C. (Dennis)" userId="7383d17a-5c86-4b0d-8feb-3622b42e71df" providerId="ADAL" clId="{3EBDDF2E-D6D4-410A-A5BD-224E8871316C}" dt="2025-09-27T19:00:13.127" v="5147" actId="255"/>
          <ac:spMkLst>
            <pc:docMk/>
            <pc:sldMk cId="2713640692" sldId="377"/>
            <ac:spMk id="2" creationId="{FFBE215D-4F37-9B48-7E6D-DBC880F3F9D1}"/>
          </ac:spMkLst>
        </pc:spChg>
        <pc:spChg chg="del">
          <ac:chgData name="Coyne, Dennis C. (Dennis)" userId="7383d17a-5c86-4b0d-8feb-3622b42e71df" providerId="ADAL" clId="{3EBDDF2E-D6D4-410A-A5BD-224E8871316C}" dt="2025-09-27T06:41:21.954" v="3664" actId="478"/>
          <ac:spMkLst>
            <pc:docMk/>
            <pc:sldMk cId="2713640692" sldId="377"/>
            <ac:spMk id="3" creationId="{94FA3ED7-4519-9101-ACCA-EF1208A8540C}"/>
          </ac:spMkLst>
        </pc:spChg>
        <pc:spChg chg="mod">
          <ac:chgData name="Coyne, Dennis C. (Dennis)" userId="7383d17a-5c86-4b0d-8feb-3622b42e71df" providerId="ADAL" clId="{3EBDDF2E-D6D4-410A-A5BD-224E8871316C}" dt="2025-09-27T19:01:01.860" v="5193" actId="1035"/>
          <ac:spMkLst>
            <pc:docMk/>
            <pc:sldMk cId="2713640692" sldId="377"/>
            <ac:spMk id="5" creationId="{0AA99026-01AF-9D6D-AB55-9134C5BF8B70}"/>
          </ac:spMkLst>
        </pc:spChg>
        <pc:picChg chg="add del mod">
          <ac:chgData name="Coyne, Dennis C. (Dennis)" userId="7383d17a-5c86-4b0d-8feb-3622b42e71df" providerId="ADAL" clId="{3EBDDF2E-D6D4-410A-A5BD-224E8871316C}" dt="2025-09-27T16:56:07.701" v="4812" actId="478"/>
          <ac:picMkLst>
            <pc:docMk/>
            <pc:sldMk cId="2713640692" sldId="377"/>
            <ac:picMk id="7" creationId="{1BF22F5D-3581-ED6F-D883-5C7288707FA6}"/>
          </ac:picMkLst>
        </pc:picChg>
        <pc:picChg chg="add mod">
          <ac:chgData name="Coyne, Dennis C. (Dennis)" userId="7383d17a-5c86-4b0d-8feb-3622b42e71df" providerId="ADAL" clId="{3EBDDF2E-D6D4-410A-A5BD-224E8871316C}" dt="2025-09-27T19:02:08.320" v="5324" actId="1035"/>
          <ac:picMkLst>
            <pc:docMk/>
            <pc:sldMk cId="2713640692" sldId="377"/>
            <ac:picMk id="8" creationId="{04D78F11-78A0-DEB9-3D1D-65037CBA8ABF}"/>
          </ac:picMkLst>
        </pc:picChg>
        <pc:picChg chg="add mod">
          <ac:chgData name="Coyne, Dennis C. (Dennis)" userId="7383d17a-5c86-4b0d-8feb-3622b42e71df" providerId="ADAL" clId="{3EBDDF2E-D6D4-410A-A5BD-224E8871316C}" dt="2025-09-27T19:02:21.625" v="5388" actId="1038"/>
          <ac:picMkLst>
            <pc:docMk/>
            <pc:sldMk cId="2713640692" sldId="377"/>
            <ac:picMk id="9" creationId="{6C1B7356-161E-B225-3EBB-C7168D9B6A88}"/>
          </ac:picMkLst>
        </pc:picChg>
        <pc:picChg chg="add mod">
          <ac:chgData name="Coyne, Dennis C. (Dennis)" userId="7383d17a-5c86-4b0d-8feb-3622b42e71df" providerId="ADAL" clId="{3EBDDF2E-D6D4-410A-A5BD-224E8871316C}" dt="2025-09-27T19:02:37.332" v="5445" actId="1037"/>
          <ac:picMkLst>
            <pc:docMk/>
            <pc:sldMk cId="2713640692" sldId="377"/>
            <ac:picMk id="10" creationId="{8115279A-2CDF-E859-E84B-B122E95400EA}"/>
          </ac:picMkLst>
        </pc:picChg>
        <pc:picChg chg="add mod">
          <ac:chgData name="Coyne, Dennis C. (Dennis)" userId="7383d17a-5c86-4b0d-8feb-3622b42e71df" providerId="ADAL" clId="{3EBDDF2E-D6D4-410A-A5BD-224E8871316C}" dt="2025-09-27T19:01:01.860" v="5193" actId="1035"/>
          <ac:picMkLst>
            <pc:docMk/>
            <pc:sldMk cId="2713640692" sldId="377"/>
            <ac:picMk id="11" creationId="{0F7F0159-E2A3-A9B4-5B29-CE06922DD18B}"/>
          </ac:picMkLst>
        </pc:picChg>
        <pc:picChg chg="add del mod">
          <ac:chgData name="Coyne, Dennis C. (Dennis)" userId="7383d17a-5c86-4b0d-8feb-3622b42e71df" providerId="ADAL" clId="{3EBDDF2E-D6D4-410A-A5BD-224E8871316C}" dt="2025-09-27T16:48:09.949" v="4811" actId="478"/>
          <ac:picMkLst>
            <pc:docMk/>
            <pc:sldMk cId="2713640692" sldId="377"/>
            <ac:picMk id="12" creationId="{39DD0CA5-7A37-AEDC-081D-259FC75C5C97}"/>
          </ac:picMkLst>
        </pc:picChg>
        <pc:picChg chg="add mod">
          <ac:chgData name="Coyne, Dennis C. (Dennis)" userId="7383d17a-5c86-4b0d-8feb-3622b42e71df" providerId="ADAL" clId="{3EBDDF2E-D6D4-410A-A5BD-224E8871316C}" dt="2025-09-27T19:01:14.013" v="5209" actId="1038"/>
          <ac:picMkLst>
            <pc:docMk/>
            <pc:sldMk cId="2713640692" sldId="377"/>
            <ac:picMk id="13" creationId="{17134A6C-66FD-B143-B8D8-9802BA980853}"/>
          </ac:picMkLst>
        </pc:picChg>
        <pc:picChg chg="add mod">
          <ac:chgData name="Coyne, Dennis C. (Dennis)" userId="7383d17a-5c86-4b0d-8feb-3622b42e71df" providerId="ADAL" clId="{3EBDDF2E-D6D4-410A-A5BD-224E8871316C}" dt="2025-09-27T19:01:34.880" v="5241" actId="1038"/>
          <ac:picMkLst>
            <pc:docMk/>
            <pc:sldMk cId="2713640692" sldId="377"/>
            <ac:picMk id="14" creationId="{553E0BD9-67DA-6203-F773-CCB0AAEB94FC}"/>
          </ac:picMkLst>
        </pc:picChg>
        <pc:picChg chg="add mod">
          <ac:chgData name="Coyne, Dennis C. (Dennis)" userId="7383d17a-5c86-4b0d-8feb-3622b42e71df" providerId="ADAL" clId="{3EBDDF2E-D6D4-410A-A5BD-224E8871316C}" dt="2025-09-27T19:01:45.871" v="5280" actId="1035"/>
          <ac:picMkLst>
            <pc:docMk/>
            <pc:sldMk cId="2713640692" sldId="377"/>
            <ac:picMk id="15" creationId="{125CAF3F-B0D7-2B16-D5F6-818587BC852E}"/>
          </ac:picMkLst>
        </pc:picChg>
        <pc:picChg chg="add del mod ord">
          <ac:chgData name="Coyne, Dennis C. (Dennis)" userId="7383d17a-5c86-4b0d-8feb-3622b42e71df" providerId="ADAL" clId="{3EBDDF2E-D6D4-410A-A5BD-224E8871316C}" dt="2025-09-27T18:58:01.038" v="5094" actId="478"/>
          <ac:picMkLst>
            <pc:docMk/>
            <pc:sldMk cId="2713640692" sldId="377"/>
            <ac:picMk id="17" creationId="{ABEEEF8B-FED1-4EA2-8710-50E535A775CB}"/>
          </ac:picMkLst>
        </pc:picChg>
        <pc:picChg chg="add mod">
          <ac:chgData name="Coyne, Dennis C. (Dennis)" userId="7383d17a-5c86-4b0d-8feb-3622b42e71df" providerId="ADAL" clId="{3EBDDF2E-D6D4-410A-A5BD-224E8871316C}" dt="2025-09-27T19:01:08.289" v="5194" actId="1076"/>
          <ac:picMkLst>
            <pc:docMk/>
            <pc:sldMk cId="2713640692" sldId="377"/>
            <ac:picMk id="19" creationId="{1EF7AA5F-0104-5EF7-F562-FD6EA45FC3B9}"/>
          </ac:picMkLst>
        </pc:picChg>
        <pc:picChg chg="add mod">
          <ac:chgData name="Coyne, Dennis C. (Dennis)" userId="7383d17a-5c86-4b0d-8feb-3622b42e71df" providerId="ADAL" clId="{3EBDDF2E-D6D4-410A-A5BD-224E8871316C}" dt="2025-09-27T19:02:49.225" v="5455" actId="1035"/>
          <ac:picMkLst>
            <pc:docMk/>
            <pc:sldMk cId="2713640692" sldId="377"/>
            <ac:picMk id="20" creationId="{60EF2C30-6476-B05C-487F-1C546BE718D7}"/>
          </ac:picMkLst>
        </pc:picChg>
      </pc:sldChg>
      <pc:sldChg chg="addSp delSp modSp new mod">
        <pc:chgData name="Coyne, Dennis C. (Dennis)" userId="7383d17a-5c86-4b0d-8feb-3622b42e71df" providerId="ADAL" clId="{3EBDDF2E-D6D4-410A-A5BD-224E8871316C}" dt="2025-09-28T17:29:57.526" v="6408" actId="20577"/>
        <pc:sldMkLst>
          <pc:docMk/>
          <pc:sldMk cId="2806874571" sldId="378"/>
        </pc:sldMkLst>
        <pc:spChg chg="mod">
          <ac:chgData name="Coyne, Dennis C. (Dennis)" userId="7383d17a-5c86-4b0d-8feb-3622b42e71df" providerId="ADAL" clId="{3EBDDF2E-D6D4-410A-A5BD-224E8871316C}" dt="2025-09-27T19:05:17.979" v="5585" actId="14100"/>
          <ac:spMkLst>
            <pc:docMk/>
            <pc:sldMk cId="2806874571" sldId="378"/>
            <ac:spMk id="2" creationId="{9D5F96CB-7CC3-BC4B-409E-D5B0BBA6E5A1}"/>
          </ac:spMkLst>
        </pc:spChg>
        <pc:spChg chg="mod">
          <ac:chgData name="Coyne, Dennis C. (Dennis)" userId="7383d17a-5c86-4b0d-8feb-3622b42e71df" providerId="ADAL" clId="{3EBDDF2E-D6D4-410A-A5BD-224E8871316C}" dt="2025-09-28T17:29:57.526" v="6408" actId="20577"/>
          <ac:spMkLst>
            <pc:docMk/>
            <pc:sldMk cId="2806874571" sldId="378"/>
            <ac:spMk id="3" creationId="{62686ABC-5C4B-FBD6-3A5C-35E913DDD3F7}"/>
          </ac:spMkLst>
        </pc:spChg>
        <pc:spChg chg="add mod">
          <ac:chgData name="Coyne, Dennis C. (Dennis)" userId="7383d17a-5c86-4b0d-8feb-3622b42e71df" providerId="ADAL" clId="{3EBDDF2E-D6D4-410A-A5BD-224E8871316C}" dt="2025-09-27T07:26:03.916" v="4309" actId="164"/>
          <ac:spMkLst>
            <pc:docMk/>
            <pc:sldMk cId="2806874571" sldId="378"/>
            <ac:spMk id="7" creationId="{DA2566AB-43A1-7D3C-35BE-6B65B31DF9B7}"/>
          </ac:spMkLst>
        </pc:spChg>
        <pc:spChg chg="add mod">
          <ac:chgData name="Coyne, Dennis C. (Dennis)" userId="7383d17a-5c86-4b0d-8feb-3622b42e71df" providerId="ADAL" clId="{3EBDDF2E-D6D4-410A-A5BD-224E8871316C}" dt="2025-09-27T19:04:38.520" v="5529" actId="1036"/>
          <ac:spMkLst>
            <pc:docMk/>
            <pc:sldMk cId="2806874571" sldId="378"/>
            <ac:spMk id="11" creationId="{296F20CC-D31C-7FB9-05C3-F7B28CC7E241}"/>
          </ac:spMkLst>
        </pc:spChg>
        <pc:spChg chg="add mod">
          <ac:chgData name="Coyne, Dennis C. (Dennis)" userId="7383d17a-5c86-4b0d-8feb-3622b42e71df" providerId="ADAL" clId="{3EBDDF2E-D6D4-410A-A5BD-224E8871316C}" dt="2025-09-27T19:04:27.412" v="5479" actId="164"/>
          <ac:spMkLst>
            <pc:docMk/>
            <pc:sldMk cId="2806874571" sldId="378"/>
            <ac:spMk id="15" creationId="{B0296ACA-A27B-FC92-4E57-75C3C92C316D}"/>
          </ac:spMkLst>
        </pc:spChg>
        <pc:spChg chg="add mod">
          <ac:chgData name="Coyne, Dennis C. (Dennis)" userId="7383d17a-5c86-4b0d-8feb-3622b42e71df" providerId="ADAL" clId="{3EBDDF2E-D6D4-410A-A5BD-224E8871316C}" dt="2025-09-27T19:04:27.412" v="5479" actId="164"/>
          <ac:spMkLst>
            <pc:docMk/>
            <pc:sldMk cId="2806874571" sldId="378"/>
            <ac:spMk id="16" creationId="{D1431C03-9C89-DCED-C77B-1D8613AD7803}"/>
          </ac:spMkLst>
        </pc:spChg>
        <pc:spChg chg="add mod">
          <ac:chgData name="Coyne, Dennis C. (Dennis)" userId="7383d17a-5c86-4b0d-8feb-3622b42e71df" providerId="ADAL" clId="{3EBDDF2E-D6D4-410A-A5BD-224E8871316C}" dt="2025-09-27T16:37:17.585" v="4468" actId="164"/>
          <ac:spMkLst>
            <pc:docMk/>
            <pc:sldMk cId="2806874571" sldId="378"/>
            <ac:spMk id="17" creationId="{36C50F4A-95E0-CABE-50B6-DC6B63809FF5}"/>
          </ac:spMkLst>
        </pc:spChg>
        <pc:spChg chg="add mod">
          <ac:chgData name="Coyne, Dennis C. (Dennis)" userId="7383d17a-5c86-4b0d-8feb-3622b42e71df" providerId="ADAL" clId="{3EBDDF2E-D6D4-410A-A5BD-224E8871316C}" dt="2025-09-27T19:08:32.431" v="5705" actId="164"/>
          <ac:spMkLst>
            <pc:docMk/>
            <pc:sldMk cId="2806874571" sldId="378"/>
            <ac:spMk id="22" creationId="{6BB63C1D-1A91-AB4D-5021-C078176A3802}"/>
          </ac:spMkLst>
        </pc:spChg>
        <pc:spChg chg="add mod">
          <ac:chgData name="Coyne, Dennis C. (Dennis)" userId="7383d17a-5c86-4b0d-8feb-3622b42e71df" providerId="ADAL" clId="{3EBDDF2E-D6D4-410A-A5BD-224E8871316C}" dt="2025-09-27T19:08:32.431" v="5705" actId="164"/>
          <ac:spMkLst>
            <pc:docMk/>
            <pc:sldMk cId="2806874571" sldId="378"/>
            <ac:spMk id="24" creationId="{C124CF29-B11D-6BAA-D87F-CD686A7EF9CE}"/>
          </ac:spMkLst>
        </pc:spChg>
        <pc:spChg chg="add mod">
          <ac:chgData name="Coyne, Dennis C. (Dennis)" userId="7383d17a-5c86-4b0d-8feb-3622b42e71df" providerId="ADAL" clId="{3EBDDF2E-D6D4-410A-A5BD-224E8871316C}" dt="2025-09-27T23:54:09.708" v="6186" actId="1036"/>
          <ac:spMkLst>
            <pc:docMk/>
            <pc:sldMk cId="2806874571" sldId="378"/>
            <ac:spMk id="28" creationId="{E80DEF0F-3292-3364-8612-C4BAE7244A59}"/>
          </ac:spMkLst>
        </pc:spChg>
        <pc:grpChg chg="add mod">
          <ac:chgData name="Coyne, Dennis C. (Dennis)" userId="7383d17a-5c86-4b0d-8feb-3622b42e71df" providerId="ADAL" clId="{3EBDDF2E-D6D4-410A-A5BD-224E8871316C}" dt="2025-09-27T19:04:27.412" v="5479" actId="164"/>
          <ac:grpSpMkLst>
            <pc:docMk/>
            <pc:sldMk cId="2806874571" sldId="378"/>
            <ac:grpSpMk id="8" creationId="{507673B0-C98C-DDE2-2277-70612D7D2440}"/>
          </ac:grpSpMkLst>
        </pc:grpChg>
        <pc:grpChg chg="add mod">
          <ac:chgData name="Coyne, Dennis C. (Dennis)" userId="7383d17a-5c86-4b0d-8feb-3622b42e71df" providerId="ADAL" clId="{3EBDDF2E-D6D4-410A-A5BD-224E8871316C}" dt="2025-09-27T19:04:27.412" v="5479" actId="164"/>
          <ac:grpSpMkLst>
            <pc:docMk/>
            <pc:sldMk cId="2806874571" sldId="378"/>
            <ac:grpSpMk id="20" creationId="{49DA2BDC-EABA-9520-1CDD-5715099146B6}"/>
          </ac:grpSpMkLst>
        </pc:grpChg>
        <pc:grpChg chg="add mod">
          <ac:chgData name="Coyne, Dennis C. (Dennis)" userId="7383d17a-5c86-4b0d-8feb-3622b42e71df" providerId="ADAL" clId="{3EBDDF2E-D6D4-410A-A5BD-224E8871316C}" dt="2025-09-27T19:08:32.431" v="5705" actId="164"/>
          <ac:grpSpMkLst>
            <pc:docMk/>
            <pc:sldMk cId="2806874571" sldId="378"/>
            <ac:grpSpMk id="21" creationId="{4BE435BD-EF3C-E07C-04DA-D2247A045947}"/>
          </ac:grpSpMkLst>
        </pc:grpChg>
        <pc:grpChg chg="add mod">
          <ac:chgData name="Coyne, Dennis C. (Dennis)" userId="7383d17a-5c86-4b0d-8feb-3622b42e71df" providerId="ADAL" clId="{3EBDDF2E-D6D4-410A-A5BD-224E8871316C}" dt="2025-09-27T23:53:44.295" v="6179" actId="1076"/>
          <ac:grpSpMkLst>
            <pc:docMk/>
            <pc:sldMk cId="2806874571" sldId="378"/>
            <ac:grpSpMk id="25" creationId="{9192BF50-CBC2-C3B2-395F-71836121BFD2}"/>
          </ac:grpSpMkLst>
        </pc:grpChg>
        <pc:picChg chg="add mod">
          <ac:chgData name="Coyne, Dennis C. (Dennis)" userId="7383d17a-5c86-4b0d-8feb-3622b42e71df" providerId="ADAL" clId="{3EBDDF2E-D6D4-410A-A5BD-224E8871316C}" dt="2025-09-27T07:26:03.916" v="4309" actId="164"/>
          <ac:picMkLst>
            <pc:docMk/>
            <pc:sldMk cId="2806874571" sldId="378"/>
            <ac:picMk id="6" creationId="{CF77FB5C-2F7D-48F5-90BD-05BB96D01ED3}"/>
          </ac:picMkLst>
        </pc:picChg>
        <pc:picChg chg="add mod">
          <ac:chgData name="Coyne, Dennis C. (Dennis)" userId="7383d17a-5c86-4b0d-8feb-3622b42e71df" providerId="ADAL" clId="{3EBDDF2E-D6D4-410A-A5BD-224E8871316C}" dt="2025-09-27T16:39:12.942" v="4488" actId="1076"/>
          <ac:picMkLst>
            <pc:docMk/>
            <pc:sldMk cId="2806874571" sldId="378"/>
            <ac:picMk id="10" creationId="{2A3E7B4A-984F-4C65-179F-DDF443427012}"/>
          </ac:picMkLst>
        </pc:picChg>
        <pc:picChg chg="add del mod">
          <ac:chgData name="Coyne, Dennis C. (Dennis)" userId="7383d17a-5c86-4b0d-8feb-3622b42e71df" providerId="ADAL" clId="{3EBDDF2E-D6D4-410A-A5BD-224E8871316C}" dt="2025-09-27T23:52:11.896" v="6171" actId="478"/>
          <ac:picMkLst>
            <pc:docMk/>
            <pc:sldMk cId="2806874571" sldId="378"/>
            <ac:picMk id="26" creationId="{D807CEE3-8E47-B0D2-1E18-468E104053A9}"/>
          </ac:picMkLst>
        </pc:picChg>
        <pc:picChg chg="add mod">
          <ac:chgData name="Coyne, Dennis C. (Dennis)" userId="7383d17a-5c86-4b0d-8feb-3622b42e71df" providerId="ADAL" clId="{3EBDDF2E-D6D4-410A-A5BD-224E8871316C}" dt="2025-09-27T23:53:16.201" v="6174" actId="1076"/>
          <ac:picMkLst>
            <pc:docMk/>
            <pc:sldMk cId="2806874571" sldId="378"/>
            <ac:picMk id="27" creationId="{A6B36196-846B-371C-7A2D-19C11F9F614F}"/>
          </ac:picMkLst>
        </pc:picChg>
        <pc:cxnChg chg="add mod">
          <ac:chgData name="Coyne, Dennis C. (Dennis)" userId="7383d17a-5c86-4b0d-8feb-3622b42e71df" providerId="ADAL" clId="{3EBDDF2E-D6D4-410A-A5BD-224E8871316C}" dt="2025-09-27T19:04:27.412" v="5479" actId="164"/>
          <ac:cxnSpMkLst>
            <pc:docMk/>
            <pc:sldMk cId="2806874571" sldId="378"/>
            <ac:cxnSpMk id="13" creationId="{872FFC2D-0E85-91BE-89B0-FBB5CDB11359}"/>
          </ac:cxnSpMkLst>
        </pc:cxnChg>
        <pc:cxnChg chg="add mod">
          <ac:chgData name="Coyne, Dennis C. (Dennis)" userId="7383d17a-5c86-4b0d-8feb-3622b42e71df" providerId="ADAL" clId="{3EBDDF2E-D6D4-410A-A5BD-224E8871316C}" dt="2025-09-27T16:37:17.585" v="4468" actId="164"/>
          <ac:cxnSpMkLst>
            <pc:docMk/>
            <pc:sldMk cId="2806874571" sldId="378"/>
            <ac:cxnSpMk id="19" creationId="{F2F22A41-0E5E-34AC-C8DC-0B2C3313E5A4}"/>
          </ac:cxnSpMkLst>
        </pc:cxnChg>
        <pc:cxnChg chg="add mod">
          <ac:chgData name="Coyne, Dennis C. (Dennis)" userId="7383d17a-5c86-4b0d-8feb-3622b42e71df" providerId="ADAL" clId="{3EBDDF2E-D6D4-410A-A5BD-224E8871316C}" dt="2025-09-27T19:08:32.431" v="5705" actId="164"/>
          <ac:cxnSpMkLst>
            <pc:docMk/>
            <pc:sldMk cId="2806874571" sldId="378"/>
            <ac:cxnSpMk id="23" creationId="{263D2883-F748-C401-75C4-9A3FF1B90F1A}"/>
          </ac:cxnSpMkLst>
        </pc:cxnChg>
        <pc:cxnChg chg="add">
          <ac:chgData name="Coyne, Dennis C. (Dennis)" userId="7383d17a-5c86-4b0d-8feb-3622b42e71df" providerId="ADAL" clId="{3EBDDF2E-D6D4-410A-A5BD-224E8871316C}" dt="2025-09-27T23:54:39.384" v="6187" actId="11529"/>
          <ac:cxnSpMkLst>
            <pc:docMk/>
            <pc:sldMk cId="2806874571" sldId="378"/>
            <ac:cxnSpMk id="30" creationId="{05A49A4E-A7D8-BE0E-3043-0BC135195131}"/>
          </ac:cxnSpMkLst>
        </pc:cxnChg>
        <pc:cxnChg chg="add mod">
          <ac:chgData name="Coyne, Dennis C. (Dennis)" userId="7383d17a-5c86-4b0d-8feb-3622b42e71df" providerId="ADAL" clId="{3EBDDF2E-D6D4-410A-A5BD-224E8871316C}" dt="2025-09-27T23:54:52.678" v="6190" actId="1038"/>
          <ac:cxnSpMkLst>
            <pc:docMk/>
            <pc:sldMk cId="2806874571" sldId="378"/>
            <ac:cxnSpMk id="31" creationId="{50D5C468-D1D2-CF8C-58B5-14A7504C34EC}"/>
          </ac:cxnSpMkLst>
        </pc:cxnChg>
        <pc:cxnChg chg="add">
          <ac:chgData name="Coyne, Dennis C. (Dennis)" userId="7383d17a-5c86-4b0d-8feb-3622b42e71df" providerId="ADAL" clId="{3EBDDF2E-D6D4-410A-A5BD-224E8871316C}" dt="2025-09-27T23:55:23.777" v="6191" actId="11529"/>
          <ac:cxnSpMkLst>
            <pc:docMk/>
            <pc:sldMk cId="2806874571" sldId="378"/>
            <ac:cxnSpMk id="33" creationId="{EB305D95-3C28-C841-06AB-1597B43B20CB}"/>
          </ac:cxnSpMkLst>
        </pc:cxnChg>
        <pc:cxnChg chg="add mod">
          <ac:chgData name="Coyne, Dennis C. (Dennis)" userId="7383d17a-5c86-4b0d-8feb-3622b42e71df" providerId="ADAL" clId="{3EBDDF2E-D6D4-410A-A5BD-224E8871316C}" dt="2025-09-27T23:56:11.419" v="6194" actId="1076"/>
          <ac:cxnSpMkLst>
            <pc:docMk/>
            <pc:sldMk cId="2806874571" sldId="378"/>
            <ac:cxnSpMk id="34" creationId="{1368D3D5-C782-325C-5158-C3B08CE848F9}"/>
          </ac:cxnSpMkLst>
        </pc:cxnChg>
      </pc:sldChg>
      <pc:sldChg chg="addSp delSp modSp new mod">
        <pc:chgData name="Coyne, Dennis C. (Dennis)" userId="7383d17a-5c86-4b0d-8feb-3622b42e71df" providerId="ADAL" clId="{3EBDDF2E-D6D4-410A-A5BD-224E8871316C}" dt="2025-09-27T23:07:34.293" v="6154" actId="1035"/>
        <pc:sldMkLst>
          <pc:docMk/>
          <pc:sldMk cId="2482424941" sldId="379"/>
        </pc:sldMkLst>
        <pc:spChg chg="mod">
          <ac:chgData name="Coyne, Dennis C. (Dennis)" userId="7383d17a-5c86-4b0d-8feb-3622b42e71df" providerId="ADAL" clId="{3EBDDF2E-D6D4-410A-A5BD-224E8871316C}" dt="2025-09-27T06:56:38.029" v="3786" actId="1035"/>
          <ac:spMkLst>
            <pc:docMk/>
            <pc:sldMk cId="2482424941" sldId="379"/>
            <ac:spMk id="2" creationId="{2BE5B32B-A465-77D8-C779-A17CBFE32755}"/>
          </ac:spMkLst>
        </pc:spChg>
        <pc:spChg chg="mod">
          <ac:chgData name="Coyne, Dennis C. (Dennis)" userId="7383d17a-5c86-4b0d-8feb-3622b42e71df" providerId="ADAL" clId="{3EBDDF2E-D6D4-410A-A5BD-224E8871316C}" dt="2025-09-27T20:09:16.721" v="6131" actId="27636"/>
          <ac:spMkLst>
            <pc:docMk/>
            <pc:sldMk cId="2482424941" sldId="379"/>
            <ac:spMk id="3" creationId="{974701FF-038D-48FC-0000-B5BAA83772CE}"/>
          </ac:spMkLst>
        </pc:spChg>
        <pc:spChg chg="add del mod">
          <ac:chgData name="Coyne, Dennis C. (Dennis)" userId="7383d17a-5c86-4b0d-8feb-3622b42e71df" providerId="ADAL" clId="{3EBDDF2E-D6D4-410A-A5BD-224E8871316C}" dt="2025-09-27T19:38:48.697" v="5729" actId="478"/>
          <ac:spMkLst>
            <pc:docMk/>
            <pc:sldMk cId="2482424941" sldId="379"/>
            <ac:spMk id="6" creationId="{6F97C4FC-606B-884B-D3D3-2A8B272AD121}"/>
          </ac:spMkLst>
        </pc:spChg>
        <pc:spChg chg="add del mod">
          <ac:chgData name="Coyne, Dennis C. (Dennis)" userId="7383d17a-5c86-4b0d-8feb-3622b42e71df" providerId="ADAL" clId="{3EBDDF2E-D6D4-410A-A5BD-224E8871316C}" dt="2025-09-27T19:43:12.382" v="5739" actId="478"/>
          <ac:spMkLst>
            <pc:docMk/>
            <pc:sldMk cId="2482424941" sldId="379"/>
            <ac:spMk id="11" creationId="{85AD7287-F8E1-B815-E30C-15357039274B}"/>
          </ac:spMkLst>
        </pc:spChg>
        <pc:spChg chg="add del mod">
          <ac:chgData name="Coyne, Dennis C. (Dennis)" userId="7383d17a-5c86-4b0d-8feb-3622b42e71df" providerId="ADAL" clId="{3EBDDF2E-D6D4-410A-A5BD-224E8871316C}" dt="2025-09-27T23:01:49.851" v="6148" actId="478"/>
          <ac:spMkLst>
            <pc:docMk/>
            <pc:sldMk cId="2482424941" sldId="379"/>
            <ac:spMk id="12" creationId="{3D26FA66-87D0-73CD-A480-B0486C3510D6}"/>
          </ac:spMkLst>
        </pc:spChg>
        <pc:spChg chg="add mod">
          <ac:chgData name="Coyne, Dennis C. (Dennis)" userId="7383d17a-5c86-4b0d-8feb-3622b42e71df" providerId="ADAL" clId="{3EBDDF2E-D6D4-410A-A5BD-224E8871316C}" dt="2025-09-27T23:07:34.293" v="6154" actId="1035"/>
          <ac:spMkLst>
            <pc:docMk/>
            <pc:sldMk cId="2482424941" sldId="379"/>
            <ac:spMk id="13" creationId="{A7048A2A-C591-3D19-6385-FF6AA2493C60}"/>
          </ac:spMkLst>
        </pc:spChg>
        <pc:picChg chg="add del mod">
          <ac:chgData name="Coyne, Dennis C. (Dennis)" userId="7383d17a-5c86-4b0d-8feb-3622b42e71df" providerId="ADAL" clId="{3EBDDF2E-D6D4-410A-A5BD-224E8871316C}" dt="2025-09-27T19:41:27.450" v="5733" actId="478"/>
          <ac:picMkLst>
            <pc:docMk/>
            <pc:sldMk cId="2482424941" sldId="379"/>
            <ac:picMk id="8" creationId="{9D5B1514-F94E-E892-9A46-8922E808F117}"/>
          </ac:picMkLst>
        </pc:picChg>
        <pc:picChg chg="add mod modCrop">
          <ac:chgData name="Coyne, Dennis C. (Dennis)" userId="7383d17a-5c86-4b0d-8feb-3622b42e71df" providerId="ADAL" clId="{3EBDDF2E-D6D4-410A-A5BD-224E8871316C}" dt="2025-09-27T19:52:46.708" v="5852" actId="14100"/>
          <ac:picMkLst>
            <pc:docMk/>
            <pc:sldMk cId="2482424941" sldId="379"/>
            <ac:picMk id="10" creationId="{7C2B637A-1146-E67B-4316-88A61ACCAD5F}"/>
          </ac:picMkLst>
        </pc:picChg>
      </pc:sldChg>
      <pc:sldChg chg="addSp delSp modSp new mod">
        <pc:chgData name="Coyne, Dennis C. (Dennis)" userId="7383d17a-5c86-4b0d-8feb-3622b42e71df" providerId="ADAL" clId="{3EBDDF2E-D6D4-410A-A5BD-224E8871316C}" dt="2025-09-28T18:22:00.918" v="6796" actId="166"/>
        <pc:sldMkLst>
          <pc:docMk/>
          <pc:sldMk cId="2810266975" sldId="380"/>
        </pc:sldMkLst>
        <pc:spChg chg="mod ord">
          <ac:chgData name="Coyne, Dennis C. (Dennis)" userId="7383d17a-5c86-4b0d-8feb-3622b42e71df" providerId="ADAL" clId="{3EBDDF2E-D6D4-410A-A5BD-224E8871316C}" dt="2025-09-28T18:22:00.918" v="6796" actId="166"/>
          <ac:spMkLst>
            <pc:docMk/>
            <pc:sldMk cId="2810266975" sldId="380"/>
            <ac:spMk id="2" creationId="{E4F83064-51B9-15E8-6B10-C2C882319C86}"/>
          </ac:spMkLst>
        </pc:spChg>
        <pc:spChg chg="del mod">
          <ac:chgData name="Coyne, Dennis C. (Dennis)" userId="7383d17a-5c86-4b0d-8feb-3622b42e71df" providerId="ADAL" clId="{3EBDDF2E-D6D4-410A-A5BD-224E8871316C}" dt="2025-09-28T17:29:38.248" v="6375" actId="478"/>
          <ac:spMkLst>
            <pc:docMk/>
            <pc:sldMk cId="2810266975" sldId="380"/>
            <ac:spMk id="3" creationId="{2A0CD355-A53D-23ED-9478-BA29B6E57064}"/>
          </ac:spMkLst>
        </pc:spChg>
        <pc:spChg chg="add del mod">
          <ac:chgData name="Coyne, Dennis C. (Dennis)" userId="7383d17a-5c86-4b0d-8feb-3622b42e71df" providerId="ADAL" clId="{3EBDDF2E-D6D4-410A-A5BD-224E8871316C}" dt="2025-09-28T17:22:23.237" v="6297" actId="478"/>
          <ac:spMkLst>
            <pc:docMk/>
            <pc:sldMk cId="2810266975" sldId="380"/>
            <ac:spMk id="7" creationId="{E590DEBE-CE9D-800E-48A0-BCDE8826FADF}"/>
          </ac:spMkLst>
        </pc:spChg>
        <pc:spChg chg="add mod ord">
          <ac:chgData name="Coyne, Dennis C. (Dennis)" userId="7383d17a-5c86-4b0d-8feb-3622b42e71df" providerId="ADAL" clId="{3EBDDF2E-D6D4-410A-A5BD-224E8871316C}" dt="2025-09-28T18:04:22.753" v="6672" actId="166"/>
          <ac:spMkLst>
            <pc:docMk/>
            <pc:sldMk cId="2810266975" sldId="380"/>
            <ac:spMk id="9" creationId="{2C8CFD83-4412-E132-95C5-4E5F132B37D3}"/>
          </ac:spMkLst>
        </pc:spChg>
        <pc:spChg chg="add mod">
          <ac:chgData name="Coyne, Dennis C. (Dennis)" userId="7383d17a-5c86-4b0d-8feb-3622b42e71df" providerId="ADAL" clId="{3EBDDF2E-D6D4-410A-A5BD-224E8871316C}" dt="2025-09-28T18:04:12.031" v="6670" actId="14100"/>
          <ac:spMkLst>
            <pc:docMk/>
            <pc:sldMk cId="2810266975" sldId="380"/>
            <ac:spMk id="11" creationId="{031B95FF-CA8E-6746-264E-632E1B6067CE}"/>
          </ac:spMkLst>
        </pc:spChg>
        <pc:spChg chg="add del mod">
          <ac:chgData name="Coyne, Dennis C. (Dennis)" userId="7383d17a-5c86-4b0d-8feb-3622b42e71df" providerId="ADAL" clId="{3EBDDF2E-D6D4-410A-A5BD-224E8871316C}" dt="2025-09-28T18:00:17.179" v="6645" actId="478"/>
          <ac:spMkLst>
            <pc:docMk/>
            <pc:sldMk cId="2810266975" sldId="380"/>
            <ac:spMk id="12" creationId="{02A1D248-FB67-D56C-B155-4CF271C63149}"/>
          </ac:spMkLst>
        </pc:spChg>
        <pc:spChg chg="add mod">
          <ac:chgData name="Coyne, Dennis C. (Dennis)" userId="7383d17a-5c86-4b0d-8feb-3622b42e71df" providerId="ADAL" clId="{3EBDDF2E-D6D4-410A-A5BD-224E8871316C}" dt="2025-09-28T18:02:00.303" v="6655" actId="1076"/>
          <ac:spMkLst>
            <pc:docMk/>
            <pc:sldMk cId="2810266975" sldId="380"/>
            <ac:spMk id="13" creationId="{72D449E1-DBC1-F829-C4C0-CB97032D82CF}"/>
          </ac:spMkLst>
        </pc:spChg>
        <pc:spChg chg="mod">
          <ac:chgData name="Coyne, Dennis C. (Dennis)" userId="7383d17a-5c86-4b0d-8feb-3622b42e71df" providerId="ADAL" clId="{3EBDDF2E-D6D4-410A-A5BD-224E8871316C}" dt="2025-09-28T17:55:52.753" v="6600"/>
          <ac:spMkLst>
            <pc:docMk/>
            <pc:sldMk cId="2810266975" sldId="380"/>
            <ac:spMk id="16" creationId="{921A3960-59DF-46F5-62A6-E0BF64740869}"/>
          </ac:spMkLst>
        </pc:spChg>
        <pc:spChg chg="mod">
          <ac:chgData name="Coyne, Dennis C. (Dennis)" userId="7383d17a-5c86-4b0d-8feb-3622b42e71df" providerId="ADAL" clId="{3EBDDF2E-D6D4-410A-A5BD-224E8871316C}" dt="2025-09-28T17:55:52.753" v="6600"/>
          <ac:spMkLst>
            <pc:docMk/>
            <pc:sldMk cId="2810266975" sldId="380"/>
            <ac:spMk id="21" creationId="{E7F250AA-8A3E-165B-91AB-B591DECC6F42}"/>
          </ac:spMkLst>
        </pc:spChg>
        <pc:spChg chg="mod">
          <ac:chgData name="Coyne, Dennis C. (Dennis)" userId="7383d17a-5c86-4b0d-8feb-3622b42e71df" providerId="ADAL" clId="{3EBDDF2E-D6D4-410A-A5BD-224E8871316C}" dt="2025-09-28T17:55:52.753" v="6600"/>
          <ac:spMkLst>
            <pc:docMk/>
            <pc:sldMk cId="2810266975" sldId="380"/>
            <ac:spMk id="23" creationId="{0C941D36-BEF7-4BDC-9663-7D82E3B0A113}"/>
          </ac:spMkLst>
        </pc:spChg>
        <pc:spChg chg="mod">
          <ac:chgData name="Coyne, Dennis C. (Dennis)" userId="7383d17a-5c86-4b0d-8feb-3622b42e71df" providerId="ADAL" clId="{3EBDDF2E-D6D4-410A-A5BD-224E8871316C}" dt="2025-09-28T17:55:52.753" v="6600"/>
          <ac:spMkLst>
            <pc:docMk/>
            <pc:sldMk cId="2810266975" sldId="380"/>
            <ac:spMk id="25" creationId="{F8167E3E-103D-DCAF-9BAC-8AE3A3420FF9}"/>
          </ac:spMkLst>
        </pc:spChg>
        <pc:spChg chg="mod">
          <ac:chgData name="Coyne, Dennis C. (Dennis)" userId="7383d17a-5c86-4b0d-8feb-3622b42e71df" providerId="ADAL" clId="{3EBDDF2E-D6D4-410A-A5BD-224E8871316C}" dt="2025-09-28T17:55:52.753" v="6600"/>
          <ac:spMkLst>
            <pc:docMk/>
            <pc:sldMk cId="2810266975" sldId="380"/>
            <ac:spMk id="27" creationId="{B02D0EFA-B4F9-9872-EB8A-58365DC069D4}"/>
          </ac:spMkLst>
        </pc:spChg>
        <pc:spChg chg="add mod">
          <ac:chgData name="Coyne, Dennis C. (Dennis)" userId="7383d17a-5c86-4b0d-8feb-3622b42e71df" providerId="ADAL" clId="{3EBDDF2E-D6D4-410A-A5BD-224E8871316C}" dt="2025-09-28T17:59:53.136" v="6644" actId="20577"/>
          <ac:spMkLst>
            <pc:docMk/>
            <pc:sldMk cId="2810266975" sldId="380"/>
            <ac:spMk id="28" creationId="{E8BAFB96-DC3D-C24E-E280-CB955C1A7298}"/>
          </ac:spMkLst>
        </pc:spChg>
        <pc:spChg chg="mod">
          <ac:chgData name="Coyne, Dennis C. (Dennis)" userId="7383d17a-5c86-4b0d-8feb-3622b42e71df" providerId="ADAL" clId="{3EBDDF2E-D6D4-410A-A5BD-224E8871316C}" dt="2025-09-28T18:18:51.913" v="6746" actId="207"/>
          <ac:spMkLst>
            <pc:docMk/>
            <pc:sldMk cId="2810266975" sldId="380"/>
            <ac:spMk id="31" creationId="{B252B7BA-45C2-A21A-AB52-14A7531488F3}"/>
          </ac:spMkLst>
        </pc:spChg>
        <pc:spChg chg="mod">
          <ac:chgData name="Coyne, Dennis C. (Dennis)" userId="7383d17a-5c86-4b0d-8feb-3622b42e71df" providerId="ADAL" clId="{3EBDDF2E-D6D4-410A-A5BD-224E8871316C}" dt="2025-09-28T18:06:11.980" v="6701" actId="1035"/>
          <ac:spMkLst>
            <pc:docMk/>
            <pc:sldMk cId="2810266975" sldId="380"/>
            <ac:spMk id="36" creationId="{5C4847FE-3D48-7068-73B0-167CDF18BD64}"/>
          </ac:spMkLst>
        </pc:spChg>
        <pc:spChg chg="mod">
          <ac:chgData name="Coyne, Dennis C. (Dennis)" userId="7383d17a-5c86-4b0d-8feb-3622b42e71df" providerId="ADAL" clId="{3EBDDF2E-D6D4-410A-A5BD-224E8871316C}" dt="2025-09-28T18:06:11.980" v="6701" actId="1035"/>
          <ac:spMkLst>
            <pc:docMk/>
            <pc:sldMk cId="2810266975" sldId="380"/>
            <ac:spMk id="38" creationId="{7A4C6908-75C6-3D1B-25DD-37457050DBA9}"/>
          </ac:spMkLst>
        </pc:spChg>
        <pc:spChg chg="mod">
          <ac:chgData name="Coyne, Dennis C. (Dennis)" userId="7383d17a-5c86-4b0d-8feb-3622b42e71df" providerId="ADAL" clId="{3EBDDF2E-D6D4-410A-A5BD-224E8871316C}" dt="2025-09-28T18:06:11.980" v="6701" actId="1035"/>
          <ac:spMkLst>
            <pc:docMk/>
            <pc:sldMk cId="2810266975" sldId="380"/>
            <ac:spMk id="40" creationId="{0923913A-04CE-434D-C08A-8638E5B622D2}"/>
          </ac:spMkLst>
        </pc:spChg>
        <pc:spChg chg="mod">
          <ac:chgData name="Coyne, Dennis C. (Dennis)" userId="7383d17a-5c86-4b0d-8feb-3622b42e71df" providerId="ADAL" clId="{3EBDDF2E-D6D4-410A-A5BD-224E8871316C}" dt="2025-09-28T18:06:11.980" v="6701" actId="1035"/>
          <ac:spMkLst>
            <pc:docMk/>
            <pc:sldMk cId="2810266975" sldId="380"/>
            <ac:spMk id="42" creationId="{9A5C995B-D228-0A34-DD1F-5089CD6953FF}"/>
          </ac:spMkLst>
        </pc:spChg>
        <pc:spChg chg="add mod">
          <ac:chgData name="Coyne, Dennis C. (Dennis)" userId="7383d17a-5c86-4b0d-8feb-3622b42e71df" providerId="ADAL" clId="{3EBDDF2E-D6D4-410A-A5BD-224E8871316C}" dt="2025-09-28T18:09:20.259" v="6730" actId="1076"/>
          <ac:spMkLst>
            <pc:docMk/>
            <pc:sldMk cId="2810266975" sldId="380"/>
            <ac:spMk id="43" creationId="{74FBDA9C-93A3-6C7C-607A-00C8FA6B0CEE}"/>
          </ac:spMkLst>
        </pc:spChg>
        <pc:spChg chg="add mod">
          <ac:chgData name="Coyne, Dennis C. (Dennis)" userId="7383d17a-5c86-4b0d-8feb-3622b42e71df" providerId="ADAL" clId="{3EBDDF2E-D6D4-410A-A5BD-224E8871316C}" dt="2025-09-28T18:21:29.806" v="6793" actId="164"/>
          <ac:spMkLst>
            <pc:docMk/>
            <pc:sldMk cId="2810266975" sldId="380"/>
            <ac:spMk id="44" creationId="{C869DDD1-7AAF-899C-EC03-E2BE0BA90F4A}"/>
          </ac:spMkLst>
        </pc:spChg>
        <pc:spChg chg="add mod">
          <ac:chgData name="Coyne, Dennis C. (Dennis)" userId="7383d17a-5c86-4b0d-8feb-3622b42e71df" providerId="ADAL" clId="{3EBDDF2E-D6D4-410A-A5BD-224E8871316C}" dt="2025-09-28T18:21:29.806" v="6793" actId="164"/>
          <ac:spMkLst>
            <pc:docMk/>
            <pc:sldMk cId="2810266975" sldId="380"/>
            <ac:spMk id="45" creationId="{555BE0C9-23E6-B699-077E-E180EA0CE4D9}"/>
          </ac:spMkLst>
        </pc:spChg>
        <pc:spChg chg="add mod">
          <ac:chgData name="Coyne, Dennis C. (Dennis)" userId="7383d17a-5c86-4b0d-8feb-3622b42e71df" providerId="ADAL" clId="{3EBDDF2E-D6D4-410A-A5BD-224E8871316C}" dt="2025-09-28T18:21:29.806" v="6793" actId="164"/>
          <ac:spMkLst>
            <pc:docMk/>
            <pc:sldMk cId="2810266975" sldId="380"/>
            <ac:spMk id="46" creationId="{4FB171FD-1DCE-222A-8E40-BE8C597E5061}"/>
          </ac:spMkLst>
        </pc:spChg>
        <pc:spChg chg="add mod">
          <ac:chgData name="Coyne, Dennis C. (Dennis)" userId="7383d17a-5c86-4b0d-8feb-3622b42e71df" providerId="ADAL" clId="{3EBDDF2E-D6D4-410A-A5BD-224E8871316C}" dt="2025-09-28T18:21:29.806" v="6793" actId="164"/>
          <ac:spMkLst>
            <pc:docMk/>
            <pc:sldMk cId="2810266975" sldId="380"/>
            <ac:spMk id="47" creationId="{525206E3-DD59-F5F7-8C7E-017E9B0D7F55}"/>
          </ac:spMkLst>
        </pc:spChg>
        <pc:grpChg chg="add mod">
          <ac:chgData name="Coyne, Dennis C. (Dennis)" userId="7383d17a-5c86-4b0d-8feb-3622b42e71df" providerId="ADAL" clId="{3EBDDF2E-D6D4-410A-A5BD-224E8871316C}" dt="2025-09-28T17:55:52.753" v="6600"/>
          <ac:grpSpMkLst>
            <pc:docMk/>
            <pc:sldMk cId="2810266975" sldId="380"/>
            <ac:grpSpMk id="14" creationId="{0FC83825-1584-160E-C98A-FD4B80E42EE9}"/>
          </ac:grpSpMkLst>
        </pc:grpChg>
        <pc:grpChg chg="mod">
          <ac:chgData name="Coyne, Dennis C. (Dennis)" userId="7383d17a-5c86-4b0d-8feb-3622b42e71df" providerId="ADAL" clId="{3EBDDF2E-D6D4-410A-A5BD-224E8871316C}" dt="2025-09-28T17:55:52.753" v="6600"/>
          <ac:grpSpMkLst>
            <pc:docMk/>
            <pc:sldMk cId="2810266975" sldId="380"/>
            <ac:grpSpMk id="15" creationId="{1B6DEFFA-84DA-8C97-159A-38BB42D1A746}"/>
          </ac:grpSpMkLst>
        </pc:grpChg>
        <pc:grpChg chg="add mod">
          <ac:chgData name="Coyne, Dennis C. (Dennis)" userId="7383d17a-5c86-4b0d-8feb-3622b42e71df" providerId="ADAL" clId="{3EBDDF2E-D6D4-410A-A5BD-224E8871316C}" dt="2025-09-28T18:21:29.806" v="6793" actId="164"/>
          <ac:grpSpMkLst>
            <pc:docMk/>
            <pc:sldMk cId="2810266975" sldId="380"/>
            <ac:grpSpMk id="29" creationId="{68386699-E118-8E06-05FA-75D24C8C50C6}"/>
          </ac:grpSpMkLst>
        </pc:grpChg>
        <pc:grpChg chg="mod">
          <ac:chgData name="Coyne, Dennis C. (Dennis)" userId="7383d17a-5c86-4b0d-8feb-3622b42e71df" providerId="ADAL" clId="{3EBDDF2E-D6D4-410A-A5BD-224E8871316C}" dt="2025-09-28T18:06:11.980" v="6701" actId="1035"/>
          <ac:grpSpMkLst>
            <pc:docMk/>
            <pc:sldMk cId="2810266975" sldId="380"/>
            <ac:grpSpMk id="30" creationId="{D7BC6661-43DD-5338-5AB4-312405471EF2}"/>
          </ac:grpSpMkLst>
        </pc:grpChg>
        <pc:grpChg chg="add mod">
          <ac:chgData name="Coyne, Dennis C. (Dennis)" userId="7383d17a-5c86-4b0d-8feb-3622b42e71df" providerId="ADAL" clId="{3EBDDF2E-D6D4-410A-A5BD-224E8871316C}" dt="2025-09-28T18:21:29.806" v="6793" actId="164"/>
          <ac:grpSpMkLst>
            <pc:docMk/>
            <pc:sldMk cId="2810266975" sldId="380"/>
            <ac:grpSpMk id="48" creationId="{DDA76611-3608-B89C-B79C-443F5236B469}"/>
          </ac:grpSpMkLst>
        </pc:grpChg>
        <pc:picChg chg="add del mod">
          <ac:chgData name="Coyne, Dennis C. (Dennis)" userId="7383d17a-5c86-4b0d-8feb-3622b42e71df" providerId="ADAL" clId="{3EBDDF2E-D6D4-410A-A5BD-224E8871316C}" dt="2025-09-28T17:22:14.496" v="6295" actId="478"/>
          <ac:picMkLst>
            <pc:docMk/>
            <pc:sldMk cId="2810266975" sldId="380"/>
            <ac:picMk id="6" creationId="{9D2AD553-869F-206D-CC36-54A9D356A458}"/>
          </ac:picMkLst>
        </pc:picChg>
        <pc:picChg chg="add mod">
          <ac:chgData name="Coyne, Dennis C. (Dennis)" userId="7383d17a-5c86-4b0d-8feb-3622b42e71df" providerId="ADAL" clId="{3EBDDF2E-D6D4-410A-A5BD-224E8871316C}" dt="2025-09-28T18:02:19.799" v="6658" actId="14100"/>
          <ac:picMkLst>
            <pc:docMk/>
            <pc:sldMk cId="2810266975" sldId="380"/>
            <ac:picMk id="8" creationId="{84CD0436-F4BB-0545-82EB-74742E3918C1}"/>
          </ac:picMkLst>
        </pc:picChg>
        <pc:picChg chg="add mod">
          <ac:chgData name="Coyne, Dennis C. (Dennis)" userId="7383d17a-5c86-4b0d-8feb-3622b42e71df" providerId="ADAL" clId="{3EBDDF2E-D6D4-410A-A5BD-224E8871316C}" dt="2025-09-28T18:03:58.235" v="6669" actId="1076"/>
          <ac:picMkLst>
            <pc:docMk/>
            <pc:sldMk cId="2810266975" sldId="380"/>
            <ac:picMk id="10" creationId="{551231F9-D743-C42D-3CD2-81F4045292E5}"/>
          </ac:picMkLst>
        </pc:picChg>
        <pc:picChg chg="mod">
          <ac:chgData name="Coyne, Dennis C. (Dennis)" userId="7383d17a-5c86-4b0d-8feb-3622b42e71df" providerId="ADAL" clId="{3EBDDF2E-D6D4-410A-A5BD-224E8871316C}" dt="2025-09-28T17:55:52.753" v="6600"/>
          <ac:picMkLst>
            <pc:docMk/>
            <pc:sldMk cId="2810266975" sldId="380"/>
            <ac:picMk id="17" creationId="{BEACF6DB-F9E5-BC5D-43BE-01E21CC06330}"/>
          </ac:picMkLst>
        </pc:picChg>
        <pc:picChg chg="mod">
          <ac:chgData name="Coyne, Dennis C. (Dennis)" userId="7383d17a-5c86-4b0d-8feb-3622b42e71df" providerId="ADAL" clId="{3EBDDF2E-D6D4-410A-A5BD-224E8871316C}" dt="2025-09-28T18:06:11.980" v="6701" actId="1035"/>
          <ac:picMkLst>
            <pc:docMk/>
            <pc:sldMk cId="2810266975" sldId="380"/>
            <ac:picMk id="32" creationId="{500A511B-AF8F-8A6A-6D27-985A3297DFC6}"/>
          </ac:picMkLst>
        </pc:picChg>
        <pc:cxnChg chg="mod">
          <ac:chgData name="Coyne, Dennis C. (Dennis)" userId="7383d17a-5c86-4b0d-8feb-3622b42e71df" providerId="ADAL" clId="{3EBDDF2E-D6D4-410A-A5BD-224E8871316C}" dt="2025-09-28T17:55:52.753" v="6600"/>
          <ac:cxnSpMkLst>
            <pc:docMk/>
            <pc:sldMk cId="2810266975" sldId="380"/>
            <ac:cxnSpMk id="20" creationId="{4C099594-29C7-1CA6-B8CB-63F2679712EA}"/>
          </ac:cxnSpMkLst>
        </pc:cxnChg>
        <pc:cxnChg chg="mod">
          <ac:chgData name="Coyne, Dennis C. (Dennis)" userId="7383d17a-5c86-4b0d-8feb-3622b42e71df" providerId="ADAL" clId="{3EBDDF2E-D6D4-410A-A5BD-224E8871316C}" dt="2025-09-28T17:55:52.753" v="6600"/>
          <ac:cxnSpMkLst>
            <pc:docMk/>
            <pc:sldMk cId="2810266975" sldId="380"/>
            <ac:cxnSpMk id="26" creationId="{19346564-F7AB-6B5F-BDE7-A2152325ADC8}"/>
          </ac:cxnSpMkLst>
        </pc:cxnChg>
        <pc:cxnChg chg="mod">
          <ac:chgData name="Coyne, Dennis C. (Dennis)" userId="7383d17a-5c86-4b0d-8feb-3622b42e71df" providerId="ADAL" clId="{3EBDDF2E-D6D4-410A-A5BD-224E8871316C}" dt="2025-09-28T18:06:11.980" v="6701" actId="1035"/>
          <ac:cxnSpMkLst>
            <pc:docMk/>
            <pc:sldMk cId="2810266975" sldId="380"/>
            <ac:cxnSpMk id="34" creationId="{21BA2029-CFA4-BCBE-C227-650470CD3D1A}"/>
          </ac:cxnSpMkLst>
        </pc:cxnChg>
        <pc:cxnChg chg="mod">
          <ac:chgData name="Coyne, Dennis C. (Dennis)" userId="7383d17a-5c86-4b0d-8feb-3622b42e71df" providerId="ADAL" clId="{3EBDDF2E-D6D4-410A-A5BD-224E8871316C}" dt="2025-09-28T18:06:11.980" v="6701" actId="1035"/>
          <ac:cxnSpMkLst>
            <pc:docMk/>
            <pc:sldMk cId="2810266975" sldId="380"/>
            <ac:cxnSpMk id="41" creationId="{D193EB9C-F2B6-E3A1-0844-1D7982C9822E}"/>
          </ac:cxnSpMkLst>
        </pc:cxnChg>
      </pc:sldChg>
      <pc:sldChg chg="addSp modSp new del mod">
        <pc:chgData name="Coyne, Dennis C. (Dennis)" userId="7383d17a-5c86-4b0d-8feb-3622b42e71df" providerId="ADAL" clId="{3EBDDF2E-D6D4-410A-A5BD-224E8871316C}" dt="2025-09-28T18:06:37.702" v="6702" actId="2696"/>
        <pc:sldMkLst>
          <pc:docMk/>
          <pc:sldMk cId="1500850941" sldId="381"/>
        </pc:sldMkLst>
        <pc:spChg chg="mod">
          <ac:chgData name="Coyne, Dennis C. (Dennis)" userId="7383d17a-5c86-4b0d-8feb-3622b42e71df" providerId="ADAL" clId="{3EBDDF2E-D6D4-410A-A5BD-224E8871316C}" dt="2025-09-28T05:59:21.416" v="6216" actId="20577"/>
          <ac:spMkLst>
            <pc:docMk/>
            <pc:sldMk cId="1500850941" sldId="381"/>
            <ac:spMk id="2" creationId="{12780CAF-A54A-B416-1A30-A25E3B5BD12C}"/>
          </ac:spMkLst>
        </pc:spChg>
        <pc:spChg chg="mod">
          <ac:chgData name="Coyne, Dennis C. (Dennis)" userId="7383d17a-5c86-4b0d-8feb-3622b42e71df" providerId="ADAL" clId="{3EBDDF2E-D6D4-410A-A5BD-224E8871316C}" dt="2025-09-28T05:59:33.919" v="6250" actId="20577"/>
          <ac:spMkLst>
            <pc:docMk/>
            <pc:sldMk cId="1500850941" sldId="381"/>
            <ac:spMk id="3" creationId="{338DFAC0-EF12-E0E4-A5E8-BA46FB371398}"/>
          </ac:spMkLst>
        </pc:spChg>
        <pc:spChg chg="mod">
          <ac:chgData name="Coyne, Dennis C. (Dennis)" userId="7383d17a-5c86-4b0d-8feb-3622b42e71df" providerId="ADAL" clId="{3EBDDF2E-D6D4-410A-A5BD-224E8871316C}" dt="2025-09-28T17:38:26.842" v="6580" actId="1076"/>
          <ac:spMkLst>
            <pc:docMk/>
            <pc:sldMk cId="1500850941" sldId="381"/>
            <ac:spMk id="8" creationId="{B76B9D80-CEF3-8814-2C07-C45D505874BC}"/>
          </ac:spMkLst>
        </pc:spChg>
        <pc:spChg chg="mod">
          <ac:chgData name="Coyne, Dennis C. (Dennis)" userId="7383d17a-5c86-4b0d-8feb-3622b42e71df" providerId="ADAL" clId="{3EBDDF2E-D6D4-410A-A5BD-224E8871316C}" dt="2025-09-28T17:38:26.842" v="6580" actId="1076"/>
          <ac:spMkLst>
            <pc:docMk/>
            <pc:sldMk cId="1500850941" sldId="381"/>
            <ac:spMk id="13" creationId="{34162493-D61E-D304-6B9B-5D8DFE37144E}"/>
          </ac:spMkLst>
        </pc:spChg>
        <pc:spChg chg="mod">
          <ac:chgData name="Coyne, Dennis C. (Dennis)" userId="7383d17a-5c86-4b0d-8feb-3622b42e71df" providerId="ADAL" clId="{3EBDDF2E-D6D4-410A-A5BD-224E8871316C}" dt="2025-09-28T17:38:26.842" v="6580" actId="1076"/>
          <ac:spMkLst>
            <pc:docMk/>
            <pc:sldMk cId="1500850941" sldId="381"/>
            <ac:spMk id="15" creationId="{4E16A42E-98B8-D3ED-7885-0684E9DAE91A}"/>
          </ac:spMkLst>
        </pc:spChg>
        <pc:spChg chg="mod">
          <ac:chgData name="Coyne, Dennis C. (Dennis)" userId="7383d17a-5c86-4b0d-8feb-3622b42e71df" providerId="ADAL" clId="{3EBDDF2E-D6D4-410A-A5BD-224E8871316C}" dt="2025-09-28T17:38:26.842" v="6580" actId="1076"/>
          <ac:spMkLst>
            <pc:docMk/>
            <pc:sldMk cId="1500850941" sldId="381"/>
            <ac:spMk id="17" creationId="{2A04928F-25E7-F1D9-DB9F-191F8921A5F8}"/>
          </ac:spMkLst>
        </pc:spChg>
        <pc:spChg chg="mod">
          <ac:chgData name="Coyne, Dennis C. (Dennis)" userId="7383d17a-5c86-4b0d-8feb-3622b42e71df" providerId="ADAL" clId="{3EBDDF2E-D6D4-410A-A5BD-224E8871316C}" dt="2025-09-28T17:38:26.842" v="6580" actId="1076"/>
          <ac:spMkLst>
            <pc:docMk/>
            <pc:sldMk cId="1500850941" sldId="381"/>
            <ac:spMk id="19" creationId="{479AC6FC-0584-1078-6ECA-DEA8274AE996}"/>
          </ac:spMkLst>
        </pc:spChg>
        <pc:grpChg chg="add mod">
          <ac:chgData name="Coyne, Dennis C. (Dennis)" userId="7383d17a-5c86-4b0d-8feb-3622b42e71df" providerId="ADAL" clId="{3EBDDF2E-D6D4-410A-A5BD-224E8871316C}" dt="2025-09-28T17:38:26.842" v="6580" actId="1076"/>
          <ac:grpSpMkLst>
            <pc:docMk/>
            <pc:sldMk cId="1500850941" sldId="381"/>
            <ac:grpSpMk id="6" creationId="{7179B689-80E6-7C37-914D-1D302834FC51}"/>
          </ac:grpSpMkLst>
        </pc:grpChg>
        <pc:grpChg chg="mod">
          <ac:chgData name="Coyne, Dennis C. (Dennis)" userId="7383d17a-5c86-4b0d-8feb-3622b42e71df" providerId="ADAL" clId="{3EBDDF2E-D6D4-410A-A5BD-224E8871316C}" dt="2025-09-28T17:38:26.842" v="6580" actId="1076"/>
          <ac:grpSpMkLst>
            <pc:docMk/>
            <pc:sldMk cId="1500850941" sldId="381"/>
            <ac:grpSpMk id="7" creationId="{B1B5C1BE-438E-82F9-36B0-E5D6576277BE}"/>
          </ac:grpSpMkLst>
        </pc:grpChg>
        <pc:picChg chg="mod">
          <ac:chgData name="Coyne, Dennis C. (Dennis)" userId="7383d17a-5c86-4b0d-8feb-3622b42e71df" providerId="ADAL" clId="{3EBDDF2E-D6D4-410A-A5BD-224E8871316C}" dt="2025-09-28T17:38:26.842" v="6580" actId="1076"/>
          <ac:picMkLst>
            <pc:docMk/>
            <pc:sldMk cId="1500850941" sldId="381"/>
            <ac:picMk id="9" creationId="{E8F9BBB0-D7E4-2D90-B976-80CCCFE0C2DD}"/>
          </ac:picMkLst>
        </pc:picChg>
        <pc:cxnChg chg="mod">
          <ac:chgData name="Coyne, Dennis C. (Dennis)" userId="7383d17a-5c86-4b0d-8feb-3622b42e71df" providerId="ADAL" clId="{3EBDDF2E-D6D4-410A-A5BD-224E8871316C}" dt="2025-09-28T17:38:26.842" v="6580" actId="1076"/>
          <ac:cxnSpMkLst>
            <pc:docMk/>
            <pc:sldMk cId="1500850941" sldId="381"/>
            <ac:cxnSpMk id="12" creationId="{7F1C11EE-49C5-C3EC-3A11-59ECBB44BC4E}"/>
          </ac:cxnSpMkLst>
        </pc:cxnChg>
        <pc:cxnChg chg="mod">
          <ac:chgData name="Coyne, Dennis C. (Dennis)" userId="7383d17a-5c86-4b0d-8feb-3622b42e71df" providerId="ADAL" clId="{3EBDDF2E-D6D4-410A-A5BD-224E8871316C}" dt="2025-09-28T17:38:26.842" v="6580" actId="1076"/>
          <ac:cxnSpMkLst>
            <pc:docMk/>
            <pc:sldMk cId="1500850941" sldId="381"/>
            <ac:cxnSpMk id="18" creationId="{7C9FAF86-9E3E-29B4-6621-EFA31330AB50}"/>
          </ac:cxnSpMkLst>
        </pc:cxnChg>
      </pc:sldChg>
      <pc:sldChg chg="modSp new mod">
        <pc:chgData name="Coyne, Dennis C. (Dennis)" userId="7383d17a-5c86-4b0d-8feb-3622b42e71df" providerId="ADAL" clId="{3EBDDF2E-D6D4-410A-A5BD-224E8871316C}" dt="2025-09-28T18:34:32.817" v="7482" actId="14100"/>
        <pc:sldMkLst>
          <pc:docMk/>
          <pc:sldMk cId="923983941" sldId="382"/>
        </pc:sldMkLst>
        <pc:spChg chg="mod">
          <ac:chgData name="Coyne, Dennis C. (Dennis)" userId="7383d17a-5c86-4b0d-8feb-3622b42e71df" providerId="ADAL" clId="{3EBDDF2E-D6D4-410A-A5BD-224E8871316C}" dt="2025-09-28T18:23:35.690" v="6806" actId="20577"/>
          <ac:spMkLst>
            <pc:docMk/>
            <pc:sldMk cId="923983941" sldId="382"/>
            <ac:spMk id="2" creationId="{52D7D9CD-4157-8692-1D51-8C663EA6B1B1}"/>
          </ac:spMkLst>
        </pc:spChg>
        <pc:spChg chg="mod">
          <ac:chgData name="Coyne, Dennis C. (Dennis)" userId="7383d17a-5c86-4b0d-8feb-3622b42e71df" providerId="ADAL" clId="{3EBDDF2E-D6D4-410A-A5BD-224E8871316C}" dt="2025-09-28T18:34:32.817" v="7482" actId="14100"/>
          <ac:spMkLst>
            <pc:docMk/>
            <pc:sldMk cId="923983941" sldId="382"/>
            <ac:spMk id="3" creationId="{21385C8A-FD42-54EE-3EA2-8489200CCA06}"/>
          </ac:spMkLst>
        </pc:spChg>
      </pc:sldChg>
      <pc:sldMasterChg chg="addSldLayout delSldLayout">
        <pc:chgData name="Coyne, Dennis C. (Dennis)" userId="7383d17a-5c86-4b0d-8feb-3622b42e71df" providerId="ADAL" clId="{3EBDDF2E-D6D4-410A-A5BD-224E8871316C}" dt="2025-09-25T22:35:08.695" v="149" actId="47"/>
        <pc:sldMasterMkLst>
          <pc:docMk/>
          <pc:sldMasterMk cId="0" sldId="2147483659"/>
        </pc:sldMasterMkLst>
        <pc:sldLayoutChg chg="add del">
          <pc:chgData name="Coyne, Dennis C. (Dennis)" userId="7383d17a-5c86-4b0d-8feb-3622b42e71df" providerId="ADAL" clId="{3EBDDF2E-D6D4-410A-A5BD-224E8871316C}" dt="2025-09-25T22:35:08.695" v="149" actId="47"/>
          <pc:sldLayoutMkLst>
            <pc:docMk/>
            <pc:sldMasterMk cId="0" sldId="2147483659"/>
            <pc:sldLayoutMk cId="0" sldId="2147483651"/>
          </pc:sldLayoutMkLst>
        </pc:sldLayoutChg>
        <pc:sldLayoutChg chg="del">
          <pc:chgData name="Coyne, Dennis C. (Dennis)" userId="7383d17a-5c86-4b0d-8feb-3622b42e71df" providerId="ADAL" clId="{3EBDDF2E-D6D4-410A-A5BD-224E8871316C}" dt="2025-09-25T05:13:13.325" v="56" actId="47"/>
          <pc:sldLayoutMkLst>
            <pc:docMk/>
            <pc:sldMasterMk cId="0" sldId="2147483659"/>
            <pc:sldLayoutMk cId="233506879" sldId="2147483686"/>
          </pc:sldLayoutMkLst>
        </pc:sldLayoutChg>
      </pc:sldMasterChg>
    </pc:docChg>
  </pc:docChgLst>
</pc:chgInfo>
</file>

<file path=ppt/comments/modernComment_17B_93F6CC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175977-AC7C-4704-9356-218D22C0787E}" authorId="{E4419A6B-C481-2ED2-56D3-C1B2A22C3BC2}" created="2025-09-27T23:01:38.58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82424941" sldId="379"/>
      <ac:spMk id="12" creationId="{3D26FA66-87D0-73CD-A480-B0486C3510D6}"/>
      <ac:txMk cp="1" len="37">
        <ac:context len="40" hash="2877136192"/>
      </ac:txMk>
    </ac:txMkLst>
    <p188:txBody>
      <a:bodyPr/>
      <a:lstStyle/>
      <a:p>
        <a:r>
          <a:rPr lang="en-US"/>
          <a:t>Should Add Duplex Materials To Table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0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1pPr>
            <a:lvl2pPr marL="8826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2pPr>
            <a:lvl3pPr marL="13398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 marL="1797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4pPr>
            <a:lvl5pPr marL="22542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14732" cy="80084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738D2-DE6F-CF45-8C04-FE6C930E7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5787" y="0"/>
            <a:ext cx="757074" cy="7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60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17B_93F6CC6D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cc.ligo.org/LIGO-E250006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A18A7-1510-F943-8856-9EB0B879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84609" y="-12416"/>
            <a:ext cx="7329134" cy="21793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1800" dirty="0"/>
              <a:t>Cosmic Explorer </a:t>
            </a:r>
            <a:br>
              <a:rPr lang="en-US" sz="1800" dirty="0"/>
            </a:br>
            <a:r>
              <a:rPr lang="en-US" sz="1800" dirty="0"/>
              <a:t>Beamtube Experiment (CE-BEX):</a:t>
            </a:r>
            <a:br>
              <a:rPr lang="en-US" sz="2400" dirty="0"/>
            </a:br>
            <a:r>
              <a:rPr lang="en-US" sz="2800" dirty="0"/>
              <a:t>Design Specifications </a:t>
            </a:r>
            <a:br>
              <a:rPr lang="en-US" sz="2800" dirty="0"/>
            </a:br>
            <a:r>
              <a:rPr lang="en-US" sz="2800" dirty="0"/>
              <a:t>&amp; Tube Design Overview for CE</a:t>
            </a:r>
            <a:br>
              <a:rPr lang="en-US" sz="3200" dirty="0"/>
            </a:br>
            <a:r>
              <a:rPr lang="en-US" sz="1400" dirty="0"/>
              <a:t>Beamtube Workshop #3 (29-Sep – 2-Oct 2025)</a:t>
            </a:r>
            <a:endParaRPr sz="14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6071017" y="3692545"/>
            <a:ext cx="3072983" cy="1321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Caltech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Dennis Coyne</a:t>
            </a:r>
          </a:p>
          <a:p>
            <a:pPr marL="0" indent="0" algn="r"/>
            <a:r>
              <a:rPr lang="en-US" sz="1400" dirty="0"/>
              <a:t>24-Sep-2025 v1</a:t>
            </a: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7332025" y="0"/>
            <a:ext cx="1811975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2450" y="4685050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Artist: Eddie Anaya (Cal State Fullerton)</a:t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7169D-99DD-CD40-9BF7-C703BA6C00EC}"/>
              </a:ext>
            </a:extLst>
          </p:cNvPr>
          <p:cNvSpPr/>
          <p:nvPr/>
        </p:nvSpPr>
        <p:spPr>
          <a:xfrm>
            <a:off x="3712250" y="4706128"/>
            <a:ext cx="177484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b="1" dirty="0"/>
              <a:t>LIGO-G2502099-v1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84C2F-17A5-1C47-9ACF-756BEBF3A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69218" cy="1369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1190D-FBA3-596B-BF73-B39227D80D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07412-DD9A-4EDB-7B13-9648674D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99026-01AF-9D6D-AB55-9134C5BF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3545" y="4166967"/>
            <a:ext cx="548700" cy="393600"/>
          </a:xfrm>
        </p:spPr>
        <p:txBody>
          <a:bodyPr/>
          <a:lstStyle/>
          <a:p>
            <a:fld id="{0BA29AEC-6B57-3147-959B-E9123771A055}" type="slidenum">
              <a:rPr lang="en-US" smtClean="0"/>
              <a:t>10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F7AA5F-0104-5EF7-F562-FD6EA45F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27" y="86683"/>
            <a:ext cx="6930404" cy="4970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BE215D-4F37-9B48-7E6D-DBC880F3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8464"/>
            <a:ext cx="1607820" cy="943335"/>
          </a:xfrm>
        </p:spPr>
        <p:txBody>
          <a:bodyPr>
            <a:normAutofit/>
          </a:bodyPr>
          <a:lstStyle/>
          <a:p>
            <a:r>
              <a:rPr lang="en-US" sz="2000" dirty="0"/>
              <a:t>Beamtube </a:t>
            </a:r>
            <a:br>
              <a:rPr lang="en-US" sz="2000" dirty="0"/>
            </a:br>
            <a:r>
              <a:rPr lang="en-US" sz="2000" dirty="0"/>
              <a:t>Taxonomy</a:t>
            </a:r>
          </a:p>
        </p:txBody>
      </p:sp>
      <p:pic>
        <p:nvPicPr>
          <p:cNvPr id="8" name="Picture 2" descr="check mark and cross mark icon. Tick symbol in red color ...">
            <a:extLst>
              <a:ext uri="{FF2B5EF4-FFF2-40B4-BE49-F238E27FC236}">
                <a16:creationId xmlns:a16="http://schemas.microsoft.com/office/drawing/2014/main" id="{04D78F11-78A0-DEB9-3D1D-65037CBA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88" y="2514823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eck mark and cross mark icon. Tick symbol in red color ...">
            <a:extLst>
              <a:ext uri="{FF2B5EF4-FFF2-40B4-BE49-F238E27FC236}">
                <a16:creationId xmlns:a16="http://schemas.microsoft.com/office/drawing/2014/main" id="{6C1B7356-161E-B225-3EBB-C7168D9B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97" y="3068856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eck mark and cross mark icon. Tick symbol in red color ...">
            <a:extLst>
              <a:ext uri="{FF2B5EF4-FFF2-40B4-BE49-F238E27FC236}">
                <a16:creationId xmlns:a16="http://schemas.microsoft.com/office/drawing/2014/main" id="{8115279A-2CDF-E859-E84B-B122E954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97" y="3734811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F7F0159-E2A3-A9B4-5B29-CE06922D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49" y="325788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134A6C-66FD-B143-B8D8-9802BA98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11" y="756436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53E0BD9-67DA-6203-F773-CCB0AAEB9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54" y="1193360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25CAF3F-B0D7-2B16-D5F6-818587BC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99" y="1955007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heck mark and cross mark icon. Tick symbol in red color ...">
            <a:extLst>
              <a:ext uri="{FF2B5EF4-FFF2-40B4-BE49-F238E27FC236}">
                <a16:creationId xmlns:a16="http://schemas.microsoft.com/office/drawing/2014/main" id="{60EF2C30-6476-B05C-487F-1C546BE7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73" y="4112504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40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B32B-A465-77D8-C779-A17CBFE3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477" y="125354"/>
            <a:ext cx="6838461" cy="492063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Structural Properties of Potential BT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701FF-038D-48FC-0000-B5BAA837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0" y="750281"/>
            <a:ext cx="5105390" cy="3166399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Material pre-requisites</a:t>
            </a:r>
          </a:p>
          <a:p>
            <a:pPr lvl="1"/>
            <a:r>
              <a:rPr lang="en-US" sz="1100" dirty="0"/>
              <a:t>UHV compatible </a:t>
            </a:r>
          </a:p>
          <a:p>
            <a:pPr lvl="1"/>
            <a:r>
              <a:rPr lang="en-US" sz="1100" dirty="0"/>
              <a:t>Low hydrogen outgassing (inherently or with pre-processing)</a:t>
            </a:r>
          </a:p>
          <a:p>
            <a:pPr lvl="1"/>
            <a:r>
              <a:rPr lang="en-US" sz="1100" dirty="0"/>
              <a:t>Low particulate generation (with or without passivation layer, coating)</a:t>
            </a:r>
          </a:p>
          <a:p>
            <a:pPr lvl="1"/>
            <a:r>
              <a:rPr lang="en-US" sz="1100" dirty="0"/>
              <a:t>Weldability</a:t>
            </a:r>
          </a:p>
          <a:p>
            <a:r>
              <a:rPr lang="en-US" sz="1500" dirty="0"/>
              <a:t>Extant GW BTs use austenitic stainless steel: </a:t>
            </a:r>
          </a:p>
          <a:p>
            <a:pPr lvl="1"/>
            <a:r>
              <a:rPr lang="en-US" sz="1100" dirty="0"/>
              <a:t>AISI 316L for GEO600</a:t>
            </a:r>
          </a:p>
          <a:p>
            <a:pPr lvl="1"/>
            <a:r>
              <a:rPr lang="en-US" sz="1100" dirty="0"/>
              <a:t>AISI 304L for all the others (LIGO, Virgo, </a:t>
            </a:r>
            <a:r>
              <a:rPr lang="en-US" sz="1100" dirty="0" err="1"/>
              <a:t>Kagra</a:t>
            </a:r>
            <a:r>
              <a:rPr lang="en-US" sz="1100" dirty="0"/>
              <a:t>) . </a:t>
            </a:r>
          </a:p>
          <a:p>
            <a:r>
              <a:rPr lang="en-US" sz="1500" dirty="0"/>
              <a:t>Ferritic stainless steel (AISI 400 series) is also of interest </a:t>
            </a:r>
          </a:p>
          <a:p>
            <a:r>
              <a:rPr lang="en-US" sz="1500" dirty="0"/>
              <a:t>Duplex stainless steels</a:t>
            </a:r>
          </a:p>
          <a:p>
            <a:pPr lvl="1"/>
            <a:r>
              <a:rPr lang="en-US" sz="1100" dirty="0"/>
              <a:t>mixed microstructure of both austenitic and ferritic phases</a:t>
            </a:r>
          </a:p>
          <a:p>
            <a:pPr lvl="1"/>
            <a:r>
              <a:rPr lang="en-US" sz="1100" dirty="0"/>
              <a:t>Superior strength, enhanced toughness (compared to ferritic), and lower cost due to less nickel content</a:t>
            </a:r>
          </a:p>
          <a:p>
            <a:r>
              <a:rPr lang="en-US" sz="1500" dirty="0"/>
              <a:t>Low-carbon steel (aka mild steel) found to be UHV compatible (lower H2 outgassing rate than SS)</a:t>
            </a:r>
          </a:p>
          <a:p>
            <a:pPr lvl="1"/>
            <a:r>
              <a:rPr lang="en-US" sz="1100" dirty="0"/>
              <a:t>Trade pipe steel (API 5L) is readily available and less expensive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F6C85-C1BC-CF69-B5B7-6742E97B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D73C2-A4D3-8CA3-0425-AEB4DA24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B637A-1146-E67B-4316-88A61ACCA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65"/>
          <a:stretch>
            <a:fillRect/>
          </a:stretch>
        </p:blipFill>
        <p:spPr>
          <a:xfrm>
            <a:off x="5486400" y="750281"/>
            <a:ext cx="3642350" cy="43354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048A2A-C591-3D19-6385-FF6AA2493C60}"/>
              </a:ext>
            </a:extLst>
          </p:cNvPr>
          <p:cNvSpPr txBox="1"/>
          <p:nvPr/>
        </p:nvSpPr>
        <p:spPr>
          <a:xfrm>
            <a:off x="1120140" y="3977944"/>
            <a:ext cx="4000500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00" i="1" dirty="0"/>
              <a:t>NP – Not Permitted for ASME BPVC Section VIII, Division 1</a:t>
            </a:r>
          </a:p>
          <a:p>
            <a:r>
              <a:rPr lang="en-US" sz="900" i="1" dirty="0"/>
              <a:t>-- Not listed in Table 5A for ASME BPVC Section VIII, Division 2</a:t>
            </a:r>
          </a:p>
          <a:p>
            <a:r>
              <a:rPr lang="en-US" sz="900" i="1" dirty="0"/>
              <a:t>*actually at 40C</a:t>
            </a:r>
          </a:p>
          <a:p>
            <a:r>
              <a:rPr lang="en-US" sz="900" i="1" dirty="0"/>
              <a:t>**Use of these stresses may result in dimensional changes due to permanent strain; Sy/1.5 given in parentheses</a:t>
            </a:r>
          </a:p>
        </p:txBody>
      </p:sp>
    </p:spTree>
    <p:extLst>
      <p:ext uri="{BB962C8B-B14F-4D97-AF65-F5344CB8AC3E}">
        <p14:creationId xmlns:p14="http://schemas.microsoft.com/office/powerpoint/2010/main" val="24824249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96CB-7CC3-BC4B-409E-D5B0BBA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585" y="77539"/>
            <a:ext cx="6830646" cy="837656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 considerations in Structural Analyses:</a:t>
            </a:r>
            <a:br>
              <a:rPr lang="en-US" dirty="0"/>
            </a:br>
            <a:r>
              <a:rPr lang="en-US" dirty="0"/>
              <a:t>Ring-Stiffened and Thick-Walled Cylinders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86ABC-5C4B-FBD6-3A5C-35E913DDD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76" y="1050259"/>
            <a:ext cx="3744235" cy="1432098"/>
          </a:xfrm>
        </p:spPr>
        <p:txBody>
          <a:bodyPr>
            <a:normAutofit fontScale="77500" lnSpcReduction="20000"/>
          </a:bodyPr>
          <a:lstStyle/>
          <a:p>
            <a:r>
              <a:rPr lang="en-US" sz="1500" dirty="0"/>
              <a:t>Ring-Stiffened and Thick-Walled Tube design is </a:t>
            </a:r>
            <a:r>
              <a:rPr lang="en-US" sz="1500" u="sng" dirty="0"/>
              <a:t>generally</a:t>
            </a:r>
            <a:r>
              <a:rPr lang="en-US" sz="1500" dirty="0"/>
              <a:t> stiffness critical for adequate buckling factor</a:t>
            </a:r>
          </a:p>
          <a:p>
            <a:r>
              <a:rPr lang="en-US" sz="1500" dirty="0"/>
              <a:t>Since all the materials of interest have similar values of elastic modulus, </a:t>
            </a:r>
            <a:br>
              <a:rPr lang="en-US" sz="1500" dirty="0"/>
            </a:br>
            <a:r>
              <a:rPr lang="en-US" sz="1500" dirty="0"/>
              <a:t>analyses are conducted for material with lowest yield stress (dual-rated 304/304L)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42B49-093E-EF61-DE13-DC1094116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4D9EE-8B22-5D05-1327-8B75689D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3E7B4A-984F-4C65-179F-DDF443427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2" y="3118470"/>
            <a:ext cx="2816316" cy="1814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F20CC-D31C-7FB9-05C3-F7B28CC7E241}"/>
              </a:ext>
            </a:extLst>
          </p:cNvPr>
          <p:cNvSpPr txBox="1"/>
          <p:nvPr/>
        </p:nvSpPr>
        <p:spPr>
          <a:xfrm>
            <a:off x="3136635" y="4058703"/>
            <a:ext cx="20398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Shell Thickness Required </a:t>
            </a:r>
            <a:br>
              <a:rPr lang="en-US" sz="1200" dirty="0"/>
            </a:br>
            <a:r>
              <a:rPr lang="en-US" sz="1200" dirty="0"/>
              <a:t>for 20 m Tube Length </a:t>
            </a:r>
          </a:p>
          <a:p>
            <a:r>
              <a:rPr lang="en-US" sz="1000" dirty="0"/>
              <a:t>(per ASME.2023.VIII.Division1)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92BF50-CBC2-C3B2-395F-71836121BFD2}"/>
              </a:ext>
            </a:extLst>
          </p:cNvPr>
          <p:cNvGrpSpPr/>
          <p:nvPr/>
        </p:nvGrpSpPr>
        <p:grpSpPr>
          <a:xfrm>
            <a:off x="4097328" y="1208445"/>
            <a:ext cx="4871897" cy="2633925"/>
            <a:chOff x="4356408" y="1208445"/>
            <a:chExt cx="4871897" cy="26339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BE435BD-EF3C-E07C-04DA-D2247A045947}"/>
                </a:ext>
              </a:extLst>
            </p:cNvPr>
            <p:cNvGrpSpPr/>
            <p:nvPr/>
          </p:nvGrpSpPr>
          <p:grpSpPr>
            <a:xfrm>
              <a:off x="4356408" y="1208445"/>
              <a:ext cx="4404555" cy="2633925"/>
              <a:chOff x="4668828" y="484545"/>
              <a:chExt cx="4404555" cy="263392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07673B0-C98C-DDE2-2277-70612D7D2440}"/>
                  </a:ext>
                </a:extLst>
              </p:cNvPr>
              <p:cNvGrpSpPr/>
              <p:nvPr/>
            </p:nvGrpSpPr>
            <p:grpSpPr>
              <a:xfrm>
                <a:off x="4668828" y="484545"/>
                <a:ext cx="4404555" cy="2547824"/>
                <a:chOff x="4530318" y="836247"/>
                <a:chExt cx="4532643" cy="2641600"/>
              </a:xfrm>
            </p:grpSpPr>
            <p:pic>
              <p:nvPicPr>
                <p:cNvPr id="6" name="Picture 5" descr="A graph with a line&#10;&#10;Description automatically generated">
                  <a:extLst>
                    <a:ext uri="{FF2B5EF4-FFF2-40B4-BE49-F238E27FC236}">
                      <a16:creationId xmlns:a16="http://schemas.microsoft.com/office/drawing/2014/main" id="{CF77FB5C-2F7D-48F5-90BD-05BB96D01E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30318" y="836247"/>
                  <a:ext cx="4532643" cy="264160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A2566AB-43A1-7D3C-35BE-6B65B31DF9B7}"/>
                    </a:ext>
                  </a:extLst>
                </p:cNvPr>
                <p:cNvSpPr txBox="1"/>
                <p:nvPr/>
              </p:nvSpPr>
              <p:spPr>
                <a:xfrm>
                  <a:off x="5658338" y="2563167"/>
                  <a:ext cx="25868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Required Cylinder Shell Thickness vs External Ring Stiffener Spacing</a:t>
                  </a:r>
                </a:p>
              </p:txBody>
            </p:sp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72FFC2D-0E85-91BE-89B0-FBB5CDB11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4246" y="797171"/>
                <a:ext cx="1320796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296ACA-A27B-FC92-4E57-75C3C92C316D}"/>
                  </a:ext>
                </a:extLst>
              </p:cNvPr>
              <p:cNvSpPr/>
              <p:nvPr/>
            </p:nvSpPr>
            <p:spPr>
              <a:xfrm>
                <a:off x="5017477" y="792407"/>
                <a:ext cx="1406769" cy="542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Asymptotes to Unstiffened, Thick-Walled Cylinder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1431C03-9C89-DCED-C77B-1D8613AD7803}"/>
                  </a:ext>
                </a:extLst>
              </p:cNvPr>
              <p:cNvSpPr/>
              <p:nvPr/>
            </p:nvSpPr>
            <p:spPr>
              <a:xfrm>
                <a:off x="5104421" y="2457896"/>
                <a:ext cx="72029" cy="7202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9DA2BDC-EABA-9520-1CDD-5715099146B6}"/>
                  </a:ext>
                </a:extLst>
              </p:cNvPr>
              <p:cNvGrpSpPr/>
              <p:nvPr/>
            </p:nvGrpSpPr>
            <p:grpSpPr>
              <a:xfrm>
                <a:off x="4856659" y="2552700"/>
                <a:ext cx="559023" cy="565770"/>
                <a:chOff x="4824909" y="2571750"/>
                <a:chExt cx="559023" cy="56577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6C50F4A-95E0-CABE-50B6-DC6B63809FF5}"/>
                    </a:ext>
                  </a:extLst>
                </p:cNvPr>
                <p:cNvSpPr/>
                <p:nvPr/>
              </p:nvSpPr>
              <p:spPr>
                <a:xfrm>
                  <a:off x="4824909" y="2940816"/>
                  <a:ext cx="559023" cy="19670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/>
                    <a:t>LIGO</a:t>
                  </a: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F2F22A41-0E5E-34AC-C8DC-0B2C3313E5A4}"/>
                    </a:ext>
                  </a:extLst>
                </p:cNvPr>
                <p:cNvCxnSpPr>
                  <a:stCxn id="17" idx="0"/>
                </p:cNvCxnSpPr>
                <p:nvPr/>
              </p:nvCxnSpPr>
              <p:spPr>
                <a:xfrm flipH="1" flipV="1">
                  <a:off x="5104420" y="2571750"/>
                  <a:ext cx="1" cy="36906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B63C1D-1A91-AB4D-5021-C078176A3802}"/>
                </a:ext>
              </a:extLst>
            </p:cNvPr>
            <p:cNvSpPr/>
            <p:nvPr/>
          </p:nvSpPr>
          <p:spPr>
            <a:xfrm>
              <a:off x="8186794" y="2695055"/>
              <a:ext cx="1041511" cy="9975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Shell Thickness is not strongly dependent on Material Choice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63D2883-F748-C401-75C4-9A3FF1B90F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60046" y="2325989"/>
              <a:ext cx="1" cy="3690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24CF29-B11D-6BAA-D87F-CD686A7EF9CE}"/>
                </a:ext>
              </a:extLst>
            </p:cNvPr>
            <p:cNvSpPr/>
            <p:nvPr/>
          </p:nvSpPr>
          <p:spPr>
            <a:xfrm>
              <a:off x="8359140" y="1208445"/>
              <a:ext cx="401813" cy="111565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6B36196-846B-371C-7A2D-19C11F9F6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221" y="4257670"/>
            <a:ext cx="2620010" cy="499745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80DEF0F-3292-3364-8612-C4BAE7244A59}"/>
              </a:ext>
            </a:extLst>
          </p:cNvPr>
          <p:cNvSpPr/>
          <p:nvPr/>
        </p:nvSpPr>
        <p:spPr>
          <a:xfrm rot="16200000">
            <a:off x="6010421" y="2847727"/>
            <a:ext cx="215901" cy="164690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A49A4E-A7D8-BE0E-3043-0BC135195131}"/>
              </a:ext>
            </a:extLst>
          </p:cNvPr>
          <p:cNvCxnSpPr/>
          <p:nvPr/>
        </p:nvCxnSpPr>
        <p:spPr>
          <a:xfrm flipV="1">
            <a:off x="6615113" y="4058703"/>
            <a:ext cx="0" cy="198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D5C468-D1D2-CF8C-58B5-14A7504C34EC}"/>
              </a:ext>
            </a:extLst>
          </p:cNvPr>
          <p:cNvCxnSpPr/>
          <p:nvPr/>
        </p:nvCxnSpPr>
        <p:spPr>
          <a:xfrm flipV="1">
            <a:off x="6853238" y="4058703"/>
            <a:ext cx="0" cy="198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B305D95-3C28-C841-06AB-1597B43B20CB}"/>
              </a:ext>
            </a:extLst>
          </p:cNvPr>
          <p:cNvCxnSpPr/>
          <p:nvPr/>
        </p:nvCxnSpPr>
        <p:spPr>
          <a:xfrm>
            <a:off x="6329363" y="4152900"/>
            <a:ext cx="2857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368D3D5-C782-325C-5158-C3B08CE848F9}"/>
              </a:ext>
            </a:extLst>
          </p:cNvPr>
          <p:cNvCxnSpPr/>
          <p:nvPr/>
        </p:nvCxnSpPr>
        <p:spPr>
          <a:xfrm>
            <a:off x="6853238" y="4152900"/>
            <a:ext cx="28575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874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97BA0-E172-6306-72BE-DF3AF827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89A94-2059-5182-E79F-9833DB5D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D0436-F4BB-0545-82EB-74742E391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027" y="1831348"/>
            <a:ext cx="4155275" cy="1470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1231F9-D743-C42D-3CD2-81F404529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027" y="3354894"/>
            <a:ext cx="4080980" cy="17363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1B95FF-CA8E-6746-264E-632E1B6067CE}"/>
              </a:ext>
            </a:extLst>
          </p:cNvPr>
          <p:cNvSpPr txBox="1">
            <a:spLocks/>
          </p:cNvSpPr>
          <p:nvPr/>
        </p:nvSpPr>
        <p:spPr>
          <a:xfrm>
            <a:off x="6900985" y="3485541"/>
            <a:ext cx="2191022" cy="473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700" dirty="0">
                <a:latin typeface="+mj-lt"/>
              </a:rPr>
              <a:t>Max von Mises stress of 83 MPa for load case 0.88 {D+P+T} &lt;</a:t>
            </a:r>
            <a:r>
              <a:rPr lang="en-US" sz="700" dirty="0">
                <a:solidFill>
                  <a:srgbClr val="FF0000"/>
                </a:solidFill>
                <a:latin typeface="+mj-lt"/>
              </a:rPr>
              <a:t> *</a:t>
            </a:r>
            <a:r>
              <a:rPr lang="en-US" sz="700" dirty="0">
                <a:latin typeface="+mj-lt"/>
              </a:rPr>
              <a:t>allowable stress of 130 MPa @ 150C (304/304L)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449E1-DBC1-F829-C4C0-CB97032D82CF}"/>
              </a:ext>
            </a:extLst>
          </p:cNvPr>
          <p:cNvSpPr txBox="1"/>
          <p:nvPr/>
        </p:nvSpPr>
        <p:spPr>
          <a:xfrm>
            <a:off x="5791303" y="4810596"/>
            <a:ext cx="3217007" cy="24622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 *</a:t>
            </a:r>
            <a:r>
              <a:rPr lang="en-US" sz="1000" dirty="0"/>
              <a:t>compliance with ASME.BPVC.2023 is more complex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8BAFB96-DC3D-C24E-E280-CB955C1A7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479" y="844051"/>
            <a:ext cx="8879100" cy="4100424"/>
          </a:xfrm>
        </p:spPr>
        <p:txBody>
          <a:bodyPr>
            <a:normAutofit lnSpcReduction="10000"/>
          </a:bodyPr>
          <a:lstStyle/>
          <a:p>
            <a:r>
              <a:rPr lang="en-US" sz="1200" dirty="0"/>
              <a:t>Circumferentially Corrugated Tube design </a:t>
            </a:r>
            <a:br>
              <a:rPr lang="en-US" sz="1200" dirty="0"/>
            </a:br>
            <a:r>
              <a:rPr lang="en-US" sz="1200" dirty="0"/>
              <a:t>is </a:t>
            </a:r>
            <a:r>
              <a:rPr lang="en-US" sz="1200" u="sng" dirty="0"/>
              <a:t>generally</a:t>
            </a:r>
            <a:r>
              <a:rPr lang="en-US" sz="1200" dirty="0"/>
              <a:t> stiffness critical for adequate </a:t>
            </a:r>
            <a:br>
              <a:rPr lang="en-US" sz="1200" dirty="0"/>
            </a:br>
            <a:r>
              <a:rPr lang="en-US" sz="1200" dirty="0"/>
              <a:t>buckling factor and acceptable sag</a:t>
            </a:r>
            <a:endParaRPr lang="en-US" sz="1200" b="0" i="0" u="none" strike="noStrike" dirty="0">
              <a:latin typeface="Source Sans Pro" panose="020B0503030403020204" pitchFamily="34" charset="0"/>
            </a:endParaRPr>
          </a:p>
          <a:p>
            <a:pPr algn="l"/>
            <a:r>
              <a:rPr lang="en-US" sz="1200" b="0" i="0" u="none" strike="noStrike" dirty="0">
                <a:latin typeface="Source Sans Pro" panose="020B0503030403020204" pitchFamily="34" charset="0"/>
              </a:rPr>
              <a:t>We have a 7-dimensional design space: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Tube Material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Corrugation shape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L = length of unsupported span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a = corrugation amplitude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b = corrugation period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p = corrugation pitch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t = tube thickness</a:t>
            </a:r>
          </a:p>
          <a:p>
            <a:pPr algn="l"/>
            <a:r>
              <a:rPr lang="en-US" sz="1200" b="0" i="0" u="none" strike="noStrike" dirty="0">
                <a:latin typeface="Source Sans Pro" panose="020B0503030403020204" pitchFamily="34" charset="0"/>
              </a:rPr>
              <a:t>We </a:t>
            </a:r>
            <a:r>
              <a:rPr lang="en-US" sz="1200" b="0" i="0" u="none" strike="noStrike" dirty="0" err="1">
                <a:latin typeface="Source Sans Pro" panose="020B0503030403020204" pitchFamily="34" charset="0"/>
              </a:rPr>
              <a:t>apriori</a:t>
            </a:r>
            <a:r>
              <a:rPr lang="en-US" sz="1200" b="0" i="0" u="none" strike="noStrike" dirty="0">
                <a:latin typeface="Source Sans Pro" panose="020B0503030403020204" pitchFamily="34" charset="0"/>
              </a:rPr>
              <a:t> choose: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304L stainless steel material (lowest yield stress)</a:t>
            </a:r>
          </a:p>
          <a:p>
            <a:pPr lvl="2"/>
            <a:r>
              <a:rPr lang="en-US" sz="1200" b="0" i="0" u="none" strike="noStrike" dirty="0">
                <a:latin typeface="Source Sans Pro" panose="020B0503030403020204" pitchFamily="34" charset="0"/>
              </a:rPr>
              <a:t> … but once other parameters are chosen</a:t>
            </a:r>
            <a:br>
              <a:rPr lang="en-US" sz="1200" b="0" i="0" u="none" strike="noStrike" dirty="0">
                <a:latin typeface="Source Sans Pro" panose="020B0503030403020204" pitchFamily="34" charset="0"/>
              </a:rPr>
            </a:br>
            <a:r>
              <a:rPr lang="en-US" sz="1200" b="0" i="0" u="none" strike="noStrike" dirty="0">
                <a:latin typeface="Source Sans Pro" panose="020B0503030403020204" pitchFamily="34" charset="0"/>
              </a:rPr>
              <a:t> we can explore material options</a:t>
            </a:r>
          </a:p>
          <a:p>
            <a:pPr lvl="1"/>
            <a:r>
              <a:rPr lang="en-US" sz="1200" b="0" i="0" u="none" strike="noStrike" dirty="0">
                <a:latin typeface="Source Sans Pro" panose="020B0503030403020204" pitchFamily="34" charset="0"/>
              </a:rPr>
              <a:t>Sinusoidal shape since it is efficient for buckling </a:t>
            </a:r>
            <a:br>
              <a:rPr lang="en-US" sz="1200" b="0" i="0" u="none" strike="noStrike" dirty="0">
                <a:latin typeface="Source Sans Pro" panose="020B0503030403020204" pitchFamily="34" charset="0"/>
              </a:rPr>
            </a:br>
            <a:r>
              <a:rPr lang="en-US" sz="1200" b="0" i="0" u="none" strike="noStrike" dirty="0">
                <a:latin typeface="Source Sans Pro" panose="020B0503030403020204" pitchFamily="34" charset="0"/>
              </a:rPr>
              <a:t>while maintaining bending stiffness </a:t>
            </a:r>
            <a:br>
              <a:rPr lang="en-US" sz="1200" b="0" i="0" u="none" strike="noStrike" dirty="0">
                <a:latin typeface="Source Sans Pro" panose="020B0503030403020204" pitchFamily="34" charset="0"/>
              </a:rPr>
            </a:br>
            <a:r>
              <a:rPr lang="en-US" sz="1200" b="0" i="0" u="none" strike="noStrike" dirty="0">
                <a:latin typeface="Source Sans Pro" panose="020B0503030403020204" pitchFamily="34" charset="0"/>
              </a:rPr>
              <a:t>(and a triangular shape with bend radii </a:t>
            </a:r>
            <a:br>
              <a:rPr lang="en-US" sz="1200" b="0" i="0" u="none" strike="noStrike" dirty="0">
                <a:latin typeface="Source Sans Pro" panose="020B0503030403020204" pitchFamily="34" charset="0"/>
              </a:rPr>
            </a:br>
            <a:r>
              <a:rPr lang="en-US" sz="1200" b="0" i="0" u="none" strike="noStrike" dirty="0">
                <a:latin typeface="Source Sans Pro" panose="020B0503030403020204" pitchFamily="34" charset="0"/>
              </a:rPr>
              <a:t>to minimize stress is basically the same)</a:t>
            </a:r>
          </a:p>
          <a:p>
            <a:pPr lvl="2"/>
            <a:r>
              <a:rPr lang="en-US" sz="1200" dirty="0">
                <a:latin typeface="Source Sans Pro" panose="020B0503030403020204" pitchFamily="34" charset="0"/>
              </a:rPr>
              <a:t>… but can adapt for manufacturing considerations</a:t>
            </a:r>
            <a:endParaRPr lang="en-US" sz="1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8CFD83-4412-E132-95C5-4E5F132B37D3}"/>
              </a:ext>
            </a:extLst>
          </p:cNvPr>
          <p:cNvSpPr txBox="1">
            <a:spLocks/>
          </p:cNvSpPr>
          <p:nvPr/>
        </p:nvSpPr>
        <p:spPr>
          <a:xfrm>
            <a:off x="6145823" y="2833462"/>
            <a:ext cx="2998177" cy="600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900" dirty="0"/>
              <a:t>1.245 m diameter x 10 m length, t = 2.1 mm, 304L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900" dirty="0"/>
              <a:t>Sinusoidal convolutions: a = 40, b = 160, p = 300 mm</a:t>
            </a:r>
          </a:p>
          <a:p>
            <a:pPr marL="0" indent="0">
              <a:buNone/>
            </a:pPr>
            <a:r>
              <a:rPr lang="en-US" sz="900" dirty="0"/>
              <a:t>Load Case {D+P+T},</a:t>
            </a:r>
            <a:r>
              <a:rPr lang="en-US" sz="900" dirty="0">
                <a:solidFill>
                  <a:srgbClr val="FF0000"/>
                </a:solidFill>
              </a:rPr>
              <a:t> *</a:t>
            </a:r>
            <a:r>
              <a:rPr lang="en-US" sz="900" dirty="0"/>
              <a:t>B</a:t>
            </a:r>
            <a:r>
              <a:rPr lang="en-US" sz="900" dirty="0">
                <a:sym typeface="Wingdings" panose="05000000000000000000" pitchFamily="2" charset="2"/>
              </a:rPr>
              <a:t>uckling factor = 4.14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900" dirty="0">
                <a:sym typeface="Wingdings" panose="05000000000000000000" pitchFamily="2" charset="2"/>
              </a:rPr>
              <a:t>Sag = 13 mm over span of 10 m</a:t>
            </a:r>
            <a:endParaRPr lang="en-US" sz="9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FBDA9C-93A3-6C7C-607A-00C8FA6B0CEE}"/>
              </a:ext>
            </a:extLst>
          </p:cNvPr>
          <p:cNvSpPr/>
          <p:nvPr/>
        </p:nvSpPr>
        <p:spPr>
          <a:xfrm rot="16200000">
            <a:off x="3592620" y="3182792"/>
            <a:ext cx="2529038" cy="3077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Corrugated Tube Example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A76611-3608-B89C-B79C-443F5236B469}"/>
              </a:ext>
            </a:extLst>
          </p:cNvPr>
          <p:cNvGrpSpPr/>
          <p:nvPr/>
        </p:nvGrpSpPr>
        <p:grpSpPr>
          <a:xfrm>
            <a:off x="4440488" y="378770"/>
            <a:ext cx="4371975" cy="1693389"/>
            <a:chOff x="4440488" y="378770"/>
            <a:chExt cx="4371975" cy="16933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8386699-E118-8E06-05FA-75D24C8C50C6}"/>
                </a:ext>
              </a:extLst>
            </p:cNvPr>
            <p:cNvGrpSpPr/>
            <p:nvPr/>
          </p:nvGrpSpPr>
          <p:grpSpPr>
            <a:xfrm>
              <a:off x="4440488" y="378770"/>
              <a:ext cx="4371975" cy="1693389"/>
              <a:chOff x="4771073" y="1112720"/>
              <a:chExt cx="4371975" cy="169338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7BC6661-43DD-5338-5AB4-312405471EF2}"/>
                  </a:ext>
                </a:extLst>
              </p:cNvPr>
              <p:cNvGrpSpPr/>
              <p:nvPr/>
            </p:nvGrpSpPr>
            <p:grpSpPr>
              <a:xfrm>
                <a:off x="4771073" y="1112720"/>
                <a:ext cx="4371975" cy="1693389"/>
                <a:chOff x="4916805" y="938842"/>
                <a:chExt cx="4371975" cy="1693389"/>
              </a:xfrm>
            </p:grpSpPr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500A511B-AF8F-8A6A-6D27-985A3297DF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6805" y="938842"/>
                  <a:ext cx="3427095" cy="1459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30A9B663-DA3B-FB1A-21E9-B7C7C4742F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34400" y="1257300"/>
                  <a:ext cx="0" cy="73914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1BA2029-CFA4-BCBE-C227-650470CD3D1A}"/>
                    </a:ext>
                  </a:extLst>
                </p:cNvPr>
                <p:cNvCxnSpPr/>
                <p:nvPr/>
              </p:nvCxnSpPr>
              <p:spPr>
                <a:xfrm>
                  <a:off x="7307580" y="1257300"/>
                  <a:ext cx="158496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328DDD46-4824-F759-3F23-AAA8EC658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00060" y="1981200"/>
                  <a:ext cx="792480" cy="762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C4847FE-3D48-7068-73B0-167CDF18BD64}"/>
                    </a:ext>
                  </a:extLst>
                </p:cNvPr>
                <p:cNvSpPr txBox="1"/>
                <p:nvPr/>
              </p:nvSpPr>
              <p:spPr>
                <a:xfrm>
                  <a:off x="8496300" y="1472981"/>
                  <a:ext cx="79248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h = 2a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08FAA437-D65F-7DAC-2478-28150F2AE721}"/>
                    </a:ext>
                  </a:extLst>
                </p:cNvPr>
                <p:cNvCxnSpPr/>
                <p:nvPr/>
              </p:nvCxnSpPr>
              <p:spPr>
                <a:xfrm>
                  <a:off x="4991100" y="2398722"/>
                  <a:ext cx="310896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A4C6908-75C6-3D1B-25DD-37457050DBA9}"/>
                    </a:ext>
                  </a:extLst>
                </p:cNvPr>
                <p:cNvSpPr txBox="1"/>
                <p:nvPr/>
              </p:nvSpPr>
              <p:spPr>
                <a:xfrm>
                  <a:off x="6726554" y="2324454"/>
                  <a:ext cx="152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p, pitch = </a:t>
                  </a:r>
                  <a:r>
                    <a:rPr lang="en-US" dirty="0" err="1">
                      <a:solidFill>
                        <a:schemeClr val="accent1"/>
                      </a:solidFill>
                    </a:rPr>
                    <a:t>b+s</a:t>
                  </a:r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CD160F58-696A-2A30-93AF-EF908EBF50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3040" y="2047874"/>
                  <a:ext cx="152908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923913A-04CE-434D-C08A-8638E5B622D2}"/>
                    </a:ext>
                  </a:extLst>
                </p:cNvPr>
                <p:cNvSpPr txBox="1"/>
                <p:nvPr/>
              </p:nvSpPr>
              <p:spPr>
                <a:xfrm>
                  <a:off x="7136132" y="1988820"/>
                  <a:ext cx="11544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b, period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D193EB9C-F2B6-E3A1-0844-1D7982C982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1100" y="2047874"/>
                  <a:ext cx="152908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9A5C995B-D228-0A34-DD1F-5089CD6953FF}"/>
                    </a:ext>
                  </a:extLst>
                </p:cNvPr>
                <p:cNvSpPr txBox="1"/>
                <p:nvPr/>
              </p:nvSpPr>
              <p:spPr>
                <a:xfrm>
                  <a:off x="5327059" y="1975020"/>
                  <a:ext cx="7558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s, flat</a:t>
                  </a: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252B7BA-45C2-A21A-AB52-14A7531488F3}"/>
                  </a:ext>
                </a:extLst>
              </p:cNvPr>
              <p:cNvSpPr txBox="1"/>
              <p:nvPr/>
            </p:nvSpPr>
            <p:spPr>
              <a:xfrm>
                <a:off x="4845368" y="1807638"/>
                <a:ext cx="115442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a, amplitude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869DDD1-7AAF-899C-EC03-E2BE0BA90F4A}"/>
                </a:ext>
              </a:extLst>
            </p:cNvPr>
            <p:cNvSpPr txBox="1"/>
            <p:nvPr/>
          </p:nvSpPr>
          <p:spPr>
            <a:xfrm>
              <a:off x="6519754" y="389451"/>
              <a:ext cx="1755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5BE0C9-23E6-B699-077E-E180EA0CE4D9}"/>
                </a:ext>
              </a:extLst>
            </p:cNvPr>
            <p:cNvSpPr txBox="1"/>
            <p:nvPr/>
          </p:nvSpPr>
          <p:spPr>
            <a:xfrm>
              <a:off x="7319867" y="712858"/>
              <a:ext cx="1755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FB171FD-1DCE-222A-8E40-BE8C597E5061}"/>
                </a:ext>
              </a:extLst>
            </p:cNvPr>
            <p:cNvSpPr txBox="1"/>
            <p:nvPr/>
          </p:nvSpPr>
          <p:spPr>
            <a:xfrm>
              <a:off x="6303614" y="1144240"/>
              <a:ext cx="536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sine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25206E3-DD59-F5F7-8C7E-017E9B0D7F55}"/>
                </a:ext>
              </a:extLst>
            </p:cNvPr>
            <p:cNvSpPr txBox="1"/>
            <p:nvPr/>
          </p:nvSpPr>
          <p:spPr>
            <a:xfrm>
              <a:off x="5768059" y="610305"/>
              <a:ext cx="9908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U-shape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F83064-51B9-15E8-6B10-C2C88231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990" y="1"/>
            <a:ext cx="6899910" cy="818086"/>
          </a:xfrm>
        </p:spPr>
        <p:txBody>
          <a:bodyPr>
            <a:normAutofit fontScale="90000"/>
          </a:bodyPr>
          <a:lstStyle/>
          <a:p>
            <a:r>
              <a:rPr lang="en-US" dirty="0"/>
              <a:t>Considerations in Structural Analysis of</a:t>
            </a:r>
            <a:br>
              <a:rPr lang="en-US" dirty="0"/>
            </a:br>
            <a:r>
              <a:rPr lang="en-US" dirty="0"/>
              <a:t>Corrugated Cylinders</a:t>
            </a:r>
          </a:p>
        </p:txBody>
      </p:sp>
    </p:spTree>
    <p:extLst>
      <p:ext uri="{BB962C8B-B14F-4D97-AF65-F5344CB8AC3E}">
        <p14:creationId xmlns:p14="http://schemas.microsoft.com/office/powerpoint/2010/main" val="281026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D9CD-4157-8692-1D51-8C663EA6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85C8A-FD42-54EE-3EA2-8489200CC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152475"/>
            <a:ext cx="8879100" cy="3161617"/>
          </a:xfrm>
        </p:spPr>
        <p:txBody>
          <a:bodyPr/>
          <a:lstStyle/>
          <a:p>
            <a:r>
              <a:rPr lang="en-US" dirty="0"/>
              <a:t>The Beamtube will be a cost driver for the CE observatory</a:t>
            </a:r>
          </a:p>
          <a:p>
            <a:pPr lvl="1"/>
            <a:r>
              <a:rPr lang="en-US" u="sng" dirty="0"/>
              <a:t>Cost reduction (value engineering)</a:t>
            </a:r>
            <a:r>
              <a:rPr lang="en-US" dirty="0"/>
              <a:t> </a:t>
            </a:r>
          </a:p>
          <a:p>
            <a:pPr lvl="1"/>
            <a:r>
              <a:rPr lang="en-US" u="sng" dirty="0"/>
              <a:t>high confidence</a:t>
            </a:r>
            <a:r>
              <a:rPr lang="en-US" dirty="0"/>
              <a:t> for </a:t>
            </a:r>
            <a:r>
              <a:rPr lang="en-US" u="sng" dirty="0"/>
              <a:t>long facility lifetime</a:t>
            </a:r>
            <a:r>
              <a:rPr lang="en-US" dirty="0"/>
              <a:t> is essential</a:t>
            </a:r>
          </a:p>
          <a:p>
            <a:r>
              <a:rPr lang="en-US" dirty="0"/>
              <a:t>Simply repeating LIGO beamtube design/fab will fail</a:t>
            </a:r>
          </a:p>
          <a:p>
            <a:pPr lvl="1"/>
            <a:r>
              <a:rPr lang="en-US" dirty="0"/>
              <a:t>We need designs capable of </a:t>
            </a:r>
            <a:r>
              <a:rPr lang="en-US" u="sng" dirty="0"/>
              <a:t>fast fabrication</a:t>
            </a:r>
            <a:r>
              <a:rPr lang="en-US" dirty="0"/>
              <a:t> and </a:t>
            </a:r>
            <a:r>
              <a:rPr lang="en-US" u="sng" dirty="0"/>
              <a:t>fast field assembly</a:t>
            </a:r>
            <a:r>
              <a:rPr lang="en-US" dirty="0"/>
              <a:t> with </a:t>
            </a:r>
            <a:r>
              <a:rPr lang="en-US" u="sng" dirty="0"/>
              <a:t>excellent QA</a:t>
            </a:r>
          </a:p>
          <a:p>
            <a:pPr lvl="1"/>
            <a:r>
              <a:rPr lang="en-US" u="sng" dirty="0"/>
              <a:t>Automation</a:t>
            </a:r>
            <a:r>
              <a:rPr lang="en-US" dirty="0"/>
              <a:t> will likely be the key when scaling up to production</a:t>
            </a:r>
          </a:p>
          <a:p>
            <a:r>
              <a:rPr lang="en-US" dirty="0"/>
              <a:t>From the design perspective we have at least four viable basic tube designs</a:t>
            </a:r>
          </a:p>
          <a:p>
            <a:pPr lvl="1"/>
            <a:r>
              <a:rPr lang="en-US" dirty="0"/>
              <a:t>Ring-stiffened cylinder</a:t>
            </a:r>
          </a:p>
          <a:p>
            <a:pPr lvl="1"/>
            <a:r>
              <a:rPr lang="en-US" dirty="0"/>
              <a:t>Thick-walled cylinder</a:t>
            </a:r>
          </a:p>
          <a:p>
            <a:pPr lvl="1"/>
            <a:r>
              <a:rPr lang="en-US" dirty="0"/>
              <a:t>U-shaped, continuously corrugated cylinder (i.e. continuous bellows)</a:t>
            </a:r>
          </a:p>
          <a:p>
            <a:pPr lvl="1"/>
            <a:r>
              <a:rPr lang="en-US" dirty="0"/>
              <a:t>Sine-shaped, sparsely corrugated cylinder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31030-D68C-94D6-6FC7-0B51E445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55041-FB9A-2D35-DD7F-0ECBE2C7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83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3D7AA72-9B8E-1CA4-A984-33182010E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81" y="77539"/>
            <a:ext cx="6411142" cy="593021"/>
          </a:xfrm>
        </p:spPr>
        <p:txBody>
          <a:bodyPr>
            <a:normAutofit fontScale="90000"/>
          </a:bodyPr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7BC65E-248D-75BA-5854-80ECE269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70857"/>
            <a:ext cx="3845556" cy="33728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Design</a:t>
            </a:r>
          </a:p>
          <a:p>
            <a:pPr lvl="1"/>
            <a:r>
              <a:rPr lang="en-US" dirty="0"/>
              <a:t>Beamtube/pipe segments</a:t>
            </a:r>
          </a:p>
          <a:p>
            <a:pPr lvl="1"/>
            <a:r>
              <a:rPr lang="en-US" dirty="0"/>
              <a:t>Circumferential joints between tube/pipe segments</a:t>
            </a:r>
          </a:p>
          <a:p>
            <a:pPr lvl="1"/>
            <a:r>
              <a:rPr lang="en-US" dirty="0"/>
              <a:t>Bellows (expansion joints), if needed</a:t>
            </a:r>
          </a:p>
          <a:p>
            <a:pPr lvl="1"/>
            <a:r>
              <a:rPr lang="en-US" dirty="0"/>
              <a:t>Support structures, including</a:t>
            </a:r>
          </a:p>
          <a:p>
            <a:pPr lvl="2"/>
            <a:r>
              <a:rPr lang="en-US" dirty="0"/>
              <a:t>Support configuration</a:t>
            </a:r>
          </a:p>
          <a:p>
            <a:pPr lvl="2"/>
            <a:r>
              <a:rPr lang="en-US" dirty="0"/>
              <a:t>alignment provisions</a:t>
            </a:r>
          </a:p>
          <a:p>
            <a:pPr lvl="2"/>
            <a:r>
              <a:rPr lang="en-US" dirty="0"/>
              <a:t>slab attachments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vibration isolation (*</a:t>
            </a:r>
            <a:r>
              <a:rPr lang="en-US" i="1" dirty="0">
                <a:solidFill>
                  <a:srgbClr val="FF0000"/>
                </a:solidFill>
              </a:rPr>
              <a:t>if required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/>
              <a:t>Ports for pumps and instrumentation</a:t>
            </a:r>
          </a:p>
          <a:p>
            <a:pPr lvl="1"/>
            <a:r>
              <a:rPr lang="en-US" dirty="0"/>
              <a:t>Valving to isolate pumps &amp; instruments</a:t>
            </a:r>
          </a:p>
          <a:p>
            <a:pPr lvl="1"/>
            <a:r>
              <a:rPr lang="en-US" dirty="0"/>
              <a:t>Valving to isolate BT sections</a:t>
            </a:r>
          </a:p>
          <a:p>
            <a:pPr lvl="1"/>
            <a:r>
              <a:rPr lang="en-US" dirty="0"/>
              <a:t>Baffle attachment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**Pumping &amp; Instrumentation System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27F2FB-82BB-DE06-A650-CFCFF29A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LIGO-G2502099-v1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FE3B4-C375-5271-8DD7-60C070B7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" sz="9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457CDD-5064-7C7A-604B-4E35550D8C24}"/>
              </a:ext>
            </a:extLst>
          </p:cNvPr>
          <p:cNvSpPr txBox="1">
            <a:spLocks/>
          </p:cNvSpPr>
          <p:nvPr/>
        </p:nvSpPr>
        <p:spPr>
          <a:xfrm>
            <a:off x="4743292" y="839502"/>
            <a:ext cx="3729232" cy="33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Fabrication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***Beamtube material (coil) processing (rolling, forming, welding, cleaning, …)</a:t>
            </a:r>
          </a:p>
          <a:p>
            <a:pPr lvl="1"/>
            <a:r>
              <a:rPr lang="en-US" dirty="0"/>
              <a:t>Beamtube/pipe segment manufacturing</a:t>
            </a:r>
          </a:p>
          <a:p>
            <a:pPr lvl="1"/>
            <a:r>
              <a:rPr lang="en-US" dirty="0"/>
              <a:t>Beamtube segment cleaning</a:t>
            </a:r>
          </a:p>
          <a:p>
            <a:pPr lvl="1"/>
            <a:r>
              <a:rPr lang="en-US" dirty="0"/>
              <a:t>Beamtube segment leak testing</a:t>
            </a:r>
          </a:p>
          <a:p>
            <a:pPr lvl="1"/>
            <a:r>
              <a:rPr lang="en-US" dirty="0"/>
              <a:t>Transport/logistics</a:t>
            </a:r>
          </a:p>
          <a:p>
            <a:r>
              <a:rPr lang="en-US" dirty="0"/>
              <a:t>Assembly</a:t>
            </a:r>
          </a:p>
          <a:p>
            <a:pPr lvl="1"/>
            <a:r>
              <a:rPr lang="en-US" dirty="0"/>
              <a:t>In-situ installation</a:t>
            </a:r>
          </a:p>
          <a:p>
            <a:pPr lvl="1"/>
            <a:r>
              <a:rPr lang="en-US" dirty="0"/>
              <a:t>Alignment</a:t>
            </a:r>
          </a:p>
          <a:p>
            <a:pPr lvl="1"/>
            <a:r>
              <a:rPr lang="en-US" dirty="0"/>
              <a:t>Field circumferential joint welding</a:t>
            </a:r>
          </a:p>
          <a:p>
            <a:pPr lvl="1"/>
            <a:r>
              <a:rPr lang="en-US" dirty="0"/>
              <a:t>Bake-out system</a:t>
            </a:r>
          </a:p>
          <a:p>
            <a:pPr lvl="1"/>
            <a:r>
              <a:rPr lang="en-US" dirty="0"/>
              <a:t>Quality Assurance</a:t>
            </a:r>
          </a:p>
          <a:p>
            <a:pPr lvl="1"/>
            <a:r>
              <a:rPr lang="en-US" dirty="0"/>
              <a:t>Module Leak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B871B-6A34-CB79-FDDB-17984A78AE20}"/>
              </a:ext>
            </a:extLst>
          </p:cNvPr>
          <p:cNvSpPr txBox="1"/>
          <p:nvPr/>
        </p:nvSpPr>
        <p:spPr>
          <a:xfrm>
            <a:off x="156307" y="4535230"/>
            <a:ext cx="3212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</a:rPr>
              <a:t>*Potentially big design driver; Awaiting WG#3 input</a:t>
            </a:r>
          </a:p>
          <a:p>
            <a:r>
              <a:rPr lang="en-US" sz="1000" i="1" dirty="0">
                <a:solidFill>
                  <a:schemeClr val="accent1"/>
                </a:solidFill>
              </a:rPr>
              <a:t>**deferred scope for WorkShop#3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9340D-878D-3C6C-9F86-53ECC0B2CF2A}"/>
              </a:ext>
            </a:extLst>
          </p:cNvPr>
          <p:cNvSpPr txBox="1"/>
          <p:nvPr/>
        </p:nvSpPr>
        <p:spPr>
          <a:xfrm>
            <a:off x="5142524" y="4381342"/>
            <a:ext cx="2930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4"/>
                </a:solidFill>
              </a:rPr>
              <a:t>***except material pre-processing (coil hydrogen degassing, surface passivation, etc.) which is covered in WG#1</a:t>
            </a:r>
          </a:p>
        </p:txBody>
      </p:sp>
    </p:spTree>
    <p:extLst>
      <p:ext uri="{BB962C8B-B14F-4D97-AF65-F5344CB8AC3E}">
        <p14:creationId xmlns:p14="http://schemas.microsoft.com/office/powerpoint/2010/main" val="577590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BC15-30C7-746A-932E-546DD371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529895"/>
          </a:xfrm>
        </p:spPr>
        <p:txBody>
          <a:bodyPr>
            <a:normAutofit fontScale="90000"/>
          </a:bodyPr>
          <a:lstStyle/>
          <a:p>
            <a:r>
              <a:rPr lang="en-US" dirty="0"/>
              <a:t>Assumptions &amp;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E21CE-5899-B99A-E6BF-1BDCFE3BC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44510"/>
            <a:ext cx="6262501" cy="37243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Above ground</a:t>
            </a:r>
          </a:p>
          <a:p>
            <a:r>
              <a:rPr lang="en-US" dirty="0"/>
              <a:t>Concrete slab interface for beamtube supports</a:t>
            </a:r>
          </a:p>
          <a:p>
            <a:r>
              <a:rPr lang="en-US" dirty="0"/>
              <a:t>Enclosure assumed</a:t>
            </a:r>
          </a:p>
          <a:p>
            <a:pPr lvl="1"/>
            <a:r>
              <a:rPr lang="en-US" dirty="0"/>
              <a:t>impact and ballistic protection</a:t>
            </a:r>
          </a:p>
          <a:p>
            <a:pPr lvl="1"/>
            <a:r>
              <a:rPr lang="en-US" dirty="0"/>
              <a:t>mitigation of environmental factors (lightning, wind, snow, solar heating, …)</a:t>
            </a:r>
          </a:p>
          <a:p>
            <a:r>
              <a:rPr lang="en-US" dirty="0"/>
              <a:t>Light Baffling</a:t>
            </a:r>
          </a:p>
          <a:p>
            <a:pPr lvl="1"/>
            <a:r>
              <a:rPr lang="en-US" dirty="0"/>
              <a:t>Separate baffles placed/secured in the beamtube interior</a:t>
            </a:r>
          </a:p>
          <a:p>
            <a:pPr lvl="1"/>
            <a:r>
              <a:rPr lang="en-US" dirty="0"/>
              <a:t>Potential requirements on beamtube interior surface reflective properties</a:t>
            </a:r>
          </a:p>
          <a:p>
            <a:r>
              <a:rPr lang="en-US" dirty="0"/>
              <a:t>Simply repeating LIGO beamtube design/fab will fail:</a:t>
            </a:r>
          </a:p>
          <a:p>
            <a:pPr lvl="1"/>
            <a:r>
              <a:rPr lang="en-US" dirty="0"/>
              <a:t>Fab/Assy. Time scaling: LIGO BTs (8km) required &gt; 1yr; Scaled to CE (80km) would require &gt; 10 yr</a:t>
            </a:r>
          </a:p>
          <a:p>
            <a:pPr lvl="1"/>
            <a:r>
              <a:rPr lang="en-US" dirty="0"/>
              <a:t>Cost scaling: LIGO BTs (8 km) were $76M (1994); </a:t>
            </a:r>
            <a:br>
              <a:rPr lang="en-US" dirty="0"/>
            </a:br>
            <a:r>
              <a:rPr lang="en-US" dirty="0"/>
              <a:t>Estimate CE (80km) $700M in 2028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6305F-18C0-2F2E-437E-47799C6A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BE832-855C-D6B1-B62C-CD5E1EE8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117C45-5AA1-BA5C-BE0F-0A4C4102D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51" y="962777"/>
            <a:ext cx="2209800" cy="1470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DFEC6A-4BD2-711E-D046-75BBCE01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726" y="3196143"/>
            <a:ext cx="2194025" cy="13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194B-F76D-8961-0626-FE3F1CAB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256" y="0"/>
            <a:ext cx="4700318" cy="994172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Structural evaluation with the </a:t>
            </a:r>
            <a:br>
              <a:rPr lang="en-US" sz="2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ASME BPVC 2023 edition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E7B77-6FAC-B4F9-B9D4-FC995699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4" y="1322718"/>
            <a:ext cx="3806921" cy="2415396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400" dirty="0"/>
              <a:t>Costs are always important. However …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i="1" dirty="0"/>
              <a:t>Long Term Reliability </a:t>
            </a:r>
            <a:br>
              <a:rPr lang="en-US" sz="2400" i="1" dirty="0"/>
            </a:br>
            <a:r>
              <a:rPr lang="en-US" sz="2400" i="1" dirty="0"/>
              <a:t>is far more important than Minimizing Cost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8F378-B0EF-BCB1-B7D7-63707053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087EE-463B-117D-327D-6C1DD36D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8E55A3-2C45-A017-D142-33F111E5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97" y="1322717"/>
            <a:ext cx="2152644" cy="346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A55800-C5AC-9634-A6AC-B6B91AA07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347" y="1322717"/>
            <a:ext cx="2326519" cy="346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451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5845-7AA3-26F0-A5C1-B21A7C31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036" y="158303"/>
            <a:ext cx="6663690" cy="581926"/>
          </a:xfrm>
        </p:spPr>
        <p:txBody>
          <a:bodyPr>
            <a:normAutofit fontScale="90000"/>
          </a:bodyPr>
          <a:lstStyle/>
          <a:p>
            <a:r>
              <a:rPr lang="en-US" dirty="0"/>
              <a:t>Beamtube Mechanical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A20B8-63B4-3829-E3A3-0D30D810C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56159"/>
            <a:ext cx="8879100" cy="30751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80 km length (two 40km perpendicular arms)</a:t>
            </a:r>
          </a:p>
          <a:p>
            <a:r>
              <a:rPr lang="en-US" dirty="0"/>
              <a:t>1.245 m diameter (same as LIGO)</a:t>
            </a:r>
          </a:p>
          <a:p>
            <a:r>
              <a:rPr lang="en-US" dirty="0"/>
              <a:t>1.0 m clear aperture through internal baffles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*Tube straightness to ~10 mm (beam transmission, diffraction)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Determines allowable sag between supports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Determines alignment precision requirement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(Standard differential GPS may not be adequate)</a:t>
            </a:r>
          </a:p>
          <a:p>
            <a:r>
              <a:rPr lang="en-US" dirty="0">
                <a:solidFill>
                  <a:srgbClr val="FF0000"/>
                </a:solidFill>
              </a:rPr>
              <a:t>*Seismic vibration isolation</a:t>
            </a:r>
          </a:p>
          <a:p>
            <a:r>
              <a:rPr lang="en-US" dirty="0"/>
              <a:t>Capable of </a:t>
            </a:r>
            <a:r>
              <a:rPr lang="en-US" dirty="0">
                <a:solidFill>
                  <a:schemeClr val="accent1"/>
                </a:solidFill>
              </a:rPr>
              <a:t>**150C </a:t>
            </a:r>
            <a:r>
              <a:rPr lang="en-US" dirty="0"/>
              <a:t>bake</a:t>
            </a:r>
          </a:p>
          <a:p>
            <a:r>
              <a:rPr lang="en-US" dirty="0"/>
              <a:t>Compliant with applicable codes for all load factors (ASCE, ASME, EJMA)</a:t>
            </a:r>
          </a:p>
          <a:p>
            <a:r>
              <a:rPr lang="en-US" dirty="0"/>
              <a:t>≥ ~50 year lifetime</a:t>
            </a:r>
          </a:p>
          <a:p>
            <a:r>
              <a:rPr lang="en-US" dirty="0">
                <a:sym typeface="Symbol" panose="05050102010706020507" pitchFamily="18" charset="2"/>
              </a:rPr>
              <a:t> ~1 UHV leak per 10 years (10</a:t>
            </a:r>
            <a:r>
              <a:rPr lang="en-US" baseline="30000" dirty="0">
                <a:sym typeface="Symbol" panose="05050102010706020507" pitchFamily="18" charset="2"/>
              </a:rPr>
              <a:t>-9</a:t>
            </a:r>
            <a:r>
              <a:rPr lang="en-US" dirty="0">
                <a:sym typeface="Symbol" panose="05050102010706020507" pitchFamily="18" charset="2"/>
              </a:rPr>
              <a:t> Torr-L/s)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E5914-3A39-C739-946C-EA8DD3D7F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9AE11-6A19-FA66-6125-9C2FB1D8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28472-E9CD-69DA-D8F0-C3BA06D80ADC}"/>
              </a:ext>
            </a:extLst>
          </p:cNvPr>
          <p:cNvSpPr txBox="1"/>
          <p:nvPr/>
        </p:nvSpPr>
        <p:spPr>
          <a:xfrm>
            <a:off x="63119" y="4040172"/>
            <a:ext cx="3716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</a:rPr>
              <a:t>*Potentially significant design driver; Awaiting WG#3 input</a:t>
            </a:r>
          </a:p>
          <a:p>
            <a:r>
              <a:rPr lang="en-US" sz="1000" i="1" dirty="0">
                <a:solidFill>
                  <a:schemeClr val="accent1"/>
                </a:solidFill>
              </a:rPr>
              <a:t>**WG#1 considering lower temp. bake (~80C)</a:t>
            </a:r>
          </a:p>
        </p:txBody>
      </p:sp>
    </p:spTree>
    <p:extLst>
      <p:ext uri="{BB962C8B-B14F-4D97-AF65-F5344CB8AC3E}">
        <p14:creationId xmlns:p14="http://schemas.microsoft.com/office/powerpoint/2010/main" val="924966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564E-3885-B045-AE3A-3B041D84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449" y="0"/>
            <a:ext cx="4700318" cy="994172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Structural evaluation with the </a:t>
            </a:r>
            <a:br>
              <a:rPr lang="en-US" sz="2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ASME BPVC 2023 edition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F624ED6-FA16-4AE4-1638-94D18E8AB5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06074" y="1918946"/>
          <a:ext cx="6086475" cy="22021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028825">
                  <a:extLst>
                    <a:ext uri="{9D8B030D-6E8A-4147-A177-3AD203B41FA5}">
                      <a16:colId xmlns:a16="http://schemas.microsoft.com/office/drawing/2014/main" val="1833433897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1452238155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40169512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>
                          <a:effectLst/>
                        </a:rPr>
                        <a:t>Class 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>
                          <a:effectLst/>
                        </a:rPr>
                        <a:t>Class 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4283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>
                          <a:effectLst/>
                        </a:rPr>
                        <a:t>Allowable stress values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Section II, Part D, Subpart 1, Table 2A or Table 2B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Section II, Part D, Subpart 1, Table 5A or Table 5B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94488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>
                          <a:effectLst/>
                        </a:rPr>
                        <a:t>*Design margin against tensile ultimate strength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3.0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2.4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76275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>
                          <a:effectLst/>
                        </a:rPr>
                        <a:t>*Design margin against yield strength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0334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200">
                          <a:effectLst/>
                        </a:rPr>
                        <a:t>Design Rules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The Design by Analysis rules in Part 5 cannot be used in lieu of the rules in Part 4.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Components for Class 2 pressure vessels may be designed using a combination of Part 4 or Part 5.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5905029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C04C4-4678-1B01-EEE7-633AF146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1608E-4805-65AE-7B96-B66530D8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C96A7-AE19-821F-2BC7-1948CBD3B4AE}"/>
              </a:ext>
            </a:extLst>
          </p:cNvPr>
          <p:cNvSpPr txBox="1"/>
          <p:nvPr/>
        </p:nvSpPr>
        <p:spPr>
          <a:xfrm>
            <a:off x="2906074" y="4121126"/>
            <a:ext cx="608647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*N.B.: Design margin against buckling is </a:t>
            </a:r>
            <a:r>
              <a:rPr lang="en-US" sz="1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 least 3.0 </a:t>
            </a:r>
            <a:b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generally higher for Division 1.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D401BE5-7831-BB32-94F9-6278947E2C85}"/>
              </a:ext>
            </a:extLst>
          </p:cNvPr>
          <p:cNvSpPr/>
          <p:nvPr/>
        </p:nvSpPr>
        <p:spPr>
          <a:xfrm>
            <a:off x="7530861" y="849271"/>
            <a:ext cx="477328" cy="10696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34A8255-80EB-FB5D-1C2F-F3569DFBE172}"/>
              </a:ext>
            </a:extLst>
          </p:cNvPr>
          <p:cNvSpPr/>
          <p:nvPr/>
        </p:nvSpPr>
        <p:spPr>
          <a:xfrm>
            <a:off x="7113918" y="171164"/>
            <a:ext cx="1311215" cy="1084109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 Pressure &lt; 15 </a:t>
            </a:r>
            <a:r>
              <a:rPr lang="en-US" dirty="0" err="1"/>
              <a:t>psig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D6504E-89A9-64E9-8869-2BD8DD3F042E}"/>
              </a:ext>
            </a:extLst>
          </p:cNvPr>
          <p:cNvSpPr txBox="1">
            <a:spLocks/>
          </p:cNvSpPr>
          <p:nvPr/>
        </p:nvSpPr>
        <p:spPr>
          <a:xfrm>
            <a:off x="136046" y="821795"/>
            <a:ext cx="5693231" cy="210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/>
              <a:t>See </a:t>
            </a:r>
            <a:r>
              <a:rPr lang="en-US" i="1" dirty="0">
                <a:hlinkClick r:id="rId2"/>
              </a:rPr>
              <a:t>LIGO-E2500064</a:t>
            </a:r>
            <a:r>
              <a:rPr lang="en-US" i="1" dirty="0"/>
              <a:t> (in-process) for details </a:t>
            </a:r>
          </a:p>
          <a:p>
            <a:r>
              <a:rPr lang="en-US" dirty="0"/>
              <a:t>Plastic Collapse</a:t>
            </a:r>
          </a:p>
          <a:p>
            <a:r>
              <a:rPr lang="en-US" dirty="0"/>
              <a:t>Local Failure</a:t>
            </a:r>
          </a:p>
          <a:p>
            <a:r>
              <a:rPr lang="en-US" dirty="0">
                <a:solidFill>
                  <a:schemeClr val="accent1"/>
                </a:solidFill>
              </a:rPr>
              <a:t>Buckling</a:t>
            </a:r>
          </a:p>
          <a:p>
            <a:r>
              <a:rPr lang="en-US" dirty="0"/>
              <a:t>Cyclic Fatigue</a:t>
            </a:r>
          </a:p>
          <a:p>
            <a:r>
              <a:rPr lang="en-US" dirty="0"/>
              <a:t>Vessel Class 2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6903448-655F-3C2D-4983-B4C6AD192E78}"/>
              </a:ext>
            </a:extLst>
          </p:cNvPr>
          <p:cNvSpPr/>
          <p:nvPr/>
        </p:nvSpPr>
        <p:spPr>
          <a:xfrm rot="16200000">
            <a:off x="2132573" y="3932399"/>
            <a:ext cx="477328" cy="10696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36E9DCC-04CB-052A-CC72-E53C0EB043F6}"/>
              </a:ext>
            </a:extLst>
          </p:cNvPr>
          <p:cNvSpPr/>
          <p:nvPr/>
        </p:nvSpPr>
        <p:spPr>
          <a:xfrm>
            <a:off x="122842" y="3341299"/>
            <a:ext cx="2052040" cy="1667992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Using buckling factor of 3 alone may not be sufficient –see examples below</a:t>
            </a:r>
          </a:p>
        </p:txBody>
      </p:sp>
    </p:spTree>
    <p:extLst>
      <p:ext uri="{BB962C8B-B14F-4D97-AF65-F5344CB8AC3E}">
        <p14:creationId xmlns:p14="http://schemas.microsoft.com/office/powerpoint/2010/main" val="306098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BA1BC-7EE6-92B2-2403-621D6A25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739" y="-53959"/>
            <a:ext cx="4700318" cy="994172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Structural evaluation with the </a:t>
            </a:r>
            <a:br>
              <a:rPr lang="en-US" sz="2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ASME BPVC 2023 edition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B8E26-2E8C-16AA-ABC5-30D0C4A03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0" y="940213"/>
            <a:ext cx="8879100" cy="2291817"/>
          </a:xfrm>
        </p:spPr>
        <p:txBody>
          <a:bodyPr/>
          <a:lstStyle/>
          <a:p>
            <a:r>
              <a:rPr lang="en-US" dirty="0"/>
              <a:t>Load Case Combinations for Buckling Analysis</a:t>
            </a:r>
          </a:p>
          <a:p>
            <a:pPr lvl="1"/>
            <a:r>
              <a:rPr lang="en-US" dirty="0"/>
              <a:t>D = deadload load = beamtube weight plus attachments such as pump ports, bellows, flanges, etc.</a:t>
            </a:r>
          </a:p>
          <a:p>
            <a:pPr lvl="1"/>
            <a:r>
              <a:rPr lang="en-US" dirty="0"/>
              <a:t>P = Pressure load = 1 atm for CE</a:t>
            </a:r>
          </a:p>
          <a:p>
            <a:pPr lvl="1"/>
            <a:r>
              <a:rPr lang="en-US" dirty="0"/>
              <a:t>T = Thermal load = compressive load from restraining the thermal expansion during a bake-out</a:t>
            </a:r>
          </a:p>
          <a:p>
            <a:pPr lvl="1"/>
            <a:r>
              <a:rPr lang="en-US" dirty="0"/>
              <a:t>E = </a:t>
            </a:r>
            <a:r>
              <a:rPr lang="en-US" dirty="0">
                <a:latin typeface="+mj-lt"/>
              </a:rPr>
              <a:t>Earthquake load (defined by 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ASCE/SEI 7 standard)</a:t>
            </a:r>
            <a:endParaRPr lang="en-US" dirty="0">
              <a:latin typeface="+mj-lt"/>
            </a:endParaRPr>
          </a:p>
          <a:p>
            <a:pPr lvl="1"/>
            <a:r>
              <a:rPr lang="en-US" dirty="0"/>
              <a:t>Loads not relevant to CE removed (i.e. static head loads, live loads, wind loads, snow loads)</a:t>
            </a:r>
          </a:p>
          <a:p>
            <a:pPr lvl="1"/>
            <a:r>
              <a:rPr lang="en-US" dirty="0"/>
              <a:t>User Design Specification (UDS) may specify additional loads such as transport loads, cantilevered pump/instrumentation loads,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B7A84-1C51-8B5A-E4AB-D9C7CC2F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FE63C-CF92-35C6-2444-46DDB542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58BF95-DF60-18CB-2A15-5A5A55321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993224"/>
              </p:ext>
            </p:extLst>
          </p:nvPr>
        </p:nvGraphicFramePr>
        <p:xfrm>
          <a:off x="3583438" y="3232030"/>
          <a:ext cx="5129241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6087">
                  <a:extLst>
                    <a:ext uri="{9D8B030D-6E8A-4147-A177-3AD203B41FA5}">
                      <a16:colId xmlns:a16="http://schemas.microsoft.com/office/drawing/2014/main" val="535146465"/>
                    </a:ext>
                  </a:extLst>
                </a:gridCol>
                <a:gridCol w="3483154">
                  <a:extLst>
                    <a:ext uri="{9D8B030D-6E8A-4147-A177-3AD203B41FA5}">
                      <a16:colId xmlns:a16="http://schemas.microsoft.com/office/drawing/2014/main" val="16785328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Load Case (k)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Load Combination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7485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(1)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(P + D)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0638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effectLst/>
                        </a:rPr>
                        <a:t>(2)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0.88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(P + D + T)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333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(5)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0.88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(P + D) + 0.71 b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3559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(n)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per the User Design Specification (UDS)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304336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309D69-9006-C0F1-9092-524A214B6D0E}"/>
              </a:ext>
            </a:extLst>
          </p:cNvPr>
          <p:cNvSpPr txBox="1"/>
          <p:nvPr/>
        </p:nvSpPr>
        <p:spPr>
          <a:xfrm>
            <a:off x="3512212" y="4338187"/>
            <a:ext cx="255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/>
              <a:t>b</a:t>
            </a:r>
            <a:r>
              <a:rPr lang="en-US" dirty="0"/>
              <a:t> = buckling load factor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6D609BB-4F8B-F34F-1F55-7DF2758BE591}"/>
              </a:ext>
            </a:extLst>
          </p:cNvPr>
          <p:cNvSpPr/>
          <p:nvPr/>
        </p:nvSpPr>
        <p:spPr>
          <a:xfrm rot="16200000">
            <a:off x="2809935" y="3230592"/>
            <a:ext cx="477328" cy="10696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2D759648-1CDA-3BE2-F290-05E33A033A1E}"/>
              </a:ext>
            </a:extLst>
          </p:cNvPr>
          <p:cNvSpPr/>
          <p:nvPr/>
        </p:nvSpPr>
        <p:spPr>
          <a:xfrm>
            <a:off x="1075426" y="3329797"/>
            <a:ext cx="1760677" cy="896406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Dominant</a:t>
            </a:r>
          </a:p>
          <a:p>
            <a:pPr algn="ctr"/>
            <a:r>
              <a:rPr lang="en-US" dirty="0"/>
              <a:t>Load when in Bake-out mode</a:t>
            </a:r>
          </a:p>
        </p:txBody>
      </p:sp>
    </p:spTree>
    <p:extLst>
      <p:ext uri="{BB962C8B-B14F-4D97-AF65-F5344CB8AC3E}">
        <p14:creationId xmlns:p14="http://schemas.microsoft.com/office/powerpoint/2010/main" val="293873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666D-48D6-C65F-125F-963CEF65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7" y="273845"/>
            <a:ext cx="6648091" cy="600298"/>
          </a:xfrm>
        </p:spPr>
        <p:txBody>
          <a:bodyPr>
            <a:normAutofit/>
          </a:bodyPr>
          <a:lstStyle/>
          <a:p>
            <a:r>
              <a:rPr lang="en-US" sz="2000" dirty="0"/>
              <a:t>Beamtube Structural Support Layout/Configuration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1B9D-59DB-DEEC-E8A2-F66BBA94B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58" y="751079"/>
            <a:ext cx="8879100" cy="3416400"/>
          </a:xfrm>
        </p:spPr>
        <p:txBody>
          <a:bodyPr/>
          <a:lstStyle/>
          <a:p>
            <a:r>
              <a:rPr lang="en-US" dirty="0"/>
              <a:t>EJMA Guidance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CBI/LIGO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BDAE1-0F72-90C6-518C-0775A6562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84DA9-E767-BA65-50C5-22F41CC4A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95855-5989-1AE4-920E-94FDFC655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85" y="1321061"/>
            <a:ext cx="6089650" cy="9137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CBD7F9-BDA2-8597-8AD8-058ED2EF2FF0}"/>
              </a:ext>
            </a:extLst>
          </p:cNvPr>
          <p:cNvSpPr txBox="1"/>
          <p:nvPr/>
        </p:nvSpPr>
        <p:spPr>
          <a:xfrm>
            <a:off x="6152944" y="850789"/>
            <a:ext cx="2757876" cy="646331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MA = Main Anchor (or fixed support)</a:t>
            </a:r>
          </a:p>
          <a:p>
            <a:r>
              <a:rPr lang="en-US" sz="1200" dirty="0"/>
              <a:t>G# = Guided Support</a:t>
            </a:r>
          </a:p>
          <a:p>
            <a:r>
              <a:rPr lang="en-US" sz="1200" dirty="0"/>
              <a:t>EJ = Expansion Joint (aka Bellows)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DDD318A-C81F-5DBA-F211-1A5C079D5102}"/>
              </a:ext>
            </a:extLst>
          </p:cNvPr>
          <p:cNvSpPr/>
          <p:nvPr/>
        </p:nvSpPr>
        <p:spPr>
          <a:xfrm rot="5400000">
            <a:off x="6545862" y="3217719"/>
            <a:ext cx="477328" cy="10696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DFC508A-7D82-C7C8-619A-34B9A5702572}"/>
              </a:ext>
            </a:extLst>
          </p:cNvPr>
          <p:cNvSpPr/>
          <p:nvPr/>
        </p:nvSpPr>
        <p:spPr>
          <a:xfrm>
            <a:off x="6964392" y="3319290"/>
            <a:ext cx="1674783" cy="901868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 Choice if ring-stiffened or thick-walled tube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BFA8E-853B-E7DD-4D77-289C1E092FEE}"/>
              </a:ext>
            </a:extLst>
          </p:cNvPr>
          <p:cNvSpPr txBox="1"/>
          <p:nvPr/>
        </p:nvSpPr>
        <p:spPr>
          <a:xfrm>
            <a:off x="5042718" y="2194246"/>
            <a:ext cx="4002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Beamtube Support Layout Options 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to Prevent Tube Squirm and Column Buckling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42D25C-091D-B9B6-A6C5-6AEAF952DCFA}"/>
              </a:ext>
            </a:extLst>
          </p:cNvPr>
          <p:cNvGrpSpPr/>
          <p:nvPr/>
        </p:nvGrpSpPr>
        <p:grpSpPr>
          <a:xfrm>
            <a:off x="451749" y="3181172"/>
            <a:ext cx="6089650" cy="1249680"/>
            <a:chOff x="451749" y="3181172"/>
            <a:chExt cx="6089650" cy="12496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6BEB0E-21AB-EBF4-3914-0A23BBB08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49" y="3181172"/>
              <a:ext cx="6089650" cy="1249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DC5328-D82C-4B4F-609D-08319609833B}"/>
                </a:ext>
              </a:extLst>
            </p:cNvPr>
            <p:cNvSpPr/>
            <p:nvPr/>
          </p:nvSpPr>
          <p:spPr>
            <a:xfrm>
              <a:off x="2837259" y="3599259"/>
              <a:ext cx="851297" cy="3702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34F3A32-6745-D575-83F6-C7BE5AC705DC}"/>
              </a:ext>
            </a:extLst>
          </p:cNvPr>
          <p:cNvSpPr txBox="1"/>
          <p:nvPr/>
        </p:nvSpPr>
        <p:spPr>
          <a:xfrm>
            <a:off x="679429" y="4365410"/>
            <a:ext cx="4740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</a:rPr>
              <a:t>Dimensions shown are per LIGO and only for illustration, not prescriptive for 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944DB7-2C23-E4D4-DBB4-13A18DF4AEC9}"/>
              </a:ext>
            </a:extLst>
          </p:cNvPr>
          <p:cNvCxnSpPr>
            <a:cxnSpLocks/>
          </p:cNvCxnSpPr>
          <p:nvPr/>
        </p:nvCxnSpPr>
        <p:spPr>
          <a:xfrm>
            <a:off x="994429" y="3091558"/>
            <a:ext cx="452691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E5AEDE7-F804-3555-18F8-244B539E842E}"/>
              </a:ext>
            </a:extLst>
          </p:cNvPr>
          <p:cNvSpPr txBox="1"/>
          <p:nvPr/>
        </p:nvSpPr>
        <p:spPr>
          <a:xfrm>
            <a:off x="365485" y="2726372"/>
            <a:ext cx="6598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Fixed Support Spacing: bellows displacement capacity = bake-out BT expansion</a:t>
            </a:r>
          </a:p>
        </p:txBody>
      </p:sp>
    </p:spTree>
    <p:extLst>
      <p:ext uri="{BB962C8B-B14F-4D97-AF65-F5344CB8AC3E}">
        <p14:creationId xmlns:p14="http://schemas.microsoft.com/office/powerpoint/2010/main" val="329815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368B-42E1-2C71-C526-0A64C8F3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303" y="61911"/>
            <a:ext cx="6231394" cy="919163"/>
          </a:xfrm>
        </p:spPr>
        <p:txBody>
          <a:bodyPr>
            <a:normAutofit fontScale="90000"/>
          </a:bodyPr>
          <a:lstStyle/>
          <a:p>
            <a:r>
              <a:rPr lang="en-US" dirty="0"/>
              <a:t>Beamtube Structural Support Layout/Configuration for Corrugated Tube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1F7B5-7DFF-CA14-5D1F-60C5E249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E8DFB-9E8D-2F91-8775-4C1D3A3D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9</a:t>
            </a:fld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E481D1-1C54-AD35-BBF1-F2471B51DF29}"/>
              </a:ext>
            </a:extLst>
          </p:cNvPr>
          <p:cNvSpPr txBox="1"/>
          <p:nvPr/>
        </p:nvSpPr>
        <p:spPr>
          <a:xfrm>
            <a:off x="3887328" y="3535747"/>
            <a:ext cx="2955432" cy="646331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MA = Main Anchor (or fixed support)</a:t>
            </a:r>
          </a:p>
          <a:p>
            <a:r>
              <a:rPr lang="en-US" sz="1200" dirty="0"/>
              <a:t>No Guided Supports</a:t>
            </a:r>
          </a:p>
          <a:p>
            <a:r>
              <a:rPr lang="en-US" sz="1200" dirty="0"/>
              <a:t>No Expansion Joints (EJ, aka Bellows)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F1A425-E7F7-9834-D3DD-78885B0410C1}"/>
              </a:ext>
            </a:extLst>
          </p:cNvPr>
          <p:cNvGrpSpPr/>
          <p:nvPr/>
        </p:nvGrpSpPr>
        <p:grpSpPr>
          <a:xfrm>
            <a:off x="387122" y="1272920"/>
            <a:ext cx="8289704" cy="1985248"/>
            <a:chOff x="387122" y="1272920"/>
            <a:chExt cx="8289704" cy="19852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65D7BC-9DCB-663D-ADDD-A3C1BAB79081}"/>
                </a:ext>
              </a:extLst>
            </p:cNvPr>
            <p:cNvSpPr/>
            <p:nvPr/>
          </p:nvSpPr>
          <p:spPr>
            <a:xfrm>
              <a:off x="387122" y="1877697"/>
              <a:ext cx="495300" cy="10191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546CAF0-CF36-9AF8-4509-BE210F0D3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668298" y="2120934"/>
              <a:ext cx="2691130" cy="47053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30E746-264C-A700-4260-7DF2E07AC739}"/>
                </a:ext>
              </a:extLst>
            </p:cNvPr>
            <p:cNvSpPr/>
            <p:nvPr/>
          </p:nvSpPr>
          <p:spPr>
            <a:xfrm>
              <a:off x="492919" y="1996761"/>
              <a:ext cx="214313" cy="7381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CCD25B-6886-4BDC-2177-14D5E31894A3}"/>
                </a:ext>
              </a:extLst>
            </p:cNvPr>
            <p:cNvSpPr txBox="1"/>
            <p:nvPr/>
          </p:nvSpPr>
          <p:spPr>
            <a:xfrm>
              <a:off x="3309942" y="2582548"/>
              <a:ext cx="1481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</a:t>
              </a:r>
            </a:p>
            <a:p>
              <a:r>
                <a:rPr lang="en-US" dirty="0"/>
                <a:t>(Fixed Support)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60DB2C-D421-F37A-5790-05F58E922AA1}"/>
                </a:ext>
              </a:extLst>
            </p:cNvPr>
            <p:cNvSpPr txBox="1"/>
            <p:nvPr/>
          </p:nvSpPr>
          <p:spPr>
            <a:xfrm>
              <a:off x="5874555" y="2563498"/>
              <a:ext cx="4619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0B25BB-31F6-7CE1-D2AB-F07A74A25C82}"/>
                </a:ext>
              </a:extLst>
            </p:cNvPr>
            <p:cNvSpPr txBox="1"/>
            <p:nvPr/>
          </p:nvSpPr>
          <p:spPr>
            <a:xfrm>
              <a:off x="1995488" y="1796140"/>
              <a:ext cx="1176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BT segment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040E05-E399-D8EE-8CBE-63B682A065B0}"/>
                </a:ext>
              </a:extLst>
            </p:cNvPr>
            <p:cNvSpPr txBox="1"/>
            <p:nvPr/>
          </p:nvSpPr>
          <p:spPr>
            <a:xfrm>
              <a:off x="1152190" y="2734948"/>
              <a:ext cx="1563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Termination</a:t>
              </a:r>
            </a:p>
            <a:p>
              <a:r>
                <a:rPr lang="en-US" dirty="0"/>
                <a:t>Support/Anchor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42105E-E758-CED0-D3AB-0683736084C8}"/>
                </a:ext>
              </a:extLst>
            </p:cNvPr>
            <p:cNvSpPr txBox="1"/>
            <p:nvPr/>
          </p:nvSpPr>
          <p:spPr>
            <a:xfrm>
              <a:off x="819159" y="1272920"/>
              <a:ext cx="1176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Gate Valve (GV)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9E82CD4-F968-3E72-5E3F-EEBDBB3A56E7}"/>
                </a:ext>
              </a:extLst>
            </p:cNvPr>
            <p:cNvCxnSpPr>
              <a:stCxn id="25" idx="1"/>
            </p:cNvCxnSpPr>
            <p:nvPr/>
          </p:nvCxnSpPr>
          <p:spPr>
            <a:xfrm flipH="1">
              <a:off x="609600" y="1534530"/>
              <a:ext cx="209559" cy="6051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217CCA-6589-389F-1139-3D87A6E0E24C}"/>
                </a:ext>
              </a:extLst>
            </p:cNvPr>
            <p:cNvCxnSpPr/>
            <p:nvPr/>
          </p:nvCxnSpPr>
          <p:spPr>
            <a:xfrm flipH="1" flipV="1">
              <a:off x="819159" y="2734948"/>
              <a:ext cx="380991" cy="1553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B762188-534D-3197-093F-CE27E8320C31}"/>
                </a:ext>
              </a:extLst>
            </p:cNvPr>
            <p:cNvCxnSpPr>
              <a:stCxn id="23" idx="1"/>
            </p:cNvCxnSpPr>
            <p:nvPr/>
          </p:nvCxnSpPr>
          <p:spPr>
            <a:xfrm flipH="1">
              <a:off x="1743075" y="1950029"/>
              <a:ext cx="252413" cy="4372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12F84C-F3FE-D1B8-0D58-6997006367F2}"/>
                </a:ext>
              </a:extLst>
            </p:cNvPr>
            <p:cNvCxnSpPr/>
            <p:nvPr/>
          </p:nvCxnSpPr>
          <p:spPr>
            <a:xfrm>
              <a:off x="3533783" y="1877697"/>
              <a:ext cx="257174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E168E6-923A-950D-C13D-8B8A56A21489}"/>
                </a:ext>
              </a:extLst>
            </p:cNvPr>
            <p:cNvSpPr txBox="1"/>
            <p:nvPr/>
          </p:nvSpPr>
          <p:spPr>
            <a:xfrm>
              <a:off x="3643782" y="1574694"/>
              <a:ext cx="2343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Spacing determined by sag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AF49EEF-75F4-1794-3021-D6CE593F7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18" r="1976"/>
            <a:stretch>
              <a:fillRect/>
            </a:stretch>
          </p:blipFill>
          <p:spPr>
            <a:xfrm flipV="1">
              <a:off x="3308095" y="2121281"/>
              <a:ext cx="2599790" cy="470535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825A55-9A7F-0777-E02A-C88454024F0D}"/>
                </a:ext>
              </a:extLst>
            </p:cNvPr>
            <p:cNvGrpSpPr/>
            <p:nvPr/>
          </p:nvGrpSpPr>
          <p:grpSpPr>
            <a:xfrm>
              <a:off x="3400433" y="2149160"/>
              <a:ext cx="266700" cy="423862"/>
              <a:chOff x="3152775" y="1766888"/>
              <a:chExt cx="266700" cy="423862"/>
            </a:xfrm>
            <a:noFill/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49F7EDC-23B7-A491-2541-C17869A9BD25}"/>
                  </a:ext>
                </a:extLst>
              </p:cNvPr>
              <p:cNvSpPr/>
              <p:nvPr/>
            </p:nvSpPr>
            <p:spPr>
              <a:xfrm>
                <a:off x="3152775" y="1766888"/>
                <a:ext cx="266700" cy="42386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AC8C644-8E4F-0BD5-4FC6-58D1C9C586AB}"/>
                  </a:ext>
                </a:extLst>
              </p:cNvPr>
              <p:cNvCxnSpPr/>
              <p:nvPr/>
            </p:nvCxnSpPr>
            <p:spPr>
              <a:xfrm>
                <a:off x="3152775" y="1766888"/>
                <a:ext cx="266700" cy="423862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B942C21-0DE7-E4A5-A09D-9F97426F3B81}"/>
                  </a:ext>
                </a:extLst>
              </p:cNvPr>
              <p:cNvCxnSpPr/>
              <p:nvPr/>
            </p:nvCxnSpPr>
            <p:spPr>
              <a:xfrm flipV="1">
                <a:off x="3152775" y="1766888"/>
                <a:ext cx="266700" cy="423862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026539B-1B08-8755-6B5F-097434AB2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18" r="1976"/>
            <a:stretch>
              <a:fillRect/>
            </a:stretch>
          </p:blipFill>
          <p:spPr>
            <a:xfrm flipV="1">
              <a:off x="5903657" y="2120622"/>
              <a:ext cx="2599790" cy="470535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F105C4-00BD-D40C-EF8F-F25DAD219E21}"/>
                </a:ext>
              </a:extLst>
            </p:cNvPr>
            <p:cNvGrpSpPr/>
            <p:nvPr/>
          </p:nvGrpSpPr>
          <p:grpSpPr>
            <a:xfrm>
              <a:off x="5972183" y="2149160"/>
              <a:ext cx="266700" cy="423862"/>
              <a:chOff x="3152775" y="1766888"/>
              <a:chExt cx="266700" cy="423862"/>
            </a:xfrm>
            <a:no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2ADB414-E70B-53F9-47D1-BD368EA99D79}"/>
                  </a:ext>
                </a:extLst>
              </p:cNvPr>
              <p:cNvSpPr/>
              <p:nvPr/>
            </p:nvSpPr>
            <p:spPr>
              <a:xfrm>
                <a:off x="3152775" y="1766888"/>
                <a:ext cx="266700" cy="42386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93D77E2-205C-13D0-51A3-9550D1DBBF04}"/>
                  </a:ext>
                </a:extLst>
              </p:cNvPr>
              <p:cNvCxnSpPr/>
              <p:nvPr/>
            </p:nvCxnSpPr>
            <p:spPr>
              <a:xfrm>
                <a:off x="3152775" y="1766888"/>
                <a:ext cx="266700" cy="423862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9CD6AC9-9946-2EF3-31A8-133BC55FB0E8}"/>
                  </a:ext>
                </a:extLst>
              </p:cNvPr>
              <p:cNvCxnSpPr/>
              <p:nvPr/>
            </p:nvCxnSpPr>
            <p:spPr>
              <a:xfrm flipV="1">
                <a:off x="3152775" y="1766888"/>
                <a:ext cx="266700" cy="423862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FC53153-49D1-5D27-B58C-121037276ED4}"/>
                </a:ext>
              </a:extLst>
            </p:cNvPr>
            <p:cNvSpPr/>
            <p:nvPr/>
          </p:nvSpPr>
          <p:spPr>
            <a:xfrm>
              <a:off x="7955756" y="2139635"/>
              <a:ext cx="721070" cy="663179"/>
            </a:xfrm>
            <a:custGeom>
              <a:avLst/>
              <a:gdLst>
                <a:gd name="connsiteX0" fmla="*/ 581808 w 652796"/>
                <a:gd name="connsiteY0" fmla="*/ 52199 h 713039"/>
                <a:gd name="connsiteX1" fmla="*/ 81745 w 652796"/>
                <a:gd name="connsiteY1" fmla="*/ 52199 h 713039"/>
                <a:gd name="connsiteX2" fmla="*/ 5545 w 652796"/>
                <a:gd name="connsiteY2" fmla="*/ 223649 h 713039"/>
                <a:gd name="connsiteX3" fmla="*/ 134133 w 652796"/>
                <a:gd name="connsiteY3" fmla="*/ 461774 h 713039"/>
                <a:gd name="connsiteX4" fmla="*/ 134133 w 652796"/>
                <a:gd name="connsiteY4" fmla="*/ 657036 h 713039"/>
                <a:gd name="connsiteX5" fmla="*/ 600858 w 652796"/>
                <a:gd name="connsiteY5" fmla="*/ 661799 h 713039"/>
                <a:gd name="connsiteX6" fmla="*/ 581808 w 652796"/>
                <a:gd name="connsiteY6" fmla="*/ 52199 h 71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2796" h="713039">
                  <a:moveTo>
                    <a:pt x="581808" y="52199"/>
                  </a:moveTo>
                  <a:cubicBezTo>
                    <a:pt x="495289" y="-49401"/>
                    <a:pt x="177789" y="23624"/>
                    <a:pt x="81745" y="52199"/>
                  </a:cubicBezTo>
                  <a:cubicBezTo>
                    <a:pt x="-14299" y="80774"/>
                    <a:pt x="-3186" y="155387"/>
                    <a:pt x="5545" y="223649"/>
                  </a:cubicBezTo>
                  <a:cubicBezTo>
                    <a:pt x="14276" y="291912"/>
                    <a:pt x="112702" y="389543"/>
                    <a:pt x="134133" y="461774"/>
                  </a:cubicBezTo>
                  <a:cubicBezTo>
                    <a:pt x="155564" y="534005"/>
                    <a:pt x="56346" y="623699"/>
                    <a:pt x="134133" y="657036"/>
                  </a:cubicBezTo>
                  <a:cubicBezTo>
                    <a:pt x="211920" y="690373"/>
                    <a:pt x="524658" y="761811"/>
                    <a:pt x="600858" y="661799"/>
                  </a:cubicBezTo>
                  <a:cubicBezTo>
                    <a:pt x="677058" y="561787"/>
                    <a:pt x="668327" y="153799"/>
                    <a:pt x="581808" y="5219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6F44E6C-A06D-DC91-5AC0-9F36BBE1FE4C}"/>
                </a:ext>
              </a:extLst>
            </p:cNvPr>
            <p:cNvSpPr/>
            <p:nvPr/>
          </p:nvSpPr>
          <p:spPr>
            <a:xfrm>
              <a:off x="7936763" y="2099154"/>
              <a:ext cx="175013" cy="550069"/>
            </a:xfrm>
            <a:custGeom>
              <a:avLst/>
              <a:gdLst>
                <a:gd name="connsiteX0" fmla="*/ 132103 w 175013"/>
                <a:gd name="connsiteY0" fmla="*/ 0 h 550069"/>
                <a:gd name="connsiteX1" fmla="*/ 28518 w 175013"/>
                <a:gd name="connsiteY1" fmla="*/ 121444 h 550069"/>
                <a:gd name="connsiteX2" fmla="*/ 2325 w 175013"/>
                <a:gd name="connsiteY2" fmla="*/ 234553 h 550069"/>
                <a:gd name="connsiteX3" fmla="*/ 74953 w 175013"/>
                <a:gd name="connsiteY3" fmla="*/ 369094 h 550069"/>
                <a:gd name="connsiteX4" fmla="*/ 153534 w 175013"/>
                <a:gd name="connsiteY4" fmla="*/ 448866 h 550069"/>
                <a:gd name="connsiteX5" fmla="*/ 173775 w 175013"/>
                <a:gd name="connsiteY5" fmla="*/ 550069 h 55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013" h="550069">
                  <a:moveTo>
                    <a:pt x="132103" y="0"/>
                  </a:moveTo>
                  <a:cubicBezTo>
                    <a:pt x="91125" y="41176"/>
                    <a:pt x="50148" y="82352"/>
                    <a:pt x="28518" y="121444"/>
                  </a:cubicBezTo>
                  <a:cubicBezTo>
                    <a:pt x="6888" y="160536"/>
                    <a:pt x="-5414" y="193278"/>
                    <a:pt x="2325" y="234553"/>
                  </a:cubicBezTo>
                  <a:cubicBezTo>
                    <a:pt x="10064" y="275828"/>
                    <a:pt x="49751" y="333375"/>
                    <a:pt x="74953" y="369094"/>
                  </a:cubicBezTo>
                  <a:cubicBezTo>
                    <a:pt x="100154" y="404813"/>
                    <a:pt x="137064" y="418704"/>
                    <a:pt x="153534" y="448866"/>
                  </a:cubicBezTo>
                  <a:cubicBezTo>
                    <a:pt x="170004" y="479028"/>
                    <a:pt x="178339" y="528638"/>
                    <a:pt x="173775" y="55006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258991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A0CA0475A6A344BE77259236DD10D3" ma:contentTypeVersion="18" ma:contentTypeDescription="Create a new document." ma:contentTypeScope="" ma:versionID="c3e33cdca20d9eda3b2834d7f923037a">
  <xsd:schema xmlns:xsd="http://www.w3.org/2001/XMLSchema" xmlns:xs="http://www.w3.org/2001/XMLSchema" xmlns:p="http://schemas.microsoft.com/office/2006/metadata/properties" xmlns:ns3="95adea86-053e-417d-ba37-c04eb4db8b01" xmlns:ns4="9bd770f9-1ac9-45d4-a8d7-038deefd937a" targetNamespace="http://schemas.microsoft.com/office/2006/metadata/properties" ma:root="true" ma:fieldsID="55fff5ae4c732f523c9f939d9d484858" ns3:_="" ns4:_="">
    <xsd:import namespace="95adea86-053e-417d-ba37-c04eb4db8b01"/>
    <xsd:import namespace="9bd770f9-1ac9-45d4-a8d7-038deefd9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dea86-053e-417d-ba37-c04eb4db8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770f9-1ac9-45d4-a8d7-038deefd9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adea86-053e-417d-ba37-c04eb4db8b01" xsi:nil="true"/>
  </documentManagement>
</p:properties>
</file>

<file path=customXml/itemProps1.xml><?xml version="1.0" encoding="utf-8"?>
<ds:datastoreItem xmlns:ds="http://schemas.openxmlformats.org/officeDocument/2006/customXml" ds:itemID="{7F635465-DD52-4E79-B346-6AFF6BDB3D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70B52E-E8B5-492D-851D-FD9A4720C03B}">
  <ds:schemaRefs>
    <ds:schemaRef ds:uri="95adea86-053e-417d-ba37-c04eb4db8b01"/>
    <ds:schemaRef ds:uri="9bd770f9-1ac9-45d4-a8d7-038deefd93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E6D1FAE-4846-44D5-A354-1E572C028F9E}">
  <ds:schemaRefs>
    <ds:schemaRef ds:uri="95adea86-053e-417d-ba37-c04eb4db8b01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9bd770f9-1ac9-45d4-a8d7-038deefd937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5430</TotalTime>
  <Words>1573</Words>
  <Application>Microsoft Office PowerPoint</Application>
  <PresentationFormat>On-screen Show (16:9)</PresentationFormat>
  <Paragraphs>238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Source Sans Pro</vt:lpstr>
      <vt:lpstr>Symbol</vt:lpstr>
      <vt:lpstr>Times New Roman</vt:lpstr>
      <vt:lpstr>Wingdings</vt:lpstr>
      <vt:lpstr>Simple Dark</vt:lpstr>
      <vt:lpstr>Cosmic Explorer  Beamtube Experiment (CE-BEX): Design Specifications  &amp; Tube Design Overview for CE Beamtube Workshop #3 (29-Sep – 2-Oct 2025)</vt:lpstr>
      <vt:lpstr>Scope</vt:lpstr>
      <vt:lpstr>Assumptions &amp; Interfaces</vt:lpstr>
      <vt:lpstr>Structural evaluation with the  ASME BPVC 2023 edition</vt:lpstr>
      <vt:lpstr>Beamtube Mechanical Requirements</vt:lpstr>
      <vt:lpstr>Structural evaluation with the  ASME BPVC 2023 edition</vt:lpstr>
      <vt:lpstr>Structural evaluation with the  ASME BPVC 2023 edition</vt:lpstr>
      <vt:lpstr>Beamtube Structural Support Layout/Configuration</vt:lpstr>
      <vt:lpstr>Beamtube Structural Support Layout/Configuration for Corrugated Tube</vt:lpstr>
      <vt:lpstr>Beamtube  Taxonomy</vt:lpstr>
      <vt:lpstr>Structural Properties of Potential BT Materials</vt:lpstr>
      <vt:lpstr>Material considerations in Structural Analyses: Ring-Stiffened and Thick-Walled Cylinders</vt:lpstr>
      <vt:lpstr>Considerations in Structural Analysis of Corrugated Cylinders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dc:creator>Dennis Coyne</dc:creator>
  <cp:lastModifiedBy>Dennis Coyne</cp:lastModifiedBy>
  <cp:revision>5</cp:revision>
  <cp:lastPrinted>2022-09-15T14:15:26Z</cp:lastPrinted>
  <dcterms:modified xsi:type="dcterms:W3CDTF">2025-09-28T18:34:39Z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0x01010022A0CA0475A6A344BE77259236DD10D3</vt:lpwstr>
  </property>
</Properties>
</file>