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07" r:id="rId3"/>
    <p:sldId id="297" r:id="rId4"/>
    <p:sldId id="314" r:id="rId5"/>
    <p:sldId id="315" r:id="rId6"/>
    <p:sldId id="316" r:id="rId7"/>
    <p:sldId id="265" r:id="rId8"/>
    <p:sldId id="310" r:id="rId9"/>
    <p:sldId id="317" r:id="rId10"/>
    <p:sldId id="300" r:id="rId11"/>
    <p:sldId id="266" r:id="rId12"/>
    <p:sldId id="275" r:id="rId13"/>
    <p:sldId id="276" r:id="rId14"/>
    <p:sldId id="324" r:id="rId15"/>
    <p:sldId id="319" r:id="rId16"/>
    <p:sldId id="320" r:id="rId17"/>
    <p:sldId id="322" r:id="rId18"/>
    <p:sldId id="278" r:id="rId19"/>
    <p:sldId id="323" r:id="rId20"/>
    <p:sldId id="289" r:id="rId21"/>
    <p:sldId id="291" r:id="rId22"/>
    <p:sldId id="282" r:id="rId23"/>
    <p:sldId id="283" r:id="rId24"/>
    <p:sldId id="284" r:id="rId25"/>
    <p:sldId id="306" r:id="rId26"/>
    <p:sldId id="303" r:id="rId27"/>
    <p:sldId id="304" r:id="rId28"/>
    <p:sldId id="302" r:id="rId29"/>
    <p:sldId id="313" r:id="rId30"/>
    <p:sldId id="325" r:id="rId31"/>
    <p:sldId id="286" r:id="rId32"/>
    <p:sldId id="294" r:id="rId33"/>
    <p:sldId id="279" r:id="rId34"/>
    <p:sldId id="280" r:id="rId35"/>
    <p:sldId id="287" r:id="rId36"/>
    <p:sldId id="28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7E7"/>
    <a:srgbClr val="FFFFCC"/>
    <a:srgbClr val="CC99FF"/>
    <a:srgbClr val="9933FF"/>
    <a:srgbClr val="F4B93A"/>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4E2458-CB66-442A-8EDE-71A861719C01}" v="1074" dt="2025-06-11T16:03:01.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6" d="100"/>
          <a:sy n="66" d="100"/>
        </p:scale>
        <p:origin x="1752" y="9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Nelle" userId="35c181ff4e633ecc" providerId="LiveId" clId="{C64E2458-CB66-442A-8EDE-71A861719C01}"/>
    <pc:docChg chg="undo redo custSel addSld delSld modSld sldOrd">
      <pc:chgData name="Clare Nelle" userId="35c181ff4e633ecc" providerId="LiveId" clId="{C64E2458-CB66-442A-8EDE-71A861719C01}" dt="2025-06-11T16:03:32.595" v="5596" actId="207"/>
      <pc:docMkLst>
        <pc:docMk/>
      </pc:docMkLst>
      <pc:sldChg chg="modSp mod">
        <pc:chgData name="Clare Nelle" userId="35c181ff4e633ecc" providerId="LiveId" clId="{C64E2458-CB66-442A-8EDE-71A861719C01}" dt="2025-06-10T18:33:45.559" v="1734" actId="404"/>
        <pc:sldMkLst>
          <pc:docMk/>
          <pc:sldMk cId="2147680136" sldId="256"/>
        </pc:sldMkLst>
        <pc:spChg chg="mod">
          <ac:chgData name="Clare Nelle" userId="35c181ff4e633ecc" providerId="LiveId" clId="{C64E2458-CB66-442A-8EDE-71A861719C01}" dt="2025-06-10T18:33:45.559" v="1734" actId="404"/>
          <ac:spMkLst>
            <pc:docMk/>
            <pc:sldMk cId="2147680136" sldId="256"/>
            <ac:spMk id="3" creationId="{8A0DC6A8-0348-D3D4-4832-4A78C7E76904}"/>
          </ac:spMkLst>
        </pc:spChg>
      </pc:sldChg>
      <pc:sldChg chg="del">
        <pc:chgData name="Clare Nelle" userId="35c181ff4e633ecc" providerId="LiveId" clId="{C64E2458-CB66-442A-8EDE-71A861719C01}" dt="2025-06-06T22:10:59.368" v="6" actId="47"/>
        <pc:sldMkLst>
          <pc:docMk/>
          <pc:sldMk cId="1208922845" sldId="258"/>
        </pc:sldMkLst>
      </pc:sldChg>
      <pc:sldChg chg="del">
        <pc:chgData name="Clare Nelle" userId="35c181ff4e633ecc" providerId="LiveId" clId="{C64E2458-CB66-442A-8EDE-71A861719C01}" dt="2025-06-06T22:11:00.103" v="7" actId="47"/>
        <pc:sldMkLst>
          <pc:docMk/>
          <pc:sldMk cId="3576940230" sldId="259"/>
        </pc:sldMkLst>
      </pc:sldChg>
      <pc:sldChg chg="del">
        <pc:chgData name="Clare Nelle" userId="35c181ff4e633ecc" providerId="LiveId" clId="{C64E2458-CB66-442A-8EDE-71A861719C01}" dt="2025-06-06T22:11:02.551" v="9" actId="47"/>
        <pc:sldMkLst>
          <pc:docMk/>
          <pc:sldMk cId="2719064593" sldId="260"/>
        </pc:sldMkLst>
      </pc:sldChg>
      <pc:sldChg chg="del">
        <pc:chgData name="Clare Nelle" userId="35c181ff4e633ecc" providerId="LiveId" clId="{C64E2458-CB66-442A-8EDE-71A861719C01}" dt="2025-06-06T22:11:07.724" v="10" actId="47"/>
        <pc:sldMkLst>
          <pc:docMk/>
          <pc:sldMk cId="3185331427" sldId="261"/>
        </pc:sldMkLst>
      </pc:sldChg>
      <pc:sldChg chg="del">
        <pc:chgData name="Clare Nelle" userId="35c181ff4e633ecc" providerId="LiveId" clId="{C64E2458-CB66-442A-8EDE-71A861719C01}" dt="2025-06-06T22:11:10.802" v="11" actId="47"/>
        <pc:sldMkLst>
          <pc:docMk/>
          <pc:sldMk cId="2263401769" sldId="262"/>
        </pc:sldMkLst>
      </pc:sldChg>
      <pc:sldChg chg="delSp del mod delAnim modShow">
        <pc:chgData name="Clare Nelle" userId="35c181ff4e633ecc" providerId="LiveId" clId="{C64E2458-CB66-442A-8EDE-71A861719C01}" dt="2025-06-10T18:36:29.646" v="1755" actId="2696"/>
        <pc:sldMkLst>
          <pc:docMk/>
          <pc:sldMk cId="2496940600" sldId="264"/>
        </pc:sldMkLst>
        <pc:spChg chg="del">
          <ac:chgData name="Clare Nelle" userId="35c181ff4e633ecc" providerId="LiveId" clId="{C64E2458-CB66-442A-8EDE-71A861719C01}" dt="2025-06-10T18:36:23.686" v="1754" actId="21"/>
          <ac:spMkLst>
            <pc:docMk/>
            <pc:sldMk cId="2496940600" sldId="264"/>
            <ac:spMk id="9" creationId="{E39C842D-9835-5F14-815B-1D25156C7C5B}"/>
          </ac:spMkLst>
        </pc:spChg>
        <pc:picChg chg="del">
          <ac:chgData name="Clare Nelle" userId="35c181ff4e633ecc" providerId="LiveId" clId="{C64E2458-CB66-442A-8EDE-71A861719C01}" dt="2025-06-10T18:36:23.686" v="1754" actId="21"/>
          <ac:picMkLst>
            <pc:docMk/>
            <pc:sldMk cId="2496940600" sldId="264"/>
            <ac:picMk id="6146" creationId="{548A0D3E-9E69-6C24-6D54-53CF7CC94263}"/>
          </ac:picMkLst>
        </pc:picChg>
      </pc:sldChg>
      <pc:sldChg chg="ord modNotesTx">
        <pc:chgData name="Clare Nelle" userId="35c181ff4e633ecc" providerId="LiveId" clId="{C64E2458-CB66-442A-8EDE-71A861719C01}" dt="2025-06-10T21:27:51.553" v="2415"/>
        <pc:sldMkLst>
          <pc:docMk/>
          <pc:sldMk cId="2569258996" sldId="265"/>
        </pc:sldMkLst>
      </pc:sldChg>
      <pc:sldChg chg="addSp modSp mod">
        <pc:chgData name="Clare Nelle" userId="35c181ff4e633ecc" providerId="LiveId" clId="{C64E2458-CB66-442A-8EDE-71A861719C01}" dt="2025-06-11T00:19:51.897" v="3602" actId="20577"/>
        <pc:sldMkLst>
          <pc:docMk/>
          <pc:sldMk cId="8925333" sldId="266"/>
        </pc:sldMkLst>
        <pc:spChg chg="add mod">
          <ac:chgData name="Clare Nelle" userId="35c181ff4e633ecc" providerId="LiveId" clId="{C64E2458-CB66-442A-8EDE-71A861719C01}" dt="2025-06-11T00:19:51.897" v="3602" actId="20577"/>
          <ac:spMkLst>
            <pc:docMk/>
            <pc:sldMk cId="8925333" sldId="266"/>
            <ac:spMk id="2" creationId="{6AE038EE-6696-923E-584D-192DD60A97A3}"/>
          </ac:spMkLst>
        </pc:spChg>
        <pc:spChg chg="mod">
          <ac:chgData name="Clare Nelle" userId="35c181ff4e633ecc" providerId="LiveId" clId="{C64E2458-CB66-442A-8EDE-71A861719C01}" dt="2025-06-10T22:40:58.719" v="3375" actId="21"/>
          <ac:spMkLst>
            <pc:docMk/>
            <pc:sldMk cId="8925333" sldId="266"/>
            <ac:spMk id="7" creationId="{13330FFB-1424-E8D3-D5ED-055748372FDA}"/>
          </ac:spMkLst>
        </pc:spChg>
      </pc:sldChg>
      <pc:sldChg chg="del mod modShow">
        <pc:chgData name="Clare Nelle" userId="35c181ff4e633ecc" providerId="LiveId" clId="{C64E2458-CB66-442A-8EDE-71A861719C01}" dt="2025-06-10T18:53:18.260" v="2058" actId="47"/>
        <pc:sldMkLst>
          <pc:docMk/>
          <pc:sldMk cId="1343238051" sldId="267"/>
        </pc:sldMkLst>
      </pc:sldChg>
      <pc:sldChg chg="del mod modShow">
        <pc:chgData name="Clare Nelle" userId="35c181ff4e633ecc" providerId="LiveId" clId="{C64E2458-CB66-442A-8EDE-71A861719C01}" dt="2025-06-10T18:53:21.022" v="2060" actId="47"/>
        <pc:sldMkLst>
          <pc:docMk/>
          <pc:sldMk cId="3923421237" sldId="268"/>
        </pc:sldMkLst>
      </pc:sldChg>
      <pc:sldChg chg="del mod modShow">
        <pc:chgData name="Clare Nelle" userId="35c181ff4e633ecc" providerId="LiveId" clId="{C64E2458-CB66-442A-8EDE-71A861719C01}" dt="2025-06-10T18:53:22.032" v="2061" actId="47"/>
        <pc:sldMkLst>
          <pc:docMk/>
          <pc:sldMk cId="3508323232" sldId="269"/>
        </pc:sldMkLst>
      </pc:sldChg>
      <pc:sldChg chg="add del mod modShow">
        <pc:chgData name="Clare Nelle" userId="35c181ff4e633ecc" providerId="LiveId" clId="{C64E2458-CB66-442A-8EDE-71A861719C01}" dt="2025-06-10T18:53:23.192" v="2062" actId="47"/>
        <pc:sldMkLst>
          <pc:docMk/>
          <pc:sldMk cId="3091026743" sldId="270"/>
        </pc:sldMkLst>
      </pc:sldChg>
      <pc:sldChg chg="del mod modShow">
        <pc:chgData name="Clare Nelle" userId="35c181ff4e633ecc" providerId="LiveId" clId="{C64E2458-CB66-442A-8EDE-71A861719C01}" dt="2025-06-10T21:34:58.847" v="2481" actId="2696"/>
        <pc:sldMkLst>
          <pc:docMk/>
          <pc:sldMk cId="2805953661" sldId="271"/>
        </pc:sldMkLst>
      </pc:sldChg>
      <pc:sldChg chg="del">
        <pc:chgData name="Clare Nelle" userId="35c181ff4e633ecc" providerId="LiveId" clId="{C64E2458-CB66-442A-8EDE-71A861719C01}" dt="2025-06-10T21:34:50.233" v="2480" actId="2696"/>
        <pc:sldMkLst>
          <pc:docMk/>
          <pc:sldMk cId="962734071" sldId="272"/>
        </pc:sldMkLst>
      </pc:sldChg>
      <pc:sldChg chg="del mod modShow">
        <pc:chgData name="Clare Nelle" userId="35c181ff4e633ecc" providerId="LiveId" clId="{C64E2458-CB66-442A-8EDE-71A861719C01}" dt="2025-06-10T18:53:24.232" v="2063" actId="47"/>
        <pc:sldMkLst>
          <pc:docMk/>
          <pc:sldMk cId="425789233" sldId="273"/>
        </pc:sldMkLst>
      </pc:sldChg>
      <pc:sldChg chg="delSp modSp del mod modShow modNotesTx">
        <pc:chgData name="Clare Nelle" userId="35c181ff4e633ecc" providerId="LiveId" clId="{C64E2458-CB66-442A-8EDE-71A861719C01}" dt="2025-06-10T18:53:29.067" v="2064" actId="47"/>
        <pc:sldMkLst>
          <pc:docMk/>
          <pc:sldMk cId="2266384018" sldId="274"/>
        </pc:sldMkLst>
      </pc:sldChg>
      <pc:sldChg chg="delSp modSp mod">
        <pc:chgData name="Clare Nelle" userId="35c181ff4e633ecc" providerId="LiveId" clId="{C64E2458-CB66-442A-8EDE-71A861719C01}" dt="2025-06-07T17:16:32.620" v="647" actId="1076"/>
        <pc:sldMkLst>
          <pc:docMk/>
          <pc:sldMk cId="653154355" sldId="275"/>
        </pc:sldMkLst>
        <pc:spChg chg="mod">
          <ac:chgData name="Clare Nelle" userId="35c181ff4e633ecc" providerId="LiveId" clId="{C64E2458-CB66-442A-8EDE-71A861719C01}" dt="2025-06-07T17:16:32.620" v="647" actId="1076"/>
          <ac:spMkLst>
            <pc:docMk/>
            <pc:sldMk cId="653154355" sldId="275"/>
            <ac:spMk id="2" creationId="{78B187E5-84FF-B1E5-84BD-32A1786C8007}"/>
          </ac:spMkLst>
        </pc:spChg>
      </pc:sldChg>
      <pc:sldChg chg="addSp delSp modSp mod ord modAnim">
        <pc:chgData name="Clare Nelle" userId="35c181ff4e633ecc" providerId="LiveId" clId="{C64E2458-CB66-442A-8EDE-71A861719C01}" dt="2025-06-11T05:23:08.623" v="5454" actId="1076"/>
        <pc:sldMkLst>
          <pc:docMk/>
          <pc:sldMk cId="761583227" sldId="278"/>
        </pc:sldMkLst>
        <pc:spChg chg="mod">
          <ac:chgData name="Clare Nelle" userId="35c181ff4e633ecc" providerId="LiveId" clId="{C64E2458-CB66-442A-8EDE-71A861719C01}" dt="2025-06-11T00:21:31.135" v="3608" actId="207"/>
          <ac:spMkLst>
            <pc:docMk/>
            <pc:sldMk cId="761583227" sldId="278"/>
            <ac:spMk id="7" creationId="{13330FFB-1424-E8D3-D5ED-055748372FDA}"/>
          </ac:spMkLst>
        </pc:spChg>
        <pc:spChg chg="mod">
          <ac:chgData name="Clare Nelle" userId="35c181ff4e633ecc" providerId="LiveId" clId="{C64E2458-CB66-442A-8EDE-71A861719C01}" dt="2025-06-11T05:23:08.623" v="5454" actId="1076"/>
          <ac:spMkLst>
            <pc:docMk/>
            <pc:sldMk cId="761583227" sldId="278"/>
            <ac:spMk id="19" creationId="{CF14085F-E309-F4A4-E007-AFEC1AB68326}"/>
          </ac:spMkLst>
        </pc:spChg>
        <pc:picChg chg="add del mod">
          <ac:chgData name="Clare Nelle" userId="35c181ff4e633ecc" providerId="LiveId" clId="{C64E2458-CB66-442A-8EDE-71A861719C01}" dt="2025-06-11T00:21:22.152" v="3607" actId="170"/>
          <ac:picMkLst>
            <pc:docMk/>
            <pc:sldMk cId="761583227" sldId="278"/>
            <ac:picMk id="2" creationId="{44B11F05-8623-583B-8937-7DFB33110FFE}"/>
          </ac:picMkLst>
        </pc:picChg>
      </pc:sldChg>
      <pc:sldChg chg="addSp modSp mod">
        <pc:chgData name="Clare Nelle" userId="35c181ff4e633ecc" providerId="LiveId" clId="{C64E2458-CB66-442A-8EDE-71A861719C01}" dt="2025-06-11T05:09:58.245" v="5416" actId="1036"/>
        <pc:sldMkLst>
          <pc:docMk/>
          <pc:sldMk cId="2306892379" sldId="282"/>
        </pc:sldMkLst>
        <pc:spChg chg="mod">
          <ac:chgData name="Clare Nelle" userId="35c181ff4e633ecc" providerId="LiveId" clId="{C64E2458-CB66-442A-8EDE-71A861719C01}" dt="2025-06-11T05:09:47.374" v="5408" actId="207"/>
          <ac:spMkLst>
            <pc:docMk/>
            <pc:sldMk cId="2306892379" sldId="282"/>
            <ac:spMk id="7" creationId="{13330FFB-1424-E8D3-D5ED-055748372FDA}"/>
          </ac:spMkLst>
        </pc:spChg>
        <pc:spChg chg="mod">
          <ac:chgData name="Clare Nelle" userId="35c181ff4e633ecc" providerId="LiveId" clId="{C64E2458-CB66-442A-8EDE-71A861719C01}" dt="2025-06-11T05:09:58.245" v="5416" actId="1036"/>
          <ac:spMkLst>
            <pc:docMk/>
            <pc:sldMk cId="2306892379" sldId="282"/>
            <ac:spMk id="50" creationId="{EA801F7A-C88D-6730-01A5-E9131A8179BE}"/>
          </ac:spMkLst>
        </pc:spChg>
        <pc:picChg chg="add mod">
          <ac:chgData name="Clare Nelle" userId="35c181ff4e633ecc" providerId="LiveId" clId="{C64E2458-CB66-442A-8EDE-71A861719C01}" dt="2025-06-11T05:09:37.206" v="5407" actId="170"/>
          <ac:picMkLst>
            <pc:docMk/>
            <pc:sldMk cId="2306892379" sldId="282"/>
            <ac:picMk id="3" creationId="{6E071AF4-28BE-B32D-02D5-86D8FC3F4F24}"/>
          </ac:picMkLst>
        </pc:picChg>
      </pc:sldChg>
      <pc:sldChg chg="addSp modSp">
        <pc:chgData name="Clare Nelle" userId="35c181ff4e633ecc" providerId="LiveId" clId="{C64E2458-CB66-442A-8EDE-71A861719C01}" dt="2025-06-11T05:10:42.806" v="5420" actId="170"/>
        <pc:sldMkLst>
          <pc:docMk/>
          <pc:sldMk cId="4124476026" sldId="283"/>
        </pc:sldMkLst>
        <pc:picChg chg="add mod">
          <ac:chgData name="Clare Nelle" userId="35c181ff4e633ecc" providerId="LiveId" clId="{C64E2458-CB66-442A-8EDE-71A861719C01}" dt="2025-06-11T05:10:42.806" v="5420" actId="170"/>
          <ac:picMkLst>
            <pc:docMk/>
            <pc:sldMk cId="4124476026" sldId="283"/>
            <ac:picMk id="6" creationId="{3CC47F9F-7884-45C7-65FD-8675E1536A7E}"/>
          </ac:picMkLst>
        </pc:picChg>
      </pc:sldChg>
      <pc:sldChg chg="modSp mod">
        <pc:chgData name="Clare Nelle" userId="35c181ff4e633ecc" providerId="LiveId" clId="{C64E2458-CB66-442A-8EDE-71A861719C01}" dt="2025-06-11T06:06:04.055" v="5493" actId="20577"/>
        <pc:sldMkLst>
          <pc:docMk/>
          <pc:sldMk cId="3424687990" sldId="284"/>
        </pc:sldMkLst>
        <pc:spChg chg="mod">
          <ac:chgData name="Clare Nelle" userId="35c181ff4e633ecc" providerId="LiveId" clId="{C64E2458-CB66-442A-8EDE-71A861719C01}" dt="2025-06-11T06:06:04.055" v="5493" actId="20577"/>
          <ac:spMkLst>
            <pc:docMk/>
            <pc:sldMk cId="3424687990" sldId="284"/>
            <ac:spMk id="7" creationId="{13330FFB-1424-E8D3-D5ED-055748372FDA}"/>
          </ac:spMkLst>
        </pc:spChg>
      </pc:sldChg>
      <pc:sldChg chg="del mod modShow">
        <pc:chgData name="Clare Nelle" userId="35c181ff4e633ecc" providerId="LiveId" clId="{C64E2458-CB66-442A-8EDE-71A861719C01}" dt="2025-06-10T18:53:19.865" v="2059" actId="47"/>
        <pc:sldMkLst>
          <pc:docMk/>
          <pc:sldMk cId="4239763483" sldId="288"/>
        </pc:sldMkLst>
      </pc:sldChg>
      <pc:sldChg chg="addSp delSp modSp mod delAnim modAnim">
        <pc:chgData name="Clare Nelle" userId="35c181ff4e633ecc" providerId="LiveId" clId="{C64E2458-CB66-442A-8EDE-71A861719C01}" dt="2025-06-11T05:03:56.425" v="5328"/>
        <pc:sldMkLst>
          <pc:docMk/>
          <pc:sldMk cId="3252725533" sldId="289"/>
        </pc:sldMkLst>
        <pc:spChg chg="mod">
          <ac:chgData name="Clare Nelle" userId="35c181ff4e633ecc" providerId="LiveId" clId="{C64E2458-CB66-442A-8EDE-71A861719C01}" dt="2025-06-11T05:03:15.268" v="5326" actId="1076"/>
          <ac:spMkLst>
            <pc:docMk/>
            <pc:sldMk cId="3252725533" sldId="289"/>
            <ac:spMk id="12" creationId="{360876E2-FB09-B2DC-B61A-4406F9CC5A11}"/>
          </ac:spMkLst>
        </pc:spChg>
        <pc:picChg chg="add mod">
          <ac:chgData name="Clare Nelle" userId="35c181ff4e633ecc" providerId="LiveId" clId="{C64E2458-CB66-442A-8EDE-71A861719C01}" dt="2025-06-11T05:01:19.825" v="5314" actId="170"/>
          <ac:picMkLst>
            <pc:docMk/>
            <pc:sldMk cId="3252725533" sldId="289"/>
            <ac:picMk id="9" creationId="{E0CCEF61-8F6F-97BF-2785-9D9E4AE595C4}"/>
          </ac:picMkLst>
        </pc:picChg>
      </pc:sldChg>
      <pc:sldChg chg="addSp modSp mod">
        <pc:chgData name="Clare Nelle" userId="35c181ff4e633ecc" providerId="LiveId" clId="{C64E2458-CB66-442A-8EDE-71A861719C01}" dt="2025-06-11T05:11:33.272" v="5438" actId="1038"/>
        <pc:sldMkLst>
          <pc:docMk/>
          <pc:sldMk cId="232083970" sldId="291"/>
        </pc:sldMkLst>
        <pc:spChg chg="mod">
          <ac:chgData name="Clare Nelle" userId="35c181ff4e633ecc" providerId="LiveId" clId="{C64E2458-CB66-442A-8EDE-71A861719C01}" dt="2025-06-11T05:11:33.272" v="5438" actId="1038"/>
          <ac:spMkLst>
            <pc:docMk/>
            <pc:sldMk cId="232083970" sldId="291"/>
            <ac:spMk id="3" creationId="{8F963F5B-8E93-F2C7-9D15-601C250B3E21}"/>
          </ac:spMkLst>
        </pc:spChg>
        <pc:spChg chg="mod">
          <ac:chgData name="Clare Nelle" userId="35c181ff4e633ecc" providerId="LiveId" clId="{C64E2458-CB66-442A-8EDE-71A861719C01}" dt="2025-06-11T05:11:33.272" v="5438" actId="1038"/>
          <ac:spMkLst>
            <pc:docMk/>
            <pc:sldMk cId="232083970" sldId="291"/>
            <ac:spMk id="4" creationId="{4F54FB89-36FC-93FF-265D-98473476C66C}"/>
          </ac:spMkLst>
        </pc:spChg>
        <pc:spChg chg="mod">
          <ac:chgData name="Clare Nelle" userId="35c181ff4e633ecc" providerId="LiveId" clId="{C64E2458-CB66-442A-8EDE-71A861719C01}" dt="2025-06-11T05:11:33.272" v="5438" actId="1038"/>
          <ac:spMkLst>
            <pc:docMk/>
            <pc:sldMk cId="232083970" sldId="291"/>
            <ac:spMk id="7" creationId="{13330FFB-1424-E8D3-D5ED-055748372FDA}"/>
          </ac:spMkLst>
        </pc:spChg>
        <pc:spChg chg="mod">
          <ac:chgData name="Clare Nelle" userId="35c181ff4e633ecc" providerId="LiveId" clId="{C64E2458-CB66-442A-8EDE-71A861719C01}" dt="2025-06-11T05:11:33.272" v="5438" actId="1038"/>
          <ac:spMkLst>
            <pc:docMk/>
            <pc:sldMk cId="232083970" sldId="291"/>
            <ac:spMk id="10" creationId="{886F0E69-56F8-8647-E972-679EB394A684}"/>
          </ac:spMkLst>
        </pc:spChg>
        <pc:spChg chg="mod">
          <ac:chgData name="Clare Nelle" userId="35c181ff4e633ecc" providerId="LiveId" clId="{C64E2458-CB66-442A-8EDE-71A861719C01}" dt="2025-06-11T05:11:33.272" v="5438" actId="1038"/>
          <ac:spMkLst>
            <pc:docMk/>
            <pc:sldMk cId="232083970" sldId="291"/>
            <ac:spMk id="50" creationId="{EA801F7A-C88D-6730-01A5-E9131A8179BE}"/>
          </ac:spMkLst>
        </pc:spChg>
        <pc:spChg chg="mod">
          <ac:chgData name="Clare Nelle" userId="35c181ff4e633ecc" providerId="LiveId" clId="{C64E2458-CB66-442A-8EDE-71A861719C01}" dt="2025-06-11T05:11:33.272" v="5438" actId="1038"/>
          <ac:spMkLst>
            <pc:docMk/>
            <pc:sldMk cId="232083970" sldId="291"/>
            <ac:spMk id="1048" creationId="{2485EEB2-E8E1-1352-E379-02A93BA507FE}"/>
          </ac:spMkLst>
        </pc:spChg>
        <pc:picChg chg="mod">
          <ac:chgData name="Clare Nelle" userId="35c181ff4e633ecc" providerId="LiveId" clId="{C64E2458-CB66-442A-8EDE-71A861719C01}" dt="2025-06-11T05:11:33.272" v="5438" actId="1038"/>
          <ac:picMkLst>
            <pc:docMk/>
            <pc:sldMk cId="232083970" sldId="291"/>
            <ac:picMk id="2" creationId="{8650AB8E-DCE3-43B6-3EC3-6C5C7506FD0E}"/>
          </ac:picMkLst>
        </pc:picChg>
        <pc:picChg chg="add mod">
          <ac:chgData name="Clare Nelle" userId="35c181ff4e633ecc" providerId="LiveId" clId="{C64E2458-CB66-442A-8EDE-71A861719C01}" dt="2025-06-11T05:05:01.431" v="5331" actId="170"/>
          <ac:picMkLst>
            <pc:docMk/>
            <pc:sldMk cId="232083970" sldId="291"/>
            <ac:picMk id="5" creationId="{BF4B6570-E2A6-635C-144D-86E0B0BE048B}"/>
          </ac:picMkLst>
        </pc:picChg>
        <pc:cxnChg chg="mod">
          <ac:chgData name="Clare Nelle" userId="35c181ff4e633ecc" providerId="LiveId" clId="{C64E2458-CB66-442A-8EDE-71A861719C01}" dt="2025-06-11T05:11:33.272" v="5438" actId="1038"/>
          <ac:cxnSpMkLst>
            <pc:docMk/>
            <pc:sldMk cId="232083970" sldId="291"/>
            <ac:cxnSpMk id="33" creationId="{A5FCB6A0-22F1-6252-B190-5F58F1905C5C}"/>
          </ac:cxnSpMkLst>
        </pc:cxnChg>
        <pc:cxnChg chg="mod">
          <ac:chgData name="Clare Nelle" userId="35c181ff4e633ecc" providerId="LiveId" clId="{C64E2458-CB66-442A-8EDE-71A861719C01}" dt="2025-06-11T05:07:41.097" v="5386" actId="1038"/>
          <ac:cxnSpMkLst>
            <pc:docMk/>
            <pc:sldMk cId="232083970" sldId="291"/>
            <ac:cxnSpMk id="34" creationId="{95AC3171-2546-81AE-7CE9-B5388FA5BB39}"/>
          </ac:cxnSpMkLst>
        </pc:cxnChg>
        <pc:cxnChg chg="mod">
          <ac:chgData name="Clare Nelle" userId="35c181ff4e633ecc" providerId="LiveId" clId="{C64E2458-CB66-442A-8EDE-71A861719C01}" dt="2025-06-11T05:09:02.073" v="5399" actId="1037"/>
          <ac:cxnSpMkLst>
            <pc:docMk/>
            <pc:sldMk cId="232083970" sldId="291"/>
            <ac:cxnSpMk id="35" creationId="{C92AB321-8EF6-A21C-C3EF-3AA6E4433086}"/>
          </ac:cxnSpMkLst>
        </pc:cxnChg>
        <pc:cxnChg chg="mod">
          <ac:chgData name="Clare Nelle" userId="35c181ff4e633ecc" providerId="LiveId" clId="{C64E2458-CB66-442A-8EDE-71A861719C01}" dt="2025-06-11T05:07:04.196" v="5375" actId="1038"/>
          <ac:cxnSpMkLst>
            <pc:docMk/>
            <pc:sldMk cId="232083970" sldId="291"/>
            <ac:cxnSpMk id="36" creationId="{A1DC9F9D-4918-D486-763E-4BAE4DBD5E92}"/>
          </ac:cxnSpMkLst>
        </pc:cxnChg>
        <pc:cxnChg chg="mod">
          <ac:chgData name="Clare Nelle" userId="35c181ff4e633ecc" providerId="LiveId" clId="{C64E2458-CB66-442A-8EDE-71A861719C01}" dt="2025-06-11T05:11:33.272" v="5438" actId="1038"/>
          <ac:cxnSpMkLst>
            <pc:docMk/>
            <pc:sldMk cId="232083970" sldId="291"/>
            <ac:cxnSpMk id="38" creationId="{3313DE35-34EB-A9EB-755C-189EEDE08D29}"/>
          </ac:cxnSpMkLst>
        </pc:cxnChg>
        <pc:cxnChg chg="mod">
          <ac:chgData name="Clare Nelle" userId="35c181ff4e633ecc" providerId="LiveId" clId="{C64E2458-CB66-442A-8EDE-71A861719C01}" dt="2025-06-11T05:11:33.272" v="5438" actId="1038"/>
          <ac:cxnSpMkLst>
            <pc:docMk/>
            <pc:sldMk cId="232083970" sldId="291"/>
            <ac:cxnSpMk id="48" creationId="{BA283883-147F-D001-3729-3B75A957EBB6}"/>
          </ac:cxnSpMkLst>
        </pc:cxnChg>
        <pc:cxnChg chg="mod">
          <ac:chgData name="Clare Nelle" userId="35c181ff4e633ecc" providerId="LiveId" clId="{C64E2458-CB66-442A-8EDE-71A861719C01}" dt="2025-06-11T05:08:58.430" v="5396" actId="1037"/>
          <ac:cxnSpMkLst>
            <pc:docMk/>
            <pc:sldMk cId="232083970" sldId="291"/>
            <ac:cxnSpMk id="49" creationId="{8AF0343B-6B76-35EA-6458-B83398C82CBB}"/>
          </ac:cxnSpMkLst>
        </pc:cxnChg>
      </pc:sldChg>
      <pc:sldChg chg="addSp delSp modSp mod modAnim">
        <pc:chgData name="Clare Nelle" userId="35c181ff4e633ecc" providerId="LiveId" clId="{C64E2458-CB66-442A-8EDE-71A861719C01}" dt="2025-06-10T22:26:16.306" v="2955"/>
        <pc:sldMkLst>
          <pc:docMk/>
          <pc:sldMk cId="3272156767" sldId="297"/>
        </pc:sldMkLst>
        <pc:spChg chg="add mod">
          <ac:chgData name="Clare Nelle" userId="35c181ff4e633ecc" providerId="LiveId" clId="{C64E2458-CB66-442A-8EDE-71A861719C01}" dt="2025-06-10T18:45:15.359" v="1931"/>
          <ac:spMkLst>
            <pc:docMk/>
            <pc:sldMk cId="3272156767" sldId="297"/>
            <ac:spMk id="3" creationId="{81974D40-60D2-15DA-0481-008900BDA92A}"/>
          </ac:spMkLst>
        </pc:spChg>
        <pc:spChg chg="add mod">
          <ac:chgData name="Clare Nelle" userId="35c181ff4e633ecc" providerId="LiveId" clId="{C64E2458-CB66-442A-8EDE-71A861719C01}" dt="2025-06-10T18:50:03.014" v="2036" actId="1035"/>
          <ac:spMkLst>
            <pc:docMk/>
            <pc:sldMk cId="3272156767" sldId="297"/>
            <ac:spMk id="4" creationId="{FBDBDEAC-825D-0B16-B2AD-E79536B46794}"/>
          </ac:spMkLst>
        </pc:spChg>
        <pc:spChg chg="add mod">
          <ac:chgData name="Clare Nelle" userId="35c181ff4e633ecc" providerId="LiveId" clId="{C64E2458-CB66-442A-8EDE-71A861719C01}" dt="2025-06-10T18:49:57.499" v="2022" actId="1036"/>
          <ac:spMkLst>
            <pc:docMk/>
            <pc:sldMk cId="3272156767" sldId="297"/>
            <ac:spMk id="5" creationId="{B9D255FB-C275-53FF-510C-DC3F0FB76A24}"/>
          </ac:spMkLst>
        </pc:spChg>
        <pc:spChg chg="mod">
          <ac:chgData name="Clare Nelle" userId="35c181ff4e633ecc" providerId="LiveId" clId="{C64E2458-CB66-442A-8EDE-71A861719C01}" dt="2025-06-10T18:49:49.451" v="2004" actId="1036"/>
          <ac:spMkLst>
            <pc:docMk/>
            <pc:sldMk cId="3272156767" sldId="297"/>
            <ac:spMk id="7" creationId="{13330FFB-1424-E8D3-D5ED-055748372FDA}"/>
          </ac:spMkLst>
        </pc:spChg>
        <pc:spChg chg="add del">
          <ac:chgData name="Clare Nelle" userId="35c181ff4e633ecc" providerId="LiveId" clId="{C64E2458-CB66-442A-8EDE-71A861719C01}" dt="2025-06-10T18:52:19.889" v="2053" actId="22"/>
          <ac:spMkLst>
            <pc:docMk/>
            <pc:sldMk cId="3272156767" sldId="297"/>
            <ac:spMk id="8" creationId="{B5E09840-03CD-63AC-86FC-C518CC4038ED}"/>
          </ac:spMkLst>
        </pc:spChg>
        <pc:picChg chg="add mod">
          <ac:chgData name="Clare Nelle" userId="35c181ff4e633ecc" providerId="LiveId" clId="{C64E2458-CB66-442A-8EDE-71A861719C01}" dt="2025-06-10T18:45:15.359" v="1931"/>
          <ac:picMkLst>
            <pc:docMk/>
            <pc:sldMk cId="3272156767" sldId="297"/>
            <ac:picMk id="2" creationId="{7036B6FF-0083-1D67-E049-769FC15CD704}"/>
          </ac:picMkLst>
        </pc:picChg>
      </pc:sldChg>
      <pc:sldChg chg="del">
        <pc:chgData name="Clare Nelle" userId="35c181ff4e633ecc" providerId="LiveId" clId="{C64E2458-CB66-442A-8EDE-71A861719C01}" dt="2025-06-06T22:11:01.835" v="8" actId="47"/>
        <pc:sldMkLst>
          <pc:docMk/>
          <pc:sldMk cId="1196864412" sldId="298"/>
        </pc:sldMkLst>
      </pc:sldChg>
      <pc:sldChg chg="del">
        <pc:chgData name="Clare Nelle" userId="35c181ff4e633ecc" providerId="LiveId" clId="{C64E2458-CB66-442A-8EDE-71A861719C01}" dt="2025-06-11T05:41:45.811" v="5455" actId="2696"/>
        <pc:sldMkLst>
          <pc:docMk/>
          <pc:sldMk cId="1852138554" sldId="299"/>
        </pc:sldMkLst>
      </pc:sldChg>
      <pc:sldChg chg="modNotesTx">
        <pc:chgData name="Clare Nelle" userId="35c181ff4e633ecc" providerId="LiveId" clId="{C64E2458-CB66-442A-8EDE-71A861719C01}" dt="2025-06-10T22:38:56.545" v="3313" actId="20577"/>
        <pc:sldMkLst>
          <pc:docMk/>
          <pc:sldMk cId="1902948594" sldId="300"/>
        </pc:sldMkLst>
      </pc:sldChg>
      <pc:sldChg chg="del mod modShow">
        <pc:chgData name="Clare Nelle" userId="35c181ff4e633ecc" providerId="LiveId" clId="{C64E2458-CB66-442A-8EDE-71A861719C01}" dt="2025-06-10T00:18:36.264" v="1658" actId="2696"/>
        <pc:sldMkLst>
          <pc:docMk/>
          <pc:sldMk cId="2452384261" sldId="301"/>
        </pc:sldMkLst>
      </pc:sldChg>
      <pc:sldChg chg="modSp del mod">
        <pc:chgData name="Clare Nelle" userId="35c181ff4e633ecc" providerId="LiveId" clId="{C64E2458-CB66-442A-8EDE-71A861719C01}" dt="2025-06-10T22:02:44.577" v="2747" actId="47"/>
        <pc:sldMkLst>
          <pc:docMk/>
          <pc:sldMk cId="1720642394" sldId="305"/>
        </pc:sldMkLst>
        <pc:spChg chg="mod">
          <ac:chgData name="Clare Nelle" userId="35c181ff4e633ecc" providerId="LiveId" clId="{C64E2458-CB66-442A-8EDE-71A861719C01}" dt="2025-06-10T22:02:08.783" v="2746" actId="20577"/>
          <ac:spMkLst>
            <pc:docMk/>
            <pc:sldMk cId="1720642394" sldId="305"/>
            <ac:spMk id="3" creationId="{98AD841D-C355-BE96-276D-932996C08004}"/>
          </ac:spMkLst>
        </pc:spChg>
      </pc:sldChg>
      <pc:sldChg chg="add del">
        <pc:chgData name="Clare Nelle" userId="35c181ff4e633ecc" providerId="LiveId" clId="{C64E2458-CB66-442A-8EDE-71A861719C01}" dt="2025-06-06T22:10:14.913" v="1"/>
        <pc:sldMkLst>
          <pc:docMk/>
          <pc:sldMk cId="601678257" sldId="307"/>
        </pc:sldMkLst>
      </pc:sldChg>
      <pc:sldChg chg="add setBg">
        <pc:chgData name="Clare Nelle" userId="35c181ff4e633ecc" providerId="LiveId" clId="{C64E2458-CB66-442A-8EDE-71A861719C01}" dt="2025-06-06T22:10:51.808" v="5"/>
        <pc:sldMkLst>
          <pc:docMk/>
          <pc:sldMk cId="1002194198" sldId="307"/>
        </pc:sldMkLst>
      </pc:sldChg>
      <pc:sldChg chg="add del">
        <pc:chgData name="Clare Nelle" userId="35c181ff4e633ecc" providerId="LiveId" clId="{C64E2458-CB66-442A-8EDE-71A861719C01}" dt="2025-06-06T22:10:21.769" v="3"/>
        <pc:sldMkLst>
          <pc:docMk/>
          <pc:sldMk cId="3878960164" sldId="307"/>
        </pc:sldMkLst>
      </pc:sldChg>
      <pc:sldChg chg="addSp modSp add del ord setBg">
        <pc:chgData name="Clare Nelle" userId="35c181ff4e633ecc" providerId="LiveId" clId="{C64E2458-CB66-442A-8EDE-71A861719C01}" dt="2025-06-06T22:12:25.845" v="20"/>
        <pc:sldMkLst>
          <pc:docMk/>
          <pc:sldMk cId="899116311" sldId="308"/>
        </pc:sldMkLst>
      </pc:sldChg>
      <pc:sldChg chg="addSp delSp add del setBg delDesignElem">
        <pc:chgData name="Clare Nelle" userId="35c181ff4e633ecc" providerId="LiveId" clId="{C64E2458-CB66-442A-8EDE-71A861719C01}" dt="2025-06-06T22:11:49.345" v="14"/>
        <pc:sldMkLst>
          <pc:docMk/>
          <pc:sldMk cId="2157239934" sldId="308"/>
        </pc:sldMkLst>
      </pc:sldChg>
      <pc:sldChg chg="addSp delSp modSp add del mod ord modShow">
        <pc:chgData name="Clare Nelle" userId="35c181ff4e633ecc" providerId="LiveId" clId="{C64E2458-CB66-442A-8EDE-71A861719C01}" dt="2025-06-11T15:55:53.678" v="5494" actId="2696"/>
        <pc:sldMkLst>
          <pc:docMk/>
          <pc:sldMk cId="4083426314" sldId="308"/>
        </pc:sldMkLst>
        <pc:spChg chg="add mod">
          <ac:chgData name="Clare Nelle" userId="35c181ff4e633ecc" providerId="LiveId" clId="{C64E2458-CB66-442A-8EDE-71A861719C01}" dt="2025-06-10T20:49:22.849" v="2193" actId="313"/>
          <ac:spMkLst>
            <pc:docMk/>
            <pc:sldMk cId="4083426314" sldId="308"/>
            <ac:spMk id="2" creationId="{B11B1BB1-04C7-74DE-D6DA-08AE7272BBC3}"/>
          </ac:spMkLst>
        </pc:spChg>
        <pc:spChg chg="add del mod">
          <ac:chgData name="Clare Nelle" userId="35c181ff4e633ecc" providerId="LiveId" clId="{C64E2458-CB66-442A-8EDE-71A861719C01}" dt="2025-06-10T20:48:13.454" v="2174" actId="478"/>
          <ac:spMkLst>
            <pc:docMk/>
            <pc:sldMk cId="4083426314" sldId="308"/>
            <ac:spMk id="3" creationId="{C6F7AB6B-2B70-C300-76C1-C9BB05857851}"/>
          </ac:spMkLst>
        </pc:spChg>
        <pc:spChg chg="add mod">
          <ac:chgData name="Clare Nelle" userId="35c181ff4e633ecc" providerId="LiveId" clId="{C64E2458-CB66-442A-8EDE-71A861719C01}" dt="2025-06-10T20:52:52.335" v="2327" actId="1037"/>
          <ac:spMkLst>
            <pc:docMk/>
            <pc:sldMk cId="4083426314" sldId="308"/>
            <ac:spMk id="4" creationId="{0BDAD44B-3958-4B8D-3196-119FEC83BF87}"/>
          </ac:spMkLst>
        </pc:spChg>
        <pc:picChg chg="add mod">
          <ac:chgData name="Clare Nelle" userId="35c181ff4e633ecc" providerId="LiveId" clId="{C64E2458-CB66-442A-8EDE-71A861719C01}" dt="2025-06-10T20:52:52.335" v="2327" actId="1037"/>
          <ac:picMkLst>
            <pc:docMk/>
            <pc:sldMk cId="4083426314" sldId="308"/>
            <ac:picMk id="5" creationId="{332BD8CB-6B53-B42C-C938-047B2CFAB232}"/>
          </ac:picMkLst>
        </pc:picChg>
        <pc:picChg chg="mod">
          <ac:chgData name="Clare Nelle" userId="35c181ff4e633ecc" providerId="LiveId" clId="{C64E2458-CB66-442A-8EDE-71A861719C01}" dt="2025-06-10T20:51:11.739" v="2196" actId="14100"/>
          <ac:picMkLst>
            <pc:docMk/>
            <pc:sldMk cId="4083426314" sldId="308"/>
            <ac:picMk id="1026" creationId="{A8E7E82A-AB18-64DF-ED30-82225E3891ED}"/>
          </ac:picMkLst>
        </pc:picChg>
      </pc:sldChg>
      <pc:sldChg chg="addSp delSp modSp add del mod ord setBg modAnim delDesignElem modNotesTx">
        <pc:chgData name="Clare Nelle" userId="35c181ff4e633ecc" providerId="LiveId" clId="{C64E2458-CB66-442A-8EDE-71A861719C01}" dt="2025-06-10T21:41:19.324" v="2550" actId="47"/>
        <pc:sldMkLst>
          <pc:docMk/>
          <pc:sldMk cId="2711969066" sldId="309"/>
        </pc:sldMkLst>
        <pc:spChg chg="add del mod">
          <ac:chgData name="Clare Nelle" userId="35c181ff4e633ecc" providerId="LiveId" clId="{C64E2458-CB66-442A-8EDE-71A861719C01}" dt="2025-06-10T20:41:46.004" v="2168"/>
          <ac:spMkLst>
            <pc:docMk/>
            <pc:sldMk cId="2711969066" sldId="309"/>
            <ac:spMk id="2" creationId="{24E63FC7-3173-D5CA-30C5-9260BE938508}"/>
          </ac:spMkLst>
        </pc:spChg>
        <pc:spChg chg="add mod">
          <ac:chgData name="Clare Nelle" userId="35c181ff4e633ecc" providerId="LiveId" clId="{C64E2458-CB66-442A-8EDE-71A861719C01}" dt="2025-06-10T21:36:48.663" v="2502"/>
          <ac:spMkLst>
            <pc:docMk/>
            <pc:sldMk cId="2711969066" sldId="309"/>
            <ac:spMk id="4" creationId="{CD216861-4AE8-D804-F2F3-FA503ECF0700}"/>
          </ac:spMkLst>
        </pc:spChg>
        <pc:spChg chg="mod">
          <ac:chgData name="Clare Nelle" userId="35c181ff4e633ecc" providerId="LiveId" clId="{C64E2458-CB66-442A-8EDE-71A861719C01}" dt="2025-06-10T21:35:30.998" v="2501" actId="20577"/>
          <ac:spMkLst>
            <pc:docMk/>
            <pc:sldMk cId="2711969066" sldId="309"/>
            <ac:spMk id="7" creationId="{3ECE0167-419D-90D0-E216-B657A08D6C26}"/>
          </ac:spMkLst>
        </pc:spChg>
        <pc:spChg chg="add mod">
          <ac:chgData name="Clare Nelle" userId="35c181ff4e633ecc" providerId="LiveId" clId="{C64E2458-CB66-442A-8EDE-71A861719C01}" dt="2025-06-10T21:09:38.336" v="2359" actId="1076"/>
          <ac:spMkLst>
            <pc:docMk/>
            <pc:sldMk cId="2711969066" sldId="309"/>
            <ac:spMk id="9" creationId="{E39C842D-9835-5F14-815B-1D25156C7C5B}"/>
          </ac:spMkLst>
        </pc:spChg>
        <pc:picChg chg="add mod">
          <ac:chgData name="Clare Nelle" userId="35c181ff4e633ecc" providerId="LiveId" clId="{C64E2458-CB66-442A-8EDE-71A861719C01}" dt="2025-06-10T21:36:48.663" v="2502"/>
          <ac:picMkLst>
            <pc:docMk/>
            <pc:sldMk cId="2711969066" sldId="309"/>
            <ac:picMk id="3" creationId="{BA5825D4-C391-90AE-5980-0E330083DF8C}"/>
          </ac:picMkLst>
        </pc:picChg>
        <pc:picChg chg="add mod">
          <ac:chgData name="Clare Nelle" userId="35c181ff4e633ecc" providerId="LiveId" clId="{C64E2458-CB66-442A-8EDE-71A861719C01}" dt="2025-06-10T21:37:55.780" v="2509" actId="1076"/>
          <ac:picMkLst>
            <pc:docMk/>
            <pc:sldMk cId="2711969066" sldId="309"/>
            <ac:picMk id="2050" creationId="{8C5B4AA0-0C84-9F28-6582-9BF226D2A6B7}"/>
          </ac:picMkLst>
        </pc:picChg>
        <pc:picChg chg="add mod">
          <ac:chgData name="Clare Nelle" userId="35c181ff4e633ecc" providerId="LiveId" clId="{C64E2458-CB66-442A-8EDE-71A861719C01}" dt="2025-06-10T20:42:29.210" v="2172" actId="1076"/>
          <ac:picMkLst>
            <pc:docMk/>
            <pc:sldMk cId="2711969066" sldId="309"/>
            <ac:picMk id="6146" creationId="{548A0D3E-9E69-6C24-6D54-53CF7CC94263}"/>
          </ac:picMkLst>
        </pc:picChg>
      </pc:sldChg>
      <pc:sldChg chg="addSp delSp modSp add mod modNotesTx">
        <pc:chgData name="Clare Nelle" userId="35c181ff4e633ecc" providerId="LiveId" clId="{C64E2458-CB66-442A-8EDE-71A861719C01}" dt="2025-06-11T00:10:31.029" v="3449" actId="17032"/>
        <pc:sldMkLst>
          <pc:docMk/>
          <pc:sldMk cId="223988974" sldId="310"/>
        </pc:sldMkLst>
        <pc:spChg chg="mod">
          <ac:chgData name="Clare Nelle" userId="35c181ff4e633ecc" providerId="LiveId" clId="{C64E2458-CB66-442A-8EDE-71A861719C01}" dt="2025-06-11T00:10:31.029" v="3449" actId="17032"/>
          <ac:spMkLst>
            <pc:docMk/>
            <pc:sldMk cId="223988974" sldId="310"/>
            <ac:spMk id="7" creationId="{2455F505-73B0-BFA3-D523-8139DC160972}"/>
          </ac:spMkLst>
        </pc:spChg>
        <pc:spChg chg="add del mod">
          <ac:chgData name="Clare Nelle" userId="35c181ff4e633ecc" providerId="LiveId" clId="{C64E2458-CB66-442A-8EDE-71A861719C01}" dt="2025-06-10T20:42:01.090" v="2169" actId="21"/>
          <ac:spMkLst>
            <pc:docMk/>
            <pc:sldMk cId="223988974" sldId="310"/>
            <ac:spMk id="9" creationId="{E39C842D-9835-5F14-815B-1D25156C7C5B}"/>
          </ac:spMkLst>
        </pc:spChg>
        <pc:picChg chg="add del mod">
          <ac:chgData name="Clare Nelle" userId="35c181ff4e633ecc" providerId="LiveId" clId="{C64E2458-CB66-442A-8EDE-71A861719C01}" dt="2025-06-10T20:42:01.090" v="2169" actId="21"/>
          <ac:picMkLst>
            <pc:docMk/>
            <pc:sldMk cId="223988974" sldId="310"/>
            <ac:picMk id="6146" creationId="{548A0D3E-9E69-6C24-6D54-53CF7CC94263}"/>
          </ac:picMkLst>
        </pc:picChg>
      </pc:sldChg>
      <pc:sldChg chg="addSp delSp modSp add del mod ord delAnim modAnim modNotesTx">
        <pc:chgData name="Clare Nelle" userId="35c181ff4e633ecc" providerId="LiveId" clId="{C64E2458-CB66-442A-8EDE-71A861719C01}" dt="2025-06-10T21:28:06.842" v="2416" actId="2696"/>
        <pc:sldMkLst>
          <pc:docMk/>
          <pc:sldMk cId="2839772737" sldId="311"/>
        </pc:sldMkLst>
        <pc:spChg chg="add del mod">
          <ac:chgData name="Clare Nelle" userId="35c181ff4e633ecc" providerId="LiveId" clId="{C64E2458-CB66-442A-8EDE-71A861719C01}" dt="2025-06-10T21:20:55.583" v="2382" actId="21"/>
          <ac:spMkLst>
            <pc:docMk/>
            <pc:sldMk cId="2839772737" sldId="311"/>
            <ac:spMk id="2" creationId="{37819258-09A2-F43D-8A79-857507584871}"/>
          </ac:spMkLst>
        </pc:spChg>
        <pc:picChg chg="add del mod">
          <ac:chgData name="Clare Nelle" userId="35c181ff4e633ecc" providerId="LiveId" clId="{C64E2458-CB66-442A-8EDE-71A861719C01}" dt="2025-06-10T21:20:55.583" v="2382" actId="21"/>
          <ac:picMkLst>
            <pc:docMk/>
            <pc:sldMk cId="2839772737" sldId="311"/>
            <ac:picMk id="3" creationId="{CD5A5D4E-8715-D630-45B2-5E406BFABFD2}"/>
          </ac:picMkLst>
        </pc:picChg>
      </pc:sldChg>
      <pc:sldChg chg="addSp delSp modSp add del mod modAnim">
        <pc:chgData name="Clare Nelle" userId="35c181ff4e633ecc" providerId="LiveId" clId="{C64E2458-CB66-442A-8EDE-71A861719C01}" dt="2025-06-10T22:08:15.601" v="2755" actId="2696"/>
        <pc:sldMkLst>
          <pc:docMk/>
          <pc:sldMk cId="1295317356" sldId="312"/>
        </pc:sldMkLst>
        <pc:spChg chg="add del mod">
          <ac:chgData name="Clare Nelle" userId="35c181ff4e633ecc" providerId="LiveId" clId="{C64E2458-CB66-442A-8EDE-71A861719C01}" dt="2025-06-10T22:07:55.080" v="2750"/>
          <ac:spMkLst>
            <pc:docMk/>
            <pc:sldMk cId="1295317356" sldId="312"/>
            <ac:spMk id="5" creationId="{92CB69D1-D571-70F9-0523-75982895C84C}"/>
          </ac:spMkLst>
        </pc:spChg>
      </pc:sldChg>
      <pc:sldChg chg="addSp delSp modSp add del mod ord">
        <pc:chgData name="Clare Nelle" userId="35c181ff4e633ecc" providerId="LiveId" clId="{C64E2458-CB66-442A-8EDE-71A861719C01}" dt="2025-06-07T17:24:13.544" v="881" actId="47"/>
        <pc:sldMkLst>
          <pc:docMk/>
          <pc:sldMk cId="1538922648" sldId="313"/>
        </pc:sldMkLst>
      </pc:sldChg>
      <pc:sldChg chg="addSp delSp modSp add mod ord modAnim">
        <pc:chgData name="Clare Nelle" userId="35c181ff4e633ecc" providerId="LiveId" clId="{C64E2458-CB66-442A-8EDE-71A861719C01}" dt="2025-06-10T22:01:55.205" v="2745"/>
        <pc:sldMkLst>
          <pc:docMk/>
          <pc:sldMk cId="3707817750" sldId="313"/>
        </pc:sldMkLst>
        <pc:spChg chg="del mod">
          <ac:chgData name="Clare Nelle" userId="35c181ff4e633ecc" providerId="LiveId" clId="{C64E2458-CB66-442A-8EDE-71A861719C01}" dt="2025-06-10T21:51:41.039" v="2613" actId="478"/>
          <ac:spMkLst>
            <pc:docMk/>
            <pc:sldMk cId="3707817750" sldId="313"/>
            <ac:spMk id="3" creationId="{D68BF1B6-D5A1-D31A-6619-1E3F16BFF965}"/>
          </ac:spMkLst>
        </pc:spChg>
        <pc:spChg chg="add del mod">
          <ac:chgData name="Clare Nelle" userId="35c181ff4e633ecc" providerId="LiveId" clId="{C64E2458-CB66-442A-8EDE-71A861719C01}" dt="2025-06-10T21:51:47.473" v="2616" actId="478"/>
          <ac:spMkLst>
            <pc:docMk/>
            <pc:sldMk cId="3707817750" sldId="313"/>
            <ac:spMk id="4" creationId="{3B83A451-D78F-BCB2-6007-300E9459E6DF}"/>
          </ac:spMkLst>
        </pc:spChg>
        <pc:spChg chg="add mod">
          <ac:chgData name="Clare Nelle" userId="35c181ff4e633ecc" providerId="LiveId" clId="{C64E2458-CB66-442A-8EDE-71A861719C01}" dt="2025-06-10T21:59:43.605" v="2695" actId="20577"/>
          <ac:spMkLst>
            <pc:docMk/>
            <pc:sldMk cId="3707817750" sldId="313"/>
            <ac:spMk id="7" creationId="{72BC32CA-FA15-185B-64D8-0DDEE56CB7D3}"/>
          </ac:spMkLst>
        </pc:spChg>
        <pc:spChg chg="add mod">
          <ac:chgData name="Clare Nelle" userId="35c181ff4e633ecc" providerId="LiveId" clId="{C64E2458-CB66-442A-8EDE-71A861719C01}" dt="2025-06-10T22:00:19.621" v="2710" actId="1076"/>
          <ac:spMkLst>
            <pc:docMk/>
            <pc:sldMk cId="3707817750" sldId="313"/>
            <ac:spMk id="8" creationId="{BFC11CF2-1CDA-3AF1-FA81-71431E1E1FE5}"/>
          </ac:spMkLst>
        </pc:spChg>
        <pc:spChg chg="add mod">
          <ac:chgData name="Clare Nelle" userId="35c181ff4e633ecc" providerId="LiveId" clId="{C64E2458-CB66-442A-8EDE-71A861719C01}" dt="2025-06-10T22:01:07.810" v="2737" actId="1076"/>
          <ac:spMkLst>
            <pc:docMk/>
            <pc:sldMk cId="3707817750" sldId="313"/>
            <ac:spMk id="9" creationId="{28C12EA0-C929-6D9A-4101-91A2FC42AD0E}"/>
          </ac:spMkLst>
        </pc:spChg>
        <pc:picChg chg="add mod modCrop">
          <ac:chgData name="Clare Nelle" userId="35c181ff4e633ecc" providerId="LiveId" clId="{C64E2458-CB66-442A-8EDE-71A861719C01}" dt="2025-06-10T22:00:14.448" v="2709" actId="14100"/>
          <ac:picMkLst>
            <pc:docMk/>
            <pc:sldMk cId="3707817750" sldId="313"/>
            <ac:picMk id="6" creationId="{980A4A6F-BE37-5B75-9644-CC4CAC827566}"/>
          </ac:picMkLst>
        </pc:picChg>
        <pc:picChg chg="mod">
          <ac:chgData name="Clare Nelle" userId="35c181ff4e633ecc" providerId="LiveId" clId="{C64E2458-CB66-442A-8EDE-71A861719C01}" dt="2025-06-10T22:00:37.211" v="2713" actId="1076"/>
          <ac:picMkLst>
            <pc:docMk/>
            <pc:sldMk cId="3707817750" sldId="313"/>
            <ac:picMk id="1026" creationId="{3FED7A1F-ED8B-2EE7-EFFF-CE4AD63E0C25}"/>
          </ac:picMkLst>
        </pc:picChg>
        <pc:picChg chg="add del">
          <ac:chgData name="Clare Nelle" userId="35c181ff4e633ecc" providerId="LiveId" clId="{C64E2458-CB66-442A-8EDE-71A861719C01}" dt="2025-06-10T21:52:06.249" v="2618" actId="478"/>
          <ac:picMkLst>
            <pc:docMk/>
            <pc:sldMk cId="3707817750" sldId="313"/>
            <ac:picMk id="3074" creationId="{7A338808-539B-F711-3CE4-70673A900F78}"/>
          </ac:picMkLst>
        </pc:picChg>
      </pc:sldChg>
      <pc:sldChg chg="addSp modSp add mod modAnim">
        <pc:chgData name="Clare Nelle" userId="35c181ff4e633ecc" providerId="LiveId" clId="{C64E2458-CB66-442A-8EDE-71A861719C01}" dt="2025-06-11T05:16:20.610" v="5440"/>
        <pc:sldMkLst>
          <pc:docMk/>
          <pc:sldMk cId="1830672363" sldId="314"/>
        </pc:sldMkLst>
        <pc:spChg chg="add mod">
          <ac:chgData name="Clare Nelle" userId="35c181ff4e633ecc" providerId="LiveId" clId="{C64E2458-CB66-442A-8EDE-71A861719C01}" dt="2025-06-10T19:10:26.520" v="2113" actId="1076"/>
          <ac:spMkLst>
            <pc:docMk/>
            <pc:sldMk cId="1830672363" sldId="314"/>
            <ac:spMk id="6" creationId="{9564D0F1-B5DD-1EC4-5E43-F8090A714968}"/>
          </ac:spMkLst>
        </pc:spChg>
        <pc:picChg chg="add mod modCrop">
          <ac:chgData name="Clare Nelle" userId="35c181ff4e633ecc" providerId="LiveId" clId="{C64E2458-CB66-442A-8EDE-71A861719C01}" dt="2025-06-10T19:09:45.174" v="2100" actId="1076"/>
          <ac:picMkLst>
            <pc:docMk/>
            <pc:sldMk cId="1830672363" sldId="314"/>
            <ac:picMk id="3" creationId="{37F95820-382B-2A25-44EC-FA0A60D40FD5}"/>
          </ac:picMkLst>
        </pc:picChg>
        <pc:picChg chg="mod">
          <ac:chgData name="Clare Nelle" userId="35c181ff4e633ecc" providerId="LiveId" clId="{C64E2458-CB66-442A-8EDE-71A861719C01}" dt="2025-06-10T18:55:09.583" v="2069" actId="1076"/>
          <ac:picMkLst>
            <pc:docMk/>
            <pc:sldMk cId="1830672363" sldId="314"/>
            <ac:picMk id="1026" creationId="{D2AE10D5-22C7-1095-6C59-519B212EFA39}"/>
          </ac:picMkLst>
        </pc:picChg>
      </pc:sldChg>
      <pc:sldChg chg="addSp delSp modSp add mod modAnim">
        <pc:chgData name="Clare Nelle" userId="35c181ff4e633ecc" providerId="LiveId" clId="{C64E2458-CB66-442A-8EDE-71A861719C01}" dt="2025-06-11T05:17:20.693" v="5445"/>
        <pc:sldMkLst>
          <pc:docMk/>
          <pc:sldMk cId="1981736412" sldId="315"/>
        </pc:sldMkLst>
        <pc:spChg chg="add del mod">
          <ac:chgData name="Clare Nelle" userId="35c181ff4e633ecc" providerId="LiveId" clId="{C64E2458-CB66-442A-8EDE-71A861719C01}" dt="2025-06-10T21:40:29.590" v="2537" actId="478"/>
          <ac:spMkLst>
            <pc:docMk/>
            <pc:sldMk cId="1981736412" sldId="315"/>
            <ac:spMk id="2" creationId="{37819258-09A2-F43D-8A79-857507584871}"/>
          </ac:spMkLst>
        </pc:spChg>
        <pc:spChg chg="mod">
          <ac:chgData name="Clare Nelle" userId="35c181ff4e633ecc" providerId="LiveId" clId="{C64E2458-CB66-442A-8EDE-71A861719C01}" dt="2025-06-10T21:09:23.126" v="2354" actId="1076"/>
          <ac:spMkLst>
            <pc:docMk/>
            <pc:sldMk cId="1981736412" sldId="315"/>
            <ac:spMk id="9" creationId="{C0923572-95E5-E2E3-59B4-8A1DE116BFB1}"/>
          </ac:spMkLst>
        </pc:spChg>
        <pc:picChg chg="add del mod">
          <ac:chgData name="Clare Nelle" userId="35c181ff4e633ecc" providerId="LiveId" clId="{C64E2458-CB66-442A-8EDE-71A861719C01}" dt="2025-06-10T21:40:19.488" v="2533" actId="478"/>
          <ac:picMkLst>
            <pc:docMk/>
            <pc:sldMk cId="1981736412" sldId="315"/>
            <ac:picMk id="3" creationId="{CD5A5D4E-8715-D630-45B2-5E406BFABFD2}"/>
          </ac:picMkLst>
        </pc:picChg>
        <pc:picChg chg="add mod">
          <ac:chgData name="Clare Nelle" userId="35c181ff4e633ecc" providerId="LiveId" clId="{C64E2458-CB66-442A-8EDE-71A861719C01}" dt="2025-06-10T21:41:08.273" v="2549"/>
          <ac:picMkLst>
            <pc:docMk/>
            <pc:sldMk cId="1981736412" sldId="315"/>
            <ac:picMk id="4" creationId="{BA9B33DF-1CCC-20C9-7698-9775491EB88D}"/>
          </ac:picMkLst>
        </pc:picChg>
        <pc:picChg chg="mod">
          <ac:chgData name="Clare Nelle" userId="35c181ff4e633ecc" providerId="LiveId" clId="{C64E2458-CB66-442A-8EDE-71A861719C01}" dt="2025-06-10T21:23:50.214" v="2405" actId="1076"/>
          <ac:picMkLst>
            <pc:docMk/>
            <pc:sldMk cId="1981736412" sldId="315"/>
            <ac:picMk id="6146" creationId="{06E3DDE4-1004-4F93-583C-5BC1A0DFF0B8}"/>
          </ac:picMkLst>
        </pc:picChg>
      </pc:sldChg>
      <pc:sldChg chg="addSp modSp add mod modAnim modNotesTx">
        <pc:chgData name="Clare Nelle" userId="35c181ff4e633ecc" providerId="LiveId" clId="{C64E2458-CB66-442A-8EDE-71A861719C01}" dt="2025-06-11T05:18:16.565" v="5446"/>
        <pc:sldMkLst>
          <pc:docMk/>
          <pc:sldMk cId="3144487583" sldId="316"/>
        </pc:sldMkLst>
        <pc:spChg chg="add mod">
          <ac:chgData name="Clare Nelle" userId="35c181ff4e633ecc" providerId="LiveId" clId="{C64E2458-CB66-442A-8EDE-71A861719C01}" dt="2025-06-10T21:43:21.470" v="2557" actId="1582"/>
          <ac:spMkLst>
            <pc:docMk/>
            <pc:sldMk cId="3144487583" sldId="316"/>
            <ac:spMk id="4" creationId="{A970894C-0937-77BD-8E7A-6A2D2E257B89}"/>
          </ac:spMkLst>
        </pc:spChg>
        <pc:spChg chg="add mod">
          <ac:chgData name="Clare Nelle" userId="35c181ff4e633ecc" providerId="LiveId" clId="{C64E2458-CB66-442A-8EDE-71A861719C01}" dt="2025-06-10T21:47:47.024" v="2601" actId="1035"/>
          <ac:spMkLst>
            <pc:docMk/>
            <pc:sldMk cId="3144487583" sldId="316"/>
            <ac:spMk id="5" creationId="{EFAB80CB-7C98-0BC0-FB45-A6AF1EDE0936}"/>
          </ac:spMkLst>
        </pc:spChg>
      </pc:sldChg>
      <pc:sldChg chg="addSp modSp add mod modAnim">
        <pc:chgData name="Clare Nelle" userId="35c181ff4e633ecc" providerId="LiveId" clId="{C64E2458-CB66-442A-8EDE-71A861719C01}" dt="2025-06-11T00:13:43.259" v="3485" actId="1037"/>
        <pc:sldMkLst>
          <pc:docMk/>
          <pc:sldMk cId="862741111" sldId="317"/>
        </pc:sldMkLst>
        <pc:spChg chg="add mod">
          <ac:chgData name="Clare Nelle" userId="35c181ff4e633ecc" providerId="LiveId" clId="{C64E2458-CB66-442A-8EDE-71A861719C01}" dt="2025-06-10T22:28:36.135" v="2959" actId="1076"/>
          <ac:spMkLst>
            <pc:docMk/>
            <pc:sldMk cId="862741111" sldId="317"/>
            <ac:spMk id="2" creationId="{538599A0-4387-5A24-96C8-3F71227A510F}"/>
          </ac:spMkLst>
        </pc:spChg>
        <pc:spChg chg="add mod">
          <ac:chgData name="Clare Nelle" userId="35c181ff4e633ecc" providerId="LiveId" clId="{C64E2458-CB66-442A-8EDE-71A861719C01}" dt="2025-06-10T22:28:36.472" v="2960" actId="1076"/>
          <ac:spMkLst>
            <pc:docMk/>
            <pc:sldMk cId="862741111" sldId="317"/>
            <ac:spMk id="3" creationId="{2D0E336A-EE3E-8ECD-0900-1797CF2AD73A}"/>
          </ac:spMkLst>
        </pc:spChg>
        <pc:spChg chg="add mod">
          <ac:chgData name="Clare Nelle" userId="35c181ff4e633ecc" providerId="LiveId" clId="{C64E2458-CB66-442A-8EDE-71A861719C01}" dt="2025-06-11T00:13:02.794" v="3470" actId="20577"/>
          <ac:spMkLst>
            <pc:docMk/>
            <pc:sldMk cId="862741111" sldId="317"/>
            <ac:spMk id="4" creationId="{8B153E72-1F6A-6D6B-D91A-2592C9A5DE11}"/>
          </ac:spMkLst>
        </pc:spChg>
        <pc:spChg chg="add mod">
          <ac:chgData name="Clare Nelle" userId="35c181ff4e633ecc" providerId="LiveId" clId="{C64E2458-CB66-442A-8EDE-71A861719C01}" dt="2025-06-11T00:13:43.259" v="3485" actId="1037"/>
          <ac:spMkLst>
            <pc:docMk/>
            <pc:sldMk cId="862741111" sldId="317"/>
            <ac:spMk id="5" creationId="{1F45CA0E-D673-E82C-0A4F-457D5AC11656}"/>
          </ac:spMkLst>
        </pc:spChg>
        <pc:spChg chg="mod ord">
          <ac:chgData name="Clare Nelle" userId="35c181ff4e633ecc" providerId="LiveId" clId="{C64E2458-CB66-442A-8EDE-71A861719C01}" dt="2025-06-11T00:10:39.028" v="3450" actId="17032"/>
          <ac:spMkLst>
            <pc:docMk/>
            <pc:sldMk cId="862741111" sldId="317"/>
            <ac:spMk id="7" creationId="{9DD38887-61EE-7A57-5BA4-23BF8DD4797A}"/>
          </ac:spMkLst>
        </pc:spChg>
        <pc:picChg chg="mod">
          <ac:chgData name="Clare Nelle" userId="35c181ff4e633ecc" providerId="LiveId" clId="{C64E2458-CB66-442A-8EDE-71A861719C01}" dt="2025-06-10T22:28:41.038" v="2962" actId="1076"/>
          <ac:picMkLst>
            <pc:docMk/>
            <pc:sldMk cId="862741111" sldId="317"/>
            <ac:picMk id="1026" creationId="{102D28DC-962E-F6F1-F973-CA425C9C289E}"/>
          </ac:picMkLst>
        </pc:picChg>
      </pc:sldChg>
      <pc:sldChg chg="addSp delSp modSp add del mod ord delAnim modAnim">
        <pc:chgData name="Clare Nelle" userId="35c181ff4e633ecc" providerId="LiveId" clId="{C64E2458-CB66-442A-8EDE-71A861719C01}" dt="2025-06-11T04:14:37.603" v="4394" actId="47"/>
        <pc:sldMkLst>
          <pc:docMk/>
          <pc:sldMk cId="1950342076" sldId="318"/>
        </pc:sldMkLst>
        <pc:spChg chg="del">
          <ac:chgData name="Clare Nelle" userId="35c181ff4e633ecc" providerId="LiveId" clId="{C64E2458-CB66-442A-8EDE-71A861719C01}" dt="2025-06-11T00:24:58.644" v="3695" actId="478"/>
          <ac:spMkLst>
            <pc:docMk/>
            <pc:sldMk cId="1950342076" sldId="318"/>
            <ac:spMk id="2" creationId="{063CEDD4-72C2-9860-27B8-11ABD80C1F03}"/>
          </ac:spMkLst>
        </pc:spChg>
        <pc:spChg chg="del">
          <ac:chgData name="Clare Nelle" userId="35c181ff4e633ecc" providerId="LiveId" clId="{C64E2458-CB66-442A-8EDE-71A861719C01}" dt="2025-06-11T00:25:26.557" v="3696" actId="478"/>
          <ac:spMkLst>
            <pc:docMk/>
            <pc:sldMk cId="1950342076" sldId="318"/>
            <ac:spMk id="7" creationId="{61E62B19-1C97-0205-4F55-78D08D352D49}"/>
          </ac:spMkLst>
        </pc:spChg>
        <pc:spChg chg="add del mod">
          <ac:chgData name="Clare Nelle" userId="35c181ff4e633ecc" providerId="LiveId" clId="{C64E2458-CB66-442A-8EDE-71A861719C01}" dt="2025-06-11T00:36:02.228" v="3975" actId="21"/>
          <ac:spMkLst>
            <pc:docMk/>
            <pc:sldMk cId="1950342076" sldId="318"/>
            <ac:spMk id="8" creationId="{50744130-DD1C-3021-8266-B628DB582405}"/>
          </ac:spMkLst>
        </pc:spChg>
        <pc:spChg chg="add del mod">
          <ac:chgData name="Clare Nelle" userId="35c181ff4e633ecc" providerId="LiveId" clId="{C64E2458-CB66-442A-8EDE-71A861719C01}" dt="2025-06-11T00:36:27.764" v="3982" actId="478"/>
          <ac:spMkLst>
            <pc:docMk/>
            <pc:sldMk cId="1950342076" sldId="318"/>
            <ac:spMk id="9" creationId="{3EADE8C1-E798-1BE2-1587-65BE18249125}"/>
          </ac:spMkLst>
        </pc:spChg>
        <pc:spChg chg="mod">
          <ac:chgData name="Clare Nelle" userId="35c181ff4e633ecc" providerId="LiveId" clId="{C64E2458-CB66-442A-8EDE-71A861719C01}" dt="2025-06-11T00:45:20.481" v="4099" actId="1038"/>
          <ac:spMkLst>
            <pc:docMk/>
            <pc:sldMk cId="1950342076" sldId="318"/>
            <ac:spMk id="10" creationId="{EB4883BF-1559-3886-8B75-109E6897DFE5}"/>
          </ac:spMkLst>
        </pc:spChg>
        <pc:spChg chg="add del mod">
          <ac:chgData name="Clare Nelle" userId="35c181ff4e633ecc" providerId="LiveId" clId="{C64E2458-CB66-442A-8EDE-71A861719C01}" dt="2025-06-11T00:36:02.228" v="3975" actId="21"/>
          <ac:spMkLst>
            <pc:docMk/>
            <pc:sldMk cId="1950342076" sldId="318"/>
            <ac:spMk id="11" creationId="{CA39E05D-BB60-6646-6CB3-B3BDA5A5147B}"/>
          </ac:spMkLst>
        </pc:spChg>
        <pc:spChg chg="add del mod">
          <ac:chgData name="Clare Nelle" userId="35c181ff4e633ecc" providerId="LiveId" clId="{C64E2458-CB66-442A-8EDE-71A861719C01}" dt="2025-06-11T00:36:36.017" v="3986" actId="478"/>
          <ac:spMkLst>
            <pc:docMk/>
            <pc:sldMk cId="1950342076" sldId="318"/>
            <ac:spMk id="12" creationId="{E0CBD0DF-C76C-77D7-5FF4-59A0135C9418}"/>
          </ac:spMkLst>
        </pc:spChg>
        <pc:spChg chg="add del mod">
          <ac:chgData name="Clare Nelle" userId="35c181ff4e633ecc" providerId="LiveId" clId="{C64E2458-CB66-442A-8EDE-71A861719C01}" dt="2025-06-11T00:36:36.017" v="3986" actId="478"/>
          <ac:spMkLst>
            <pc:docMk/>
            <pc:sldMk cId="1950342076" sldId="318"/>
            <ac:spMk id="13" creationId="{286ED48D-5D3C-22DE-ABB0-40AFC544A2F4}"/>
          </ac:spMkLst>
        </pc:spChg>
        <pc:spChg chg="add del mod">
          <ac:chgData name="Clare Nelle" userId="35c181ff4e633ecc" providerId="LiveId" clId="{C64E2458-CB66-442A-8EDE-71A861719C01}" dt="2025-06-11T00:36:36.017" v="3986" actId="478"/>
          <ac:spMkLst>
            <pc:docMk/>
            <pc:sldMk cId="1950342076" sldId="318"/>
            <ac:spMk id="14" creationId="{028FD567-AA31-09EE-A3DE-43DABE081EB5}"/>
          </ac:spMkLst>
        </pc:spChg>
        <pc:spChg chg="add del mod">
          <ac:chgData name="Clare Nelle" userId="35c181ff4e633ecc" providerId="LiveId" clId="{C64E2458-CB66-442A-8EDE-71A861719C01}" dt="2025-06-11T00:36:36.017" v="3986" actId="478"/>
          <ac:spMkLst>
            <pc:docMk/>
            <pc:sldMk cId="1950342076" sldId="318"/>
            <ac:spMk id="15" creationId="{82F6DCD7-23BA-9F98-58D5-7E808B0CAF1D}"/>
          </ac:spMkLst>
        </pc:spChg>
        <pc:spChg chg="add del mod">
          <ac:chgData name="Clare Nelle" userId="35c181ff4e633ecc" providerId="LiveId" clId="{C64E2458-CB66-442A-8EDE-71A861719C01}" dt="2025-06-11T00:36:36.017" v="3986" actId="478"/>
          <ac:spMkLst>
            <pc:docMk/>
            <pc:sldMk cId="1950342076" sldId="318"/>
            <ac:spMk id="16" creationId="{2C004247-AF70-BA60-3614-58ABA9DA73E2}"/>
          </ac:spMkLst>
        </pc:spChg>
        <pc:spChg chg="add del mod">
          <ac:chgData name="Clare Nelle" userId="35c181ff4e633ecc" providerId="LiveId" clId="{C64E2458-CB66-442A-8EDE-71A861719C01}" dt="2025-06-11T00:36:36.017" v="3986" actId="478"/>
          <ac:spMkLst>
            <pc:docMk/>
            <pc:sldMk cId="1950342076" sldId="318"/>
            <ac:spMk id="17" creationId="{D9721399-BC2F-259B-46C9-B48A0D91B691}"/>
          </ac:spMkLst>
        </pc:spChg>
        <pc:spChg chg="add del mod">
          <ac:chgData name="Clare Nelle" userId="35c181ff4e633ecc" providerId="LiveId" clId="{C64E2458-CB66-442A-8EDE-71A861719C01}" dt="2025-06-11T00:36:36.017" v="3986" actId="478"/>
          <ac:spMkLst>
            <pc:docMk/>
            <pc:sldMk cId="1950342076" sldId="318"/>
            <ac:spMk id="18" creationId="{1D1EC935-16E5-58E0-7FBC-A9570D5015B4}"/>
          </ac:spMkLst>
        </pc:spChg>
        <pc:spChg chg="add del mod">
          <ac:chgData name="Clare Nelle" userId="35c181ff4e633ecc" providerId="LiveId" clId="{C64E2458-CB66-442A-8EDE-71A861719C01}" dt="2025-06-11T00:36:36.017" v="3986" actId="478"/>
          <ac:spMkLst>
            <pc:docMk/>
            <pc:sldMk cId="1950342076" sldId="318"/>
            <ac:spMk id="19" creationId="{40372952-FE8E-C728-F71B-C8F83A4567B8}"/>
          </ac:spMkLst>
        </pc:spChg>
        <pc:spChg chg="add del mod">
          <ac:chgData name="Clare Nelle" userId="35c181ff4e633ecc" providerId="LiveId" clId="{C64E2458-CB66-442A-8EDE-71A861719C01}" dt="2025-06-11T00:36:36.017" v="3986" actId="478"/>
          <ac:spMkLst>
            <pc:docMk/>
            <pc:sldMk cId="1950342076" sldId="318"/>
            <ac:spMk id="20" creationId="{299DE4B9-0FA9-7013-2586-8D0C4DB11AC7}"/>
          </ac:spMkLst>
        </pc:spChg>
        <pc:spChg chg="add del mod">
          <ac:chgData name="Clare Nelle" userId="35c181ff4e633ecc" providerId="LiveId" clId="{C64E2458-CB66-442A-8EDE-71A861719C01}" dt="2025-06-11T00:44:04.334" v="4075" actId="478"/>
          <ac:spMkLst>
            <pc:docMk/>
            <pc:sldMk cId="1950342076" sldId="318"/>
            <ac:spMk id="58" creationId="{9E231CDA-B3AE-3093-85EF-E71BF35B5712}"/>
          </ac:spMkLst>
        </pc:spChg>
        <pc:spChg chg="add del mod">
          <ac:chgData name="Clare Nelle" userId="35c181ff4e633ecc" providerId="LiveId" clId="{C64E2458-CB66-442A-8EDE-71A861719C01}" dt="2025-06-11T00:44:24.488" v="4078" actId="478"/>
          <ac:spMkLst>
            <pc:docMk/>
            <pc:sldMk cId="1950342076" sldId="318"/>
            <ac:spMk id="59" creationId="{6699B355-FA0C-7280-A359-FCA609E35F8C}"/>
          </ac:spMkLst>
        </pc:spChg>
        <pc:spChg chg="add del mod">
          <ac:chgData name="Clare Nelle" userId="35c181ff4e633ecc" providerId="LiveId" clId="{C64E2458-CB66-442A-8EDE-71A861719C01}" dt="2025-06-11T00:44:24.488" v="4078" actId="478"/>
          <ac:spMkLst>
            <pc:docMk/>
            <pc:sldMk cId="1950342076" sldId="318"/>
            <ac:spMk id="60" creationId="{DCF699DC-F818-03FE-8C02-ED6BBD1859A2}"/>
          </ac:spMkLst>
        </pc:spChg>
        <pc:spChg chg="add del mod">
          <ac:chgData name="Clare Nelle" userId="35c181ff4e633ecc" providerId="LiveId" clId="{C64E2458-CB66-442A-8EDE-71A861719C01}" dt="2025-06-11T00:44:24.488" v="4078" actId="478"/>
          <ac:spMkLst>
            <pc:docMk/>
            <pc:sldMk cId="1950342076" sldId="318"/>
            <ac:spMk id="61" creationId="{CEB0B7CE-0ACC-E6F1-352B-7F64DFB6C02B}"/>
          </ac:spMkLst>
        </pc:spChg>
        <pc:spChg chg="add del mod">
          <ac:chgData name="Clare Nelle" userId="35c181ff4e633ecc" providerId="LiveId" clId="{C64E2458-CB66-442A-8EDE-71A861719C01}" dt="2025-06-11T00:44:24.488" v="4078" actId="478"/>
          <ac:spMkLst>
            <pc:docMk/>
            <pc:sldMk cId="1950342076" sldId="318"/>
            <ac:spMk id="62" creationId="{FB5C834A-5384-C10A-F97A-29C6030DE396}"/>
          </ac:spMkLst>
        </pc:spChg>
        <pc:spChg chg="add del mod">
          <ac:chgData name="Clare Nelle" userId="35c181ff4e633ecc" providerId="LiveId" clId="{C64E2458-CB66-442A-8EDE-71A861719C01}" dt="2025-06-11T00:44:24.488" v="4078" actId="478"/>
          <ac:spMkLst>
            <pc:docMk/>
            <pc:sldMk cId="1950342076" sldId="318"/>
            <ac:spMk id="63" creationId="{1421A3B8-B711-70B0-82FB-48D1AB89328A}"/>
          </ac:spMkLst>
        </pc:spChg>
        <pc:spChg chg="add del mod">
          <ac:chgData name="Clare Nelle" userId="35c181ff4e633ecc" providerId="LiveId" clId="{C64E2458-CB66-442A-8EDE-71A861719C01}" dt="2025-06-11T00:44:24.488" v="4078" actId="478"/>
          <ac:spMkLst>
            <pc:docMk/>
            <pc:sldMk cId="1950342076" sldId="318"/>
            <ac:spMk id="1024" creationId="{CCFA08E8-C466-B43C-BCCC-C4C2D4A60483}"/>
          </ac:spMkLst>
        </pc:spChg>
        <pc:spChg chg="add del mod">
          <ac:chgData name="Clare Nelle" userId="35c181ff4e633ecc" providerId="LiveId" clId="{C64E2458-CB66-442A-8EDE-71A861719C01}" dt="2025-06-11T00:44:24.488" v="4078" actId="478"/>
          <ac:spMkLst>
            <pc:docMk/>
            <pc:sldMk cId="1950342076" sldId="318"/>
            <ac:spMk id="1025" creationId="{C7E3055E-090B-721E-F140-E2D0FCE37508}"/>
          </ac:spMkLst>
        </pc:spChg>
        <pc:spChg chg="add del mod">
          <ac:chgData name="Clare Nelle" userId="35c181ff4e633ecc" providerId="LiveId" clId="{C64E2458-CB66-442A-8EDE-71A861719C01}" dt="2025-06-11T00:44:24.488" v="4078" actId="478"/>
          <ac:spMkLst>
            <pc:docMk/>
            <pc:sldMk cId="1950342076" sldId="318"/>
            <ac:spMk id="1027" creationId="{79E4DC5C-18DC-2072-066C-E9BC861B3633}"/>
          </ac:spMkLst>
        </pc:spChg>
        <pc:spChg chg="add del">
          <ac:chgData name="Clare Nelle" userId="35c181ff4e633ecc" providerId="LiveId" clId="{C64E2458-CB66-442A-8EDE-71A861719C01}" dt="2025-06-11T00:44:24.488" v="4078" actId="478"/>
          <ac:spMkLst>
            <pc:docMk/>
            <pc:sldMk cId="1950342076" sldId="318"/>
            <ac:spMk id="1028" creationId="{E8BD56D9-3181-3FB2-0963-EB8A88324F5D}"/>
          </ac:spMkLst>
        </pc:spChg>
        <pc:spChg chg="add del mod">
          <ac:chgData name="Clare Nelle" userId="35c181ff4e633ecc" providerId="LiveId" clId="{C64E2458-CB66-442A-8EDE-71A861719C01}" dt="2025-06-11T00:43:33.751" v="4069" actId="478"/>
          <ac:spMkLst>
            <pc:docMk/>
            <pc:sldMk cId="1950342076" sldId="318"/>
            <ac:spMk id="1040" creationId="{CA39E05D-BB60-6646-6CB3-B3BDA5A5147B}"/>
          </ac:spMkLst>
        </pc:spChg>
        <pc:spChg chg="add del mod">
          <ac:chgData name="Clare Nelle" userId="35c181ff4e633ecc" providerId="LiveId" clId="{C64E2458-CB66-442A-8EDE-71A861719C01}" dt="2025-06-11T00:43:37.638" v="4070" actId="478"/>
          <ac:spMkLst>
            <pc:docMk/>
            <pc:sldMk cId="1950342076" sldId="318"/>
            <ac:spMk id="1041" creationId="{50744130-DD1C-3021-8266-B628DB582405}"/>
          </ac:spMkLst>
        </pc:spChg>
        <pc:spChg chg="add del mod">
          <ac:chgData name="Clare Nelle" userId="35c181ff4e633ecc" providerId="LiveId" clId="{C64E2458-CB66-442A-8EDE-71A861719C01}" dt="2025-06-11T03:57:53.786" v="4301" actId="478"/>
          <ac:spMkLst>
            <pc:docMk/>
            <pc:sldMk cId="1950342076" sldId="318"/>
            <ac:spMk id="1101" creationId="{AAEC342B-F493-F69F-DFD8-E15C24935C80}"/>
          </ac:spMkLst>
        </pc:spChg>
        <pc:picChg chg="del">
          <ac:chgData name="Clare Nelle" userId="35c181ff4e633ecc" providerId="LiveId" clId="{C64E2458-CB66-442A-8EDE-71A861719C01}" dt="2025-06-11T00:24:54.151" v="3693" actId="478"/>
          <ac:picMkLst>
            <pc:docMk/>
            <pc:sldMk cId="1950342076" sldId="318"/>
            <ac:picMk id="4" creationId="{8E4C66F4-3155-DD91-2674-40235F4F05EC}"/>
          </ac:picMkLst>
        </pc:picChg>
        <pc:picChg chg="del">
          <ac:chgData name="Clare Nelle" userId="35c181ff4e633ecc" providerId="LiveId" clId="{C64E2458-CB66-442A-8EDE-71A861719C01}" dt="2025-06-11T00:24:55.992" v="3694" actId="478"/>
          <ac:picMkLst>
            <pc:docMk/>
            <pc:sldMk cId="1950342076" sldId="318"/>
            <ac:picMk id="5" creationId="{E17DDB18-23D6-C836-AAE2-681DD3A3730A}"/>
          </ac:picMkLst>
        </pc:picChg>
        <pc:picChg chg="add del mod">
          <ac:chgData name="Clare Nelle" userId="35c181ff4e633ecc" providerId="LiveId" clId="{C64E2458-CB66-442A-8EDE-71A861719C01}" dt="2025-06-11T00:36:24.290" v="3981" actId="478"/>
          <ac:picMkLst>
            <pc:docMk/>
            <pc:sldMk cId="1950342076" sldId="318"/>
            <ac:picMk id="6" creationId="{1F1721E6-469D-CDA3-9894-D61B294922E5}"/>
          </ac:picMkLst>
        </pc:picChg>
        <pc:picChg chg="add del mod">
          <ac:chgData name="Clare Nelle" userId="35c181ff4e633ecc" providerId="LiveId" clId="{C64E2458-CB66-442A-8EDE-71A861719C01}" dt="2025-06-11T00:36:33.808" v="3985" actId="478"/>
          <ac:picMkLst>
            <pc:docMk/>
            <pc:sldMk cId="1950342076" sldId="318"/>
            <ac:picMk id="53" creationId="{8F488F7A-4DB9-B126-52A7-9ADEDD3246D9}"/>
          </ac:picMkLst>
        </pc:picChg>
        <pc:picChg chg="add del mod">
          <ac:chgData name="Clare Nelle" userId="35c181ff4e633ecc" providerId="LiveId" clId="{C64E2458-CB66-442A-8EDE-71A861719C01}" dt="2025-06-11T00:44:57.595" v="4082" actId="170"/>
          <ac:picMkLst>
            <pc:docMk/>
            <pc:sldMk cId="1950342076" sldId="318"/>
            <ac:picMk id="54" creationId="{9EE24172-C756-3A6A-5302-B111B2BE0F84}"/>
          </ac:picMkLst>
        </pc:picChg>
        <pc:picChg chg="add del mod">
          <ac:chgData name="Clare Nelle" userId="35c181ff4e633ecc" providerId="LiveId" clId="{C64E2458-CB66-442A-8EDE-71A861719C01}" dt="2025-06-11T00:37:37.780" v="3992" actId="478"/>
          <ac:picMkLst>
            <pc:docMk/>
            <pc:sldMk cId="1950342076" sldId="318"/>
            <ac:picMk id="56" creationId="{49A8F9C7-AAD1-9FEF-67EE-EBB3EF2829E7}"/>
          </ac:picMkLst>
        </pc:picChg>
        <pc:picChg chg="del">
          <ac:chgData name="Clare Nelle" userId="35c181ff4e633ecc" providerId="LiveId" clId="{C64E2458-CB66-442A-8EDE-71A861719C01}" dt="2025-06-11T00:43:59.108" v="4074" actId="478"/>
          <ac:picMkLst>
            <pc:docMk/>
            <pc:sldMk cId="1950342076" sldId="318"/>
            <ac:picMk id="57" creationId="{6AC63ABF-E007-FD20-2992-47E8B35020EF}"/>
          </ac:picMkLst>
        </pc:picChg>
        <pc:picChg chg="del mod">
          <ac:chgData name="Clare Nelle" userId="35c181ff4e633ecc" providerId="LiveId" clId="{C64E2458-CB66-442A-8EDE-71A861719C01}" dt="2025-06-11T00:35:20.650" v="3970" actId="478"/>
          <ac:picMkLst>
            <pc:docMk/>
            <pc:sldMk cId="1950342076" sldId="318"/>
            <ac:picMk id="1026" creationId="{1F4B688D-662A-FF23-DD64-B87CA8E6824F}"/>
          </ac:picMkLst>
        </pc:picChg>
        <pc:picChg chg="add del mod ord">
          <ac:chgData name="Clare Nelle" userId="35c181ff4e633ecc" providerId="LiveId" clId="{C64E2458-CB66-442A-8EDE-71A861719C01}" dt="2025-06-11T04:14:15.091" v="4393" actId="1076"/>
          <ac:picMkLst>
            <pc:docMk/>
            <pc:sldMk cId="1950342076" sldId="318"/>
            <ac:picMk id="1061" creationId="{C9C39C50-F56C-9C77-8B4D-2451623CA088}"/>
          </ac:picMkLst>
        </pc:picChg>
        <pc:cxnChg chg="add mod">
          <ac:chgData name="Clare Nelle" userId="35c181ff4e633ecc" providerId="LiveId" clId="{C64E2458-CB66-442A-8EDE-71A861719C01}" dt="2025-06-11T00:33:44.488" v="3920" actId="208"/>
          <ac:cxnSpMkLst>
            <pc:docMk/>
            <pc:sldMk cId="1950342076" sldId="318"/>
            <ac:cxnSpMk id="22" creationId="{B367B76E-A1AE-B25B-243B-9D630BA4713C}"/>
          </ac:cxnSpMkLst>
        </pc:cxnChg>
        <pc:cxnChg chg="add mod">
          <ac:chgData name="Clare Nelle" userId="35c181ff4e633ecc" providerId="LiveId" clId="{C64E2458-CB66-442A-8EDE-71A861719C01}" dt="2025-06-11T00:30:42.650" v="3885" actId="1076"/>
          <ac:cxnSpMkLst>
            <pc:docMk/>
            <pc:sldMk cId="1950342076" sldId="318"/>
            <ac:cxnSpMk id="23" creationId="{8B8A89A3-2E39-31D3-2A9E-858F6F1E9BFC}"/>
          </ac:cxnSpMkLst>
        </pc:cxnChg>
        <pc:cxnChg chg="add mod">
          <ac:chgData name="Clare Nelle" userId="35c181ff4e633ecc" providerId="LiveId" clId="{C64E2458-CB66-442A-8EDE-71A861719C01}" dt="2025-06-11T00:30:42.398" v="3884" actId="1076"/>
          <ac:cxnSpMkLst>
            <pc:docMk/>
            <pc:sldMk cId="1950342076" sldId="318"/>
            <ac:cxnSpMk id="24" creationId="{A77BE193-4137-BEEC-4A59-5C15478AB976}"/>
          </ac:cxnSpMkLst>
        </pc:cxnChg>
        <pc:cxnChg chg="add mod">
          <ac:chgData name="Clare Nelle" userId="35c181ff4e633ecc" providerId="LiveId" clId="{C64E2458-CB66-442A-8EDE-71A861719C01}" dt="2025-06-11T00:30:30.407" v="3877"/>
          <ac:cxnSpMkLst>
            <pc:docMk/>
            <pc:sldMk cId="1950342076" sldId="318"/>
            <ac:cxnSpMk id="25" creationId="{12D45747-1610-9AEB-29F8-770045488B13}"/>
          </ac:cxnSpMkLst>
        </pc:cxnChg>
        <pc:cxnChg chg="add mod">
          <ac:chgData name="Clare Nelle" userId="35c181ff4e633ecc" providerId="LiveId" clId="{C64E2458-CB66-442A-8EDE-71A861719C01}" dt="2025-06-11T00:30:30.768" v="3878"/>
          <ac:cxnSpMkLst>
            <pc:docMk/>
            <pc:sldMk cId="1950342076" sldId="318"/>
            <ac:cxnSpMk id="26" creationId="{123F4B10-C78C-1768-0AAB-3E4E8F242311}"/>
          </ac:cxnSpMkLst>
        </pc:cxnChg>
        <pc:cxnChg chg="add mod">
          <ac:chgData name="Clare Nelle" userId="35c181ff4e633ecc" providerId="LiveId" clId="{C64E2458-CB66-442A-8EDE-71A861719C01}" dt="2025-06-11T00:30:31.145" v="3879"/>
          <ac:cxnSpMkLst>
            <pc:docMk/>
            <pc:sldMk cId="1950342076" sldId="318"/>
            <ac:cxnSpMk id="27" creationId="{16A26B82-2D16-4C8C-DD9D-3CAC0B3901D7}"/>
          </ac:cxnSpMkLst>
        </pc:cxnChg>
        <pc:cxnChg chg="add mod">
          <ac:chgData name="Clare Nelle" userId="35c181ff4e633ecc" providerId="LiveId" clId="{C64E2458-CB66-442A-8EDE-71A861719C01}" dt="2025-06-11T00:30:31.527" v="3880"/>
          <ac:cxnSpMkLst>
            <pc:docMk/>
            <pc:sldMk cId="1950342076" sldId="318"/>
            <ac:cxnSpMk id="28" creationId="{CE7915C2-B58A-784F-8254-FD9105201B63}"/>
          </ac:cxnSpMkLst>
        </pc:cxnChg>
        <pc:cxnChg chg="add mod">
          <ac:chgData name="Clare Nelle" userId="35c181ff4e633ecc" providerId="LiveId" clId="{C64E2458-CB66-442A-8EDE-71A861719C01}" dt="2025-06-11T00:30:31.920" v="3881"/>
          <ac:cxnSpMkLst>
            <pc:docMk/>
            <pc:sldMk cId="1950342076" sldId="318"/>
            <ac:cxnSpMk id="29" creationId="{605DDA9F-A5C9-0EFF-83AD-D0C727F60928}"/>
          </ac:cxnSpMkLst>
        </pc:cxnChg>
        <pc:cxnChg chg="add del mod">
          <ac:chgData name="Clare Nelle" userId="35c181ff4e633ecc" providerId="LiveId" clId="{C64E2458-CB66-442A-8EDE-71A861719C01}" dt="2025-06-11T00:36:36.017" v="3986" actId="478"/>
          <ac:cxnSpMkLst>
            <pc:docMk/>
            <pc:sldMk cId="1950342076" sldId="318"/>
            <ac:cxnSpMk id="31" creationId="{9F1196B1-E7A3-03EF-CABD-A4CCAEBD6045}"/>
          </ac:cxnSpMkLst>
        </pc:cxnChg>
        <pc:cxnChg chg="add mod">
          <ac:chgData name="Clare Nelle" userId="35c181ff4e633ecc" providerId="LiveId" clId="{C64E2458-CB66-442A-8EDE-71A861719C01}" dt="2025-06-11T00:33:44.488" v="3920" actId="208"/>
          <ac:cxnSpMkLst>
            <pc:docMk/>
            <pc:sldMk cId="1950342076" sldId="318"/>
            <ac:cxnSpMk id="32" creationId="{C4ED413C-2E04-858D-73E9-D2893919D712}"/>
          </ac:cxnSpMkLst>
        </pc:cxnChg>
        <pc:cxnChg chg="add mod">
          <ac:chgData name="Clare Nelle" userId="35c181ff4e633ecc" providerId="LiveId" clId="{C64E2458-CB66-442A-8EDE-71A861719C01}" dt="2025-06-11T00:33:44.488" v="3920" actId="208"/>
          <ac:cxnSpMkLst>
            <pc:docMk/>
            <pc:sldMk cId="1950342076" sldId="318"/>
            <ac:cxnSpMk id="33" creationId="{DAB937DB-7D9D-FE5C-0B67-F916804DF224}"/>
          </ac:cxnSpMkLst>
        </pc:cxnChg>
        <pc:cxnChg chg="add mod">
          <ac:chgData name="Clare Nelle" userId="35c181ff4e633ecc" providerId="LiveId" clId="{C64E2458-CB66-442A-8EDE-71A861719C01}" dt="2025-06-11T00:33:44.488" v="3920" actId="208"/>
          <ac:cxnSpMkLst>
            <pc:docMk/>
            <pc:sldMk cId="1950342076" sldId="318"/>
            <ac:cxnSpMk id="34" creationId="{471B2886-F0E0-9E47-17A9-4DD616DE4325}"/>
          </ac:cxnSpMkLst>
        </pc:cxnChg>
        <pc:cxnChg chg="add mod">
          <ac:chgData name="Clare Nelle" userId="35c181ff4e633ecc" providerId="LiveId" clId="{C64E2458-CB66-442A-8EDE-71A861719C01}" dt="2025-06-11T00:33:44.488" v="3920" actId="208"/>
          <ac:cxnSpMkLst>
            <pc:docMk/>
            <pc:sldMk cId="1950342076" sldId="318"/>
            <ac:cxnSpMk id="35" creationId="{0B2355C9-7EA8-31C2-FD78-FD2C7BFBCA37}"/>
          </ac:cxnSpMkLst>
        </pc:cxnChg>
        <pc:cxnChg chg="add mod">
          <ac:chgData name="Clare Nelle" userId="35c181ff4e633ecc" providerId="LiveId" clId="{C64E2458-CB66-442A-8EDE-71A861719C01}" dt="2025-06-11T00:33:44.488" v="3920" actId="208"/>
          <ac:cxnSpMkLst>
            <pc:docMk/>
            <pc:sldMk cId="1950342076" sldId="318"/>
            <ac:cxnSpMk id="36" creationId="{6806AC66-1124-2191-7937-2F47E1E7F70F}"/>
          </ac:cxnSpMkLst>
        </pc:cxnChg>
        <pc:cxnChg chg="add mod">
          <ac:chgData name="Clare Nelle" userId="35c181ff4e633ecc" providerId="LiveId" clId="{C64E2458-CB66-442A-8EDE-71A861719C01}" dt="2025-06-11T00:33:44.488" v="3920" actId="208"/>
          <ac:cxnSpMkLst>
            <pc:docMk/>
            <pc:sldMk cId="1950342076" sldId="318"/>
            <ac:cxnSpMk id="37" creationId="{DB8C36FE-C179-CE16-C0A3-C27E58A347E1}"/>
          </ac:cxnSpMkLst>
        </pc:cxnChg>
        <pc:cxnChg chg="add mod">
          <ac:chgData name="Clare Nelle" userId="35c181ff4e633ecc" providerId="LiveId" clId="{C64E2458-CB66-442A-8EDE-71A861719C01}" dt="2025-06-11T00:33:44.488" v="3920" actId="208"/>
          <ac:cxnSpMkLst>
            <pc:docMk/>
            <pc:sldMk cId="1950342076" sldId="318"/>
            <ac:cxnSpMk id="38" creationId="{8A9CE8C6-BDD3-AFBD-32A4-12A74D74F9DD}"/>
          </ac:cxnSpMkLst>
        </pc:cxnChg>
        <pc:cxnChg chg="mod">
          <ac:chgData name="Clare Nelle" userId="35c181ff4e633ecc" providerId="LiveId" clId="{C64E2458-CB66-442A-8EDE-71A861719C01}" dt="2025-06-11T04:05:14.639" v="4355" actId="1582"/>
          <ac:cxnSpMkLst>
            <pc:docMk/>
            <pc:sldMk cId="1950342076" sldId="318"/>
            <ac:cxnSpMk id="1029" creationId="{D7AD9FCD-36F3-109B-4784-18A7B0CC1754}"/>
          </ac:cxnSpMkLst>
        </pc:cxnChg>
        <pc:cxnChg chg="mod">
          <ac:chgData name="Clare Nelle" userId="35c181ff4e633ecc" providerId="LiveId" clId="{C64E2458-CB66-442A-8EDE-71A861719C01}" dt="2025-06-11T04:05:14.639" v="4355" actId="1582"/>
          <ac:cxnSpMkLst>
            <pc:docMk/>
            <pc:sldMk cId="1950342076" sldId="318"/>
            <ac:cxnSpMk id="1030" creationId="{015E5D12-8A24-2F8A-D93B-31C1C561433B}"/>
          </ac:cxnSpMkLst>
        </pc:cxnChg>
        <pc:cxnChg chg="mod">
          <ac:chgData name="Clare Nelle" userId="35c181ff4e633ecc" providerId="LiveId" clId="{C64E2458-CB66-442A-8EDE-71A861719C01}" dt="2025-06-11T04:05:14.639" v="4355" actId="1582"/>
          <ac:cxnSpMkLst>
            <pc:docMk/>
            <pc:sldMk cId="1950342076" sldId="318"/>
            <ac:cxnSpMk id="1032" creationId="{E86CF916-15C1-59B7-8905-5E70CC38866C}"/>
          </ac:cxnSpMkLst>
        </pc:cxnChg>
        <pc:cxnChg chg="mod">
          <ac:chgData name="Clare Nelle" userId="35c181ff4e633ecc" providerId="LiveId" clId="{C64E2458-CB66-442A-8EDE-71A861719C01}" dt="2025-06-11T04:05:14.639" v="4355" actId="1582"/>
          <ac:cxnSpMkLst>
            <pc:docMk/>
            <pc:sldMk cId="1950342076" sldId="318"/>
            <ac:cxnSpMk id="1034" creationId="{61760A9A-A81F-4A1B-6906-AD3C7D4F91F6}"/>
          </ac:cxnSpMkLst>
        </pc:cxnChg>
        <pc:cxnChg chg="mod">
          <ac:chgData name="Clare Nelle" userId="35c181ff4e633ecc" providerId="LiveId" clId="{C64E2458-CB66-442A-8EDE-71A861719C01}" dt="2025-06-11T04:05:14.639" v="4355" actId="1582"/>
          <ac:cxnSpMkLst>
            <pc:docMk/>
            <pc:sldMk cId="1950342076" sldId="318"/>
            <ac:cxnSpMk id="1035" creationId="{90B66D45-F146-3164-B314-0D51AD80D120}"/>
          </ac:cxnSpMkLst>
        </pc:cxnChg>
        <pc:cxnChg chg="mod">
          <ac:chgData name="Clare Nelle" userId="35c181ff4e633ecc" providerId="LiveId" clId="{C64E2458-CB66-442A-8EDE-71A861719C01}" dt="2025-06-11T04:05:14.639" v="4355" actId="1582"/>
          <ac:cxnSpMkLst>
            <pc:docMk/>
            <pc:sldMk cId="1950342076" sldId="318"/>
            <ac:cxnSpMk id="1036" creationId="{FC627C85-3584-62E5-4A6E-21002664069F}"/>
          </ac:cxnSpMkLst>
        </pc:cxnChg>
        <pc:cxnChg chg="mod">
          <ac:chgData name="Clare Nelle" userId="35c181ff4e633ecc" providerId="LiveId" clId="{C64E2458-CB66-442A-8EDE-71A861719C01}" dt="2025-06-11T04:05:14.639" v="4355" actId="1582"/>
          <ac:cxnSpMkLst>
            <pc:docMk/>
            <pc:sldMk cId="1950342076" sldId="318"/>
            <ac:cxnSpMk id="1037" creationId="{E2559293-2AA3-3469-7C7E-610B7AE7D03E}"/>
          </ac:cxnSpMkLst>
        </pc:cxnChg>
        <pc:cxnChg chg="mod">
          <ac:chgData name="Clare Nelle" userId="35c181ff4e633ecc" providerId="LiveId" clId="{C64E2458-CB66-442A-8EDE-71A861719C01}" dt="2025-06-11T04:05:14.639" v="4355" actId="1582"/>
          <ac:cxnSpMkLst>
            <pc:docMk/>
            <pc:sldMk cId="1950342076" sldId="318"/>
            <ac:cxnSpMk id="1038" creationId="{7EAC8EF6-E20F-EA0E-1E04-0B505A565B61}"/>
          </ac:cxnSpMkLst>
        </pc:cxnChg>
        <pc:cxnChg chg="mod">
          <ac:chgData name="Clare Nelle" userId="35c181ff4e633ecc" providerId="LiveId" clId="{C64E2458-CB66-442A-8EDE-71A861719C01}" dt="2025-06-11T04:05:14.639" v="4355" actId="1582"/>
          <ac:cxnSpMkLst>
            <pc:docMk/>
            <pc:sldMk cId="1950342076" sldId="318"/>
            <ac:cxnSpMk id="1039" creationId="{EB102616-C9F4-6910-DBD8-59E5FF6FA6A4}"/>
          </ac:cxnSpMkLst>
        </pc:cxnChg>
        <pc:cxnChg chg="add del">
          <ac:chgData name="Clare Nelle" userId="35c181ff4e633ecc" providerId="LiveId" clId="{C64E2458-CB66-442A-8EDE-71A861719C01}" dt="2025-06-11T00:51:05.459" v="4263" actId="478"/>
          <ac:cxnSpMkLst>
            <pc:docMk/>
            <pc:sldMk cId="1950342076" sldId="318"/>
            <ac:cxnSpMk id="1072" creationId="{998D725F-C512-293D-240D-506F4360F70D}"/>
          </ac:cxnSpMkLst>
        </pc:cxnChg>
      </pc:sldChg>
      <pc:sldChg chg="addSp delSp modSp new del mod">
        <pc:chgData name="Clare Nelle" userId="35c181ff4e633ecc" providerId="LiveId" clId="{C64E2458-CB66-442A-8EDE-71A861719C01}" dt="2025-06-11T00:38:15.605" v="3999" actId="47"/>
        <pc:sldMkLst>
          <pc:docMk/>
          <pc:sldMk cId="1296635074" sldId="319"/>
        </pc:sldMkLst>
        <pc:spChg chg="add del mod">
          <ac:chgData name="Clare Nelle" userId="35c181ff4e633ecc" providerId="LiveId" clId="{C64E2458-CB66-442A-8EDE-71A861719C01}" dt="2025-06-11T00:37:54.645" v="3994" actId="21"/>
          <ac:spMkLst>
            <pc:docMk/>
            <pc:sldMk cId="1296635074" sldId="319"/>
            <ac:spMk id="4" creationId="{9E231CDA-B3AE-3093-85EF-E71BF35B5712}"/>
          </ac:spMkLst>
        </pc:spChg>
        <pc:spChg chg="add del mod">
          <ac:chgData name="Clare Nelle" userId="35c181ff4e633ecc" providerId="LiveId" clId="{C64E2458-CB66-442A-8EDE-71A861719C01}" dt="2025-06-11T00:37:54.645" v="3994" actId="21"/>
          <ac:spMkLst>
            <pc:docMk/>
            <pc:sldMk cId="1296635074" sldId="319"/>
            <ac:spMk id="5" creationId="{6699B355-FA0C-7280-A359-FCA609E35F8C}"/>
          </ac:spMkLst>
        </pc:spChg>
        <pc:spChg chg="add del mod">
          <ac:chgData name="Clare Nelle" userId="35c181ff4e633ecc" providerId="LiveId" clId="{C64E2458-CB66-442A-8EDE-71A861719C01}" dt="2025-06-11T00:37:54.645" v="3994" actId="21"/>
          <ac:spMkLst>
            <pc:docMk/>
            <pc:sldMk cId="1296635074" sldId="319"/>
            <ac:spMk id="6" creationId="{DCF699DC-F818-03FE-8C02-ED6BBD1859A2}"/>
          </ac:spMkLst>
        </pc:spChg>
        <pc:spChg chg="add del mod">
          <ac:chgData name="Clare Nelle" userId="35c181ff4e633ecc" providerId="LiveId" clId="{C64E2458-CB66-442A-8EDE-71A861719C01}" dt="2025-06-11T00:37:54.645" v="3994" actId="21"/>
          <ac:spMkLst>
            <pc:docMk/>
            <pc:sldMk cId="1296635074" sldId="319"/>
            <ac:spMk id="7" creationId="{CEB0B7CE-0ACC-E6F1-352B-7F64DFB6C02B}"/>
          </ac:spMkLst>
        </pc:spChg>
        <pc:spChg chg="add del mod">
          <ac:chgData name="Clare Nelle" userId="35c181ff4e633ecc" providerId="LiveId" clId="{C64E2458-CB66-442A-8EDE-71A861719C01}" dt="2025-06-11T00:37:54.645" v="3994" actId="21"/>
          <ac:spMkLst>
            <pc:docMk/>
            <pc:sldMk cId="1296635074" sldId="319"/>
            <ac:spMk id="8" creationId="{FB5C834A-5384-C10A-F97A-29C6030DE396}"/>
          </ac:spMkLst>
        </pc:spChg>
        <pc:spChg chg="add del mod">
          <ac:chgData name="Clare Nelle" userId="35c181ff4e633ecc" providerId="LiveId" clId="{C64E2458-CB66-442A-8EDE-71A861719C01}" dt="2025-06-11T00:37:54.645" v="3994" actId="21"/>
          <ac:spMkLst>
            <pc:docMk/>
            <pc:sldMk cId="1296635074" sldId="319"/>
            <ac:spMk id="9" creationId="{1421A3B8-B711-70B0-82FB-48D1AB89328A}"/>
          </ac:spMkLst>
        </pc:spChg>
        <pc:spChg chg="add mod">
          <ac:chgData name="Clare Nelle" userId="35c181ff4e633ecc" providerId="LiveId" clId="{C64E2458-CB66-442A-8EDE-71A861719C01}" dt="2025-06-11T00:35:42.719" v="3972"/>
          <ac:spMkLst>
            <pc:docMk/>
            <pc:sldMk cId="1296635074" sldId="319"/>
            <ac:spMk id="10" creationId="{CCFA08E8-C466-B43C-BCCC-C4C2D4A60483}"/>
          </ac:spMkLst>
        </pc:spChg>
        <pc:spChg chg="add del mod">
          <ac:chgData name="Clare Nelle" userId="35c181ff4e633ecc" providerId="LiveId" clId="{C64E2458-CB66-442A-8EDE-71A861719C01}" dt="2025-06-11T00:37:54.645" v="3994" actId="21"/>
          <ac:spMkLst>
            <pc:docMk/>
            <pc:sldMk cId="1296635074" sldId="319"/>
            <ac:spMk id="11" creationId="{C7E3055E-090B-721E-F140-E2D0FCE37508}"/>
          </ac:spMkLst>
        </pc:spChg>
        <pc:spChg chg="add del mod">
          <ac:chgData name="Clare Nelle" userId="35c181ff4e633ecc" providerId="LiveId" clId="{C64E2458-CB66-442A-8EDE-71A861719C01}" dt="2025-06-11T00:37:54.645" v="3994" actId="21"/>
          <ac:spMkLst>
            <pc:docMk/>
            <pc:sldMk cId="1296635074" sldId="319"/>
            <ac:spMk id="12" creationId="{79E4DC5C-18DC-2072-066C-E9BC861B3633}"/>
          </ac:spMkLst>
        </pc:spChg>
        <pc:spChg chg="add del mod">
          <ac:chgData name="Clare Nelle" userId="35c181ff4e633ecc" providerId="LiveId" clId="{C64E2458-CB66-442A-8EDE-71A861719C01}" dt="2025-06-11T00:37:54.645" v="3994" actId="21"/>
          <ac:spMkLst>
            <pc:docMk/>
            <pc:sldMk cId="1296635074" sldId="319"/>
            <ac:spMk id="13" creationId="{E8BD56D9-3181-3FB2-0963-EB8A88324F5D}"/>
          </ac:spMkLst>
        </pc:spChg>
        <pc:spChg chg="add del mod">
          <ac:chgData name="Clare Nelle" userId="35c181ff4e633ecc" providerId="LiveId" clId="{C64E2458-CB66-442A-8EDE-71A861719C01}" dt="2025-06-11T00:38:03.866" v="3996" actId="21"/>
          <ac:spMkLst>
            <pc:docMk/>
            <pc:sldMk cId="1296635074" sldId="319"/>
            <ac:spMk id="23" creationId="{50744130-DD1C-3021-8266-B628DB582405}"/>
          </ac:spMkLst>
        </pc:spChg>
        <pc:spChg chg="add del mod">
          <ac:chgData name="Clare Nelle" userId="35c181ff4e633ecc" providerId="LiveId" clId="{C64E2458-CB66-442A-8EDE-71A861719C01}" dt="2025-06-11T00:37:54.645" v="3994" actId="21"/>
          <ac:spMkLst>
            <pc:docMk/>
            <pc:sldMk cId="1296635074" sldId="319"/>
            <ac:spMk id="24" creationId="{CA39E05D-BB60-6646-6CB3-B3BDA5A5147B}"/>
          </ac:spMkLst>
        </pc:spChg>
      </pc:sldChg>
      <pc:sldChg chg="delSp add del">
        <pc:chgData name="Clare Nelle" userId="35c181ff4e633ecc" providerId="LiveId" clId="{C64E2458-CB66-442A-8EDE-71A861719C01}" dt="2025-06-11T00:41:49.728" v="4036" actId="2696"/>
        <pc:sldMkLst>
          <pc:docMk/>
          <pc:sldMk cId="2821049179" sldId="319"/>
        </pc:sldMkLst>
        <pc:picChg chg="del">
          <ac:chgData name="Clare Nelle" userId="35c181ff4e633ecc" providerId="LiveId" clId="{C64E2458-CB66-442A-8EDE-71A861719C01}" dt="2025-06-11T00:41:31.650" v="4034" actId="478"/>
          <ac:picMkLst>
            <pc:docMk/>
            <pc:sldMk cId="2821049179" sldId="319"/>
            <ac:picMk id="54" creationId="{E2A07F18-815C-69A5-C24B-4557F5AD0002}"/>
          </ac:picMkLst>
        </pc:picChg>
      </pc:sldChg>
      <pc:sldChg chg="modSp add mod modAnim">
        <pc:chgData name="Clare Nelle" userId="35c181ff4e633ecc" providerId="LiveId" clId="{C64E2458-CB66-442A-8EDE-71A861719C01}" dt="2025-06-11T05:57:07.696" v="5478"/>
        <pc:sldMkLst>
          <pc:docMk/>
          <pc:sldMk cId="2847794740" sldId="319"/>
        </pc:sldMkLst>
        <pc:picChg chg="mod">
          <ac:chgData name="Clare Nelle" userId="35c181ff4e633ecc" providerId="LiveId" clId="{C64E2458-CB66-442A-8EDE-71A861719C01}" dt="2025-06-11T04:16:50.275" v="4466" actId="1076"/>
          <ac:picMkLst>
            <pc:docMk/>
            <pc:sldMk cId="2847794740" sldId="319"/>
            <ac:picMk id="54" creationId="{6AF2235D-56CB-E0AB-6C60-6712AC6251A1}"/>
          </ac:picMkLst>
        </pc:picChg>
        <pc:picChg chg="mod">
          <ac:chgData name="Clare Nelle" userId="35c181ff4e633ecc" providerId="LiveId" clId="{C64E2458-CB66-442A-8EDE-71A861719C01}" dt="2025-06-11T04:15:19.782" v="4433" actId="1035"/>
          <ac:picMkLst>
            <pc:docMk/>
            <pc:sldMk cId="2847794740" sldId="319"/>
            <ac:picMk id="1061" creationId="{D521B054-BB58-0837-0194-EB78EA983624}"/>
          </ac:picMkLst>
        </pc:picChg>
        <pc:cxnChg chg="mod">
          <ac:chgData name="Clare Nelle" userId="35c181ff4e633ecc" providerId="LiveId" clId="{C64E2458-CB66-442A-8EDE-71A861719C01}" dt="2025-06-11T04:15:49.915" v="4461" actId="1582"/>
          <ac:cxnSpMkLst>
            <pc:docMk/>
            <pc:sldMk cId="2847794740" sldId="319"/>
            <ac:cxnSpMk id="1029" creationId="{25C3F854-B98F-36F0-CF85-5925F24122AD}"/>
          </ac:cxnSpMkLst>
        </pc:cxnChg>
        <pc:cxnChg chg="mod">
          <ac:chgData name="Clare Nelle" userId="35c181ff4e633ecc" providerId="LiveId" clId="{C64E2458-CB66-442A-8EDE-71A861719C01}" dt="2025-06-11T04:15:49.915" v="4461" actId="1582"/>
          <ac:cxnSpMkLst>
            <pc:docMk/>
            <pc:sldMk cId="2847794740" sldId="319"/>
            <ac:cxnSpMk id="1030" creationId="{449435C1-E577-BAE8-EE7F-593EACDFC3DE}"/>
          </ac:cxnSpMkLst>
        </pc:cxnChg>
        <pc:cxnChg chg="mod">
          <ac:chgData name="Clare Nelle" userId="35c181ff4e633ecc" providerId="LiveId" clId="{C64E2458-CB66-442A-8EDE-71A861719C01}" dt="2025-06-11T04:15:49.915" v="4461" actId="1582"/>
          <ac:cxnSpMkLst>
            <pc:docMk/>
            <pc:sldMk cId="2847794740" sldId="319"/>
            <ac:cxnSpMk id="1032" creationId="{B32583D1-6270-8A5E-1A5D-107AF0690B24}"/>
          </ac:cxnSpMkLst>
        </pc:cxnChg>
        <pc:cxnChg chg="mod">
          <ac:chgData name="Clare Nelle" userId="35c181ff4e633ecc" providerId="LiveId" clId="{C64E2458-CB66-442A-8EDE-71A861719C01}" dt="2025-06-11T04:15:49.915" v="4461" actId="1582"/>
          <ac:cxnSpMkLst>
            <pc:docMk/>
            <pc:sldMk cId="2847794740" sldId="319"/>
            <ac:cxnSpMk id="1034" creationId="{3AF3E4A9-A46C-5BE2-E5EE-6E0CA67EA891}"/>
          </ac:cxnSpMkLst>
        </pc:cxnChg>
        <pc:cxnChg chg="mod">
          <ac:chgData name="Clare Nelle" userId="35c181ff4e633ecc" providerId="LiveId" clId="{C64E2458-CB66-442A-8EDE-71A861719C01}" dt="2025-06-11T04:15:49.915" v="4461" actId="1582"/>
          <ac:cxnSpMkLst>
            <pc:docMk/>
            <pc:sldMk cId="2847794740" sldId="319"/>
            <ac:cxnSpMk id="1035" creationId="{F798800B-F41A-2C67-DE84-7CE08DBCF357}"/>
          </ac:cxnSpMkLst>
        </pc:cxnChg>
        <pc:cxnChg chg="mod">
          <ac:chgData name="Clare Nelle" userId="35c181ff4e633ecc" providerId="LiveId" clId="{C64E2458-CB66-442A-8EDE-71A861719C01}" dt="2025-06-11T04:15:49.915" v="4461" actId="1582"/>
          <ac:cxnSpMkLst>
            <pc:docMk/>
            <pc:sldMk cId="2847794740" sldId="319"/>
            <ac:cxnSpMk id="1036" creationId="{D34CEE95-7560-C86B-A80E-A02214C20FBC}"/>
          </ac:cxnSpMkLst>
        </pc:cxnChg>
        <pc:cxnChg chg="mod">
          <ac:chgData name="Clare Nelle" userId="35c181ff4e633ecc" providerId="LiveId" clId="{C64E2458-CB66-442A-8EDE-71A861719C01}" dt="2025-06-11T04:15:49.915" v="4461" actId="1582"/>
          <ac:cxnSpMkLst>
            <pc:docMk/>
            <pc:sldMk cId="2847794740" sldId="319"/>
            <ac:cxnSpMk id="1037" creationId="{69D92B62-D7A6-CF89-F6B5-4678A3B657EA}"/>
          </ac:cxnSpMkLst>
        </pc:cxnChg>
        <pc:cxnChg chg="mod">
          <ac:chgData name="Clare Nelle" userId="35c181ff4e633ecc" providerId="LiveId" clId="{C64E2458-CB66-442A-8EDE-71A861719C01}" dt="2025-06-11T04:15:49.915" v="4461" actId="1582"/>
          <ac:cxnSpMkLst>
            <pc:docMk/>
            <pc:sldMk cId="2847794740" sldId="319"/>
            <ac:cxnSpMk id="1038" creationId="{68517908-66C1-0844-C332-4C3C4063FC22}"/>
          </ac:cxnSpMkLst>
        </pc:cxnChg>
        <pc:cxnChg chg="mod">
          <ac:chgData name="Clare Nelle" userId="35c181ff4e633ecc" providerId="LiveId" clId="{C64E2458-CB66-442A-8EDE-71A861719C01}" dt="2025-06-11T04:15:49.915" v="4461" actId="1582"/>
          <ac:cxnSpMkLst>
            <pc:docMk/>
            <pc:sldMk cId="2847794740" sldId="319"/>
            <ac:cxnSpMk id="1039" creationId="{17921EAF-959F-9167-B7FF-F4AE55B3B464}"/>
          </ac:cxnSpMkLst>
        </pc:cxnChg>
      </pc:sldChg>
      <pc:sldChg chg="addSp delSp modSp new del mod">
        <pc:chgData name="Clare Nelle" userId="35c181ff4e633ecc" providerId="LiveId" clId="{C64E2458-CB66-442A-8EDE-71A861719C01}" dt="2025-06-11T00:45:39.324" v="4100" actId="47"/>
        <pc:sldMkLst>
          <pc:docMk/>
          <pc:sldMk cId="1067425375" sldId="320"/>
        </pc:sldMkLst>
        <pc:spChg chg="add mod">
          <ac:chgData name="Clare Nelle" userId="35c181ff4e633ecc" providerId="LiveId" clId="{C64E2458-CB66-442A-8EDE-71A861719C01}" dt="2025-06-11T00:41:56.644" v="4038" actId="207"/>
          <ac:spMkLst>
            <pc:docMk/>
            <pc:sldMk cId="1067425375" sldId="320"/>
            <ac:spMk id="4" creationId="{B3B7BEAD-09DC-0AB8-3448-B2FD7F714344}"/>
          </ac:spMkLst>
        </pc:spChg>
        <pc:spChg chg="add mod">
          <ac:chgData name="Clare Nelle" userId="35c181ff4e633ecc" providerId="LiveId" clId="{C64E2458-CB66-442A-8EDE-71A861719C01}" dt="2025-06-11T00:41:56.644" v="4038" actId="207"/>
          <ac:spMkLst>
            <pc:docMk/>
            <pc:sldMk cId="1067425375" sldId="320"/>
            <ac:spMk id="5" creationId="{E41340D2-F31E-65CA-F50C-B54DE70E5B5B}"/>
          </ac:spMkLst>
        </pc:spChg>
        <pc:spChg chg="add mod">
          <ac:chgData name="Clare Nelle" userId="35c181ff4e633ecc" providerId="LiveId" clId="{C64E2458-CB66-442A-8EDE-71A861719C01}" dt="2025-06-11T00:41:56.644" v="4038" actId="207"/>
          <ac:spMkLst>
            <pc:docMk/>
            <pc:sldMk cId="1067425375" sldId="320"/>
            <ac:spMk id="8" creationId="{51803459-F872-6F09-48C4-CFD664B2F98B}"/>
          </ac:spMkLst>
        </pc:spChg>
        <pc:spChg chg="add mod">
          <ac:chgData name="Clare Nelle" userId="35c181ff4e633ecc" providerId="LiveId" clId="{C64E2458-CB66-442A-8EDE-71A861719C01}" dt="2025-06-11T00:41:56.644" v="4038" actId="207"/>
          <ac:spMkLst>
            <pc:docMk/>
            <pc:sldMk cId="1067425375" sldId="320"/>
            <ac:spMk id="9" creationId="{5C3174CE-EE11-708F-B913-6E5A923E3F0D}"/>
          </ac:spMkLst>
        </pc:spChg>
        <pc:spChg chg="add mod">
          <ac:chgData name="Clare Nelle" userId="35c181ff4e633ecc" providerId="LiveId" clId="{C64E2458-CB66-442A-8EDE-71A861719C01}" dt="2025-06-11T00:41:56.644" v="4038" actId="207"/>
          <ac:spMkLst>
            <pc:docMk/>
            <pc:sldMk cId="1067425375" sldId="320"/>
            <ac:spMk id="10" creationId="{801ACE6B-7A5F-87D7-8221-B108BD5BAD6A}"/>
          </ac:spMkLst>
        </pc:spChg>
        <pc:spChg chg="add mod">
          <ac:chgData name="Clare Nelle" userId="35c181ff4e633ecc" providerId="LiveId" clId="{C64E2458-CB66-442A-8EDE-71A861719C01}" dt="2025-06-11T00:41:56.644" v="4038" actId="207"/>
          <ac:spMkLst>
            <pc:docMk/>
            <pc:sldMk cId="1067425375" sldId="320"/>
            <ac:spMk id="11" creationId="{557E9EE2-B534-09CA-C0BB-729C1A6C248D}"/>
          </ac:spMkLst>
        </pc:spChg>
        <pc:spChg chg="add mod">
          <ac:chgData name="Clare Nelle" userId="35c181ff4e633ecc" providerId="LiveId" clId="{C64E2458-CB66-442A-8EDE-71A861719C01}" dt="2025-06-11T00:41:56.644" v="4038" actId="207"/>
          <ac:spMkLst>
            <pc:docMk/>
            <pc:sldMk cId="1067425375" sldId="320"/>
            <ac:spMk id="12" creationId="{51422B9A-C5BC-582D-60F9-00008431E103}"/>
          </ac:spMkLst>
        </pc:spChg>
        <pc:spChg chg="add mod">
          <ac:chgData name="Clare Nelle" userId="35c181ff4e633ecc" providerId="LiveId" clId="{C64E2458-CB66-442A-8EDE-71A861719C01}" dt="2025-06-11T00:41:56.644" v="4038" actId="207"/>
          <ac:spMkLst>
            <pc:docMk/>
            <pc:sldMk cId="1067425375" sldId="320"/>
            <ac:spMk id="13" creationId="{82540629-8DC6-6AFE-8806-368BBA4B17A9}"/>
          </ac:spMkLst>
        </pc:spChg>
        <pc:spChg chg="add mod">
          <ac:chgData name="Clare Nelle" userId="35c181ff4e633ecc" providerId="LiveId" clId="{C64E2458-CB66-442A-8EDE-71A861719C01}" dt="2025-06-11T00:41:56.644" v="4038" actId="207"/>
          <ac:spMkLst>
            <pc:docMk/>
            <pc:sldMk cId="1067425375" sldId="320"/>
            <ac:spMk id="23" creationId="{50E4E66A-BCB0-CAF0-1697-1A412A076AA1}"/>
          </ac:spMkLst>
        </pc:spChg>
        <pc:spChg chg="add mod">
          <ac:chgData name="Clare Nelle" userId="35c181ff4e633ecc" providerId="LiveId" clId="{C64E2458-CB66-442A-8EDE-71A861719C01}" dt="2025-06-11T00:41:56.644" v="4038" actId="207"/>
          <ac:spMkLst>
            <pc:docMk/>
            <pc:sldMk cId="1067425375" sldId="320"/>
            <ac:spMk id="24" creationId="{154D0D4C-48DA-B4B8-7E7B-0AE29EA45BDB}"/>
          </ac:spMkLst>
        </pc:spChg>
        <pc:cxnChg chg="del">
          <ac:chgData name="Clare Nelle" userId="35c181ff4e633ecc" providerId="LiveId" clId="{C64E2458-CB66-442A-8EDE-71A861719C01}" dt="2025-06-11T00:42:12.645" v="4039" actId="478"/>
          <ac:cxnSpMkLst>
            <pc:docMk/>
            <pc:sldMk cId="1067425375" sldId="320"/>
            <ac:cxnSpMk id="14" creationId="{55434EE5-F323-BBD2-B3A9-01D4E04892DF}"/>
          </ac:cxnSpMkLst>
        </pc:cxnChg>
        <pc:cxnChg chg="del">
          <ac:chgData name="Clare Nelle" userId="35c181ff4e633ecc" providerId="LiveId" clId="{C64E2458-CB66-442A-8EDE-71A861719C01}" dt="2025-06-11T00:42:12.645" v="4039" actId="478"/>
          <ac:cxnSpMkLst>
            <pc:docMk/>
            <pc:sldMk cId="1067425375" sldId="320"/>
            <ac:cxnSpMk id="15" creationId="{65B09D7A-124E-6774-9888-5322CCB15E84}"/>
          </ac:cxnSpMkLst>
        </pc:cxnChg>
        <pc:cxnChg chg="del">
          <ac:chgData name="Clare Nelle" userId="35c181ff4e633ecc" providerId="LiveId" clId="{C64E2458-CB66-442A-8EDE-71A861719C01}" dt="2025-06-11T00:42:12.645" v="4039" actId="478"/>
          <ac:cxnSpMkLst>
            <pc:docMk/>
            <pc:sldMk cId="1067425375" sldId="320"/>
            <ac:cxnSpMk id="16" creationId="{A0A5D8B0-D73A-F24E-AB40-26AA61A105A3}"/>
          </ac:cxnSpMkLst>
        </pc:cxnChg>
        <pc:cxnChg chg="del">
          <ac:chgData name="Clare Nelle" userId="35c181ff4e633ecc" providerId="LiveId" clId="{C64E2458-CB66-442A-8EDE-71A861719C01}" dt="2025-06-11T00:42:12.645" v="4039" actId="478"/>
          <ac:cxnSpMkLst>
            <pc:docMk/>
            <pc:sldMk cId="1067425375" sldId="320"/>
            <ac:cxnSpMk id="17" creationId="{E5D7F77A-C410-A85B-462C-B89D8A26CE70}"/>
          </ac:cxnSpMkLst>
        </pc:cxnChg>
        <pc:cxnChg chg="del">
          <ac:chgData name="Clare Nelle" userId="35c181ff4e633ecc" providerId="LiveId" clId="{C64E2458-CB66-442A-8EDE-71A861719C01}" dt="2025-06-11T00:42:12.645" v="4039" actId="478"/>
          <ac:cxnSpMkLst>
            <pc:docMk/>
            <pc:sldMk cId="1067425375" sldId="320"/>
            <ac:cxnSpMk id="18" creationId="{AA7A5FF1-DB4C-22C1-CA5B-D54554EF4FB7}"/>
          </ac:cxnSpMkLst>
        </pc:cxnChg>
        <pc:cxnChg chg="del">
          <ac:chgData name="Clare Nelle" userId="35c181ff4e633ecc" providerId="LiveId" clId="{C64E2458-CB66-442A-8EDE-71A861719C01}" dt="2025-06-11T00:42:12.645" v="4039" actId="478"/>
          <ac:cxnSpMkLst>
            <pc:docMk/>
            <pc:sldMk cId="1067425375" sldId="320"/>
            <ac:cxnSpMk id="19" creationId="{A7EF9B4E-059A-6215-8407-7F9E26D2D826}"/>
          </ac:cxnSpMkLst>
        </pc:cxnChg>
        <pc:cxnChg chg="del">
          <ac:chgData name="Clare Nelle" userId="35c181ff4e633ecc" providerId="LiveId" clId="{C64E2458-CB66-442A-8EDE-71A861719C01}" dt="2025-06-11T00:42:12.645" v="4039" actId="478"/>
          <ac:cxnSpMkLst>
            <pc:docMk/>
            <pc:sldMk cId="1067425375" sldId="320"/>
            <ac:cxnSpMk id="20" creationId="{C11C4B49-C6A0-8B22-35DD-B231E1A96C72}"/>
          </ac:cxnSpMkLst>
        </pc:cxnChg>
        <pc:cxnChg chg="del">
          <ac:chgData name="Clare Nelle" userId="35c181ff4e633ecc" providerId="LiveId" clId="{C64E2458-CB66-442A-8EDE-71A861719C01}" dt="2025-06-11T00:42:12.645" v="4039" actId="478"/>
          <ac:cxnSpMkLst>
            <pc:docMk/>
            <pc:sldMk cId="1067425375" sldId="320"/>
            <ac:cxnSpMk id="21" creationId="{A2CD9F3B-6410-14C9-7374-1297C6BDA18F}"/>
          </ac:cxnSpMkLst>
        </pc:cxnChg>
        <pc:cxnChg chg="del">
          <ac:chgData name="Clare Nelle" userId="35c181ff4e633ecc" providerId="LiveId" clId="{C64E2458-CB66-442A-8EDE-71A861719C01}" dt="2025-06-11T00:42:12.645" v="4039" actId="478"/>
          <ac:cxnSpMkLst>
            <pc:docMk/>
            <pc:sldMk cId="1067425375" sldId="320"/>
            <ac:cxnSpMk id="22" creationId="{F433D6FE-E05C-EEEC-F864-3E0A79434751}"/>
          </ac:cxnSpMkLst>
        </pc:cxnChg>
      </pc:sldChg>
      <pc:sldChg chg="addSp delSp modSp add mod delAnim modAnim">
        <pc:chgData name="Clare Nelle" userId="35c181ff4e633ecc" providerId="LiveId" clId="{C64E2458-CB66-442A-8EDE-71A861719C01}" dt="2025-06-11T04:45:06.841" v="4640"/>
        <pc:sldMkLst>
          <pc:docMk/>
          <pc:sldMk cId="1123428094" sldId="320"/>
        </pc:sldMkLst>
        <pc:spChg chg="add mod">
          <ac:chgData name="Clare Nelle" userId="35c181ff4e633ecc" providerId="LiveId" clId="{C64E2458-CB66-442A-8EDE-71A861719C01}" dt="2025-06-11T04:41:39.136" v="4585" actId="207"/>
          <ac:spMkLst>
            <pc:docMk/>
            <pc:sldMk cId="1123428094" sldId="320"/>
            <ac:spMk id="4" creationId="{D9591FC6-209B-3D72-00C3-AD1206265DC0}"/>
          </ac:spMkLst>
        </pc:spChg>
        <pc:spChg chg="add mod">
          <ac:chgData name="Clare Nelle" userId="35c181ff4e633ecc" providerId="LiveId" clId="{C64E2458-CB66-442A-8EDE-71A861719C01}" dt="2025-06-11T04:41:39.136" v="4585" actId="207"/>
          <ac:spMkLst>
            <pc:docMk/>
            <pc:sldMk cId="1123428094" sldId="320"/>
            <ac:spMk id="5" creationId="{0616D2D9-142A-18DE-87B3-D30D84512BD8}"/>
          </ac:spMkLst>
        </pc:spChg>
        <pc:spChg chg="add mod">
          <ac:chgData name="Clare Nelle" userId="35c181ff4e633ecc" providerId="LiveId" clId="{C64E2458-CB66-442A-8EDE-71A861719C01}" dt="2025-06-11T04:41:39.136" v="4585" actId="207"/>
          <ac:spMkLst>
            <pc:docMk/>
            <pc:sldMk cId="1123428094" sldId="320"/>
            <ac:spMk id="6" creationId="{E005BD5E-5865-6537-0696-789E461C3F2B}"/>
          </ac:spMkLst>
        </pc:spChg>
        <pc:spChg chg="add mod">
          <ac:chgData name="Clare Nelle" userId="35c181ff4e633ecc" providerId="LiveId" clId="{C64E2458-CB66-442A-8EDE-71A861719C01}" dt="2025-06-11T04:41:39.136" v="4585" actId="207"/>
          <ac:spMkLst>
            <pc:docMk/>
            <pc:sldMk cId="1123428094" sldId="320"/>
            <ac:spMk id="7" creationId="{C1F58846-B2CA-7501-EE53-E2D079CFC17F}"/>
          </ac:spMkLst>
        </pc:spChg>
        <pc:spChg chg="add mod">
          <ac:chgData name="Clare Nelle" userId="35c181ff4e633ecc" providerId="LiveId" clId="{C64E2458-CB66-442A-8EDE-71A861719C01}" dt="2025-06-11T04:41:39.136" v="4585" actId="207"/>
          <ac:spMkLst>
            <pc:docMk/>
            <pc:sldMk cId="1123428094" sldId="320"/>
            <ac:spMk id="8" creationId="{AAC84E30-BB8F-5AC6-5712-BC6095F8EDCA}"/>
          </ac:spMkLst>
        </pc:spChg>
        <pc:spChg chg="add mod">
          <ac:chgData name="Clare Nelle" userId="35c181ff4e633ecc" providerId="LiveId" clId="{C64E2458-CB66-442A-8EDE-71A861719C01}" dt="2025-06-11T04:44:24.680" v="4632" actId="688"/>
          <ac:spMkLst>
            <pc:docMk/>
            <pc:sldMk cId="1123428094" sldId="320"/>
            <ac:spMk id="9" creationId="{C51DAE92-2EC6-E2C6-6156-C9018B71EC8C}"/>
          </ac:spMkLst>
        </pc:spChg>
        <pc:spChg chg="add mod">
          <ac:chgData name="Clare Nelle" userId="35c181ff4e633ecc" providerId="LiveId" clId="{C64E2458-CB66-442A-8EDE-71A861719C01}" dt="2025-06-11T04:41:39.136" v="4585" actId="207"/>
          <ac:spMkLst>
            <pc:docMk/>
            <pc:sldMk cId="1123428094" sldId="320"/>
            <ac:spMk id="11" creationId="{3176A6F5-BE3F-A456-F01D-1395788A83FA}"/>
          </ac:spMkLst>
        </pc:spChg>
        <pc:spChg chg="add mod">
          <ac:chgData name="Clare Nelle" userId="35c181ff4e633ecc" providerId="LiveId" clId="{C64E2458-CB66-442A-8EDE-71A861719C01}" dt="2025-06-11T04:42:34.917" v="4622" actId="1035"/>
          <ac:spMkLst>
            <pc:docMk/>
            <pc:sldMk cId="1123428094" sldId="320"/>
            <ac:spMk id="12" creationId="{7CC23047-63F5-7B9E-A709-7E9F2CA6D77C}"/>
          </ac:spMkLst>
        </pc:spChg>
        <pc:spChg chg="add mod">
          <ac:chgData name="Clare Nelle" userId="35c181ff4e633ecc" providerId="LiveId" clId="{C64E2458-CB66-442A-8EDE-71A861719C01}" dt="2025-06-11T04:42:24.244" v="4609" actId="20577"/>
          <ac:spMkLst>
            <pc:docMk/>
            <pc:sldMk cId="1123428094" sldId="320"/>
            <ac:spMk id="13" creationId="{608F1B42-4BAD-3F9D-1E6C-409F8EB3B203}"/>
          </ac:spMkLst>
        </pc:spChg>
        <pc:picChg chg="mod">
          <ac:chgData name="Clare Nelle" userId="35c181ff4e633ecc" providerId="LiveId" clId="{C64E2458-CB66-442A-8EDE-71A861719C01}" dt="2025-06-11T04:42:30.152" v="4611" actId="1076"/>
          <ac:picMkLst>
            <pc:docMk/>
            <pc:sldMk cId="1123428094" sldId="320"/>
            <ac:picMk id="54" creationId="{07C32C1A-FB63-5BB2-1404-CE3177079DCC}"/>
          </ac:picMkLst>
        </pc:picChg>
        <pc:picChg chg="del">
          <ac:chgData name="Clare Nelle" userId="35c181ff4e633ecc" providerId="LiveId" clId="{C64E2458-CB66-442A-8EDE-71A861719C01}" dt="2025-06-11T04:32:11.950" v="4543" actId="478"/>
          <ac:picMkLst>
            <pc:docMk/>
            <pc:sldMk cId="1123428094" sldId="320"/>
            <ac:picMk id="1061" creationId="{35B26E56-CFB4-8E02-0A9A-98B27B3FDAF4}"/>
          </ac:picMkLst>
        </pc:picChg>
        <pc:cxnChg chg="add del">
          <ac:chgData name="Clare Nelle" userId="35c181ff4e633ecc" providerId="LiveId" clId="{C64E2458-CB66-442A-8EDE-71A861719C01}" dt="2025-06-11T04:36:18.953" v="4557" actId="478"/>
          <ac:cxnSpMkLst>
            <pc:docMk/>
            <pc:sldMk cId="1123428094" sldId="320"/>
            <ac:cxnSpMk id="3" creationId="{30160036-6060-6E23-7D27-56419DFDB168}"/>
          </ac:cxnSpMkLst>
        </pc:cxnChg>
        <pc:cxnChg chg="mod">
          <ac:chgData name="Clare Nelle" userId="35c181ff4e633ecc" providerId="LiveId" clId="{C64E2458-CB66-442A-8EDE-71A861719C01}" dt="2025-06-11T04:34:21.273" v="4555" actId="208"/>
          <ac:cxnSpMkLst>
            <pc:docMk/>
            <pc:sldMk cId="1123428094" sldId="320"/>
            <ac:cxnSpMk id="1029" creationId="{AF7B35B4-1A3E-5B69-EA15-1DEB0B6E2D1C}"/>
          </ac:cxnSpMkLst>
        </pc:cxnChg>
        <pc:cxnChg chg="mod">
          <ac:chgData name="Clare Nelle" userId="35c181ff4e633ecc" providerId="LiveId" clId="{C64E2458-CB66-442A-8EDE-71A861719C01}" dt="2025-06-11T04:34:21.273" v="4555" actId="208"/>
          <ac:cxnSpMkLst>
            <pc:docMk/>
            <pc:sldMk cId="1123428094" sldId="320"/>
            <ac:cxnSpMk id="1030" creationId="{D22DC4D4-548F-1C63-8FBC-8634B775F8AA}"/>
          </ac:cxnSpMkLst>
        </pc:cxnChg>
        <pc:cxnChg chg="mod">
          <ac:chgData name="Clare Nelle" userId="35c181ff4e633ecc" providerId="LiveId" clId="{C64E2458-CB66-442A-8EDE-71A861719C01}" dt="2025-06-11T04:34:21.273" v="4555" actId="208"/>
          <ac:cxnSpMkLst>
            <pc:docMk/>
            <pc:sldMk cId="1123428094" sldId="320"/>
            <ac:cxnSpMk id="1032" creationId="{294BF959-C125-97F7-F0A6-038494CFEEDA}"/>
          </ac:cxnSpMkLst>
        </pc:cxnChg>
        <pc:cxnChg chg="mod">
          <ac:chgData name="Clare Nelle" userId="35c181ff4e633ecc" providerId="LiveId" clId="{C64E2458-CB66-442A-8EDE-71A861719C01}" dt="2025-06-11T04:34:21.273" v="4555" actId="208"/>
          <ac:cxnSpMkLst>
            <pc:docMk/>
            <pc:sldMk cId="1123428094" sldId="320"/>
            <ac:cxnSpMk id="1034" creationId="{E2E80225-9C2B-6FDA-6B36-14E50035157F}"/>
          </ac:cxnSpMkLst>
        </pc:cxnChg>
        <pc:cxnChg chg="mod">
          <ac:chgData name="Clare Nelle" userId="35c181ff4e633ecc" providerId="LiveId" clId="{C64E2458-CB66-442A-8EDE-71A861719C01}" dt="2025-06-11T04:34:21.273" v="4555" actId="208"/>
          <ac:cxnSpMkLst>
            <pc:docMk/>
            <pc:sldMk cId="1123428094" sldId="320"/>
            <ac:cxnSpMk id="1035" creationId="{AC805EE7-EA0F-B5F9-5B07-4E9129E39D20}"/>
          </ac:cxnSpMkLst>
        </pc:cxnChg>
        <pc:cxnChg chg="mod">
          <ac:chgData name="Clare Nelle" userId="35c181ff4e633ecc" providerId="LiveId" clId="{C64E2458-CB66-442A-8EDE-71A861719C01}" dt="2025-06-11T04:34:21.273" v="4555" actId="208"/>
          <ac:cxnSpMkLst>
            <pc:docMk/>
            <pc:sldMk cId="1123428094" sldId="320"/>
            <ac:cxnSpMk id="1036" creationId="{0D640B12-5239-7C4C-A3BA-9E3935A83180}"/>
          </ac:cxnSpMkLst>
        </pc:cxnChg>
        <pc:cxnChg chg="mod">
          <ac:chgData name="Clare Nelle" userId="35c181ff4e633ecc" providerId="LiveId" clId="{C64E2458-CB66-442A-8EDE-71A861719C01}" dt="2025-06-11T04:34:21.273" v="4555" actId="208"/>
          <ac:cxnSpMkLst>
            <pc:docMk/>
            <pc:sldMk cId="1123428094" sldId="320"/>
            <ac:cxnSpMk id="1037" creationId="{9832C063-1589-F5A6-E6F4-E2F32B1EB575}"/>
          </ac:cxnSpMkLst>
        </pc:cxnChg>
        <pc:cxnChg chg="mod">
          <ac:chgData name="Clare Nelle" userId="35c181ff4e633ecc" providerId="LiveId" clId="{C64E2458-CB66-442A-8EDE-71A861719C01}" dt="2025-06-11T04:34:21.273" v="4555" actId="208"/>
          <ac:cxnSpMkLst>
            <pc:docMk/>
            <pc:sldMk cId="1123428094" sldId="320"/>
            <ac:cxnSpMk id="1038" creationId="{C2B16AC8-B53E-D48D-554C-6D0666A1BCB7}"/>
          </ac:cxnSpMkLst>
        </pc:cxnChg>
        <pc:cxnChg chg="mod">
          <ac:chgData name="Clare Nelle" userId="35c181ff4e633ecc" providerId="LiveId" clId="{C64E2458-CB66-442A-8EDE-71A861719C01}" dt="2025-06-11T04:34:21.273" v="4555" actId="208"/>
          <ac:cxnSpMkLst>
            <pc:docMk/>
            <pc:sldMk cId="1123428094" sldId="320"/>
            <ac:cxnSpMk id="1039" creationId="{D7709962-302B-D929-DFEC-2E781259CCB3}"/>
          </ac:cxnSpMkLst>
        </pc:cxnChg>
      </pc:sldChg>
      <pc:sldChg chg="addSp delSp modSp add del mod modAnim modShow">
        <pc:chgData name="Clare Nelle" userId="35c181ff4e633ecc" providerId="LiveId" clId="{C64E2458-CB66-442A-8EDE-71A861719C01}" dt="2025-06-11T05:22:49.759" v="5453" actId="2696"/>
        <pc:sldMkLst>
          <pc:docMk/>
          <pc:sldMk cId="3003075275" sldId="321"/>
        </pc:sldMkLst>
        <pc:picChg chg="add del mod">
          <ac:chgData name="Clare Nelle" userId="35c181ff4e633ecc" providerId="LiveId" clId="{C64E2458-CB66-442A-8EDE-71A861719C01}" dt="2025-06-11T04:47:46.977" v="4645" actId="478"/>
          <ac:picMkLst>
            <pc:docMk/>
            <pc:sldMk cId="3003075275" sldId="321"/>
            <ac:picMk id="3" creationId="{8B47719F-CC8C-9FE2-5F0D-4F2AE8619C61}"/>
          </ac:picMkLst>
        </pc:picChg>
      </pc:sldChg>
      <pc:sldChg chg="addSp delSp modSp add mod delAnim modAnim modShow">
        <pc:chgData name="Clare Nelle" userId="35c181ff4e633ecc" providerId="LiveId" clId="{C64E2458-CB66-442A-8EDE-71A861719C01}" dt="2025-06-11T05:22:13.107" v="5450" actId="729"/>
        <pc:sldMkLst>
          <pc:docMk/>
          <pc:sldMk cId="449291702" sldId="322"/>
        </pc:sldMkLst>
        <pc:spChg chg="add mod">
          <ac:chgData name="Clare Nelle" userId="35c181ff4e633ecc" providerId="LiveId" clId="{C64E2458-CB66-442A-8EDE-71A861719C01}" dt="2025-06-11T04:53:25.988" v="5203" actId="207"/>
          <ac:spMkLst>
            <pc:docMk/>
            <pc:sldMk cId="449291702" sldId="322"/>
            <ac:spMk id="2" creationId="{D6F532F4-AEB5-66B4-8B91-4D9EC3A822FC}"/>
          </ac:spMkLst>
        </pc:spChg>
        <pc:spChg chg="del">
          <ac:chgData name="Clare Nelle" userId="35c181ff4e633ecc" providerId="LiveId" clId="{C64E2458-CB66-442A-8EDE-71A861719C01}" dt="2025-06-11T04:47:58.976" v="4648" actId="478"/>
          <ac:spMkLst>
            <pc:docMk/>
            <pc:sldMk cId="449291702" sldId="322"/>
            <ac:spMk id="4" creationId="{EAFD6A93-783A-79A7-ACA1-D5FEA7FD74D3}"/>
          </ac:spMkLst>
        </pc:spChg>
        <pc:spChg chg="del">
          <ac:chgData name="Clare Nelle" userId="35c181ff4e633ecc" providerId="LiveId" clId="{C64E2458-CB66-442A-8EDE-71A861719C01}" dt="2025-06-11T04:47:58.976" v="4648" actId="478"/>
          <ac:spMkLst>
            <pc:docMk/>
            <pc:sldMk cId="449291702" sldId="322"/>
            <ac:spMk id="5" creationId="{5D052734-8BA4-B8D7-4728-E9B7FF3868FF}"/>
          </ac:spMkLst>
        </pc:spChg>
        <pc:spChg chg="del">
          <ac:chgData name="Clare Nelle" userId="35c181ff4e633ecc" providerId="LiveId" clId="{C64E2458-CB66-442A-8EDE-71A861719C01}" dt="2025-06-11T04:47:58.976" v="4648" actId="478"/>
          <ac:spMkLst>
            <pc:docMk/>
            <pc:sldMk cId="449291702" sldId="322"/>
            <ac:spMk id="6" creationId="{76B1E536-6A77-1438-064D-BD0CCD2C65E6}"/>
          </ac:spMkLst>
        </pc:spChg>
        <pc:spChg chg="del">
          <ac:chgData name="Clare Nelle" userId="35c181ff4e633ecc" providerId="LiveId" clId="{C64E2458-CB66-442A-8EDE-71A861719C01}" dt="2025-06-11T04:47:58.976" v="4648" actId="478"/>
          <ac:spMkLst>
            <pc:docMk/>
            <pc:sldMk cId="449291702" sldId="322"/>
            <ac:spMk id="7" creationId="{5D67B85C-59B8-5BC5-9197-48C61A07E272}"/>
          </ac:spMkLst>
        </pc:spChg>
        <pc:spChg chg="del">
          <ac:chgData name="Clare Nelle" userId="35c181ff4e633ecc" providerId="LiveId" clId="{C64E2458-CB66-442A-8EDE-71A861719C01}" dt="2025-06-11T04:47:58.976" v="4648" actId="478"/>
          <ac:spMkLst>
            <pc:docMk/>
            <pc:sldMk cId="449291702" sldId="322"/>
            <ac:spMk id="8" creationId="{0A15C4CF-4C9A-F0EB-9ED8-8BA812A252C0}"/>
          </ac:spMkLst>
        </pc:spChg>
        <pc:spChg chg="del">
          <ac:chgData name="Clare Nelle" userId="35c181ff4e633ecc" providerId="LiveId" clId="{C64E2458-CB66-442A-8EDE-71A861719C01}" dt="2025-06-11T04:47:58.976" v="4648" actId="478"/>
          <ac:spMkLst>
            <pc:docMk/>
            <pc:sldMk cId="449291702" sldId="322"/>
            <ac:spMk id="9" creationId="{70575A7E-E4B6-B8F9-2F83-3E0F856E81BA}"/>
          </ac:spMkLst>
        </pc:spChg>
        <pc:spChg chg="del">
          <ac:chgData name="Clare Nelle" userId="35c181ff4e633ecc" providerId="LiveId" clId="{C64E2458-CB66-442A-8EDE-71A861719C01}" dt="2025-06-11T04:47:55.016" v="4647" actId="478"/>
          <ac:spMkLst>
            <pc:docMk/>
            <pc:sldMk cId="449291702" sldId="322"/>
            <ac:spMk id="10" creationId="{8ABD4BF7-E402-5C99-30A7-BAA1E1A117BA}"/>
          </ac:spMkLst>
        </pc:spChg>
        <pc:spChg chg="del">
          <ac:chgData name="Clare Nelle" userId="35c181ff4e633ecc" providerId="LiveId" clId="{C64E2458-CB66-442A-8EDE-71A861719C01}" dt="2025-06-11T04:47:58.976" v="4648" actId="478"/>
          <ac:spMkLst>
            <pc:docMk/>
            <pc:sldMk cId="449291702" sldId="322"/>
            <ac:spMk id="11" creationId="{6080D73F-F10E-CB7A-8743-437DD428CC95}"/>
          </ac:spMkLst>
        </pc:spChg>
        <pc:spChg chg="del">
          <ac:chgData name="Clare Nelle" userId="35c181ff4e633ecc" providerId="LiveId" clId="{C64E2458-CB66-442A-8EDE-71A861719C01}" dt="2025-06-11T04:47:58.976" v="4648" actId="478"/>
          <ac:spMkLst>
            <pc:docMk/>
            <pc:sldMk cId="449291702" sldId="322"/>
            <ac:spMk id="12" creationId="{ED660F2B-8DEA-47DB-DBBA-885048EAF3DF}"/>
          </ac:spMkLst>
        </pc:spChg>
        <pc:spChg chg="del">
          <ac:chgData name="Clare Nelle" userId="35c181ff4e633ecc" providerId="LiveId" clId="{C64E2458-CB66-442A-8EDE-71A861719C01}" dt="2025-06-11T04:47:55.016" v="4647" actId="478"/>
          <ac:spMkLst>
            <pc:docMk/>
            <pc:sldMk cId="449291702" sldId="322"/>
            <ac:spMk id="13" creationId="{D9B4A4E1-B645-2C1F-436F-D2BD13159D93}"/>
          </ac:spMkLst>
        </pc:spChg>
        <pc:spChg chg="add mod">
          <ac:chgData name="Clare Nelle" userId="35c181ff4e633ecc" providerId="LiveId" clId="{C64E2458-CB66-442A-8EDE-71A861719C01}" dt="2025-06-11T04:55:14.304" v="5226" actId="1035"/>
          <ac:spMkLst>
            <pc:docMk/>
            <pc:sldMk cId="449291702" sldId="322"/>
            <ac:spMk id="14" creationId="{9B655C9A-FB18-06BA-FCCC-8FDF7F537D8B}"/>
          </ac:spMkLst>
        </pc:spChg>
        <pc:spChg chg="add mod">
          <ac:chgData name="Clare Nelle" userId="35c181ff4e633ecc" providerId="LiveId" clId="{C64E2458-CB66-442A-8EDE-71A861719C01}" dt="2025-06-11T04:55:17.753" v="5228" actId="1037"/>
          <ac:spMkLst>
            <pc:docMk/>
            <pc:sldMk cId="449291702" sldId="322"/>
            <ac:spMk id="15" creationId="{C798C263-79C0-3996-2E54-C6704D6A9B68}"/>
          </ac:spMkLst>
        </pc:spChg>
        <pc:spChg chg="add mod">
          <ac:chgData name="Clare Nelle" userId="35c181ff4e633ecc" providerId="LiveId" clId="{C64E2458-CB66-442A-8EDE-71A861719C01}" dt="2025-06-11T04:55:21.770" v="5230" actId="1036"/>
          <ac:spMkLst>
            <pc:docMk/>
            <pc:sldMk cId="449291702" sldId="322"/>
            <ac:spMk id="16" creationId="{211DA2D0-DC63-F3A3-3ACC-66B57FE3E52C}"/>
          </ac:spMkLst>
        </pc:spChg>
        <pc:spChg chg="add mod">
          <ac:chgData name="Clare Nelle" userId="35c181ff4e633ecc" providerId="LiveId" clId="{C64E2458-CB66-442A-8EDE-71A861719C01}" dt="2025-06-11T04:53:25.988" v="5203" actId="207"/>
          <ac:spMkLst>
            <pc:docMk/>
            <pc:sldMk cId="449291702" sldId="322"/>
            <ac:spMk id="17" creationId="{CA5DCD06-7EB1-831B-F00A-322A4E9733E5}"/>
          </ac:spMkLst>
        </pc:spChg>
        <pc:spChg chg="add mod">
          <ac:chgData name="Clare Nelle" userId="35c181ff4e633ecc" providerId="LiveId" clId="{C64E2458-CB66-442A-8EDE-71A861719C01}" dt="2025-06-11T04:53:25.988" v="5203" actId="207"/>
          <ac:spMkLst>
            <pc:docMk/>
            <pc:sldMk cId="449291702" sldId="322"/>
            <ac:spMk id="18" creationId="{5EEC7B20-1637-C0F6-364A-82DF53C74DE8}"/>
          </ac:spMkLst>
        </pc:spChg>
        <pc:spChg chg="add mod">
          <ac:chgData name="Clare Nelle" userId="35c181ff4e633ecc" providerId="LiveId" clId="{C64E2458-CB66-442A-8EDE-71A861719C01}" dt="2025-06-11T04:53:25.988" v="5203" actId="207"/>
          <ac:spMkLst>
            <pc:docMk/>
            <pc:sldMk cId="449291702" sldId="322"/>
            <ac:spMk id="19" creationId="{D470E6A4-802F-4629-6B5E-AAE67D1830D6}"/>
          </ac:spMkLst>
        </pc:spChg>
        <pc:spChg chg="add mod">
          <ac:chgData name="Clare Nelle" userId="35c181ff4e633ecc" providerId="LiveId" clId="{C64E2458-CB66-442A-8EDE-71A861719C01}" dt="2025-06-11T04:54:40.306" v="5216" actId="207"/>
          <ac:spMkLst>
            <pc:docMk/>
            <pc:sldMk cId="449291702" sldId="322"/>
            <ac:spMk id="20" creationId="{A5689A58-67E4-926F-8D3B-718B274770E7}"/>
          </ac:spMkLst>
        </pc:spChg>
        <pc:spChg chg="add mod">
          <ac:chgData name="Clare Nelle" userId="35c181ff4e633ecc" providerId="LiveId" clId="{C64E2458-CB66-442A-8EDE-71A861719C01}" dt="2025-06-11T04:55:09.676" v="5225" actId="1037"/>
          <ac:spMkLst>
            <pc:docMk/>
            <pc:sldMk cId="449291702" sldId="322"/>
            <ac:spMk id="21" creationId="{5B8A0FCB-D99E-3BDF-A7F8-8D09237FFA53}"/>
          </ac:spMkLst>
        </pc:spChg>
        <pc:spChg chg="add mod">
          <ac:chgData name="Clare Nelle" userId="35c181ff4e633ecc" providerId="LiveId" clId="{C64E2458-CB66-442A-8EDE-71A861719C01}" dt="2025-06-11T04:54:40.306" v="5216" actId="207"/>
          <ac:spMkLst>
            <pc:docMk/>
            <pc:sldMk cId="449291702" sldId="322"/>
            <ac:spMk id="22" creationId="{9B1DAE76-5B50-652D-7206-DE0FA26ECAFF}"/>
          </ac:spMkLst>
        </pc:spChg>
        <pc:spChg chg="add mod">
          <ac:chgData name="Clare Nelle" userId="35c181ff4e633ecc" providerId="LiveId" clId="{C64E2458-CB66-442A-8EDE-71A861719C01}" dt="2025-06-11T04:54:40.306" v="5216" actId="207"/>
          <ac:spMkLst>
            <pc:docMk/>
            <pc:sldMk cId="449291702" sldId="322"/>
            <ac:spMk id="23" creationId="{74702A29-52D6-EEE4-3D98-013F6320486B}"/>
          </ac:spMkLst>
        </pc:spChg>
        <pc:spChg chg="add mod">
          <ac:chgData name="Clare Nelle" userId="35c181ff4e633ecc" providerId="LiveId" clId="{C64E2458-CB66-442A-8EDE-71A861719C01}" dt="2025-06-11T04:55:04.857" v="5223" actId="1037"/>
          <ac:spMkLst>
            <pc:docMk/>
            <pc:sldMk cId="449291702" sldId="322"/>
            <ac:spMk id="24" creationId="{4E4F72A3-812D-D0D9-F5B8-180E294813A1}"/>
          </ac:spMkLst>
        </pc:spChg>
        <pc:spChg chg="add mod">
          <ac:chgData name="Clare Nelle" userId="35c181ff4e633ecc" providerId="LiveId" clId="{C64E2458-CB66-442A-8EDE-71A861719C01}" dt="2025-06-11T04:54:40.306" v="5216" actId="207"/>
          <ac:spMkLst>
            <pc:docMk/>
            <pc:sldMk cId="449291702" sldId="322"/>
            <ac:spMk id="25" creationId="{108DB110-ADF0-EDE5-64A6-A2E668FA8CF0}"/>
          </ac:spMkLst>
        </pc:spChg>
        <pc:picChg chg="mod">
          <ac:chgData name="Clare Nelle" userId="35c181ff4e633ecc" providerId="LiveId" clId="{C64E2458-CB66-442A-8EDE-71A861719C01}" dt="2025-06-11T04:55:48.382" v="5231" actId="29295"/>
          <ac:picMkLst>
            <pc:docMk/>
            <pc:sldMk cId="449291702" sldId="322"/>
            <ac:picMk id="3" creationId="{E18B098B-ED59-F55E-D88E-6F27894E1BB4}"/>
          </ac:picMkLst>
        </pc:picChg>
        <pc:cxnChg chg="del">
          <ac:chgData name="Clare Nelle" userId="35c181ff4e633ecc" providerId="LiveId" clId="{C64E2458-CB66-442A-8EDE-71A861719C01}" dt="2025-06-11T04:47:55.016" v="4647" actId="478"/>
          <ac:cxnSpMkLst>
            <pc:docMk/>
            <pc:sldMk cId="449291702" sldId="322"/>
            <ac:cxnSpMk id="1029" creationId="{621D1648-016E-C352-8EA0-C18E0AB921E7}"/>
          </ac:cxnSpMkLst>
        </pc:cxnChg>
        <pc:cxnChg chg="del">
          <ac:chgData name="Clare Nelle" userId="35c181ff4e633ecc" providerId="LiveId" clId="{C64E2458-CB66-442A-8EDE-71A861719C01}" dt="2025-06-11T04:47:55.016" v="4647" actId="478"/>
          <ac:cxnSpMkLst>
            <pc:docMk/>
            <pc:sldMk cId="449291702" sldId="322"/>
            <ac:cxnSpMk id="1030" creationId="{D986A8B9-A57C-A9B8-002C-164E6C0D77A2}"/>
          </ac:cxnSpMkLst>
        </pc:cxnChg>
        <pc:cxnChg chg="del">
          <ac:chgData name="Clare Nelle" userId="35c181ff4e633ecc" providerId="LiveId" clId="{C64E2458-CB66-442A-8EDE-71A861719C01}" dt="2025-06-11T04:47:55.016" v="4647" actId="478"/>
          <ac:cxnSpMkLst>
            <pc:docMk/>
            <pc:sldMk cId="449291702" sldId="322"/>
            <ac:cxnSpMk id="1032" creationId="{9A0232EA-3B96-5FA4-D19F-D8D1AA5BC3A3}"/>
          </ac:cxnSpMkLst>
        </pc:cxnChg>
        <pc:cxnChg chg="del">
          <ac:chgData name="Clare Nelle" userId="35c181ff4e633ecc" providerId="LiveId" clId="{C64E2458-CB66-442A-8EDE-71A861719C01}" dt="2025-06-11T04:47:55.016" v="4647" actId="478"/>
          <ac:cxnSpMkLst>
            <pc:docMk/>
            <pc:sldMk cId="449291702" sldId="322"/>
            <ac:cxnSpMk id="1034" creationId="{45CCB849-CBCF-C0C7-5FD2-5992D4BAE745}"/>
          </ac:cxnSpMkLst>
        </pc:cxnChg>
        <pc:cxnChg chg="del">
          <ac:chgData name="Clare Nelle" userId="35c181ff4e633ecc" providerId="LiveId" clId="{C64E2458-CB66-442A-8EDE-71A861719C01}" dt="2025-06-11T04:47:55.016" v="4647" actId="478"/>
          <ac:cxnSpMkLst>
            <pc:docMk/>
            <pc:sldMk cId="449291702" sldId="322"/>
            <ac:cxnSpMk id="1035" creationId="{9B62E7E1-6AD6-B806-A04A-A55225FEFA46}"/>
          </ac:cxnSpMkLst>
        </pc:cxnChg>
        <pc:cxnChg chg="del">
          <ac:chgData name="Clare Nelle" userId="35c181ff4e633ecc" providerId="LiveId" clId="{C64E2458-CB66-442A-8EDE-71A861719C01}" dt="2025-06-11T04:47:55.016" v="4647" actId="478"/>
          <ac:cxnSpMkLst>
            <pc:docMk/>
            <pc:sldMk cId="449291702" sldId="322"/>
            <ac:cxnSpMk id="1036" creationId="{8A9C8756-BA23-87C7-10BB-8B858F97359C}"/>
          </ac:cxnSpMkLst>
        </pc:cxnChg>
        <pc:cxnChg chg="del">
          <ac:chgData name="Clare Nelle" userId="35c181ff4e633ecc" providerId="LiveId" clId="{C64E2458-CB66-442A-8EDE-71A861719C01}" dt="2025-06-11T04:47:55.016" v="4647" actId="478"/>
          <ac:cxnSpMkLst>
            <pc:docMk/>
            <pc:sldMk cId="449291702" sldId="322"/>
            <ac:cxnSpMk id="1038" creationId="{A0E464B9-5CD2-3D3F-F90D-2B1095F4C497}"/>
          </ac:cxnSpMkLst>
        </pc:cxnChg>
        <pc:cxnChg chg="del">
          <ac:chgData name="Clare Nelle" userId="35c181ff4e633ecc" providerId="LiveId" clId="{C64E2458-CB66-442A-8EDE-71A861719C01}" dt="2025-06-11T04:47:55.016" v="4647" actId="478"/>
          <ac:cxnSpMkLst>
            <pc:docMk/>
            <pc:sldMk cId="449291702" sldId="322"/>
            <ac:cxnSpMk id="1039" creationId="{E2A0456C-B587-5F0C-0C0E-0D0158EE2B89}"/>
          </ac:cxnSpMkLst>
        </pc:cxnChg>
      </pc:sldChg>
      <pc:sldChg chg="modSp add mod">
        <pc:chgData name="Clare Nelle" userId="35c181ff4e633ecc" providerId="LiveId" clId="{C64E2458-CB66-442A-8EDE-71A861719C01}" dt="2025-06-11T04:58:39.486" v="5309" actId="1076"/>
        <pc:sldMkLst>
          <pc:docMk/>
          <pc:sldMk cId="2856741133" sldId="323"/>
        </pc:sldMkLst>
        <pc:spChg chg="mod">
          <ac:chgData name="Clare Nelle" userId="35c181ff4e633ecc" providerId="LiveId" clId="{C64E2458-CB66-442A-8EDE-71A861719C01}" dt="2025-06-11T04:58:39.486" v="5309" actId="1076"/>
          <ac:spMkLst>
            <pc:docMk/>
            <pc:sldMk cId="2856741133" sldId="323"/>
            <ac:spMk id="3" creationId="{B32D3E38-F6D1-4FEA-120B-316956014C85}"/>
          </ac:spMkLst>
        </pc:spChg>
      </pc:sldChg>
      <pc:sldChg chg="delSp add del mod">
        <pc:chgData name="Clare Nelle" userId="35c181ff4e633ecc" providerId="LiveId" clId="{C64E2458-CB66-442A-8EDE-71A861719C01}" dt="2025-06-11T04:58:11.029" v="5278" actId="47"/>
        <pc:sldMkLst>
          <pc:docMk/>
          <pc:sldMk cId="3341535641" sldId="323"/>
        </pc:sldMkLst>
        <pc:picChg chg="del">
          <ac:chgData name="Clare Nelle" userId="35c181ff4e633ecc" providerId="LiveId" clId="{C64E2458-CB66-442A-8EDE-71A861719C01}" dt="2025-06-11T04:58:08.654" v="5277" actId="478"/>
          <ac:picMkLst>
            <pc:docMk/>
            <pc:sldMk cId="3341535641" sldId="323"/>
            <ac:picMk id="5" creationId="{2C075088-578E-1490-DF1A-9F5FBA54775C}"/>
          </ac:picMkLst>
        </pc:picChg>
      </pc:sldChg>
      <pc:sldChg chg="add ord modAnim">
        <pc:chgData name="Clare Nelle" userId="35c181ff4e633ecc" providerId="LiveId" clId="{C64E2458-CB66-442A-8EDE-71A861719C01}" dt="2025-06-11T05:57:39.729" v="5491"/>
        <pc:sldMkLst>
          <pc:docMk/>
          <pc:sldMk cId="1718744863" sldId="324"/>
        </pc:sldMkLst>
      </pc:sldChg>
      <pc:sldChg chg="addSp modSp add mod modAnim">
        <pc:chgData name="Clare Nelle" userId="35c181ff4e633ecc" providerId="LiveId" clId="{C64E2458-CB66-442A-8EDE-71A861719C01}" dt="2025-06-11T16:03:32.595" v="5596" actId="207"/>
        <pc:sldMkLst>
          <pc:docMk/>
          <pc:sldMk cId="3065976174" sldId="325"/>
        </pc:sldMkLst>
        <pc:spChg chg="add mod">
          <ac:chgData name="Clare Nelle" userId="35c181ff4e633ecc" providerId="LiveId" clId="{C64E2458-CB66-442A-8EDE-71A861719C01}" dt="2025-06-11T16:02:40.034" v="5555" actId="14100"/>
          <ac:spMkLst>
            <pc:docMk/>
            <pc:sldMk cId="3065976174" sldId="325"/>
            <ac:spMk id="3" creationId="{C8EB6C84-9570-05C3-CB7D-C461232CED11}"/>
          </ac:spMkLst>
        </pc:spChg>
        <pc:spChg chg="add mod">
          <ac:chgData name="Clare Nelle" userId="35c181ff4e633ecc" providerId="LiveId" clId="{C64E2458-CB66-442A-8EDE-71A861719C01}" dt="2025-06-11T16:02:53.869" v="5559" actId="1076"/>
          <ac:spMkLst>
            <pc:docMk/>
            <pc:sldMk cId="3065976174" sldId="325"/>
            <ac:spMk id="4" creationId="{A1D73C2C-BC6B-5AE4-59BF-AA1E8A3D2A5C}"/>
          </ac:spMkLst>
        </pc:spChg>
        <pc:spChg chg="add mod">
          <ac:chgData name="Clare Nelle" userId="35c181ff4e633ecc" providerId="LiveId" clId="{C64E2458-CB66-442A-8EDE-71A861719C01}" dt="2025-06-11T16:02:59.103" v="5578" actId="1037"/>
          <ac:spMkLst>
            <pc:docMk/>
            <pc:sldMk cId="3065976174" sldId="325"/>
            <ac:spMk id="5" creationId="{CB06BE28-09F2-8C90-C2DD-DEFAE454E203}"/>
          </ac:spMkLst>
        </pc:spChg>
        <pc:spChg chg="add mod">
          <ac:chgData name="Clare Nelle" userId="35c181ff4e633ecc" providerId="LiveId" clId="{C64E2458-CB66-442A-8EDE-71A861719C01}" dt="2025-06-11T16:03:32.595" v="5596" actId="207"/>
          <ac:spMkLst>
            <pc:docMk/>
            <pc:sldMk cId="3065976174" sldId="325"/>
            <ac:spMk id="11" creationId="{3802BD2C-5905-2ABD-93D4-1648EAAAD9A7}"/>
          </ac:spMkLst>
        </pc:spChg>
        <pc:picChg chg="add mod">
          <ac:chgData name="Clare Nelle" userId="35c181ff4e633ecc" providerId="LiveId" clId="{C64E2458-CB66-442A-8EDE-71A861719C01}" dt="2025-06-11T16:02:33.506" v="5553" actId="14100"/>
          <ac:picMkLst>
            <pc:docMk/>
            <pc:sldMk cId="3065976174" sldId="325"/>
            <ac:picMk id="2" creationId="{7B46CC16-5273-C913-754A-3132DF42D341}"/>
          </ac:picMkLst>
        </pc:picChg>
        <pc:picChg chg="mod">
          <ac:chgData name="Clare Nelle" userId="35c181ff4e633ecc" providerId="LiveId" clId="{C64E2458-CB66-442A-8EDE-71A861719C01}" dt="2025-06-11T15:57:59.117" v="5502" actId="1076"/>
          <ac:picMkLst>
            <pc:docMk/>
            <pc:sldMk cId="3065976174" sldId="325"/>
            <ac:picMk id="1026" creationId="{2627F016-BAE7-224C-706C-F74FA850B3F8}"/>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21:51:20.930"/>
    </inkml:context>
    <inkml:brush xml:id="br0">
      <inkml:brushProperty name="width" value="0.35" units="cm"/>
      <inkml:brushProperty name="height" value="0.35" units="cm"/>
      <inkml:brushProperty name="color" value="#AB008B"/>
    </inkml:brush>
  </inkml:definitions>
  <inkml:trace contextRef="#ctx0" brushRef="#br0">0 9759 24575,'31'0'0,"-1"1"0,0 2 0,41 8 0,-25-4 0,1-2 0,-1-2 0,86-6 0,-30 1 0,5 4 0,117-5 0,-171-4 0,64-17 0,-34 6 0,-51 9 0,0-2 0,-1-1 0,0-2 0,-1 0 0,-1-2 0,29-21 0,26-25 0,-61 43 0,0 1 0,37-20 0,32-9 0,144-53 0,-112 47 0,-90 36 0,0 2 0,2 1 0,68-16 0,55-9 0,-95 21 0,78-10 0,-61 13 0,-1-4 0,148-55 0,22-7 0,-41 45 0,-176 32 0,5-4 0,-1-1 0,1-2 0,-2-2 0,36-17 0,49-17 0,-12 7 0,-76 25 0,1 3 0,1 0 0,0 3 0,52-9 0,-39 14 0,-1-3 0,0-1 0,0-2 0,-1-3 0,0-1 0,83-40 0,-118 48 0,39-21 0,0 3 0,57-19 0,-12 18 0,0 4 0,171-15 0,-64 11 0,74 1 0,-90 11 0,-136 9 0,14-2 0,105-22 0,-126 19 0,0 3 0,77-2 0,-73 6 0,1-2 0,47-10 0,24-8 0,-65 13 0,1-2 0,96-34 0,195-73 0,-216 78 0,5-2 0,-23 8 0,117-51 0,-176 60 0,215-102 0,-205 94 0,-1-4 0,63-50 0,-98 65 0,-1-2 0,-1-1 0,-1-1 0,-1-1 0,-2-1 0,-1-1 0,-1 0 0,19-41 0,-4-4 0,-4-2 0,30-113 0,7-14 0,122-258 0,-111 284 0,-42 104 0,63-98 0,26-49 0,170-380 0,-283 570 0,0 0 0,-3-1 0,11-55 0,4-100 0,-5 29 0,-1 67 0,49-150 0,54-82 0,15-46 0,-79 205 0,30-111 0,-62 136 0,-17 88 0,23-83 0,-8 57 0,-2 5 0,47-103 0,-37 111 0,150-340 0,-179 399 0,9-24 0,-1-1 0,-1 0 0,-1 0 0,6-57 0,24-145 0,-3 33 0,-9-351 0,-24 516 0,0 0 0,2 0 0,1 1 0,2-1 0,1 1 0,2 1 0,1 0 0,22-45 0,-26 58 0,-1 1 0,0-1 0,-1 0 0,3-22 0,-4 20 0,0-1 0,14-35 0,-15 50 0,0-1 0,0 1 0,0 0 0,1 1 0,0-1 0,0 0 0,1 1 0,0 0 0,0 0 0,0 1 0,0-1 0,10-5 0,7-3 0,0 1 0,1 1 0,1 2 0,-1 0 0,2 1 0,-1 1 0,41-5 0,-6 2 0,-31 4 0,0 2 0,35-1 0,-11 4 0,-29-1 0,0 1 0,0 2 0,-1 0 0,1 1 0,40 10 0,-55-9 0,0 1 0,0 0 0,0 1 0,-1-1 0,0 1 0,0 1 0,0 0 0,0 0 0,9 12 0,51 71 0,-39-48 0,70 74 0,-60-74 0,33 49 0,-63-77 0,0 1 0,-1 1 0,-1-1 0,0 1 0,4 20 0,-5-17 0,1 1 0,1-2 0,13 27 0,-11-27 0,-1 0 0,0 1 0,-2 0 0,0 0 0,-1 0 0,4 28 0,6 119 0,-5-31 0,24 163 0,4-106 0,-21-118 0,9 87 0,-21-96 0,-2-19 0,1 0 0,21 87 0,-21-122 0,0 0 0,0 0 0,12 17 0,-11-20 0,0 1 0,-1 0 0,0 0 0,-1 0 0,1 0 0,1 10 0,2 33 0,-2 1 0,-3-1 0,-6 85 0,1-15 0,5-80 0,9 56 0,-5-56 0,2 59 0,-8-95 0,-1 45 0,3-1 0,11 76 0,47 121 0,-35-151 0,25 181 0,-38-191 0,3-1 0,35 113 0,-38-162 0,-1 0 0,-2 1 0,-2 0 0,-1 0 0,1 48 0,-5 106 0,-3-83 0,15 116 0,-4-123 0,-5-47 0,18 86 0,-5-24 0,-15-87 0,1-1 0,1 0 0,2 1 0,10 30 0,10 17 0,26 128 0,13 39 0,-31-135 0,-19-54 0,2 0 0,31 61 0,48 103 0,-30-62 0,-49-116 0,-9-15 0,2 0 0,1-1 0,1-1 0,0 0 0,2-1 0,19 22 0,-5-9 0,35 52 0,-3-1 0,3-3 0,69 120 0,-101-153 0,45 53 0,26 38 0,-93-123 0,0-1 0,2 0 0,0-1 0,1 0 0,0-1 0,1-1 0,1 0 0,0-1 0,1 0 0,0-1 0,1-1 0,0-1 0,30 12 0,-16-6 0,-1 2 0,-1 0 0,0 2 0,-1 1 0,-1 1 0,31 32 0,-30-27 0,16 14 0,64 75 0,-50-59 0,-3-3 0,-28-22 0,1-1 0,2-1 0,57 43 0,-41-35 0,-26-20 0,2-1 0,30 19 0,-39-28 0,-1-1 0,1 0 0,1-1 0,-1 0 0,1-1 0,0 0 0,20 2 0,76 17 0,-80-15 0,0-2 0,0-1 0,49 3 0,-43-9 0,1-1 0,-1-1 0,0-3 0,0 0 0,0-3 0,-1-1 0,34-14 0,-47 16 0,-1 0 0,0-2 0,-1 0 0,0-2 0,0 0 0,-2-1 0,32-27 0,-29 18 0,0 1 0,1 1 0,1 1 0,29-18 0,-38 27 0,-1-1 0,-1-1 0,0 0 0,0 0 0,-1-1 0,12-19 0,35-38 0,46-32 0,157-202 0,-202 240 0,-13 17 0,-2-12 0,73-125 0,-34 47 0,-61 103 0,-5 6 0,1 1 0,2 0 0,33-34 0,-33 42 0,2 2 0,-1 0 0,2 1 0,0 2 0,1 0 0,0 2 0,1 0 0,1 2 0,0 0 0,0 2 0,43-7 0,80-12 0,-120 24 0,-1-2 0,0-1 0,-1-1 0,1-1 0,-1-2 0,-1-1 0,0 0 0,29-19 0,46-21 0,-76 41 0,0-2 0,0-1 0,-2-1 0,23-17 0,-35 24 0,0 0 0,1 1 0,0 0 0,0 1 0,1 0 0,22-5 0,22-10 0,-30 10 0,-1 2 0,1 0 0,0 2 0,51-5 0,-13-1 0,-45 8 0,1 0 0,27-1 0,-27 4 0,-1-2 0,1-1 0,-1-1 0,23-7 0,-23 5 0,0 2 0,1 0 0,-1 1 0,27-1 0,-23 2 0,-1 0 0,0-1 0,0-2 0,0 0 0,-1-2 0,0 0 0,35-19 0,-30 13 0,1 2 0,1 1 0,54-13 0,0 7 0,-29 5 0,1 3 0,108-5 0,-135 15 0,-1-2 0,0-1 0,53-9 0,-26-2 0,1 4 0,0 1 0,101 1 0,20 8-1365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21:51:27.461"/>
    </inkml:context>
    <inkml:brush xml:id="br0">
      <inkml:brushProperty name="width" value="0.35" units="cm"/>
      <inkml:brushProperty name="height" value="0.35" units="cm"/>
      <inkml:brushProperty name="color" value="#AB008B"/>
    </inkml:brush>
  </inkml:definitions>
  <inkml:trace contextRef="#ctx0" brushRef="#br0">1 32 24575,'23'2'0,"0"0"0,44 11 0,-3 0 0,116 4 0,308-9 0,-16-2 0,-289 6 0,271 15 0,390-22 0,-445-8 0,-342 3 0,0 2 0,0 3 0,-1 2 0,101 27 0,61 36 0,-200-65 0,34 12 0,0-4 0,69 10 0,205-19 0,-173-7 0,-46 5 0,119-4 0,-158-10 0,-49 7 0,-1 2 0,28-2 0,72-8 0,-80 7 0,59-1 0,-38 6 0,102-12 0,2 0 0,-95-10 0,-56 18 0,1 0 0,-1 1 0,0 1 0,21-4 0,5 4 0,45 3 0,-55 2 0,0-2 0,0-1 0,48-8 0,-32 1 0,0 2 0,47 1 0,55-7 0,63-14 0,-163 19 0,0 3 0,86 4 0,-83 1 0,0-1 0,64-10 0,-62 4 0,79 0 0,-9 2 0,-34-8 0,-55 6 0,56-2 0,30 10 0,90-4 0,-124-9 0,-52 5 0,55-2 0,-62 8 0,20 0 0,1-2 0,66-11 0,-51 5 0,-1 3 0,1 2 0,70 7 0,-11-2 0,-50-2 0,-11-2 0,1 3 0,106 16 0,-106-9 0,0-3 0,1-2 0,71-6 0,-13 0 0,7 3-1365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913B3-9D59-4416-9CE9-7B64FA30D4C6}"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FAD50-C61C-455B-B7C9-3C2E83BB674C}" type="slidenum">
              <a:rPr lang="en-US" smtClean="0"/>
              <a:t>‹#›</a:t>
            </a:fld>
            <a:endParaRPr lang="en-US"/>
          </a:p>
        </p:txBody>
      </p:sp>
    </p:spTree>
    <p:extLst>
      <p:ext uri="{BB962C8B-B14F-4D97-AF65-F5344CB8AC3E}">
        <p14:creationId xmlns:p14="http://schemas.microsoft.com/office/powerpoint/2010/main" val="1389033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computation time!!</a:t>
            </a:r>
          </a:p>
        </p:txBody>
      </p:sp>
      <p:sp>
        <p:nvSpPr>
          <p:cNvPr id="4" name="Slide Number Placeholder 3"/>
          <p:cNvSpPr>
            <a:spLocks noGrp="1"/>
          </p:cNvSpPr>
          <p:nvPr>
            <p:ph type="sldNum" sz="quarter" idx="5"/>
          </p:nvPr>
        </p:nvSpPr>
        <p:spPr/>
        <p:txBody>
          <a:bodyPr/>
          <a:lstStyle/>
          <a:p>
            <a:fld id="{C5DFAD50-C61C-455B-B7C9-3C2E83BB674C}" type="slidenum">
              <a:rPr lang="en-US" smtClean="0"/>
              <a:t>1</a:t>
            </a:fld>
            <a:endParaRPr lang="en-US"/>
          </a:p>
        </p:txBody>
      </p:sp>
    </p:spTree>
    <p:extLst>
      <p:ext uri="{BB962C8B-B14F-4D97-AF65-F5344CB8AC3E}">
        <p14:creationId xmlns:p14="http://schemas.microsoft.com/office/powerpoint/2010/main" val="3938803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 is very good if you happen to guess the signal exactly right, but remember that our parameter space is over 10 orders of magnitude! So what if we de-emphasize some of the phasors that we are not sure about…</a:t>
            </a:r>
          </a:p>
        </p:txBody>
      </p:sp>
      <p:sp>
        <p:nvSpPr>
          <p:cNvPr id="4" name="Slide Number Placeholder 3"/>
          <p:cNvSpPr>
            <a:spLocks noGrp="1"/>
          </p:cNvSpPr>
          <p:nvPr>
            <p:ph type="sldNum" sz="quarter" idx="5"/>
          </p:nvPr>
        </p:nvSpPr>
        <p:spPr/>
        <p:txBody>
          <a:bodyPr/>
          <a:lstStyle/>
          <a:p>
            <a:fld id="{C5DFAD50-C61C-455B-B7C9-3C2E83BB674C}" type="slidenum">
              <a:rPr lang="en-US" smtClean="0"/>
              <a:t>22</a:t>
            </a:fld>
            <a:endParaRPr lang="en-US"/>
          </a:p>
        </p:txBody>
      </p:sp>
    </p:spTree>
    <p:extLst>
      <p:ext uri="{BB962C8B-B14F-4D97-AF65-F5344CB8AC3E}">
        <p14:creationId xmlns:p14="http://schemas.microsoft.com/office/powerpoint/2010/main" val="2665786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 is very good if you happen to guess the signal exactly right, but remember that our parameter space is over 10 orders of magnitude! So what if we de-emphasize some of the phasors that we are not sure about…</a:t>
            </a:r>
          </a:p>
        </p:txBody>
      </p:sp>
      <p:sp>
        <p:nvSpPr>
          <p:cNvPr id="4" name="Slide Number Placeholder 3"/>
          <p:cNvSpPr>
            <a:spLocks noGrp="1"/>
          </p:cNvSpPr>
          <p:nvPr>
            <p:ph type="sldNum" sz="quarter" idx="5"/>
          </p:nvPr>
        </p:nvSpPr>
        <p:spPr/>
        <p:txBody>
          <a:bodyPr/>
          <a:lstStyle/>
          <a:p>
            <a:fld id="{C5DFAD50-C61C-455B-B7C9-3C2E83BB674C}" type="slidenum">
              <a:rPr lang="en-US" smtClean="0"/>
              <a:t>23</a:t>
            </a:fld>
            <a:endParaRPr lang="en-US"/>
          </a:p>
        </p:txBody>
      </p:sp>
    </p:spTree>
    <p:extLst>
      <p:ext uri="{BB962C8B-B14F-4D97-AF65-F5344CB8AC3E}">
        <p14:creationId xmlns:p14="http://schemas.microsoft.com/office/powerpoint/2010/main" val="2804399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Gives the Riles group the tools to decide what parameters they want to use for a loosely-coherent search</a:t>
            </a:r>
          </a:p>
        </p:txBody>
      </p:sp>
      <p:sp>
        <p:nvSpPr>
          <p:cNvPr id="4" name="Slide Number Placeholder 3"/>
          <p:cNvSpPr>
            <a:spLocks noGrp="1"/>
          </p:cNvSpPr>
          <p:nvPr>
            <p:ph type="sldNum" sz="quarter" idx="5"/>
          </p:nvPr>
        </p:nvSpPr>
        <p:spPr/>
        <p:txBody>
          <a:bodyPr/>
          <a:lstStyle/>
          <a:p>
            <a:fld id="{C5DFAD50-C61C-455B-B7C9-3C2E83BB674C}" type="slidenum">
              <a:rPr lang="en-US" smtClean="0"/>
              <a:t>26</a:t>
            </a:fld>
            <a:endParaRPr lang="en-US"/>
          </a:p>
        </p:txBody>
      </p:sp>
    </p:spTree>
    <p:extLst>
      <p:ext uri="{BB962C8B-B14F-4D97-AF65-F5344CB8AC3E}">
        <p14:creationId xmlns:p14="http://schemas.microsoft.com/office/powerpoint/2010/main" val="1246433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Gives the Riles group the tools to decide what parameters they want to use for a loosely-coherent search</a:t>
            </a:r>
          </a:p>
        </p:txBody>
      </p:sp>
      <p:sp>
        <p:nvSpPr>
          <p:cNvPr id="4" name="Slide Number Placeholder 3"/>
          <p:cNvSpPr>
            <a:spLocks noGrp="1"/>
          </p:cNvSpPr>
          <p:nvPr>
            <p:ph type="sldNum" sz="quarter" idx="5"/>
          </p:nvPr>
        </p:nvSpPr>
        <p:spPr/>
        <p:txBody>
          <a:bodyPr/>
          <a:lstStyle/>
          <a:p>
            <a:fld id="{C5DFAD50-C61C-455B-B7C9-3C2E83BB674C}" type="slidenum">
              <a:rPr lang="en-US" smtClean="0"/>
              <a:t>27</a:t>
            </a:fld>
            <a:endParaRPr lang="en-US"/>
          </a:p>
        </p:txBody>
      </p:sp>
    </p:spTree>
    <p:extLst>
      <p:ext uri="{BB962C8B-B14F-4D97-AF65-F5344CB8AC3E}">
        <p14:creationId xmlns:p14="http://schemas.microsoft.com/office/powerpoint/2010/main" val="45771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I have done a lot of other work to characterize the statistics of the simulation. </a:t>
            </a:r>
          </a:p>
        </p:txBody>
      </p:sp>
      <p:sp>
        <p:nvSpPr>
          <p:cNvPr id="4" name="Slide Number Placeholder 3"/>
          <p:cNvSpPr>
            <a:spLocks noGrp="1"/>
          </p:cNvSpPr>
          <p:nvPr>
            <p:ph type="sldNum" sz="quarter" idx="5"/>
          </p:nvPr>
        </p:nvSpPr>
        <p:spPr/>
        <p:txBody>
          <a:bodyPr/>
          <a:lstStyle/>
          <a:p>
            <a:fld id="{C5DFAD50-C61C-455B-B7C9-3C2E83BB674C}" type="slidenum">
              <a:rPr lang="en-US" smtClean="0"/>
              <a:t>28</a:t>
            </a:fld>
            <a:endParaRPr lang="en-US"/>
          </a:p>
        </p:txBody>
      </p:sp>
    </p:spTree>
    <p:extLst>
      <p:ext uri="{BB962C8B-B14F-4D97-AF65-F5344CB8AC3E}">
        <p14:creationId xmlns:p14="http://schemas.microsoft.com/office/powerpoint/2010/main" val="2755643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rPr>
              <a:t>Sweep areas of parameter space and gradually increase the coherence time </a:t>
            </a:r>
          </a:p>
          <a:p>
            <a:endParaRPr lang="en-US" sz="1200" b="1" dirty="0">
              <a:solidFill>
                <a:schemeClr val="bg1"/>
              </a:solidFill>
            </a:endParaRPr>
          </a:p>
          <a:p>
            <a:r>
              <a:rPr lang="en-US" sz="1200" b="1" dirty="0">
                <a:solidFill>
                  <a:schemeClr val="bg1"/>
                </a:solidFill>
              </a:rPr>
              <a:t>“Hone in” on a signal</a:t>
            </a:r>
          </a:p>
          <a:p>
            <a:endParaRPr lang="en-US" dirty="0"/>
          </a:p>
        </p:txBody>
      </p:sp>
      <p:sp>
        <p:nvSpPr>
          <p:cNvPr id="4" name="Slide Number Placeholder 3"/>
          <p:cNvSpPr>
            <a:spLocks noGrp="1"/>
          </p:cNvSpPr>
          <p:nvPr>
            <p:ph type="sldNum" sz="quarter" idx="5"/>
          </p:nvPr>
        </p:nvSpPr>
        <p:spPr/>
        <p:txBody>
          <a:bodyPr/>
          <a:lstStyle/>
          <a:p>
            <a:fld id="{C5DFAD50-C61C-455B-B7C9-3C2E83BB674C}" type="slidenum">
              <a:rPr lang="en-US" smtClean="0"/>
              <a:t>29</a:t>
            </a:fld>
            <a:endParaRPr lang="en-US"/>
          </a:p>
        </p:txBody>
      </p:sp>
    </p:spTree>
    <p:extLst>
      <p:ext uri="{BB962C8B-B14F-4D97-AF65-F5344CB8AC3E}">
        <p14:creationId xmlns:p14="http://schemas.microsoft.com/office/powerpoint/2010/main" val="2381492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40204-A045-292F-240D-64082CB2A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1E447-32D2-90F8-B116-C3888E5B0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F638E-E7A6-AB0C-7BB7-45892D5DBA40}"/>
              </a:ext>
            </a:extLst>
          </p:cNvPr>
          <p:cNvSpPr>
            <a:spLocks noGrp="1"/>
          </p:cNvSpPr>
          <p:nvPr>
            <p:ph type="body" idx="1"/>
          </p:nvPr>
        </p:nvSpPr>
        <p:spPr/>
        <p:txBody>
          <a:bodyPr/>
          <a:lstStyle/>
          <a:p>
            <a:r>
              <a:rPr lang="en-US" sz="1200" b="1" dirty="0">
                <a:solidFill>
                  <a:schemeClr val="bg1"/>
                </a:solidFill>
              </a:rPr>
              <a:t>Sweep areas of parameter space and gradually increase the coherence time </a:t>
            </a:r>
          </a:p>
          <a:p>
            <a:endParaRPr lang="en-US" sz="1200" b="1" dirty="0">
              <a:solidFill>
                <a:schemeClr val="bg1"/>
              </a:solidFill>
            </a:endParaRPr>
          </a:p>
          <a:p>
            <a:r>
              <a:rPr lang="en-US" sz="1200" b="1" dirty="0">
                <a:solidFill>
                  <a:schemeClr val="bg1"/>
                </a:solidFill>
              </a:rPr>
              <a:t>“Hone in” on a signal</a:t>
            </a:r>
          </a:p>
          <a:p>
            <a:endParaRPr lang="en-US" dirty="0"/>
          </a:p>
        </p:txBody>
      </p:sp>
      <p:sp>
        <p:nvSpPr>
          <p:cNvPr id="4" name="Slide Number Placeholder 3">
            <a:extLst>
              <a:ext uri="{FF2B5EF4-FFF2-40B4-BE49-F238E27FC236}">
                <a16:creationId xmlns:a16="http://schemas.microsoft.com/office/drawing/2014/main" id="{C5F4A698-30AA-29D5-0812-656B6C1FB700}"/>
              </a:ext>
            </a:extLst>
          </p:cNvPr>
          <p:cNvSpPr>
            <a:spLocks noGrp="1"/>
          </p:cNvSpPr>
          <p:nvPr>
            <p:ph type="sldNum" sz="quarter" idx="5"/>
          </p:nvPr>
        </p:nvSpPr>
        <p:spPr/>
        <p:txBody>
          <a:bodyPr/>
          <a:lstStyle/>
          <a:p>
            <a:fld id="{C5DFAD50-C61C-455B-B7C9-3C2E83BB674C}" type="slidenum">
              <a:rPr lang="en-US" smtClean="0"/>
              <a:t>30</a:t>
            </a:fld>
            <a:endParaRPr lang="en-US"/>
          </a:p>
        </p:txBody>
      </p:sp>
    </p:spTree>
    <p:extLst>
      <p:ext uri="{BB962C8B-B14F-4D97-AF65-F5344CB8AC3E}">
        <p14:creationId xmlns:p14="http://schemas.microsoft.com/office/powerpoint/2010/main" val="1149700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out how much green is along yellow</a:t>
            </a:r>
          </a:p>
        </p:txBody>
      </p:sp>
      <p:sp>
        <p:nvSpPr>
          <p:cNvPr id="4" name="Slide Number Placeholder 3"/>
          <p:cNvSpPr>
            <a:spLocks noGrp="1"/>
          </p:cNvSpPr>
          <p:nvPr>
            <p:ph type="sldNum" sz="quarter" idx="5"/>
          </p:nvPr>
        </p:nvSpPr>
        <p:spPr/>
        <p:txBody>
          <a:bodyPr/>
          <a:lstStyle/>
          <a:p>
            <a:fld id="{C5DFAD50-C61C-455B-B7C9-3C2E83BB674C}" type="slidenum">
              <a:rPr lang="en-US" smtClean="0"/>
              <a:t>34</a:t>
            </a:fld>
            <a:endParaRPr lang="en-US"/>
          </a:p>
        </p:txBody>
      </p:sp>
    </p:spTree>
    <p:extLst>
      <p:ext uri="{BB962C8B-B14F-4D97-AF65-F5344CB8AC3E}">
        <p14:creationId xmlns:p14="http://schemas.microsoft.com/office/powerpoint/2010/main" val="797896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out how much green is along yellow</a:t>
            </a:r>
          </a:p>
        </p:txBody>
      </p:sp>
      <p:sp>
        <p:nvSpPr>
          <p:cNvPr id="4" name="Slide Number Placeholder 3"/>
          <p:cNvSpPr>
            <a:spLocks noGrp="1"/>
          </p:cNvSpPr>
          <p:nvPr>
            <p:ph type="sldNum" sz="quarter" idx="5"/>
          </p:nvPr>
        </p:nvSpPr>
        <p:spPr/>
        <p:txBody>
          <a:bodyPr/>
          <a:lstStyle/>
          <a:p>
            <a:fld id="{C5DFAD50-C61C-455B-B7C9-3C2E83BB674C}" type="slidenum">
              <a:rPr lang="en-US" smtClean="0"/>
              <a:t>35</a:t>
            </a:fld>
            <a:endParaRPr lang="en-US"/>
          </a:p>
        </p:txBody>
      </p:sp>
    </p:spTree>
    <p:extLst>
      <p:ext uri="{BB962C8B-B14F-4D97-AF65-F5344CB8AC3E}">
        <p14:creationId xmlns:p14="http://schemas.microsoft.com/office/powerpoint/2010/main" val="512404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 is very good if you happen to guess the signal exactly right, but remember that our parameter space is over 10 orders of magnitude! So what if we de-emphasize some of the phasors that we are not sure about…</a:t>
            </a:r>
          </a:p>
        </p:txBody>
      </p:sp>
      <p:sp>
        <p:nvSpPr>
          <p:cNvPr id="4" name="Slide Number Placeholder 3"/>
          <p:cNvSpPr>
            <a:spLocks noGrp="1"/>
          </p:cNvSpPr>
          <p:nvPr>
            <p:ph type="sldNum" sz="quarter" idx="5"/>
          </p:nvPr>
        </p:nvSpPr>
        <p:spPr/>
        <p:txBody>
          <a:bodyPr/>
          <a:lstStyle/>
          <a:p>
            <a:fld id="{C5DFAD50-C61C-455B-B7C9-3C2E83BB674C}" type="slidenum">
              <a:rPr lang="en-US" smtClean="0"/>
              <a:t>36</a:t>
            </a:fld>
            <a:endParaRPr lang="en-US"/>
          </a:p>
        </p:txBody>
      </p:sp>
    </p:spTree>
    <p:extLst>
      <p:ext uri="{BB962C8B-B14F-4D97-AF65-F5344CB8AC3E}">
        <p14:creationId xmlns:p14="http://schemas.microsoft.com/office/powerpoint/2010/main" val="20220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7BBCB-D817-4F78-957D-B4046149B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153FB-E0D6-4A08-25C2-345505FE5A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F7DA0-6C73-795B-C42B-71F83EBC69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CWs are </a:t>
            </a:r>
            <a:r>
              <a:rPr lang="en-US" dirty="0">
                <a:solidFill>
                  <a:schemeClr val="bg1"/>
                </a:solidFill>
              </a:rPr>
              <a:t>Long time and small strain amplitude</a:t>
            </a:r>
          </a:p>
          <a:p>
            <a:r>
              <a:rPr lang="en-US" dirty="0"/>
              <a:t>Look specifically at neutron stars</a:t>
            </a:r>
          </a:p>
        </p:txBody>
      </p:sp>
      <p:sp>
        <p:nvSpPr>
          <p:cNvPr id="4" name="Slide Number Placeholder 3">
            <a:extLst>
              <a:ext uri="{FF2B5EF4-FFF2-40B4-BE49-F238E27FC236}">
                <a16:creationId xmlns:a16="http://schemas.microsoft.com/office/drawing/2014/main" id="{266C4FCE-7869-4817-27EF-63A61DD5C0A7}"/>
              </a:ext>
            </a:extLst>
          </p:cNvPr>
          <p:cNvSpPr>
            <a:spLocks noGrp="1"/>
          </p:cNvSpPr>
          <p:nvPr>
            <p:ph type="sldNum" sz="quarter" idx="5"/>
          </p:nvPr>
        </p:nvSpPr>
        <p:spPr/>
        <p:txBody>
          <a:bodyPr/>
          <a:lstStyle/>
          <a:p>
            <a:fld id="{C5DFAD50-C61C-455B-B7C9-3C2E83BB674C}" type="slidenum">
              <a:rPr lang="en-US" smtClean="0"/>
              <a:t>5</a:t>
            </a:fld>
            <a:endParaRPr lang="en-US"/>
          </a:p>
        </p:txBody>
      </p:sp>
    </p:spTree>
    <p:extLst>
      <p:ext uri="{BB962C8B-B14F-4D97-AF65-F5344CB8AC3E}">
        <p14:creationId xmlns:p14="http://schemas.microsoft.com/office/powerpoint/2010/main" val="2989917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EA682-B93A-7314-62EF-D6624B511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93E84-ACB9-D6F1-DBC2-9C5F1E99A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86EBD-0EDA-05FC-BF67-C4C8A8514B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CWs are </a:t>
            </a:r>
            <a:r>
              <a:rPr lang="en-US" dirty="0">
                <a:solidFill>
                  <a:schemeClr val="bg1"/>
                </a:solidFill>
              </a:rPr>
              <a:t>Long time and small strain amplitude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specifically at neutron stars - </a:t>
            </a:r>
            <a:r>
              <a:rPr lang="en-US" sz="1200" dirty="0">
                <a:solidFill>
                  <a:schemeClr val="bg1"/>
                </a:solidFill>
              </a:rPr>
              <a:t>Strain amplitude at least 1000x smaller than merging events</a:t>
            </a:r>
          </a:p>
        </p:txBody>
      </p:sp>
      <p:sp>
        <p:nvSpPr>
          <p:cNvPr id="4" name="Slide Number Placeholder 3">
            <a:extLst>
              <a:ext uri="{FF2B5EF4-FFF2-40B4-BE49-F238E27FC236}">
                <a16:creationId xmlns:a16="http://schemas.microsoft.com/office/drawing/2014/main" id="{32E13E30-4521-838E-1BD5-B42B37F42B40}"/>
              </a:ext>
            </a:extLst>
          </p:cNvPr>
          <p:cNvSpPr>
            <a:spLocks noGrp="1"/>
          </p:cNvSpPr>
          <p:nvPr>
            <p:ph type="sldNum" sz="quarter" idx="5"/>
          </p:nvPr>
        </p:nvSpPr>
        <p:spPr/>
        <p:txBody>
          <a:bodyPr/>
          <a:lstStyle/>
          <a:p>
            <a:fld id="{C5DFAD50-C61C-455B-B7C9-3C2E83BB674C}" type="slidenum">
              <a:rPr lang="en-US" smtClean="0"/>
              <a:t>6</a:t>
            </a:fld>
            <a:endParaRPr lang="en-US"/>
          </a:p>
        </p:txBody>
      </p:sp>
    </p:spTree>
    <p:extLst>
      <p:ext uri="{BB962C8B-B14F-4D97-AF65-F5344CB8AC3E}">
        <p14:creationId xmlns:p14="http://schemas.microsoft.com/office/powerpoint/2010/main" val="247150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this is a huge </a:t>
            </a:r>
            <a:r>
              <a:rPr lang="en-US"/>
              <a:t>parameter space – Deborah’s talk</a:t>
            </a:r>
            <a:endParaRPr lang="en-US" dirty="0"/>
          </a:p>
        </p:txBody>
      </p:sp>
      <p:sp>
        <p:nvSpPr>
          <p:cNvPr id="4" name="Slide Number Placeholder 3"/>
          <p:cNvSpPr>
            <a:spLocks noGrp="1"/>
          </p:cNvSpPr>
          <p:nvPr>
            <p:ph type="sldNum" sz="quarter" idx="5"/>
          </p:nvPr>
        </p:nvSpPr>
        <p:spPr/>
        <p:txBody>
          <a:bodyPr/>
          <a:lstStyle/>
          <a:p>
            <a:fld id="{C5DFAD50-C61C-455B-B7C9-3C2E83BB674C}" type="slidenum">
              <a:rPr lang="en-US" smtClean="0"/>
              <a:t>7</a:t>
            </a:fld>
            <a:endParaRPr lang="en-US"/>
          </a:p>
        </p:txBody>
      </p:sp>
    </p:spTree>
    <p:extLst>
      <p:ext uri="{BB962C8B-B14F-4D97-AF65-F5344CB8AC3E}">
        <p14:creationId xmlns:p14="http://schemas.microsoft.com/office/powerpoint/2010/main" val="40358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too much, so we need a </a:t>
            </a:r>
            <a:r>
              <a:rPr lang="en-US" dirty="0" err="1"/>
              <a:t>multimessenger</a:t>
            </a:r>
            <a:r>
              <a:rPr lang="en-US" dirty="0"/>
              <a:t> counterpart. So let’s frontload our problem with making the signal processing easier so that we can look for CWs from neutron stars that have an electromagnetic counterpart. BUT now, we are looking at higher magnitude frequency derivative space. </a:t>
            </a:r>
            <a:r>
              <a:rPr lang="en-US" sz="1200" b="1" dirty="0">
                <a:solidFill>
                  <a:schemeClr val="bg1"/>
                </a:solidFill>
              </a:rPr>
              <a:t>Two cases that would make a Newborn Neutron star that we are looking for</a:t>
            </a:r>
          </a:p>
        </p:txBody>
      </p:sp>
      <p:sp>
        <p:nvSpPr>
          <p:cNvPr id="4" name="Slide Number Placeholder 3"/>
          <p:cNvSpPr>
            <a:spLocks noGrp="1"/>
          </p:cNvSpPr>
          <p:nvPr>
            <p:ph type="sldNum" sz="quarter" idx="5"/>
          </p:nvPr>
        </p:nvSpPr>
        <p:spPr/>
        <p:txBody>
          <a:bodyPr/>
          <a:lstStyle/>
          <a:p>
            <a:fld id="{C5DFAD50-C61C-455B-B7C9-3C2E83BB674C}" type="slidenum">
              <a:rPr lang="en-US" smtClean="0"/>
              <a:t>8</a:t>
            </a:fld>
            <a:endParaRPr lang="en-US"/>
          </a:p>
        </p:txBody>
      </p:sp>
    </p:spTree>
    <p:extLst>
      <p:ext uri="{BB962C8B-B14F-4D97-AF65-F5344CB8AC3E}">
        <p14:creationId xmlns:p14="http://schemas.microsoft.com/office/powerpoint/2010/main" val="1900078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E8602-0723-2704-7C95-B9690A98B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934CF-24CE-917D-EC6B-7A8B2ED72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6125E-20DC-6395-B780-AD4BB56C9D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too much, so we need a </a:t>
            </a:r>
            <a:r>
              <a:rPr lang="en-US" dirty="0" err="1"/>
              <a:t>multimessenger</a:t>
            </a:r>
            <a:r>
              <a:rPr lang="en-US" dirty="0"/>
              <a:t> counterpart. So let’s frontload our problem with making the signal processing easier so that we can look for CWs from neutron stars that have an electromagnetic counterpart. BUT now, we are looking at higher magnitude frequency derivative space. </a:t>
            </a:r>
            <a:r>
              <a:rPr lang="en-US" sz="1200" b="1" dirty="0">
                <a:solidFill>
                  <a:schemeClr val="bg1"/>
                </a:solidFill>
              </a:rPr>
              <a:t>Two cases that would make a Newborn Neutron star that we are looking for</a:t>
            </a:r>
          </a:p>
        </p:txBody>
      </p:sp>
      <p:sp>
        <p:nvSpPr>
          <p:cNvPr id="4" name="Slide Number Placeholder 3">
            <a:extLst>
              <a:ext uri="{FF2B5EF4-FFF2-40B4-BE49-F238E27FC236}">
                <a16:creationId xmlns:a16="http://schemas.microsoft.com/office/drawing/2014/main" id="{B6C16360-9902-CC47-23E5-9A0E9F5CB9EB}"/>
              </a:ext>
            </a:extLst>
          </p:cNvPr>
          <p:cNvSpPr>
            <a:spLocks noGrp="1"/>
          </p:cNvSpPr>
          <p:nvPr>
            <p:ph type="sldNum" sz="quarter" idx="5"/>
          </p:nvPr>
        </p:nvSpPr>
        <p:spPr/>
        <p:txBody>
          <a:bodyPr/>
          <a:lstStyle/>
          <a:p>
            <a:fld id="{C5DFAD50-C61C-455B-B7C9-3C2E83BB674C}" type="slidenum">
              <a:rPr lang="en-US" smtClean="0"/>
              <a:t>9</a:t>
            </a:fld>
            <a:endParaRPr lang="en-US"/>
          </a:p>
        </p:txBody>
      </p:sp>
    </p:spTree>
    <p:extLst>
      <p:ext uri="{BB962C8B-B14F-4D97-AF65-F5344CB8AC3E}">
        <p14:creationId xmlns:p14="http://schemas.microsoft.com/office/powerpoint/2010/main" val="275191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derivative will be higher </a:t>
            </a:r>
            <a:r>
              <a:rPr lang="en-US" dirty="0" err="1"/>
              <a:t>bc</a:t>
            </a:r>
            <a:r>
              <a:rPr lang="en-US" dirty="0"/>
              <a:t> they are newborn!</a:t>
            </a:r>
          </a:p>
        </p:txBody>
      </p:sp>
      <p:sp>
        <p:nvSpPr>
          <p:cNvPr id="4" name="Slide Number Placeholder 3"/>
          <p:cNvSpPr>
            <a:spLocks noGrp="1"/>
          </p:cNvSpPr>
          <p:nvPr>
            <p:ph type="sldNum" sz="quarter" idx="5"/>
          </p:nvPr>
        </p:nvSpPr>
        <p:spPr/>
        <p:txBody>
          <a:bodyPr/>
          <a:lstStyle/>
          <a:p>
            <a:fld id="{C5DFAD50-C61C-455B-B7C9-3C2E83BB674C}" type="slidenum">
              <a:rPr lang="en-US" smtClean="0"/>
              <a:t>10</a:t>
            </a:fld>
            <a:endParaRPr lang="en-US"/>
          </a:p>
        </p:txBody>
      </p:sp>
    </p:spTree>
    <p:extLst>
      <p:ext uri="{BB962C8B-B14F-4D97-AF65-F5344CB8AC3E}">
        <p14:creationId xmlns:p14="http://schemas.microsoft.com/office/powerpoint/2010/main" val="4118095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computational power</a:t>
            </a:r>
          </a:p>
        </p:txBody>
      </p:sp>
      <p:sp>
        <p:nvSpPr>
          <p:cNvPr id="4" name="Slide Number Placeholder 3"/>
          <p:cNvSpPr>
            <a:spLocks noGrp="1"/>
          </p:cNvSpPr>
          <p:nvPr>
            <p:ph type="sldNum" sz="quarter" idx="5"/>
          </p:nvPr>
        </p:nvSpPr>
        <p:spPr/>
        <p:txBody>
          <a:bodyPr/>
          <a:lstStyle/>
          <a:p>
            <a:fld id="{C5DFAD50-C61C-455B-B7C9-3C2E83BB674C}" type="slidenum">
              <a:rPr lang="en-US" smtClean="0"/>
              <a:t>11</a:t>
            </a:fld>
            <a:endParaRPr lang="en-US"/>
          </a:p>
        </p:txBody>
      </p:sp>
    </p:spTree>
    <p:extLst>
      <p:ext uri="{BB962C8B-B14F-4D97-AF65-F5344CB8AC3E}">
        <p14:creationId xmlns:p14="http://schemas.microsoft.com/office/powerpoint/2010/main" val="2794687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 is very good if you happen to guess the signal exactly right, but remember that our parameter space is over 10 orders of magnitude! So what if we de-emphasize some of the phasors that we are not sure about…</a:t>
            </a:r>
          </a:p>
        </p:txBody>
      </p:sp>
      <p:sp>
        <p:nvSpPr>
          <p:cNvPr id="4" name="Slide Number Placeholder 3"/>
          <p:cNvSpPr>
            <a:spLocks noGrp="1"/>
          </p:cNvSpPr>
          <p:nvPr>
            <p:ph type="sldNum" sz="quarter" idx="5"/>
          </p:nvPr>
        </p:nvSpPr>
        <p:spPr/>
        <p:txBody>
          <a:bodyPr/>
          <a:lstStyle/>
          <a:p>
            <a:fld id="{C5DFAD50-C61C-455B-B7C9-3C2E83BB674C}" type="slidenum">
              <a:rPr lang="en-US" smtClean="0"/>
              <a:t>21</a:t>
            </a:fld>
            <a:endParaRPr lang="en-US"/>
          </a:p>
        </p:txBody>
      </p:sp>
    </p:spTree>
    <p:extLst>
      <p:ext uri="{BB962C8B-B14F-4D97-AF65-F5344CB8AC3E}">
        <p14:creationId xmlns:p14="http://schemas.microsoft.com/office/powerpoint/2010/main" val="75233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60659-5214-0F36-1FD9-E153BF894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1D10C3-696E-673D-414D-2C4C9A2AD4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D5711C-20CE-C354-E624-0C4A5AB2E21C}"/>
              </a:ext>
            </a:extLst>
          </p:cNvPr>
          <p:cNvSpPr>
            <a:spLocks noGrp="1"/>
          </p:cNvSpPr>
          <p:nvPr>
            <p:ph type="dt" sz="half" idx="10"/>
          </p:nvPr>
        </p:nvSpPr>
        <p:spPr/>
        <p:txBody>
          <a:bodyPr/>
          <a:lstStyle/>
          <a:p>
            <a:fld id="{6D38BA0F-232A-4CD7-A4A9-FC56C8C7A365}" type="datetime1">
              <a:rPr lang="en-US" smtClean="0"/>
              <a:t>6/11/2025</a:t>
            </a:fld>
            <a:endParaRPr lang="en-US"/>
          </a:p>
        </p:txBody>
      </p:sp>
      <p:sp>
        <p:nvSpPr>
          <p:cNvPr id="5" name="Footer Placeholder 4">
            <a:extLst>
              <a:ext uri="{FF2B5EF4-FFF2-40B4-BE49-F238E27FC236}">
                <a16:creationId xmlns:a16="http://schemas.microsoft.com/office/drawing/2014/main" id="{935D86DC-BFBE-4B96-37ED-2EAAFE45A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D21A3-6210-E45D-090B-076A8B079B05}"/>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12852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114CE-DE86-FA52-316E-AB0447ED17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57F769-0079-FFB2-B751-51644CAA5D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5C486-E177-AC2E-0A51-05230858B428}"/>
              </a:ext>
            </a:extLst>
          </p:cNvPr>
          <p:cNvSpPr>
            <a:spLocks noGrp="1"/>
          </p:cNvSpPr>
          <p:nvPr>
            <p:ph type="dt" sz="half" idx="10"/>
          </p:nvPr>
        </p:nvSpPr>
        <p:spPr/>
        <p:txBody>
          <a:bodyPr/>
          <a:lstStyle/>
          <a:p>
            <a:fld id="{937CF8EF-AE89-4C44-B11E-24C8E4C28310}" type="datetime1">
              <a:rPr lang="en-US" smtClean="0"/>
              <a:t>6/11/2025</a:t>
            </a:fld>
            <a:endParaRPr lang="en-US"/>
          </a:p>
        </p:txBody>
      </p:sp>
      <p:sp>
        <p:nvSpPr>
          <p:cNvPr id="5" name="Footer Placeholder 4">
            <a:extLst>
              <a:ext uri="{FF2B5EF4-FFF2-40B4-BE49-F238E27FC236}">
                <a16:creationId xmlns:a16="http://schemas.microsoft.com/office/drawing/2014/main" id="{08549F54-E21B-57BA-ADC7-A65CD9A99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A14AA-2E1E-C2DB-CA37-C8D86FB65B38}"/>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85078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96DEC4-1DF2-8BD0-25CC-3654447242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01D0F-C027-B366-7602-16E3207106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0CB3B-C57B-C080-3136-AF67B2B60C11}"/>
              </a:ext>
            </a:extLst>
          </p:cNvPr>
          <p:cNvSpPr>
            <a:spLocks noGrp="1"/>
          </p:cNvSpPr>
          <p:nvPr>
            <p:ph type="dt" sz="half" idx="10"/>
          </p:nvPr>
        </p:nvSpPr>
        <p:spPr/>
        <p:txBody>
          <a:bodyPr/>
          <a:lstStyle/>
          <a:p>
            <a:fld id="{358922AE-CE15-4D14-946F-38CED757461E}" type="datetime1">
              <a:rPr lang="en-US" smtClean="0"/>
              <a:t>6/11/2025</a:t>
            </a:fld>
            <a:endParaRPr lang="en-US"/>
          </a:p>
        </p:txBody>
      </p:sp>
      <p:sp>
        <p:nvSpPr>
          <p:cNvPr id="5" name="Footer Placeholder 4">
            <a:extLst>
              <a:ext uri="{FF2B5EF4-FFF2-40B4-BE49-F238E27FC236}">
                <a16:creationId xmlns:a16="http://schemas.microsoft.com/office/drawing/2014/main" id="{D709E756-1052-3E2A-BCB7-49A0E53E47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BFAAB-D7FB-AF40-52BA-717474FB0AE5}"/>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1495769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D666-1EFD-B003-ADB8-D83F333E81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73D0A-65E5-649F-40C1-7DC876AE7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10516-BF1E-CA11-650E-429CF7402AB3}"/>
              </a:ext>
            </a:extLst>
          </p:cNvPr>
          <p:cNvSpPr>
            <a:spLocks noGrp="1"/>
          </p:cNvSpPr>
          <p:nvPr>
            <p:ph type="dt" sz="half" idx="10"/>
          </p:nvPr>
        </p:nvSpPr>
        <p:spPr/>
        <p:txBody>
          <a:bodyPr/>
          <a:lstStyle/>
          <a:p>
            <a:fld id="{1EAC5B03-53B3-43DC-96AC-8DB7EDF16ABE}" type="datetime1">
              <a:rPr lang="en-US" smtClean="0"/>
              <a:t>6/11/2025</a:t>
            </a:fld>
            <a:endParaRPr lang="en-US"/>
          </a:p>
        </p:txBody>
      </p:sp>
      <p:sp>
        <p:nvSpPr>
          <p:cNvPr id="5" name="Footer Placeholder 4">
            <a:extLst>
              <a:ext uri="{FF2B5EF4-FFF2-40B4-BE49-F238E27FC236}">
                <a16:creationId xmlns:a16="http://schemas.microsoft.com/office/drawing/2014/main" id="{AB5DCD1A-39C8-566B-8AEA-63A6508DB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25A11-471D-80E5-9BEC-0106DD693470}"/>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122566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B97E6-5628-DE5E-A2B5-39223ED6D8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FCCF5F-24C5-78DD-105A-DDE8674F67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D8EAC-5800-670F-5050-096C409B31BB}"/>
              </a:ext>
            </a:extLst>
          </p:cNvPr>
          <p:cNvSpPr>
            <a:spLocks noGrp="1"/>
          </p:cNvSpPr>
          <p:nvPr>
            <p:ph type="dt" sz="half" idx="10"/>
          </p:nvPr>
        </p:nvSpPr>
        <p:spPr/>
        <p:txBody>
          <a:bodyPr/>
          <a:lstStyle/>
          <a:p>
            <a:fld id="{C0F89AAC-F042-44FE-A2C4-8017FA2474E2}" type="datetime1">
              <a:rPr lang="en-US" smtClean="0"/>
              <a:t>6/11/2025</a:t>
            </a:fld>
            <a:endParaRPr lang="en-US"/>
          </a:p>
        </p:txBody>
      </p:sp>
      <p:sp>
        <p:nvSpPr>
          <p:cNvPr id="5" name="Footer Placeholder 4">
            <a:extLst>
              <a:ext uri="{FF2B5EF4-FFF2-40B4-BE49-F238E27FC236}">
                <a16:creationId xmlns:a16="http://schemas.microsoft.com/office/drawing/2014/main" id="{6168F1BA-815D-32F4-5FC3-CF03D7F11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6811C-9EC1-90E5-A9E2-21B17B31B0B1}"/>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995268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BAF7-464B-9574-12EC-9CA2A5068A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E353F-1C9C-3DE5-D28F-3FA639B7CF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6AC606-25D4-D666-093A-518658D49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9DD763-1DEB-C057-0D7C-CE74BBD642E9}"/>
              </a:ext>
            </a:extLst>
          </p:cNvPr>
          <p:cNvSpPr>
            <a:spLocks noGrp="1"/>
          </p:cNvSpPr>
          <p:nvPr>
            <p:ph type="dt" sz="half" idx="10"/>
          </p:nvPr>
        </p:nvSpPr>
        <p:spPr/>
        <p:txBody>
          <a:bodyPr/>
          <a:lstStyle/>
          <a:p>
            <a:fld id="{D937AF90-14DA-4C68-8AFA-AD27408F915C}" type="datetime1">
              <a:rPr lang="en-US" smtClean="0"/>
              <a:t>6/11/2025</a:t>
            </a:fld>
            <a:endParaRPr lang="en-US"/>
          </a:p>
        </p:txBody>
      </p:sp>
      <p:sp>
        <p:nvSpPr>
          <p:cNvPr id="6" name="Footer Placeholder 5">
            <a:extLst>
              <a:ext uri="{FF2B5EF4-FFF2-40B4-BE49-F238E27FC236}">
                <a16:creationId xmlns:a16="http://schemas.microsoft.com/office/drawing/2014/main" id="{B157E5CB-E0B4-5DC8-D427-0955809480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37184-A57C-91DC-C0DD-A777609207C8}"/>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1356575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C6EA-AC82-8C41-6E02-459A9381A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DCC80E-D967-1CBF-3649-3A7CCA5AC5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B340BF-F697-D10E-E264-64ACA84C4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1FF021-637D-23B4-B7E2-98E062277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C45E3-F785-0B28-2592-0E725716CC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1A3EF0-E718-E9A8-EDEB-43F61B7383E9}"/>
              </a:ext>
            </a:extLst>
          </p:cNvPr>
          <p:cNvSpPr>
            <a:spLocks noGrp="1"/>
          </p:cNvSpPr>
          <p:nvPr>
            <p:ph type="dt" sz="half" idx="10"/>
          </p:nvPr>
        </p:nvSpPr>
        <p:spPr/>
        <p:txBody>
          <a:bodyPr/>
          <a:lstStyle/>
          <a:p>
            <a:fld id="{7CADE0FE-4E8F-466B-B74F-2E660E0C6749}" type="datetime1">
              <a:rPr lang="en-US" smtClean="0"/>
              <a:t>6/11/2025</a:t>
            </a:fld>
            <a:endParaRPr lang="en-US"/>
          </a:p>
        </p:txBody>
      </p:sp>
      <p:sp>
        <p:nvSpPr>
          <p:cNvPr id="8" name="Footer Placeholder 7">
            <a:extLst>
              <a:ext uri="{FF2B5EF4-FFF2-40B4-BE49-F238E27FC236}">
                <a16:creationId xmlns:a16="http://schemas.microsoft.com/office/drawing/2014/main" id="{DAB2BE40-414B-E9CB-27DC-145C6E0E6C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7968E8-0E18-492D-62A8-A5D278E887E2}"/>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2535994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BD7B-DBDA-2A20-2600-FF52B49A77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A912BB-98DF-8AFB-B37C-CC0E9705D94C}"/>
              </a:ext>
            </a:extLst>
          </p:cNvPr>
          <p:cNvSpPr>
            <a:spLocks noGrp="1"/>
          </p:cNvSpPr>
          <p:nvPr>
            <p:ph type="dt" sz="half" idx="10"/>
          </p:nvPr>
        </p:nvSpPr>
        <p:spPr/>
        <p:txBody>
          <a:bodyPr/>
          <a:lstStyle/>
          <a:p>
            <a:fld id="{3C6210EE-E47F-481A-8290-D9FE181BD735}" type="datetime1">
              <a:rPr lang="en-US" smtClean="0"/>
              <a:t>6/11/2025</a:t>
            </a:fld>
            <a:endParaRPr lang="en-US"/>
          </a:p>
        </p:txBody>
      </p:sp>
      <p:sp>
        <p:nvSpPr>
          <p:cNvPr id="4" name="Footer Placeholder 3">
            <a:extLst>
              <a:ext uri="{FF2B5EF4-FFF2-40B4-BE49-F238E27FC236}">
                <a16:creationId xmlns:a16="http://schemas.microsoft.com/office/drawing/2014/main" id="{07433208-6AE2-8D31-1DC1-2320E48E93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00AE2B-E4D2-8EF9-4E80-733487D525C7}"/>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8472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F620F-B430-06B3-B7B3-EADA3D8193C5}"/>
              </a:ext>
            </a:extLst>
          </p:cNvPr>
          <p:cNvSpPr>
            <a:spLocks noGrp="1"/>
          </p:cNvSpPr>
          <p:nvPr>
            <p:ph type="dt" sz="half" idx="10"/>
          </p:nvPr>
        </p:nvSpPr>
        <p:spPr/>
        <p:txBody>
          <a:bodyPr/>
          <a:lstStyle/>
          <a:p>
            <a:fld id="{B602311A-1863-4F2A-8D87-EA2116302C80}" type="datetime1">
              <a:rPr lang="en-US" smtClean="0"/>
              <a:t>6/11/2025</a:t>
            </a:fld>
            <a:endParaRPr lang="en-US"/>
          </a:p>
        </p:txBody>
      </p:sp>
      <p:sp>
        <p:nvSpPr>
          <p:cNvPr id="3" name="Footer Placeholder 2">
            <a:extLst>
              <a:ext uri="{FF2B5EF4-FFF2-40B4-BE49-F238E27FC236}">
                <a16:creationId xmlns:a16="http://schemas.microsoft.com/office/drawing/2014/main" id="{B278A4FC-6052-82F1-5CAF-9BF76AA0B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C8F722-6E09-EB87-1110-211214F004EE}"/>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2513814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726D2-D1E1-7643-F94B-28AB378E7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477E41-52A6-DB86-955B-1CA84A861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1EE9F9-8DBA-63A1-FC98-45863438D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8480B-26ED-CBFF-03F3-A0EE745BDE9E}"/>
              </a:ext>
            </a:extLst>
          </p:cNvPr>
          <p:cNvSpPr>
            <a:spLocks noGrp="1"/>
          </p:cNvSpPr>
          <p:nvPr>
            <p:ph type="dt" sz="half" idx="10"/>
          </p:nvPr>
        </p:nvSpPr>
        <p:spPr/>
        <p:txBody>
          <a:bodyPr/>
          <a:lstStyle/>
          <a:p>
            <a:fld id="{2744FBD4-64C5-4C65-A23E-E4BE1DCA6704}" type="datetime1">
              <a:rPr lang="en-US" smtClean="0"/>
              <a:t>6/11/2025</a:t>
            </a:fld>
            <a:endParaRPr lang="en-US"/>
          </a:p>
        </p:txBody>
      </p:sp>
      <p:sp>
        <p:nvSpPr>
          <p:cNvPr id="6" name="Footer Placeholder 5">
            <a:extLst>
              <a:ext uri="{FF2B5EF4-FFF2-40B4-BE49-F238E27FC236}">
                <a16:creationId xmlns:a16="http://schemas.microsoft.com/office/drawing/2014/main" id="{D1F821E9-3F2C-B1CF-7D5A-A9D41FAC8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4B630-E970-E2AF-AD7C-C386814BCD52}"/>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1633463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08B6-4944-E665-86A7-279E8AACB2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BD0DC-8EA6-C752-44AE-A3F1B255A8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69D804-9100-5661-E87F-29D59E796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A6F4CC-2D91-F427-0B4F-29C51BE9F6F1}"/>
              </a:ext>
            </a:extLst>
          </p:cNvPr>
          <p:cNvSpPr>
            <a:spLocks noGrp="1"/>
          </p:cNvSpPr>
          <p:nvPr>
            <p:ph type="dt" sz="half" idx="10"/>
          </p:nvPr>
        </p:nvSpPr>
        <p:spPr/>
        <p:txBody>
          <a:bodyPr/>
          <a:lstStyle/>
          <a:p>
            <a:fld id="{6CA064E7-D7DF-49D4-81C8-C0C8320C25BB}" type="datetime1">
              <a:rPr lang="en-US" smtClean="0"/>
              <a:t>6/11/2025</a:t>
            </a:fld>
            <a:endParaRPr lang="en-US"/>
          </a:p>
        </p:txBody>
      </p:sp>
      <p:sp>
        <p:nvSpPr>
          <p:cNvPr id="6" name="Footer Placeholder 5">
            <a:extLst>
              <a:ext uri="{FF2B5EF4-FFF2-40B4-BE49-F238E27FC236}">
                <a16:creationId xmlns:a16="http://schemas.microsoft.com/office/drawing/2014/main" id="{D48CCA84-42B0-87E2-F276-1A5FE2CE8E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C4A49A-6701-C9AE-3A82-D4C4E5DC2EB0}"/>
              </a:ext>
            </a:extLst>
          </p:cNvPr>
          <p:cNvSpPr>
            <a:spLocks noGrp="1"/>
          </p:cNvSpPr>
          <p:nvPr>
            <p:ph type="sldNum" sz="quarter" idx="12"/>
          </p:nvPr>
        </p:nvSpPr>
        <p:spPr/>
        <p:txBody>
          <a:bodyPr/>
          <a:lstStyle/>
          <a:p>
            <a:fld id="{C2532AA3-5859-483C-9A4F-3BCE08E6AA1F}" type="slidenum">
              <a:rPr lang="en-US" smtClean="0"/>
              <a:t>‹#›</a:t>
            </a:fld>
            <a:endParaRPr lang="en-US"/>
          </a:p>
        </p:txBody>
      </p:sp>
    </p:spTree>
    <p:extLst>
      <p:ext uri="{BB962C8B-B14F-4D97-AF65-F5344CB8AC3E}">
        <p14:creationId xmlns:p14="http://schemas.microsoft.com/office/powerpoint/2010/main" val="2192770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A2079-E02D-958D-BCC0-CAC0D56B1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0BF8B4-6A4D-F820-ABC5-2AA1F7C183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EF964-BAEA-62E0-511E-EE7C274481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EE60A-31BC-4157-91DD-94EE7FC2AD0B}" type="datetime1">
              <a:rPr lang="en-US" smtClean="0"/>
              <a:t>6/11/2025</a:t>
            </a:fld>
            <a:endParaRPr lang="en-US"/>
          </a:p>
        </p:txBody>
      </p:sp>
      <p:sp>
        <p:nvSpPr>
          <p:cNvPr id="5" name="Footer Placeholder 4">
            <a:extLst>
              <a:ext uri="{FF2B5EF4-FFF2-40B4-BE49-F238E27FC236}">
                <a16:creationId xmlns:a16="http://schemas.microsoft.com/office/drawing/2014/main" id="{47112361-56D5-A091-7CF5-80CCE64392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70AB3E-A5E6-34E1-4CD8-7A3A26530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32AA3-5859-483C-9A4F-3BCE08E6AA1F}" type="slidenum">
              <a:rPr lang="en-US" smtClean="0"/>
              <a:t>‹#›</a:t>
            </a:fld>
            <a:endParaRPr lang="en-US"/>
          </a:p>
        </p:txBody>
      </p:sp>
    </p:spTree>
    <p:extLst>
      <p:ext uri="{BB962C8B-B14F-4D97-AF65-F5344CB8AC3E}">
        <p14:creationId xmlns:p14="http://schemas.microsoft.com/office/powerpoint/2010/main" val="291770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ustomXml" Target="../ink/ink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4.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hyperlink" Target="https://www.ligo.org/science/Publication-O1Noise/index.php" TargetMode="External"/><Relationship Id="rId7"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GC 2683">
            <a:extLst>
              <a:ext uri="{FF2B5EF4-FFF2-40B4-BE49-F238E27FC236}">
                <a16:creationId xmlns:a16="http://schemas.microsoft.com/office/drawing/2014/main" id="{E0889CC7-8FC1-75EF-843C-B0D30CDC9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3049" y="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2528A9-8C4B-DCFF-7849-B483ED6331BA}"/>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400" b="1" dirty="0">
                <a:ln w="19050">
                  <a:solidFill>
                    <a:schemeClr val="tx1"/>
                  </a:solidFill>
                </a:ln>
                <a:solidFill>
                  <a:srgbClr val="FFFFFF"/>
                </a:solidFill>
              </a:rPr>
              <a:t>A Characterization of Loosely-Coherent Searches for Continuous Gravitational Waves</a:t>
            </a:r>
          </a:p>
        </p:txBody>
      </p:sp>
      <p:sp>
        <p:nvSpPr>
          <p:cNvPr id="3" name="Subtitle 2">
            <a:extLst>
              <a:ext uri="{FF2B5EF4-FFF2-40B4-BE49-F238E27FC236}">
                <a16:creationId xmlns:a16="http://schemas.microsoft.com/office/drawing/2014/main" id="{8A0DC6A8-0348-D3D4-4832-4A78C7E76904}"/>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Clare Nelle</a:t>
            </a:r>
          </a:p>
          <a:p>
            <a:r>
              <a:rPr lang="en-US" sz="2000" dirty="0">
                <a:solidFill>
                  <a:srgbClr val="FFFFFF"/>
                </a:solidFill>
              </a:rPr>
              <a:t>Keith Riles (U. Michigan), Gordon Jones, Seth Major, and Brian Collett (Hamilton College)</a:t>
            </a:r>
          </a:p>
        </p:txBody>
      </p:sp>
      <p:sp>
        <p:nvSpPr>
          <p:cNvPr id="4" name="Slide Number Placeholder 3">
            <a:extLst>
              <a:ext uri="{FF2B5EF4-FFF2-40B4-BE49-F238E27FC236}">
                <a16:creationId xmlns:a16="http://schemas.microsoft.com/office/drawing/2014/main" id="{BA31AEA1-5757-0018-D703-2DA4A77FA20E}"/>
              </a:ext>
            </a:extLst>
          </p:cNvPr>
          <p:cNvSpPr>
            <a:spLocks noGrp="1"/>
          </p:cNvSpPr>
          <p:nvPr>
            <p:ph type="sldNum" sz="quarter" idx="12"/>
          </p:nvPr>
        </p:nvSpPr>
        <p:spPr/>
        <p:txBody>
          <a:bodyPr/>
          <a:lstStyle/>
          <a:p>
            <a:fld id="{C2532AA3-5859-483C-9A4F-3BCE08E6AA1F}" type="slidenum">
              <a:rPr lang="en-US" smtClean="0"/>
              <a:t>1</a:t>
            </a:fld>
            <a:endParaRPr lang="en-US"/>
          </a:p>
        </p:txBody>
      </p:sp>
    </p:spTree>
    <p:extLst>
      <p:ext uri="{BB962C8B-B14F-4D97-AF65-F5344CB8AC3E}">
        <p14:creationId xmlns:p14="http://schemas.microsoft.com/office/powerpoint/2010/main" val="2147680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C 2683">
            <a:extLst>
              <a:ext uri="{FF2B5EF4-FFF2-40B4-BE49-F238E27FC236}">
                <a16:creationId xmlns:a16="http://schemas.microsoft.com/office/drawing/2014/main" id="{E0889CC7-8FC1-75EF-843C-B0D30CDC9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10</a:t>
            </a:fld>
            <a:endParaRPr lang="en-US" dirty="0"/>
          </a:p>
        </p:txBody>
      </p:sp>
      <p:sp>
        <p:nvSpPr>
          <p:cNvPr id="4" name="TextBox 3">
            <a:extLst>
              <a:ext uri="{FF2B5EF4-FFF2-40B4-BE49-F238E27FC236}">
                <a16:creationId xmlns:a16="http://schemas.microsoft.com/office/drawing/2014/main" id="{57C7299A-E921-9A7B-5DBF-7F07BBF48901}"/>
              </a:ext>
            </a:extLst>
          </p:cNvPr>
          <p:cNvSpPr txBox="1"/>
          <p:nvPr/>
        </p:nvSpPr>
        <p:spPr>
          <a:xfrm>
            <a:off x="7544637" y="6385023"/>
            <a:ext cx="4058817" cy="307777"/>
          </a:xfrm>
          <a:prstGeom prst="rect">
            <a:avLst/>
          </a:prstGeom>
          <a:noFill/>
        </p:spPr>
        <p:txBody>
          <a:bodyPr wrap="square" rtlCol="0">
            <a:spAutoFit/>
          </a:bodyPr>
          <a:lstStyle/>
          <a:p>
            <a:r>
              <a:rPr lang="en-US" sz="1400" dirty="0">
                <a:solidFill>
                  <a:schemeClr val="bg1"/>
                </a:solidFill>
              </a:rPr>
              <a:t>Credit: Riles 2023</a:t>
            </a:r>
          </a:p>
        </p:txBody>
      </p:sp>
      <p:pic>
        <p:nvPicPr>
          <p:cNvPr id="11" name="Picture 10" descr="A graph with red and blue dots&#10;&#10;Description automatically generated">
            <a:extLst>
              <a:ext uri="{FF2B5EF4-FFF2-40B4-BE49-F238E27FC236}">
                <a16:creationId xmlns:a16="http://schemas.microsoft.com/office/drawing/2014/main" id="{21391FD1-0046-F2FF-A2EF-27DAE25CA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649" y="292238"/>
            <a:ext cx="5772605" cy="6025790"/>
          </a:xfrm>
          <a:prstGeom prst="rect">
            <a:avLst/>
          </a:prstGeom>
        </p:spPr>
      </p:pic>
    </p:spTree>
    <p:extLst>
      <p:ext uri="{BB962C8B-B14F-4D97-AF65-F5344CB8AC3E}">
        <p14:creationId xmlns:p14="http://schemas.microsoft.com/office/powerpoint/2010/main" val="190294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GC 2683">
            <a:extLst>
              <a:ext uri="{FF2B5EF4-FFF2-40B4-BE49-F238E27FC236}">
                <a16:creationId xmlns:a16="http://schemas.microsoft.com/office/drawing/2014/main" id="{E0889CC7-8FC1-75EF-843C-B0D30CDC9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11</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1204933" y="818652"/>
            <a:ext cx="9202183" cy="4154984"/>
          </a:xfrm>
          <a:prstGeom prst="rect">
            <a:avLst/>
          </a:prstGeom>
          <a:noFill/>
        </p:spPr>
        <p:txBody>
          <a:bodyPr wrap="square" rtlCol="0">
            <a:spAutoFit/>
          </a:bodyPr>
          <a:lstStyle/>
          <a:p>
            <a:r>
              <a:rPr lang="en-US" sz="4000" b="1" i="1" dirty="0">
                <a:solidFill>
                  <a:schemeClr val="bg1"/>
                </a:solidFill>
              </a:rPr>
              <a:t>The Question:</a:t>
            </a:r>
          </a:p>
          <a:p>
            <a:endParaRPr lang="en-US" sz="3200" b="1" dirty="0">
              <a:solidFill>
                <a:schemeClr val="bg1"/>
              </a:solidFill>
            </a:endParaRPr>
          </a:p>
          <a:p>
            <a:r>
              <a:rPr lang="en-US" sz="3200" b="1" i="1" dirty="0">
                <a:solidFill>
                  <a:schemeClr val="bg1"/>
                </a:solidFill>
              </a:rPr>
              <a:t>Given limited data analysis computers</a:t>
            </a:r>
            <a:r>
              <a:rPr lang="en-US" sz="3200" b="1" dirty="0">
                <a:solidFill>
                  <a:schemeClr val="bg1"/>
                </a:solidFill>
              </a:rPr>
              <a:t>, how do we extract a small, changing, mystery GW signal?</a:t>
            </a: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p:txBody>
      </p:sp>
      <p:sp>
        <p:nvSpPr>
          <p:cNvPr id="2" name="TextBox 1">
            <a:extLst>
              <a:ext uri="{FF2B5EF4-FFF2-40B4-BE49-F238E27FC236}">
                <a16:creationId xmlns:a16="http://schemas.microsoft.com/office/drawing/2014/main" id="{6AE038EE-6696-923E-584D-192DD60A97A3}"/>
              </a:ext>
            </a:extLst>
          </p:cNvPr>
          <p:cNvSpPr txBox="1"/>
          <p:nvPr/>
        </p:nvSpPr>
        <p:spPr>
          <a:xfrm>
            <a:off x="1201886" y="3327252"/>
            <a:ext cx="9099524" cy="2246769"/>
          </a:xfrm>
          <a:prstGeom prst="rect">
            <a:avLst/>
          </a:prstGeom>
          <a:noFill/>
        </p:spPr>
        <p:txBody>
          <a:bodyPr wrap="square" rtlCol="0">
            <a:spAutoFit/>
          </a:bodyPr>
          <a:lstStyle/>
          <a:p>
            <a:r>
              <a:rPr lang="en-US" sz="4000" b="1" i="1" dirty="0">
                <a:solidFill>
                  <a:schemeClr val="bg1"/>
                </a:solidFill>
              </a:rPr>
              <a:t>The Answer:</a:t>
            </a:r>
          </a:p>
          <a:p>
            <a:r>
              <a:rPr lang="en-US" sz="3600" b="1" i="1" dirty="0"/>
              <a:t> </a:t>
            </a:r>
            <a:endParaRPr lang="en-US" sz="3600" b="1" i="1" dirty="0">
              <a:solidFill>
                <a:schemeClr val="bg1"/>
              </a:solidFill>
            </a:endParaRPr>
          </a:p>
          <a:p>
            <a:r>
              <a:rPr lang="en-US" sz="3200" b="1" i="1" dirty="0">
                <a:solidFill>
                  <a:schemeClr val="bg1"/>
                </a:solidFill>
              </a:rPr>
              <a:t>Find clever ways to analyze our short Fourier transforms!</a:t>
            </a:r>
          </a:p>
        </p:txBody>
      </p:sp>
    </p:spTree>
    <p:extLst>
      <p:ext uri="{BB962C8B-B14F-4D97-AF65-F5344CB8AC3E}">
        <p14:creationId xmlns:p14="http://schemas.microsoft.com/office/powerpoint/2010/main" val="892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GC 2683">
            <a:extLst>
              <a:ext uri="{FF2B5EF4-FFF2-40B4-BE49-F238E27FC236}">
                <a16:creationId xmlns:a16="http://schemas.microsoft.com/office/drawing/2014/main" id="{E0889CC7-8FC1-75EF-843C-B0D30CDC9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12</a:t>
            </a:fld>
            <a:endParaRPr lang="en-US" dirty="0"/>
          </a:p>
        </p:txBody>
      </p:sp>
      <p:sp>
        <p:nvSpPr>
          <p:cNvPr id="2" name="TextBox 1">
            <a:extLst>
              <a:ext uri="{FF2B5EF4-FFF2-40B4-BE49-F238E27FC236}">
                <a16:creationId xmlns:a16="http://schemas.microsoft.com/office/drawing/2014/main" id="{78B187E5-84FF-B1E5-84BD-32A1786C8007}"/>
              </a:ext>
            </a:extLst>
          </p:cNvPr>
          <p:cNvSpPr txBox="1"/>
          <p:nvPr/>
        </p:nvSpPr>
        <p:spPr>
          <a:xfrm>
            <a:off x="1150383" y="572651"/>
            <a:ext cx="4579857" cy="646331"/>
          </a:xfrm>
          <a:prstGeom prst="rect">
            <a:avLst/>
          </a:prstGeom>
          <a:noFill/>
        </p:spPr>
        <p:txBody>
          <a:bodyPr wrap="square" rtlCol="0">
            <a:spAutoFit/>
          </a:bodyPr>
          <a:lstStyle/>
          <a:p>
            <a:r>
              <a:rPr lang="en-US" sz="3600" dirty="0">
                <a:solidFill>
                  <a:srgbClr val="FFFFFF"/>
                </a:solidFill>
              </a:rPr>
              <a:t>Simulated CW Signal</a:t>
            </a:r>
          </a:p>
        </p:txBody>
      </p:sp>
      <p:pic>
        <p:nvPicPr>
          <p:cNvPr id="4" name="Picture 3" descr="A graph of a signal&#10;&#10;Description automatically generated">
            <a:extLst>
              <a:ext uri="{FF2B5EF4-FFF2-40B4-BE49-F238E27FC236}">
                <a16:creationId xmlns:a16="http://schemas.microsoft.com/office/drawing/2014/main" id="{659BD45A-3A54-9BE8-236D-D307AF98D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120" y="2064981"/>
            <a:ext cx="8994710" cy="4473931"/>
          </a:xfrm>
          <a:prstGeom prst="rect">
            <a:avLst/>
          </a:prstGeom>
        </p:spPr>
      </p:pic>
      <p:pic>
        <p:nvPicPr>
          <p:cNvPr id="5" name="Picture 4" descr="A blue line graph with black text&#10;&#10;Description automatically generated">
            <a:extLst>
              <a:ext uri="{FF2B5EF4-FFF2-40B4-BE49-F238E27FC236}">
                <a16:creationId xmlns:a16="http://schemas.microsoft.com/office/drawing/2014/main" id="{7A544F87-01A3-B12D-F7FA-797644B4F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8802" y="163246"/>
            <a:ext cx="3548905" cy="1765210"/>
          </a:xfrm>
          <a:prstGeom prst="rect">
            <a:avLst/>
          </a:prstGeom>
        </p:spPr>
      </p:pic>
      <p:cxnSp>
        <p:nvCxnSpPr>
          <p:cNvPr id="8" name="Connector: Curved 7">
            <a:extLst>
              <a:ext uri="{FF2B5EF4-FFF2-40B4-BE49-F238E27FC236}">
                <a16:creationId xmlns:a16="http://schemas.microsoft.com/office/drawing/2014/main" id="{BA622D16-99CF-E1D9-D5FE-4CC8D913545A}"/>
              </a:ext>
            </a:extLst>
          </p:cNvPr>
          <p:cNvCxnSpPr>
            <a:cxnSpLocks/>
          </p:cNvCxnSpPr>
          <p:nvPr/>
        </p:nvCxnSpPr>
        <p:spPr>
          <a:xfrm rot="10800000" flipV="1">
            <a:off x="8696133" y="1940766"/>
            <a:ext cx="2202022" cy="1987419"/>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1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GC 2683">
            <a:extLst>
              <a:ext uri="{FF2B5EF4-FFF2-40B4-BE49-F238E27FC236}">
                <a16:creationId xmlns:a16="http://schemas.microsoft.com/office/drawing/2014/main" id="{E0889CC7-8FC1-75EF-843C-B0D30CDC9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13</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602735" y="477970"/>
            <a:ext cx="9202183" cy="646331"/>
          </a:xfrm>
          <a:prstGeom prst="rect">
            <a:avLst/>
          </a:prstGeom>
          <a:noFill/>
        </p:spPr>
        <p:txBody>
          <a:bodyPr wrap="square" rtlCol="0">
            <a:spAutoFit/>
          </a:bodyPr>
          <a:lstStyle/>
          <a:p>
            <a:r>
              <a:rPr lang="en-US" sz="3600" b="1" i="1" dirty="0">
                <a:solidFill>
                  <a:schemeClr val="bg1"/>
                </a:solidFill>
              </a:rPr>
              <a:t>Matched Filtering</a:t>
            </a:r>
            <a:endParaRPr lang="en-US" sz="2800" b="1" dirty="0">
              <a:solidFill>
                <a:schemeClr val="bg1"/>
              </a:solidFill>
            </a:endParaRPr>
          </a:p>
        </p:txBody>
      </p:sp>
      <p:sp>
        <p:nvSpPr>
          <p:cNvPr id="2" name="TextBox 1">
            <a:extLst>
              <a:ext uri="{FF2B5EF4-FFF2-40B4-BE49-F238E27FC236}">
                <a16:creationId xmlns:a16="http://schemas.microsoft.com/office/drawing/2014/main" id="{78B187E5-84FF-B1E5-84BD-32A1786C8007}"/>
              </a:ext>
            </a:extLst>
          </p:cNvPr>
          <p:cNvSpPr txBox="1"/>
          <p:nvPr/>
        </p:nvSpPr>
        <p:spPr>
          <a:xfrm>
            <a:off x="466449" y="1751294"/>
            <a:ext cx="8826841" cy="646331"/>
          </a:xfrm>
          <a:prstGeom prst="rect">
            <a:avLst/>
          </a:prstGeom>
          <a:noFill/>
        </p:spPr>
        <p:txBody>
          <a:bodyPr wrap="square" rtlCol="0">
            <a:spAutoFit/>
          </a:bodyPr>
          <a:lstStyle/>
          <a:p>
            <a:r>
              <a:rPr lang="en-US" sz="3600" dirty="0">
                <a:solidFill>
                  <a:srgbClr val="FFFFFF"/>
                </a:solidFill>
              </a:rPr>
              <a:t>Can we find a frequency-decaying sine wave?</a:t>
            </a:r>
          </a:p>
        </p:txBody>
      </p:sp>
      <p:pic>
        <p:nvPicPr>
          <p:cNvPr id="4" name="Picture 3" descr="A graph of a signal&#10;&#10;Description automatically generated">
            <a:extLst>
              <a:ext uri="{FF2B5EF4-FFF2-40B4-BE49-F238E27FC236}">
                <a16:creationId xmlns:a16="http://schemas.microsoft.com/office/drawing/2014/main" id="{659BD45A-3A54-9BE8-236D-D307AF98D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5686"/>
            <a:ext cx="6357404" cy="3162146"/>
          </a:xfrm>
          <a:prstGeom prst="rect">
            <a:avLst/>
          </a:prstGeom>
        </p:spPr>
      </p:pic>
      <p:pic>
        <p:nvPicPr>
          <p:cNvPr id="5" name="Picture 4" descr="A graph of a graph&#10;&#10;Description automatically generated with medium confidence">
            <a:extLst>
              <a:ext uri="{FF2B5EF4-FFF2-40B4-BE49-F238E27FC236}">
                <a16:creationId xmlns:a16="http://schemas.microsoft.com/office/drawing/2014/main" id="{B468745C-6D4E-6182-3E84-70E71B943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884" y="2475686"/>
            <a:ext cx="6357404" cy="3162146"/>
          </a:xfrm>
          <a:prstGeom prst="rect">
            <a:avLst/>
          </a:prstGeom>
        </p:spPr>
      </p:pic>
    </p:spTree>
    <p:extLst>
      <p:ext uri="{BB962C8B-B14F-4D97-AF65-F5344CB8AC3E}">
        <p14:creationId xmlns:p14="http://schemas.microsoft.com/office/powerpoint/2010/main" val="1811527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02C25D-FA95-BD70-527F-DD0C355F4020}"/>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0841E43-6AB8-9778-9E8C-C92682475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descr="NGC 2683">
            <a:extLst>
              <a:ext uri="{FF2B5EF4-FFF2-40B4-BE49-F238E27FC236}">
                <a16:creationId xmlns:a16="http://schemas.microsoft.com/office/drawing/2014/main" id="{28B30194-97B1-CFE3-AACC-9386B58F79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60689D97-5763-8F33-6F06-67BB1305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1" name="Picture 1060">
            <a:extLst>
              <a:ext uri="{FF2B5EF4-FFF2-40B4-BE49-F238E27FC236}">
                <a16:creationId xmlns:a16="http://schemas.microsoft.com/office/drawing/2014/main" id="{5B047662-FBF4-7139-6C60-4AEF6427936A}"/>
              </a:ext>
            </a:extLst>
          </p:cNvPr>
          <p:cNvPicPr>
            <a:picLocks noChangeAspect="1"/>
          </p:cNvPicPr>
          <p:nvPr/>
        </p:nvPicPr>
        <p:blipFill>
          <a:blip r:embed="rId3"/>
          <a:stretch>
            <a:fillRect/>
          </a:stretch>
        </p:blipFill>
        <p:spPr>
          <a:xfrm>
            <a:off x="3015485" y="1122705"/>
            <a:ext cx="6508195" cy="5069789"/>
          </a:xfrm>
          <a:prstGeom prst="rect">
            <a:avLst/>
          </a:prstGeom>
        </p:spPr>
      </p:pic>
      <p:sp>
        <p:nvSpPr>
          <p:cNvPr id="10" name="Slide Number Placeholder 9">
            <a:extLst>
              <a:ext uri="{FF2B5EF4-FFF2-40B4-BE49-F238E27FC236}">
                <a16:creationId xmlns:a16="http://schemas.microsoft.com/office/drawing/2014/main" id="{A61EF5B3-C917-7ED0-D67B-E483779029D2}"/>
              </a:ext>
            </a:extLst>
          </p:cNvPr>
          <p:cNvSpPr>
            <a:spLocks noGrp="1"/>
          </p:cNvSpPr>
          <p:nvPr>
            <p:ph type="sldNum" sz="quarter" idx="12"/>
          </p:nvPr>
        </p:nvSpPr>
        <p:spPr>
          <a:xfrm>
            <a:off x="8686800" y="6356350"/>
            <a:ext cx="2743200" cy="365125"/>
          </a:xfrm>
        </p:spPr>
        <p:txBody>
          <a:bodyPr/>
          <a:lstStyle/>
          <a:p>
            <a:fld id="{C2532AA3-5859-483C-9A4F-3BCE08E6AA1F}" type="slidenum">
              <a:rPr lang="en-US" smtClean="0"/>
              <a:t>14</a:t>
            </a:fld>
            <a:endParaRPr lang="en-US" dirty="0"/>
          </a:p>
        </p:txBody>
      </p:sp>
      <p:cxnSp>
        <p:nvCxnSpPr>
          <p:cNvPr id="1029" name="Straight Arrow Connector 1028">
            <a:extLst>
              <a:ext uri="{FF2B5EF4-FFF2-40B4-BE49-F238E27FC236}">
                <a16:creationId xmlns:a16="http://schemas.microsoft.com/office/drawing/2014/main" id="{25837064-64F9-43C6-9548-37A619C6B9EC}"/>
              </a:ext>
            </a:extLst>
          </p:cNvPr>
          <p:cNvCxnSpPr>
            <a:cxnSpLocks/>
          </p:cNvCxnSpPr>
          <p:nvPr/>
        </p:nvCxnSpPr>
        <p:spPr>
          <a:xfrm flipV="1">
            <a:off x="4233857" y="3448281"/>
            <a:ext cx="72002" cy="282384"/>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0" name="Straight Arrow Connector 1029">
            <a:extLst>
              <a:ext uri="{FF2B5EF4-FFF2-40B4-BE49-F238E27FC236}">
                <a16:creationId xmlns:a16="http://schemas.microsoft.com/office/drawing/2014/main" id="{63A98335-AAAE-B2FE-4B95-EAC8706D2AF0}"/>
              </a:ext>
            </a:extLst>
          </p:cNvPr>
          <p:cNvCxnSpPr>
            <a:cxnSpLocks/>
          </p:cNvCxnSpPr>
          <p:nvPr/>
        </p:nvCxnSpPr>
        <p:spPr>
          <a:xfrm flipV="1">
            <a:off x="4710420" y="3448281"/>
            <a:ext cx="160287" cy="282385"/>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Straight Arrow Connector 1031">
            <a:extLst>
              <a:ext uri="{FF2B5EF4-FFF2-40B4-BE49-F238E27FC236}">
                <a16:creationId xmlns:a16="http://schemas.microsoft.com/office/drawing/2014/main" id="{60785F9F-9791-8189-7CD6-004489FF7352}"/>
              </a:ext>
            </a:extLst>
          </p:cNvPr>
          <p:cNvCxnSpPr>
            <a:cxnSpLocks/>
          </p:cNvCxnSpPr>
          <p:nvPr/>
        </p:nvCxnSpPr>
        <p:spPr>
          <a:xfrm flipV="1">
            <a:off x="5221637" y="3508375"/>
            <a:ext cx="234004" cy="234991"/>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4" name="Straight Arrow Connector 1033">
            <a:extLst>
              <a:ext uri="{FF2B5EF4-FFF2-40B4-BE49-F238E27FC236}">
                <a16:creationId xmlns:a16="http://schemas.microsoft.com/office/drawing/2014/main" id="{FF1AA5B1-40C1-BDEC-2F2D-7B733BA4962E}"/>
              </a:ext>
            </a:extLst>
          </p:cNvPr>
          <p:cNvCxnSpPr>
            <a:cxnSpLocks/>
          </p:cNvCxnSpPr>
          <p:nvPr/>
        </p:nvCxnSpPr>
        <p:spPr>
          <a:xfrm flipV="1">
            <a:off x="5730267" y="3508375"/>
            <a:ext cx="310051" cy="239922"/>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5" name="Straight Arrow Connector 1034">
            <a:extLst>
              <a:ext uri="{FF2B5EF4-FFF2-40B4-BE49-F238E27FC236}">
                <a16:creationId xmlns:a16="http://schemas.microsoft.com/office/drawing/2014/main" id="{7AF05574-B3D0-1DCE-D874-9EE77576B2DD}"/>
              </a:ext>
            </a:extLst>
          </p:cNvPr>
          <p:cNvCxnSpPr>
            <a:cxnSpLocks/>
          </p:cNvCxnSpPr>
          <p:nvPr/>
        </p:nvCxnSpPr>
        <p:spPr>
          <a:xfrm flipV="1">
            <a:off x="6217510" y="3538538"/>
            <a:ext cx="340227" cy="198088"/>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6" name="Straight Arrow Connector 1035">
            <a:extLst>
              <a:ext uri="{FF2B5EF4-FFF2-40B4-BE49-F238E27FC236}">
                <a16:creationId xmlns:a16="http://schemas.microsoft.com/office/drawing/2014/main" id="{01DFC411-6B44-BBDE-5270-EEBE2D7C2418}"/>
              </a:ext>
            </a:extLst>
          </p:cNvPr>
          <p:cNvCxnSpPr>
            <a:cxnSpLocks/>
          </p:cNvCxnSpPr>
          <p:nvPr/>
        </p:nvCxnSpPr>
        <p:spPr>
          <a:xfrm flipV="1">
            <a:off x="6673460" y="3538538"/>
            <a:ext cx="336090" cy="192128"/>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3FF78ACF-8CC3-026E-62C6-B0609B1D65DB}"/>
              </a:ext>
            </a:extLst>
          </p:cNvPr>
          <p:cNvCxnSpPr>
            <a:cxnSpLocks/>
          </p:cNvCxnSpPr>
          <p:nvPr/>
        </p:nvCxnSpPr>
        <p:spPr>
          <a:xfrm flipV="1">
            <a:off x="7194696" y="3572920"/>
            <a:ext cx="367932" cy="157746"/>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Straight Arrow Connector 1037">
            <a:extLst>
              <a:ext uri="{FF2B5EF4-FFF2-40B4-BE49-F238E27FC236}">
                <a16:creationId xmlns:a16="http://schemas.microsoft.com/office/drawing/2014/main" id="{37D7C37E-9427-A2A4-AB08-F847F5FE9398}"/>
              </a:ext>
            </a:extLst>
          </p:cNvPr>
          <p:cNvCxnSpPr>
            <a:cxnSpLocks/>
          </p:cNvCxnSpPr>
          <p:nvPr/>
        </p:nvCxnSpPr>
        <p:spPr>
          <a:xfrm flipV="1">
            <a:off x="7710832" y="3618747"/>
            <a:ext cx="375183" cy="122930"/>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9" name="Straight Arrow Connector 1038">
            <a:extLst>
              <a:ext uri="{FF2B5EF4-FFF2-40B4-BE49-F238E27FC236}">
                <a16:creationId xmlns:a16="http://schemas.microsoft.com/office/drawing/2014/main" id="{775614A0-7B04-45AB-6D82-A4631064690E}"/>
              </a:ext>
            </a:extLst>
          </p:cNvPr>
          <p:cNvCxnSpPr>
            <a:cxnSpLocks/>
          </p:cNvCxnSpPr>
          <p:nvPr/>
        </p:nvCxnSpPr>
        <p:spPr>
          <a:xfrm flipV="1">
            <a:off x="8188603" y="3671888"/>
            <a:ext cx="388462" cy="58777"/>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744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FE61A8-DB43-E9A6-3965-B3193D1770BF}"/>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D09520A-8EFF-7E42-0CDE-E49847CAB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descr="NGC 2683">
            <a:extLst>
              <a:ext uri="{FF2B5EF4-FFF2-40B4-BE49-F238E27FC236}">
                <a16:creationId xmlns:a16="http://schemas.microsoft.com/office/drawing/2014/main" id="{6AF2235D-56CB-E0AB-6C60-6712AC6251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B7D019D0-5885-1382-30DF-922159C18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1" name="Picture 1060">
            <a:extLst>
              <a:ext uri="{FF2B5EF4-FFF2-40B4-BE49-F238E27FC236}">
                <a16:creationId xmlns:a16="http://schemas.microsoft.com/office/drawing/2014/main" id="{D521B054-BB58-0837-0194-EB78EA983624}"/>
              </a:ext>
            </a:extLst>
          </p:cNvPr>
          <p:cNvPicPr>
            <a:picLocks noChangeAspect="1"/>
          </p:cNvPicPr>
          <p:nvPr/>
        </p:nvPicPr>
        <p:blipFill>
          <a:blip r:embed="rId3"/>
          <a:stretch>
            <a:fillRect/>
          </a:stretch>
        </p:blipFill>
        <p:spPr>
          <a:xfrm>
            <a:off x="3015485" y="1122705"/>
            <a:ext cx="6508195" cy="5069789"/>
          </a:xfrm>
          <a:prstGeom prst="rect">
            <a:avLst/>
          </a:prstGeom>
        </p:spPr>
      </p:pic>
      <p:sp>
        <p:nvSpPr>
          <p:cNvPr id="10" name="Slide Number Placeholder 9">
            <a:extLst>
              <a:ext uri="{FF2B5EF4-FFF2-40B4-BE49-F238E27FC236}">
                <a16:creationId xmlns:a16="http://schemas.microsoft.com/office/drawing/2014/main" id="{92566268-BE49-D13D-5FBC-698765CD9A4E}"/>
              </a:ext>
            </a:extLst>
          </p:cNvPr>
          <p:cNvSpPr>
            <a:spLocks noGrp="1"/>
          </p:cNvSpPr>
          <p:nvPr>
            <p:ph type="sldNum" sz="quarter" idx="12"/>
          </p:nvPr>
        </p:nvSpPr>
        <p:spPr>
          <a:xfrm>
            <a:off x="8686800" y="6356350"/>
            <a:ext cx="2743200" cy="365125"/>
          </a:xfrm>
        </p:spPr>
        <p:txBody>
          <a:bodyPr/>
          <a:lstStyle/>
          <a:p>
            <a:fld id="{C2532AA3-5859-483C-9A4F-3BCE08E6AA1F}" type="slidenum">
              <a:rPr lang="en-US" smtClean="0"/>
              <a:t>15</a:t>
            </a:fld>
            <a:endParaRPr lang="en-US" dirty="0"/>
          </a:p>
        </p:txBody>
      </p:sp>
      <p:cxnSp>
        <p:nvCxnSpPr>
          <p:cNvPr id="1029" name="Straight Arrow Connector 1028">
            <a:extLst>
              <a:ext uri="{FF2B5EF4-FFF2-40B4-BE49-F238E27FC236}">
                <a16:creationId xmlns:a16="http://schemas.microsoft.com/office/drawing/2014/main" id="{25C3F854-B98F-36F0-CF85-5925F24122AD}"/>
              </a:ext>
            </a:extLst>
          </p:cNvPr>
          <p:cNvCxnSpPr>
            <a:cxnSpLocks/>
          </p:cNvCxnSpPr>
          <p:nvPr/>
        </p:nvCxnSpPr>
        <p:spPr>
          <a:xfrm flipV="1">
            <a:off x="4233857" y="3448281"/>
            <a:ext cx="72002" cy="282384"/>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0" name="Straight Arrow Connector 1029">
            <a:extLst>
              <a:ext uri="{FF2B5EF4-FFF2-40B4-BE49-F238E27FC236}">
                <a16:creationId xmlns:a16="http://schemas.microsoft.com/office/drawing/2014/main" id="{449435C1-E577-BAE8-EE7F-593EACDFC3DE}"/>
              </a:ext>
            </a:extLst>
          </p:cNvPr>
          <p:cNvCxnSpPr>
            <a:cxnSpLocks/>
          </p:cNvCxnSpPr>
          <p:nvPr/>
        </p:nvCxnSpPr>
        <p:spPr>
          <a:xfrm flipV="1">
            <a:off x="4710420" y="3448281"/>
            <a:ext cx="160287" cy="282385"/>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Straight Arrow Connector 1031">
            <a:extLst>
              <a:ext uri="{FF2B5EF4-FFF2-40B4-BE49-F238E27FC236}">
                <a16:creationId xmlns:a16="http://schemas.microsoft.com/office/drawing/2014/main" id="{B32583D1-6270-8A5E-1A5D-107AF0690B24}"/>
              </a:ext>
            </a:extLst>
          </p:cNvPr>
          <p:cNvCxnSpPr>
            <a:cxnSpLocks/>
          </p:cNvCxnSpPr>
          <p:nvPr/>
        </p:nvCxnSpPr>
        <p:spPr>
          <a:xfrm flipV="1">
            <a:off x="5221637" y="3508375"/>
            <a:ext cx="234004" cy="234991"/>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4" name="Straight Arrow Connector 1033">
            <a:extLst>
              <a:ext uri="{FF2B5EF4-FFF2-40B4-BE49-F238E27FC236}">
                <a16:creationId xmlns:a16="http://schemas.microsoft.com/office/drawing/2014/main" id="{3AF3E4A9-A46C-5BE2-E5EE-6E0CA67EA891}"/>
              </a:ext>
            </a:extLst>
          </p:cNvPr>
          <p:cNvCxnSpPr>
            <a:cxnSpLocks/>
          </p:cNvCxnSpPr>
          <p:nvPr/>
        </p:nvCxnSpPr>
        <p:spPr>
          <a:xfrm flipV="1">
            <a:off x="5730267" y="3508375"/>
            <a:ext cx="310051" cy="239922"/>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5" name="Straight Arrow Connector 1034">
            <a:extLst>
              <a:ext uri="{FF2B5EF4-FFF2-40B4-BE49-F238E27FC236}">
                <a16:creationId xmlns:a16="http://schemas.microsoft.com/office/drawing/2014/main" id="{F798800B-F41A-2C67-DE84-7CE08DBCF357}"/>
              </a:ext>
            </a:extLst>
          </p:cNvPr>
          <p:cNvCxnSpPr>
            <a:cxnSpLocks/>
          </p:cNvCxnSpPr>
          <p:nvPr/>
        </p:nvCxnSpPr>
        <p:spPr>
          <a:xfrm flipV="1">
            <a:off x="6217510" y="3538538"/>
            <a:ext cx="340227" cy="198088"/>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6" name="Straight Arrow Connector 1035">
            <a:extLst>
              <a:ext uri="{FF2B5EF4-FFF2-40B4-BE49-F238E27FC236}">
                <a16:creationId xmlns:a16="http://schemas.microsoft.com/office/drawing/2014/main" id="{D34CEE95-7560-C86B-A80E-A02214C20FBC}"/>
              </a:ext>
            </a:extLst>
          </p:cNvPr>
          <p:cNvCxnSpPr>
            <a:cxnSpLocks/>
          </p:cNvCxnSpPr>
          <p:nvPr/>
        </p:nvCxnSpPr>
        <p:spPr>
          <a:xfrm flipV="1">
            <a:off x="6673460" y="3538538"/>
            <a:ext cx="336090" cy="192128"/>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69D92B62-D7A6-CF89-F6B5-4678A3B657EA}"/>
              </a:ext>
            </a:extLst>
          </p:cNvPr>
          <p:cNvCxnSpPr>
            <a:cxnSpLocks/>
          </p:cNvCxnSpPr>
          <p:nvPr/>
        </p:nvCxnSpPr>
        <p:spPr>
          <a:xfrm flipV="1">
            <a:off x="7194696" y="3572920"/>
            <a:ext cx="367932" cy="157746"/>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Straight Arrow Connector 1037">
            <a:extLst>
              <a:ext uri="{FF2B5EF4-FFF2-40B4-BE49-F238E27FC236}">
                <a16:creationId xmlns:a16="http://schemas.microsoft.com/office/drawing/2014/main" id="{68517908-66C1-0844-C332-4C3C4063FC22}"/>
              </a:ext>
            </a:extLst>
          </p:cNvPr>
          <p:cNvCxnSpPr>
            <a:cxnSpLocks/>
          </p:cNvCxnSpPr>
          <p:nvPr/>
        </p:nvCxnSpPr>
        <p:spPr>
          <a:xfrm flipV="1">
            <a:off x="7710832" y="3618747"/>
            <a:ext cx="375183" cy="122930"/>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1039" name="Straight Arrow Connector 1038">
            <a:extLst>
              <a:ext uri="{FF2B5EF4-FFF2-40B4-BE49-F238E27FC236}">
                <a16:creationId xmlns:a16="http://schemas.microsoft.com/office/drawing/2014/main" id="{17921EAF-959F-9167-B7FF-F4AE55B3B464}"/>
              </a:ext>
            </a:extLst>
          </p:cNvPr>
          <p:cNvCxnSpPr>
            <a:cxnSpLocks/>
          </p:cNvCxnSpPr>
          <p:nvPr/>
        </p:nvCxnSpPr>
        <p:spPr>
          <a:xfrm flipV="1">
            <a:off x="8188603" y="3671888"/>
            <a:ext cx="388462" cy="58777"/>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79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3.7037E-7 L -0.2901 0.10255 " pathEditMode="relative" rAng="0" ptsTypes="AA">
                                      <p:cBhvr>
                                        <p:cTn id="6" dur="2000" fill="hold"/>
                                        <p:tgtEl>
                                          <p:spTgt spid="1029"/>
                                        </p:tgtEl>
                                        <p:attrNameLst>
                                          <p:attrName>ppt_x</p:attrName>
                                          <p:attrName>ppt_y</p:attrName>
                                        </p:attrNameLst>
                                      </p:cBhvr>
                                      <p:rCtr x="-14505" y="5116"/>
                                    </p:animMotion>
                                  </p:childTnLst>
                                </p:cTn>
                              </p:par>
                              <p:par>
                                <p:cTn id="7" presetID="42" presetClass="path" presetSubtype="0" accel="50000" decel="50000" fill="hold" nodeType="withEffect">
                                  <p:stCondLst>
                                    <p:cond delay="0"/>
                                  </p:stCondLst>
                                  <p:childTnLst>
                                    <p:animMotion origin="layout" path="M 1.45833E-6 3.7037E-7 L -0.1832 0.10255 " pathEditMode="relative" rAng="0" ptsTypes="AA">
                                      <p:cBhvr>
                                        <p:cTn id="8" dur="2000" fill="hold"/>
                                        <p:tgtEl>
                                          <p:spTgt spid="1030"/>
                                        </p:tgtEl>
                                        <p:attrNameLst>
                                          <p:attrName>ppt_x</p:attrName>
                                          <p:attrName>ppt_y</p:attrName>
                                        </p:attrNameLst>
                                      </p:cBhvr>
                                      <p:rCtr x="-9167" y="5116"/>
                                    </p:animMotion>
                                  </p:childTnLst>
                                </p:cTn>
                              </p:par>
                              <p:par>
                                <p:cTn id="9" presetID="42" presetClass="path" presetSubtype="0" accel="50000" decel="50000" fill="hold" nodeType="withEffect">
                                  <p:stCondLst>
                                    <p:cond delay="0"/>
                                  </p:stCondLst>
                                  <p:childTnLst>
                                    <p:animMotion origin="layout" path="M -6.25E-7 -3.7037E-6 L -0.08724 0.10093 " pathEditMode="relative" rAng="0" ptsTypes="AA">
                                      <p:cBhvr>
                                        <p:cTn id="10" dur="2000" fill="hold"/>
                                        <p:tgtEl>
                                          <p:spTgt spid="1032"/>
                                        </p:tgtEl>
                                        <p:attrNameLst>
                                          <p:attrName>ppt_x</p:attrName>
                                          <p:attrName>ppt_y</p:attrName>
                                        </p:attrNameLst>
                                      </p:cBhvr>
                                      <p:rCtr x="-4362" y="5046"/>
                                    </p:animMotion>
                                  </p:childTnLst>
                                </p:cTn>
                              </p:par>
                              <p:par>
                                <p:cTn id="11" presetID="42" presetClass="path" presetSubtype="0" accel="50000" decel="50000" fill="hold" nodeType="withEffect">
                                  <p:stCondLst>
                                    <p:cond delay="0"/>
                                  </p:stCondLst>
                                  <p:childTnLst>
                                    <p:animMotion origin="layout" path="M -2.29167E-6 4.81481E-6 L 0.02071 0.10439 " pathEditMode="relative" rAng="0" ptsTypes="AA">
                                      <p:cBhvr>
                                        <p:cTn id="12" dur="2000" fill="hold"/>
                                        <p:tgtEl>
                                          <p:spTgt spid="1034"/>
                                        </p:tgtEl>
                                        <p:attrNameLst>
                                          <p:attrName>ppt_x</p:attrName>
                                          <p:attrName>ppt_y</p:attrName>
                                        </p:attrNameLst>
                                      </p:cBhvr>
                                      <p:rCtr x="1029" y="5208"/>
                                    </p:animMotion>
                                  </p:childTnLst>
                                </p:cTn>
                              </p:par>
                              <p:par>
                                <p:cTn id="13" presetID="42" presetClass="path" presetSubtype="0" accel="50000" decel="50000" fill="hold" nodeType="withEffect">
                                  <p:stCondLst>
                                    <p:cond delay="0"/>
                                  </p:stCondLst>
                                  <p:childTnLst>
                                    <p:animMotion origin="layout" path="M 1.66667E-6 -4.07407E-6 L 0.12292 0.10116 " pathEditMode="relative" rAng="0" ptsTypes="AA">
                                      <p:cBhvr>
                                        <p:cTn id="14" dur="2000" fill="hold"/>
                                        <p:tgtEl>
                                          <p:spTgt spid="1035"/>
                                        </p:tgtEl>
                                        <p:attrNameLst>
                                          <p:attrName>ppt_x</p:attrName>
                                          <p:attrName>ppt_y</p:attrName>
                                        </p:attrNameLst>
                                      </p:cBhvr>
                                      <p:rCtr x="6146" y="5046"/>
                                    </p:animMotion>
                                  </p:childTnLst>
                                </p:cTn>
                              </p:par>
                              <p:par>
                                <p:cTn id="15" presetID="6" presetClass="emph" presetSubtype="0" fill="hold" nodeType="withEffect">
                                  <p:stCondLst>
                                    <p:cond delay="0"/>
                                  </p:stCondLst>
                                  <p:childTnLst>
                                    <p:animScale>
                                      <p:cBhvr>
                                        <p:cTn id="16" dur="2000" fill="hold"/>
                                        <p:tgtEl>
                                          <p:spTgt spid="1029"/>
                                        </p:tgtEl>
                                      </p:cBhvr>
                                      <p:by x="150000" y="150000"/>
                                    </p:animScale>
                                  </p:childTnLst>
                                </p:cTn>
                              </p:par>
                              <p:par>
                                <p:cTn id="17" presetID="6" presetClass="emph" presetSubtype="0" fill="hold" nodeType="withEffect">
                                  <p:stCondLst>
                                    <p:cond delay="0"/>
                                  </p:stCondLst>
                                  <p:childTnLst>
                                    <p:animScale>
                                      <p:cBhvr>
                                        <p:cTn id="18" dur="2000" fill="hold"/>
                                        <p:tgtEl>
                                          <p:spTgt spid="1030"/>
                                        </p:tgtEl>
                                      </p:cBhvr>
                                      <p:by x="150000" y="150000"/>
                                    </p:animScale>
                                  </p:childTnLst>
                                </p:cTn>
                              </p:par>
                              <p:par>
                                <p:cTn id="19" presetID="6" presetClass="emph" presetSubtype="0" fill="hold" nodeType="withEffect">
                                  <p:stCondLst>
                                    <p:cond delay="0"/>
                                  </p:stCondLst>
                                  <p:childTnLst>
                                    <p:animScale>
                                      <p:cBhvr>
                                        <p:cTn id="20" dur="2000" fill="hold"/>
                                        <p:tgtEl>
                                          <p:spTgt spid="1032"/>
                                        </p:tgtEl>
                                      </p:cBhvr>
                                      <p:by x="150000" y="150000"/>
                                    </p:animScale>
                                  </p:childTnLst>
                                </p:cTn>
                              </p:par>
                              <p:par>
                                <p:cTn id="21" presetID="6" presetClass="emph" presetSubtype="0" fill="hold" nodeType="withEffect">
                                  <p:stCondLst>
                                    <p:cond delay="0"/>
                                  </p:stCondLst>
                                  <p:childTnLst>
                                    <p:animScale>
                                      <p:cBhvr>
                                        <p:cTn id="22" dur="2000" fill="hold"/>
                                        <p:tgtEl>
                                          <p:spTgt spid="1034"/>
                                        </p:tgtEl>
                                      </p:cBhvr>
                                      <p:by x="150000" y="150000"/>
                                    </p:animScale>
                                  </p:childTnLst>
                                </p:cTn>
                              </p:par>
                              <p:par>
                                <p:cTn id="23" presetID="6" presetClass="emph" presetSubtype="0" fill="hold" nodeType="withEffect">
                                  <p:stCondLst>
                                    <p:cond delay="0"/>
                                  </p:stCondLst>
                                  <p:childTnLst>
                                    <p:animScale>
                                      <p:cBhvr>
                                        <p:cTn id="24" dur="2000" fill="hold"/>
                                        <p:tgtEl>
                                          <p:spTgt spid="1035"/>
                                        </p:tgtEl>
                                      </p:cBhvr>
                                      <p:by x="150000" y="150000"/>
                                    </p:animScale>
                                  </p:childTnLst>
                                </p:cTn>
                              </p:par>
                              <p:par>
                                <p:cTn id="25" presetID="6" presetClass="emph" presetSubtype="0" fill="hold" nodeType="withEffect">
                                  <p:stCondLst>
                                    <p:cond delay="0"/>
                                  </p:stCondLst>
                                  <p:childTnLst>
                                    <p:animScale>
                                      <p:cBhvr>
                                        <p:cTn id="26" dur="2000" fill="hold"/>
                                        <p:tgtEl>
                                          <p:spTgt spid="1036"/>
                                        </p:tgtEl>
                                      </p:cBhvr>
                                      <p:by x="150000" y="150000"/>
                                    </p:animScale>
                                  </p:childTnLst>
                                </p:cTn>
                              </p:par>
                              <p:par>
                                <p:cTn id="27" presetID="42" presetClass="path" presetSubtype="0" accel="50000" decel="50000" fill="hold" nodeType="withEffect">
                                  <p:stCondLst>
                                    <p:cond delay="0"/>
                                  </p:stCondLst>
                                  <p:childTnLst>
                                    <p:animMotion origin="layout" path="M 2.29167E-6 -1.11111E-6 L 0.24258 0.10347 " pathEditMode="relative" rAng="0" ptsTypes="AA">
                                      <p:cBhvr>
                                        <p:cTn id="28" dur="2000" fill="hold"/>
                                        <p:tgtEl>
                                          <p:spTgt spid="1036"/>
                                        </p:tgtEl>
                                        <p:attrNameLst>
                                          <p:attrName>ppt_x</p:attrName>
                                          <p:attrName>ppt_y</p:attrName>
                                        </p:attrNameLst>
                                      </p:cBhvr>
                                      <p:rCtr x="12122" y="5162"/>
                                    </p:animMotion>
                                  </p:childTnLst>
                                </p:cTn>
                              </p:par>
                              <p:par>
                                <p:cTn id="29" presetID="10" presetClass="exit" presetSubtype="0" fill="hold" nodeType="withEffect">
                                  <p:stCondLst>
                                    <p:cond delay="0"/>
                                  </p:stCondLst>
                                  <p:childTnLst>
                                    <p:animEffect transition="out" filter="fade">
                                      <p:cBhvr>
                                        <p:cTn id="30" dur="500"/>
                                        <p:tgtEl>
                                          <p:spTgt spid="1039"/>
                                        </p:tgtEl>
                                      </p:cBhvr>
                                    </p:animEffect>
                                    <p:set>
                                      <p:cBhvr>
                                        <p:cTn id="31" dur="1" fill="hold">
                                          <p:stCondLst>
                                            <p:cond delay="499"/>
                                          </p:stCondLst>
                                        </p:cTn>
                                        <p:tgtEl>
                                          <p:spTgt spid="103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038"/>
                                        </p:tgtEl>
                                      </p:cBhvr>
                                    </p:animEffect>
                                    <p:set>
                                      <p:cBhvr>
                                        <p:cTn id="34" dur="1" fill="hold">
                                          <p:stCondLst>
                                            <p:cond delay="499"/>
                                          </p:stCondLst>
                                        </p:cTn>
                                        <p:tgtEl>
                                          <p:spTgt spid="1038"/>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1.66667E-6 2.59259E-6 L 0.34479 0.10092 " pathEditMode="relative" rAng="0" ptsTypes="AA">
                                      <p:cBhvr>
                                        <p:cTn id="36" dur="2000" fill="hold"/>
                                        <p:tgtEl>
                                          <p:spTgt spid="1037"/>
                                        </p:tgtEl>
                                        <p:attrNameLst>
                                          <p:attrName>ppt_x</p:attrName>
                                          <p:attrName>ppt_y</p:attrName>
                                        </p:attrNameLst>
                                      </p:cBhvr>
                                      <p:rCtr x="17240" y="5046"/>
                                    </p:animMotion>
                                  </p:childTnLst>
                                </p:cTn>
                              </p:par>
                              <p:par>
                                <p:cTn id="37" presetID="6" presetClass="emph" presetSubtype="0" fill="hold" nodeType="withEffect">
                                  <p:stCondLst>
                                    <p:cond delay="0"/>
                                  </p:stCondLst>
                                  <p:childTnLst>
                                    <p:animScale>
                                      <p:cBhvr>
                                        <p:cTn id="38" dur="2000" fill="hold"/>
                                        <p:tgtEl>
                                          <p:spTgt spid="1037"/>
                                        </p:tgtEl>
                                      </p:cBhvr>
                                      <p:by x="150000" y="150000"/>
                                    </p:animScale>
                                  </p:childTnLst>
                                </p:cTn>
                              </p:par>
                              <p:par>
                                <p:cTn id="39" presetID="10" presetClass="exit" presetSubtype="0" fill="hold" nodeType="withEffect">
                                  <p:stCondLst>
                                    <p:cond delay="0"/>
                                  </p:stCondLst>
                                  <p:childTnLst>
                                    <p:animEffect transition="out" filter="fade">
                                      <p:cBhvr>
                                        <p:cTn id="40" dur="1000"/>
                                        <p:tgtEl>
                                          <p:spTgt spid="1061"/>
                                        </p:tgtEl>
                                      </p:cBhvr>
                                    </p:animEffect>
                                    <p:set>
                                      <p:cBhvr>
                                        <p:cTn id="41" dur="1" fill="hold">
                                          <p:stCondLst>
                                            <p:cond delay="999"/>
                                          </p:stCondLst>
                                        </p:cTn>
                                        <p:tgtEl>
                                          <p:spTgt spid="10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F12DA8-7E73-4DAB-147E-B2CD1DC2DE20}"/>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26F6E87-C9B1-2152-EB02-090D9E8FF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descr="NGC 2683">
            <a:extLst>
              <a:ext uri="{FF2B5EF4-FFF2-40B4-BE49-F238E27FC236}">
                <a16:creationId xmlns:a16="http://schemas.microsoft.com/office/drawing/2014/main" id="{07C32C1A-FB63-5BB2-1404-CE3177079D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91E3F0D-E4B7-BC36-04D4-73BD70DDD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39D8B8B-57AB-DC54-DEE3-80FB6E6CCC09}"/>
              </a:ext>
            </a:extLst>
          </p:cNvPr>
          <p:cNvSpPr>
            <a:spLocks noGrp="1"/>
          </p:cNvSpPr>
          <p:nvPr>
            <p:ph type="sldNum" sz="quarter" idx="12"/>
          </p:nvPr>
        </p:nvSpPr>
        <p:spPr>
          <a:xfrm>
            <a:off x="8686800" y="6356350"/>
            <a:ext cx="2743200" cy="365125"/>
          </a:xfrm>
        </p:spPr>
        <p:txBody>
          <a:bodyPr/>
          <a:lstStyle/>
          <a:p>
            <a:fld id="{C2532AA3-5859-483C-9A4F-3BCE08E6AA1F}" type="slidenum">
              <a:rPr lang="en-US" smtClean="0"/>
              <a:t>16</a:t>
            </a:fld>
            <a:endParaRPr lang="en-US" dirty="0"/>
          </a:p>
        </p:txBody>
      </p:sp>
      <p:cxnSp>
        <p:nvCxnSpPr>
          <p:cNvPr id="1029" name="Straight Arrow Connector 1028">
            <a:extLst>
              <a:ext uri="{FF2B5EF4-FFF2-40B4-BE49-F238E27FC236}">
                <a16:creationId xmlns:a16="http://schemas.microsoft.com/office/drawing/2014/main" id="{AF7B35B4-1A3E-5B69-EA15-1DEB0B6E2D1C}"/>
              </a:ext>
            </a:extLst>
          </p:cNvPr>
          <p:cNvCxnSpPr>
            <a:cxnSpLocks/>
          </p:cNvCxnSpPr>
          <p:nvPr/>
        </p:nvCxnSpPr>
        <p:spPr>
          <a:xfrm flipV="1">
            <a:off x="4233857" y="3448281"/>
            <a:ext cx="72002" cy="282384"/>
          </a:xfrm>
          <a:prstGeom prst="straightConnector1">
            <a:avLst/>
          </a:prstGeom>
          <a:ln w="57150">
            <a:solidFill>
              <a:srgbClr val="CC99FF"/>
            </a:solidFill>
            <a:tailEnd type="triangle"/>
          </a:ln>
        </p:spPr>
        <p:style>
          <a:lnRef idx="1">
            <a:schemeClr val="accent1"/>
          </a:lnRef>
          <a:fillRef idx="0">
            <a:schemeClr val="accent1"/>
          </a:fillRef>
          <a:effectRef idx="0">
            <a:schemeClr val="accent1"/>
          </a:effectRef>
          <a:fontRef idx="minor">
            <a:schemeClr val="tx1"/>
          </a:fontRef>
        </p:style>
      </p:cxnSp>
      <p:cxnSp>
        <p:nvCxnSpPr>
          <p:cNvPr id="1030" name="Straight Arrow Connector 1029">
            <a:extLst>
              <a:ext uri="{FF2B5EF4-FFF2-40B4-BE49-F238E27FC236}">
                <a16:creationId xmlns:a16="http://schemas.microsoft.com/office/drawing/2014/main" id="{D22DC4D4-548F-1C63-8FBC-8634B775F8AA}"/>
              </a:ext>
            </a:extLst>
          </p:cNvPr>
          <p:cNvCxnSpPr>
            <a:cxnSpLocks/>
          </p:cNvCxnSpPr>
          <p:nvPr/>
        </p:nvCxnSpPr>
        <p:spPr>
          <a:xfrm flipV="1">
            <a:off x="4710420" y="3448281"/>
            <a:ext cx="160287" cy="282385"/>
          </a:xfrm>
          <a:prstGeom prst="straightConnector1">
            <a:avLst/>
          </a:prstGeom>
          <a:ln w="57150">
            <a:solidFill>
              <a:srgbClr val="CC99FF"/>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Straight Arrow Connector 1031">
            <a:extLst>
              <a:ext uri="{FF2B5EF4-FFF2-40B4-BE49-F238E27FC236}">
                <a16:creationId xmlns:a16="http://schemas.microsoft.com/office/drawing/2014/main" id="{294BF959-C125-97F7-F0A6-038494CFEEDA}"/>
              </a:ext>
            </a:extLst>
          </p:cNvPr>
          <p:cNvCxnSpPr>
            <a:cxnSpLocks/>
          </p:cNvCxnSpPr>
          <p:nvPr/>
        </p:nvCxnSpPr>
        <p:spPr>
          <a:xfrm flipV="1">
            <a:off x="5221637" y="3508375"/>
            <a:ext cx="234004" cy="234991"/>
          </a:xfrm>
          <a:prstGeom prst="straightConnector1">
            <a:avLst/>
          </a:prstGeom>
          <a:ln w="57150">
            <a:solidFill>
              <a:srgbClr val="CC99FF"/>
            </a:solidFill>
            <a:tailEnd type="triangle"/>
          </a:ln>
        </p:spPr>
        <p:style>
          <a:lnRef idx="1">
            <a:schemeClr val="accent1"/>
          </a:lnRef>
          <a:fillRef idx="0">
            <a:schemeClr val="accent1"/>
          </a:fillRef>
          <a:effectRef idx="0">
            <a:schemeClr val="accent1"/>
          </a:effectRef>
          <a:fontRef idx="minor">
            <a:schemeClr val="tx1"/>
          </a:fontRef>
        </p:style>
      </p:cxnSp>
      <p:cxnSp>
        <p:nvCxnSpPr>
          <p:cNvPr id="1034" name="Straight Arrow Connector 1033">
            <a:extLst>
              <a:ext uri="{FF2B5EF4-FFF2-40B4-BE49-F238E27FC236}">
                <a16:creationId xmlns:a16="http://schemas.microsoft.com/office/drawing/2014/main" id="{E2E80225-9C2B-6FDA-6B36-14E50035157F}"/>
              </a:ext>
            </a:extLst>
          </p:cNvPr>
          <p:cNvCxnSpPr>
            <a:cxnSpLocks/>
          </p:cNvCxnSpPr>
          <p:nvPr/>
        </p:nvCxnSpPr>
        <p:spPr>
          <a:xfrm flipV="1">
            <a:off x="5730267" y="3508375"/>
            <a:ext cx="310051" cy="239922"/>
          </a:xfrm>
          <a:prstGeom prst="straightConnector1">
            <a:avLst/>
          </a:prstGeom>
          <a:ln w="57150">
            <a:solidFill>
              <a:srgbClr val="CC99FF"/>
            </a:solidFill>
            <a:tailEnd type="triangle"/>
          </a:ln>
        </p:spPr>
        <p:style>
          <a:lnRef idx="1">
            <a:schemeClr val="accent1"/>
          </a:lnRef>
          <a:fillRef idx="0">
            <a:schemeClr val="accent1"/>
          </a:fillRef>
          <a:effectRef idx="0">
            <a:schemeClr val="accent1"/>
          </a:effectRef>
          <a:fontRef idx="minor">
            <a:schemeClr val="tx1"/>
          </a:fontRef>
        </p:style>
      </p:cxnSp>
      <p:cxnSp>
        <p:nvCxnSpPr>
          <p:cNvPr id="1035" name="Straight Arrow Connector 1034">
            <a:extLst>
              <a:ext uri="{FF2B5EF4-FFF2-40B4-BE49-F238E27FC236}">
                <a16:creationId xmlns:a16="http://schemas.microsoft.com/office/drawing/2014/main" id="{AC805EE7-EA0F-B5F9-5B07-4E9129E39D20}"/>
              </a:ext>
            </a:extLst>
          </p:cNvPr>
          <p:cNvCxnSpPr>
            <a:cxnSpLocks/>
          </p:cNvCxnSpPr>
          <p:nvPr/>
        </p:nvCxnSpPr>
        <p:spPr>
          <a:xfrm flipV="1">
            <a:off x="6217510" y="3538538"/>
            <a:ext cx="340227" cy="198088"/>
          </a:xfrm>
          <a:prstGeom prst="straightConnector1">
            <a:avLst/>
          </a:prstGeom>
          <a:ln w="57150">
            <a:solidFill>
              <a:srgbClr val="CC99FF"/>
            </a:solidFill>
            <a:tailEnd type="triangle"/>
          </a:ln>
        </p:spPr>
        <p:style>
          <a:lnRef idx="1">
            <a:schemeClr val="accent1"/>
          </a:lnRef>
          <a:fillRef idx="0">
            <a:schemeClr val="accent1"/>
          </a:fillRef>
          <a:effectRef idx="0">
            <a:schemeClr val="accent1"/>
          </a:effectRef>
          <a:fontRef idx="minor">
            <a:schemeClr val="tx1"/>
          </a:fontRef>
        </p:style>
      </p:cxnSp>
      <p:cxnSp>
        <p:nvCxnSpPr>
          <p:cNvPr id="1036" name="Straight Arrow Connector 1035">
            <a:extLst>
              <a:ext uri="{FF2B5EF4-FFF2-40B4-BE49-F238E27FC236}">
                <a16:creationId xmlns:a16="http://schemas.microsoft.com/office/drawing/2014/main" id="{0D640B12-5239-7C4C-A3BA-9E3935A83180}"/>
              </a:ext>
            </a:extLst>
          </p:cNvPr>
          <p:cNvCxnSpPr>
            <a:cxnSpLocks/>
          </p:cNvCxnSpPr>
          <p:nvPr/>
        </p:nvCxnSpPr>
        <p:spPr>
          <a:xfrm flipV="1">
            <a:off x="6673460" y="3538538"/>
            <a:ext cx="336090" cy="192128"/>
          </a:xfrm>
          <a:prstGeom prst="straightConnector1">
            <a:avLst/>
          </a:prstGeom>
          <a:ln w="57150">
            <a:solidFill>
              <a:srgbClr val="CC99FF"/>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9832C063-1589-F5A6-E6F4-E2F32B1EB575}"/>
              </a:ext>
            </a:extLst>
          </p:cNvPr>
          <p:cNvCxnSpPr>
            <a:cxnSpLocks/>
          </p:cNvCxnSpPr>
          <p:nvPr/>
        </p:nvCxnSpPr>
        <p:spPr>
          <a:xfrm flipV="1">
            <a:off x="7194696" y="3572920"/>
            <a:ext cx="367932" cy="157746"/>
          </a:xfrm>
          <a:prstGeom prst="straightConnector1">
            <a:avLst/>
          </a:prstGeom>
          <a:ln w="57150">
            <a:solidFill>
              <a:srgbClr val="CC99FF"/>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Straight Arrow Connector 1037">
            <a:extLst>
              <a:ext uri="{FF2B5EF4-FFF2-40B4-BE49-F238E27FC236}">
                <a16:creationId xmlns:a16="http://schemas.microsoft.com/office/drawing/2014/main" id="{C2B16AC8-B53E-D48D-554C-6D0666A1BCB7}"/>
              </a:ext>
            </a:extLst>
          </p:cNvPr>
          <p:cNvCxnSpPr>
            <a:cxnSpLocks/>
          </p:cNvCxnSpPr>
          <p:nvPr/>
        </p:nvCxnSpPr>
        <p:spPr>
          <a:xfrm flipV="1">
            <a:off x="7710832" y="3618747"/>
            <a:ext cx="375183" cy="122930"/>
          </a:xfrm>
          <a:prstGeom prst="straightConnector1">
            <a:avLst/>
          </a:prstGeom>
          <a:ln w="57150">
            <a:solidFill>
              <a:srgbClr val="CC99FF"/>
            </a:solidFill>
            <a:tailEnd type="triangle"/>
          </a:ln>
        </p:spPr>
        <p:style>
          <a:lnRef idx="1">
            <a:schemeClr val="accent1"/>
          </a:lnRef>
          <a:fillRef idx="0">
            <a:schemeClr val="accent1"/>
          </a:fillRef>
          <a:effectRef idx="0">
            <a:schemeClr val="accent1"/>
          </a:effectRef>
          <a:fontRef idx="minor">
            <a:schemeClr val="tx1"/>
          </a:fontRef>
        </p:style>
      </p:cxnSp>
      <p:cxnSp>
        <p:nvCxnSpPr>
          <p:cNvPr id="1039" name="Straight Arrow Connector 1038">
            <a:extLst>
              <a:ext uri="{FF2B5EF4-FFF2-40B4-BE49-F238E27FC236}">
                <a16:creationId xmlns:a16="http://schemas.microsoft.com/office/drawing/2014/main" id="{D7709962-302B-D929-DFEC-2E781259CCB3}"/>
              </a:ext>
            </a:extLst>
          </p:cNvPr>
          <p:cNvCxnSpPr>
            <a:cxnSpLocks/>
          </p:cNvCxnSpPr>
          <p:nvPr/>
        </p:nvCxnSpPr>
        <p:spPr>
          <a:xfrm flipV="1">
            <a:off x="8188603" y="3671888"/>
            <a:ext cx="388462" cy="58777"/>
          </a:xfrm>
          <a:prstGeom prst="straightConnector1">
            <a:avLst/>
          </a:prstGeom>
          <a:ln w="57150">
            <a:solidFill>
              <a:srgbClr val="CC99FF"/>
            </a:solidFill>
            <a:tailEnd type="triangle"/>
          </a:ln>
        </p:spPr>
        <p:style>
          <a:lnRef idx="1">
            <a:schemeClr val="accent1"/>
          </a:lnRef>
          <a:fillRef idx="0">
            <a:schemeClr val="accent1"/>
          </a:fillRef>
          <a:effectRef idx="0">
            <a:schemeClr val="accent1"/>
          </a:effectRef>
          <a:fontRef idx="minor">
            <a:schemeClr val="tx1"/>
          </a:fontRef>
        </p:style>
      </p:cxnSp>
      <p:sp>
        <p:nvSpPr>
          <p:cNvPr id="4" name="Arrow: Right 3">
            <a:extLst>
              <a:ext uri="{FF2B5EF4-FFF2-40B4-BE49-F238E27FC236}">
                <a16:creationId xmlns:a16="http://schemas.microsoft.com/office/drawing/2014/main" id="{D9591FC6-209B-3D72-00C3-AD1206265DC0}"/>
              </a:ext>
            </a:extLst>
          </p:cNvPr>
          <p:cNvSpPr/>
          <p:nvPr/>
        </p:nvSpPr>
        <p:spPr>
          <a:xfrm rot="17426466">
            <a:off x="339853" y="2483087"/>
            <a:ext cx="860298" cy="392092"/>
          </a:xfrm>
          <a:prstGeom prst="rightArrow">
            <a:avLst/>
          </a:prstGeom>
          <a:solidFill>
            <a:srgbClr val="E7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0616D2D9-142A-18DE-87B3-D30D84512BD8}"/>
              </a:ext>
            </a:extLst>
          </p:cNvPr>
          <p:cNvSpPr/>
          <p:nvPr/>
        </p:nvSpPr>
        <p:spPr>
          <a:xfrm rot="18326383">
            <a:off x="2121028" y="2483087"/>
            <a:ext cx="860298" cy="392092"/>
          </a:xfrm>
          <a:prstGeom prst="rightArrow">
            <a:avLst/>
          </a:prstGeom>
          <a:solidFill>
            <a:srgbClr val="E7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E005BD5E-5865-6537-0696-789E461C3F2B}"/>
              </a:ext>
            </a:extLst>
          </p:cNvPr>
          <p:cNvSpPr/>
          <p:nvPr/>
        </p:nvSpPr>
        <p:spPr>
          <a:xfrm rot="19017821">
            <a:off x="3946343" y="2483088"/>
            <a:ext cx="860298" cy="392092"/>
          </a:xfrm>
          <a:prstGeom prst="rightArrow">
            <a:avLst/>
          </a:prstGeom>
          <a:solidFill>
            <a:srgbClr val="E7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C1F58846-B2CA-7501-EE53-E2D079CFC17F}"/>
              </a:ext>
            </a:extLst>
          </p:cNvPr>
          <p:cNvSpPr/>
          <p:nvPr/>
        </p:nvSpPr>
        <p:spPr>
          <a:xfrm rot="20212973">
            <a:off x="5771658" y="2483089"/>
            <a:ext cx="860298" cy="392092"/>
          </a:xfrm>
          <a:prstGeom prst="rightArrow">
            <a:avLst/>
          </a:prstGeom>
          <a:solidFill>
            <a:srgbClr val="E7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AC84E30-BB8F-5AC6-5712-BC6095F8EDCA}"/>
              </a:ext>
            </a:extLst>
          </p:cNvPr>
          <p:cNvSpPr/>
          <p:nvPr/>
        </p:nvSpPr>
        <p:spPr>
          <a:xfrm rot="20797498">
            <a:off x="7554658" y="2483087"/>
            <a:ext cx="860298" cy="392092"/>
          </a:xfrm>
          <a:prstGeom prst="rightArrow">
            <a:avLst/>
          </a:prstGeom>
          <a:solidFill>
            <a:srgbClr val="E7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51DAE92-2EC6-E2C6-6156-C9018B71EC8C}"/>
              </a:ext>
            </a:extLst>
          </p:cNvPr>
          <p:cNvSpPr/>
          <p:nvPr/>
        </p:nvSpPr>
        <p:spPr>
          <a:xfrm rot="21291030">
            <a:off x="9371765" y="2483088"/>
            <a:ext cx="860298" cy="392092"/>
          </a:xfrm>
          <a:prstGeom prst="rightArrow">
            <a:avLst/>
          </a:prstGeom>
          <a:solidFill>
            <a:srgbClr val="E7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176A6F5-BE3F-A456-F01D-1395788A83FA}"/>
              </a:ext>
            </a:extLst>
          </p:cNvPr>
          <p:cNvSpPr/>
          <p:nvPr/>
        </p:nvSpPr>
        <p:spPr>
          <a:xfrm>
            <a:off x="11162973" y="2483086"/>
            <a:ext cx="860298" cy="392092"/>
          </a:xfrm>
          <a:prstGeom prst="rightArrow">
            <a:avLst/>
          </a:prstGeom>
          <a:solidFill>
            <a:srgbClr val="E7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CC23047-63F5-7B9E-A709-7E9F2CA6D77C}"/>
              </a:ext>
            </a:extLst>
          </p:cNvPr>
          <p:cNvSpPr txBox="1"/>
          <p:nvPr/>
        </p:nvSpPr>
        <p:spPr>
          <a:xfrm>
            <a:off x="232229" y="682175"/>
            <a:ext cx="4073630" cy="769441"/>
          </a:xfrm>
          <a:prstGeom prst="rect">
            <a:avLst/>
          </a:prstGeom>
          <a:noFill/>
        </p:spPr>
        <p:txBody>
          <a:bodyPr wrap="square" rtlCol="0">
            <a:spAutoFit/>
          </a:bodyPr>
          <a:lstStyle/>
          <a:p>
            <a:r>
              <a:rPr lang="en-US" sz="4400" dirty="0">
                <a:solidFill>
                  <a:schemeClr val="bg1"/>
                </a:solidFill>
              </a:rPr>
              <a:t>Template</a:t>
            </a:r>
          </a:p>
        </p:txBody>
      </p:sp>
      <p:sp>
        <p:nvSpPr>
          <p:cNvPr id="13" name="TextBox 12">
            <a:extLst>
              <a:ext uri="{FF2B5EF4-FFF2-40B4-BE49-F238E27FC236}">
                <a16:creationId xmlns:a16="http://schemas.microsoft.com/office/drawing/2014/main" id="{608F1B42-4BAD-3F9D-1E6C-409F8EB3B203}"/>
              </a:ext>
            </a:extLst>
          </p:cNvPr>
          <p:cNvSpPr txBox="1"/>
          <p:nvPr/>
        </p:nvSpPr>
        <p:spPr>
          <a:xfrm>
            <a:off x="232229" y="5804569"/>
            <a:ext cx="4073630" cy="769441"/>
          </a:xfrm>
          <a:prstGeom prst="rect">
            <a:avLst/>
          </a:prstGeom>
          <a:noFill/>
        </p:spPr>
        <p:txBody>
          <a:bodyPr wrap="square" rtlCol="0">
            <a:spAutoFit/>
          </a:bodyPr>
          <a:lstStyle/>
          <a:p>
            <a:r>
              <a:rPr lang="en-US" sz="4400" dirty="0">
                <a:solidFill>
                  <a:schemeClr val="bg1"/>
                </a:solidFill>
              </a:rPr>
              <a:t>Data</a:t>
            </a:r>
          </a:p>
        </p:txBody>
      </p:sp>
    </p:spTree>
    <p:extLst>
      <p:ext uri="{BB962C8B-B14F-4D97-AF65-F5344CB8AC3E}">
        <p14:creationId xmlns:p14="http://schemas.microsoft.com/office/powerpoint/2010/main" val="112342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3.7037E-7 L -0.2901 0.10255 " pathEditMode="relative" rAng="0" ptsTypes="AA">
                                      <p:cBhvr>
                                        <p:cTn id="6" dur="10" fill="hold"/>
                                        <p:tgtEl>
                                          <p:spTgt spid="1029"/>
                                        </p:tgtEl>
                                        <p:attrNameLst>
                                          <p:attrName>ppt_x</p:attrName>
                                          <p:attrName>ppt_y</p:attrName>
                                        </p:attrNameLst>
                                      </p:cBhvr>
                                      <p:rCtr x="-14505" y="5116"/>
                                    </p:animMotion>
                                  </p:childTnLst>
                                </p:cTn>
                              </p:par>
                              <p:par>
                                <p:cTn id="7" presetID="42" presetClass="path" presetSubtype="0" accel="50000" decel="50000" fill="hold" nodeType="withEffect">
                                  <p:stCondLst>
                                    <p:cond delay="0"/>
                                  </p:stCondLst>
                                  <p:childTnLst>
                                    <p:animMotion origin="layout" path="M 1.45833E-6 3.7037E-7 L -0.1832 0.10255 " pathEditMode="relative" rAng="0" ptsTypes="AA">
                                      <p:cBhvr>
                                        <p:cTn id="8" dur="10" fill="hold"/>
                                        <p:tgtEl>
                                          <p:spTgt spid="1030"/>
                                        </p:tgtEl>
                                        <p:attrNameLst>
                                          <p:attrName>ppt_x</p:attrName>
                                          <p:attrName>ppt_y</p:attrName>
                                        </p:attrNameLst>
                                      </p:cBhvr>
                                      <p:rCtr x="-9167" y="5116"/>
                                    </p:animMotion>
                                  </p:childTnLst>
                                </p:cTn>
                              </p:par>
                              <p:par>
                                <p:cTn id="9" presetID="42" presetClass="path" presetSubtype="0" accel="50000" decel="50000" fill="hold" nodeType="withEffect">
                                  <p:stCondLst>
                                    <p:cond delay="0"/>
                                  </p:stCondLst>
                                  <p:childTnLst>
                                    <p:animMotion origin="layout" path="M -6.25E-7 -3.7037E-6 L -0.08724 0.10093 " pathEditMode="relative" rAng="0" ptsTypes="AA">
                                      <p:cBhvr>
                                        <p:cTn id="10" dur="10" fill="hold"/>
                                        <p:tgtEl>
                                          <p:spTgt spid="1032"/>
                                        </p:tgtEl>
                                        <p:attrNameLst>
                                          <p:attrName>ppt_x</p:attrName>
                                          <p:attrName>ppt_y</p:attrName>
                                        </p:attrNameLst>
                                      </p:cBhvr>
                                      <p:rCtr x="-4362" y="5046"/>
                                    </p:animMotion>
                                  </p:childTnLst>
                                </p:cTn>
                              </p:par>
                              <p:par>
                                <p:cTn id="11" presetID="42" presetClass="path" presetSubtype="0" accel="50000" decel="50000" fill="hold" nodeType="withEffect">
                                  <p:stCondLst>
                                    <p:cond delay="0"/>
                                  </p:stCondLst>
                                  <p:childTnLst>
                                    <p:animMotion origin="layout" path="M -2.29167E-6 4.81481E-6 L 0.02071 0.10439 " pathEditMode="relative" rAng="0" ptsTypes="AA">
                                      <p:cBhvr>
                                        <p:cTn id="12" dur="10" fill="hold"/>
                                        <p:tgtEl>
                                          <p:spTgt spid="1034"/>
                                        </p:tgtEl>
                                        <p:attrNameLst>
                                          <p:attrName>ppt_x</p:attrName>
                                          <p:attrName>ppt_y</p:attrName>
                                        </p:attrNameLst>
                                      </p:cBhvr>
                                      <p:rCtr x="1029" y="5208"/>
                                    </p:animMotion>
                                  </p:childTnLst>
                                </p:cTn>
                              </p:par>
                              <p:par>
                                <p:cTn id="13" presetID="42" presetClass="path" presetSubtype="0" accel="50000" decel="50000" fill="hold" nodeType="withEffect">
                                  <p:stCondLst>
                                    <p:cond delay="0"/>
                                  </p:stCondLst>
                                  <p:childTnLst>
                                    <p:animMotion origin="layout" path="M 1.66667E-6 -4.07407E-6 L 0.12292 0.10116 " pathEditMode="relative" rAng="0" ptsTypes="AA">
                                      <p:cBhvr>
                                        <p:cTn id="14" dur="10" fill="hold"/>
                                        <p:tgtEl>
                                          <p:spTgt spid="1035"/>
                                        </p:tgtEl>
                                        <p:attrNameLst>
                                          <p:attrName>ppt_x</p:attrName>
                                          <p:attrName>ppt_y</p:attrName>
                                        </p:attrNameLst>
                                      </p:cBhvr>
                                      <p:rCtr x="6146" y="5046"/>
                                    </p:animMotion>
                                  </p:childTnLst>
                                </p:cTn>
                              </p:par>
                              <p:par>
                                <p:cTn id="15" presetID="6" presetClass="emph" presetSubtype="0" fill="hold" nodeType="withEffect">
                                  <p:stCondLst>
                                    <p:cond delay="0"/>
                                  </p:stCondLst>
                                  <p:childTnLst>
                                    <p:animScale>
                                      <p:cBhvr>
                                        <p:cTn id="16" dur="10" fill="hold"/>
                                        <p:tgtEl>
                                          <p:spTgt spid="1029"/>
                                        </p:tgtEl>
                                      </p:cBhvr>
                                      <p:by x="150000" y="150000"/>
                                    </p:animScale>
                                  </p:childTnLst>
                                </p:cTn>
                              </p:par>
                              <p:par>
                                <p:cTn id="17" presetID="6" presetClass="emph" presetSubtype="0" fill="hold" nodeType="withEffect">
                                  <p:stCondLst>
                                    <p:cond delay="0"/>
                                  </p:stCondLst>
                                  <p:childTnLst>
                                    <p:animScale>
                                      <p:cBhvr>
                                        <p:cTn id="18" dur="10" fill="hold"/>
                                        <p:tgtEl>
                                          <p:spTgt spid="1030"/>
                                        </p:tgtEl>
                                      </p:cBhvr>
                                      <p:by x="150000" y="150000"/>
                                    </p:animScale>
                                  </p:childTnLst>
                                </p:cTn>
                              </p:par>
                              <p:par>
                                <p:cTn id="19" presetID="6" presetClass="emph" presetSubtype="0" fill="hold" nodeType="withEffect">
                                  <p:stCondLst>
                                    <p:cond delay="0"/>
                                  </p:stCondLst>
                                  <p:childTnLst>
                                    <p:animScale>
                                      <p:cBhvr>
                                        <p:cTn id="20" dur="10" fill="hold"/>
                                        <p:tgtEl>
                                          <p:spTgt spid="1032"/>
                                        </p:tgtEl>
                                      </p:cBhvr>
                                      <p:by x="150000" y="150000"/>
                                    </p:animScale>
                                  </p:childTnLst>
                                </p:cTn>
                              </p:par>
                              <p:par>
                                <p:cTn id="21" presetID="6" presetClass="emph" presetSubtype="0" fill="hold" nodeType="withEffect">
                                  <p:stCondLst>
                                    <p:cond delay="0"/>
                                  </p:stCondLst>
                                  <p:childTnLst>
                                    <p:animScale>
                                      <p:cBhvr>
                                        <p:cTn id="22" dur="10" fill="hold"/>
                                        <p:tgtEl>
                                          <p:spTgt spid="1034"/>
                                        </p:tgtEl>
                                      </p:cBhvr>
                                      <p:by x="150000" y="150000"/>
                                    </p:animScale>
                                  </p:childTnLst>
                                </p:cTn>
                              </p:par>
                              <p:par>
                                <p:cTn id="23" presetID="6" presetClass="emph" presetSubtype="0" fill="hold" nodeType="withEffect">
                                  <p:stCondLst>
                                    <p:cond delay="0"/>
                                  </p:stCondLst>
                                  <p:childTnLst>
                                    <p:animScale>
                                      <p:cBhvr>
                                        <p:cTn id="24" dur="10" fill="hold"/>
                                        <p:tgtEl>
                                          <p:spTgt spid="1035"/>
                                        </p:tgtEl>
                                      </p:cBhvr>
                                      <p:by x="150000" y="150000"/>
                                    </p:animScale>
                                  </p:childTnLst>
                                </p:cTn>
                              </p:par>
                              <p:par>
                                <p:cTn id="25" presetID="6" presetClass="emph" presetSubtype="0" fill="hold" nodeType="withEffect">
                                  <p:stCondLst>
                                    <p:cond delay="0"/>
                                  </p:stCondLst>
                                  <p:childTnLst>
                                    <p:animScale>
                                      <p:cBhvr>
                                        <p:cTn id="26" dur="10" fill="hold"/>
                                        <p:tgtEl>
                                          <p:spTgt spid="1036"/>
                                        </p:tgtEl>
                                      </p:cBhvr>
                                      <p:by x="150000" y="150000"/>
                                    </p:animScale>
                                  </p:childTnLst>
                                </p:cTn>
                              </p:par>
                              <p:par>
                                <p:cTn id="27" presetID="42" presetClass="path" presetSubtype="0" accel="50000" decel="50000" fill="hold" nodeType="withEffect">
                                  <p:stCondLst>
                                    <p:cond delay="0"/>
                                  </p:stCondLst>
                                  <p:childTnLst>
                                    <p:animMotion origin="layout" path="M 2.29167E-6 -1.11111E-6 L 0.24258 0.10347 " pathEditMode="relative" rAng="0" ptsTypes="AA">
                                      <p:cBhvr>
                                        <p:cTn id="28" dur="10" fill="hold"/>
                                        <p:tgtEl>
                                          <p:spTgt spid="1036"/>
                                        </p:tgtEl>
                                        <p:attrNameLst>
                                          <p:attrName>ppt_x</p:attrName>
                                          <p:attrName>ppt_y</p:attrName>
                                        </p:attrNameLst>
                                      </p:cBhvr>
                                      <p:rCtr x="12122" y="5162"/>
                                    </p:animMotion>
                                  </p:childTnLst>
                                </p:cTn>
                              </p:par>
                              <p:par>
                                <p:cTn id="29" presetID="10" presetClass="exit" presetSubtype="0" fill="hold" nodeType="withEffect">
                                  <p:stCondLst>
                                    <p:cond delay="0"/>
                                  </p:stCondLst>
                                  <p:childTnLst>
                                    <p:animEffect transition="out" filter="fade">
                                      <p:cBhvr>
                                        <p:cTn id="30" dur="10"/>
                                        <p:tgtEl>
                                          <p:spTgt spid="1039"/>
                                        </p:tgtEl>
                                      </p:cBhvr>
                                    </p:animEffect>
                                    <p:set>
                                      <p:cBhvr>
                                        <p:cTn id="31" dur="1" fill="hold">
                                          <p:stCondLst>
                                            <p:cond delay="9"/>
                                          </p:stCondLst>
                                        </p:cTn>
                                        <p:tgtEl>
                                          <p:spTgt spid="103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
                                        <p:tgtEl>
                                          <p:spTgt spid="1038"/>
                                        </p:tgtEl>
                                      </p:cBhvr>
                                    </p:animEffect>
                                    <p:set>
                                      <p:cBhvr>
                                        <p:cTn id="34" dur="1" fill="hold">
                                          <p:stCondLst>
                                            <p:cond delay="9"/>
                                          </p:stCondLst>
                                        </p:cTn>
                                        <p:tgtEl>
                                          <p:spTgt spid="1038"/>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1.66667E-6 2.59259E-6 L 0.34479 0.10092 " pathEditMode="relative" rAng="0" ptsTypes="AA">
                                      <p:cBhvr>
                                        <p:cTn id="36" dur="10" fill="hold"/>
                                        <p:tgtEl>
                                          <p:spTgt spid="1037"/>
                                        </p:tgtEl>
                                        <p:attrNameLst>
                                          <p:attrName>ppt_x</p:attrName>
                                          <p:attrName>ppt_y</p:attrName>
                                        </p:attrNameLst>
                                      </p:cBhvr>
                                      <p:rCtr x="17240" y="5046"/>
                                    </p:animMotion>
                                  </p:childTnLst>
                                </p:cTn>
                              </p:par>
                              <p:par>
                                <p:cTn id="37" presetID="6" presetClass="emph" presetSubtype="0" fill="hold" nodeType="withEffect">
                                  <p:stCondLst>
                                    <p:cond delay="0"/>
                                  </p:stCondLst>
                                  <p:childTnLst>
                                    <p:animScale>
                                      <p:cBhvr>
                                        <p:cTn id="38" dur="10" fill="hold"/>
                                        <p:tgtEl>
                                          <p:spTgt spid="1037"/>
                                        </p:tgtEl>
                                      </p:cBhvr>
                                      <p:by x="150000" y="150000"/>
                                    </p:animScale>
                                  </p:childTnLst>
                                </p:cTn>
                              </p:par>
                            </p:childTnLst>
                          </p:cTn>
                        </p:par>
                        <p:par>
                          <p:cTn id="39" fill="hold">
                            <p:stCondLst>
                              <p:cond delay="10"/>
                            </p:stCondLst>
                            <p:childTnLst>
                              <p:par>
                                <p:cTn id="40" presetID="10" presetClass="entr" presetSubtype="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childTnLst>
                                </p:cTn>
                              </p:par>
                            </p:childTnLst>
                          </p:cTn>
                        </p:par>
                        <p:par>
                          <p:cTn id="61" fill="hold">
                            <p:stCondLst>
                              <p:cond delay="1010"/>
                            </p:stCondLst>
                            <p:childTnLst>
                              <p:par>
                                <p:cTn id="62" presetID="10"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par>
                          <p:cTn id="65" fill="hold">
                            <p:stCondLst>
                              <p:cond delay="151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B831BB-CF31-A3EE-09AC-B3E9BEE1BDF3}"/>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83C8B30-1153-9FC0-02A5-5041C819C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descr="NGC 2683">
            <a:extLst>
              <a:ext uri="{FF2B5EF4-FFF2-40B4-BE49-F238E27FC236}">
                <a16:creationId xmlns:a16="http://schemas.microsoft.com/office/drawing/2014/main" id="{0E4D58ED-30D9-99DC-818E-483DDF3E26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C2C439DE-68BF-0E92-2A66-A6B633EFA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8B098B-ED59-F55E-D88E-6F27894E1BB4}"/>
              </a:ext>
            </a:extLst>
          </p:cNvPr>
          <p:cNvPicPr>
            <a:picLocks noChangeAspect="1"/>
          </p:cNvPicPr>
          <p:nvPr/>
        </p:nvPicPr>
        <p:blipFill>
          <a:blip r:embed="rId3">
            <a:alphaModFix amt="85000"/>
          </a:blip>
          <a:stretch>
            <a:fillRect/>
          </a:stretch>
        </p:blipFill>
        <p:spPr>
          <a:xfrm>
            <a:off x="25870" y="540873"/>
            <a:ext cx="12192000" cy="6124590"/>
          </a:xfrm>
          <a:prstGeom prst="rect">
            <a:avLst/>
          </a:prstGeom>
        </p:spPr>
      </p:pic>
      <p:sp>
        <p:nvSpPr>
          <p:cNvPr id="2" name="Oval 1">
            <a:extLst>
              <a:ext uri="{FF2B5EF4-FFF2-40B4-BE49-F238E27FC236}">
                <a16:creationId xmlns:a16="http://schemas.microsoft.com/office/drawing/2014/main" id="{D6F532F4-AEB5-66B4-8B91-4D9EC3A822FC}"/>
              </a:ext>
            </a:extLst>
          </p:cNvPr>
          <p:cNvSpPr/>
          <p:nvPr/>
        </p:nvSpPr>
        <p:spPr>
          <a:xfrm>
            <a:off x="566057" y="3701140"/>
            <a:ext cx="145143" cy="1451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655C9A-FB18-06BA-FCCC-8FDF7F537D8B}"/>
              </a:ext>
            </a:extLst>
          </p:cNvPr>
          <p:cNvSpPr/>
          <p:nvPr/>
        </p:nvSpPr>
        <p:spPr>
          <a:xfrm>
            <a:off x="4187369" y="3679372"/>
            <a:ext cx="145143" cy="1451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98C263-79C0-3996-2E54-C6704D6A9B68}"/>
              </a:ext>
            </a:extLst>
          </p:cNvPr>
          <p:cNvSpPr/>
          <p:nvPr/>
        </p:nvSpPr>
        <p:spPr>
          <a:xfrm>
            <a:off x="6052462" y="3701146"/>
            <a:ext cx="145143" cy="1451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1DA2D0-DC63-F3A3-3ACC-66B57FE3E52C}"/>
              </a:ext>
            </a:extLst>
          </p:cNvPr>
          <p:cNvSpPr/>
          <p:nvPr/>
        </p:nvSpPr>
        <p:spPr>
          <a:xfrm>
            <a:off x="7815945" y="3664858"/>
            <a:ext cx="145143" cy="1451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5DCD06-7EB1-831B-F00A-322A4E9733E5}"/>
              </a:ext>
            </a:extLst>
          </p:cNvPr>
          <p:cNvSpPr/>
          <p:nvPr/>
        </p:nvSpPr>
        <p:spPr>
          <a:xfrm>
            <a:off x="9695549" y="3643087"/>
            <a:ext cx="145143" cy="1451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EC7B20-1637-C0F6-364A-82DF53C74DE8}"/>
              </a:ext>
            </a:extLst>
          </p:cNvPr>
          <p:cNvSpPr/>
          <p:nvPr/>
        </p:nvSpPr>
        <p:spPr>
          <a:xfrm>
            <a:off x="11444518" y="3606802"/>
            <a:ext cx="145143" cy="1451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470E6A4-802F-4629-6B5E-AAE67D1830D6}"/>
              </a:ext>
            </a:extLst>
          </p:cNvPr>
          <p:cNvSpPr/>
          <p:nvPr/>
        </p:nvSpPr>
        <p:spPr>
          <a:xfrm>
            <a:off x="2387600" y="3708400"/>
            <a:ext cx="145143" cy="1451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ross 19">
            <a:extLst>
              <a:ext uri="{FF2B5EF4-FFF2-40B4-BE49-F238E27FC236}">
                <a16:creationId xmlns:a16="http://schemas.microsoft.com/office/drawing/2014/main" id="{A5689A58-67E4-926F-8D3B-718B274770E7}"/>
              </a:ext>
            </a:extLst>
          </p:cNvPr>
          <p:cNvSpPr/>
          <p:nvPr/>
        </p:nvSpPr>
        <p:spPr>
          <a:xfrm>
            <a:off x="1282985" y="3207653"/>
            <a:ext cx="474767" cy="493487"/>
          </a:xfrm>
          <a:prstGeom prst="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ross 20">
            <a:extLst>
              <a:ext uri="{FF2B5EF4-FFF2-40B4-BE49-F238E27FC236}">
                <a16:creationId xmlns:a16="http://schemas.microsoft.com/office/drawing/2014/main" id="{5B8A0FCB-D99E-3BDF-A7F8-8D09237FFA53}"/>
              </a:ext>
            </a:extLst>
          </p:cNvPr>
          <p:cNvSpPr/>
          <p:nvPr/>
        </p:nvSpPr>
        <p:spPr>
          <a:xfrm>
            <a:off x="4944793" y="3196770"/>
            <a:ext cx="474767" cy="493487"/>
          </a:xfrm>
          <a:prstGeom prst="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ross 21">
            <a:extLst>
              <a:ext uri="{FF2B5EF4-FFF2-40B4-BE49-F238E27FC236}">
                <a16:creationId xmlns:a16="http://schemas.microsoft.com/office/drawing/2014/main" id="{9B1DAE76-5B50-652D-7206-DE0FA26ECAFF}"/>
              </a:ext>
            </a:extLst>
          </p:cNvPr>
          <p:cNvSpPr/>
          <p:nvPr/>
        </p:nvSpPr>
        <p:spPr>
          <a:xfrm>
            <a:off x="3096219" y="3182256"/>
            <a:ext cx="474767" cy="493487"/>
          </a:xfrm>
          <a:prstGeom prst="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ross 22">
            <a:extLst>
              <a:ext uri="{FF2B5EF4-FFF2-40B4-BE49-F238E27FC236}">
                <a16:creationId xmlns:a16="http://schemas.microsoft.com/office/drawing/2014/main" id="{74702A29-52D6-EEE4-3D98-013F6320486B}"/>
              </a:ext>
            </a:extLst>
          </p:cNvPr>
          <p:cNvSpPr/>
          <p:nvPr/>
        </p:nvSpPr>
        <p:spPr>
          <a:xfrm>
            <a:off x="8581386" y="3193145"/>
            <a:ext cx="474767" cy="493487"/>
          </a:xfrm>
          <a:prstGeom prst="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ross 23">
            <a:extLst>
              <a:ext uri="{FF2B5EF4-FFF2-40B4-BE49-F238E27FC236}">
                <a16:creationId xmlns:a16="http://schemas.microsoft.com/office/drawing/2014/main" id="{4E4F72A3-812D-D0D9-F5B8-180E294813A1}"/>
              </a:ext>
            </a:extLst>
          </p:cNvPr>
          <p:cNvSpPr/>
          <p:nvPr/>
        </p:nvSpPr>
        <p:spPr>
          <a:xfrm>
            <a:off x="6788112" y="3193142"/>
            <a:ext cx="474767" cy="493487"/>
          </a:xfrm>
          <a:prstGeom prst="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ross 24">
            <a:extLst>
              <a:ext uri="{FF2B5EF4-FFF2-40B4-BE49-F238E27FC236}">
                <a16:creationId xmlns:a16="http://schemas.microsoft.com/office/drawing/2014/main" id="{108DB110-ADF0-EDE5-64A6-A2E668FA8CF0}"/>
              </a:ext>
            </a:extLst>
          </p:cNvPr>
          <p:cNvSpPr/>
          <p:nvPr/>
        </p:nvSpPr>
        <p:spPr>
          <a:xfrm>
            <a:off x="10422595" y="3189515"/>
            <a:ext cx="474767" cy="493487"/>
          </a:xfrm>
          <a:prstGeom prst="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29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GC 2683">
            <a:extLst>
              <a:ext uri="{FF2B5EF4-FFF2-40B4-BE49-F238E27FC236}">
                <a16:creationId xmlns:a16="http://schemas.microsoft.com/office/drawing/2014/main" id="{44B11F05-8623-583B-8937-7DFB33110F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18</a:t>
            </a:fld>
            <a:endParaRPr lang="en-US" dirty="0"/>
          </a:p>
        </p:txBody>
      </p:sp>
      <p:pic>
        <p:nvPicPr>
          <p:cNvPr id="5" name="Picture 4" descr="A graph with red and blue dots&#10;&#10;Description automatically generated">
            <a:extLst>
              <a:ext uri="{FF2B5EF4-FFF2-40B4-BE49-F238E27FC236}">
                <a16:creationId xmlns:a16="http://schemas.microsoft.com/office/drawing/2014/main" id="{40E17D9C-EEF4-61CA-57B3-569F88188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28" y="1423181"/>
            <a:ext cx="4369038" cy="4560663"/>
          </a:xfrm>
          <a:prstGeom prst="rect">
            <a:avLst/>
          </a:prstGeom>
        </p:spPr>
      </p:pic>
      <p:sp>
        <p:nvSpPr>
          <p:cNvPr id="7" name="TextBox 6">
            <a:extLst>
              <a:ext uri="{FF2B5EF4-FFF2-40B4-BE49-F238E27FC236}">
                <a16:creationId xmlns:a16="http://schemas.microsoft.com/office/drawing/2014/main" id="{13330FFB-1424-E8D3-D5ED-055748372FDA}"/>
              </a:ext>
            </a:extLst>
          </p:cNvPr>
          <p:cNvSpPr txBox="1"/>
          <p:nvPr/>
        </p:nvSpPr>
        <p:spPr>
          <a:xfrm>
            <a:off x="721628" y="575745"/>
            <a:ext cx="11467323" cy="769441"/>
          </a:xfrm>
          <a:prstGeom prst="rect">
            <a:avLst/>
          </a:prstGeom>
          <a:noFill/>
        </p:spPr>
        <p:txBody>
          <a:bodyPr wrap="square" rtlCol="0">
            <a:spAutoFit/>
          </a:bodyPr>
          <a:lstStyle/>
          <a:p>
            <a:r>
              <a:rPr lang="en-US" sz="4400" b="1" i="1" dirty="0">
                <a:solidFill>
                  <a:schemeClr val="bg1"/>
                </a:solidFill>
              </a:rPr>
              <a:t>Choose a template</a:t>
            </a:r>
          </a:p>
        </p:txBody>
      </p:sp>
      <p:sp>
        <p:nvSpPr>
          <p:cNvPr id="4" name="Rectangle 3">
            <a:extLst>
              <a:ext uri="{FF2B5EF4-FFF2-40B4-BE49-F238E27FC236}">
                <a16:creationId xmlns:a16="http://schemas.microsoft.com/office/drawing/2014/main" id="{5BB316E8-EB84-C994-3430-DF8E3682F2BD}"/>
              </a:ext>
            </a:extLst>
          </p:cNvPr>
          <p:cNvSpPr/>
          <p:nvPr/>
        </p:nvSpPr>
        <p:spPr>
          <a:xfrm>
            <a:off x="2634267" y="2048895"/>
            <a:ext cx="905070" cy="737118"/>
          </a:xfrm>
          <a:prstGeom prst="rect">
            <a:avLst/>
          </a:prstGeom>
          <a:solidFill>
            <a:srgbClr val="9933FF">
              <a:alpha val="50196"/>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or: Curved 16">
            <a:extLst>
              <a:ext uri="{FF2B5EF4-FFF2-40B4-BE49-F238E27FC236}">
                <a16:creationId xmlns:a16="http://schemas.microsoft.com/office/drawing/2014/main" id="{CF5BA022-94CA-76A1-F3B1-223EB8423FA0}"/>
              </a:ext>
            </a:extLst>
          </p:cNvPr>
          <p:cNvCxnSpPr>
            <a:cxnSpLocks/>
          </p:cNvCxnSpPr>
          <p:nvPr/>
        </p:nvCxnSpPr>
        <p:spPr>
          <a:xfrm rot="10800000" flipV="1">
            <a:off x="3721608" y="1363313"/>
            <a:ext cx="3205066" cy="1269844"/>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14085F-E309-F4A4-E007-AFEC1AB68326}"/>
              </a:ext>
            </a:extLst>
          </p:cNvPr>
          <p:cNvSpPr txBox="1"/>
          <p:nvPr/>
        </p:nvSpPr>
        <p:spPr>
          <a:xfrm>
            <a:off x="7221894" y="884379"/>
            <a:ext cx="4248478" cy="954107"/>
          </a:xfrm>
          <a:prstGeom prst="rect">
            <a:avLst/>
          </a:prstGeom>
          <a:noFill/>
        </p:spPr>
        <p:txBody>
          <a:bodyPr wrap="square" rtlCol="0">
            <a:spAutoFit/>
          </a:bodyPr>
          <a:lstStyle/>
          <a:p>
            <a:r>
              <a:rPr lang="en-US" sz="2800" b="1" dirty="0">
                <a:solidFill>
                  <a:schemeClr val="bg1"/>
                </a:solidFill>
              </a:rPr>
              <a:t>Choose a part of parameter space</a:t>
            </a:r>
          </a:p>
        </p:txBody>
      </p:sp>
      <p:sp>
        <p:nvSpPr>
          <p:cNvPr id="3" name="TextBox 2">
            <a:extLst>
              <a:ext uri="{FF2B5EF4-FFF2-40B4-BE49-F238E27FC236}">
                <a16:creationId xmlns:a16="http://schemas.microsoft.com/office/drawing/2014/main" id="{EAFBCD59-C5AB-3298-F66E-88426F86CC07}"/>
              </a:ext>
            </a:extLst>
          </p:cNvPr>
          <p:cNvSpPr txBox="1"/>
          <p:nvPr/>
        </p:nvSpPr>
        <p:spPr>
          <a:xfrm>
            <a:off x="718580" y="5892050"/>
            <a:ext cx="4058817" cy="307777"/>
          </a:xfrm>
          <a:prstGeom prst="rect">
            <a:avLst/>
          </a:prstGeom>
          <a:noFill/>
        </p:spPr>
        <p:txBody>
          <a:bodyPr wrap="square" rtlCol="0">
            <a:spAutoFit/>
          </a:bodyPr>
          <a:lstStyle/>
          <a:p>
            <a:r>
              <a:rPr lang="en-US" sz="1400" dirty="0"/>
              <a:t>Credit: Riles 2023</a:t>
            </a:r>
          </a:p>
        </p:txBody>
      </p:sp>
      <p:pic>
        <p:nvPicPr>
          <p:cNvPr id="9" name="Picture 8" descr="A graph of a signal&#10;&#10;Description automatically generated">
            <a:extLst>
              <a:ext uri="{FF2B5EF4-FFF2-40B4-BE49-F238E27FC236}">
                <a16:creationId xmlns:a16="http://schemas.microsoft.com/office/drawing/2014/main" id="{96F7BA0E-A95B-1B20-25E8-36500E89E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975" y="2565693"/>
            <a:ext cx="3639764" cy="1810403"/>
          </a:xfrm>
          <a:prstGeom prst="rect">
            <a:avLst/>
          </a:prstGeom>
        </p:spPr>
      </p:pic>
      <p:pic>
        <p:nvPicPr>
          <p:cNvPr id="11" name="Picture 10" descr="A graph of a graph&#10;&#10;Description automatically generated with medium confidence">
            <a:extLst>
              <a:ext uri="{FF2B5EF4-FFF2-40B4-BE49-F238E27FC236}">
                <a16:creationId xmlns:a16="http://schemas.microsoft.com/office/drawing/2014/main" id="{5E603B26-EAAB-2301-4866-83B4CC282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2975" y="4911072"/>
            <a:ext cx="3639764" cy="1810403"/>
          </a:xfrm>
          <a:prstGeom prst="rect">
            <a:avLst/>
          </a:prstGeom>
        </p:spPr>
      </p:pic>
    </p:spTree>
    <p:extLst>
      <p:ext uri="{BB962C8B-B14F-4D97-AF65-F5344CB8AC3E}">
        <p14:creationId xmlns:p14="http://schemas.microsoft.com/office/powerpoint/2010/main" val="76158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156 0.00162 L -0.00039 -0.34329 " pathEditMode="relative" rAng="0" ptsTypes="AA">
                                      <p:cBhvr>
                                        <p:cTn id="6" dur="2000" fill="hold"/>
                                        <p:tgtEl>
                                          <p:spTgt spid="11"/>
                                        </p:tgtEl>
                                        <p:attrNameLst>
                                          <p:attrName>ppt_x</p:attrName>
                                          <p:attrName>ppt_y</p:attrName>
                                        </p:attrNameLst>
                                      </p:cBhvr>
                                      <p:rCtr x="52" y="-17245"/>
                                    </p:animMotion>
                                  </p:childTnLst>
                                </p:cTn>
                              </p:par>
                            </p:childTnLst>
                          </p:cTn>
                        </p:par>
                        <p:par>
                          <p:cTn id="7" fill="hold">
                            <p:stCondLst>
                              <p:cond delay="2000"/>
                            </p:stCondLst>
                            <p:childTnLst>
                              <p:par>
                                <p:cTn id="8" presetID="9" presetClass="emph" presetSubtype="0" nodeType="afterEffect">
                                  <p:stCondLst>
                                    <p:cond delay="0"/>
                                  </p:stCondLst>
                                  <p:childTnLst>
                                    <p:set>
                                      <p:cBhvr>
                                        <p:cTn id="9" dur="indefinite"/>
                                        <p:tgtEl>
                                          <p:spTgt spid="11"/>
                                        </p:tgtEl>
                                        <p:attrNameLst>
                                          <p:attrName>style.opacity</p:attrName>
                                        </p:attrNameLst>
                                      </p:cBhvr>
                                      <p:to>
                                        <p:strVal val="0.5"/>
                                      </p:to>
                                    </p:set>
                                    <p:animEffect filter="image" prLst="opacity: 0.5">
                                      <p:cBhvr rctx="IE">
                                        <p:cTn id="10"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67F69-9156-5200-EAD4-09741FD0CDF2}"/>
            </a:ext>
          </a:extLst>
        </p:cNvPr>
        <p:cNvGrpSpPr/>
        <p:nvPr/>
      </p:nvGrpSpPr>
      <p:grpSpPr>
        <a:xfrm>
          <a:off x="0" y="0"/>
          <a:ext cx="0" cy="0"/>
          <a:chOff x="0" y="0"/>
          <a:chExt cx="0" cy="0"/>
        </a:xfrm>
      </p:grpSpPr>
      <p:pic>
        <p:nvPicPr>
          <p:cNvPr id="1026" name="Picture 2" descr="NGC 2683">
            <a:extLst>
              <a:ext uri="{FF2B5EF4-FFF2-40B4-BE49-F238E27FC236}">
                <a16:creationId xmlns:a16="http://schemas.microsoft.com/office/drawing/2014/main" id="{44DDF5C6-4490-342F-8193-EAE34BDB0F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0" y="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7FCCB44F-3DBC-0F3D-69BD-4C4C39E9C060}"/>
              </a:ext>
            </a:extLst>
          </p:cNvPr>
          <p:cNvSpPr>
            <a:spLocks noGrp="1"/>
          </p:cNvSpPr>
          <p:nvPr>
            <p:ph type="sldNum" sz="quarter" idx="12"/>
          </p:nvPr>
        </p:nvSpPr>
        <p:spPr/>
        <p:txBody>
          <a:bodyPr/>
          <a:lstStyle/>
          <a:p>
            <a:fld id="{C2532AA3-5859-483C-9A4F-3BCE08E6AA1F}" type="slidenum">
              <a:rPr lang="en-US" smtClean="0"/>
              <a:t>19</a:t>
            </a:fld>
            <a:endParaRPr lang="en-US" dirty="0"/>
          </a:p>
        </p:txBody>
      </p:sp>
      <p:sp>
        <p:nvSpPr>
          <p:cNvPr id="3" name="TextBox 2">
            <a:extLst>
              <a:ext uri="{FF2B5EF4-FFF2-40B4-BE49-F238E27FC236}">
                <a16:creationId xmlns:a16="http://schemas.microsoft.com/office/drawing/2014/main" id="{B32D3E38-F6D1-4FEA-120B-316956014C85}"/>
              </a:ext>
            </a:extLst>
          </p:cNvPr>
          <p:cNvSpPr txBox="1"/>
          <p:nvPr/>
        </p:nvSpPr>
        <p:spPr>
          <a:xfrm>
            <a:off x="1081180" y="2454900"/>
            <a:ext cx="10029638" cy="1446550"/>
          </a:xfrm>
          <a:prstGeom prst="rect">
            <a:avLst/>
          </a:prstGeom>
          <a:solidFill>
            <a:srgbClr val="000000">
              <a:alpha val="38039"/>
            </a:srgbClr>
          </a:solidFill>
        </p:spPr>
        <p:txBody>
          <a:bodyPr wrap="square" rtlCol="0">
            <a:spAutoFit/>
          </a:bodyPr>
          <a:lstStyle/>
          <a:p>
            <a:pPr algn="ctr"/>
            <a:r>
              <a:rPr lang="en-US" sz="8800" b="1" i="1" dirty="0">
                <a:solidFill>
                  <a:schemeClr val="bg1"/>
                </a:solidFill>
              </a:rPr>
              <a:t>Loose Coherence</a:t>
            </a:r>
          </a:p>
        </p:txBody>
      </p:sp>
    </p:spTree>
    <p:extLst>
      <p:ext uri="{BB962C8B-B14F-4D97-AF65-F5344CB8AC3E}">
        <p14:creationId xmlns:p14="http://schemas.microsoft.com/office/powerpoint/2010/main" val="285674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8C7138B-CD1A-694E-72B3-B7E210C7A520}"/>
              </a:ext>
            </a:extLst>
          </p:cNvPr>
          <p:cNvCxnSpPr>
            <a:cxnSpLocks/>
          </p:cNvCxnSpPr>
          <p:nvPr/>
        </p:nvCxnSpPr>
        <p:spPr>
          <a:xfrm flipH="1">
            <a:off x="813816" y="521208"/>
            <a:ext cx="64008" cy="5769864"/>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31654EC-40CF-BADD-D28D-56971154C71A}"/>
              </a:ext>
            </a:extLst>
          </p:cNvPr>
          <p:cNvCxnSpPr>
            <a:cxnSpLocks/>
          </p:cNvCxnSpPr>
          <p:nvPr/>
        </p:nvCxnSpPr>
        <p:spPr>
          <a:xfrm flipH="1">
            <a:off x="813816" y="3572256"/>
            <a:ext cx="10783824"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7006536-D710-3670-0612-EDF4FD6822F2}"/>
              </a:ext>
            </a:extLst>
          </p:cNvPr>
          <p:cNvSpPr txBox="1"/>
          <p:nvPr/>
        </p:nvSpPr>
        <p:spPr>
          <a:xfrm rot="16200000">
            <a:off x="-2300484" y="2831514"/>
            <a:ext cx="5431536" cy="646331"/>
          </a:xfrm>
          <a:prstGeom prst="rect">
            <a:avLst/>
          </a:prstGeom>
          <a:noFill/>
        </p:spPr>
        <p:txBody>
          <a:bodyPr wrap="square" rtlCol="0">
            <a:spAutoFit/>
          </a:bodyPr>
          <a:lstStyle/>
          <a:p>
            <a:r>
              <a:rPr lang="en-US" sz="3600" dirty="0">
                <a:solidFill>
                  <a:schemeClr val="bg1"/>
                </a:solidFill>
              </a:rPr>
              <a:t>My Knowledge about CWs</a:t>
            </a:r>
          </a:p>
        </p:txBody>
      </p:sp>
      <p:sp>
        <p:nvSpPr>
          <p:cNvPr id="10" name="TextBox 9">
            <a:extLst>
              <a:ext uri="{FF2B5EF4-FFF2-40B4-BE49-F238E27FC236}">
                <a16:creationId xmlns:a16="http://schemas.microsoft.com/office/drawing/2014/main" id="{A78D0862-6920-0203-EAD9-42E456D282D5}"/>
              </a:ext>
            </a:extLst>
          </p:cNvPr>
          <p:cNvSpPr txBox="1"/>
          <p:nvPr/>
        </p:nvSpPr>
        <p:spPr>
          <a:xfrm rot="17479451">
            <a:off x="613674" y="4039116"/>
            <a:ext cx="1720796" cy="523220"/>
          </a:xfrm>
          <a:prstGeom prst="rect">
            <a:avLst/>
          </a:prstGeom>
          <a:noFill/>
        </p:spPr>
        <p:txBody>
          <a:bodyPr wrap="square" rtlCol="0">
            <a:spAutoFit/>
          </a:bodyPr>
          <a:lstStyle/>
          <a:p>
            <a:r>
              <a:rPr lang="en-US" sz="2800" dirty="0">
                <a:solidFill>
                  <a:schemeClr val="bg1"/>
                </a:solidFill>
              </a:rPr>
              <a:t>Big Bang</a:t>
            </a:r>
          </a:p>
        </p:txBody>
      </p:sp>
      <p:sp>
        <p:nvSpPr>
          <p:cNvPr id="11" name="TextBox 10">
            <a:extLst>
              <a:ext uri="{FF2B5EF4-FFF2-40B4-BE49-F238E27FC236}">
                <a16:creationId xmlns:a16="http://schemas.microsoft.com/office/drawing/2014/main" id="{D0DF2FD6-CD1A-B9CB-646A-CB34761E533A}"/>
              </a:ext>
            </a:extLst>
          </p:cNvPr>
          <p:cNvSpPr txBox="1"/>
          <p:nvPr/>
        </p:nvSpPr>
        <p:spPr>
          <a:xfrm rot="17479451">
            <a:off x="10728792" y="3953756"/>
            <a:ext cx="1091428" cy="523220"/>
          </a:xfrm>
          <a:prstGeom prst="rect">
            <a:avLst/>
          </a:prstGeom>
          <a:noFill/>
        </p:spPr>
        <p:txBody>
          <a:bodyPr wrap="square" rtlCol="0">
            <a:spAutoFit/>
          </a:bodyPr>
          <a:lstStyle/>
          <a:p>
            <a:r>
              <a:rPr lang="en-US" sz="2800" dirty="0">
                <a:solidFill>
                  <a:schemeClr val="bg1"/>
                </a:solidFill>
              </a:rPr>
              <a:t>Today</a:t>
            </a:r>
          </a:p>
        </p:txBody>
      </p:sp>
      <p:sp>
        <p:nvSpPr>
          <p:cNvPr id="12" name="TextBox 11">
            <a:extLst>
              <a:ext uri="{FF2B5EF4-FFF2-40B4-BE49-F238E27FC236}">
                <a16:creationId xmlns:a16="http://schemas.microsoft.com/office/drawing/2014/main" id="{DB7E5541-2BDF-20F9-BFF4-0588E02C5380}"/>
              </a:ext>
            </a:extLst>
          </p:cNvPr>
          <p:cNvSpPr txBox="1"/>
          <p:nvPr/>
        </p:nvSpPr>
        <p:spPr>
          <a:xfrm rot="17479451">
            <a:off x="3517519" y="4709679"/>
            <a:ext cx="2780296" cy="523220"/>
          </a:xfrm>
          <a:prstGeom prst="rect">
            <a:avLst/>
          </a:prstGeom>
          <a:noFill/>
        </p:spPr>
        <p:txBody>
          <a:bodyPr wrap="square" rtlCol="0">
            <a:spAutoFit/>
          </a:bodyPr>
          <a:lstStyle/>
          <a:p>
            <a:r>
              <a:rPr lang="en-US" sz="2800" dirty="0">
                <a:solidFill>
                  <a:schemeClr val="bg1"/>
                </a:solidFill>
              </a:rPr>
              <a:t>Started My Thsis</a:t>
            </a:r>
          </a:p>
        </p:txBody>
      </p:sp>
      <p:sp>
        <p:nvSpPr>
          <p:cNvPr id="13" name="TextBox 12">
            <a:extLst>
              <a:ext uri="{FF2B5EF4-FFF2-40B4-BE49-F238E27FC236}">
                <a16:creationId xmlns:a16="http://schemas.microsoft.com/office/drawing/2014/main" id="{62EE6850-668E-D807-A736-F8A6333F8FA1}"/>
              </a:ext>
            </a:extLst>
          </p:cNvPr>
          <p:cNvSpPr txBox="1"/>
          <p:nvPr/>
        </p:nvSpPr>
        <p:spPr>
          <a:xfrm rot="17479451">
            <a:off x="6367607" y="4827426"/>
            <a:ext cx="3138772" cy="523220"/>
          </a:xfrm>
          <a:prstGeom prst="rect">
            <a:avLst/>
          </a:prstGeom>
          <a:noFill/>
        </p:spPr>
        <p:txBody>
          <a:bodyPr wrap="square" rtlCol="0">
            <a:spAutoFit/>
          </a:bodyPr>
          <a:lstStyle/>
          <a:p>
            <a:r>
              <a:rPr lang="en-US" sz="2800" dirty="0">
                <a:solidFill>
                  <a:schemeClr val="bg1"/>
                </a:solidFill>
              </a:rPr>
              <a:t>Finished My Thesis</a:t>
            </a:r>
          </a:p>
        </p:txBody>
      </p:sp>
      <p:sp>
        <p:nvSpPr>
          <p:cNvPr id="14" name="TextBox 13">
            <a:extLst>
              <a:ext uri="{FF2B5EF4-FFF2-40B4-BE49-F238E27FC236}">
                <a16:creationId xmlns:a16="http://schemas.microsoft.com/office/drawing/2014/main" id="{C8645B87-82C6-1F79-A263-23006D2E5575}"/>
              </a:ext>
            </a:extLst>
          </p:cNvPr>
          <p:cNvSpPr txBox="1"/>
          <p:nvPr/>
        </p:nvSpPr>
        <p:spPr>
          <a:xfrm rot="17479451">
            <a:off x="17941" y="4039117"/>
            <a:ext cx="5431536" cy="523220"/>
          </a:xfrm>
          <a:prstGeom prst="rect">
            <a:avLst/>
          </a:prstGeom>
          <a:noFill/>
        </p:spPr>
        <p:txBody>
          <a:bodyPr wrap="square" rtlCol="0">
            <a:spAutoFit/>
          </a:bodyPr>
          <a:lstStyle/>
          <a:p>
            <a:r>
              <a:rPr lang="en-US" sz="2800" dirty="0">
                <a:solidFill>
                  <a:schemeClr val="bg1"/>
                </a:solidFill>
              </a:rPr>
              <a:t>Colliding Black Holes</a:t>
            </a:r>
          </a:p>
        </p:txBody>
      </p:sp>
      <p:sp>
        <p:nvSpPr>
          <p:cNvPr id="15" name="TextBox 14">
            <a:extLst>
              <a:ext uri="{FF2B5EF4-FFF2-40B4-BE49-F238E27FC236}">
                <a16:creationId xmlns:a16="http://schemas.microsoft.com/office/drawing/2014/main" id="{18BC772E-A8FB-D89A-0694-71E5CA82D9CB}"/>
              </a:ext>
            </a:extLst>
          </p:cNvPr>
          <p:cNvSpPr txBox="1"/>
          <p:nvPr/>
        </p:nvSpPr>
        <p:spPr>
          <a:xfrm rot="17479451">
            <a:off x="2732259" y="4039116"/>
            <a:ext cx="1446275" cy="523220"/>
          </a:xfrm>
          <a:prstGeom prst="rect">
            <a:avLst/>
          </a:prstGeom>
          <a:noFill/>
        </p:spPr>
        <p:txBody>
          <a:bodyPr wrap="square" rtlCol="0">
            <a:spAutoFit/>
          </a:bodyPr>
          <a:lstStyle/>
          <a:p>
            <a:r>
              <a:rPr lang="en-US" sz="2800" dirty="0">
                <a:solidFill>
                  <a:schemeClr val="bg1"/>
                </a:solidFill>
              </a:rPr>
              <a:t>Einstein</a:t>
            </a:r>
          </a:p>
        </p:txBody>
      </p:sp>
      <p:sp>
        <p:nvSpPr>
          <p:cNvPr id="16" name="TextBox 15">
            <a:extLst>
              <a:ext uri="{FF2B5EF4-FFF2-40B4-BE49-F238E27FC236}">
                <a16:creationId xmlns:a16="http://schemas.microsoft.com/office/drawing/2014/main" id="{5C8984E8-9606-2FE6-9AAB-F7FC91C53705}"/>
              </a:ext>
            </a:extLst>
          </p:cNvPr>
          <p:cNvSpPr txBox="1"/>
          <p:nvPr/>
        </p:nvSpPr>
        <p:spPr>
          <a:xfrm rot="17479451">
            <a:off x="3420432" y="4054720"/>
            <a:ext cx="1479778" cy="523220"/>
          </a:xfrm>
          <a:prstGeom prst="rect">
            <a:avLst/>
          </a:prstGeom>
          <a:noFill/>
        </p:spPr>
        <p:txBody>
          <a:bodyPr wrap="square" rtlCol="0">
            <a:spAutoFit/>
          </a:bodyPr>
          <a:lstStyle/>
          <a:p>
            <a:r>
              <a:rPr lang="en-US" sz="2800" dirty="0">
                <a:solidFill>
                  <a:schemeClr val="bg1"/>
                </a:solidFill>
              </a:rPr>
              <a:t>My Birth</a:t>
            </a:r>
          </a:p>
        </p:txBody>
      </p:sp>
      <p:cxnSp>
        <p:nvCxnSpPr>
          <p:cNvPr id="18" name="Straight Connector 17">
            <a:extLst>
              <a:ext uri="{FF2B5EF4-FFF2-40B4-BE49-F238E27FC236}">
                <a16:creationId xmlns:a16="http://schemas.microsoft.com/office/drawing/2014/main" id="{DDD5EAB4-18CB-EA76-4090-1C4BE98C4EE5}"/>
              </a:ext>
            </a:extLst>
          </p:cNvPr>
          <p:cNvCxnSpPr>
            <a:cxnSpLocks/>
          </p:cNvCxnSpPr>
          <p:nvPr/>
        </p:nvCxnSpPr>
        <p:spPr>
          <a:xfrm>
            <a:off x="4407408" y="429768"/>
            <a:ext cx="0" cy="318211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825CF4E-817D-5078-356F-E46FA6BB4233}"/>
              </a:ext>
            </a:extLst>
          </p:cNvPr>
          <p:cNvSpPr txBox="1"/>
          <p:nvPr/>
        </p:nvSpPr>
        <p:spPr>
          <a:xfrm rot="17479451">
            <a:off x="8949192" y="4170636"/>
            <a:ext cx="1949706" cy="523220"/>
          </a:xfrm>
          <a:prstGeom prst="rect">
            <a:avLst/>
          </a:prstGeom>
          <a:noFill/>
        </p:spPr>
        <p:txBody>
          <a:bodyPr wrap="square" rtlCol="0">
            <a:spAutoFit/>
          </a:bodyPr>
          <a:lstStyle/>
          <a:p>
            <a:r>
              <a:rPr lang="en-US" sz="2800" dirty="0">
                <a:solidFill>
                  <a:schemeClr val="bg1"/>
                </a:solidFill>
              </a:rPr>
              <a:t>Last Week</a:t>
            </a:r>
          </a:p>
        </p:txBody>
      </p:sp>
      <p:sp>
        <p:nvSpPr>
          <p:cNvPr id="22" name="TextBox 21">
            <a:extLst>
              <a:ext uri="{FF2B5EF4-FFF2-40B4-BE49-F238E27FC236}">
                <a16:creationId xmlns:a16="http://schemas.microsoft.com/office/drawing/2014/main" id="{574712E2-9578-D004-4B89-8D73CCD26C64}"/>
              </a:ext>
            </a:extLst>
          </p:cNvPr>
          <p:cNvSpPr txBox="1"/>
          <p:nvPr/>
        </p:nvSpPr>
        <p:spPr>
          <a:xfrm>
            <a:off x="2096901" y="392534"/>
            <a:ext cx="1091428" cy="523220"/>
          </a:xfrm>
          <a:prstGeom prst="rect">
            <a:avLst/>
          </a:prstGeom>
          <a:noFill/>
        </p:spPr>
        <p:txBody>
          <a:bodyPr wrap="square" rtlCol="0">
            <a:spAutoFit/>
          </a:bodyPr>
          <a:lstStyle/>
          <a:p>
            <a:r>
              <a:rPr lang="en-US" sz="2800" dirty="0">
                <a:solidFill>
                  <a:srgbClr val="FF0000"/>
                </a:solidFill>
              </a:rPr>
              <a:t>BC</a:t>
            </a:r>
          </a:p>
        </p:txBody>
      </p:sp>
      <p:cxnSp>
        <p:nvCxnSpPr>
          <p:cNvPr id="24" name="Straight Arrow Connector 23">
            <a:extLst>
              <a:ext uri="{FF2B5EF4-FFF2-40B4-BE49-F238E27FC236}">
                <a16:creationId xmlns:a16="http://schemas.microsoft.com/office/drawing/2014/main" id="{D3B7EAAE-1613-2B31-483A-E8B1B4CB3872}"/>
              </a:ext>
            </a:extLst>
          </p:cNvPr>
          <p:cNvCxnSpPr>
            <a:stCxn id="22" idx="1"/>
          </p:cNvCxnSpPr>
          <p:nvPr/>
        </p:nvCxnSpPr>
        <p:spPr>
          <a:xfrm flipH="1">
            <a:off x="1042416" y="654144"/>
            <a:ext cx="105448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2874A08-D266-9215-06FA-4E831798E6E3}"/>
              </a:ext>
            </a:extLst>
          </p:cNvPr>
          <p:cNvCxnSpPr>
            <a:cxnSpLocks/>
          </p:cNvCxnSpPr>
          <p:nvPr/>
        </p:nvCxnSpPr>
        <p:spPr>
          <a:xfrm>
            <a:off x="2733709" y="654144"/>
            <a:ext cx="159140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41" name="Ink 40">
                <a:extLst>
                  <a:ext uri="{FF2B5EF4-FFF2-40B4-BE49-F238E27FC236}">
                    <a16:creationId xmlns:a16="http://schemas.microsoft.com/office/drawing/2014/main" id="{40CDCA35-5BD3-4217-E4F0-4FEC51531D91}"/>
                  </a:ext>
                </a:extLst>
              </p14:cNvPr>
              <p14:cNvContentPartPr/>
              <p14:nvPr/>
            </p14:nvContentPartPr>
            <p14:xfrm>
              <a:off x="4407264" y="62208"/>
              <a:ext cx="7279200" cy="3524040"/>
            </p14:xfrm>
          </p:contentPart>
        </mc:Choice>
        <mc:Fallback xmlns="">
          <p:pic>
            <p:nvPicPr>
              <p:cNvPr id="41" name="Ink 40">
                <a:extLst>
                  <a:ext uri="{FF2B5EF4-FFF2-40B4-BE49-F238E27FC236}">
                    <a16:creationId xmlns:a16="http://schemas.microsoft.com/office/drawing/2014/main" id="{40CDCA35-5BD3-4217-E4F0-4FEC51531D91}"/>
                  </a:ext>
                </a:extLst>
              </p:cNvPr>
              <p:cNvPicPr/>
              <p:nvPr/>
            </p:nvPicPr>
            <p:blipFill>
              <a:blip r:embed="rId3"/>
              <a:stretch>
                <a:fillRect/>
              </a:stretch>
            </p:blipFill>
            <p:spPr>
              <a:xfrm>
                <a:off x="4344264" y="-792"/>
                <a:ext cx="7404840" cy="3649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2" name="Ink 41">
                <a:extLst>
                  <a:ext uri="{FF2B5EF4-FFF2-40B4-BE49-F238E27FC236}">
                    <a16:creationId xmlns:a16="http://schemas.microsoft.com/office/drawing/2014/main" id="{A836A6BD-CFC4-A89A-96C7-475EEF1F012B}"/>
                  </a:ext>
                </a:extLst>
              </p14:cNvPr>
              <p14:cNvContentPartPr/>
              <p14:nvPr/>
            </p14:nvContentPartPr>
            <p14:xfrm>
              <a:off x="904824" y="3527208"/>
              <a:ext cx="3475440" cy="113400"/>
            </p14:xfrm>
          </p:contentPart>
        </mc:Choice>
        <mc:Fallback xmlns="">
          <p:pic>
            <p:nvPicPr>
              <p:cNvPr id="42" name="Ink 41">
                <a:extLst>
                  <a:ext uri="{FF2B5EF4-FFF2-40B4-BE49-F238E27FC236}">
                    <a16:creationId xmlns:a16="http://schemas.microsoft.com/office/drawing/2014/main" id="{A836A6BD-CFC4-A89A-96C7-475EEF1F012B}"/>
                  </a:ext>
                </a:extLst>
              </p:cNvPr>
              <p:cNvPicPr/>
              <p:nvPr/>
            </p:nvPicPr>
            <p:blipFill>
              <a:blip r:embed="rId5"/>
              <a:stretch>
                <a:fillRect/>
              </a:stretch>
            </p:blipFill>
            <p:spPr>
              <a:xfrm>
                <a:off x="842184" y="3464208"/>
                <a:ext cx="3601080" cy="239040"/>
              </a:xfrm>
              <a:prstGeom prst="rect">
                <a:avLst/>
              </a:prstGeom>
            </p:spPr>
          </p:pic>
        </mc:Fallback>
      </mc:AlternateContent>
    </p:spTree>
    <p:extLst>
      <p:ext uri="{BB962C8B-B14F-4D97-AF65-F5344CB8AC3E}">
        <p14:creationId xmlns:p14="http://schemas.microsoft.com/office/powerpoint/2010/main" val="1002194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NGC 2683">
            <a:extLst>
              <a:ext uri="{FF2B5EF4-FFF2-40B4-BE49-F238E27FC236}">
                <a16:creationId xmlns:a16="http://schemas.microsoft.com/office/drawing/2014/main" id="{E0CCEF61-8F6F-97BF-2785-9D9E4AE595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20</a:t>
            </a:fld>
            <a:endParaRPr lang="en-US" dirty="0"/>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360876E2-FB09-B2DC-B61A-4406F9CC5A11}"/>
                  </a:ext>
                </a:extLst>
              </p:cNvPr>
              <p:cNvSpPr txBox="1"/>
              <p:nvPr/>
            </p:nvSpPr>
            <p:spPr>
              <a:xfrm>
                <a:off x="1233228" y="659531"/>
                <a:ext cx="9722493" cy="677108"/>
              </a:xfrm>
              <a:prstGeom prst="rect">
                <a:avLst/>
              </a:prstGeom>
              <a:noFill/>
            </p:spPr>
            <p:txBody>
              <a:bodyPr wrap="square" lIns="0" tIns="0" rIns="0" bIns="0" rtlCol="0">
                <a:spAutoFit/>
              </a:bodyPr>
              <a:lstStyle/>
              <a:p>
                <a:r>
                  <a:rPr lang="en-US" sz="4400" b="1" dirty="0">
                    <a:solidFill>
                      <a:schemeClr val="bg1"/>
                    </a:solidFill>
                  </a:rPr>
                  <a:t>A</a:t>
                </a:r>
                <a:r>
                  <a:rPr lang="en-US" sz="4400" b="1" baseline="-25000" dirty="0">
                    <a:solidFill>
                      <a:schemeClr val="bg1"/>
                    </a:solidFill>
                  </a:rPr>
                  <a:t>l</a:t>
                </a:r>
                <a14:m>
                  <m:oMath xmlns:m="http://schemas.openxmlformats.org/officeDocument/2006/math">
                    <m:r>
                      <a:rPr lang="en-US" sz="4400" b="1" i="0">
                        <a:solidFill>
                          <a:schemeClr val="bg1"/>
                        </a:solidFill>
                        <a:latin typeface="Cambria Math" panose="02040503050406030204" pitchFamily="18" charset="0"/>
                      </a:rPr>
                      <m:t>=</m:t>
                    </m:r>
                    <m:sSub>
                      <m:sSubPr>
                        <m:ctrlPr>
                          <a:rPr lang="en-US" sz="4400" b="1" i="1" smtClean="0">
                            <a:solidFill>
                              <a:srgbClr val="FF0000"/>
                            </a:solidFill>
                            <a:latin typeface="Cambria Math" panose="02040503050406030204" pitchFamily="18" charset="0"/>
                          </a:rPr>
                        </m:ctrlPr>
                      </m:sSubPr>
                      <m:e>
                        <m:r>
                          <a:rPr lang="en-US" sz="4400" b="1" i="1" smtClean="0">
                            <a:solidFill>
                              <a:srgbClr val="FF0000"/>
                            </a:solidFill>
                            <a:latin typeface="Cambria Math" panose="02040503050406030204" pitchFamily="18" charset="0"/>
                          </a:rPr>
                          <m:t>𝒂</m:t>
                        </m:r>
                      </m:e>
                      <m:sub>
                        <m:r>
                          <a:rPr lang="en-US" sz="4400" b="1" i="1" smtClean="0">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 </m:t>
                        </m:r>
                      </m:sub>
                    </m:sSub>
                    <m:r>
                      <a:rPr lang="en-US" sz="4400" b="1" i="1" smtClean="0">
                        <a:solidFill>
                          <a:srgbClr val="FF0000"/>
                        </a:solidFill>
                        <a:latin typeface="Cambria Math" panose="02040503050406030204" pitchFamily="18" charset="0"/>
                      </a:rPr>
                      <m:t>+</m:t>
                    </m:r>
                    <m:r>
                      <a:rPr lang="en-US" sz="4400" b="1" i="1" smtClean="0">
                        <a:solidFill>
                          <a:srgbClr val="FF0000"/>
                        </a:solidFill>
                        <a:latin typeface="Cambria Math" panose="02040503050406030204" pitchFamily="18" charset="0"/>
                      </a:rPr>
                      <m:t>𝒊𝒃</m:t>
                    </m:r>
                    <m:r>
                      <a:rPr lang="en-US" sz="4400" b="1" i="1" baseline="-25000" smtClean="0">
                        <a:solidFill>
                          <a:srgbClr val="FF0000"/>
                        </a:solidFill>
                        <a:latin typeface="Cambria Math" panose="02040503050406030204" pitchFamily="18" charset="0"/>
                      </a:rPr>
                      <m:t>𝟏</m:t>
                    </m:r>
                    <m:r>
                      <a:rPr lang="en-US" sz="4400" b="1" i="1" smtClean="0">
                        <a:solidFill>
                          <a:schemeClr val="bg1"/>
                        </a:solidFill>
                        <a:latin typeface="Cambria Math" panose="02040503050406030204" pitchFamily="18" charset="0"/>
                      </a:rPr>
                      <m:t>,  </m:t>
                    </m:r>
                    <m:r>
                      <a:rPr lang="en-US" sz="4400" b="1" i="1" smtClean="0">
                        <a:solidFill>
                          <a:srgbClr val="FF0000"/>
                        </a:solidFill>
                        <a:latin typeface="Cambria Math" panose="02040503050406030204" pitchFamily="18" charset="0"/>
                      </a:rPr>
                      <m:t>𝒂</m:t>
                    </m:r>
                    <m:r>
                      <a:rPr lang="en-US" sz="4400" b="1" i="1" baseline="-25000" smtClean="0">
                        <a:solidFill>
                          <a:srgbClr val="FF0000"/>
                        </a:solidFill>
                        <a:latin typeface="Cambria Math" panose="02040503050406030204" pitchFamily="18" charset="0"/>
                      </a:rPr>
                      <m:t>𝟐</m:t>
                    </m:r>
                    <m:r>
                      <a:rPr lang="en-US" sz="4400" b="1" i="1" smtClean="0">
                        <a:solidFill>
                          <a:srgbClr val="FF0000"/>
                        </a:solidFill>
                        <a:latin typeface="Cambria Math" panose="02040503050406030204" pitchFamily="18" charset="0"/>
                      </a:rPr>
                      <m:t>+</m:t>
                    </m:r>
                    <m:r>
                      <a:rPr lang="en-US" sz="4400" b="1" i="1" smtClean="0">
                        <a:solidFill>
                          <a:srgbClr val="FF0000"/>
                        </a:solidFill>
                        <a:latin typeface="Cambria Math" panose="02040503050406030204" pitchFamily="18" charset="0"/>
                      </a:rPr>
                      <m:t>𝒊𝒃</m:t>
                    </m:r>
                    <m:r>
                      <a:rPr lang="en-US" sz="4400" b="1" i="1" baseline="-25000" smtClean="0">
                        <a:solidFill>
                          <a:srgbClr val="FF0000"/>
                        </a:solidFill>
                        <a:latin typeface="Cambria Math" panose="02040503050406030204" pitchFamily="18" charset="0"/>
                      </a:rPr>
                      <m:t>𝟐</m:t>
                    </m:r>
                    <m:r>
                      <a:rPr lang="en-US" sz="4400" b="1" i="1" smtClean="0">
                        <a:solidFill>
                          <a:srgbClr val="FF0000"/>
                        </a:solidFill>
                        <a:latin typeface="Cambria Math" panose="02040503050406030204" pitchFamily="18" charset="0"/>
                      </a:rPr>
                      <m:t> </m:t>
                    </m:r>
                    <m:r>
                      <a:rPr lang="en-US" sz="4400" b="1" i="1" smtClean="0">
                        <a:solidFill>
                          <a:schemeClr val="bg1"/>
                        </a:solidFill>
                        <a:latin typeface="Cambria Math" panose="02040503050406030204" pitchFamily="18" charset="0"/>
                      </a:rPr>
                      <m:t>,  … ,</m:t>
                    </m:r>
                    <m:r>
                      <a:rPr lang="en-US" sz="4400" b="1" i="1" smtClean="0">
                        <a:solidFill>
                          <a:schemeClr val="bg1"/>
                        </a:solidFill>
                        <a:latin typeface="Cambria Math" panose="02040503050406030204" pitchFamily="18" charset="0"/>
                      </a:rPr>
                      <m:t> </m:t>
                    </m:r>
                    <m:sSub>
                      <m:sSubPr>
                        <m:ctrlPr>
                          <a:rPr lang="en-US" sz="4400" b="1" i="1" smtClean="0">
                            <a:solidFill>
                              <a:srgbClr val="FF0000"/>
                            </a:solidFill>
                            <a:latin typeface="Cambria Math" panose="02040503050406030204" pitchFamily="18" charset="0"/>
                          </a:rPr>
                        </m:ctrlPr>
                      </m:sSubPr>
                      <m:e>
                        <m:r>
                          <a:rPr lang="en-US" sz="4400" b="1" i="1" smtClean="0">
                            <a:solidFill>
                              <a:srgbClr val="FF0000"/>
                            </a:solidFill>
                            <a:latin typeface="Cambria Math" panose="02040503050406030204" pitchFamily="18" charset="0"/>
                          </a:rPr>
                          <m:t>𝒂</m:t>
                        </m:r>
                      </m:e>
                      <m:sub>
                        <m:r>
                          <a:rPr lang="en-US" sz="4400" b="1" i="1" smtClean="0">
                            <a:solidFill>
                              <a:srgbClr val="FF0000"/>
                            </a:solidFill>
                            <a:latin typeface="Cambria Math" panose="02040503050406030204" pitchFamily="18" charset="0"/>
                          </a:rPr>
                          <m:t>𝒏</m:t>
                        </m:r>
                      </m:sub>
                    </m:sSub>
                    <m:r>
                      <a:rPr lang="en-US" sz="4400" b="1" i="1" smtClean="0">
                        <a:solidFill>
                          <a:srgbClr val="FF0000"/>
                        </a:solidFill>
                        <a:latin typeface="Cambria Math" panose="02040503050406030204" pitchFamily="18" charset="0"/>
                      </a:rPr>
                      <m:t>+</m:t>
                    </m:r>
                    <m:r>
                      <a:rPr lang="en-US" sz="4400" b="1" i="1" smtClean="0">
                        <a:solidFill>
                          <a:srgbClr val="FF0000"/>
                        </a:solidFill>
                        <a:latin typeface="Cambria Math" panose="02040503050406030204" pitchFamily="18" charset="0"/>
                      </a:rPr>
                      <m:t>𝒊𝒃𝒏</m:t>
                    </m:r>
                    <m:r>
                      <a:rPr lang="en-US" sz="4400" b="1" i="1" smtClean="0">
                        <a:solidFill>
                          <a:srgbClr val="FF0000"/>
                        </a:solidFill>
                        <a:latin typeface="Cambria Math" panose="02040503050406030204" pitchFamily="18" charset="0"/>
                      </a:rPr>
                      <m:t> </m:t>
                    </m:r>
                  </m:oMath>
                </a14:m>
                <a:endParaRPr lang="en-US" sz="4400" b="1" dirty="0">
                  <a:solidFill>
                    <a:schemeClr val="bg1"/>
                  </a:solidFill>
                </a:endParaRPr>
              </a:p>
            </p:txBody>
          </p:sp>
        </mc:Choice>
        <mc:Fallback>
          <p:sp>
            <p:nvSpPr>
              <p:cNvPr id="12" name="TextBox 11">
                <a:extLst>
                  <a:ext uri="{FF2B5EF4-FFF2-40B4-BE49-F238E27FC236}">
                    <a16:creationId xmlns:a16="http://schemas.microsoft.com/office/drawing/2014/main" id="{360876E2-FB09-B2DC-B61A-4406F9CC5A11}"/>
                  </a:ext>
                </a:extLst>
              </p:cNvPr>
              <p:cNvSpPr txBox="1">
                <a:spLocks noRot="1" noChangeAspect="1" noMove="1" noResize="1" noEditPoints="1" noAdjustHandles="1" noChangeArrowheads="1" noChangeShapeType="1" noTextEdit="1"/>
              </p:cNvSpPr>
              <p:nvPr/>
            </p:nvSpPr>
            <p:spPr>
              <a:xfrm>
                <a:off x="1233228" y="659531"/>
                <a:ext cx="9722493" cy="677108"/>
              </a:xfrm>
              <a:prstGeom prst="rect">
                <a:avLst/>
              </a:prstGeom>
              <a:blipFill>
                <a:blip r:embed="rId3"/>
                <a:stretch>
                  <a:fillRect l="-3448" t="-25225" b="-49550"/>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53D04A73-1CA8-1D53-D19C-16FE6D403D1A}"/>
              </a:ext>
            </a:extLst>
          </p:cNvPr>
          <p:cNvSpPr/>
          <p:nvPr/>
        </p:nvSpPr>
        <p:spPr>
          <a:xfrm>
            <a:off x="2240280" y="2880360"/>
            <a:ext cx="786384" cy="64922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9D58290-9AC2-1379-742C-6400E71DF3CE}"/>
              </a:ext>
            </a:extLst>
          </p:cNvPr>
          <p:cNvSpPr/>
          <p:nvPr/>
        </p:nvSpPr>
        <p:spPr>
          <a:xfrm>
            <a:off x="5977128" y="4294632"/>
            <a:ext cx="786384" cy="64922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9343012-2FD5-D5DB-B6DD-6551939660C4}"/>
              </a:ext>
            </a:extLst>
          </p:cNvPr>
          <p:cNvPicPr>
            <a:picLocks noChangeAspect="1"/>
          </p:cNvPicPr>
          <p:nvPr/>
        </p:nvPicPr>
        <p:blipFill>
          <a:blip r:embed="rId4"/>
          <a:stretch>
            <a:fillRect/>
          </a:stretch>
        </p:blipFill>
        <p:spPr>
          <a:xfrm>
            <a:off x="742943" y="2124519"/>
            <a:ext cx="10602746" cy="4176336"/>
          </a:xfrm>
          <a:prstGeom prst="rect">
            <a:avLst/>
          </a:prstGeom>
        </p:spPr>
      </p:pic>
      <p:sp>
        <p:nvSpPr>
          <p:cNvPr id="20" name="Rectangle 19">
            <a:extLst>
              <a:ext uri="{FF2B5EF4-FFF2-40B4-BE49-F238E27FC236}">
                <a16:creationId xmlns:a16="http://schemas.microsoft.com/office/drawing/2014/main" id="{76C0A193-8E60-5313-8F12-D41DFF4C90B0}"/>
              </a:ext>
            </a:extLst>
          </p:cNvPr>
          <p:cNvSpPr/>
          <p:nvPr/>
        </p:nvSpPr>
        <p:spPr>
          <a:xfrm flipH="1" flipV="1">
            <a:off x="10223004" y="3788675"/>
            <a:ext cx="393180" cy="852002"/>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24619F0-D702-FB5E-F234-3BBD663A8480}"/>
              </a:ext>
            </a:extLst>
          </p:cNvPr>
          <p:cNvCxnSpPr>
            <a:cxnSpLocks/>
          </p:cNvCxnSpPr>
          <p:nvPr/>
        </p:nvCxnSpPr>
        <p:spPr>
          <a:xfrm>
            <a:off x="5815584" y="1488252"/>
            <a:ext cx="0" cy="184079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F614D9F-7D91-D104-1677-CAF1F9F44F1D}"/>
              </a:ext>
            </a:extLst>
          </p:cNvPr>
          <p:cNvSpPr/>
          <p:nvPr/>
        </p:nvSpPr>
        <p:spPr>
          <a:xfrm>
            <a:off x="4517136" y="3788675"/>
            <a:ext cx="1179576" cy="92048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EA02E6-E66E-1485-1FAF-0DF3A2A4347D}"/>
              </a:ext>
            </a:extLst>
          </p:cNvPr>
          <p:cNvSpPr/>
          <p:nvPr/>
        </p:nvSpPr>
        <p:spPr>
          <a:xfrm>
            <a:off x="5565647" y="3528949"/>
            <a:ext cx="2060445" cy="115589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4C226D86-4A84-18C8-F5A3-969813025726}"/>
              </a:ext>
            </a:extLst>
          </p:cNvPr>
          <p:cNvSpPr/>
          <p:nvPr/>
        </p:nvSpPr>
        <p:spPr>
          <a:xfrm>
            <a:off x="7506455" y="2723857"/>
            <a:ext cx="3424442" cy="2396783"/>
          </a:xfrm>
          <a:prstGeom prst="ellipse">
            <a:avLst/>
          </a:prstGeom>
          <a:noFill/>
          <a:ln w="57150">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DD52C3A-42E8-EEB5-D4FB-DE7DD6EB5E7E}"/>
              </a:ext>
            </a:extLst>
          </p:cNvPr>
          <p:cNvSpPr/>
          <p:nvPr/>
        </p:nvSpPr>
        <p:spPr>
          <a:xfrm>
            <a:off x="3620002" y="3159252"/>
            <a:ext cx="714254" cy="649224"/>
          </a:xfrm>
          <a:prstGeom prst="ellipse">
            <a:avLst/>
          </a:prstGeom>
          <a:noFill/>
          <a:ln w="57150">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CB1305-0367-DB42-23D9-A98557972A38}"/>
              </a:ext>
            </a:extLst>
          </p:cNvPr>
          <p:cNvSpPr txBox="1"/>
          <p:nvPr/>
        </p:nvSpPr>
        <p:spPr>
          <a:xfrm>
            <a:off x="3964937" y="6264227"/>
            <a:ext cx="5991599" cy="584775"/>
          </a:xfrm>
          <a:prstGeom prst="rect">
            <a:avLst/>
          </a:prstGeom>
          <a:noFill/>
        </p:spPr>
        <p:txBody>
          <a:bodyPr wrap="square" rtlCol="0">
            <a:spAutoFit/>
          </a:bodyPr>
          <a:lstStyle/>
          <a:p>
            <a:r>
              <a:rPr lang="en-US" sz="3200" dirty="0">
                <a:solidFill>
                  <a:srgbClr val="9933FF"/>
                </a:solidFill>
              </a:rPr>
              <a:t>Effective Coherence Time</a:t>
            </a:r>
          </a:p>
        </p:txBody>
      </p:sp>
      <p:cxnSp>
        <p:nvCxnSpPr>
          <p:cNvPr id="6" name="Straight Arrow Connector 5">
            <a:extLst>
              <a:ext uri="{FF2B5EF4-FFF2-40B4-BE49-F238E27FC236}">
                <a16:creationId xmlns:a16="http://schemas.microsoft.com/office/drawing/2014/main" id="{DF15F7C4-4037-43E8-05B1-67CBFCF2D659}"/>
              </a:ext>
            </a:extLst>
          </p:cNvPr>
          <p:cNvCxnSpPr/>
          <p:nvPr/>
        </p:nvCxnSpPr>
        <p:spPr>
          <a:xfrm flipV="1">
            <a:off x="7506455" y="5191775"/>
            <a:ext cx="613417" cy="959089"/>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A918F32-0ECA-C604-FB4F-581707DD5D69}"/>
              </a:ext>
            </a:extLst>
          </p:cNvPr>
          <p:cNvCxnSpPr>
            <a:cxnSpLocks/>
          </p:cNvCxnSpPr>
          <p:nvPr/>
        </p:nvCxnSpPr>
        <p:spPr>
          <a:xfrm flipH="1" flipV="1">
            <a:off x="4102344" y="4087368"/>
            <a:ext cx="935622" cy="2120885"/>
          </a:xfrm>
          <a:prstGeom prst="straightConnector1">
            <a:avLst/>
          </a:prstGeom>
          <a:ln w="57150">
            <a:solidFill>
              <a:srgbClr val="9933F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8F323FB-B7C0-4112-5714-77A5E9584A4A}"/>
              </a:ext>
            </a:extLst>
          </p:cNvPr>
          <p:cNvSpPr txBox="1"/>
          <p:nvPr/>
        </p:nvSpPr>
        <p:spPr>
          <a:xfrm>
            <a:off x="1801368" y="3939165"/>
            <a:ext cx="347472" cy="707886"/>
          </a:xfrm>
          <a:prstGeom prst="rect">
            <a:avLst/>
          </a:prstGeom>
          <a:noFill/>
        </p:spPr>
        <p:txBody>
          <a:bodyPr wrap="square" rtlCol="0">
            <a:spAutoFit/>
          </a:bodyPr>
          <a:lstStyle/>
          <a:p>
            <a:r>
              <a:rPr lang="en-US" sz="4000" i="1" dirty="0"/>
              <a:t>c</a:t>
            </a:r>
          </a:p>
        </p:txBody>
      </p:sp>
    </p:spTree>
    <p:extLst>
      <p:ext uri="{BB962C8B-B14F-4D97-AF65-F5344CB8AC3E}">
        <p14:creationId xmlns:p14="http://schemas.microsoft.com/office/powerpoint/2010/main" val="32527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 grpId="0" animBg="1"/>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NGC 2683">
            <a:extLst>
              <a:ext uri="{FF2B5EF4-FFF2-40B4-BE49-F238E27FC236}">
                <a16:creationId xmlns:a16="http://schemas.microsoft.com/office/drawing/2014/main" id="{BF4B6570-E2A6-635C-144D-86E0B0BE04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2485EEB2-E8E1-1352-E379-02A93BA507FE}"/>
              </a:ext>
            </a:extLst>
          </p:cNvPr>
          <p:cNvSpPr/>
          <p:nvPr/>
        </p:nvSpPr>
        <p:spPr>
          <a:xfrm>
            <a:off x="152056" y="1406028"/>
            <a:ext cx="11656217" cy="47652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a:xfrm>
            <a:off x="8233227" y="6356350"/>
            <a:ext cx="2743200" cy="365125"/>
          </a:xfrm>
        </p:spPr>
        <p:txBody>
          <a:bodyPr/>
          <a:lstStyle/>
          <a:p>
            <a:fld id="{C2532AA3-5859-483C-9A4F-3BCE08E6AA1F}" type="slidenum">
              <a:rPr lang="en-US" smtClean="0"/>
              <a:t>21</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344255" y="329002"/>
            <a:ext cx="11467323" cy="769441"/>
          </a:xfrm>
          <a:prstGeom prst="rect">
            <a:avLst/>
          </a:prstGeom>
          <a:noFill/>
        </p:spPr>
        <p:txBody>
          <a:bodyPr wrap="square" rtlCol="0">
            <a:spAutoFit/>
          </a:bodyPr>
          <a:lstStyle/>
          <a:p>
            <a:r>
              <a:rPr lang="en-US" sz="4400" b="1" i="1" dirty="0">
                <a:solidFill>
                  <a:schemeClr val="bg1"/>
                </a:solidFill>
              </a:rPr>
              <a:t>No weighting</a:t>
            </a:r>
          </a:p>
        </p:txBody>
      </p:sp>
      <p:cxnSp>
        <p:nvCxnSpPr>
          <p:cNvPr id="33" name="Straight Arrow Connector 32">
            <a:extLst>
              <a:ext uri="{FF2B5EF4-FFF2-40B4-BE49-F238E27FC236}">
                <a16:creationId xmlns:a16="http://schemas.microsoft.com/office/drawing/2014/main" id="{A5FCB6A0-22F1-6252-B190-5F58F1905C5C}"/>
              </a:ext>
            </a:extLst>
          </p:cNvPr>
          <p:cNvCxnSpPr>
            <a:cxnSpLocks/>
          </p:cNvCxnSpPr>
          <p:nvPr/>
        </p:nvCxnSpPr>
        <p:spPr>
          <a:xfrm flipV="1">
            <a:off x="1277536" y="4649920"/>
            <a:ext cx="1782147" cy="93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5AC3171-2546-81AE-7CE9-B5388FA5BB39}"/>
              </a:ext>
            </a:extLst>
          </p:cNvPr>
          <p:cNvCxnSpPr>
            <a:cxnSpLocks/>
          </p:cNvCxnSpPr>
          <p:nvPr/>
        </p:nvCxnSpPr>
        <p:spPr>
          <a:xfrm>
            <a:off x="3161285" y="4659250"/>
            <a:ext cx="192210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92AB321-8EF6-A21C-C3EF-3AA6E4433086}"/>
              </a:ext>
            </a:extLst>
          </p:cNvPr>
          <p:cNvCxnSpPr>
            <a:cxnSpLocks/>
          </p:cNvCxnSpPr>
          <p:nvPr/>
        </p:nvCxnSpPr>
        <p:spPr>
          <a:xfrm flipV="1">
            <a:off x="5141448" y="4649920"/>
            <a:ext cx="1940767" cy="93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DC9F9D-4918-D486-763E-4BAE4DBD5E92}"/>
              </a:ext>
            </a:extLst>
          </p:cNvPr>
          <p:cNvCxnSpPr/>
          <p:nvPr/>
        </p:nvCxnSpPr>
        <p:spPr>
          <a:xfrm>
            <a:off x="7125757" y="4649920"/>
            <a:ext cx="178214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313DE35-34EB-A9EB-755C-189EEDE08D29}"/>
              </a:ext>
            </a:extLst>
          </p:cNvPr>
          <p:cNvCxnSpPr>
            <a:cxnSpLocks/>
          </p:cNvCxnSpPr>
          <p:nvPr/>
        </p:nvCxnSpPr>
        <p:spPr>
          <a:xfrm>
            <a:off x="8907904" y="4649920"/>
            <a:ext cx="197809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8A65B9C-5D5A-151D-D4A5-AC1AA425F8A3}"/>
              </a:ext>
            </a:extLst>
          </p:cNvPr>
          <p:cNvCxnSpPr/>
          <p:nvPr/>
        </p:nvCxnSpPr>
        <p:spPr>
          <a:xfrm>
            <a:off x="1277536" y="5116450"/>
            <a:ext cx="94052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283883-147F-D001-3729-3B75A957EBB6}"/>
              </a:ext>
            </a:extLst>
          </p:cNvPr>
          <p:cNvCxnSpPr/>
          <p:nvPr/>
        </p:nvCxnSpPr>
        <p:spPr>
          <a:xfrm>
            <a:off x="1277536" y="4985821"/>
            <a:ext cx="0" cy="2985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AF0343B-6B76-35EA-6458-B83398C82CBB}"/>
              </a:ext>
            </a:extLst>
          </p:cNvPr>
          <p:cNvCxnSpPr/>
          <p:nvPr/>
        </p:nvCxnSpPr>
        <p:spPr>
          <a:xfrm>
            <a:off x="10711824" y="4988932"/>
            <a:ext cx="0" cy="2985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A801F7A-C88D-6730-01A5-E9131A8179BE}"/>
              </a:ext>
            </a:extLst>
          </p:cNvPr>
          <p:cNvSpPr txBox="1"/>
          <p:nvPr/>
        </p:nvSpPr>
        <p:spPr>
          <a:xfrm>
            <a:off x="3586335" y="5300784"/>
            <a:ext cx="4851915" cy="523220"/>
          </a:xfrm>
          <a:prstGeom prst="rect">
            <a:avLst/>
          </a:prstGeom>
          <a:noFill/>
        </p:spPr>
        <p:txBody>
          <a:bodyPr wrap="square" rtlCol="0">
            <a:spAutoFit/>
          </a:bodyPr>
          <a:lstStyle/>
          <a:p>
            <a:r>
              <a:rPr lang="en-US" sz="2800" dirty="0"/>
              <a:t>Total length</a:t>
            </a:r>
            <a:r>
              <a:rPr lang="en-US" sz="2800" baseline="30000" dirty="0"/>
              <a:t>2</a:t>
            </a:r>
            <a:r>
              <a:rPr lang="en-US" sz="2800" dirty="0"/>
              <a:t> = how much signal</a:t>
            </a:r>
          </a:p>
        </p:txBody>
      </p:sp>
      <p:pic>
        <p:nvPicPr>
          <p:cNvPr id="2" name="Picture 1">
            <a:extLst>
              <a:ext uri="{FF2B5EF4-FFF2-40B4-BE49-F238E27FC236}">
                <a16:creationId xmlns:a16="http://schemas.microsoft.com/office/drawing/2014/main" id="{8650AB8E-DCE3-43B6-3EC3-6C5C7506FD0E}"/>
              </a:ext>
            </a:extLst>
          </p:cNvPr>
          <p:cNvPicPr>
            <a:picLocks noChangeAspect="1"/>
          </p:cNvPicPr>
          <p:nvPr/>
        </p:nvPicPr>
        <p:blipFill>
          <a:blip r:embed="rId4"/>
          <a:stretch>
            <a:fillRect/>
          </a:stretch>
        </p:blipFill>
        <p:spPr>
          <a:xfrm>
            <a:off x="2612980" y="1498687"/>
            <a:ext cx="7530505" cy="2966205"/>
          </a:xfrm>
          <a:prstGeom prst="rect">
            <a:avLst/>
          </a:prstGeom>
        </p:spPr>
      </p:pic>
      <p:sp>
        <p:nvSpPr>
          <p:cNvPr id="3" name="Rectangle 2">
            <a:extLst>
              <a:ext uri="{FF2B5EF4-FFF2-40B4-BE49-F238E27FC236}">
                <a16:creationId xmlns:a16="http://schemas.microsoft.com/office/drawing/2014/main" id="{8F963F5B-8E93-F2C7-9D15-601C250B3E21}"/>
              </a:ext>
            </a:extLst>
          </p:cNvPr>
          <p:cNvSpPr/>
          <p:nvPr/>
        </p:nvSpPr>
        <p:spPr>
          <a:xfrm>
            <a:off x="7416797" y="2249804"/>
            <a:ext cx="2480151" cy="1332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54FB89-36FC-93FF-265D-98473476C66C}"/>
              </a:ext>
            </a:extLst>
          </p:cNvPr>
          <p:cNvSpPr/>
          <p:nvPr/>
        </p:nvSpPr>
        <p:spPr>
          <a:xfrm rot="1396295">
            <a:off x="3310781" y="2899890"/>
            <a:ext cx="292325" cy="30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83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GC 2683">
            <a:extLst>
              <a:ext uri="{FF2B5EF4-FFF2-40B4-BE49-F238E27FC236}">
                <a16:creationId xmlns:a16="http://schemas.microsoft.com/office/drawing/2014/main" id="{6E071AF4-28BE-B32D-02D5-86D8FC3F4F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38450E-B267-4AE5-9366-BABD04054889}"/>
              </a:ext>
            </a:extLst>
          </p:cNvPr>
          <p:cNvSpPr/>
          <p:nvPr/>
        </p:nvSpPr>
        <p:spPr>
          <a:xfrm>
            <a:off x="212695" y="1659319"/>
            <a:ext cx="11656217" cy="47652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22</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721628" y="575745"/>
            <a:ext cx="11467323" cy="769441"/>
          </a:xfrm>
          <a:prstGeom prst="rect">
            <a:avLst/>
          </a:prstGeom>
          <a:noFill/>
        </p:spPr>
        <p:txBody>
          <a:bodyPr wrap="square" rtlCol="0">
            <a:spAutoFit/>
          </a:bodyPr>
          <a:lstStyle/>
          <a:p>
            <a:r>
              <a:rPr lang="en-US" sz="4400" b="1" i="1" dirty="0">
                <a:solidFill>
                  <a:schemeClr val="bg1"/>
                </a:solidFill>
              </a:rPr>
              <a:t>If we guess </a:t>
            </a:r>
            <a:r>
              <a:rPr lang="en-US" sz="4400" b="1" i="1" dirty="0" err="1">
                <a:solidFill>
                  <a:schemeClr val="bg1"/>
                </a:solidFill>
              </a:rPr>
              <a:t>df</a:t>
            </a:r>
            <a:r>
              <a:rPr lang="en-US" sz="4400" b="1" i="1" dirty="0">
                <a:solidFill>
                  <a:schemeClr val="bg1"/>
                </a:solidFill>
              </a:rPr>
              <a:t>/dt incorrectly</a:t>
            </a:r>
            <a:r>
              <a:rPr lang="en-US" sz="4400" b="1" i="1" dirty="0"/>
              <a:t>, </a:t>
            </a:r>
          </a:p>
        </p:txBody>
      </p:sp>
      <p:pic>
        <p:nvPicPr>
          <p:cNvPr id="15" name="Picture 14">
            <a:extLst>
              <a:ext uri="{FF2B5EF4-FFF2-40B4-BE49-F238E27FC236}">
                <a16:creationId xmlns:a16="http://schemas.microsoft.com/office/drawing/2014/main" id="{1405FABE-E4E0-5F14-ECD5-EBA87082B067}"/>
              </a:ext>
            </a:extLst>
          </p:cNvPr>
          <p:cNvPicPr>
            <a:picLocks noChangeAspect="1"/>
          </p:cNvPicPr>
          <p:nvPr/>
        </p:nvPicPr>
        <p:blipFill>
          <a:blip r:embed="rId4"/>
          <a:stretch>
            <a:fillRect/>
          </a:stretch>
        </p:blipFill>
        <p:spPr>
          <a:xfrm>
            <a:off x="653909" y="2496535"/>
            <a:ext cx="7634288" cy="3007085"/>
          </a:xfrm>
          <a:prstGeom prst="rect">
            <a:avLst/>
          </a:prstGeom>
        </p:spPr>
      </p:pic>
      <p:sp>
        <p:nvSpPr>
          <p:cNvPr id="16" name="Rectangle 15">
            <a:extLst>
              <a:ext uri="{FF2B5EF4-FFF2-40B4-BE49-F238E27FC236}">
                <a16:creationId xmlns:a16="http://schemas.microsoft.com/office/drawing/2014/main" id="{E614B07B-BAEC-EE93-9CAC-5BF35E6ED298}"/>
              </a:ext>
            </a:extLst>
          </p:cNvPr>
          <p:cNvSpPr/>
          <p:nvPr/>
        </p:nvSpPr>
        <p:spPr>
          <a:xfrm>
            <a:off x="5632729" y="3075461"/>
            <a:ext cx="2295119" cy="13770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a:extLst>
              <a:ext uri="{FF2B5EF4-FFF2-40B4-BE49-F238E27FC236}">
                <a16:creationId xmlns:a16="http://schemas.microsoft.com/office/drawing/2014/main" id="{95AC3171-2546-81AE-7CE9-B5388FA5BB39}"/>
              </a:ext>
            </a:extLst>
          </p:cNvPr>
          <p:cNvCxnSpPr>
            <a:cxnSpLocks/>
          </p:cNvCxnSpPr>
          <p:nvPr/>
        </p:nvCxnSpPr>
        <p:spPr>
          <a:xfrm>
            <a:off x="7846205" y="2095634"/>
            <a:ext cx="1922107" cy="839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92AB321-8EF6-A21C-C3EF-3AA6E4433086}"/>
              </a:ext>
            </a:extLst>
          </p:cNvPr>
          <p:cNvCxnSpPr>
            <a:cxnSpLocks/>
          </p:cNvCxnSpPr>
          <p:nvPr/>
        </p:nvCxnSpPr>
        <p:spPr>
          <a:xfrm>
            <a:off x="9786976" y="2207602"/>
            <a:ext cx="583157" cy="10730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DC9F9D-4918-D486-763E-4BAE4DBD5E92}"/>
              </a:ext>
            </a:extLst>
          </p:cNvPr>
          <p:cNvCxnSpPr>
            <a:cxnSpLocks/>
          </p:cNvCxnSpPr>
          <p:nvPr/>
        </p:nvCxnSpPr>
        <p:spPr>
          <a:xfrm flipH="1">
            <a:off x="9930010" y="3280679"/>
            <a:ext cx="440123" cy="17087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313DE35-34EB-A9EB-755C-189EEDE08D29}"/>
              </a:ext>
            </a:extLst>
          </p:cNvPr>
          <p:cNvCxnSpPr>
            <a:cxnSpLocks/>
          </p:cNvCxnSpPr>
          <p:nvPr/>
        </p:nvCxnSpPr>
        <p:spPr>
          <a:xfrm flipH="1">
            <a:off x="8160509" y="4989401"/>
            <a:ext cx="1769501" cy="6105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283883-147F-D001-3729-3B75A957EBB6}"/>
              </a:ext>
            </a:extLst>
          </p:cNvPr>
          <p:cNvCxnSpPr>
            <a:cxnSpLocks/>
          </p:cNvCxnSpPr>
          <p:nvPr/>
        </p:nvCxnSpPr>
        <p:spPr>
          <a:xfrm flipH="1">
            <a:off x="6339683" y="2761328"/>
            <a:ext cx="179241" cy="4223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A801F7A-C88D-6730-01A5-E9131A8179BE}"/>
              </a:ext>
            </a:extLst>
          </p:cNvPr>
          <p:cNvSpPr txBox="1"/>
          <p:nvPr/>
        </p:nvSpPr>
        <p:spPr>
          <a:xfrm>
            <a:off x="2358413" y="1767080"/>
            <a:ext cx="4801339" cy="523220"/>
          </a:xfrm>
          <a:prstGeom prst="rect">
            <a:avLst/>
          </a:prstGeom>
          <a:noFill/>
        </p:spPr>
        <p:txBody>
          <a:bodyPr wrap="square" rtlCol="0">
            <a:spAutoFit/>
          </a:bodyPr>
          <a:lstStyle/>
          <a:p>
            <a:r>
              <a:rPr lang="en-US" sz="2800" dirty="0"/>
              <a:t>Total length</a:t>
            </a:r>
            <a:r>
              <a:rPr lang="en-US" sz="2800" baseline="30000" dirty="0"/>
              <a:t>2</a:t>
            </a:r>
            <a:r>
              <a:rPr lang="en-US" sz="2800" dirty="0"/>
              <a:t> = how much signal</a:t>
            </a:r>
          </a:p>
        </p:txBody>
      </p:sp>
      <p:cxnSp>
        <p:nvCxnSpPr>
          <p:cNvPr id="6" name="Straight Arrow Connector 5">
            <a:extLst>
              <a:ext uri="{FF2B5EF4-FFF2-40B4-BE49-F238E27FC236}">
                <a16:creationId xmlns:a16="http://schemas.microsoft.com/office/drawing/2014/main" id="{331C0AB1-AECB-99D5-1C12-CFF13D365559}"/>
              </a:ext>
            </a:extLst>
          </p:cNvPr>
          <p:cNvCxnSpPr>
            <a:cxnSpLocks/>
          </p:cNvCxnSpPr>
          <p:nvPr/>
        </p:nvCxnSpPr>
        <p:spPr>
          <a:xfrm flipH="1" flipV="1">
            <a:off x="6876163" y="4766646"/>
            <a:ext cx="1281298" cy="8747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36671E5-5414-6653-388A-011228C1CDBF}"/>
              </a:ext>
            </a:extLst>
          </p:cNvPr>
          <p:cNvCxnSpPr>
            <a:cxnSpLocks/>
          </p:cNvCxnSpPr>
          <p:nvPr/>
        </p:nvCxnSpPr>
        <p:spPr>
          <a:xfrm flipH="1" flipV="1">
            <a:off x="6339683" y="3183647"/>
            <a:ext cx="536480" cy="15368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5FCB6A0-22F1-6252-B190-5F58F1905C5C}"/>
              </a:ext>
            </a:extLst>
          </p:cNvPr>
          <p:cNvCxnSpPr>
            <a:cxnSpLocks/>
          </p:cNvCxnSpPr>
          <p:nvPr/>
        </p:nvCxnSpPr>
        <p:spPr>
          <a:xfrm flipV="1">
            <a:off x="6596463" y="2081638"/>
            <a:ext cx="1248156" cy="6498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EB7D372-8264-5602-A3F1-73E94F1CFE3C}"/>
              </a:ext>
            </a:extLst>
          </p:cNvPr>
          <p:cNvSpPr/>
          <p:nvPr/>
        </p:nvSpPr>
        <p:spPr>
          <a:xfrm rot="1863237">
            <a:off x="1344211" y="3952073"/>
            <a:ext cx="244401" cy="287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689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NGC 2683">
            <a:extLst>
              <a:ext uri="{FF2B5EF4-FFF2-40B4-BE49-F238E27FC236}">
                <a16:creationId xmlns:a16="http://schemas.microsoft.com/office/drawing/2014/main" id="{3CC47F9F-7884-45C7-65FD-8675E1536A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96352" y="-156121"/>
            <a:ext cx="13017004" cy="7322055"/>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23</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721628" y="575745"/>
            <a:ext cx="11467323" cy="769441"/>
          </a:xfrm>
          <a:prstGeom prst="rect">
            <a:avLst/>
          </a:prstGeom>
          <a:noFill/>
        </p:spPr>
        <p:txBody>
          <a:bodyPr wrap="square" rtlCol="0">
            <a:spAutoFit/>
          </a:bodyPr>
          <a:lstStyle/>
          <a:p>
            <a:r>
              <a:rPr lang="en-US" sz="4400" b="1" i="1" dirty="0"/>
              <a:t>Loose-Coherence</a:t>
            </a:r>
          </a:p>
        </p:txBody>
      </p:sp>
      <p:cxnSp>
        <p:nvCxnSpPr>
          <p:cNvPr id="33" name="Straight Arrow Connector 32">
            <a:extLst>
              <a:ext uri="{FF2B5EF4-FFF2-40B4-BE49-F238E27FC236}">
                <a16:creationId xmlns:a16="http://schemas.microsoft.com/office/drawing/2014/main" id="{A5FCB6A0-22F1-6252-B190-5F58F1905C5C}"/>
              </a:ext>
            </a:extLst>
          </p:cNvPr>
          <p:cNvCxnSpPr>
            <a:cxnSpLocks/>
          </p:cNvCxnSpPr>
          <p:nvPr/>
        </p:nvCxnSpPr>
        <p:spPr>
          <a:xfrm flipV="1">
            <a:off x="1298417" y="1780633"/>
            <a:ext cx="1614195" cy="6796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5AC3171-2546-81AE-7CE9-B5388FA5BB39}"/>
              </a:ext>
            </a:extLst>
          </p:cNvPr>
          <p:cNvCxnSpPr>
            <a:cxnSpLocks/>
          </p:cNvCxnSpPr>
          <p:nvPr/>
        </p:nvCxnSpPr>
        <p:spPr>
          <a:xfrm>
            <a:off x="2914198" y="1794629"/>
            <a:ext cx="1922107" cy="839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92AB321-8EF6-A21C-C3EF-3AA6E4433086}"/>
              </a:ext>
            </a:extLst>
          </p:cNvPr>
          <p:cNvCxnSpPr>
            <a:cxnSpLocks/>
          </p:cNvCxnSpPr>
          <p:nvPr/>
        </p:nvCxnSpPr>
        <p:spPr>
          <a:xfrm>
            <a:off x="4854969" y="1906597"/>
            <a:ext cx="583157" cy="10730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283883-147F-D001-3729-3B75A957EBB6}"/>
              </a:ext>
            </a:extLst>
          </p:cNvPr>
          <p:cNvCxnSpPr>
            <a:cxnSpLocks/>
          </p:cNvCxnSpPr>
          <p:nvPr/>
        </p:nvCxnSpPr>
        <p:spPr>
          <a:xfrm>
            <a:off x="1298417" y="2530549"/>
            <a:ext cx="4114801" cy="5298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A801F7A-C88D-6730-01A5-E9131A8179BE}"/>
              </a:ext>
            </a:extLst>
          </p:cNvPr>
          <p:cNvSpPr txBox="1"/>
          <p:nvPr/>
        </p:nvSpPr>
        <p:spPr>
          <a:xfrm>
            <a:off x="1219200" y="3342016"/>
            <a:ext cx="4851915" cy="523220"/>
          </a:xfrm>
          <a:prstGeom prst="rect">
            <a:avLst/>
          </a:prstGeom>
          <a:noFill/>
        </p:spPr>
        <p:txBody>
          <a:bodyPr wrap="square" rtlCol="0">
            <a:spAutoFit/>
          </a:bodyPr>
          <a:lstStyle/>
          <a:p>
            <a:r>
              <a:rPr lang="en-US" sz="2800" dirty="0"/>
              <a:t>Total length</a:t>
            </a:r>
            <a:r>
              <a:rPr lang="en-US" sz="2800" baseline="30000" dirty="0"/>
              <a:t>2</a:t>
            </a:r>
            <a:r>
              <a:rPr lang="en-US" sz="2800" dirty="0"/>
              <a:t> = how much signal</a:t>
            </a:r>
          </a:p>
        </p:txBody>
      </p:sp>
      <p:sp>
        <p:nvSpPr>
          <p:cNvPr id="3" name="TextBox 2">
            <a:extLst>
              <a:ext uri="{FF2B5EF4-FFF2-40B4-BE49-F238E27FC236}">
                <a16:creationId xmlns:a16="http://schemas.microsoft.com/office/drawing/2014/main" id="{F1B39BB8-977D-57BA-F33C-93A37B1AAF2B}"/>
              </a:ext>
            </a:extLst>
          </p:cNvPr>
          <p:cNvSpPr txBox="1"/>
          <p:nvPr/>
        </p:nvSpPr>
        <p:spPr>
          <a:xfrm>
            <a:off x="6621245" y="3031644"/>
            <a:ext cx="4491100" cy="3046988"/>
          </a:xfrm>
          <a:prstGeom prst="rect">
            <a:avLst/>
          </a:prstGeom>
          <a:solidFill>
            <a:srgbClr val="FFFFFF"/>
          </a:solidFill>
        </p:spPr>
        <p:txBody>
          <a:bodyPr wrap="square" rtlCol="0">
            <a:spAutoFit/>
          </a:bodyPr>
          <a:lstStyle/>
          <a:p>
            <a:r>
              <a:rPr lang="en-US" sz="3200" dirty="0"/>
              <a:t>Vary N, </a:t>
            </a:r>
            <a:r>
              <a:rPr lang="el-GR" sz="3200" dirty="0">
                <a:latin typeface="Cambria Math" panose="02040503050406030204" pitchFamily="18" charset="0"/>
                <a:ea typeface="Cambria Math" panose="02040503050406030204" pitchFamily="18" charset="0"/>
              </a:rPr>
              <a:t>δ</a:t>
            </a:r>
            <a:r>
              <a:rPr lang="en-US" sz="3200" dirty="0">
                <a:latin typeface="Cambria Math" panose="02040503050406030204" pitchFamily="18" charset="0"/>
                <a:ea typeface="Cambria Math" panose="02040503050406030204" pitchFamily="18" charset="0"/>
              </a:rPr>
              <a:t> to de-emphasize out-of-phase phasors</a:t>
            </a:r>
          </a:p>
          <a:p>
            <a:endParaRPr lang="en-US" sz="3200" dirty="0">
              <a:latin typeface="Cambria Math" panose="02040503050406030204" pitchFamily="18" charset="0"/>
              <a:ea typeface="Cambria Math" panose="02040503050406030204" pitchFamily="18" charset="0"/>
            </a:endParaRPr>
          </a:p>
          <a:p>
            <a:r>
              <a:rPr lang="en-US" sz="3200" dirty="0">
                <a:latin typeface="Cambria Math" panose="02040503050406030204" pitchFamily="18" charset="0"/>
                <a:ea typeface="Cambria Math" panose="02040503050406030204" pitchFamily="18" charset="0"/>
              </a:rPr>
              <a:t>Retain</a:t>
            </a:r>
            <a:r>
              <a:rPr lang="en-US" sz="3200" i="1" dirty="0">
                <a:latin typeface="Cambria Math" panose="02040503050406030204" pitchFamily="18" charset="0"/>
                <a:ea typeface="Cambria Math" panose="02040503050406030204" pitchFamily="18" charset="0"/>
              </a:rPr>
              <a:t> some </a:t>
            </a:r>
            <a:r>
              <a:rPr lang="en-US" sz="3200" dirty="0">
                <a:latin typeface="Cambria Math" panose="02040503050406030204" pitchFamily="18" charset="0"/>
                <a:ea typeface="Cambria Math" panose="02040503050406030204" pitchFamily="18" charset="0"/>
              </a:rPr>
              <a:t>signal when a little bit off</a:t>
            </a:r>
            <a:endParaRPr lang="en-US" sz="3200" dirty="0"/>
          </a:p>
        </p:txBody>
      </p:sp>
      <p:cxnSp>
        <p:nvCxnSpPr>
          <p:cNvPr id="5" name="Straight Arrow Connector 4">
            <a:extLst>
              <a:ext uri="{FF2B5EF4-FFF2-40B4-BE49-F238E27FC236}">
                <a16:creationId xmlns:a16="http://schemas.microsoft.com/office/drawing/2014/main" id="{5C83640E-CDCE-91EE-E2F8-F887C0D940AF}"/>
              </a:ext>
            </a:extLst>
          </p:cNvPr>
          <p:cNvCxnSpPr>
            <a:cxnSpLocks/>
          </p:cNvCxnSpPr>
          <p:nvPr/>
        </p:nvCxnSpPr>
        <p:spPr>
          <a:xfrm flipH="1">
            <a:off x="5160732" y="5364179"/>
            <a:ext cx="186639" cy="69378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58952CC-237A-2E4D-79F6-5B1B00F26A63}"/>
              </a:ext>
            </a:extLst>
          </p:cNvPr>
          <p:cNvCxnSpPr>
            <a:cxnSpLocks/>
          </p:cNvCxnSpPr>
          <p:nvPr/>
        </p:nvCxnSpPr>
        <p:spPr>
          <a:xfrm flipH="1">
            <a:off x="4700016" y="6053192"/>
            <a:ext cx="460716" cy="35379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AF0C4B3-21E8-5DB6-B5A7-F32D40EA9F99}"/>
              </a:ext>
            </a:extLst>
          </p:cNvPr>
          <p:cNvCxnSpPr>
            <a:cxnSpLocks/>
          </p:cNvCxnSpPr>
          <p:nvPr/>
        </p:nvCxnSpPr>
        <p:spPr>
          <a:xfrm flipH="1">
            <a:off x="4054648" y="6406991"/>
            <a:ext cx="645367" cy="1201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C0FDC2A-836C-76F1-3937-8D96CA097AE6}"/>
              </a:ext>
            </a:extLst>
          </p:cNvPr>
          <p:cNvCxnSpPr>
            <a:cxnSpLocks/>
          </p:cNvCxnSpPr>
          <p:nvPr/>
        </p:nvCxnSpPr>
        <p:spPr>
          <a:xfrm flipH="1" flipV="1">
            <a:off x="3770752" y="6329307"/>
            <a:ext cx="337014" cy="1971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AB48F2F-8D41-26FC-5F81-538CE3FD1A98}"/>
              </a:ext>
            </a:extLst>
          </p:cNvPr>
          <p:cNvCxnSpPr>
            <a:cxnSpLocks/>
          </p:cNvCxnSpPr>
          <p:nvPr/>
        </p:nvCxnSpPr>
        <p:spPr>
          <a:xfrm flipV="1">
            <a:off x="1211086" y="4163051"/>
            <a:ext cx="1614195" cy="6796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2DEC378-457A-099B-3047-9BF6B33BAA35}"/>
              </a:ext>
            </a:extLst>
          </p:cNvPr>
          <p:cNvCxnSpPr>
            <a:cxnSpLocks/>
          </p:cNvCxnSpPr>
          <p:nvPr/>
        </p:nvCxnSpPr>
        <p:spPr>
          <a:xfrm>
            <a:off x="2826867" y="4177047"/>
            <a:ext cx="1922107" cy="839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D9AFE98-3090-5B39-C546-78442168B327}"/>
              </a:ext>
            </a:extLst>
          </p:cNvPr>
          <p:cNvCxnSpPr>
            <a:cxnSpLocks/>
          </p:cNvCxnSpPr>
          <p:nvPr/>
        </p:nvCxnSpPr>
        <p:spPr>
          <a:xfrm>
            <a:off x="4767638" y="4289015"/>
            <a:ext cx="583157" cy="10730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2C3A388-816D-3226-8B95-C199D8BC19BC}"/>
              </a:ext>
            </a:extLst>
          </p:cNvPr>
          <p:cNvCxnSpPr>
            <a:cxnSpLocks/>
          </p:cNvCxnSpPr>
          <p:nvPr/>
        </p:nvCxnSpPr>
        <p:spPr>
          <a:xfrm>
            <a:off x="1211086" y="4916695"/>
            <a:ext cx="2576834" cy="13907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9FA747E-DEC1-1EDE-B37A-6730729AF81B}"/>
              </a:ext>
            </a:extLst>
          </p:cNvPr>
          <p:cNvPicPr>
            <a:picLocks noChangeAspect="1"/>
          </p:cNvPicPr>
          <p:nvPr/>
        </p:nvPicPr>
        <p:blipFill>
          <a:blip r:embed="rId4"/>
          <a:stretch>
            <a:fillRect/>
          </a:stretch>
        </p:blipFill>
        <p:spPr>
          <a:xfrm>
            <a:off x="5862226" y="529663"/>
            <a:ext cx="5833518" cy="2297776"/>
          </a:xfrm>
          <a:prstGeom prst="rect">
            <a:avLst/>
          </a:prstGeom>
        </p:spPr>
      </p:pic>
      <p:sp>
        <p:nvSpPr>
          <p:cNvPr id="30" name="Rectangle 29">
            <a:extLst>
              <a:ext uri="{FF2B5EF4-FFF2-40B4-BE49-F238E27FC236}">
                <a16:creationId xmlns:a16="http://schemas.microsoft.com/office/drawing/2014/main" id="{16F04023-2C69-5940-E2C1-3466B1A13155}"/>
              </a:ext>
            </a:extLst>
          </p:cNvPr>
          <p:cNvSpPr/>
          <p:nvPr/>
        </p:nvSpPr>
        <p:spPr>
          <a:xfrm>
            <a:off x="10740185" y="1697665"/>
            <a:ext cx="926093" cy="762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A8BAC11-1FEE-3B0D-6B6B-E953DE6E0E3C}"/>
              </a:ext>
            </a:extLst>
          </p:cNvPr>
          <p:cNvSpPr/>
          <p:nvPr/>
        </p:nvSpPr>
        <p:spPr>
          <a:xfrm>
            <a:off x="9610344" y="1033598"/>
            <a:ext cx="1719072" cy="1137754"/>
          </a:xfrm>
          <a:prstGeom prst="rect">
            <a:avLst/>
          </a:prstGeom>
          <a:noFill/>
          <a:ln w="38100">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CA736E-727D-8CDF-4F3F-760B28D73581}"/>
              </a:ext>
            </a:extLst>
          </p:cNvPr>
          <p:cNvSpPr/>
          <p:nvPr/>
        </p:nvSpPr>
        <p:spPr>
          <a:xfrm rot="19422982">
            <a:off x="6428188" y="1607735"/>
            <a:ext cx="262118" cy="3928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8743B8F-25A0-8814-62D9-C96BC3705C16}"/>
              </a:ext>
            </a:extLst>
          </p:cNvPr>
          <p:cNvSpPr/>
          <p:nvPr/>
        </p:nvSpPr>
        <p:spPr>
          <a:xfrm>
            <a:off x="7382577" y="1100488"/>
            <a:ext cx="529389" cy="448903"/>
          </a:xfrm>
          <a:prstGeom prst="rect">
            <a:avLst/>
          </a:prstGeom>
          <a:noFill/>
          <a:ln w="38100">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476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24</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307910" y="498278"/>
            <a:ext cx="11881041" cy="769441"/>
          </a:xfrm>
          <a:prstGeom prst="rect">
            <a:avLst/>
          </a:prstGeom>
          <a:noFill/>
        </p:spPr>
        <p:txBody>
          <a:bodyPr wrap="square" rtlCol="0">
            <a:spAutoFit/>
          </a:bodyPr>
          <a:lstStyle/>
          <a:p>
            <a:r>
              <a:rPr lang="en-US" sz="4400" b="1" i="1" dirty="0"/>
              <a:t>Loose Coherence </a:t>
            </a:r>
            <a:r>
              <a:rPr lang="en-US" sz="4400" b="1" i="1" dirty="0">
                <a:sym typeface="Wingdings" panose="05000000000000000000" pitchFamily="2" charset="2"/>
              </a:rPr>
              <a:t> </a:t>
            </a:r>
            <a:r>
              <a:rPr lang="en-US" sz="4400" b="1" i="1" dirty="0"/>
              <a:t>more parameter space</a:t>
            </a:r>
          </a:p>
        </p:txBody>
      </p:sp>
      <p:pic>
        <p:nvPicPr>
          <p:cNvPr id="6" name="Picture 5" descr="A graph with red and blue dots&#10;&#10;Description automatically generated">
            <a:extLst>
              <a:ext uri="{FF2B5EF4-FFF2-40B4-BE49-F238E27FC236}">
                <a16:creationId xmlns:a16="http://schemas.microsoft.com/office/drawing/2014/main" id="{64067CE1-9F2C-2544-1832-8E5170E79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7411" y="1655480"/>
            <a:ext cx="4369038" cy="4560663"/>
          </a:xfrm>
          <a:prstGeom prst="rect">
            <a:avLst/>
          </a:prstGeom>
        </p:spPr>
      </p:pic>
      <p:sp>
        <p:nvSpPr>
          <p:cNvPr id="4" name="Rectangle 3">
            <a:extLst>
              <a:ext uri="{FF2B5EF4-FFF2-40B4-BE49-F238E27FC236}">
                <a16:creationId xmlns:a16="http://schemas.microsoft.com/office/drawing/2014/main" id="{5BB316E8-EB84-C994-3430-DF8E3682F2BD}"/>
              </a:ext>
            </a:extLst>
          </p:cNvPr>
          <p:cNvSpPr/>
          <p:nvPr/>
        </p:nvSpPr>
        <p:spPr>
          <a:xfrm>
            <a:off x="5621153" y="1819841"/>
            <a:ext cx="2300439" cy="1391206"/>
          </a:xfrm>
          <a:prstGeom prst="rect">
            <a:avLst/>
          </a:prstGeom>
          <a:solidFill>
            <a:srgbClr val="9933FF">
              <a:alpha val="50196"/>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70EC865-8DEB-7A68-3265-31B1F575B8E5}"/>
              </a:ext>
            </a:extLst>
          </p:cNvPr>
          <p:cNvSpPr/>
          <p:nvPr/>
        </p:nvSpPr>
        <p:spPr>
          <a:xfrm>
            <a:off x="5712697" y="2430526"/>
            <a:ext cx="763556" cy="664005"/>
          </a:xfrm>
          <a:prstGeom prst="rect">
            <a:avLst/>
          </a:prstGeom>
          <a:solidFill>
            <a:srgbClr val="9933FF">
              <a:alpha val="50196"/>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AC4B2C-2D3D-8EAD-24ED-42B89EA22BE2}"/>
              </a:ext>
            </a:extLst>
          </p:cNvPr>
          <p:cNvSpPr txBox="1"/>
          <p:nvPr/>
        </p:nvSpPr>
        <p:spPr>
          <a:xfrm>
            <a:off x="6354116" y="6284143"/>
            <a:ext cx="4058817" cy="369332"/>
          </a:xfrm>
          <a:prstGeom prst="rect">
            <a:avLst/>
          </a:prstGeom>
          <a:noFill/>
        </p:spPr>
        <p:txBody>
          <a:bodyPr wrap="square" rtlCol="0">
            <a:spAutoFit/>
          </a:bodyPr>
          <a:lstStyle/>
          <a:p>
            <a:r>
              <a:rPr lang="en-US" dirty="0"/>
              <a:t>Credit: Riles 2023</a:t>
            </a:r>
          </a:p>
        </p:txBody>
      </p:sp>
    </p:spTree>
    <p:extLst>
      <p:ext uri="{BB962C8B-B14F-4D97-AF65-F5344CB8AC3E}">
        <p14:creationId xmlns:p14="http://schemas.microsoft.com/office/powerpoint/2010/main" val="342468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C 2683">
            <a:extLst>
              <a:ext uri="{FF2B5EF4-FFF2-40B4-BE49-F238E27FC236}">
                <a16:creationId xmlns:a16="http://schemas.microsoft.com/office/drawing/2014/main" id="{E0889CC7-8FC1-75EF-843C-B0D30CDC9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0" y="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25</a:t>
            </a:fld>
            <a:endParaRPr lang="en-US" dirty="0"/>
          </a:p>
        </p:txBody>
      </p:sp>
      <p:sp>
        <p:nvSpPr>
          <p:cNvPr id="3" name="TextBox 2">
            <a:extLst>
              <a:ext uri="{FF2B5EF4-FFF2-40B4-BE49-F238E27FC236}">
                <a16:creationId xmlns:a16="http://schemas.microsoft.com/office/drawing/2014/main" id="{98AD841D-C355-BE96-276D-932996C08004}"/>
              </a:ext>
            </a:extLst>
          </p:cNvPr>
          <p:cNvSpPr txBox="1"/>
          <p:nvPr/>
        </p:nvSpPr>
        <p:spPr>
          <a:xfrm>
            <a:off x="1179577" y="2070180"/>
            <a:ext cx="10029638" cy="2215991"/>
          </a:xfrm>
          <a:prstGeom prst="rect">
            <a:avLst/>
          </a:prstGeom>
          <a:solidFill>
            <a:srgbClr val="000000">
              <a:alpha val="38039"/>
            </a:srgbClr>
          </a:solidFill>
        </p:spPr>
        <p:txBody>
          <a:bodyPr wrap="square" rtlCol="0">
            <a:spAutoFit/>
          </a:bodyPr>
          <a:lstStyle/>
          <a:p>
            <a:pPr algn="ctr"/>
            <a:r>
              <a:rPr lang="en-US" sz="13800" b="1" i="1" dirty="0">
                <a:solidFill>
                  <a:schemeClr val="bg1"/>
                </a:solidFill>
              </a:rPr>
              <a:t>Results</a:t>
            </a:r>
          </a:p>
        </p:txBody>
      </p:sp>
    </p:spTree>
    <p:extLst>
      <p:ext uri="{BB962C8B-B14F-4D97-AF65-F5344CB8AC3E}">
        <p14:creationId xmlns:p14="http://schemas.microsoft.com/office/powerpoint/2010/main" val="345187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330FFB-1424-E8D3-D5ED-055748372FDA}"/>
              </a:ext>
            </a:extLst>
          </p:cNvPr>
          <p:cNvSpPr txBox="1"/>
          <p:nvPr/>
        </p:nvSpPr>
        <p:spPr>
          <a:xfrm>
            <a:off x="819726" y="364517"/>
            <a:ext cx="10134601" cy="11607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i="1" dirty="0">
                <a:latin typeface="+mj-lt"/>
                <a:ea typeface="+mj-ea"/>
                <a:cs typeface="+mj-cs"/>
              </a:rPr>
              <a:t>Results: Template Spacing</a:t>
            </a:r>
            <a:endParaRPr lang="en-US" sz="4400" b="1" i="1" kern="1200" dirty="0">
              <a:solidFill>
                <a:schemeClr val="tx1"/>
              </a:solidFill>
              <a:latin typeface="+mj-lt"/>
              <a:ea typeface="+mj-ea"/>
              <a:cs typeface="+mj-cs"/>
            </a:endParaRPr>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2532AA3-5859-483C-9A4F-3BCE08E6AA1F}" type="slidenum">
              <a:rPr lang="en-US" smtClean="0"/>
              <a:pPr>
                <a:spcAft>
                  <a:spcPts val="600"/>
                </a:spcAft>
              </a:pPr>
              <a:t>26</a:t>
            </a:fld>
            <a:endParaRPr lang="en-US"/>
          </a:p>
        </p:txBody>
      </p:sp>
      <p:pic>
        <p:nvPicPr>
          <p:cNvPr id="3" name="Picture 2" descr="A graph showing a variety of colors&#10;&#10;Description automatically generated">
            <a:extLst>
              <a:ext uri="{FF2B5EF4-FFF2-40B4-BE49-F238E27FC236}">
                <a16:creationId xmlns:a16="http://schemas.microsoft.com/office/drawing/2014/main" id="{A26FFA17-AF0B-A44E-281D-27453B630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143" y="1920876"/>
            <a:ext cx="7685714" cy="4000000"/>
          </a:xfrm>
          <a:prstGeom prst="rect">
            <a:avLst/>
          </a:prstGeom>
        </p:spPr>
      </p:pic>
      <p:sp>
        <p:nvSpPr>
          <p:cNvPr id="4" name="TextBox 3">
            <a:extLst>
              <a:ext uri="{FF2B5EF4-FFF2-40B4-BE49-F238E27FC236}">
                <a16:creationId xmlns:a16="http://schemas.microsoft.com/office/drawing/2014/main" id="{5C1231BC-1C5B-7420-8356-D1A3F3BDFFB2}"/>
              </a:ext>
            </a:extLst>
          </p:cNvPr>
          <p:cNvSpPr txBox="1"/>
          <p:nvPr/>
        </p:nvSpPr>
        <p:spPr>
          <a:xfrm rot="20834306">
            <a:off x="7769994" y="5572688"/>
            <a:ext cx="2564126" cy="369332"/>
          </a:xfrm>
          <a:prstGeom prst="rect">
            <a:avLst/>
          </a:prstGeom>
          <a:noFill/>
          <a:ln>
            <a:solidFill>
              <a:srgbClr val="9933FF"/>
            </a:solidFill>
          </a:ln>
        </p:spPr>
        <p:txBody>
          <a:bodyPr wrap="square" rtlCol="0">
            <a:spAutoFit/>
          </a:bodyPr>
          <a:lstStyle/>
          <a:p>
            <a:r>
              <a:rPr lang="en-US" dirty="0"/>
              <a:t>Effective Coherence Time</a:t>
            </a:r>
          </a:p>
        </p:txBody>
      </p:sp>
      <p:sp>
        <p:nvSpPr>
          <p:cNvPr id="5" name="TextBox 4">
            <a:extLst>
              <a:ext uri="{FF2B5EF4-FFF2-40B4-BE49-F238E27FC236}">
                <a16:creationId xmlns:a16="http://schemas.microsoft.com/office/drawing/2014/main" id="{EA64B130-A3FB-0E0B-04C2-502D11616FE2}"/>
              </a:ext>
            </a:extLst>
          </p:cNvPr>
          <p:cNvSpPr txBox="1"/>
          <p:nvPr/>
        </p:nvSpPr>
        <p:spPr>
          <a:xfrm>
            <a:off x="4316222" y="6035993"/>
            <a:ext cx="1666483" cy="369332"/>
          </a:xfrm>
          <a:prstGeom prst="rect">
            <a:avLst/>
          </a:prstGeom>
          <a:noFill/>
          <a:ln>
            <a:solidFill>
              <a:srgbClr val="9933FF"/>
            </a:solidFill>
          </a:ln>
        </p:spPr>
        <p:txBody>
          <a:bodyPr wrap="square" rtlCol="0">
            <a:spAutoFit/>
          </a:bodyPr>
          <a:lstStyle/>
          <a:p>
            <a:r>
              <a:rPr lang="en-US" dirty="0"/>
              <a:t>Amount of Data</a:t>
            </a:r>
          </a:p>
        </p:txBody>
      </p:sp>
      <p:sp>
        <p:nvSpPr>
          <p:cNvPr id="6" name="TextBox 5">
            <a:extLst>
              <a:ext uri="{FF2B5EF4-FFF2-40B4-BE49-F238E27FC236}">
                <a16:creationId xmlns:a16="http://schemas.microsoft.com/office/drawing/2014/main" id="{349F5432-4616-5EE4-C05F-49D755FD7107}"/>
              </a:ext>
            </a:extLst>
          </p:cNvPr>
          <p:cNvSpPr txBox="1"/>
          <p:nvPr/>
        </p:nvSpPr>
        <p:spPr>
          <a:xfrm rot="878638">
            <a:off x="9074612" y="1359709"/>
            <a:ext cx="2027214" cy="646331"/>
          </a:xfrm>
          <a:prstGeom prst="rect">
            <a:avLst/>
          </a:prstGeom>
          <a:noFill/>
          <a:ln>
            <a:solidFill>
              <a:srgbClr val="9933FF"/>
            </a:solidFill>
          </a:ln>
        </p:spPr>
        <p:txBody>
          <a:bodyPr wrap="square" rtlCol="0">
            <a:spAutoFit/>
          </a:bodyPr>
          <a:lstStyle/>
          <a:p>
            <a:pPr algn="ctr"/>
            <a:r>
              <a:rPr lang="en-US" dirty="0"/>
              <a:t>Position in Parameter Space</a:t>
            </a:r>
          </a:p>
        </p:txBody>
      </p:sp>
      <p:cxnSp>
        <p:nvCxnSpPr>
          <p:cNvPr id="9" name="Straight Arrow Connector 8">
            <a:extLst>
              <a:ext uri="{FF2B5EF4-FFF2-40B4-BE49-F238E27FC236}">
                <a16:creationId xmlns:a16="http://schemas.microsoft.com/office/drawing/2014/main" id="{E164E10F-F79F-19E5-748F-267488423146}"/>
              </a:ext>
            </a:extLst>
          </p:cNvPr>
          <p:cNvCxnSpPr>
            <a:cxnSpLocks/>
          </p:cNvCxnSpPr>
          <p:nvPr/>
        </p:nvCxnSpPr>
        <p:spPr>
          <a:xfrm flipH="1">
            <a:off x="9439564" y="2100730"/>
            <a:ext cx="480291" cy="356936"/>
          </a:xfrm>
          <a:prstGeom prst="straightConnector1">
            <a:avLst/>
          </a:prstGeom>
          <a:ln w="28575">
            <a:solidFill>
              <a:srgbClr val="9933FF"/>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Angry Computer Stock Illustrations – 6,346 Angry Computer Stock  Illustrations, Vectors &amp; Clipart - Dreamstime">
            <a:extLst>
              <a:ext uri="{FF2B5EF4-FFF2-40B4-BE49-F238E27FC236}">
                <a16:creationId xmlns:a16="http://schemas.microsoft.com/office/drawing/2014/main" id="{5291BFAD-A7FF-6AF2-B0D6-DEF8B67B47F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07" b="90940" l="6250" r="91750">
                        <a14:foregroundMark x1="41875" y1="17101" x2="37750" y2="23556"/>
                        <a14:foregroundMark x1="37750" y1="23556" x2="53375" y2="23556"/>
                        <a14:foregroundMark x1="53375" y1="23556" x2="61250" y2="24575"/>
                        <a14:foregroundMark x1="61250" y1="24575" x2="55000" y2="31031"/>
                        <a14:foregroundMark x1="55000" y1="31031" x2="49250" y2="32276"/>
                        <a14:foregroundMark x1="64250" y1="22537" x2="65125" y2="23216"/>
                        <a14:foregroundMark x1="30500" y1="12118" x2="50125" y2="9966"/>
                        <a14:foregroundMark x1="50125" y1="9966" x2="72750" y2="10532"/>
                        <a14:foregroundMark x1="24000" y1="9173" x2="24000" y2="30238"/>
                        <a14:foregroundMark x1="18250" y1="90034" x2="26125" y2="90147"/>
                        <a14:foregroundMark x1="79875" y1="90940" x2="87250" y2="86976"/>
                        <a14:foregroundMark x1="91750" y1="83579" x2="89875" y2="79388"/>
                        <a14:foregroundMark x1="6250" y1="82106" x2="10125" y2="77123"/>
                        <a14:foregroundMark x1="48625" y1="27746" x2="49125" y2="28992"/>
                        <a14:foregroundMark x1="45500" y1="30125" x2="50125" y2="31710"/>
                        <a14:foregroundMark x1="23500" y1="26274" x2="23750" y2="44394"/>
                        <a14:foregroundMark x1="53625" y1="8607" x2="64500" y2="8720"/>
                        <a14:foregroundMark x1="64500" y1="8720" x2="72875" y2="8607"/>
                      </a14:backgroundRemoval>
                    </a14:imgEffect>
                  </a14:imgLayer>
                </a14:imgProps>
              </a:ext>
              <a:ext uri="{28A0092B-C50C-407E-A947-70E740481C1C}">
                <a14:useLocalDpi xmlns:a14="http://schemas.microsoft.com/office/drawing/2010/main" val="0"/>
              </a:ext>
            </a:extLst>
          </a:blip>
          <a:srcRect/>
          <a:stretch>
            <a:fillRect/>
          </a:stretch>
        </p:blipFill>
        <p:spPr bwMode="auto">
          <a:xfrm>
            <a:off x="6802711" y="280666"/>
            <a:ext cx="1214452" cy="134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4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330FFB-1424-E8D3-D5ED-055748372FDA}"/>
              </a:ext>
            </a:extLst>
          </p:cNvPr>
          <p:cNvSpPr txBox="1"/>
          <p:nvPr/>
        </p:nvSpPr>
        <p:spPr>
          <a:xfrm>
            <a:off x="838200" y="411049"/>
            <a:ext cx="10134601" cy="11607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i="1" dirty="0">
                <a:latin typeface="+mj-lt"/>
                <a:ea typeface="+mj-ea"/>
                <a:cs typeface="+mj-cs"/>
              </a:rPr>
              <a:t>Results: Sensitivity</a:t>
            </a:r>
            <a:endParaRPr lang="en-US" sz="4400" b="1" i="1" kern="1200" dirty="0">
              <a:solidFill>
                <a:schemeClr val="tx1"/>
              </a:solidFill>
              <a:latin typeface="+mj-lt"/>
              <a:ea typeface="+mj-ea"/>
              <a:cs typeface="+mj-cs"/>
            </a:endParaRPr>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2532AA3-5859-483C-9A4F-3BCE08E6AA1F}" type="slidenum">
              <a:rPr lang="en-US" smtClean="0"/>
              <a:pPr>
                <a:spcAft>
                  <a:spcPts val="600"/>
                </a:spcAft>
              </a:pPr>
              <a:t>27</a:t>
            </a:fld>
            <a:endParaRPr lang="en-US"/>
          </a:p>
        </p:txBody>
      </p:sp>
      <p:pic>
        <p:nvPicPr>
          <p:cNvPr id="5" name="Picture 4" descr="A diagram of a graph&#10;&#10;Description automatically generated with medium confidence">
            <a:extLst>
              <a:ext uri="{FF2B5EF4-FFF2-40B4-BE49-F238E27FC236}">
                <a16:creationId xmlns:a16="http://schemas.microsoft.com/office/drawing/2014/main" id="{95CF91C2-131E-B543-F40F-FC7287F2F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109" y="1625600"/>
            <a:ext cx="9094997" cy="4370594"/>
          </a:xfrm>
          <a:prstGeom prst="rect">
            <a:avLst/>
          </a:prstGeom>
        </p:spPr>
      </p:pic>
      <p:sp>
        <p:nvSpPr>
          <p:cNvPr id="4" name="TextBox 3">
            <a:extLst>
              <a:ext uri="{FF2B5EF4-FFF2-40B4-BE49-F238E27FC236}">
                <a16:creationId xmlns:a16="http://schemas.microsoft.com/office/drawing/2014/main" id="{5C1231BC-1C5B-7420-8356-D1A3F3BDFFB2}"/>
              </a:ext>
            </a:extLst>
          </p:cNvPr>
          <p:cNvSpPr txBox="1"/>
          <p:nvPr/>
        </p:nvSpPr>
        <p:spPr>
          <a:xfrm rot="1472410">
            <a:off x="1430848" y="5711754"/>
            <a:ext cx="2574235" cy="369332"/>
          </a:xfrm>
          <a:prstGeom prst="rect">
            <a:avLst/>
          </a:prstGeom>
          <a:noFill/>
          <a:ln>
            <a:solidFill>
              <a:srgbClr val="9933FF"/>
            </a:solidFill>
          </a:ln>
        </p:spPr>
        <p:txBody>
          <a:bodyPr wrap="square" rtlCol="0">
            <a:spAutoFit/>
          </a:bodyPr>
          <a:lstStyle/>
          <a:p>
            <a:r>
              <a:rPr lang="en-US" dirty="0"/>
              <a:t>Effective Coherence Time</a:t>
            </a:r>
          </a:p>
        </p:txBody>
      </p:sp>
      <p:sp>
        <p:nvSpPr>
          <p:cNvPr id="6" name="TextBox 5">
            <a:extLst>
              <a:ext uri="{FF2B5EF4-FFF2-40B4-BE49-F238E27FC236}">
                <a16:creationId xmlns:a16="http://schemas.microsoft.com/office/drawing/2014/main" id="{1C3C1EA8-826A-8255-40D2-DD87CB1A28BF}"/>
              </a:ext>
            </a:extLst>
          </p:cNvPr>
          <p:cNvSpPr txBox="1"/>
          <p:nvPr/>
        </p:nvSpPr>
        <p:spPr>
          <a:xfrm rot="20545802">
            <a:off x="6967058" y="5909355"/>
            <a:ext cx="1666483" cy="369332"/>
          </a:xfrm>
          <a:prstGeom prst="rect">
            <a:avLst/>
          </a:prstGeom>
          <a:noFill/>
          <a:ln>
            <a:solidFill>
              <a:srgbClr val="9933FF"/>
            </a:solidFill>
          </a:ln>
        </p:spPr>
        <p:txBody>
          <a:bodyPr wrap="square" rtlCol="0">
            <a:spAutoFit/>
          </a:bodyPr>
          <a:lstStyle/>
          <a:p>
            <a:r>
              <a:rPr lang="en-US" dirty="0"/>
              <a:t>Amount of Data</a:t>
            </a:r>
          </a:p>
        </p:txBody>
      </p:sp>
      <p:sp>
        <p:nvSpPr>
          <p:cNvPr id="8" name="TextBox 7">
            <a:extLst>
              <a:ext uri="{FF2B5EF4-FFF2-40B4-BE49-F238E27FC236}">
                <a16:creationId xmlns:a16="http://schemas.microsoft.com/office/drawing/2014/main" id="{6B5E2F16-ABE7-EE32-4D71-9F3334CC2578}"/>
              </a:ext>
            </a:extLst>
          </p:cNvPr>
          <p:cNvSpPr txBox="1"/>
          <p:nvPr/>
        </p:nvSpPr>
        <p:spPr>
          <a:xfrm rot="878638">
            <a:off x="9277812" y="777025"/>
            <a:ext cx="2027214" cy="646331"/>
          </a:xfrm>
          <a:prstGeom prst="rect">
            <a:avLst/>
          </a:prstGeom>
          <a:noFill/>
          <a:ln>
            <a:solidFill>
              <a:srgbClr val="9933FF"/>
            </a:solidFill>
          </a:ln>
        </p:spPr>
        <p:txBody>
          <a:bodyPr wrap="square" rtlCol="0">
            <a:spAutoFit/>
          </a:bodyPr>
          <a:lstStyle/>
          <a:p>
            <a:pPr algn="ctr"/>
            <a:r>
              <a:rPr lang="en-US" dirty="0"/>
              <a:t>Position in Parameter Space</a:t>
            </a:r>
          </a:p>
        </p:txBody>
      </p:sp>
      <p:cxnSp>
        <p:nvCxnSpPr>
          <p:cNvPr id="11" name="Straight Arrow Connector 10">
            <a:extLst>
              <a:ext uri="{FF2B5EF4-FFF2-40B4-BE49-F238E27FC236}">
                <a16:creationId xmlns:a16="http://schemas.microsoft.com/office/drawing/2014/main" id="{6EEA1687-3D0D-6890-DE9C-A0168EBAFDEE}"/>
              </a:ext>
            </a:extLst>
          </p:cNvPr>
          <p:cNvCxnSpPr>
            <a:cxnSpLocks/>
          </p:cNvCxnSpPr>
          <p:nvPr/>
        </p:nvCxnSpPr>
        <p:spPr>
          <a:xfrm flipH="1">
            <a:off x="9642764" y="1518046"/>
            <a:ext cx="480291" cy="356936"/>
          </a:xfrm>
          <a:prstGeom prst="straightConnector1">
            <a:avLst/>
          </a:prstGeom>
          <a:ln w="28575">
            <a:solidFill>
              <a:srgbClr val="9933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1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NGC 2683">
            <a:extLst>
              <a:ext uri="{FF2B5EF4-FFF2-40B4-BE49-F238E27FC236}">
                <a16:creationId xmlns:a16="http://schemas.microsoft.com/office/drawing/2014/main" id="{AD2F2C65-BA03-BD1B-213F-18208189B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2532AA3-5859-483C-9A4F-3BCE08E6AA1F}" type="slidenum">
              <a:rPr lang="en-US" smtClean="0"/>
              <a:pPr>
                <a:spcAft>
                  <a:spcPts val="600"/>
                </a:spcAft>
              </a:pPr>
              <a:t>28</a:t>
            </a:fld>
            <a:endParaRPr lang="en-US"/>
          </a:p>
        </p:txBody>
      </p:sp>
      <p:pic>
        <p:nvPicPr>
          <p:cNvPr id="3" name="Picture 2">
            <a:extLst>
              <a:ext uri="{FF2B5EF4-FFF2-40B4-BE49-F238E27FC236}">
                <a16:creationId xmlns:a16="http://schemas.microsoft.com/office/drawing/2014/main" id="{C86E7133-FF18-C9FB-5A28-9697474AB47C}"/>
              </a:ext>
            </a:extLst>
          </p:cNvPr>
          <p:cNvPicPr>
            <a:picLocks noChangeAspect="1"/>
          </p:cNvPicPr>
          <p:nvPr/>
        </p:nvPicPr>
        <p:blipFill>
          <a:blip r:embed="rId4"/>
          <a:stretch>
            <a:fillRect/>
          </a:stretch>
        </p:blipFill>
        <p:spPr>
          <a:xfrm>
            <a:off x="239929" y="213368"/>
            <a:ext cx="5172797" cy="5249008"/>
          </a:xfrm>
          <a:prstGeom prst="rect">
            <a:avLst/>
          </a:prstGeom>
        </p:spPr>
      </p:pic>
      <p:pic>
        <p:nvPicPr>
          <p:cNvPr id="6" name="Picture 5">
            <a:extLst>
              <a:ext uri="{FF2B5EF4-FFF2-40B4-BE49-F238E27FC236}">
                <a16:creationId xmlns:a16="http://schemas.microsoft.com/office/drawing/2014/main" id="{C4DC9AB9-BAAD-880A-DD63-17BAE4FBBF1A}"/>
              </a:ext>
            </a:extLst>
          </p:cNvPr>
          <p:cNvPicPr>
            <a:picLocks noChangeAspect="1"/>
          </p:cNvPicPr>
          <p:nvPr/>
        </p:nvPicPr>
        <p:blipFill>
          <a:blip r:embed="rId5"/>
          <a:stretch>
            <a:fillRect/>
          </a:stretch>
        </p:blipFill>
        <p:spPr>
          <a:xfrm>
            <a:off x="5147006" y="390101"/>
            <a:ext cx="5611008" cy="3038899"/>
          </a:xfrm>
          <a:prstGeom prst="rect">
            <a:avLst/>
          </a:prstGeom>
        </p:spPr>
      </p:pic>
      <p:pic>
        <p:nvPicPr>
          <p:cNvPr id="12" name="Picture 11">
            <a:extLst>
              <a:ext uri="{FF2B5EF4-FFF2-40B4-BE49-F238E27FC236}">
                <a16:creationId xmlns:a16="http://schemas.microsoft.com/office/drawing/2014/main" id="{950940CF-0998-8CED-3398-2EA89084DDD5}"/>
              </a:ext>
            </a:extLst>
          </p:cNvPr>
          <p:cNvPicPr>
            <a:picLocks noChangeAspect="1"/>
          </p:cNvPicPr>
          <p:nvPr/>
        </p:nvPicPr>
        <p:blipFill>
          <a:blip r:embed="rId6"/>
          <a:stretch>
            <a:fillRect/>
          </a:stretch>
        </p:blipFill>
        <p:spPr>
          <a:xfrm>
            <a:off x="5147006" y="3692357"/>
            <a:ext cx="6563641" cy="2400635"/>
          </a:xfrm>
          <a:prstGeom prst="rect">
            <a:avLst/>
          </a:prstGeom>
        </p:spPr>
      </p:pic>
      <p:pic>
        <p:nvPicPr>
          <p:cNvPr id="18" name="Picture 17">
            <a:extLst>
              <a:ext uri="{FF2B5EF4-FFF2-40B4-BE49-F238E27FC236}">
                <a16:creationId xmlns:a16="http://schemas.microsoft.com/office/drawing/2014/main" id="{FED39A49-230A-3362-1824-158AEA130B33}"/>
              </a:ext>
            </a:extLst>
          </p:cNvPr>
          <p:cNvPicPr>
            <a:picLocks noChangeAspect="1"/>
          </p:cNvPicPr>
          <p:nvPr/>
        </p:nvPicPr>
        <p:blipFill>
          <a:blip r:embed="rId7"/>
          <a:stretch>
            <a:fillRect/>
          </a:stretch>
        </p:blipFill>
        <p:spPr>
          <a:xfrm>
            <a:off x="1317560" y="2704999"/>
            <a:ext cx="5068007" cy="3762900"/>
          </a:xfrm>
          <a:prstGeom prst="rect">
            <a:avLst/>
          </a:prstGeom>
        </p:spPr>
      </p:pic>
      <p:pic>
        <p:nvPicPr>
          <p:cNvPr id="20" name="Picture 19">
            <a:extLst>
              <a:ext uri="{FF2B5EF4-FFF2-40B4-BE49-F238E27FC236}">
                <a16:creationId xmlns:a16="http://schemas.microsoft.com/office/drawing/2014/main" id="{5AE530E1-BF60-10FB-C7A0-BE7A03F1764B}"/>
              </a:ext>
            </a:extLst>
          </p:cNvPr>
          <p:cNvPicPr>
            <a:picLocks noChangeAspect="1"/>
          </p:cNvPicPr>
          <p:nvPr/>
        </p:nvPicPr>
        <p:blipFill>
          <a:blip r:embed="rId8"/>
          <a:stretch>
            <a:fillRect/>
          </a:stretch>
        </p:blipFill>
        <p:spPr>
          <a:xfrm>
            <a:off x="6034965" y="1769421"/>
            <a:ext cx="5534797" cy="3096057"/>
          </a:xfrm>
          <a:prstGeom prst="rect">
            <a:avLst/>
          </a:prstGeom>
        </p:spPr>
      </p:pic>
      <p:pic>
        <p:nvPicPr>
          <p:cNvPr id="22" name="Picture 21">
            <a:extLst>
              <a:ext uri="{FF2B5EF4-FFF2-40B4-BE49-F238E27FC236}">
                <a16:creationId xmlns:a16="http://schemas.microsoft.com/office/drawing/2014/main" id="{CEA16A1C-BD0E-FBD5-8BC7-4D018AFF868C}"/>
              </a:ext>
            </a:extLst>
          </p:cNvPr>
          <p:cNvPicPr>
            <a:picLocks noChangeAspect="1"/>
          </p:cNvPicPr>
          <p:nvPr/>
        </p:nvPicPr>
        <p:blipFill>
          <a:blip r:embed="rId9"/>
          <a:stretch>
            <a:fillRect/>
          </a:stretch>
        </p:blipFill>
        <p:spPr>
          <a:xfrm>
            <a:off x="2564907" y="87965"/>
            <a:ext cx="4463681" cy="4804709"/>
          </a:xfrm>
          <a:prstGeom prst="rect">
            <a:avLst/>
          </a:prstGeom>
        </p:spPr>
      </p:pic>
      <p:pic>
        <p:nvPicPr>
          <p:cNvPr id="31" name="Picture 30">
            <a:extLst>
              <a:ext uri="{FF2B5EF4-FFF2-40B4-BE49-F238E27FC236}">
                <a16:creationId xmlns:a16="http://schemas.microsoft.com/office/drawing/2014/main" id="{7901814B-35E1-B18A-3C90-A89850E4A342}"/>
              </a:ext>
            </a:extLst>
          </p:cNvPr>
          <p:cNvPicPr>
            <a:picLocks noChangeAspect="1"/>
          </p:cNvPicPr>
          <p:nvPr/>
        </p:nvPicPr>
        <p:blipFill>
          <a:blip r:embed="rId10"/>
          <a:stretch>
            <a:fillRect/>
          </a:stretch>
        </p:blipFill>
        <p:spPr>
          <a:xfrm>
            <a:off x="3564875" y="1706425"/>
            <a:ext cx="4772691" cy="3820058"/>
          </a:xfrm>
          <a:prstGeom prst="rect">
            <a:avLst/>
          </a:prstGeom>
        </p:spPr>
      </p:pic>
      <p:pic>
        <p:nvPicPr>
          <p:cNvPr id="27" name="Picture 26">
            <a:extLst>
              <a:ext uri="{FF2B5EF4-FFF2-40B4-BE49-F238E27FC236}">
                <a16:creationId xmlns:a16="http://schemas.microsoft.com/office/drawing/2014/main" id="{59DF6FD8-AF1D-83B4-269C-7F6A04831415}"/>
              </a:ext>
            </a:extLst>
          </p:cNvPr>
          <p:cNvPicPr>
            <a:picLocks noChangeAspect="1"/>
          </p:cNvPicPr>
          <p:nvPr/>
        </p:nvPicPr>
        <p:blipFill>
          <a:blip r:embed="rId11"/>
          <a:stretch>
            <a:fillRect/>
          </a:stretch>
        </p:blipFill>
        <p:spPr>
          <a:xfrm>
            <a:off x="505336" y="3428990"/>
            <a:ext cx="4198538" cy="3038909"/>
          </a:xfrm>
          <a:prstGeom prst="rect">
            <a:avLst/>
          </a:prstGeom>
        </p:spPr>
      </p:pic>
      <p:pic>
        <p:nvPicPr>
          <p:cNvPr id="29" name="Picture 28">
            <a:extLst>
              <a:ext uri="{FF2B5EF4-FFF2-40B4-BE49-F238E27FC236}">
                <a16:creationId xmlns:a16="http://schemas.microsoft.com/office/drawing/2014/main" id="{E16A3C63-8CAD-4FDD-7ECB-3FDAB222561D}"/>
              </a:ext>
            </a:extLst>
          </p:cNvPr>
          <p:cNvPicPr>
            <a:picLocks noChangeAspect="1"/>
          </p:cNvPicPr>
          <p:nvPr/>
        </p:nvPicPr>
        <p:blipFill>
          <a:blip r:embed="rId12"/>
          <a:stretch>
            <a:fillRect/>
          </a:stretch>
        </p:blipFill>
        <p:spPr>
          <a:xfrm>
            <a:off x="6606244" y="213368"/>
            <a:ext cx="5362030" cy="3624749"/>
          </a:xfrm>
          <a:prstGeom prst="rect">
            <a:avLst/>
          </a:prstGeom>
        </p:spPr>
      </p:pic>
      <p:pic>
        <p:nvPicPr>
          <p:cNvPr id="4" name="Picture 3" descr="A graph of a graph&#10;&#10;Description automatically generated">
            <a:extLst>
              <a:ext uri="{FF2B5EF4-FFF2-40B4-BE49-F238E27FC236}">
                <a16:creationId xmlns:a16="http://schemas.microsoft.com/office/drawing/2014/main" id="{49550418-69CE-508C-242E-B90BC31CA4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4579" y="1097657"/>
            <a:ext cx="5068007" cy="1512421"/>
          </a:xfrm>
          <a:prstGeom prst="rect">
            <a:avLst/>
          </a:prstGeom>
        </p:spPr>
      </p:pic>
      <p:pic>
        <p:nvPicPr>
          <p:cNvPr id="7" name="Picture 6" descr="A screen shot of a graph&#10;&#10;Description automatically generated">
            <a:extLst>
              <a:ext uri="{FF2B5EF4-FFF2-40B4-BE49-F238E27FC236}">
                <a16:creationId xmlns:a16="http://schemas.microsoft.com/office/drawing/2014/main" id="{45A6A105-2CF6-DDCD-041A-9221EA10A6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39669" y="4595464"/>
            <a:ext cx="4082966" cy="1776775"/>
          </a:xfrm>
          <a:prstGeom prst="rect">
            <a:avLst/>
          </a:prstGeom>
        </p:spPr>
      </p:pic>
      <p:pic>
        <p:nvPicPr>
          <p:cNvPr id="9" name="Picture 8" descr="A graph of a number of lines&#10;&#10;Description automatically generated with medium confidence">
            <a:extLst>
              <a:ext uri="{FF2B5EF4-FFF2-40B4-BE49-F238E27FC236}">
                <a16:creationId xmlns:a16="http://schemas.microsoft.com/office/drawing/2014/main" id="{30C718E8-2BAB-6926-F126-95E7D2B2EE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6746" y="2474810"/>
            <a:ext cx="4748494" cy="2361881"/>
          </a:xfrm>
          <a:prstGeom prst="rect">
            <a:avLst/>
          </a:prstGeom>
        </p:spPr>
      </p:pic>
      <p:pic>
        <p:nvPicPr>
          <p:cNvPr id="13" name="Picture 12" descr="A diagram of a graph&#10;&#10;Description automatically generated with medium confidence">
            <a:extLst>
              <a:ext uri="{FF2B5EF4-FFF2-40B4-BE49-F238E27FC236}">
                <a16:creationId xmlns:a16="http://schemas.microsoft.com/office/drawing/2014/main" id="{573CF66F-3867-48D0-6A87-D7C1EE39EA8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26886" y="432629"/>
            <a:ext cx="5951078" cy="2540094"/>
          </a:xfrm>
          <a:prstGeom prst="rect">
            <a:avLst/>
          </a:prstGeom>
        </p:spPr>
      </p:pic>
      <p:pic>
        <p:nvPicPr>
          <p:cNvPr id="15" name="Picture 14" descr="A graph of a graph&#10;&#10;Description automatically generated">
            <a:extLst>
              <a:ext uri="{FF2B5EF4-FFF2-40B4-BE49-F238E27FC236}">
                <a16:creationId xmlns:a16="http://schemas.microsoft.com/office/drawing/2014/main" id="{0194D624-0552-8AEC-1394-2FCD8A176C3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38649" y="4352540"/>
            <a:ext cx="5927100" cy="2271192"/>
          </a:xfrm>
          <a:prstGeom prst="rect">
            <a:avLst/>
          </a:prstGeom>
        </p:spPr>
      </p:pic>
      <p:pic>
        <p:nvPicPr>
          <p:cNvPr id="16" name="Picture 15" descr="A colorful graph of a curve&#10;&#10;Description automatically generated with medium confidence">
            <a:extLst>
              <a:ext uri="{FF2B5EF4-FFF2-40B4-BE49-F238E27FC236}">
                <a16:creationId xmlns:a16="http://schemas.microsoft.com/office/drawing/2014/main" id="{10720711-F1BB-6E06-6EC8-D1DF3F2E0CB8}"/>
              </a:ext>
            </a:extLst>
          </p:cNvPr>
          <p:cNvPicPr>
            <a:picLocks noChangeAspect="1"/>
          </p:cNvPicPr>
          <p:nvPr/>
        </p:nvPicPr>
        <p:blipFill rotWithShape="1">
          <a:blip r:embed="rId18">
            <a:extLst>
              <a:ext uri="{28A0092B-C50C-407E-A947-70E740481C1C}">
                <a14:useLocalDpi xmlns:a14="http://schemas.microsoft.com/office/drawing/2010/main" val="0"/>
              </a:ext>
            </a:extLst>
          </a:blip>
          <a:srcRect l="17495" t="828" r="19433"/>
          <a:stretch/>
        </p:blipFill>
        <p:spPr>
          <a:xfrm>
            <a:off x="2052589" y="573433"/>
            <a:ext cx="3973605" cy="3108396"/>
          </a:xfrm>
          <a:prstGeom prst="rect">
            <a:avLst/>
          </a:prstGeom>
        </p:spPr>
      </p:pic>
      <p:pic>
        <p:nvPicPr>
          <p:cNvPr id="17" name="Picture 16" descr="A graph of a graph&#10;&#10;Description automatically generated">
            <a:extLst>
              <a:ext uri="{FF2B5EF4-FFF2-40B4-BE49-F238E27FC236}">
                <a16:creationId xmlns:a16="http://schemas.microsoft.com/office/drawing/2014/main" id="{2B447E52-774E-A5CD-61AF-E0BEAFD50029}"/>
              </a:ext>
            </a:extLst>
          </p:cNvPr>
          <p:cNvPicPr>
            <a:picLocks noChangeAspect="1"/>
          </p:cNvPicPr>
          <p:nvPr/>
        </p:nvPicPr>
        <p:blipFill rotWithShape="1">
          <a:blip r:embed="rId19">
            <a:extLst>
              <a:ext uri="{28A0092B-C50C-407E-A947-70E740481C1C}">
                <a14:useLocalDpi xmlns:a14="http://schemas.microsoft.com/office/drawing/2010/main" val="0"/>
              </a:ext>
            </a:extLst>
          </a:blip>
          <a:srcRect l="18988" r="12253"/>
          <a:stretch/>
        </p:blipFill>
        <p:spPr>
          <a:xfrm>
            <a:off x="6711980" y="2152125"/>
            <a:ext cx="4701107" cy="3400732"/>
          </a:xfrm>
          <a:prstGeom prst="rect">
            <a:avLst/>
          </a:prstGeom>
        </p:spPr>
      </p:pic>
    </p:spTree>
    <p:extLst>
      <p:ext uri="{BB962C8B-B14F-4D97-AF65-F5344CB8AC3E}">
        <p14:creationId xmlns:p14="http://schemas.microsoft.com/office/powerpoint/2010/main" val="334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321E0-8EE2-694E-DBDB-B8EB3E9743A6}"/>
            </a:ext>
          </a:extLst>
        </p:cNvPr>
        <p:cNvGrpSpPr/>
        <p:nvPr/>
      </p:nvGrpSpPr>
      <p:grpSpPr>
        <a:xfrm>
          <a:off x="0" y="0"/>
          <a:ext cx="0" cy="0"/>
          <a:chOff x="0" y="0"/>
          <a:chExt cx="0" cy="0"/>
        </a:xfrm>
      </p:grpSpPr>
      <p:pic>
        <p:nvPicPr>
          <p:cNvPr id="1026" name="Picture 2" descr="NGC 2683">
            <a:extLst>
              <a:ext uri="{FF2B5EF4-FFF2-40B4-BE49-F238E27FC236}">
                <a16:creationId xmlns:a16="http://schemas.microsoft.com/office/drawing/2014/main" id="{3FED7A1F-ED8B-2EE7-EFFF-CE4AD63E0C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1" y="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B5B8E280-C115-AFBB-59BF-97B5EAC7E218}"/>
              </a:ext>
            </a:extLst>
          </p:cNvPr>
          <p:cNvSpPr>
            <a:spLocks noGrp="1"/>
          </p:cNvSpPr>
          <p:nvPr>
            <p:ph type="sldNum" sz="quarter" idx="12"/>
          </p:nvPr>
        </p:nvSpPr>
        <p:spPr/>
        <p:txBody>
          <a:bodyPr/>
          <a:lstStyle/>
          <a:p>
            <a:fld id="{C2532AA3-5859-483C-9A4F-3BCE08E6AA1F}" type="slidenum">
              <a:rPr lang="en-US" smtClean="0"/>
              <a:t>29</a:t>
            </a:fld>
            <a:endParaRPr lang="en-US" dirty="0"/>
          </a:p>
        </p:txBody>
      </p:sp>
      <p:pic>
        <p:nvPicPr>
          <p:cNvPr id="6" name="Picture 5" descr="A bridge with a bridge in the water&#10;&#10;AI-generated content may be incorrect.">
            <a:extLst>
              <a:ext uri="{FF2B5EF4-FFF2-40B4-BE49-F238E27FC236}">
                <a16:creationId xmlns:a16="http://schemas.microsoft.com/office/drawing/2014/main" id="{980A4A6F-BE37-5B75-9644-CC4CAC8275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5" b="89751" l="4981" r="96360">
                        <a14:foregroundMark x1="6322" y1="74238" x2="5172" y2="75069"/>
                        <a14:foregroundMark x1="96360" y1="78393" x2="93678" y2="78947"/>
                        <a14:backgroundMark x1="40038" y1="76454" x2="63027" y2="72576"/>
                        <a14:backgroundMark x1="63027" y1="72576" x2="64368" y2="73407"/>
                        <a14:backgroundMark x1="79693" y1="75346" x2="85249" y2="77008"/>
                        <a14:backgroundMark x1="17050" y1="75069" x2="10920" y2="75069"/>
                      </a14:backgroundRemoval>
                    </a14:imgEffect>
                  </a14:imgLayer>
                </a14:imgProps>
              </a:ext>
              <a:ext uri="{28A0092B-C50C-407E-A947-70E740481C1C}">
                <a14:useLocalDpi xmlns:a14="http://schemas.microsoft.com/office/drawing/2010/main" val="0"/>
              </a:ext>
            </a:extLst>
          </a:blip>
          <a:srcRect t="42554" r="1203"/>
          <a:stretch>
            <a:fillRect/>
          </a:stretch>
        </p:blipFill>
        <p:spPr>
          <a:xfrm>
            <a:off x="3051542" y="2446880"/>
            <a:ext cx="5921770" cy="2381246"/>
          </a:xfrm>
          <a:prstGeom prst="rect">
            <a:avLst/>
          </a:prstGeom>
        </p:spPr>
      </p:pic>
      <p:sp>
        <p:nvSpPr>
          <p:cNvPr id="7" name="TextBox 6">
            <a:extLst>
              <a:ext uri="{FF2B5EF4-FFF2-40B4-BE49-F238E27FC236}">
                <a16:creationId xmlns:a16="http://schemas.microsoft.com/office/drawing/2014/main" id="{72BC32CA-FA15-185B-64D8-0DDEE56CB7D3}"/>
              </a:ext>
            </a:extLst>
          </p:cNvPr>
          <p:cNvSpPr txBox="1"/>
          <p:nvPr/>
        </p:nvSpPr>
        <p:spPr>
          <a:xfrm>
            <a:off x="146304" y="3067800"/>
            <a:ext cx="3218688" cy="1384995"/>
          </a:xfrm>
          <a:prstGeom prst="rect">
            <a:avLst/>
          </a:prstGeom>
          <a:noFill/>
        </p:spPr>
        <p:txBody>
          <a:bodyPr wrap="square" rtlCol="0">
            <a:spAutoFit/>
          </a:bodyPr>
          <a:lstStyle/>
          <a:p>
            <a:r>
              <a:rPr lang="en-US" sz="2800" dirty="0">
                <a:solidFill>
                  <a:schemeClr val="bg1"/>
                </a:solidFill>
              </a:rPr>
              <a:t>Low Sensitivity,</a:t>
            </a:r>
          </a:p>
          <a:p>
            <a:r>
              <a:rPr lang="en-US" sz="2800" dirty="0">
                <a:solidFill>
                  <a:schemeClr val="bg1"/>
                </a:solidFill>
              </a:rPr>
              <a:t>Low Computational Cost</a:t>
            </a:r>
          </a:p>
        </p:txBody>
      </p:sp>
      <p:sp>
        <p:nvSpPr>
          <p:cNvPr id="8" name="TextBox 7">
            <a:extLst>
              <a:ext uri="{FF2B5EF4-FFF2-40B4-BE49-F238E27FC236}">
                <a16:creationId xmlns:a16="http://schemas.microsoft.com/office/drawing/2014/main" id="{BFC11CF2-1CDA-3AF1-FA81-71431E1E1FE5}"/>
              </a:ext>
            </a:extLst>
          </p:cNvPr>
          <p:cNvSpPr txBox="1"/>
          <p:nvPr/>
        </p:nvSpPr>
        <p:spPr>
          <a:xfrm>
            <a:off x="8973312" y="3067800"/>
            <a:ext cx="3218688" cy="1384995"/>
          </a:xfrm>
          <a:prstGeom prst="rect">
            <a:avLst/>
          </a:prstGeom>
          <a:noFill/>
        </p:spPr>
        <p:txBody>
          <a:bodyPr wrap="square" rtlCol="0">
            <a:spAutoFit/>
          </a:bodyPr>
          <a:lstStyle/>
          <a:p>
            <a:r>
              <a:rPr lang="en-US" sz="2800" dirty="0">
                <a:solidFill>
                  <a:schemeClr val="bg1"/>
                </a:solidFill>
              </a:rPr>
              <a:t>High Sensitivity,</a:t>
            </a:r>
          </a:p>
          <a:p>
            <a:r>
              <a:rPr lang="en-US" sz="2800" dirty="0">
                <a:solidFill>
                  <a:schemeClr val="bg1"/>
                </a:solidFill>
              </a:rPr>
              <a:t>High Computational Cost</a:t>
            </a:r>
          </a:p>
        </p:txBody>
      </p:sp>
      <p:sp>
        <p:nvSpPr>
          <p:cNvPr id="9" name="TextBox 8">
            <a:extLst>
              <a:ext uri="{FF2B5EF4-FFF2-40B4-BE49-F238E27FC236}">
                <a16:creationId xmlns:a16="http://schemas.microsoft.com/office/drawing/2014/main" id="{28C12EA0-C929-6D9A-4101-91A2FC42AD0E}"/>
              </a:ext>
            </a:extLst>
          </p:cNvPr>
          <p:cNvSpPr txBox="1"/>
          <p:nvPr/>
        </p:nvSpPr>
        <p:spPr>
          <a:xfrm>
            <a:off x="3988513" y="1759046"/>
            <a:ext cx="4622087" cy="769441"/>
          </a:xfrm>
          <a:prstGeom prst="rect">
            <a:avLst/>
          </a:prstGeom>
          <a:noFill/>
        </p:spPr>
        <p:txBody>
          <a:bodyPr wrap="square" rtlCol="0">
            <a:spAutoFit/>
          </a:bodyPr>
          <a:lstStyle/>
          <a:p>
            <a:r>
              <a:rPr lang="en-US" sz="4400" dirty="0">
                <a:solidFill>
                  <a:schemeClr val="bg1"/>
                </a:solidFill>
              </a:rPr>
              <a:t>Loose Coherence!</a:t>
            </a:r>
          </a:p>
        </p:txBody>
      </p:sp>
    </p:spTree>
    <p:extLst>
      <p:ext uri="{BB962C8B-B14F-4D97-AF65-F5344CB8AC3E}">
        <p14:creationId xmlns:p14="http://schemas.microsoft.com/office/powerpoint/2010/main" val="370781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GC 2683">
            <a:extLst>
              <a:ext uri="{FF2B5EF4-FFF2-40B4-BE49-F238E27FC236}">
                <a16:creationId xmlns:a16="http://schemas.microsoft.com/office/drawing/2014/main" id="{E0889CC7-8FC1-75EF-843C-B0D30CDC9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3</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639210" y="906100"/>
            <a:ext cx="5948878"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514350" indent="-514350">
              <a:buAutoNum type="arabicParenBoth"/>
            </a:pPr>
            <a:r>
              <a:rPr lang="en-US" sz="4400" b="1" dirty="0">
                <a:solidFill>
                  <a:schemeClr val="bg1"/>
                </a:solidFill>
              </a:rPr>
              <a:t> Simulate a CW Signal </a:t>
            </a:r>
          </a:p>
        </p:txBody>
      </p:sp>
      <p:sp>
        <p:nvSpPr>
          <p:cNvPr id="4" name="TextBox 3">
            <a:extLst>
              <a:ext uri="{FF2B5EF4-FFF2-40B4-BE49-F238E27FC236}">
                <a16:creationId xmlns:a16="http://schemas.microsoft.com/office/drawing/2014/main" id="{FBDBDEAC-825D-0B16-B2AD-E79536B46794}"/>
              </a:ext>
            </a:extLst>
          </p:cNvPr>
          <p:cNvSpPr txBox="1"/>
          <p:nvPr/>
        </p:nvSpPr>
        <p:spPr>
          <a:xfrm>
            <a:off x="2919470" y="3040658"/>
            <a:ext cx="6786390"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dirty="0">
                <a:solidFill>
                  <a:schemeClr val="bg1"/>
                </a:solidFill>
              </a:rPr>
              <a:t>(2) Build a search algorithm</a:t>
            </a:r>
            <a:endParaRPr lang="en-US" sz="2000" dirty="0"/>
          </a:p>
        </p:txBody>
      </p:sp>
      <p:sp>
        <p:nvSpPr>
          <p:cNvPr id="5" name="TextBox 4">
            <a:extLst>
              <a:ext uri="{FF2B5EF4-FFF2-40B4-BE49-F238E27FC236}">
                <a16:creationId xmlns:a16="http://schemas.microsoft.com/office/drawing/2014/main" id="{B9D255FB-C275-53FF-510C-DC3F0FB76A24}"/>
              </a:ext>
            </a:extLst>
          </p:cNvPr>
          <p:cNvSpPr txBox="1"/>
          <p:nvPr/>
        </p:nvSpPr>
        <p:spPr>
          <a:xfrm>
            <a:off x="4225890" y="4652964"/>
            <a:ext cx="7392318" cy="14465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dirty="0">
                <a:solidFill>
                  <a:schemeClr val="bg1"/>
                </a:solidFill>
              </a:rPr>
              <a:t>(3) Analyze computational cost (template spacing)</a:t>
            </a:r>
          </a:p>
        </p:txBody>
      </p:sp>
    </p:spTree>
    <p:extLst>
      <p:ext uri="{BB962C8B-B14F-4D97-AF65-F5344CB8AC3E}">
        <p14:creationId xmlns:p14="http://schemas.microsoft.com/office/powerpoint/2010/main" val="32721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54B45-DB68-AA59-7F0D-515A6605FE63}"/>
            </a:ext>
          </a:extLst>
        </p:cNvPr>
        <p:cNvGrpSpPr/>
        <p:nvPr/>
      </p:nvGrpSpPr>
      <p:grpSpPr>
        <a:xfrm>
          <a:off x="0" y="0"/>
          <a:ext cx="0" cy="0"/>
          <a:chOff x="0" y="0"/>
          <a:chExt cx="0" cy="0"/>
        </a:xfrm>
      </p:grpSpPr>
      <p:pic>
        <p:nvPicPr>
          <p:cNvPr id="1026" name="Picture 2" descr="NGC 2683">
            <a:extLst>
              <a:ext uri="{FF2B5EF4-FFF2-40B4-BE49-F238E27FC236}">
                <a16:creationId xmlns:a16="http://schemas.microsoft.com/office/drawing/2014/main" id="{2627F016-BAE7-224C-706C-F74FA850B3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1" y="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005C006C-93BB-4F87-C472-61C3F05EE9D0}"/>
              </a:ext>
            </a:extLst>
          </p:cNvPr>
          <p:cNvSpPr>
            <a:spLocks noGrp="1"/>
          </p:cNvSpPr>
          <p:nvPr>
            <p:ph type="sldNum" sz="quarter" idx="12"/>
          </p:nvPr>
        </p:nvSpPr>
        <p:spPr/>
        <p:txBody>
          <a:bodyPr/>
          <a:lstStyle/>
          <a:p>
            <a:fld id="{C2532AA3-5859-483C-9A4F-3BCE08E6AA1F}" type="slidenum">
              <a:rPr lang="en-US" smtClean="0"/>
              <a:t>30</a:t>
            </a:fld>
            <a:endParaRPr lang="en-US" dirty="0"/>
          </a:p>
        </p:txBody>
      </p:sp>
      <p:pic>
        <p:nvPicPr>
          <p:cNvPr id="6" name="Picture 5" descr="A bridge with a bridge in the water&#10;&#10;AI-generated content may be incorrect.">
            <a:extLst>
              <a:ext uri="{FF2B5EF4-FFF2-40B4-BE49-F238E27FC236}">
                <a16:creationId xmlns:a16="http://schemas.microsoft.com/office/drawing/2014/main" id="{5A4FDDBF-8037-D8C0-53F3-2C59FCC8DD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5" b="89751" l="4981" r="96360">
                        <a14:foregroundMark x1="6322" y1="74238" x2="5172" y2="75069"/>
                        <a14:foregroundMark x1="96360" y1="78393" x2="93678" y2="78947"/>
                        <a14:backgroundMark x1="40038" y1="76454" x2="63027" y2="72576"/>
                        <a14:backgroundMark x1="63027" y1="72576" x2="64368" y2="73407"/>
                        <a14:backgroundMark x1="79693" y1="75346" x2="85249" y2="77008"/>
                        <a14:backgroundMark x1="17050" y1="75069" x2="10920" y2="75069"/>
                      </a14:backgroundRemoval>
                    </a14:imgEffect>
                  </a14:imgLayer>
                </a14:imgProps>
              </a:ext>
              <a:ext uri="{28A0092B-C50C-407E-A947-70E740481C1C}">
                <a14:useLocalDpi xmlns:a14="http://schemas.microsoft.com/office/drawing/2010/main" val="0"/>
              </a:ext>
            </a:extLst>
          </a:blip>
          <a:srcRect t="42554" r="1203"/>
          <a:stretch>
            <a:fillRect/>
          </a:stretch>
        </p:blipFill>
        <p:spPr>
          <a:xfrm>
            <a:off x="3051542" y="2446880"/>
            <a:ext cx="5921770" cy="2381246"/>
          </a:xfrm>
          <a:prstGeom prst="rect">
            <a:avLst/>
          </a:prstGeom>
        </p:spPr>
      </p:pic>
      <p:sp>
        <p:nvSpPr>
          <p:cNvPr id="7" name="TextBox 6">
            <a:extLst>
              <a:ext uri="{FF2B5EF4-FFF2-40B4-BE49-F238E27FC236}">
                <a16:creationId xmlns:a16="http://schemas.microsoft.com/office/drawing/2014/main" id="{7277A65C-90D3-03AA-865F-83274F5102F0}"/>
              </a:ext>
            </a:extLst>
          </p:cNvPr>
          <p:cNvSpPr txBox="1"/>
          <p:nvPr/>
        </p:nvSpPr>
        <p:spPr>
          <a:xfrm>
            <a:off x="146304" y="3067800"/>
            <a:ext cx="3218688" cy="1384995"/>
          </a:xfrm>
          <a:prstGeom prst="rect">
            <a:avLst/>
          </a:prstGeom>
          <a:noFill/>
        </p:spPr>
        <p:txBody>
          <a:bodyPr wrap="square" rtlCol="0">
            <a:spAutoFit/>
          </a:bodyPr>
          <a:lstStyle/>
          <a:p>
            <a:r>
              <a:rPr lang="en-US" sz="2800" dirty="0">
                <a:solidFill>
                  <a:schemeClr val="bg1"/>
                </a:solidFill>
              </a:rPr>
              <a:t>Low Sensitivity,</a:t>
            </a:r>
          </a:p>
          <a:p>
            <a:r>
              <a:rPr lang="en-US" sz="2800" dirty="0">
                <a:solidFill>
                  <a:schemeClr val="bg1"/>
                </a:solidFill>
              </a:rPr>
              <a:t>Low Computational Cost</a:t>
            </a:r>
          </a:p>
        </p:txBody>
      </p:sp>
      <p:sp>
        <p:nvSpPr>
          <p:cNvPr id="8" name="TextBox 7">
            <a:extLst>
              <a:ext uri="{FF2B5EF4-FFF2-40B4-BE49-F238E27FC236}">
                <a16:creationId xmlns:a16="http://schemas.microsoft.com/office/drawing/2014/main" id="{B2FC4562-30F7-B56C-5F21-4CB8EEF3CCDB}"/>
              </a:ext>
            </a:extLst>
          </p:cNvPr>
          <p:cNvSpPr txBox="1"/>
          <p:nvPr/>
        </p:nvSpPr>
        <p:spPr>
          <a:xfrm>
            <a:off x="8973312" y="3067800"/>
            <a:ext cx="3218688" cy="1384995"/>
          </a:xfrm>
          <a:prstGeom prst="rect">
            <a:avLst/>
          </a:prstGeom>
          <a:noFill/>
        </p:spPr>
        <p:txBody>
          <a:bodyPr wrap="square" rtlCol="0">
            <a:spAutoFit/>
          </a:bodyPr>
          <a:lstStyle/>
          <a:p>
            <a:r>
              <a:rPr lang="en-US" sz="2800" dirty="0">
                <a:solidFill>
                  <a:schemeClr val="bg1"/>
                </a:solidFill>
              </a:rPr>
              <a:t>High Sensitivity,</a:t>
            </a:r>
          </a:p>
          <a:p>
            <a:r>
              <a:rPr lang="en-US" sz="2800" dirty="0">
                <a:solidFill>
                  <a:schemeClr val="bg1"/>
                </a:solidFill>
              </a:rPr>
              <a:t>High Computational Cost</a:t>
            </a:r>
          </a:p>
        </p:txBody>
      </p:sp>
      <p:sp>
        <p:nvSpPr>
          <p:cNvPr id="9" name="TextBox 8">
            <a:extLst>
              <a:ext uri="{FF2B5EF4-FFF2-40B4-BE49-F238E27FC236}">
                <a16:creationId xmlns:a16="http://schemas.microsoft.com/office/drawing/2014/main" id="{A28FF2AF-8BE0-219D-0AAB-86223B98EB9E}"/>
              </a:ext>
            </a:extLst>
          </p:cNvPr>
          <p:cNvSpPr txBox="1"/>
          <p:nvPr/>
        </p:nvSpPr>
        <p:spPr>
          <a:xfrm>
            <a:off x="3988513" y="1759046"/>
            <a:ext cx="4622087" cy="769441"/>
          </a:xfrm>
          <a:prstGeom prst="rect">
            <a:avLst/>
          </a:prstGeom>
          <a:noFill/>
        </p:spPr>
        <p:txBody>
          <a:bodyPr wrap="square" rtlCol="0">
            <a:spAutoFit/>
          </a:bodyPr>
          <a:lstStyle/>
          <a:p>
            <a:r>
              <a:rPr lang="en-US" sz="4400" dirty="0">
                <a:solidFill>
                  <a:schemeClr val="bg1"/>
                </a:solidFill>
              </a:rPr>
              <a:t>Loose Coherence!</a:t>
            </a:r>
          </a:p>
        </p:txBody>
      </p:sp>
      <p:pic>
        <p:nvPicPr>
          <p:cNvPr id="2" name="Picture 1" descr="A graph with red and blue dots&#10;&#10;Description automatically generated">
            <a:extLst>
              <a:ext uri="{FF2B5EF4-FFF2-40B4-BE49-F238E27FC236}">
                <a16:creationId xmlns:a16="http://schemas.microsoft.com/office/drawing/2014/main" id="{7B46CC16-5273-C913-754A-3132DF42D3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532" y="760077"/>
            <a:ext cx="4937267" cy="5153814"/>
          </a:xfrm>
          <a:prstGeom prst="rect">
            <a:avLst/>
          </a:prstGeom>
        </p:spPr>
      </p:pic>
      <p:sp>
        <p:nvSpPr>
          <p:cNvPr id="3" name="Rectangle 2">
            <a:extLst>
              <a:ext uri="{FF2B5EF4-FFF2-40B4-BE49-F238E27FC236}">
                <a16:creationId xmlns:a16="http://schemas.microsoft.com/office/drawing/2014/main" id="{C8EB6C84-9570-05C3-CB7D-C461232CED11}"/>
              </a:ext>
            </a:extLst>
          </p:cNvPr>
          <p:cNvSpPr/>
          <p:nvPr/>
        </p:nvSpPr>
        <p:spPr>
          <a:xfrm>
            <a:off x="8630502" y="1502782"/>
            <a:ext cx="1210184" cy="936376"/>
          </a:xfrm>
          <a:prstGeom prst="rect">
            <a:avLst/>
          </a:prstGeom>
          <a:solidFill>
            <a:srgbClr val="9933FF">
              <a:alpha val="50196"/>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1D73C2C-BC6B-5AE4-59BF-AA1E8A3D2A5C}"/>
              </a:ext>
            </a:extLst>
          </p:cNvPr>
          <p:cNvSpPr/>
          <p:nvPr/>
        </p:nvSpPr>
        <p:spPr>
          <a:xfrm>
            <a:off x="9057569" y="1835206"/>
            <a:ext cx="626886" cy="527745"/>
          </a:xfrm>
          <a:prstGeom prst="rect">
            <a:avLst/>
          </a:prstGeom>
          <a:solidFill>
            <a:srgbClr val="9933FF">
              <a:alpha val="50196"/>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B06BE28-09F2-8C90-C2DD-DEFAE454E203}"/>
              </a:ext>
            </a:extLst>
          </p:cNvPr>
          <p:cNvSpPr/>
          <p:nvPr/>
        </p:nvSpPr>
        <p:spPr>
          <a:xfrm>
            <a:off x="9191029" y="1985421"/>
            <a:ext cx="474486" cy="276559"/>
          </a:xfrm>
          <a:prstGeom prst="rect">
            <a:avLst/>
          </a:prstGeom>
          <a:solidFill>
            <a:srgbClr val="9933FF">
              <a:alpha val="50196"/>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802BD2C-5905-2ABD-93D4-1648EAAAD9A7}"/>
              </a:ext>
            </a:extLst>
          </p:cNvPr>
          <p:cNvSpPr/>
          <p:nvPr/>
        </p:nvSpPr>
        <p:spPr>
          <a:xfrm>
            <a:off x="9343429" y="2065248"/>
            <a:ext cx="204142" cy="145537"/>
          </a:xfrm>
          <a:prstGeom prst="rect">
            <a:avLst/>
          </a:prstGeom>
          <a:solidFill>
            <a:srgbClr val="FF0000">
              <a:alpha val="50196"/>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597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1.04167E-6 -4.07407E-6 L -0.24284 0.00093 " pathEditMode="relative" rAng="0" ptsTypes="AA">
                                      <p:cBhvr>
                                        <p:cTn id="15" dur="2000" fill="hold"/>
                                        <p:tgtEl>
                                          <p:spTgt spid="6"/>
                                        </p:tgtEl>
                                        <p:attrNameLst>
                                          <p:attrName>ppt_x</p:attrName>
                                          <p:attrName>ppt_y</p:attrName>
                                        </p:attrNameLst>
                                      </p:cBhvr>
                                      <p:rCtr x="-12148" y="46"/>
                                    </p:animMotion>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animBg="1"/>
      <p:bldP spid="4" grpId="0" animBg="1"/>
      <p:bldP spid="5"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201C88F9-E440-45DE-A776-9609EB590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2532AA3-5859-483C-9A4F-3BCE08E6AA1F}" type="slidenum">
              <a:rPr lang="en-US" smtClean="0"/>
              <a:pPr>
                <a:spcAft>
                  <a:spcPts val="600"/>
                </a:spcAft>
              </a:pPr>
              <a:t>31</a:t>
            </a:fld>
            <a:endParaRPr lang="en-US"/>
          </a:p>
        </p:txBody>
      </p:sp>
      <p:pic>
        <p:nvPicPr>
          <p:cNvPr id="2" name="Picture 2" descr="NGC 2683">
            <a:extLst>
              <a:ext uri="{FF2B5EF4-FFF2-40B4-BE49-F238E27FC236}">
                <a16:creationId xmlns:a16="http://schemas.microsoft.com/office/drawing/2014/main" id="{D5DA6FC8-C869-084B-4084-2E658BCCE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B6813A-4C91-2190-95B9-D71F12FEE589}"/>
              </a:ext>
            </a:extLst>
          </p:cNvPr>
          <p:cNvSpPr txBox="1"/>
          <p:nvPr/>
        </p:nvSpPr>
        <p:spPr>
          <a:xfrm>
            <a:off x="615820" y="671804"/>
            <a:ext cx="10916817" cy="5232202"/>
          </a:xfrm>
          <a:prstGeom prst="rect">
            <a:avLst/>
          </a:prstGeom>
          <a:solidFill>
            <a:srgbClr val="FFFFFF">
              <a:alpha val="50196"/>
            </a:srgbClr>
          </a:solidFill>
        </p:spPr>
        <p:txBody>
          <a:bodyPr wrap="square" rtlCol="0">
            <a:spAutoFit/>
          </a:bodyPr>
          <a:lstStyle/>
          <a:p>
            <a:pPr rtl="0">
              <a:spcBef>
                <a:spcPts val="0"/>
              </a:spcBef>
              <a:spcAft>
                <a:spcPts val="1200"/>
              </a:spcAft>
            </a:pPr>
            <a:r>
              <a:rPr lang="en-US" sz="4400" b="0" i="0" u="none" strike="noStrike" dirty="0">
                <a:solidFill>
                  <a:srgbClr val="000000"/>
                </a:solidFill>
                <a:effectLst/>
                <a:latin typeface="Merriweather" panose="00000500000000000000" pitchFamily="2" charset="0"/>
              </a:rPr>
              <a:t>Questions?</a:t>
            </a:r>
            <a:endParaRPr lang="en-US" sz="4400" b="0" dirty="0">
              <a:effectLst/>
            </a:endParaRPr>
          </a:p>
          <a:p>
            <a:pPr rtl="0">
              <a:spcBef>
                <a:spcPts val="0"/>
              </a:spcBef>
              <a:spcAft>
                <a:spcPts val="1200"/>
              </a:spcAft>
            </a:pPr>
            <a:br>
              <a:rPr lang="en-US" b="0" dirty="0">
                <a:effectLst/>
              </a:rPr>
            </a:br>
            <a:r>
              <a:rPr lang="en-US" sz="1800" b="0" i="0" u="none" strike="noStrike" dirty="0">
                <a:solidFill>
                  <a:srgbClr val="000000"/>
                </a:solidFill>
                <a:effectLst/>
                <a:latin typeface="Merriweather" panose="00000500000000000000" pitchFamily="2" charset="0"/>
              </a:rPr>
              <a:t>Sources:</a:t>
            </a:r>
            <a:endParaRPr lang="en-US" b="0" dirty="0">
              <a:effectLst/>
            </a:endParaRPr>
          </a:p>
          <a:p>
            <a:pPr rtl="0">
              <a:spcBef>
                <a:spcPts val="0"/>
              </a:spcBef>
              <a:spcAft>
                <a:spcPts val="0"/>
              </a:spcAft>
            </a:pPr>
            <a:r>
              <a:rPr lang="en-US" sz="1800" b="0" i="0" u="none" strike="noStrike" dirty="0">
                <a:solidFill>
                  <a:srgbClr val="000000"/>
                </a:solidFill>
                <a:effectLst/>
                <a:latin typeface="Merriweather" panose="00000500000000000000" pitchFamily="2" charset="0"/>
              </a:rPr>
              <a:t>Searching for Continuous Gravitational Waves from Unknown Isolated Neutron Stars in Advanced LIGO Data. Sauter, 2018.</a:t>
            </a:r>
            <a:endParaRPr lang="en-US" b="0" dirty="0">
              <a:effectLst/>
            </a:endParaRPr>
          </a:p>
          <a:p>
            <a:pPr rtl="0">
              <a:spcBef>
                <a:spcPts val="0"/>
              </a:spcBef>
              <a:spcAft>
                <a:spcPts val="0"/>
              </a:spcAft>
            </a:pPr>
            <a:r>
              <a:rPr lang="en-US" sz="1800" b="0" i="0" u="sng" strike="noStrike" dirty="0">
                <a:solidFill>
                  <a:srgbClr val="0097A7"/>
                </a:solidFill>
                <a:effectLst/>
                <a:latin typeface="Merriweather" panose="00000500000000000000" pitchFamily="2" charset="0"/>
                <a:hlinkClick r:id="rId3"/>
              </a:rPr>
              <a:t>https://www.ligo.org/science/Publication-O1Noise/index.php</a:t>
            </a:r>
            <a:endParaRPr lang="en-US" b="0" dirty="0">
              <a:effectLst/>
            </a:endParaRPr>
          </a:p>
          <a:p>
            <a:pPr rtl="0">
              <a:spcBef>
                <a:spcPts val="0"/>
              </a:spcBef>
              <a:spcAft>
                <a:spcPts val="0"/>
              </a:spcAft>
            </a:pPr>
            <a:r>
              <a:rPr lang="en-US" sz="1800" b="0" i="0" u="none" strike="noStrike" dirty="0">
                <a:solidFill>
                  <a:srgbClr val="000000"/>
                </a:solidFill>
                <a:effectLst/>
                <a:latin typeface="Merriweather" panose="00000500000000000000" pitchFamily="2" charset="0"/>
              </a:rPr>
              <a:t>Abbott, B. P., Abbott, R., Abbott, T. D., et al. 2017, Phys. Rev. Lett., 119, 141101 </a:t>
            </a:r>
            <a:endParaRPr lang="en-US" b="0" dirty="0">
              <a:effectLst/>
            </a:endParaRPr>
          </a:p>
          <a:p>
            <a:pPr rtl="0">
              <a:spcBef>
                <a:spcPts val="0"/>
              </a:spcBef>
              <a:spcAft>
                <a:spcPts val="0"/>
              </a:spcAft>
            </a:pPr>
            <a:r>
              <a:rPr lang="en-US" sz="1800" b="0" i="0" u="none" strike="noStrike" dirty="0" err="1">
                <a:solidFill>
                  <a:srgbClr val="000000"/>
                </a:solidFill>
                <a:effectLst/>
                <a:latin typeface="Merriweather" panose="00000500000000000000" pitchFamily="2" charset="0"/>
              </a:rPr>
              <a:t>Dergachev</a:t>
            </a:r>
            <a:r>
              <a:rPr lang="en-US" sz="1800" b="0" i="0" u="none" strike="noStrike" dirty="0">
                <a:solidFill>
                  <a:srgbClr val="000000"/>
                </a:solidFill>
                <a:effectLst/>
                <a:latin typeface="Merriweather" panose="00000500000000000000" pitchFamily="2" charset="0"/>
              </a:rPr>
              <a:t>, V. 2010, Classical and Quantum Gravity, 27, 205017 </a:t>
            </a:r>
            <a:endParaRPr lang="en-US" b="0" dirty="0">
              <a:effectLst/>
            </a:endParaRPr>
          </a:p>
          <a:p>
            <a:pPr rtl="0">
              <a:spcBef>
                <a:spcPts val="0"/>
              </a:spcBef>
              <a:spcAft>
                <a:spcPts val="0"/>
              </a:spcAft>
            </a:pPr>
            <a:r>
              <a:rPr lang="en-US" sz="1800" b="0" i="0" u="none" strike="noStrike" dirty="0">
                <a:solidFill>
                  <a:srgbClr val="000000"/>
                </a:solidFill>
                <a:effectLst/>
                <a:latin typeface="Merriweather" panose="00000500000000000000" pitchFamily="2" charset="0"/>
              </a:rPr>
              <a:t>Gittins, F., Andersson, N., &amp; Jones, D. I. 2020, Monthly Notices of the Royal Astronomical Society, 500, 5570</a:t>
            </a:r>
            <a:endParaRPr lang="en-US" b="0" dirty="0">
              <a:effectLst/>
            </a:endParaRPr>
          </a:p>
          <a:p>
            <a:pPr rtl="0">
              <a:spcBef>
                <a:spcPts val="0"/>
              </a:spcBef>
              <a:spcAft>
                <a:spcPts val="0"/>
              </a:spcAft>
            </a:pPr>
            <a:r>
              <a:rPr lang="en-US" sz="1800" b="0" i="0" u="none" strike="noStrike" dirty="0">
                <a:solidFill>
                  <a:srgbClr val="000000"/>
                </a:solidFill>
                <a:effectLst/>
                <a:latin typeface="Merriweather" panose="00000500000000000000" pitchFamily="2" charset="0"/>
              </a:rPr>
              <a:t> Morales, J. A. &amp; Horowitz, C. J. 2022, Monthly Notices of the Royal Astronomical Society, 517, 5610 </a:t>
            </a:r>
            <a:endParaRPr lang="en-US" b="0" dirty="0">
              <a:effectLst/>
            </a:endParaRPr>
          </a:p>
          <a:p>
            <a:pPr rtl="0">
              <a:spcBef>
                <a:spcPts val="0"/>
              </a:spcBef>
              <a:spcAft>
                <a:spcPts val="0"/>
              </a:spcAft>
            </a:pPr>
            <a:r>
              <a:rPr lang="en-US" sz="1800" b="0" i="0" u="none" strike="noStrike" dirty="0">
                <a:solidFill>
                  <a:srgbClr val="000000"/>
                </a:solidFill>
                <a:effectLst/>
                <a:latin typeface="Merriweather" panose="00000500000000000000" pitchFamily="2" charset="0"/>
              </a:rPr>
              <a:t>Riles, K. 2023, Living Reviews in Relativity, 26, 3 </a:t>
            </a:r>
            <a:endParaRPr lang="en-US" b="0" dirty="0">
              <a:effectLst/>
            </a:endParaRPr>
          </a:p>
          <a:p>
            <a:pPr rtl="0">
              <a:spcBef>
                <a:spcPts val="0"/>
              </a:spcBef>
              <a:spcAft>
                <a:spcPts val="0"/>
              </a:spcAft>
            </a:pPr>
            <a:r>
              <a:rPr lang="en-US" sz="1800" b="0" i="0" u="none" strike="noStrike" dirty="0">
                <a:solidFill>
                  <a:srgbClr val="000000"/>
                </a:solidFill>
                <a:effectLst/>
                <a:latin typeface="Merriweather" panose="00000500000000000000" pitchFamily="2" charset="0"/>
              </a:rPr>
              <a:t>B. P. Abbott et al. (LIGO Scientific Collaboration and Virgo Collaboration)</a:t>
            </a:r>
            <a:endParaRPr lang="en-US" b="0" dirty="0">
              <a:effectLst/>
            </a:endParaRPr>
          </a:p>
          <a:p>
            <a:pPr rtl="0">
              <a:spcBef>
                <a:spcPts val="0"/>
              </a:spcBef>
              <a:spcAft>
                <a:spcPts val="0"/>
              </a:spcAft>
            </a:pPr>
            <a:r>
              <a:rPr lang="en-US" sz="1800" b="0" i="0" u="none" strike="noStrike" dirty="0">
                <a:solidFill>
                  <a:srgbClr val="000000"/>
                </a:solidFill>
                <a:effectLst/>
                <a:latin typeface="Merriweather" panose="00000500000000000000" pitchFamily="2" charset="0"/>
              </a:rPr>
              <a:t>Phys. Rev. Lett. 116, 061102 – Published 11 February 2016</a:t>
            </a:r>
            <a:endParaRPr lang="en-US" b="0" dirty="0">
              <a:effectLst/>
            </a:endParaRPr>
          </a:p>
          <a:p>
            <a:endParaRPr lang="en-US" dirty="0"/>
          </a:p>
        </p:txBody>
      </p:sp>
      <p:pic>
        <p:nvPicPr>
          <p:cNvPr id="8194" name="Picture 2">
            <a:extLst>
              <a:ext uri="{FF2B5EF4-FFF2-40B4-BE49-F238E27FC236}">
                <a16:creationId xmlns:a16="http://schemas.microsoft.com/office/drawing/2014/main" id="{4628A77C-EFFB-B007-6CAE-B532E2011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3614" y="671804"/>
            <a:ext cx="1242074" cy="131872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a:extLst>
              <a:ext uri="{FF2B5EF4-FFF2-40B4-BE49-F238E27FC236}">
                <a16:creationId xmlns:a16="http://schemas.microsoft.com/office/drawing/2014/main" id="{6FB2DDA5-5655-AA47-7B5C-6623FE08A8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7234" y="671804"/>
            <a:ext cx="2013857" cy="134257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EA24A5D-FED4-C47D-822C-6151AD7B0A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4163" y="-3063875"/>
            <a:ext cx="38290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696E461-BB64-0CE4-EF2F-A6DF477D7D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8406" y="671804"/>
            <a:ext cx="4064435" cy="909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ultimedia Gallery - NSF logo | NSF - National Science ...">
            <a:extLst>
              <a:ext uri="{FF2B5EF4-FFF2-40B4-BE49-F238E27FC236}">
                <a16:creationId xmlns:a16="http://schemas.microsoft.com/office/drawing/2014/main" id="{9D142E7F-1970-A227-FC5B-3CCE1B9E3E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4482" y="4648829"/>
            <a:ext cx="2755731" cy="1732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406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201C88F9-E440-45DE-A776-9609EB590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graph of a curve&#10;&#10;Description automatically generated with medium confidence">
            <a:extLst>
              <a:ext uri="{FF2B5EF4-FFF2-40B4-BE49-F238E27FC236}">
                <a16:creationId xmlns:a16="http://schemas.microsoft.com/office/drawing/2014/main" id="{3E73B432-5783-FDB2-2B5B-37F245D8F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1396" y="3514858"/>
            <a:ext cx="4276145" cy="2127382"/>
          </a:xfrm>
          <a:prstGeom prst="rect">
            <a:avLst/>
          </a:prstGeom>
        </p:spPr>
      </p:pic>
      <p:sp>
        <p:nvSpPr>
          <p:cNvPr id="7" name="TextBox 6">
            <a:extLst>
              <a:ext uri="{FF2B5EF4-FFF2-40B4-BE49-F238E27FC236}">
                <a16:creationId xmlns:a16="http://schemas.microsoft.com/office/drawing/2014/main" id="{13330FFB-1424-E8D3-D5ED-055748372FDA}"/>
              </a:ext>
            </a:extLst>
          </p:cNvPr>
          <p:cNvSpPr txBox="1"/>
          <p:nvPr/>
        </p:nvSpPr>
        <p:spPr>
          <a:xfrm>
            <a:off x="838200" y="557189"/>
            <a:ext cx="3972676" cy="557189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i="1" kern="1200" dirty="0">
                <a:solidFill>
                  <a:schemeClr val="tx1"/>
                </a:solidFill>
                <a:latin typeface="+mj-lt"/>
                <a:ea typeface="+mj-ea"/>
                <a:cs typeface="+mj-cs"/>
              </a:rPr>
              <a:t>Characterizing Loosely-Coherent Searches</a:t>
            </a:r>
          </a:p>
        </p:txBody>
      </p:sp>
      <p:pic>
        <p:nvPicPr>
          <p:cNvPr id="9" name="Picture 8" descr="A graph of a function&#10;&#10;Description automatically generated">
            <a:extLst>
              <a:ext uri="{FF2B5EF4-FFF2-40B4-BE49-F238E27FC236}">
                <a16:creationId xmlns:a16="http://schemas.microsoft.com/office/drawing/2014/main" id="{416B6BBA-FC25-E801-D0B7-327A95FEF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126" y="683952"/>
            <a:ext cx="3309228" cy="2481921"/>
          </a:xfrm>
          <a:prstGeom prst="rect">
            <a:avLst/>
          </a:prstGeom>
        </p:spPr>
      </p:pic>
      <p:pic>
        <p:nvPicPr>
          <p:cNvPr id="14" name="Picture 13" descr="A graph of a function&#10;&#10;Description automatically generated">
            <a:extLst>
              <a:ext uri="{FF2B5EF4-FFF2-40B4-BE49-F238E27FC236}">
                <a16:creationId xmlns:a16="http://schemas.microsoft.com/office/drawing/2014/main" id="{5B05F0E5-4219-1F6E-601E-646EAB6BC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6861" y="683952"/>
            <a:ext cx="3309228" cy="2481921"/>
          </a:xfrm>
          <a:prstGeom prst="rect">
            <a:avLst/>
          </a:prstGeom>
        </p:spPr>
      </p:pic>
      <p:pic>
        <p:nvPicPr>
          <p:cNvPr id="12" name="Picture 11" descr="A graph of a function&#10;&#10;Description automatically generated">
            <a:extLst>
              <a:ext uri="{FF2B5EF4-FFF2-40B4-BE49-F238E27FC236}">
                <a16:creationId xmlns:a16="http://schemas.microsoft.com/office/drawing/2014/main" id="{8CF8D6D7-F9F5-C7BB-FDDD-BF8AB8DB8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0126" y="3337589"/>
            <a:ext cx="3309228" cy="2481921"/>
          </a:xfrm>
          <a:prstGeom prst="rect">
            <a:avLst/>
          </a:prstGeom>
        </p:spPr>
      </p:pic>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2532AA3-5859-483C-9A4F-3BCE08E6AA1F}" type="slidenum">
              <a:rPr lang="en-US" smtClean="0"/>
              <a:pPr>
                <a:spcAft>
                  <a:spcPts val="600"/>
                </a:spcAft>
              </a:pPr>
              <a:t>32</a:t>
            </a:fld>
            <a:endParaRPr lang="en-US"/>
          </a:p>
        </p:txBody>
      </p:sp>
    </p:spTree>
    <p:extLst>
      <p:ext uri="{BB962C8B-B14F-4D97-AF65-F5344CB8AC3E}">
        <p14:creationId xmlns:p14="http://schemas.microsoft.com/office/powerpoint/2010/main" val="2794850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33</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721628" y="575745"/>
            <a:ext cx="11467323" cy="769441"/>
          </a:xfrm>
          <a:prstGeom prst="rect">
            <a:avLst/>
          </a:prstGeom>
          <a:noFill/>
        </p:spPr>
        <p:txBody>
          <a:bodyPr wrap="square" rtlCol="0">
            <a:spAutoFit/>
          </a:bodyPr>
          <a:lstStyle/>
          <a:p>
            <a:r>
              <a:rPr lang="en-US" sz="4400" b="1" i="1" dirty="0"/>
              <a:t>Choose pixels to analyze</a:t>
            </a:r>
          </a:p>
        </p:txBody>
      </p:sp>
      <p:pic>
        <p:nvPicPr>
          <p:cNvPr id="3" name="Picture 2" descr="A graph of a signal&#10;&#10;Description automatically generated">
            <a:extLst>
              <a:ext uri="{FF2B5EF4-FFF2-40B4-BE49-F238E27FC236}">
                <a16:creationId xmlns:a16="http://schemas.microsoft.com/office/drawing/2014/main" id="{A0EF2E8B-ED32-AC1C-89A9-AD92456D1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921" y="1345186"/>
            <a:ext cx="8191279" cy="4074308"/>
          </a:xfrm>
          <a:prstGeom prst="rect">
            <a:avLst/>
          </a:prstGeom>
        </p:spPr>
      </p:pic>
      <p:cxnSp>
        <p:nvCxnSpPr>
          <p:cNvPr id="9" name="Straight Arrow Connector 8">
            <a:extLst>
              <a:ext uri="{FF2B5EF4-FFF2-40B4-BE49-F238E27FC236}">
                <a16:creationId xmlns:a16="http://schemas.microsoft.com/office/drawing/2014/main" id="{EE2C2575-86D5-D460-F8C5-8010C35B98B8}"/>
              </a:ext>
            </a:extLst>
          </p:cNvPr>
          <p:cNvCxnSpPr>
            <a:cxnSpLocks/>
          </p:cNvCxnSpPr>
          <p:nvPr/>
        </p:nvCxnSpPr>
        <p:spPr>
          <a:xfrm>
            <a:off x="2828761" y="2743200"/>
            <a:ext cx="5690088" cy="15955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60876E2-FB09-B2DC-B61A-4406F9CC5A11}"/>
                  </a:ext>
                </a:extLst>
              </p:cNvPr>
              <p:cNvSpPr txBox="1"/>
              <p:nvPr/>
            </p:nvSpPr>
            <p:spPr>
              <a:xfrm>
                <a:off x="1025313" y="5604802"/>
                <a:ext cx="9722493" cy="677108"/>
              </a:xfrm>
              <a:prstGeom prst="rect">
                <a:avLst/>
              </a:prstGeom>
              <a:noFill/>
            </p:spPr>
            <p:txBody>
              <a:bodyPr wrap="square" lIns="0" tIns="0" rIns="0" bIns="0" rtlCol="0">
                <a:spAutoFit/>
              </a:bodyPr>
              <a:lstStyle/>
              <a:p>
                <a:r>
                  <a:rPr lang="en-US" sz="4400" b="1" dirty="0"/>
                  <a:t>A</a:t>
                </a:r>
                <a:r>
                  <a:rPr lang="en-US" sz="4400" b="1" baseline="-25000" dirty="0"/>
                  <a:t>l</a:t>
                </a:r>
                <a14:m>
                  <m:oMath xmlns:m="http://schemas.openxmlformats.org/officeDocument/2006/math">
                    <m:r>
                      <a:rPr lang="en-US" sz="4400" b="1" i="0">
                        <a:solidFill>
                          <a:schemeClr val="tx1"/>
                        </a:solidFill>
                        <a:latin typeface="Cambria Math" panose="02040503050406030204" pitchFamily="18" charset="0"/>
                      </a:rPr>
                      <m:t>=</m:t>
                    </m:r>
                    <m:sSub>
                      <m:sSubPr>
                        <m:ctrlPr>
                          <a:rPr lang="en-US" sz="4400" b="1" i="1" smtClean="0">
                            <a:solidFill>
                              <a:srgbClr val="7030A0"/>
                            </a:solidFill>
                            <a:latin typeface="Cambria Math" panose="02040503050406030204" pitchFamily="18" charset="0"/>
                          </a:rPr>
                        </m:ctrlPr>
                      </m:sSubPr>
                      <m:e>
                        <m:r>
                          <a:rPr lang="en-US" sz="4400" b="1" i="1" smtClean="0">
                            <a:solidFill>
                              <a:srgbClr val="7030A0"/>
                            </a:solidFill>
                            <a:latin typeface="Cambria Math" panose="02040503050406030204" pitchFamily="18" charset="0"/>
                          </a:rPr>
                          <m:t>𝒂</m:t>
                        </m:r>
                      </m:e>
                      <m:sub>
                        <m:r>
                          <a:rPr lang="en-US" sz="4400" b="1" i="1" smtClean="0">
                            <a:solidFill>
                              <a:srgbClr val="7030A0"/>
                            </a:solidFill>
                            <a:latin typeface="Cambria Math" panose="02040503050406030204" pitchFamily="18" charset="0"/>
                          </a:rPr>
                          <m:t>𝒕</m:t>
                        </m:r>
                        <m:r>
                          <a:rPr lang="en-US" sz="4400" b="1" i="1" smtClean="0">
                            <a:solidFill>
                              <a:srgbClr val="7030A0"/>
                            </a:solidFill>
                            <a:latin typeface="Cambria Math" panose="02040503050406030204" pitchFamily="18" charset="0"/>
                          </a:rPr>
                          <m:t> </m:t>
                        </m:r>
                      </m:sub>
                    </m:sSub>
                    <m:r>
                      <a:rPr lang="en-US" sz="4400" b="1" i="1" smtClean="0">
                        <a:solidFill>
                          <a:srgbClr val="7030A0"/>
                        </a:solidFill>
                        <a:latin typeface="Cambria Math" panose="02040503050406030204" pitchFamily="18" charset="0"/>
                      </a:rPr>
                      <m:t>+</m:t>
                    </m:r>
                    <m:r>
                      <a:rPr lang="en-US" sz="4400" b="1" i="1" smtClean="0">
                        <a:solidFill>
                          <a:srgbClr val="7030A0"/>
                        </a:solidFill>
                        <a:latin typeface="Cambria Math" panose="02040503050406030204" pitchFamily="18" charset="0"/>
                      </a:rPr>
                      <m:t>𝒊𝒃</m:t>
                    </m:r>
                    <m:r>
                      <a:rPr lang="en-US" sz="4400" b="1" i="1" baseline="-25000" smtClean="0">
                        <a:solidFill>
                          <a:srgbClr val="7030A0"/>
                        </a:solidFill>
                        <a:latin typeface="Cambria Math" panose="02040503050406030204" pitchFamily="18" charset="0"/>
                      </a:rPr>
                      <m:t>𝟏</m:t>
                    </m:r>
                    <m:r>
                      <a:rPr lang="en-US" sz="4400" b="1" i="1" smtClean="0">
                        <a:solidFill>
                          <a:schemeClr val="tx1"/>
                        </a:solidFill>
                        <a:latin typeface="Cambria Math" panose="02040503050406030204" pitchFamily="18" charset="0"/>
                      </a:rPr>
                      <m:t>,  </m:t>
                    </m:r>
                    <m:r>
                      <a:rPr lang="en-US" sz="4400" b="1" i="1" smtClean="0">
                        <a:solidFill>
                          <a:srgbClr val="00B050"/>
                        </a:solidFill>
                        <a:latin typeface="Cambria Math" panose="02040503050406030204" pitchFamily="18" charset="0"/>
                      </a:rPr>
                      <m:t>𝒂</m:t>
                    </m:r>
                    <m:r>
                      <a:rPr lang="en-US" sz="4400" b="1" i="1" baseline="-25000" smtClean="0">
                        <a:solidFill>
                          <a:srgbClr val="00B050"/>
                        </a:solidFill>
                        <a:latin typeface="Cambria Math" panose="02040503050406030204" pitchFamily="18" charset="0"/>
                      </a:rPr>
                      <m:t>𝟐</m:t>
                    </m:r>
                    <m:r>
                      <a:rPr lang="en-US" sz="4400" b="1" i="1" smtClean="0">
                        <a:solidFill>
                          <a:srgbClr val="00B050"/>
                        </a:solidFill>
                        <a:latin typeface="Cambria Math" panose="02040503050406030204" pitchFamily="18" charset="0"/>
                      </a:rPr>
                      <m:t>+</m:t>
                    </m:r>
                    <m:r>
                      <a:rPr lang="en-US" sz="4400" b="1" i="1" smtClean="0">
                        <a:solidFill>
                          <a:srgbClr val="00B050"/>
                        </a:solidFill>
                        <a:latin typeface="Cambria Math" panose="02040503050406030204" pitchFamily="18" charset="0"/>
                      </a:rPr>
                      <m:t>𝒊𝒃</m:t>
                    </m:r>
                    <m:r>
                      <a:rPr lang="en-US" sz="4400" b="1" i="1" baseline="-25000" smtClean="0">
                        <a:solidFill>
                          <a:srgbClr val="00B050"/>
                        </a:solidFill>
                        <a:latin typeface="Cambria Math" panose="02040503050406030204" pitchFamily="18" charset="0"/>
                      </a:rPr>
                      <m:t>𝟐</m:t>
                    </m:r>
                    <m:r>
                      <a:rPr lang="en-US" sz="4400" b="1" i="1" smtClean="0">
                        <a:solidFill>
                          <a:srgbClr val="00B050"/>
                        </a:solidFill>
                        <a:latin typeface="Cambria Math" panose="02040503050406030204" pitchFamily="18" charset="0"/>
                      </a:rPr>
                      <m:t> </m:t>
                    </m:r>
                    <m:r>
                      <a:rPr lang="en-US" sz="4400" b="1" i="1" smtClean="0">
                        <a:solidFill>
                          <a:schemeClr val="tx1"/>
                        </a:solidFill>
                        <a:latin typeface="Cambria Math" panose="02040503050406030204" pitchFamily="18" charset="0"/>
                      </a:rPr>
                      <m:t>,  … , </m:t>
                    </m:r>
                    <m:sSub>
                      <m:sSubPr>
                        <m:ctrlPr>
                          <a:rPr lang="en-US" sz="4400" b="1" i="1" smtClean="0">
                            <a:solidFill>
                              <a:srgbClr val="0070C0"/>
                            </a:solidFill>
                            <a:latin typeface="Cambria Math" panose="02040503050406030204" pitchFamily="18" charset="0"/>
                          </a:rPr>
                        </m:ctrlPr>
                      </m:sSubPr>
                      <m:e>
                        <m:r>
                          <a:rPr lang="en-US" sz="4400" b="1" i="1" smtClean="0">
                            <a:solidFill>
                              <a:srgbClr val="0070C0"/>
                            </a:solidFill>
                            <a:latin typeface="Cambria Math" panose="02040503050406030204" pitchFamily="18" charset="0"/>
                          </a:rPr>
                          <m:t>𝒂</m:t>
                        </m:r>
                      </m:e>
                      <m:sub>
                        <m:r>
                          <a:rPr lang="en-US" sz="4400" b="1" i="1" smtClean="0">
                            <a:solidFill>
                              <a:srgbClr val="0070C0"/>
                            </a:solidFill>
                            <a:latin typeface="Cambria Math" panose="02040503050406030204" pitchFamily="18" charset="0"/>
                          </a:rPr>
                          <m:t>𝒏</m:t>
                        </m:r>
                      </m:sub>
                    </m:sSub>
                    <m:r>
                      <a:rPr lang="en-US" sz="4400" b="1" i="1" smtClean="0">
                        <a:solidFill>
                          <a:srgbClr val="0070C0"/>
                        </a:solidFill>
                        <a:latin typeface="Cambria Math" panose="02040503050406030204" pitchFamily="18" charset="0"/>
                      </a:rPr>
                      <m:t>+</m:t>
                    </m:r>
                    <m:r>
                      <a:rPr lang="en-US" sz="4400" b="1" i="1" smtClean="0">
                        <a:solidFill>
                          <a:srgbClr val="0070C0"/>
                        </a:solidFill>
                        <a:latin typeface="Cambria Math" panose="02040503050406030204" pitchFamily="18" charset="0"/>
                      </a:rPr>
                      <m:t>𝒊𝒃𝒏</m:t>
                    </m:r>
                    <m:r>
                      <a:rPr lang="en-US" sz="4400" b="1" i="1" smtClean="0">
                        <a:solidFill>
                          <a:srgbClr val="0070C0"/>
                        </a:solidFill>
                        <a:latin typeface="Cambria Math" panose="02040503050406030204" pitchFamily="18" charset="0"/>
                      </a:rPr>
                      <m:t> </m:t>
                    </m:r>
                  </m:oMath>
                </a14:m>
                <a:endParaRPr lang="en-US" sz="4400" b="1" dirty="0">
                  <a:solidFill>
                    <a:schemeClr val="tx1"/>
                  </a:solidFill>
                </a:endParaRPr>
              </a:p>
            </p:txBody>
          </p:sp>
        </mc:Choice>
        <mc:Fallback xmlns="">
          <p:sp>
            <p:nvSpPr>
              <p:cNvPr id="12" name="TextBox 11">
                <a:extLst>
                  <a:ext uri="{FF2B5EF4-FFF2-40B4-BE49-F238E27FC236}">
                    <a16:creationId xmlns:a16="http://schemas.microsoft.com/office/drawing/2014/main" id="{360876E2-FB09-B2DC-B61A-4406F9CC5A11}"/>
                  </a:ext>
                </a:extLst>
              </p:cNvPr>
              <p:cNvSpPr txBox="1">
                <a:spLocks noRot="1" noChangeAspect="1" noMove="1" noResize="1" noEditPoints="1" noAdjustHandles="1" noChangeArrowheads="1" noChangeShapeType="1" noTextEdit="1"/>
              </p:cNvSpPr>
              <p:nvPr/>
            </p:nvSpPr>
            <p:spPr>
              <a:xfrm>
                <a:off x="1025313" y="5604802"/>
                <a:ext cx="9722493" cy="677108"/>
              </a:xfrm>
              <a:prstGeom prst="rect">
                <a:avLst/>
              </a:prstGeom>
              <a:blipFill>
                <a:blip r:embed="rId3"/>
                <a:stretch>
                  <a:fillRect l="-3448" t="-25225" b="-49550"/>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8FB53D3D-8FA0-0210-F4E3-D67B518359AA}"/>
              </a:ext>
            </a:extLst>
          </p:cNvPr>
          <p:cNvCxnSpPr>
            <a:cxnSpLocks/>
          </p:cNvCxnSpPr>
          <p:nvPr/>
        </p:nvCxnSpPr>
        <p:spPr>
          <a:xfrm>
            <a:off x="2892769" y="2843784"/>
            <a:ext cx="0" cy="2843314"/>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279EFE8-7D1B-43E5-38D7-E60D1331F239}"/>
              </a:ext>
            </a:extLst>
          </p:cNvPr>
          <p:cNvCxnSpPr>
            <a:cxnSpLocks/>
          </p:cNvCxnSpPr>
          <p:nvPr/>
        </p:nvCxnSpPr>
        <p:spPr>
          <a:xfrm>
            <a:off x="2956778" y="2843784"/>
            <a:ext cx="2493263" cy="276101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993039E-26A2-0261-BD62-343265B72126}"/>
              </a:ext>
            </a:extLst>
          </p:cNvPr>
          <p:cNvCxnSpPr>
            <a:cxnSpLocks/>
          </p:cNvCxnSpPr>
          <p:nvPr/>
        </p:nvCxnSpPr>
        <p:spPr>
          <a:xfrm>
            <a:off x="8229600" y="4338735"/>
            <a:ext cx="445271" cy="131581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55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34</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721628" y="575745"/>
            <a:ext cx="11467323" cy="769441"/>
          </a:xfrm>
          <a:prstGeom prst="rect">
            <a:avLst/>
          </a:prstGeom>
          <a:noFill/>
        </p:spPr>
        <p:txBody>
          <a:bodyPr wrap="square" rtlCol="0">
            <a:spAutoFit/>
          </a:bodyPr>
          <a:lstStyle/>
          <a:p>
            <a:r>
              <a:rPr lang="en-US" sz="4400" b="1" i="1" dirty="0"/>
              <a:t>Extract a Signal</a:t>
            </a:r>
          </a:p>
        </p:txBody>
      </p:sp>
      <p:cxnSp>
        <p:nvCxnSpPr>
          <p:cNvPr id="4" name="Straight Arrow Connector 3">
            <a:extLst>
              <a:ext uri="{FF2B5EF4-FFF2-40B4-BE49-F238E27FC236}">
                <a16:creationId xmlns:a16="http://schemas.microsoft.com/office/drawing/2014/main" id="{0BBEE4E7-D643-757C-3631-00AADEFEB63D}"/>
              </a:ext>
            </a:extLst>
          </p:cNvPr>
          <p:cNvCxnSpPr>
            <a:cxnSpLocks/>
          </p:cNvCxnSpPr>
          <p:nvPr/>
        </p:nvCxnSpPr>
        <p:spPr>
          <a:xfrm flipV="1">
            <a:off x="2715204" y="3256841"/>
            <a:ext cx="550506" cy="4707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E3A895F-B7CC-35FE-D654-A0BB4F92E31E}"/>
              </a:ext>
            </a:extLst>
          </p:cNvPr>
          <p:cNvCxnSpPr>
            <a:cxnSpLocks/>
          </p:cNvCxnSpPr>
          <p:nvPr/>
        </p:nvCxnSpPr>
        <p:spPr>
          <a:xfrm flipV="1">
            <a:off x="3265710" y="3020954"/>
            <a:ext cx="3816220" cy="23588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D1214F-EFAD-6F54-8CE1-60B7841C8310}"/>
              </a:ext>
            </a:extLst>
          </p:cNvPr>
          <p:cNvCxnSpPr/>
          <p:nvPr/>
        </p:nvCxnSpPr>
        <p:spPr>
          <a:xfrm flipV="1">
            <a:off x="2715204" y="3020954"/>
            <a:ext cx="4236102" cy="70663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62AD422-AD16-C4A3-6A4E-219C9014817B}"/>
              </a:ext>
            </a:extLst>
          </p:cNvPr>
          <p:cNvSpPr txBox="1"/>
          <p:nvPr/>
        </p:nvSpPr>
        <p:spPr>
          <a:xfrm>
            <a:off x="7200122" y="3533846"/>
            <a:ext cx="923731" cy="523220"/>
          </a:xfrm>
          <a:prstGeom prst="rect">
            <a:avLst/>
          </a:prstGeom>
          <a:noFill/>
        </p:spPr>
        <p:txBody>
          <a:bodyPr wrap="square" rtlCol="0">
            <a:spAutoFit/>
          </a:bodyPr>
          <a:lstStyle/>
          <a:p>
            <a:r>
              <a:rPr lang="en-US" sz="2800" dirty="0"/>
              <a:t>Real</a:t>
            </a:r>
          </a:p>
        </p:txBody>
      </p:sp>
      <p:sp>
        <p:nvSpPr>
          <p:cNvPr id="21" name="TextBox 20">
            <a:extLst>
              <a:ext uri="{FF2B5EF4-FFF2-40B4-BE49-F238E27FC236}">
                <a16:creationId xmlns:a16="http://schemas.microsoft.com/office/drawing/2014/main" id="{BEA1BDC5-4880-16F9-5F84-E9018BC958D5}"/>
              </a:ext>
            </a:extLst>
          </p:cNvPr>
          <p:cNvSpPr txBox="1"/>
          <p:nvPr/>
        </p:nvSpPr>
        <p:spPr>
          <a:xfrm>
            <a:off x="1782147" y="1523175"/>
            <a:ext cx="923731" cy="523220"/>
          </a:xfrm>
          <a:prstGeom prst="rect">
            <a:avLst/>
          </a:prstGeom>
          <a:noFill/>
        </p:spPr>
        <p:txBody>
          <a:bodyPr wrap="square" rtlCol="0">
            <a:spAutoFit/>
          </a:bodyPr>
          <a:lstStyle/>
          <a:p>
            <a:r>
              <a:rPr lang="en-US" sz="2800" dirty="0" err="1"/>
              <a:t>Imag</a:t>
            </a:r>
            <a:endParaRPr lang="en-US" sz="2800" dirty="0"/>
          </a:p>
        </p:txBody>
      </p:sp>
      <p:cxnSp>
        <p:nvCxnSpPr>
          <p:cNvPr id="22" name="Straight Arrow Connector 21">
            <a:extLst>
              <a:ext uri="{FF2B5EF4-FFF2-40B4-BE49-F238E27FC236}">
                <a16:creationId xmlns:a16="http://schemas.microsoft.com/office/drawing/2014/main" id="{03658BD8-3FD7-7762-A877-7526D9C73945}"/>
              </a:ext>
            </a:extLst>
          </p:cNvPr>
          <p:cNvCxnSpPr>
            <a:cxnSpLocks/>
          </p:cNvCxnSpPr>
          <p:nvPr/>
        </p:nvCxnSpPr>
        <p:spPr>
          <a:xfrm flipV="1">
            <a:off x="2705878" y="2300363"/>
            <a:ext cx="1679510" cy="147176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E52019-CAEC-D7FB-0E14-6C9E0D103248}"/>
              </a:ext>
            </a:extLst>
          </p:cNvPr>
          <p:cNvCxnSpPr/>
          <p:nvPr/>
        </p:nvCxnSpPr>
        <p:spPr>
          <a:xfrm>
            <a:off x="2705878" y="1658450"/>
            <a:ext cx="0" cy="39463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64BAD2-5E11-C52F-C1EF-F502AFFED0B8}"/>
              </a:ext>
            </a:extLst>
          </p:cNvPr>
          <p:cNvCxnSpPr>
            <a:cxnSpLocks/>
          </p:cNvCxnSpPr>
          <p:nvPr/>
        </p:nvCxnSpPr>
        <p:spPr>
          <a:xfrm flipH="1">
            <a:off x="1348304" y="3755796"/>
            <a:ext cx="589383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41B0889-6BB3-4ECA-F57E-88E2EE1930C0}"/>
              </a:ext>
            </a:extLst>
          </p:cNvPr>
          <p:cNvCxnSpPr>
            <a:cxnSpLocks/>
          </p:cNvCxnSpPr>
          <p:nvPr/>
        </p:nvCxnSpPr>
        <p:spPr>
          <a:xfrm flipV="1">
            <a:off x="8901485" y="1208479"/>
            <a:ext cx="550506" cy="4707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2F9EA28-E1FC-ABFC-2DD9-2A8CF71AEEEC}"/>
              </a:ext>
            </a:extLst>
          </p:cNvPr>
          <p:cNvCxnSpPr>
            <a:cxnSpLocks/>
          </p:cNvCxnSpPr>
          <p:nvPr/>
        </p:nvCxnSpPr>
        <p:spPr>
          <a:xfrm flipV="1">
            <a:off x="8870363" y="2300363"/>
            <a:ext cx="581628" cy="4369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73EC77C-04A5-4A56-2961-9DC640941263}"/>
              </a:ext>
            </a:extLst>
          </p:cNvPr>
          <p:cNvCxnSpPr>
            <a:cxnSpLocks/>
          </p:cNvCxnSpPr>
          <p:nvPr/>
        </p:nvCxnSpPr>
        <p:spPr>
          <a:xfrm flipV="1">
            <a:off x="8854763" y="3413133"/>
            <a:ext cx="597228" cy="43698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115547F-8C3D-65DE-038A-CF2FAE579EE6}"/>
              </a:ext>
            </a:extLst>
          </p:cNvPr>
          <p:cNvCxnSpPr>
            <a:cxnSpLocks/>
          </p:cNvCxnSpPr>
          <p:nvPr/>
        </p:nvCxnSpPr>
        <p:spPr>
          <a:xfrm flipV="1">
            <a:off x="8839163" y="4451398"/>
            <a:ext cx="705335" cy="48383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CE8C9D2-8EA9-7007-1AB3-F16078518E81}"/>
              </a:ext>
            </a:extLst>
          </p:cNvPr>
          <p:cNvSpPr txBox="1"/>
          <p:nvPr/>
        </p:nvSpPr>
        <p:spPr>
          <a:xfrm>
            <a:off x="9619861" y="1222310"/>
            <a:ext cx="1595546" cy="3785652"/>
          </a:xfrm>
          <a:prstGeom prst="rect">
            <a:avLst/>
          </a:prstGeom>
          <a:noFill/>
        </p:spPr>
        <p:txBody>
          <a:bodyPr wrap="square" rtlCol="0">
            <a:spAutoFit/>
          </a:bodyPr>
          <a:lstStyle/>
          <a:p>
            <a:r>
              <a:rPr lang="en-US" sz="2400" dirty="0"/>
              <a:t>Signal </a:t>
            </a:r>
          </a:p>
          <a:p>
            <a:endParaRPr lang="en-US" sz="2400" dirty="0"/>
          </a:p>
          <a:p>
            <a:endParaRPr lang="en-US" sz="2400" dirty="0"/>
          </a:p>
          <a:p>
            <a:r>
              <a:rPr lang="en-US" sz="2400" dirty="0"/>
              <a:t>Noise</a:t>
            </a:r>
          </a:p>
          <a:p>
            <a:endParaRPr lang="en-US" sz="2400" dirty="0"/>
          </a:p>
          <a:p>
            <a:endParaRPr lang="en-US" sz="2400" dirty="0"/>
          </a:p>
          <a:p>
            <a:r>
              <a:rPr lang="en-US" sz="2400" dirty="0"/>
              <a:t>Data</a:t>
            </a:r>
          </a:p>
          <a:p>
            <a:endParaRPr lang="en-US" sz="2400" dirty="0"/>
          </a:p>
          <a:p>
            <a:endParaRPr lang="en-US" sz="2400" dirty="0"/>
          </a:p>
          <a:p>
            <a:r>
              <a:rPr lang="en-US" sz="2400" dirty="0"/>
              <a:t>Template</a:t>
            </a:r>
          </a:p>
        </p:txBody>
      </p:sp>
    </p:spTree>
    <p:extLst>
      <p:ext uri="{BB962C8B-B14F-4D97-AF65-F5344CB8AC3E}">
        <p14:creationId xmlns:p14="http://schemas.microsoft.com/office/powerpoint/2010/main" val="22483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35</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721628" y="575745"/>
            <a:ext cx="11467323" cy="769441"/>
          </a:xfrm>
          <a:prstGeom prst="rect">
            <a:avLst/>
          </a:prstGeom>
          <a:noFill/>
        </p:spPr>
        <p:txBody>
          <a:bodyPr wrap="square" rtlCol="0">
            <a:spAutoFit/>
          </a:bodyPr>
          <a:lstStyle/>
          <a:p>
            <a:r>
              <a:rPr lang="en-US" sz="4400" b="1" i="1" dirty="0"/>
              <a:t>Extract a Signal</a:t>
            </a:r>
          </a:p>
        </p:txBody>
      </p:sp>
      <p:cxnSp>
        <p:nvCxnSpPr>
          <p:cNvPr id="4" name="Straight Arrow Connector 3">
            <a:extLst>
              <a:ext uri="{FF2B5EF4-FFF2-40B4-BE49-F238E27FC236}">
                <a16:creationId xmlns:a16="http://schemas.microsoft.com/office/drawing/2014/main" id="{0BBEE4E7-D643-757C-3631-00AADEFEB63D}"/>
              </a:ext>
            </a:extLst>
          </p:cNvPr>
          <p:cNvCxnSpPr>
            <a:cxnSpLocks/>
          </p:cNvCxnSpPr>
          <p:nvPr/>
        </p:nvCxnSpPr>
        <p:spPr>
          <a:xfrm flipV="1">
            <a:off x="2715204" y="3256841"/>
            <a:ext cx="550506" cy="4707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E3A895F-B7CC-35FE-D654-A0BB4F92E31E}"/>
              </a:ext>
            </a:extLst>
          </p:cNvPr>
          <p:cNvCxnSpPr>
            <a:cxnSpLocks/>
          </p:cNvCxnSpPr>
          <p:nvPr/>
        </p:nvCxnSpPr>
        <p:spPr>
          <a:xfrm flipV="1">
            <a:off x="3265710" y="3020954"/>
            <a:ext cx="3816220" cy="23588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D1214F-EFAD-6F54-8CE1-60B7841C8310}"/>
              </a:ext>
            </a:extLst>
          </p:cNvPr>
          <p:cNvCxnSpPr/>
          <p:nvPr/>
        </p:nvCxnSpPr>
        <p:spPr>
          <a:xfrm flipV="1">
            <a:off x="2715204" y="3020954"/>
            <a:ext cx="4236102" cy="70663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62AD422-AD16-C4A3-6A4E-219C9014817B}"/>
              </a:ext>
            </a:extLst>
          </p:cNvPr>
          <p:cNvSpPr txBox="1"/>
          <p:nvPr/>
        </p:nvSpPr>
        <p:spPr>
          <a:xfrm>
            <a:off x="7200122" y="3533846"/>
            <a:ext cx="923731" cy="523220"/>
          </a:xfrm>
          <a:prstGeom prst="rect">
            <a:avLst/>
          </a:prstGeom>
          <a:noFill/>
        </p:spPr>
        <p:txBody>
          <a:bodyPr wrap="square" rtlCol="0">
            <a:spAutoFit/>
          </a:bodyPr>
          <a:lstStyle/>
          <a:p>
            <a:r>
              <a:rPr lang="en-US" sz="2800" dirty="0"/>
              <a:t>Real</a:t>
            </a:r>
          </a:p>
        </p:txBody>
      </p:sp>
      <p:sp>
        <p:nvSpPr>
          <p:cNvPr id="21" name="TextBox 20">
            <a:extLst>
              <a:ext uri="{FF2B5EF4-FFF2-40B4-BE49-F238E27FC236}">
                <a16:creationId xmlns:a16="http://schemas.microsoft.com/office/drawing/2014/main" id="{BEA1BDC5-4880-16F9-5F84-E9018BC958D5}"/>
              </a:ext>
            </a:extLst>
          </p:cNvPr>
          <p:cNvSpPr txBox="1"/>
          <p:nvPr/>
        </p:nvSpPr>
        <p:spPr>
          <a:xfrm>
            <a:off x="1782147" y="1523175"/>
            <a:ext cx="923731" cy="523220"/>
          </a:xfrm>
          <a:prstGeom prst="rect">
            <a:avLst/>
          </a:prstGeom>
          <a:noFill/>
        </p:spPr>
        <p:txBody>
          <a:bodyPr wrap="square" rtlCol="0">
            <a:spAutoFit/>
          </a:bodyPr>
          <a:lstStyle/>
          <a:p>
            <a:r>
              <a:rPr lang="en-US" sz="2800" dirty="0" err="1"/>
              <a:t>Imag</a:t>
            </a:r>
            <a:endParaRPr lang="en-US" sz="2800" dirty="0"/>
          </a:p>
        </p:txBody>
      </p:sp>
      <p:cxnSp>
        <p:nvCxnSpPr>
          <p:cNvPr id="22" name="Straight Arrow Connector 21">
            <a:extLst>
              <a:ext uri="{FF2B5EF4-FFF2-40B4-BE49-F238E27FC236}">
                <a16:creationId xmlns:a16="http://schemas.microsoft.com/office/drawing/2014/main" id="{03658BD8-3FD7-7762-A877-7526D9C73945}"/>
              </a:ext>
            </a:extLst>
          </p:cNvPr>
          <p:cNvCxnSpPr>
            <a:cxnSpLocks/>
          </p:cNvCxnSpPr>
          <p:nvPr/>
        </p:nvCxnSpPr>
        <p:spPr>
          <a:xfrm flipH="1">
            <a:off x="1234440" y="3772129"/>
            <a:ext cx="1471438" cy="132107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E52019-CAEC-D7FB-0E14-6C9E0D103248}"/>
              </a:ext>
            </a:extLst>
          </p:cNvPr>
          <p:cNvCxnSpPr/>
          <p:nvPr/>
        </p:nvCxnSpPr>
        <p:spPr>
          <a:xfrm>
            <a:off x="2705878" y="1658450"/>
            <a:ext cx="0" cy="39463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64BAD2-5E11-C52F-C1EF-F502AFFED0B8}"/>
              </a:ext>
            </a:extLst>
          </p:cNvPr>
          <p:cNvCxnSpPr>
            <a:cxnSpLocks/>
          </p:cNvCxnSpPr>
          <p:nvPr/>
        </p:nvCxnSpPr>
        <p:spPr>
          <a:xfrm flipH="1">
            <a:off x="1348304" y="3755796"/>
            <a:ext cx="589383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41B0889-6BB3-4ECA-F57E-88E2EE1930C0}"/>
              </a:ext>
            </a:extLst>
          </p:cNvPr>
          <p:cNvCxnSpPr>
            <a:cxnSpLocks/>
          </p:cNvCxnSpPr>
          <p:nvPr/>
        </p:nvCxnSpPr>
        <p:spPr>
          <a:xfrm flipV="1">
            <a:off x="8901485" y="1208479"/>
            <a:ext cx="550506" cy="4707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2F9EA28-E1FC-ABFC-2DD9-2A8CF71AEEEC}"/>
              </a:ext>
            </a:extLst>
          </p:cNvPr>
          <p:cNvCxnSpPr>
            <a:cxnSpLocks/>
          </p:cNvCxnSpPr>
          <p:nvPr/>
        </p:nvCxnSpPr>
        <p:spPr>
          <a:xfrm flipV="1">
            <a:off x="8870363" y="2300363"/>
            <a:ext cx="581628" cy="4369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73EC77C-04A5-4A56-2961-9DC640941263}"/>
              </a:ext>
            </a:extLst>
          </p:cNvPr>
          <p:cNvCxnSpPr>
            <a:cxnSpLocks/>
          </p:cNvCxnSpPr>
          <p:nvPr/>
        </p:nvCxnSpPr>
        <p:spPr>
          <a:xfrm flipV="1">
            <a:off x="8854763" y="3413133"/>
            <a:ext cx="597228" cy="43698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115547F-8C3D-65DE-038A-CF2FAE579EE6}"/>
              </a:ext>
            </a:extLst>
          </p:cNvPr>
          <p:cNvCxnSpPr>
            <a:cxnSpLocks/>
          </p:cNvCxnSpPr>
          <p:nvPr/>
        </p:nvCxnSpPr>
        <p:spPr>
          <a:xfrm flipV="1">
            <a:off x="8839163" y="4451398"/>
            <a:ext cx="705335" cy="48383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CE8C9D2-8EA9-7007-1AB3-F16078518E81}"/>
              </a:ext>
            </a:extLst>
          </p:cNvPr>
          <p:cNvSpPr txBox="1"/>
          <p:nvPr/>
        </p:nvSpPr>
        <p:spPr>
          <a:xfrm>
            <a:off x="9619861" y="1222310"/>
            <a:ext cx="1595546" cy="3785652"/>
          </a:xfrm>
          <a:prstGeom prst="rect">
            <a:avLst/>
          </a:prstGeom>
          <a:noFill/>
        </p:spPr>
        <p:txBody>
          <a:bodyPr wrap="square" rtlCol="0">
            <a:spAutoFit/>
          </a:bodyPr>
          <a:lstStyle/>
          <a:p>
            <a:r>
              <a:rPr lang="en-US" sz="2400" dirty="0"/>
              <a:t>Signal </a:t>
            </a:r>
          </a:p>
          <a:p>
            <a:endParaRPr lang="en-US" sz="2400" dirty="0"/>
          </a:p>
          <a:p>
            <a:endParaRPr lang="en-US" sz="2400" dirty="0"/>
          </a:p>
          <a:p>
            <a:r>
              <a:rPr lang="en-US" sz="2400" dirty="0"/>
              <a:t>Noise</a:t>
            </a:r>
          </a:p>
          <a:p>
            <a:endParaRPr lang="en-US" sz="2400" dirty="0"/>
          </a:p>
          <a:p>
            <a:endParaRPr lang="en-US" sz="2400" dirty="0"/>
          </a:p>
          <a:p>
            <a:r>
              <a:rPr lang="en-US" sz="2400" dirty="0"/>
              <a:t>Data</a:t>
            </a:r>
          </a:p>
          <a:p>
            <a:endParaRPr lang="en-US" sz="2400" dirty="0"/>
          </a:p>
          <a:p>
            <a:endParaRPr lang="en-US" sz="2400" dirty="0"/>
          </a:p>
          <a:p>
            <a:r>
              <a:rPr lang="en-US" sz="2400" dirty="0"/>
              <a:t>Template</a:t>
            </a:r>
          </a:p>
        </p:txBody>
      </p:sp>
    </p:spTree>
    <p:extLst>
      <p:ext uri="{BB962C8B-B14F-4D97-AF65-F5344CB8AC3E}">
        <p14:creationId xmlns:p14="http://schemas.microsoft.com/office/powerpoint/2010/main" val="4005143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2485EEB2-E8E1-1352-E379-02A93BA507FE}"/>
              </a:ext>
            </a:extLst>
          </p:cNvPr>
          <p:cNvSpPr/>
          <p:nvPr/>
        </p:nvSpPr>
        <p:spPr>
          <a:xfrm>
            <a:off x="212695" y="1659319"/>
            <a:ext cx="11656217" cy="47652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36</a:t>
            </a:fld>
            <a:endParaRPr lang="en-US" dirty="0"/>
          </a:p>
        </p:txBody>
      </p:sp>
      <p:sp>
        <p:nvSpPr>
          <p:cNvPr id="7" name="TextBox 6">
            <a:extLst>
              <a:ext uri="{FF2B5EF4-FFF2-40B4-BE49-F238E27FC236}">
                <a16:creationId xmlns:a16="http://schemas.microsoft.com/office/drawing/2014/main" id="{13330FFB-1424-E8D3-D5ED-055748372FDA}"/>
              </a:ext>
            </a:extLst>
          </p:cNvPr>
          <p:cNvSpPr txBox="1"/>
          <p:nvPr/>
        </p:nvSpPr>
        <p:spPr>
          <a:xfrm>
            <a:off x="721628" y="575745"/>
            <a:ext cx="11467323" cy="769441"/>
          </a:xfrm>
          <a:prstGeom prst="rect">
            <a:avLst/>
          </a:prstGeom>
          <a:noFill/>
        </p:spPr>
        <p:txBody>
          <a:bodyPr wrap="square" rtlCol="0">
            <a:spAutoFit/>
          </a:bodyPr>
          <a:lstStyle/>
          <a:p>
            <a:r>
              <a:rPr lang="en-US" sz="4400" b="1" i="1" dirty="0"/>
              <a:t>The detection statistic</a:t>
            </a:r>
          </a:p>
        </p:txBody>
      </p:sp>
      <p:cxnSp>
        <p:nvCxnSpPr>
          <p:cNvPr id="33" name="Straight Arrow Connector 32">
            <a:extLst>
              <a:ext uri="{FF2B5EF4-FFF2-40B4-BE49-F238E27FC236}">
                <a16:creationId xmlns:a16="http://schemas.microsoft.com/office/drawing/2014/main" id="{A5FCB6A0-22F1-6252-B190-5F58F1905C5C}"/>
              </a:ext>
            </a:extLst>
          </p:cNvPr>
          <p:cNvCxnSpPr>
            <a:cxnSpLocks/>
          </p:cNvCxnSpPr>
          <p:nvPr/>
        </p:nvCxnSpPr>
        <p:spPr>
          <a:xfrm flipV="1">
            <a:off x="1289149" y="2439153"/>
            <a:ext cx="1782147" cy="1119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5AC3171-2546-81AE-7CE9-B5388FA5BB39}"/>
              </a:ext>
            </a:extLst>
          </p:cNvPr>
          <p:cNvCxnSpPr>
            <a:cxnSpLocks/>
          </p:cNvCxnSpPr>
          <p:nvPr/>
        </p:nvCxnSpPr>
        <p:spPr>
          <a:xfrm>
            <a:off x="3071296" y="2551121"/>
            <a:ext cx="1922107" cy="839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92AB321-8EF6-A21C-C3EF-3AA6E4433086}"/>
              </a:ext>
            </a:extLst>
          </p:cNvPr>
          <p:cNvCxnSpPr>
            <a:cxnSpLocks/>
          </p:cNvCxnSpPr>
          <p:nvPr/>
        </p:nvCxnSpPr>
        <p:spPr>
          <a:xfrm flipV="1">
            <a:off x="4993403" y="2439153"/>
            <a:ext cx="1940767" cy="1119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DC9F9D-4918-D486-763E-4BAE4DBD5E92}"/>
              </a:ext>
            </a:extLst>
          </p:cNvPr>
          <p:cNvCxnSpPr/>
          <p:nvPr/>
        </p:nvCxnSpPr>
        <p:spPr>
          <a:xfrm>
            <a:off x="6934170" y="2541791"/>
            <a:ext cx="178214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313DE35-34EB-A9EB-755C-189EEDE08D29}"/>
              </a:ext>
            </a:extLst>
          </p:cNvPr>
          <p:cNvCxnSpPr>
            <a:cxnSpLocks/>
          </p:cNvCxnSpPr>
          <p:nvPr/>
        </p:nvCxnSpPr>
        <p:spPr>
          <a:xfrm flipV="1">
            <a:off x="8716317" y="2359843"/>
            <a:ext cx="1978090" cy="1819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8A65B9C-5D5A-151D-D4A5-AC1AA425F8A3}"/>
              </a:ext>
            </a:extLst>
          </p:cNvPr>
          <p:cNvCxnSpPr/>
          <p:nvPr/>
        </p:nvCxnSpPr>
        <p:spPr>
          <a:xfrm>
            <a:off x="1289149" y="3008321"/>
            <a:ext cx="94052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283883-147F-D001-3729-3B75A957EBB6}"/>
              </a:ext>
            </a:extLst>
          </p:cNvPr>
          <p:cNvCxnSpPr/>
          <p:nvPr/>
        </p:nvCxnSpPr>
        <p:spPr>
          <a:xfrm>
            <a:off x="1289149" y="2877692"/>
            <a:ext cx="0" cy="2985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AF0343B-6B76-35EA-6458-B83398C82CBB}"/>
              </a:ext>
            </a:extLst>
          </p:cNvPr>
          <p:cNvCxnSpPr/>
          <p:nvPr/>
        </p:nvCxnSpPr>
        <p:spPr>
          <a:xfrm>
            <a:off x="10694407" y="2880803"/>
            <a:ext cx="0" cy="2985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A801F7A-C88D-6730-01A5-E9131A8179BE}"/>
              </a:ext>
            </a:extLst>
          </p:cNvPr>
          <p:cNvSpPr txBox="1"/>
          <p:nvPr/>
        </p:nvSpPr>
        <p:spPr>
          <a:xfrm>
            <a:off x="3597948" y="3192655"/>
            <a:ext cx="4851915" cy="523220"/>
          </a:xfrm>
          <a:prstGeom prst="rect">
            <a:avLst/>
          </a:prstGeom>
          <a:noFill/>
        </p:spPr>
        <p:txBody>
          <a:bodyPr wrap="square" rtlCol="0">
            <a:spAutoFit/>
          </a:bodyPr>
          <a:lstStyle/>
          <a:p>
            <a:r>
              <a:rPr lang="en-US" sz="2800" dirty="0"/>
              <a:t>Total length</a:t>
            </a:r>
            <a:r>
              <a:rPr lang="en-US" sz="2800" baseline="30000" dirty="0"/>
              <a:t>2</a:t>
            </a:r>
            <a:r>
              <a:rPr lang="en-US" sz="2800" dirty="0"/>
              <a:t> = how much signal</a:t>
            </a:r>
          </a:p>
        </p:txBody>
      </p:sp>
      <p:sp>
        <p:nvSpPr>
          <p:cNvPr id="52" name="TextBox 51">
            <a:extLst>
              <a:ext uri="{FF2B5EF4-FFF2-40B4-BE49-F238E27FC236}">
                <a16:creationId xmlns:a16="http://schemas.microsoft.com/office/drawing/2014/main" id="{4F72DF24-404D-E2D6-0D2A-97F22C00BF5D}"/>
              </a:ext>
            </a:extLst>
          </p:cNvPr>
          <p:cNvSpPr txBox="1"/>
          <p:nvPr/>
        </p:nvSpPr>
        <p:spPr>
          <a:xfrm>
            <a:off x="212695" y="2588614"/>
            <a:ext cx="832100" cy="707886"/>
          </a:xfrm>
          <a:prstGeom prst="rect">
            <a:avLst/>
          </a:prstGeom>
          <a:noFill/>
        </p:spPr>
        <p:txBody>
          <a:bodyPr wrap="square" rtlCol="0">
            <a:spAutoFit/>
          </a:bodyPr>
          <a:lstStyle/>
          <a:p>
            <a:r>
              <a:rPr lang="en-US" sz="4000" b="1" dirty="0"/>
              <a:t>(1)</a:t>
            </a:r>
          </a:p>
        </p:txBody>
      </p:sp>
      <p:sp>
        <p:nvSpPr>
          <p:cNvPr id="54" name="TextBox 53">
            <a:extLst>
              <a:ext uri="{FF2B5EF4-FFF2-40B4-BE49-F238E27FC236}">
                <a16:creationId xmlns:a16="http://schemas.microsoft.com/office/drawing/2014/main" id="{D78AB692-D7ED-F959-151A-EA5632D90CC1}"/>
              </a:ext>
            </a:extLst>
          </p:cNvPr>
          <p:cNvSpPr txBox="1"/>
          <p:nvPr/>
        </p:nvSpPr>
        <p:spPr>
          <a:xfrm>
            <a:off x="194155" y="4801220"/>
            <a:ext cx="832100" cy="707886"/>
          </a:xfrm>
          <a:prstGeom prst="rect">
            <a:avLst/>
          </a:prstGeom>
          <a:noFill/>
        </p:spPr>
        <p:txBody>
          <a:bodyPr wrap="square" rtlCol="0">
            <a:spAutoFit/>
          </a:bodyPr>
          <a:lstStyle/>
          <a:p>
            <a:r>
              <a:rPr lang="en-US" sz="4000" b="1" dirty="0"/>
              <a:t>(2)</a:t>
            </a:r>
          </a:p>
        </p:txBody>
      </p:sp>
      <p:cxnSp>
        <p:nvCxnSpPr>
          <p:cNvPr id="1025" name="Straight Arrow Connector 1024">
            <a:extLst>
              <a:ext uri="{FF2B5EF4-FFF2-40B4-BE49-F238E27FC236}">
                <a16:creationId xmlns:a16="http://schemas.microsoft.com/office/drawing/2014/main" id="{C34A96AA-D20E-B539-210F-80DC4AEDA95B}"/>
              </a:ext>
            </a:extLst>
          </p:cNvPr>
          <p:cNvCxnSpPr>
            <a:cxnSpLocks/>
          </p:cNvCxnSpPr>
          <p:nvPr/>
        </p:nvCxnSpPr>
        <p:spPr>
          <a:xfrm flipV="1">
            <a:off x="1459864" y="4758723"/>
            <a:ext cx="1328773" cy="9221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6" name="Straight Arrow Connector 1025">
            <a:extLst>
              <a:ext uri="{FF2B5EF4-FFF2-40B4-BE49-F238E27FC236}">
                <a16:creationId xmlns:a16="http://schemas.microsoft.com/office/drawing/2014/main" id="{56345A42-2E86-165A-ED3D-7CEAE7435481}"/>
              </a:ext>
            </a:extLst>
          </p:cNvPr>
          <p:cNvCxnSpPr>
            <a:cxnSpLocks/>
          </p:cNvCxnSpPr>
          <p:nvPr/>
        </p:nvCxnSpPr>
        <p:spPr>
          <a:xfrm flipV="1">
            <a:off x="3242011" y="4842698"/>
            <a:ext cx="1366565" cy="8382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A5D48576-70FC-E01A-4F35-0D3FAA515FCA}"/>
              </a:ext>
            </a:extLst>
          </p:cNvPr>
          <p:cNvCxnSpPr>
            <a:cxnSpLocks/>
          </p:cNvCxnSpPr>
          <p:nvPr/>
        </p:nvCxnSpPr>
        <p:spPr>
          <a:xfrm flipV="1">
            <a:off x="5164118" y="4758723"/>
            <a:ext cx="1226605" cy="9221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8" name="Straight Arrow Connector 1027">
            <a:extLst>
              <a:ext uri="{FF2B5EF4-FFF2-40B4-BE49-F238E27FC236}">
                <a16:creationId xmlns:a16="http://schemas.microsoft.com/office/drawing/2014/main" id="{12A4FFBC-C066-3BF5-9DBB-BEF986465178}"/>
              </a:ext>
            </a:extLst>
          </p:cNvPr>
          <p:cNvCxnSpPr>
            <a:cxnSpLocks/>
          </p:cNvCxnSpPr>
          <p:nvPr/>
        </p:nvCxnSpPr>
        <p:spPr>
          <a:xfrm flipV="1">
            <a:off x="7104885" y="4617720"/>
            <a:ext cx="1152147" cy="10538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76F377C2-03A3-CF17-3BEA-0BB270E2CCC0}"/>
              </a:ext>
            </a:extLst>
          </p:cNvPr>
          <p:cNvCxnSpPr>
            <a:cxnSpLocks/>
          </p:cNvCxnSpPr>
          <p:nvPr/>
        </p:nvCxnSpPr>
        <p:spPr>
          <a:xfrm flipV="1">
            <a:off x="8887032" y="4758723"/>
            <a:ext cx="1226232" cy="9128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FDD9751E-F24B-D1AE-CAAE-E5EA971A0557}"/>
              </a:ext>
            </a:extLst>
          </p:cNvPr>
          <p:cNvCxnSpPr/>
          <p:nvPr/>
        </p:nvCxnSpPr>
        <p:spPr>
          <a:xfrm>
            <a:off x="1232199" y="4617720"/>
            <a:ext cx="0" cy="1063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0845E3BC-115E-6970-CFDF-3FB4F20F3A13}"/>
              </a:ext>
            </a:extLst>
          </p:cNvPr>
          <p:cNvCxnSpPr/>
          <p:nvPr/>
        </p:nvCxnSpPr>
        <p:spPr>
          <a:xfrm>
            <a:off x="2948223" y="4617720"/>
            <a:ext cx="0" cy="1063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33DEB828-1B79-8FFD-034A-86613EC64C80}"/>
              </a:ext>
            </a:extLst>
          </p:cNvPr>
          <p:cNvCxnSpPr/>
          <p:nvPr/>
        </p:nvCxnSpPr>
        <p:spPr>
          <a:xfrm>
            <a:off x="3103671" y="4617720"/>
            <a:ext cx="0" cy="1063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BC3A65BD-B4F1-2DDA-971B-513541A960F6}"/>
              </a:ext>
            </a:extLst>
          </p:cNvPr>
          <p:cNvCxnSpPr/>
          <p:nvPr/>
        </p:nvCxnSpPr>
        <p:spPr>
          <a:xfrm>
            <a:off x="4819695" y="4617720"/>
            <a:ext cx="0" cy="1063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4D8FEE70-303D-D027-4258-B820C029663D}"/>
              </a:ext>
            </a:extLst>
          </p:cNvPr>
          <p:cNvCxnSpPr/>
          <p:nvPr/>
        </p:nvCxnSpPr>
        <p:spPr>
          <a:xfrm>
            <a:off x="7017303" y="4617720"/>
            <a:ext cx="0" cy="1063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41336F31-1335-4936-5B29-75AE32E53702}"/>
              </a:ext>
            </a:extLst>
          </p:cNvPr>
          <p:cNvCxnSpPr/>
          <p:nvPr/>
        </p:nvCxnSpPr>
        <p:spPr>
          <a:xfrm>
            <a:off x="8449863" y="4646661"/>
            <a:ext cx="0" cy="1063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9021BB2A-B157-706B-840E-54E4ABC293D7}"/>
              </a:ext>
            </a:extLst>
          </p:cNvPr>
          <p:cNvCxnSpPr/>
          <p:nvPr/>
        </p:nvCxnSpPr>
        <p:spPr>
          <a:xfrm>
            <a:off x="4993403" y="4617720"/>
            <a:ext cx="0" cy="1063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FFA5532F-171A-B26D-54ED-F63A6F9C3458}"/>
              </a:ext>
            </a:extLst>
          </p:cNvPr>
          <p:cNvCxnSpPr/>
          <p:nvPr/>
        </p:nvCxnSpPr>
        <p:spPr>
          <a:xfrm>
            <a:off x="6709427" y="4617720"/>
            <a:ext cx="0" cy="1063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A9A48FE0-8937-630E-BC1D-C7FDEDC8F209}"/>
              </a:ext>
            </a:extLst>
          </p:cNvPr>
          <p:cNvCxnSpPr/>
          <p:nvPr/>
        </p:nvCxnSpPr>
        <p:spPr>
          <a:xfrm>
            <a:off x="8729316" y="4664949"/>
            <a:ext cx="0" cy="1063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5832F703-4B6A-6F5E-BE25-D563AC5A9A17}"/>
              </a:ext>
            </a:extLst>
          </p:cNvPr>
          <p:cNvCxnSpPr/>
          <p:nvPr/>
        </p:nvCxnSpPr>
        <p:spPr>
          <a:xfrm>
            <a:off x="10445340" y="4664949"/>
            <a:ext cx="0" cy="1063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079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2C2C4E-4D31-D9CA-38C3-A4C7BB9DAF63}"/>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3707CCA-F538-3B25-9BA6-ACC9B0321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GC 2683">
            <a:extLst>
              <a:ext uri="{FF2B5EF4-FFF2-40B4-BE49-F238E27FC236}">
                <a16:creationId xmlns:a16="http://schemas.microsoft.com/office/drawing/2014/main" id="{D2AE10D5-22C7-1095-6C59-519B212EFA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6ACD0CEE-9951-39E3-674A-84589A7749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F13CD268-E5BF-765E-1D25-88A3A7A3E843}"/>
              </a:ext>
            </a:extLst>
          </p:cNvPr>
          <p:cNvSpPr>
            <a:spLocks noGrp="1"/>
          </p:cNvSpPr>
          <p:nvPr>
            <p:ph type="sldNum" sz="quarter" idx="12"/>
          </p:nvPr>
        </p:nvSpPr>
        <p:spPr/>
        <p:txBody>
          <a:bodyPr/>
          <a:lstStyle/>
          <a:p>
            <a:fld id="{C2532AA3-5859-483C-9A4F-3BCE08E6AA1F}" type="slidenum">
              <a:rPr lang="en-US" smtClean="0"/>
              <a:t>4</a:t>
            </a:fld>
            <a:endParaRPr lang="en-US" dirty="0"/>
          </a:p>
        </p:txBody>
      </p:sp>
      <p:sp>
        <p:nvSpPr>
          <p:cNvPr id="7" name="TextBox 6">
            <a:extLst>
              <a:ext uri="{FF2B5EF4-FFF2-40B4-BE49-F238E27FC236}">
                <a16:creationId xmlns:a16="http://schemas.microsoft.com/office/drawing/2014/main" id="{EAC4A978-859C-500D-DE13-097DE80F8931}"/>
              </a:ext>
            </a:extLst>
          </p:cNvPr>
          <p:cNvSpPr txBox="1"/>
          <p:nvPr/>
        </p:nvSpPr>
        <p:spPr>
          <a:xfrm>
            <a:off x="639210" y="906100"/>
            <a:ext cx="5948878"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514350" indent="-514350">
              <a:buAutoNum type="arabicParenBoth"/>
            </a:pPr>
            <a:r>
              <a:rPr lang="en-US" sz="4400" b="1" dirty="0">
                <a:solidFill>
                  <a:schemeClr val="bg1"/>
                </a:solidFill>
              </a:rPr>
              <a:t> Simulate a CW Signal </a:t>
            </a:r>
          </a:p>
        </p:txBody>
      </p:sp>
      <p:sp>
        <p:nvSpPr>
          <p:cNvPr id="4" name="TextBox 3">
            <a:extLst>
              <a:ext uri="{FF2B5EF4-FFF2-40B4-BE49-F238E27FC236}">
                <a16:creationId xmlns:a16="http://schemas.microsoft.com/office/drawing/2014/main" id="{A0BE2697-2DE1-F877-83D6-53D6358E78F0}"/>
              </a:ext>
            </a:extLst>
          </p:cNvPr>
          <p:cNvSpPr txBox="1"/>
          <p:nvPr/>
        </p:nvSpPr>
        <p:spPr>
          <a:xfrm>
            <a:off x="2919470" y="3040658"/>
            <a:ext cx="6786390"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dirty="0">
                <a:solidFill>
                  <a:schemeClr val="bg1"/>
                </a:solidFill>
              </a:rPr>
              <a:t>(2) Build a search algorithm</a:t>
            </a:r>
            <a:endParaRPr lang="en-US" sz="2000" dirty="0"/>
          </a:p>
        </p:txBody>
      </p:sp>
      <p:sp>
        <p:nvSpPr>
          <p:cNvPr id="5" name="TextBox 4">
            <a:extLst>
              <a:ext uri="{FF2B5EF4-FFF2-40B4-BE49-F238E27FC236}">
                <a16:creationId xmlns:a16="http://schemas.microsoft.com/office/drawing/2014/main" id="{4C8E31AC-6151-CA59-AD6F-CBE20A944B58}"/>
              </a:ext>
            </a:extLst>
          </p:cNvPr>
          <p:cNvSpPr txBox="1"/>
          <p:nvPr/>
        </p:nvSpPr>
        <p:spPr>
          <a:xfrm>
            <a:off x="4225890" y="4652964"/>
            <a:ext cx="7392318" cy="14465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dirty="0">
                <a:solidFill>
                  <a:schemeClr val="bg1"/>
                </a:solidFill>
              </a:rPr>
              <a:t>(3) Analyze computational cost (template spacing)</a:t>
            </a:r>
          </a:p>
        </p:txBody>
      </p:sp>
      <p:pic>
        <p:nvPicPr>
          <p:cNvPr id="3" name="Picture 2">
            <a:extLst>
              <a:ext uri="{FF2B5EF4-FFF2-40B4-BE49-F238E27FC236}">
                <a16:creationId xmlns:a16="http://schemas.microsoft.com/office/drawing/2014/main" id="{37F95820-382B-2A25-44EC-FA0A60D40FD5}"/>
              </a:ext>
            </a:extLst>
          </p:cNvPr>
          <p:cNvPicPr>
            <a:picLocks noChangeAspect="1"/>
          </p:cNvPicPr>
          <p:nvPr/>
        </p:nvPicPr>
        <p:blipFill>
          <a:blip r:embed="rId3"/>
          <a:srcRect l="3833" t="2487" r="50477" b="11577"/>
          <a:stretch>
            <a:fillRect/>
          </a:stretch>
        </p:blipFill>
        <p:spPr>
          <a:xfrm>
            <a:off x="8107731" y="681384"/>
            <a:ext cx="3510477" cy="5488460"/>
          </a:xfrm>
          <a:prstGeom prst="rect">
            <a:avLst/>
          </a:prstGeom>
        </p:spPr>
      </p:pic>
      <p:sp>
        <p:nvSpPr>
          <p:cNvPr id="6" name="TextBox 5">
            <a:extLst>
              <a:ext uri="{FF2B5EF4-FFF2-40B4-BE49-F238E27FC236}">
                <a16:creationId xmlns:a16="http://schemas.microsoft.com/office/drawing/2014/main" id="{9564D0F1-B5DD-1EC4-5E43-F8090A714968}"/>
              </a:ext>
            </a:extLst>
          </p:cNvPr>
          <p:cNvSpPr txBox="1"/>
          <p:nvPr/>
        </p:nvSpPr>
        <p:spPr>
          <a:xfrm>
            <a:off x="725509" y="835770"/>
            <a:ext cx="5948878"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dirty="0">
                <a:solidFill>
                  <a:schemeClr val="bg1"/>
                </a:solidFill>
              </a:rPr>
              <a:t>To Do:</a:t>
            </a:r>
          </a:p>
        </p:txBody>
      </p:sp>
    </p:spTree>
    <p:extLst>
      <p:ext uri="{BB962C8B-B14F-4D97-AF65-F5344CB8AC3E}">
        <p14:creationId xmlns:p14="http://schemas.microsoft.com/office/powerpoint/2010/main" val="183067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4.16667E-6 -4.44444E-6 L -0.00989 0.16644 " pathEditMode="relative" rAng="0" ptsTypes="AA">
                                      <p:cBhvr>
                                        <p:cTn id="6" dur="2000" fill="hold"/>
                                        <p:tgtEl>
                                          <p:spTgt spid="7"/>
                                        </p:tgtEl>
                                        <p:attrNameLst>
                                          <p:attrName>ppt_x</p:attrName>
                                          <p:attrName>ppt_y</p:attrName>
                                        </p:attrNameLst>
                                      </p:cBhvr>
                                      <p:rCtr x="-495" y="8310"/>
                                    </p:animMotion>
                                  </p:childTnLst>
                                </p:cTn>
                              </p:par>
                              <p:par>
                                <p:cTn id="7" presetID="42" presetClass="path" presetSubtype="0" accel="50000" decel="50000" fill="hold" grpId="0" nodeType="withEffect">
                                  <p:stCondLst>
                                    <p:cond delay="0"/>
                                  </p:stCondLst>
                                  <p:childTnLst>
                                    <p:animMotion origin="layout" path="M 1.66667E-6 4.44444E-6 L -0.19688 0.0405 " pathEditMode="relative" rAng="0" ptsTypes="AA">
                                      <p:cBhvr>
                                        <p:cTn id="8" dur="2000" fill="hold"/>
                                        <p:tgtEl>
                                          <p:spTgt spid="4"/>
                                        </p:tgtEl>
                                        <p:attrNameLst>
                                          <p:attrName>ppt_x</p:attrName>
                                          <p:attrName>ppt_y</p:attrName>
                                        </p:attrNameLst>
                                      </p:cBhvr>
                                      <p:rCtr x="-9844" y="2014"/>
                                    </p:animMotion>
                                  </p:childTnLst>
                                </p:cTn>
                              </p:par>
                              <p:par>
                                <p:cTn id="9" presetID="42" presetClass="path" presetSubtype="0" accel="50000" decel="50000" fill="hold" grpId="0" nodeType="withEffect">
                                  <p:stCondLst>
                                    <p:cond delay="0"/>
                                  </p:stCondLst>
                                  <p:childTnLst>
                                    <p:animMotion origin="layout" path="M 4.16667E-7 3.7037E-6 L -0.30247 -0.04375 " pathEditMode="relative" rAng="0" ptsTypes="AA">
                                      <p:cBhvr>
                                        <p:cTn id="10" dur="2000" fill="hold"/>
                                        <p:tgtEl>
                                          <p:spTgt spid="5"/>
                                        </p:tgtEl>
                                        <p:attrNameLst>
                                          <p:attrName>ppt_x</p:attrName>
                                          <p:attrName>ppt_y</p:attrName>
                                        </p:attrNameLst>
                                      </p:cBhvr>
                                      <p:rCtr x="-15130" y="-2199"/>
                                    </p:animMotion>
                                  </p:childTnLst>
                                </p:cTn>
                              </p:par>
                              <p:par>
                                <p:cTn id="11" presetID="10" presetClass="entr" presetSubtype="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entr" presetSubtype="0" fill="hold" grpId="0" nodeType="withEffect">
                                  <p:stCondLst>
                                    <p:cond delay="1000"/>
                                  </p:stCondLst>
                                  <p:childTnLst>
                                    <p:set>
                                      <p:cBhvr>
                                        <p:cTn id="15"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88C8F-1554-6665-55DB-700644953D17}"/>
            </a:ext>
          </a:extLst>
        </p:cNvPr>
        <p:cNvGrpSpPr/>
        <p:nvPr/>
      </p:nvGrpSpPr>
      <p:grpSpPr>
        <a:xfrm>
          <a:off x="0" y="0"/>
          <a:ext cx="0" cy="0"/>
          <a:chOff x="0" y="0"/>
          <a:chExt cx="0" cy="0"/>
        </a:xfrm>
      </p:grpSpPr>
      <p:pic>
        <p:nvPicPr>
          <p:cNvPr id="1026" name="Picture 2" descr="NGC 2683">
            <a:extLst>
              <a:ext uri="{FF2B5EF4-FFF2-40B4-BE49-F238E27FC236}">
                <a16:creationId xmlns:a16="http://schemas.microsoft.com/office/drawing/2014/main" id="{21916100-7C65-7DCB-2B07-933DCF7744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3667E389-6D1D-3163-4384-D37E1CDDB283}"/>
              </a:ext>
            </a:extLst>
          </p:cNvPr>
          <p:cNvSpPr>
            <a:spLocks noGrp="1"/>
          </p:cNvSpPr>
          <p:nvPr>
            <p:ph type="sldNum" sz="quarter" idx="12"/>
          </p:nvPr>
        </p:nvSpPr>
        <p:spPr/>
        <p:txBody>
          <a:bodyPr/>
          <a:lstStyle/>
          <a:p>
            <a:fld id="{C2532AA3-5859-483C-9A4F-3BCE08E6AA1F}" type="slidenum">
              <a:rPr lang="en-US" smtClean="0"/>
              <a:t>5</a:t>
            </a:fld>
            <a:endParaRPr lang="en-US" dirty="0"/>
          </a:p>
        </p:txBody>
      </p:sp>
      <p:sp>
        <p:nvSpPr>
          <p:cNvPr id="7" name="TextBox 6">
            <a:extLst>
              <a:ext uri="{FF2B5EF4-FFF2-40B4-BE49-F238E27FC236}">
                <a16:creationId xmlns:a16="http://schemas.microsoft.com/office/drawing/2014/main" id="{E64BD09F-A849-1FB7-9315-ACAD6AE97AEF}"/>
              </a:ext>
            </a:extLst>
          </p:cNvPr>
          <p:cNvSpPr txBox="1"/>
          <p:nvPr/>
        </p:nvSpPr>
        <p:spPr>
          <a:xfrm>
            <a:off x="463677" y="368772"/>
            <a:ext cx="11725275" cy="769441"/>
          </a:xfrm>
          <a:prstGeom prst="rect">
            <a:avLst/>
          </a:prstGeom>
          <a:noFill/>
        </p:spPr>
        <p:txBody>
          <a:bodyPr wrap="square" rtlCol="0">
            <a:spAutoFit/>
          </a:bodyPr>
          <a:lstStyle/>
          <a:p>
            <a:r>
              <a:rPr lang="en-US" sz="4400" b="1" dirty="0">
                <a:solidFill>
                  <a:schemeClr val="bg1"/>
                </a:solidFill>
              </a:rPr>
              <a:t>Continuous Gravitational Waves</a:t>
            </a:r>
          </a:p>
        </p:txBody>
      </p:sp>
      <p:pic>
        <p:nvPicPr>
          <p:cNvPr id="6146" name="Picture 2">
            <a:extLst>
              <a:ext uri="{FF2B5EF4-FFF2-40B4-BE49-F238E27FC236}">
                <a16:creationId xmlns:a16="http://schemas.microsoft.com/office/drawing/2014/main" id="{06E3DDE4-1004-4F93-583C-5BC1A0DFF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0685" y="1263390"/>
            <a:ext cx="6809624" cy="45397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923572-95E5-E2E3-59B4-8A1DE116BFB1}"/>
              </a:ext>
            </a:extLst>
          </p:cNvPr>
          <p:cNvSpPr txBox="1"/>
          <p:nvPr/>
        </p:nvSpPr>
        <p:spPr>
          <a:xfrm>
            <a:off x="18767" y="6538912"/>
            <a:ext cx="5766730" cy="253916"/>
          </a:xfrm>
          <a:prstGeom prst="rect">
            <a:avLst/>
          </a:prstGeom>
          <a:noFill/>
        </p:spPr>
        <p:txBody>
          <a:bodyPr wrap="square">
            <a:spAutoFit/>
          </a:bodyPr>
          <a:lstStyle/>
          <a:p>
            <a:pPr rtl="0">
              <a:spcBef>
                <a:spcPts val="0"/>
              </a:spcBef>
              <a:spcAft>
                <a:spcPts val="1200"/>
              </a:spcAft>
            </a:pPr>
            <a:r>
              <a:rPr lang="en-US" sz="1050" b="1" i="1" u="none" strike="noStrike" dirty="0">
                <a:solidFill>
                  <a:schemeClr val="bg1"/>
                </a:solidFill>
                <a:effectLst/>
                <a:latin typeface="Arial" panose="020B0604020202020204" pitchFamily="34" charset="0"/>
              </a:rPr>
              <a:t>Credit: Casey Reed/Penn State University</a:t>
            </a:r>
            <a:endParaRPr lang="en-US" sz="1050" dirty="0">
              <a:solidFill>
                <a:schemeClr val="bg1"/>
              </a:solidFill>
            </a:endParaRPr>
          </a:p>
        </p:txBody>
      </p:sp>
      <p:pic>
        <p:nvPicPr>
          <p:cNvPr id="4" name="Picture 2" descr="Mount Rainier - Wikipedia">
            <a:extLst>
              <a:ext uri="{FF2B5EF4-FFF2-40B4-BE49-F238E27FC236}">
                <a16:creationId xmlns:a16="http://schemas.microsoft.com/office/drawing/2014/main" id="{BA9B33DF-1CCC-20C9-7698-9775491EB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415417">
            <a:off x="4449712" y="2370805"/>
            <a:ext cx="1820048" cy="121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73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75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690E-A0E5-B534-D52F-542FEA433362}"/>
            </a:ext>
          </a:extLst>
        </p:cNvPr>
        <p:cNvGrpSpPr/>
        <p:nvPr/>
      </p:nvGrpSpPr>
      <p:grpSpPr>
        <a:xfrm>
          <a:off x="0" y="0"/>
          <a:ext cx="0" cy="0"/>
          <a:chOff x="0" y="0"/>
          <a:chExt cx="0" cy="0"/>
        </a:xfrm>
      </p:grpSpPr>
      <p:pic>
        <p:nvPicPr>
          <p:cNvPr id="1026" name="Picture 2" descr="NGC 2683">
            <a:extLst>
              <a:ext uri="{FF2B5EF4-FFF2-40B4-BE49-F238E27FC236}">
                <a16:creationId xmlns:a16="http://schemas.microsoft.com/office/drawing/2014/main" id="{3D3339B1-687A-D2C2-09FF-7C1108BB69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88824376-5528-130D-C5C4-1620E30A9B09}"/>
              </a:ext>
            </a:extLst>
          </p:cNvPr>
          <p:cNvSpPr>
            <a:spLocks noGrp="1"/>
          </p:cNvSpPr>
          <p:nvPr>
            <p:ph type="sldNum" sz="quarter" idx="12"/>
          </p:nvPr>
        </p:nvSpPr>
        <p:spPr/>
        <p:txBody>
          <a:bodyPr/>
          <a:lstStyle/>
          <a:p>
            <a:fld id="{C2532AA3-5859-483C-9A4F-3BCE08E6AA1F}" type="slidenum">
              <a:rPr lang="en-US" smtClean="0"/>
              <a:t>6</a:t>
            </a:fld>
            <a:endParaRPr lang="en-US" dirty="0"/>
          </a:p>
        </p:txBody>
      </p:sp>
      <p:sp>
        <p:nvSpPr>
          <p:cNvPr id="7" name="TextBox 6">
            <a:extLst>
              <a:ext uri="{FF2B5EF4-FFF2-40B4-BE49-F238E27FC236}">
                <a16:creationId xmlns:a16="http://schemas.microsoft.com/office/drawing/2014/main" id="{A8981EF2-666F-8DD9-7000-07A0AD45B043}"/>
              </a:ext>
            </a:extLst>
          </p:cNvPr>
          <p:cNvSpPr txBox="1"/>
          <p:nvPr/>
        </p:nvSpPr>
        <p:spPr>
          <a:xfrm>
            <a:off x="463677" y="368772"/>
            <a:ext cx="11725275" cy="769441"/>
          </a:xfrm>
          <a:prstGeom prst="rect">
            <a:avLst/>
          </a:prstGeom>
          <a:noFill/>
        </p:spPr>
        <p:txBody>
          <a:bodyPr wrap="square" rtlCol="0">
            <a:spAutoFit/>
          </a:bodyPr>
          <a:lstStyle/>
          <a:p>
            <a:r>
              <a:rPr lang="en-US" sz="4400" b="1" dirty="0">
                <a:solidFill>
                  <a:schemeClr val="bg1"/>
                </a:solidFill>
              </a:rPr>
              <a:t>Continuous Gravitational Waves</a:t>
            </a:r>
          </a:p>
        </p:txBody>
      </p:sp>
      <p:pic>
        <p:nvPicPr>
          <p:cNvPr id="6146" name="Picture 2">
            <a:extLst>
              <a:ext uri="{FF2B5EF4-FFF2-40B4-BE49-F238E27FC236}">
                <a16:creationId xmlns:a16="http://schemas.microsoft.com/office/drawing/2014/main" id="{4B2D52BC-6DFA-C9A6-8342-1A523660A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0685" y="1263390"/>
            <a:ext cx="6809624" cy="45397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B7EDAF8-B64E-3258-CD8B-2D449663D3FF}"/>
              </a:ext>
            </a:extLst>
          </p:cNvPr>
          <p:cNvSpPr txBox="1"/>
          <p:nvPr/>
        </p:nvSpPr>
        <p:spPr>
          <a:xfrm>
            <a:off x="18767" y="6538912"/>
            <a:ext cx="5766730" cy="253916"/>
          </a:xfrm>
          <a:prstGeom prst="rect">
            <a:avLst/>
          </a:prstGeom>
          <a:noFill/>
        </p:spPr>
        <p:txBody>
          <a:bodyPr wrap="square">
            <a:spAutoFit/>
          </a:bodyPr>
          <a:lstStyle/>
          <a:p>
            <a:pPr rtl="0">
              <a:spcBef>
                <a:spcPts val="0"/>
              </a:spcBef>
              <a:spcAft>
                <a:spcPts val="1200"/>
              </a:spcAft>
            </a:pPr>
            <a:r>
              <a:rPr lang="en-US" sz="1050" b="1" i="1" u="none" strike="noStrike" dirty="0">
                <a:solidFill>
                  <a:schemeClr val="bg1"/>
                </a:solidFill>
                <a:effectLst/>
                <a:latin typeface="Arial" panose="020B0604020202020204" pitchFamily="34" charset="0"/>
              </a:rPr>
              <a:t>Credit: Casey Reed/Penn State University</a:t>
            </a:r>
            <a:endParaRPr lang="en-US" sz="1050" dirty="0">
              <a:solidFill>
                <a:schemeClr val="bg1"/>
              </a:solidFill>
            </a:endParaRPr>
          </a:p>
        </p:txBody>
      </p:sp>
      <p:pic>
        <p:nvPicPr>
          <p:cNvPr id="3" name="Picture 2" descr="A blue line graph with black text&#10;&#10;Description automatically generated">
            <a:extLst>
              <a:ext uri="{FF2B5EF4-FFF2-40B4-BE49-F238E27FC236}">
                <a16:creationId xmlns:a16="http://schemas.microsoft.com/office/drawing/2014/main" id="{EB3508BC-DCE4-F270-0DCC-FE01BF12DE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7630" y="1506975"/>
            <a:ext cx="4368614" cy="2172930"/>
          </a:xfrm>
          <a:prstGeom prst="rect">
            <a:avLst/>
          </a:prstGeom>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2458025-BEF6-287E-6F92-ACC64CBF27C2}"/>
                  </a:ext>
                </a:extLst>
              </p:cNvPr>
              <p:cNvSpPr txBox="1"/>
              <p:nvPr/>
            </p:nvSpPr>
            <p:spPr>
              <a:xfrm>
                <a:off x="7036785" y="4067023"/>
                <a:ext cx="3081528" cy="17361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4800" i="1" smtClean="0">
                              <a:solidFill>
                                <a:schemeClr val="bg1"/>
                              </a:solidFill>
                              <a:latin typeface="Cambria Math" panose="02040503050406030204" pitchFamily="18" charset="0"/>
                            </a:rPr>
                          </m:ctrlPr>
                        </m:funcPr>
                        <m:fName>
                          <m:r>
                            <a:rPr lang="en-US" sz="4800" b="0" i="1" smtClean="0">
                              <a:solidFill>
                                <a:schemeClr val="bg1"/>
                              </a:solidFill>
                              <a:latin typeface="Cambria Math" panose="02040503050406030204" pitchFamily="18" charset="0"/>
                            </a:rPr>
                            <m:t>h</m:t>
                          </m:r>
                          <m:r>
                            <a:rPr lang="en-US" sz="4800" b="0" i="1" baseline="-25000" smtClean="0">
                              <a:solidFill>
                                <a:schemeClr val="bg1"/>
                              </a:solidFill>
                              <a:latin typeface="Cambria Math" panose="02040503050406030204" pitchFamily="18" charset="0"/>
                            </a:rPr>
                            <m:t>0</m:t>
                          </m:r>
                          <m:r>
                            <m:rPr>
                              <m:sty m:val="p"/>
                            </m:rPr>
                            <a:rPr lang="en-US" sz="4800" i="1" smtClean="0">
                              <a:solidFill>
                                <a:schemeClr val="bg1"/>
                              </a:solidFill>
                              <a:latin typeface="Cambria Math" panose="02040503050406030204" pitchFamily="18" charset="0"/>
                            </a:rPr>
                            <m:t>sin</m:t>
                          </m:r>
                        </m:fName>
                        <m:e>
                          <m:d>
                            <m:dPr>
                              <m:begChr m:val="["/>
                              <m:endChr m:val="]"/>
                              <m:ctrlPr>
                                <a:rPr lang="en-US" sz="4800" i="1" smtClean="0">
                                  <a:solidFill>
                                    <a:schemeClr val="bg1"/>
                                  </a:solidFill>
                                  <a:latin typeface="Cambria Math" panose="02040503050406030204" pitchFamily="18" charset="0"/>
                                </a:rPr>
                              </m:ctrlPr>
                            </m:dPr>
                            <m:e>
                              <m:func>
                                <m:funcPr>
                                  <m:ctrlPr>
                                    <a:rPr lang="en-US" sz="4800" i="1" smtClean="0">
                                      <a:solidFill>
                                        <a:schemeClr val="bg1"/>
                                      </a:solidFill>
                                      <a:latin typeface="Cambria Math" panose="02040503050406030204" pitchFamily="18" charset="0"/>
                                    </a:rPr>
                                  </m:ctrlPr>
                                </m:funcPr>
                                <m:fName>
                                  <m:r>
                                    <a:rPr lang="en-US" sz="4800" i="1">
                                      <a:solidFill>
                                        <a:schemeClr val="bg1"/>
                                      </a:solidFill>
                                      <a:latin typeface="Cambria Math" panose="02040503050406030204" pitchFamily="18" charset="0"/>
                                      <a:ea typeface="Cambria Math" panose="02040503050406030204" pitchFamily="18" charset="0"/>
                                    </a:rPr>
                                    <m:t>𝜔</m:t>
                                  </m:r>
                                  <m:r>
                                    <a:rPr lang="en-US" sz="4800" b="0" i="1" smtClean="0">
                                      <a:solidFill>
                                        <a:schemeClr val="bg1"/>
                                      </a:solidFill>
                                      <a:latin typeface="Cambria Math" panose="02040503050406030204" pitchFamily="18" charset="0"/>
                                      <a:ea typeface="Cambria Math" panose="02040503050406030204" pitchFamily="18" charset="0"/>
                                    </a:rPr>
                                    <m:t>𝑡</m:t>
                                  </m:r>
                                </m:fName>
                                <m:e>
                                  <m:r>
                                    <a:rPr lang="en-US" sz="4800" i="1" smtClean="0">
                                      <a:solidFill>
                                        <a:schemeClr val="bg1"/>
                                      </a:solidFill>
                                      <a:latin typeface="Cambria Math" panose="02040503050406030204" pitchFamily="18" charset="0"/>
                                    </a:rPr>
                                    <m:t>−</m:t>
                                  </m:r>
                                  <m:f>
                                    <m:fPr>
                                      <m:ctrlPr>
                                        <a:rPr lang="en-US" sz="4800" i="1" smtClean="0">
                                          <a:solidFill>
                                            <a:schemeClr val="bg1"/>
                                          </a:solidFill>
                                          <a:latin typeface="Cambria Math" panose="02040503050406030204" pitchFamily="18" charset="0"/>
                                        </a:rPr>
                                      </m:ctrlPr>
                                    </m:fPr>
                                    <m:num>
                                      <m:r>
                                        <a:rPr lang="en-US" sz="4800" i="1" smtClean="0">
                                          <a:solidFill>
                                            <a:schemeClr val="bg1"/>
                                          </a:solidFill>
                                          <a:latin typeface="Cambria Math" panose="02040503050406030204" pitchFamily="18" charset="0"/>
                                        </a:rPr>
                                        <m:t>ⅆ</m:t>
                                      </m:r>
                                      <m:r>
                                        <a:rPr lang="en-US" sz="4800" i="1" smtClean="0">
                                          <a:solidFill>
                                            <a:schemeClr val="bg1"/>
                                          </a:solidFill>
                                          <a:latin typeface="Cambria Math" panose="02040503050406030204" pitchFamily="18" charset="0"/>
                                          <a:ea typeface="Cambria Math" panose="02040503050406030204" pitchFamily="18" charset="0"/>
                                        </a:rPr>
                                        <m:t>𝜔</m:t>
                                      </m:r>
                                    </m:num>
                                    <m:den>
                                      <m:r>
                                        <a:rPr lang="en-US" sz="4800" i="1" smtClean="0">
                                          <a:solidFill>
                                            <a:schemeClr val="bg1"/>
                                          </a:solidFill>
                                          <a:latin typeface="Cambria Math" panose="02040503050406030204" pitchFamily="18" charset="0"/>
                                        </a:rPr>
                                        <m:t>ⅆ</m:t>
                                      </m:r>
                                      <m:r>
                                        <a:rPr lang="en-US" sz="4800" i="1" smtClean="0">
                                          <a:solidFill>
                                            <a:schemeClr val="bg1"/>
                                          </a:solidFill>
                                          <a:latin typeface="Cambria Math" panose="02040503050406030204" pitchFamily="18" charset="0"/>
                                        </a:rPr>
                                        <m:t>𝑡</m:t>
                                      </m:r>
                                    </m:den>
                                  </m:f>
                                  <m:sSup>
                                    <m:sSupPr>
                                      <m:ctrlPr>
                                        <a:rPr lang="en-US" sz="4800" i="1" smtClean="0">
                                          <a:solidFill>
                                            <a:schemeClr val="bg1"/>
                                          </a:solidFill>
                                          <a:latin typeface="Cambria Math" panose="02040503050406030204" pitchFamily="18" charset="0"/>
                                        </a:rPr>
                                      </m:ctrlPr>
                                    </m:sSupPr>
                                    <m:e>
                                      <m:r>
                                        <a:rPr lang="en-US" sz="4800" i="1" smtClean="0">
                                          <a:solidFill>
                                            <a:schemeClr val="bg1"/>
                                          </a:solidFill>
                                          <a:latin typeface="Cambria Math" panose="02040503050406030204" pitchFamily="18" charset="0"/>
                                        </a:rPr>
                                        <m:t>𝑡</m:t>
                                      </m:r>
                                    </m:e>
                                    <m:sup>
                                      <m:r>
                                        <a:rPr lang="en-US" sz="4800" i="1" smtClean="0">
                                          <a:solidFill>
                                            <a:schemeClr val="bg1"/>
                                          </a:solidFill>
                                          <a:latin typeface="Cambria Math" panose="02040503050406030204" pitchFamily="18" charset="0"/>
                                        </a:rPr>
                                        <m:t>2</m:t>
                                      </m:r>
                                    </m:sup>
                                  </m:sSup>
                                </m:e>
                              </m:func>
                            </m:e>
                          </m:d>
                        </m:e>
                      </m:func>
                    </m:oMath>
                  </m:oMathPara>
                </a14:m>
                <a:endParaRPr lang="en-US" sz="4800" dirty="0"/>
              </a:p>
            </p:txBody>
          </p:sp>
        </mc:Choice>
        <mc:Fallback>
          <p:sp>
            <p:nvSpPr>
              <p:cNvPr id="2" name="TextBox 1">
                <a:extLst>
                  <a:ext uri="{FF2B5EF4-FFF2-40B4-BE49-F238E27FC236}">
                    <a16:creationId xmlns:a16="http://schemas.microsoft.com/office/drawing/2014/main" id="{32458025-BEF6-287E-6F92-ACC64CBF27C2}"/>
                  </a:ext>
                </a:extLst>
              </p:cNvPr>
              <p:cNvSpPr txBox="1">
                <a:spLocks noRot="1" noChangeAspect="1" noMove="1" noResize="1" noEditPoints="1" noAdjustHandles="1" noChangeArrowheads="1" noChangeShapeType="1" noTextEdit="1"/>
              </p:cNvSpPr>
              <p:nvPr/>
            </p:nvSpPr>
            <p:spPr>
              <a:xfrm>
                <a:off x="7036785" y="4067023"/>
                <a:ext cx="3081528" cy="1736116"/>
              </a:xfrm>
              <a:prstGeom prst="rect">
                <a:avLst/>
              </a:prstGeom>
              <a:blipFill>
                <a:blip r:embed="rId6"/>
                <a:stretch>
                  <a:fillRect r="-54941"/>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A970894C-0937-77BD-8E7A-6A2D2E257B89}"/>
              </a:ext>
            </a:extLst>
          </p:cNvPr>
          <p:cNvSpPr/>
          <p:nvPr/>
        </p:nvSpPr>
        <p:spPr>
          <a:xfrm>
            <a:off x="9985248" y="4067023"/>
            <a:ext cx="1197864" cy="173611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AB80CB-7C98-0BC0-FB45-A6AF1EDE0936}"/>
              </a:ext>
            </a:extLst>
          </p:cNvPr>
          <p:cNvSpPr txBox="1"/>
          <p:nvPr/>
        </p:nvSpPr>
        <p:spPr>
          <a:xfrm>
            <a:off x="10177272" y="5952744"/>
            <a:ext cx="1399032" cy="369332"/>
          </a:xfrm>
          <a:prstGeom prst="rect">
            <a:avLst/>
          </a:prstGeom>
          <a:noFill/>
        </p:spPr>
        <p:txBody>
          <a:bodyPr wrap="square" rtlCol="0">
            <a:spAutoFit/>
          </a:bodyPr>
          <a:lstStyle/>
          <a:p>
            <a:r>
              <a:rPr lang="en-US" dirty="0">
                <a:solidFill>
                  <a:srgbClr val="FF0000"/>
                </a:solidFill>
              </a:rPr>
              <a:t>Small!</a:t>
            </a:r>
          </a:p>
        </p:txBody>
      </p:sp>
    </p:spTree>
    <p:extLst>
      <p:ext uri="{BB962C8B-B14F-4D97-AF65-F5344CB8AC3E}">
        <p14:creationId xmlns:p14="http://schemas.microsoft.com/office/powerpoint/2010/main" val="314448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8.33333E-7 2.22222E-6 L -0.18086 -0.00116 " pathEditMode="relative" rAng="0" ptsTypes="AA">
                                      <p:cBhvr>
                                        <p:cTn id="9" dur="2000" fill="hold"/>
                                        <p:tgtEl>
                                          <p:spTgt spid="6146"/>
                                        </p:tgtEl>
                                        <p:attrNameLst>
                                          <p:attrName>ppt_x</p:attrName>
                                          <p:attrName>ppt_y</p:attrName>
                                        </p:attrNameLst>
                                      </p:cBhvr>
                                      <p:rCtr x="-9049" y="-69"/>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GC 2683">
            <a:extLst>
              <a:ext uri="{FF2B5EF4-FFF2-40B4-BE49-F238E27FC236}">
                <a16:creationId xmlns:a16="http://schemas.microsoft.com/office/drawing/2014/main" id="{E0889CC7-8FC1-75EF-843C-B0D30CDC9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86F0E69-56F8-8647-E972-679EB394A684}"/>
              </a:ext>
            </a:extLst>
          </p:cNvPr>
          <p:cNvSpPr>
            <a:spLocks noGrp="1"/>
          </p:cNvSpPr>
          <p:nvPr>
            <p:ph type="sldNum" sz="quarter" idx="12"/>
          </p:nvPr>
        </p:nvSpPr>
        <p:spPr/>
        <p:txBody>
          <a:bodyPr/>
          <a:lstStyle/>
          <a:p>
            <a:fld id="{C2532AA3-5859-483C-9A4F-3BCE08E6AA1F}" type="slidenum">
              <a:rPr lang="en-US" smtClean="0"/>
              <a:t>7</a:t>
            </a:fld>
            <a:endParaRPr lang="en-US" dirty="0"/>
          </a:p>
        </p:txBody>
      </p:sp>
      <p:pic>
        <p:nvPicPr>
          <p:cNvPr id="3" name="Picture 2" descr="A diagram of a number of pulsar&#10;&#10;Description automatically generated">
            <a:extLst>
              <a:ext uri="{FF2B5EF4-FFF2-40B4-BE49-F238E27FC236}">
                <a16:creationId xmlns:a16="http://schemas.microsoft.com/office/drawing/2014/main" id="{65DFBD84-3C25-14CE-919B-B67A13893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551" y="550506"/>
            <a:ext cx="7244971" cy="5632651"/>
          </a:xfrm>
          <a:prstGeom prst="rect">
            <a:avLst/>
          </a:prstGeom>
        </p:spPr>
      </p:pic>
      <p:sp>
        <p:nvSpPr>
          <p:cNvPr id="4" name="TextBox 3">
            <a:extLst>
              <a:ext uri="{FF2B5EF4-FFF2-40B4-BE49-F238E27FC236}">
                <a16:creationId xmlns:a16="http://schemas.microsoft.com/office/drawing/2014/main" id="{57C7299A-E921-9A7B-5DBF-7F07BBF48901}"/>
              </a:ext>
            </a:extLst>
          </p:cNvPr>
          <p:cNvSpPr txBox="1"/>
          <p:nvPr/>
        </p:nvSpPr>
        <p:spPr>
          <a:xfrm>
            <a:off x="8133183" y="6265007"/>
            <a:ext cx="4058817" cy="307777"/>
          </a:xfrm>
          <a:prstGeom prst="rect">
            <a:avLst/>
          </a:prstGeom>
          <a:noFill/>
        </p:spPr>
        <p:txBody>
          <a:bodyPr wrap="square" rtlCol="0">
            <a:spAutoFit/>
          </a:bodyPr>
          <a:lstStyle/>
          <a:p>
            <a:r>
              <a:rPr lang="en-US" sz="1400" dirty="0">
                <a:solidFill>
                  <a:schemeClr val="bg1"/>
                </a:solidFill>
              </a:rPr>
              <a:t>Credit: Riles 2023</a:t>
            </a:r>
          </a:p>
        </p:txBody>
      </p:sp>
      <p:cxnSp>
        <p:nvCxnSpPr>
          <p:cNvPr id="6" name="Straight Arrow Connector 5">
            <a:extLst>
              <a:ext uri="{FF2B5EF4-FFF2-40B4-BE49-F238E27FC236}">
                <a16:creationId xmlns:a16="http://schemas.microsoft.com/office/drawing/2014/main" id="{B153B707-61CB-AD86-D7E2-798C733B1DFE}"/>
              </a:ext>
            </a:extLst>
          </p:cNvPr>
          <p:cNvCxnSpPr/>
          <p:nvPr/>
        </p:nvCxnSpPr>
        <p:spPr>
          <a:xfrm flipV="1">
            <a:off x="2174032" y="550506"/>
            <a:ext cx="0" cy="56326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3330FFB-1424-E8D3-D5ED-055748372FDA}"/>
              </a:ext>
            </a:extLst>
          </p:cNvPr>
          <p:cNvSpPr txBox="1"/>
          <p:nvPr/>
        </p:nvSpPr>
        <p:spPr>
          <a:xfrm>
            <a:off x="399017" y="1278372"/>
            <a:ext cx="1884775" cy="830997"/>
          </a:xfrm>
          <a:prstGeom prst="rect">
            <a:avLst/>
          </a:prstGeom>
          <a:noFill/>
        </p:spPr>
        <p:txBody>
          <a:bodyPr wrap="square" rtlCol="0">
            <a:spAutoFit/>
          </a:bodyPr>
          <a:lstStyle/>
          <a:p>
            <a:r>
              <a:rPr lang="en-US" sz="2400" b="1" dirty="0">
                <a:solidFill>
                  <a:schemeClr val="bg1"/>
                </a:solidFill>
              </a:rPr>
              <a:t>10 orders of magnitude!</a:t>
            </a:r>
          </a:p>
        </p:txBody>
      </p:sp>
      <p:sp>
        <p:nvSpPr>
          <p:cNvPr id="8" name="Rectangle 7">
            <a:extLst>
              <a:ext uri="{FF2B5EF4-FFF2-40B4-BE49-F238E27FC236}">
                <a16:creationId xmlns:a16="http://schemas.microsoft.com/office/drawing/2014/main" id="{05126DB9-1D88-6233-453D-8CE5245853A9}"/>
              </a:ext>
            </a:extLst>
          </p:cNvPr>
          <p:cNvSpPr/>
          <p:nvPr/>
        </p:nvSpPr>
        <p:spPr>
          <a:xfrm>
            <a:off x="3282696" y="768096"/>
            <a:ext cx="2002536" cy="4873752"/>
          </a:xfrm>
          <a:prstGeom prst="rect">
            <a:avLst/>
          </a:prstGeom>
          <a:solidFill>
            <a:srgbClr val="000000">
              <a:alpha val="50196"/>
            </a:srgb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25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18CA7-3700-427D-67F8-731A6153885E}"/>
            </a:ext>
          </a:extLst>
        </p:cNvPr>
        <p:cNvGrpSpPr/>
        <p:nvPr/>
      </p:nvGrpSpPr>
      <p:grpSpPr>
        <a:xfrm>
          <a:off x="0" y="0"/>
          <a:ext cx="0" cy="0"/>
          <a:chOff x="0" y="0"/>
          <a:chExt cx="0" cy="0"/>
        </a:xfrm>
      </p:grpSpPr>
      <p:pic>
        <p:nvPicPr>
          <p:cNvPr id="1026" name="Picture 2" descr="NGC 2683">
            <a:extLst>
              <a:ext uri="{FF2B5EF4-FFF2-40B4-BE49-F238E27FC236}">
                <a16:creationId xmlns:a16="http://schemas.microsoft.com/office/drawing/2014/main" id="{6DA15BAA-41BB-92FD-184F-67A3120A2B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2C50FABB-107B-8DD1-07DF-991A6EAD1AEF}"/>
              </a:ext>
            </a:extLst>
          </p:cNvPr>
          <p:cNvSpPr>
            <a:spLocks noGrp="1"/>
          </p:cNvSpPr>
          <p:nvPr>
            <p:ph type="sldNum" sz="quarter" idx="12"/>
          </p:nvPr>
        </p:nvSpPr>
        <p:spPr/>
        <p:txBody>
          <a:bodyPr/>
          <a:lstStyle/>
          <a:p>
            <a:fld id="{C2532AA3-5859-483C-9A4F-3BCE08E6AA1F}" type="slidenum">
              <a:rPr lang="en-US" smtClean="0"/>
              <a:t>8</a:t>
            </a:fld>
            <a:endParaRPr lang="en-US" dirty="0"/>
          </a:p>
        </p:txBody>
      </p:sp>
      <p:sp>
        <p:nvSpPr>
          <p:cNvPr id="7" name="TextBox 6">
            <a:extLst>
              <a:ext uri="{FF2B5EF4-FFF2-40B4-BE49-F238E27FC236}">
                <a16:creationId xmlns:a16="http://schemas.microsoft.com/office/drawing/2014/main" id="{2455F505-73B0-BFA3-D523-8139DC160972}"/>
              </a:ext>
            </a:extLst>
          </p:cNvPr>
          <p:cNvSpPr txBox="1"/>
          <p:nvPr/>
        </p:nvSpPr>
        <p:spPr>
          <a:xfrm>
            <a:off x="3243643" y="2886876"/>
            <a:ext cx="5698617" cy="76944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dirty="0">
                <a:solidFill>
                  <a:schemeClr val="bg1"/>
                </a:solidFill>
              </a:rPr>
              <a:t>Newborn Neutron Stars</a:t>
            </a:r>
          </a:p>
        </p:txBody>
      </p:sp>
    </p:spTree>
    <p:extLst>
      <p:ext uri="{BB962C8B-B14F-4D97-AF65-F5344CB8AC3E}">
        <p14:creationId xmlns:p14="http://schemas.microsoft.com/office/powerpoint/2010/main" val="22398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4501F-59A3-59F6-E54F-5C4316FC1068}"/>
            </a:ext>
          </a:extLst>
        </p:cNvPr>
        <p:cNvGrpSpPr/>
        <p:nvPr/>
      </p:nvGrpSpPr>
      <p:grpSpPr>
        <a:xfrm>
          <a:off x="0" y="0"/>
          <a:ext cx="0" cy="0"/>
          <a:chOff x="0" y="0"/>
          <a:chExt cx="0" cy="0"/>
        </a:xfrm>
      </p:grpSpPr>
      <p:pic>
        <p:nvPicPr>
          <p:cNvPr id="1026" name="Picture 2" descr="NGC 2683">
            <a:extLst>
              <a:ext uri="{FF2B5EF4-FFF2-40B4-BE49-F238E27FC236}">
                <a16:creationId xmlns:a16="http://schemas.microsoft.com/office/drawing/2014/main" id="{102D28DC-962E-F6F1-F973-CA425C9C28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 r="5816"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6C0F834F-7EA1-AD49-BBB3-359615EDCB4C}"/>
              </a:ext>
            </a:extLst>
          </p:cNvPr>
          <p:cNvSpPr>
            <a:spLocks noGrp="1"/>
          </p:cNvSpPr>
          <p:nvPr>
            <p:ph type="sldNum" sz="quarter" idx="12"/>
          </p:nvPr>
        </p:nvSpPr>
        <p:spPr/>
        <p:txBody>
          <a:bodyPr/>
          <a:lstStyle/>
          <a:p>
            <a:fld id="{C2532AA3-5859-483C-9A4F-3BCE08E6AA1F}" type="slidenum">
              <a:rPr lang="en-US" smtClean="0"/>
              <a:t>9</a:t>
            </a:fld>
            <a:endParaRPr lang="en-US" dirty="0"/>
          </a:p>
        </p:txBody>
      </p:sp>
      <p:sp>
        <p:nvSpPr>
          <p:cNvPr id="2" name="TextBox 1">
            <a:extLst>
              <a:ext uri="{FF2B5EF4-FFF2-40B4-BE49-F238E27FC236}">
                <a16:creationId xmlns:a16="http://schemas.microsoft.com/office/drawing/2014/main" id="{538599A0-4387-5A24-96C8-3F71227A510F}"/>
              </a:ext>
            </a:extLst>
          </p:cNvPr>
          <p:cNvSpPr txBox="1"/>
          <p:nvPr/>
        </p:nvSpPr>
        <p:spPr>
          <a:xfrm>
            <a:off x="3243642" y="469812"/>
            <a:ext cx="5698617" cy="7694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4400" b="1" dirty="0" err="1">
                <a:solidFill>
                  <a:schemeClr val="bg1"/>
                </a:solidFill>
              </a:rPr>
              <a:t>Hypermassive</a:t>
            </a:r>
            <a:r>
              <a:rPr lang="en-US" sz="4400" b="1" dirty="0">
                <a:solidFill>
                  <a:schemeClr val="bg1"/>
                </a:solidFill>
              </a:rPr>
              <a:t> NS</a:t>
            </a:r>
          </a:p>
        </p:txBody>
      </p:sp>
      <p:sp>
        <p:nvSpPr>
          <p:cNvPr id="3" name="TextBox 2">
            <a:extLst>
              <a:ext uri="{FF2B5EF4-FFF2-40B4-BE49-F238E27FC236}">
                <a16:creationId xmlns:a16="http://schemas.microsoft.com/office/drawing/2014/main" id="{2D0E336A-EE3E-8ECD-0900-1797CF2AD73A}"/>
              </a:ext>
            </a:extLst>
          </p:cNvPr>
          <p:cNvSpPr txBox="1"/>
          <p:nvPr/>
        </p:nvSpPr>
        <p:spPr>
          <a:xfrm>
            <a:off x="3243643" y="469812"/>
            <a:ext cx="5022534" cy="7694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4400" b="1" dirty="0" err="1">
                <a:solidFill>
                  <a:schemeClr val="bg1"/>
                </a:solidFill>
              </a:rPr>
              <a:t>Nonaxisymmetric</a:t>
            </a:r>
            <a:r>
              <a:rPr lang="en-US" sz="4400" b="1" dirty="0">
                <a:solidFill>
                  <a:schemeClr val="bg1"/>
                </a:solidFill>
              </a:rPr>
              <a:t> NS</a:t>
            </a:r>
          </a:p>
        </p:txBody>
      </p:sp>
      <p:sp>
        <p:nvSpPr>
          <p:cNvPr id="4" name="TextBox 3">
            <a:extLst>
              <a:ext uri="{FF2B5EF4-FFF2-40B4-BE49-F238E27FC236}">
                <a16:creationId xmlns:a16="http://schemas.microsoft.com/office/drawing/2014/main" id="{8B153E72-1F6A-6D6B-D91A-2592C9A5DE11}"/>
              </a:ext>
            </a:extLst>
          </p:cNvPr>
          <p:cNvSpPr txBox="1"/>
          <p:nvPr/>
        </p:nvSpPr>
        <p:spPr>
          <a:xfrm>
            <a:off x="758952" y="2569464"/>
            <a:ext cx="4361688" cy="25545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000" dirty="0">
                <a:solidFill>
                  <a:schemeClr val="bg1"/>
                </a:solidFill>
              </a:rPr>
              <a:t>- Chirp GWs</a:t>
            </a:r>
          </a:p>
          <a:p>
            <a:r>
              <a:rPr lang="en-US" sz="4000" dirty="0">
                <a:solidFill>
                  <a:schemeClr val="bg1"/>
                </a:solidFill>
              </a:rPr>
              <a:t>- BNS merger event</a:t>
            </a:r>
          </a:p>
          <a:p>
            <a:r>
              <a:rPr lang="en-US" sz="4000" dirty="0">
                <a:solidFill>
                  <a:schemeClr val="bg1"/>
                </a:solidFill>
              </a:rPr>
              <a:t>- Outside our galaxy</a:t>
            </a:r>
          </a:p>
          <a:p>
            <a:r>
              <a:rPr lang="en-US" sz="4000" dirty="0">
                <a:solidFill>
                  <a:schemeClr val="bg1"/>
                </a:solidFill>
              </a:rPr>
              <a:t>- Rare</a:t>
            </a:r>
          </a:p>
        </p:txBody>
      </p:sp>
      <p:sp>
        <p:nvSpPr>
          <p:cNvPr id="5" name="TextBox 4">
            <a:extLst>
              <a:ext uri="{FF2B5EF4-FFF2-40B4-BE49-F238E27FC236}">
                <a16:creationId xmlns:a16="http://schemas.microsoft.com/office/drawing/2014/main" id="{1F45CA0E-D673-E82C-0A4F-457D5AC11656}"/>
              </a:ext>
            </a:extLst>
          </p:cNvPr>
          <p:cNvSpPr txBox="1"/>
          <p:nvPr/>
        </p:nvSpPr>
        <p:spPr>
          <a:xfrm>
            <a:off x="7188422" y="2569464"/>
            <a:ext cx="4561618" cy="25545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000" dirty="0">
                <a:solidFill>
                  <a:schemeClr val="bg1"/>
                </a:solidFill>
              </a:rPr>
              <a:t>- Neutrinos and stuff</a:t>
            </a:r>
          </a:p>
          <a:p>
            <a:r>
              <a:rPr lang="en-US" sz="4000" dirty="0">
                <a:solidFill>
                  <a:schemeClr val="bg1"/>
                </a:solidFill>
              </a:rPr>
              <a:t>- Supernova</a:t>
            </a:r>
          </a:p>
          <a:p>
            <a:r>
              <a:rPr lang="en-US" sz="4000" dirty="0">
                <a:solidFill>
                  <a:schemeClr val="bg1"/>
                </a:solidFill>
              </a:rPr>
              <a:t>- Inside our galaxy</a:t>
            </a:r>
          </a:p>
          <a:p>
            <a:r>
              <a:rPr lang="en-US" sz="4000" dirty="0">
                <a:solidFill>
                  <a:schemeClr val="bg1"/>
                </a:solidFill>
              </a:rPr>
              <a:t>- Needs to be close!</a:t>
            </a:r>
          </a:p>
        </p:txBody>
      </p:sp>
      <p:sp>
        <p:nvSpPr>
          <p:cNvPr id="7" name="TextBox 6">
            <a:extLst>
              <a:ext uri="{FF2B5EF4-FFF2-40B4-BE49-F238E27FC236}">
                <a16:creationId xmlns:a16="http://schemas.microsoft.com/office/drawing/2014/main" id="{9DD38887-61EE-7A57-5BA4-23BF8DD4797A}"/>
              </a:ext>
            </a:extLst>
          </p:cNvPr>
          <p:cNvSpPr txBox="1"/>
          <p:nvPr/>
        </p:nvSpPr>
        <p:spPr>
          <a:xfrm>
            <a:off x="3243643" y="2886876"/>
            <a:ext cx="5698617" cy="76944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dirty="0">
                <a:solidFill>
                  <a:schemeClr val="bg1"/>
                </a:solidFill>
              </a:rPr>
              <a:t>Newborn Neutron Stars</a:t>
            </a:r>
          </a:p>
        </p:txBody>
      </p:sp>
    </p:spTree>
    <p:extLst>
      <p:ext uri="{BB962C8B-B14F-4D97-AF65-F5344CB8AC3E}">
        <p14:creationId xmlns:p14="http://schemas.microsoft.com/office/powerpoint/2010/main" val="86274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3.33333E-6 L 0.00026 -0.36365 " pathEditMode="relative" rAng="0" ptsTypes="AA">
                                      <p:cBhvr>
                                        <p:cTn id="6" dur="1000" fill="hold"/>
                                        <p:tgtEl>
                                          <p:spTgt spid="7"/>
                                        </p:tgtEl>
                                        <p:attrNameLst>
                                          <p:attrName>ppt_x</p:attrName>
                                          <p:attrName>ppt_y</p:attrName>
                                        </p:attrNameLst>
                                      </p:cBhvr>
                                      <p:rCtr x="13" y="-18194"/>
                                    </p:animMotion>
                                  </p:childTnLst>
                                </p:cTn>
                              </p:par>
                              <p:par>
                                <p:cTn id="7" presetID="10" presetClass="entr" presetSubtype="0" fill="hold" grpId="1"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grpId="1"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500"/>
                            </p:stCondLst>
                            <p:childTnLst>
                              <p:par>
                                <p:cTn id="14" presetID="42" presetClass="path" presetSubtype="0" accel="50000" decel="50000" fill="hold" grpId="0" nodeType="afterEffect">
                                  <p:stCondLst>
                                    <p:cond delay="1000"/>
                                  </p:stCondLst>
                                  <p:childTnLst>
                                    <p:animMotion origin="layout" path="M 4.79167E-6 2.96296E-6 L 0.29973 0.1368 " pathEditMode="relative" rAng="0" ptsTypes="AA">
                                      <p:cBhvr>
                                        <p:cTn id="15" dur="2000" fill="hold"/>
                                        <p:tgtEl>
                                          <p:spTgt spid="3"/>
                                        </p:tgtEl>
                                        <p:attrNameLst>
                                          <p:attrName>ppt_x</p:attrName>
                                          <p:attrName>ppt_y</p:attrName>
                                        </p:attrNameLst>
                                      </p:cBhvr>
                                      <p:rCtr x="14987" y="6829"/>
                                    </p:animMotion>
                                  </p:childTnLst>
                                </p:cTn>
                              </p:par>
                              <p:par>
                                <p:cTn id="16" presetID="42" presetClass="path" presetSubtype="0" accel="50000" decel="50000" fill="hold" grpId="0" nodeType="withEffect">
                                  <p:stCondLst>
                                    <p:cond delay="1000"/>
                                  </p:stCondLst>
                                  <p:childTnLst>
                                    <p:animMotion origin="layout" path="M 4.16667E-7 2.96296E-6 L -0.2237 0.14213 " pathEditMode="relative" rAng="0" ptsTypes="AA">
                                      <p:cBhvr>
                                        <p:cTn id="17" dur="2000" fill="hold"/>
                                        <p:tgtEl>
                                          <p:spTgt spid="2"/>
                                        </p:tgtEl>
                                        <p:attrNameLst>
                                          <p:attrName>ppt_x</p:attrName>
                                          <p:attrName>ppt_y</p:attrName>
                                        </p:attrNameLst>
                                      </p:cBhvr>
                                      <p:rCtr x="-11185" y="7106"/>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p:bldP spid="3" grpId="0" animBg="1"/>
      <p:bldP spid="3" grpId="1"/>
      <p:bldP spid="4" grpId="0" animBg="1"/>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17076</TotalTime>
  <Words>1142</Words>
  <Application>Microsoft Office PowerPoint</Application>
  <PresentationFormat>Widescreen</PresentationFormat>
  <Paragraphs>213</Paragraphs>
  <Slides>36</Slides>
  <Notes>19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Cambria Math</vt:lpstr>
      <vt:lpstr>Merriweather</vt:lpstr>
      <vt:lpstr>Wingdings</vt:lpstr>
      <vt:lpstr>Office Theme</vt:lpstr>
      <vt:lpstr>A Characterization of Loosely-Coherent Searches for Continuous Gravitational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Characterization of Loosely-Coherent Searches for Continuous Gravitational Waves</dc:title>
  <dc:creator>Clare Nelle</dc:creator>
  <cp:lastModifiedBy>Clare</cp:lastModifiedBy>
  <cp:revision>3</cp:revision>
  <dcterms:created xsi:type="dcterms:W3CDTF">2023-12-12T22:46:37Z</dcterms:created>
  <dcterms:modified xsi:type="dcterms:W3CDTF">2025-06-11T16:03:41Z</dcterms:modified>
</cp:coreProperties>
</file>