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4"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Lst>
  <p:sldSz cx="9144000" cy="5143500" type="screen16x9"/>
  <p:notesSz cx="6858000" cy="9144000"/>
  <p:embeddedFontLst>
    <p:embeddedFont>
      <p:font typeface="Castoro" panose="020B0604020202020204" charset="0"/>
      <p:regular r:id="rId23"/>
      <p:italic r:id="rId24"/>
    </p:embeddedFont>
    <p:embeddedFont>
      <p:font typeface="Open Sans" panose="020B0604020202020204" charset="0"/>
      <p:regular r:id="rId25"/>
      <p:bold r:id="rId26"/>
      <p:italic r:id="rId27"/>
      <p:boldItalic r:id="rId28"/>
    </p:embeddedFont>
    <p:embeddedFont>
      <p:font typeface="Bebas Neue" panose="020B0604020202020204" charset="0"/>
      <p:regular r:id="rId29"/>
    </p:embeddedFont>
    <p:embeddedFont>
      <p:font typeface="DM Serif Display" panose="020B0604020202020204" charset="0"/>
      <p:regular r:id="rId30"/>
      <p: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748" y="-2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692098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293e12498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293e12498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4865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f48bcf975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f48bcf975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7670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ef6661f8df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2ef6661f8d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01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ef0bd29f4b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ef0bd29f4b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1453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221ab9606b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221ab9606b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6292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f28eb5e29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f28eb5e29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3841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293e12498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293e12498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1713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ef6661f8df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ef6661f8d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8302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f20b7da56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2f20b7da56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078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221ab9606b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221ab9606b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0565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f28eb5e29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2f28eb5e29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8722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293e12498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293e12498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7439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221ab9606b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1221ab9606b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2098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f48bcf9757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f48bcf975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0706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221ab9606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221ab9606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049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293e12498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293e12498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6490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f1dfaeef6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f1dfaeef6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4295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f48bcf9757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f48bcf9757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9881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221ab9606b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221ab9606b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741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f1dfaeef6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f1dfaeef6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0119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bit.ly/2Tynxth" TargetMode="External"/><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 Id="rId9"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mt="93000"/>
          </a:blip>
          <a:srcRect l="1854"/>
          <a:stretch/>
        </p:blipFill>
        <p:spPr>
          <a:xfrm>
            <a:off x="25" y="0"/>
            <a:ext cx="9144001" cy="5143500"/>
          </a:xfrm>
          <a:prstGeom prst="rect">
            <a:avLst/>
          </a:prstGeom>
          <a:noFill/>
          <a:ln>
            <a:noFill/>
          </a:ln>
        </p:spPr>
      </p:pic>
      <p:sp>
        <p:nvSpPr>
          <p:cNvPr id="11" name="Google Shape;11;p2"/>
          <p:cNvSpPr txBox="1">
            <a:spLocks noGrp="1"/>
          </p:cNvSpPr>
          <p:nvPr>
            <p:ph type="ctrTitle"/>
          </p:nvPr>
        </p:nvSpPr>
        <p:spPr>
          <a:xfrm>
            <a:off x="1019925" y="1488525"/>
            <a:ext cx="5801700" cy="18630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5200"/>
              <a:buNone/>
              <a:defRPr sz="67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1019925" y="3427725"/>
            <a:ext cx="4906500" cy="4095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3" name="Google Shape;13;p2"/>
          <p:cNvPicPr preferRelativeResize="0"/>
          <p:nvPr/>
        </p:nvPicPr>
        <p:blipFill>
          <a:blip r:embed="rId3">
            <a:alphaModFix/>
          </a:blip>
          <a:stretch>
            <a:fillRect/>
          </a:stretch>
        </p:blipFill>
        <p:spPr>
          <a:xfrm>
            <a:off x="-926925" y="-1007225"/>
            <a:ext cx="2579700" cy="2653275"/>
          </a:xfrm>
          <a:prstGeom prst="rect">
            <a:avLst/>
          </a:prstGeom>
          <a:noFill/>
          <a:ln>
            <a:noFill/>
          </a:ln>
        </p:spPr>
      </p:pic>
      <p:pic>
        <p:nvPicPr>
          <p:cNvPr id="14" name="Google Shape;14;p2"/>
          <p:cNvPicPr preferRelativeResize="0"/>
          <p:nvPr/>
        </p:nvPicPr>
        <p:blipFill>
          <a:blip r:embed="rId4">
            <a:alphaModFix/>
          </a:blip>
          <a:stretch>
            <a:fillRect/>
          </a:stretch>
        </p:blipFill>
        <p:spPr>
          <a:xfrm rot="10800000">
            <a:off x="-364701" y="2807751"/>
            <a:ext cx="2024126" cy="2081849"/>
          </a:xfrm>
          <a:prstGeom prst="rect">
            <a:avLst/>
          </a:prstGeom>
          <a:noFill/>
          <a:ln>
            <a:noFill/>
          </a:ln>
        </p:spPr>
      </p:pic>
      <p:pic>
        <p:nvPicPr>
          <p:cNvPr id="15" name="Google Shape;15;p2"/>
          <p:cNvPicPr preferRelativeResize="0"/>
          <p:nvPr/>
        </p:nvPicPr>
        <p:blipFill>
          <a:blip r:embed="rId4">
            <a:alphaModFix/>
          </a:blip>
          <a:stretch>
            <a:fillRect/>
          </a:stretch>
        </p:blipFill>
        <p:spPr>
          <a:xfrm>
            <a:off x="3364376" y="-896000"/>
            <a:ext cx="2782626" cy="2861999"/>
          </a:xfrm>
          <a:prstGeom prst="rect">
            <a:avLst/>
          </a:prstGeom>
          <a:noFill/>
          <a:ln>
            <a:noFill/>
          </a:ln>
        </p:spPr>
      </p:pic>
      <p:pic>
        <p:nvPicPr>
          <p:cNvPr id="16" name="Google Shape;16;p2"/>
          <p:cNvPicPr preferRelativeResize="0"/>
          <p:nvPr/>
        </p:nvPicPr>
        <p:blipFill>
          <a:blip r:embed="rId5">
            <a:alphaModFix/>
          </a:blip>
          <a:stretch>
            <a:fillRect/>
          </a:stretch>
        </p:blipFill>
        <p:spPr>
          <a:xfrm>
            <a:off x="6679225" y="-557200"/>
            <a:ext cx="2903626" cy="2986450"/>
          </a:xfrm>
          <a:prstGeom prst="rect">
            <a:avLst/>
          </a:prstGeom>
          <a:noFill/>
          <a:ln>
            <a:noFill/>
          </a:ln>
        </p:spPr>
      </p:pic>
      <p:pic>
        <p:nvPicPr>
          <p:cNvPr id="17" name="Google Shape;17;p2"/>
          <p:cNvPicPr preferRelativeResize="0"/>
          <p:nvPr/>
        </p:nvPicPr>
        <p:blipFill>
          <a:blip r:embed="rId6">
            <a:alphaModFix amt="74000"/>
          </a:blip>
          <a:stretch>
            <a:fillRect/>
          </a:stretch>
        </p:blipFill>
        <p:spPr>
          <a:xfrm flipH="1">
            <a:off x="6748715" y="3235637"/>
            <a:ext cx="3146597" cy="3236349"/>
          </a:xfrm>
          <a:prstGeom prst="rect">
            <a:avLst/>
          </a:prstGeom>
          <a:noFill/>
          <a:ln>
            <a:noFill/>
          </a:ln>
        </p:spPr>
      </p:pic>
      <p:pic>
        <p:nvPicPr>
          <p:cNvPr id="18" name="Google Shape;18;p2"/>
          <p:cNvPicPr preferRelativeResize="0"/>
          <p:nvPr/>
        </p:nvPicPr>
        <p:blipFill>
          <a:blip r:embed="rId7">
            <a:alphaModFix amt="75000"/>
          </a:blip>
          <a:stretch>
            <a:fillRect/>
          </a:stretch>
        </p:blipFill>
        <p:spPr>
          <a:xfrm>
            <a:off x="3055674" y="3565213"/>
            <a:ext cx="2505700" cy="25771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7"/>
        <p:cNvGrpSpPr/>
        <p:nvPr/>
      </p:nvGrpSpPr>
      <p:grpSpPr>
        <a:xfrm>
          <a:off x="0" y="0"/>
          <a:ext cx="0" cy="0"/>
          <a:chOff x="0" y="0"/>
          <a:chExt cx="0" cy="0"/>
        </a:xfrm>
      </p:grpSpPr>
      <p:pic>
        <p:nvPicPr>
          <p:cNvPr id="78" name="Google Shape;78;p11"/>
          <p:cNvPicPr preferRelativeResize="0"/>
          <p:nvPr/>
        </p:nvPicPr>
        <p:blipFill rotWithShape="1">
          <a:blip r:embed="rId2">
            <a:alphaModFix amt="93000"/>
          </a:blip>
          <a:srcRect l="1854"/>
          <a:stretch/>
        </p:blipFill>
        <p:spPr>
          <a:xfrm>
            <a:off x="25" y="0"/>
            <a:ext cx="9144001" cy="5143500"/>
          </a:xfrm>
          <a:prstGeom prst="rect">
            <a:avLst/>
          </a:prstGeom>
          <a:noFill/>
          <a:ln>
            <a:noFill/>
          </a:ln>
        </p:spPr>
      </p:pic>
      <p:sp>
        <p:nvSpPr>
          <p:cNvPr id="79" name="Google Shape;79;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0" name="Google Shape;80;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1" name="Google Shape;8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84"/>
        <p:cNvGrpSpPr/>
        <p:nvPr/>
      </p:nvGrpSpPr>
      <p:grpSpPr>
        <a:xfrm>
          <a:off x="0" y="0"/>
          <a:ext cx="0" cy="0"/>
          <a:chOff x="0" y="0"/>
          <a:chExt cx="0" cy="0"/>
        </a:xfrm>
      </p:grpSpPr>
      <p:pic>
        <p:nvPicPr>
          <p:cNvPr id="85" name="Google Shape;85;p13"/>
          <p:cNvPicPr preferRelativeResize="0"/>
          <p:nvPr/>
        </p:nvPicPr>
        <p:blipFill rotWithShape="1">
          <a:blip r:embed="rId2">
            <a:alphaModFix amt="93000"/>
          </a:blip>
          <a:srcRect l="1854"/>
          <a:stretch/>
        </p:blipFill>
        <p:spPr>
          <a:xfrm>
            <a:off x="25" y="0"/>
            <a:ext cx="9144001" cy="5143500"/>
          </a:xfrm>
          <a:prstGeom prst="rect">
            <a:avLst/>
          </a:prstGeom>
          <a:noFill/>
          <a:ln>
            <a:noFill/>
          </a:ln>
        </p:spPr>
      </p:pic>
      <p:sp>
        <p:nvSpPr>
          <p:cNvPr id="86" name="Google Shape;86;p13"/>
          <p:cNvSpPr txBox="1">
            <a:spLocks noGrp="1"/>
          </p:cNvSpPr>
          <p:nvPr>
            <p:ph type="title"/>
          </p:nvPr>
        </p:nvSpPr>
        <p:spPr>
          <a:xfrm>
            <a:off x="1257300" y="2782550"/>
            <a:ext cx="4563900" cy="626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7" name="Google Shape;87;p13"/>
          <p:cNvSpPr txBox="1">
            <a:spLocks noGrp="1"/>
          </p:cNvSpPr>
          <p:nvPr>
            <p:ph type="subTitle" idx="1"/>
          </p:nvPr>
        </p:nvSpPr>
        <p:spPr>
          <a:xfrm>
            <a:off x="1257300" y="1568550"/>
            <a:ext cx="6227700" cy="138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500"/>
              <a:buNone/>
              <a:defRPr sz="2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pic>
        <p:nvPicPr>
          <p:cNvPr id="88" name="Google Shape;88;p13"/>
          <p:cNvPicPr preferRelativeResize="0"/>
          <p:nvPr/>
        </p:nvPicPr>
        <p:blipFill>
          <a:blip r:embed="rId3">
            <a:alphaModFix/>
          </a:blip>
          <a:stretch>
            <a:fillRect/>
          </a:stretch>
        </p:blipFill>
        <p:spPr>
          <a:xfrm rot="10800000">
            <a:off x="-547303" y="3638211"/>
            <a:ext cx="2836474" cy="2917374"/>
          </a:xfrm>
          <a:prstGeom prst="rect">
            <a:avLst/>
          </a:prstGeom>
          <a:noFill/>
          <a:ln>
            <a:noFill/>
          </a:ln>
        </p:spPr>
      </p:pic>
      <p:pic>
        <p:nvPicPr>
          <p:cNvPr id="89" name="Google Shape;89;p13"/>
          <p:cNvPicPr preferRelativeResize="0"/>
          <p:nvPr/>
        </p:nvPicPr>
        <p:blipFill>
          <a:blip r:embed="rId4">
            <a:alphaModFix/>
          </a:blip>
          <a:stretch>
            <a:fillRect/>
          </a:stretch>
        </p:blipFill>
        <p:spPr>
          <a:xfrm rot="10800000">
            <a:off x="-160418" y="-1010499"/>
            <a:ext cx="2409941" cy="2478687"/>
          </a:xfrm>
          <a:prstGeom prst="rect">
            <a:avLst/>
          </a:prstGeom>
          <a:noFill/>
          <a:ln>
            <a:noFill/>
          </a:ln>
        </p:spPr>
      </p:pic>
      <p:pic>
        <p:nvPicPr>
          <p:cNvPr id="90" name="Google Shape;90;p13"/>
          <p:cNvPicPr preferRelativeResize="0"/>
          <p:nvPr/>
        </p:nvPicPr>
        <p:blipFill>
          <a:blip r:embed="rId4">
            <a:alphaModFix/>
          </a:blip>
          <a:stretch>
            <a:fillRect/>
          </a:stretch>
        </p:blipFill>
        <p:spPr>
          <a:xfrm>
            <a:off x="6746193" y="3494475"/>
            <a:ext cx="2628399" cy="2703351"/>
          </a:xfrm>
          <a:prstGeom prst="rect">
            <a:avLst/>
          </a:prstGeom>
          <a:noFill/>
          <a:ln>
            <a:noFill/>
          </a:ln>
        </p:spPr>
      </p:pic>
      <p:pic>
        <p:nvPicPr>
          <p:cNvPr id="91" name="Google Shape;91;p13"/>
          <p:cNvPicPr preferRelativeResize="0"/>
          <p:nvPr/>
        </p:nvPicPr>
        <p:blipFill>
          <a:blip r:embed="rId5">
            <a:alphaModFix/>
          </a:blip>
          <a:stretch>
            <a:fillRect/>
          </a:stretch>
        </p:blipFill>
        <p:spPr>
          <a:xfrm rot="10800000">
            <a:off x="7832655" y="-490449"/>
            <a:ext cx="2409941" cy="2478687"/>
          </a:xfrm>
          <a:prstGeom prst="rect">
            <a:avLst/>
          </a:prstGeom>
          <a:noFill/>
          <a:ln>
            <a:noFill/>
          </a:ln>
        </p:spPr>
      </p:pic>
      <p:sp>
        <p:nvSpPr>
          <p:cNvPr id="92" name="Google Shape;92;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93"/>
        <p:cNvGrpSpPr/>
        <p:nvPr/>
      </p:nvGrpSpPr>
      <p:grpSpPr>
        <a:xfrm>
          <a:off x="0" y="0"/>
          <a:ext cx="0" cy="0"/>
          <a:chOff x="0" y="0"/>
          <a:chExt cx="0" cy="0"/>
        </a:xfrm>
      </p:grpSpPr>
      <p:pic>
        <p:nvPicPr>
          <p:cNvPr id="94" name="Google Shape;94;p14"/>
          <p:cNvPicPr preferRelativeResize="0"/>
          <p:nvPr/>
        </p:nvPicPr>
        <p:blipFill rotWithShape="1">
          <a:blip r:embed="rId2">
            <a:alphaModFix amt="93000"/>
          </a:blip>
          <a:srcRect l="1854"/>
          <a:stretch/>
        </p:blipFill>
        <p:spPr>
          <a:xfrm>
            <a:off x="25" y="0"/>
            <a:ext cx="9144001" cy="5143500"/>
          </a:xfrm>
          <a:prstGeom prst="rect">
            <a:avLst/>
          </a:prstGeom>
          <a:noFill/>
          <a:ln>
            <a:noFill/>
          </a:ln>
        </p:spPr>
      </p:pic>
      <p:sp>
        <p:nvSpPr>
          <p:cNvPr id="95" name="Google Shape;95;p14"/>
          <p:cNvSpPr txBox="1">
            <a:spLocks noGrp="1"/>
          </p:cNvSpPr>
          <p:nvPr>
            <p:ph type="subTitle" idx="1"/>
          </p:nvPr>
        </p:nvSpPr>
        <p:spPr>
          <a:xfrm>
            <a:off x="4336650" y="1347025"/>
            <a:ext cx="3873000" cy="31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 name="Google Shape;96;p14"/>
          <p:cNvSpPr txBox="1">
            <a:spLocks noGrp="1"/>
          </p:cNvSpPr>
          <p:nvPr>
            <p:ph type="title"/>
          </p:nvPr>
        </p:nvSpPr>
        <p:spPr>
          <a:xfrm>
            <a:off x="4336650" y="454158"/>
            <a:ext cx="3374400" cy="702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97" name="Google Shape;97;p14"/>
          <p:cNvPicPr preferRelativeResize="0"/>
          <p:nvPr/>
        </p:nvPicPr>
        <p:blipFill>
          <a:blip r:embed="rId3">
            <a:alphaModFix/>
          </a:blip>
          <a:stretch>
            <a:fillRect/>
          </a:stretch>
        </p:blipFill>
        <p:spPr>
          <a:xfrm>
            <a:off x="7165363" y="3264138"/>
            <a:ext cx="2960132" cy="3044566"/>
          </a:xfrm>
          <a:prstGeom prst="rect">
            <a:avLst/>
          </a:prstGeom>
          <a:noFill/>
          <a:ln>
            <a:noFill/>
          </a:ln>
        </p:spPr>
      </p:pic>
      <p:pic>
        <p:nvPicPr>
          <p:cNvPr id="98" name="Google Shape;98;p14"/>
          <p:cNvPicPr preferRelativeResize="0"/>
          <p:nvPr/>
        </p:nvPicPr>
        <p:blipFill>
          <a:blip r:embed="rId4">
            <a:alphaModFix amt="74000"/>
          </a:blip>
          <a:stretch>
            <a:fillRect/>
          </a:stretch>
        </p:blipFill>
        <p:spPr>
          <a:xfrm rot="-4062004">
            <a:off x="-1033629" y="-1420257"/>
            <a:ext cx="3165159" cy="3255435"/>
          </a:xfrm>
          <a:prstGeom prst="rect">
            <a:avLst/>
          </a:prstGeom>
          <a:noFill/>
          <a:ln>
            <a:noFill/>
          </a:ln>
        </p:spPr>
      </p:pic>
      <p:sp>
        <p:nvSpPr>
          <p:cNvPr id="99" name="Google Shape;99;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100"/>
        <p:cNvGrpSpPr/>
        <p:nvPr/>
      </p:nvGrpSpPr>
      <p:grpSpPr>
        <a:xfrm>
          <a:off x="0" y="0"/>
          <a:ext cx="0" cy="0"/>
          <a:chOff x="0" y="0"/>
          <a:chExt cx="0" cy="0"/>
        </a:xfrm>
      </p:grpSpPr>
      <p:pic>
        <p:nvPicPr>
          <p:cNvPr id="101" name="Google Shape;101;p15"/>
          <p:cNvPicPr preferRelativeResize="0"/>
          <p:nvPr/>
        </p:nvPicPr>
        <p:blipFill rotWithShape="1">
          <a:blip r:embed="rId2">
            <a:alphaModFix amt="93000"/>
          </a:blip>
          <a:srcRect l="1854"/>
          <a:stretch/>
        </p:blipFill>
        <p:spPr>
          <a:xfrm>
            <a:off x="25" y="0"/>
            <a:ext cx="9144001" cy="5143500"/>
          </a:xfrm>
          <a:prstGeom prst="rect">
            <a:avLst/>
          </a:prstGeom>
          <a:noFill/>
          <a:ln>
            <a:noFill/>
          </a:ln>
        </p:spPr>
      </p:pic>
      <p:sp>
        <p:nvSpPr>
          <p:cNvPr id="102" name="Google Shape;102;p15"/>
          <p:cNvSpPr txBox="1">
            <a:spLocks noGrp="1"/>
          </p:cNvSpPr>
          <p:nvPr>
            <p:ph type="subTitle" idx="1"/>
          </p:nvPr>
        </p:nvSpPr>
        <p:spPr>
          <a:xfrm>
            <a:off x="776200" y="2513434"/>
            <a:ext cx="3547800" cy="933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03" name="Google Shape;103;p15"/>
          <p:cNvSpPr txBox="1">
            <a:spLocks noGrp="1"/>
          </p:cNvSpPr>
          <p:nvPr>
            <p:ph type="title"/>
          </p:nvPr>
        </p:nvSpPr>
        <p:spPr>
          <a:xfrm>
            <a:off x="949700" y="1696766"/>
            <a:ext cx="3374400" cy="70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pic>
        <p:nvPicPr>
          <p:cNvPr id="104" name="Google Shape;104;p15"/>
          <p:cNvPicPr preferRelativeResize="0"/>
          <p:nvPr/>
        </p:nvPicPr>
        <p:blipFill>
          <a:blip r:embed="rId3">
            <a:alphaModFix/>
          </a:blip>
          <a:stretch>
            <a:fillRect/>
          </a:stretch>
        </p:blipFill>
        <p:spPr>
          <a:xfrm>
            <a:off x="282127" y="-2368325"/>
            <a:ext cx="3146597" cy="3236349"/>
          </a:xfrm>
          <a:prstGeom prst="rect">
            <a:avLst/>
          </a:prstGeom>
          <a:noFill/>
          <a:ln>
            <a:noFill/>
          </a:ln>
        </p:spPr>
      </p:pic>
      <p:pic>
        <p:nvPicPr>
          <p:cNvPr id="105" name="Google Shape;105;p15"/>
          <p:cNvPicPr preferRelativeResize="0"/>
          <p:nvPr/>
        </p:nvPicPr>
        <p:blipFill>
          <a:blip r:embed="rId4">
            <a:alphaModFix/>
          </a:blip>
          <a:stretch>
            <a:fillRect/>
          </a:stretch>
        </p:blipFill>
        <p:spPr>
          <a:xfrm>
            <a:off x="-270675" y="3554013"/>
            <a:ext cx="2960132" cy="3044566"/>
          </a:xfrm>
          <a:prstGeom prst="rect">
            <a:avLst/>
          </a:prstGeom>
          <a:noFill/>
          <a:ln>
            <a:noFill/>
          </a:ln>
        </p:spPr>
      </p:pic>
      <p:pic>
        <p:nvPicPr>
          <p:cNvPr id="106" name="Google Shape;106;p15"/>
          <p:cNvPicPr preferRelativeResize="0"/>
          <p:nvPr/>
        </p:nvPicPr>
        <p:blipFill>
          <a:blip r:embed="rId5">
            <a:alphaModFix/>
          </a:blip>
          <a:stretch>
            <a:fillRect/>
          </a:stretch>
        </p:blipFill>
        <p:spPr>
          <a:xfrm>
            <a:off x="7025125" y="3258853"/>
            <a:ext cx="3073000" cy="3160674"/>
          </a:xfrm>
          <a:prstGeom prst="rect">
            <a:avLst/>
          </a:prstGeom>
          <a:noFill/>
          <a:ln>
            <a:noFill/>
          </a:ln>
        </p:spPr>
      </p:pic>
      <p:sp>
        <p:nvSpPr>
          <p:cNvPr id="107" name="Google Shape;107;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1">
  <p:cSld name="CUSTOM_1">
    <p:spTree>
      <p:nvGrpSpPr>
        <p:cNvPr id="1" name="Shape 108"/>
        <p:cNvGrpSpPr/>
        <p:nvPr/>
      </p:nvGrpSpPr>
      <p:grpSpPr>
        <a:xfrm>
          <a:off x="0" y="0"/>
          <a:ext cx="0" cy="0"/>
          <a:chOff x="0" y="0"/>
          <a:chExt cx="0" cy="0"/>
        </a:xfrm>
      </p:grpSpPr>
      <p:pic>
        <p:nvPicPr>
          <p:cNvPr id="109" name="Google Shape;109;p16"/>
          <p:cNvPicPr preferRelativeResize="0"/>
          <p:nvPr/>
        </p:nvPicPr>
        <p:blipFill rotWithShape="1">
          <a:blip r:embed="rId2">
            <a:alphaModFix amt="93000"/>
          </a:blip>
          <a:srcRect l="1854"/>
          <a:stretch/>
        </p:blipFill>
        <p:spPr>
          <a:xfrm>
            <a:off x="25" y="0"/>
            <a:ext cx="9144001" cy="5143500"/>
          </a:xfrm>
          <a:prstGeom prst="rect">
            <a:avLst/>
          </a:prstGeom>
          <a:noFill/>
          <a:ln>
            <a:noFill/>
          </a:ln>
        </p:spPr>
      </p:pic>
      <p:sp>
        <p:nvSpPr>
          <p:cNvPr id="110" name="Google Shape;110;p16"/>
          <p:cNvSpPr txBox="1">
            <a:spLocks noGrp="1"/>
          </p:cNvSpPr>
          <p:nvPr>
            <p:ph type="title"/>
          </p:nvPr>
        </p:nvSpPr>
        <p:spPr>
          <a:xfrm>
            <a:off x="800094" y="2707500"/>
            <a:ext cx="26427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1" name="Google Shape;111;p16"/>
          <p:cNvSpPr txBox="1">
            <a:spLocks noGrp="1"/>
          </p:cNvSpPr>
          <p:nvPr>
            <p:ph type="title" idx="2" hasCustomPrompt="1"/>
          </p:nvPr>
        </p:nvSpPr>
        <p:spPr>
          <a:xfrm>
            <a:off x="800094" y="1246650"/>
            <a:ext cx="1542900" cy="168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2" name="Google Shape;112;p16"/>
          <p:cNvSpPr txBox="1">
            <a:spLocks noGrp="1"/>
          </p:cNvSpPr>
          <p:nvPr>
            <p:ph type="subTitle" idx="1"/>
          </p:nvPr>
        </p:nvSpPr>
        <p:spPr>
          <a:xfrm>
            <a:off x="800094" y="3438525"/>
            <a:ext cx="4984800" cy="47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13" name="Google Shape;113;p16"/>
          <p:cNvPicPr preferRelativeResize="0"/>
          <p:nvPr/>
        </p:nvPicPr>
        <p:blipFill>
          <a:blip r:embed="rId3">
            <a:alphaModFix/>
          </a:blip>
          <a:stretch>
            <a:fillRect/>
          </a:stretch>
        </p:blipFill>
        <p:spPr>
          <a:xfrm>
            <a:off x="6935973" y="-1009050"/>
            <a:ext cx="2577849" cy="2651400"/>
          </a:xfrm>
          <a:prstGeom prst="rect">
            <a:avLst/>
          </a:prstGeom>
          <a:noFill/>
          <a:ln>
            <a:noFill/>
          </a:ln>
        </p:spPr>
      </p:pic>
      <p:pic>
        <p:nvPicPr>
          <p:cNvPr id="114" name="Google Shape;114;p16"/>
          <p:cNvPicPr preferRelativeResize="0"/>
          <p:nvPr/>
        </p:nvPicPr>
        <p:blipFill>
          <a:blip r:embed="rId4">
            <a:alphaModFix/>
          </a:blip>
          <a:stretch>
            <a:fillRect/>
          </a:stretch>
        </p:blipFill>
        <p:spPr>
          <a:xfrm>
            <a:off x="-675025" y="-828687"/>
            <a:ext cx="2485499" cy="2556376"/>
          </a:xfrm>
          <a:prstGeom prst="rect">
            <a:avLst/>
          </a:prstGeom>
          <a:noFill/>
          <a:ln>
            <a:noFill/>
          </a:ln>
        </p:spPr>
      </p:pic>
      <p:pic>
        <p:nvPicPr>
          <p:cNvPr id="115" name="Google Shape;115;p16"/>
          <p:cNvPicPr preferRelativeResize="0"/>
          <p:nvPr/>
        </p:nvPicPr>
        <p:blipFill>
          <a:blip r:embed="rId5">
            <a:alphaModFix/>
          </a:blip>
          <a:stretch>
            <a:fillRect/>
          </a:stretch>
        </p:blipFill>
        <p:spPr>
          <a:xfrm>
            <a:off x="-404077" y="3733076"/>
            <a:ext cx="2642700" cy="2718100"/>
          </a:xfrm>
          <a:prstGeom prst="rect">
            <a:avLst/>
          </a:prstGeom>
          <a:noFill/>
          <a:ln>
            <a:noFill/>
          </a:ln>
        </p:spPr>
      </p:pic>
      <p:pic>
        <p:nvPicPr>
          <p:cNvPr id="116" name="Google Shape;116;p16"/>
          <p:cNvPicPr preferRelativeResize="0"/>
          <p:nvPr/>
        </p:nvPicPr>
        <p:blipFill>
          <a:blip r:embed="rId6">
            <a:alphaModFix amt="72000"/>
          </a:blip>
          <a:stretch>
            <a:fillRect/>
          </a:stretch>
        </p:blipFill>
        <p:spPr>
          <a:xfrm>
            <a:off x="3053763" y="-1215738"/>
            <a:ext cx="3171426" cy="3261899"/>
          </a:xfrm>
          <a:prstGeom prst="rect">
            <a:avLst/>
          </a:prstGeom>
          <a:noFill/>
          <a:ln>
            <a:noFill/>
          </a:ln>
        </p:spPr>
      </p:pic>
      <p:pic>
        <p:nvPicPr>
          <p:cNvPr id="117" name="Google Shape;117;p16"/>
          <p:cNvPicPr preferRelativeResize="0"/>
          <p:nvPr/>
        </p:nvPicPr>
        <p:blipFill>
          <a:blip r:embed="rId7">
            <a:alphaModFix/>
          </a:blip>
          <a:stretch>
            <a:fillRect/>
          </a:stretch>
        </p:blipFill>
        <p:spPr>
          <a:xfrm>
            <a:off x="6346419" y="3653425"/>
            <a:ext cx="2797582" cy="2877401"/>
          </a:xfrm>
          <a:prstGeom prst="rect">
            <a:avLst/>
          </a:prstGeom>
          <a:noFill/>
          <a:ln>
            <a:noFill/>
          </a:ln>
        </p:spPr>
      </p:pic>
      <p:sp>
        <p:nvSpPr>
          <p:cNvPr id="118" name="Google Shape;118;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2">
  <p:cSld name="CUSTOM_1_1">
    <p:spTree>
      <p:nvGrpSpPr>
        <p:cNvPr id="1" name="Shape 119"/>
        <p:cNvGrpSpPr/>
        <p:nvPr/>
      </p:nvGrpSpPr>
      <p:grpSpPr>
        <a:xfrm>
          <a:off x="0" y="0"/>
          <a:ext cx="0" cy="0"/>
          <a:chOff x="0" y="0"/>
          <a:chExt cx="0" cy="0"/>
        </a:xfrm>
      </p:grpSpPr>
      <p:pic>
        <p:nvPicPr>
          <p:cNvPr id="120" name="Google Shape;120;p17"/>
          <p:cNvPicPr preferRelativeResize="0"/>
          <p:nvPr/>
        </p:nvPicPr>
        <p:blipFill rotWithShape="1">
          <a:blip r:embed="rId2">
            <a:alphaModFix amt="93000"/>
          </a:blip>
          <a:srcRect l="1854"/>
          <a:stretch/>
        </p:blipFill>
        <p:spPr>
          <a:xfrm>
            <a:off x="25" y="0"/>
            <a:ext cx="9144001" cy="5143500"/>
          </a:xfrm>
          <a:prstGeom prst="rect">
            <a:avLst/>
          </a:prstGeom>
          <a:noFill/>
          <a:ln>
            <a:noFill/>
          </a:ln>
        </p:spPr>
      </p:pic>
      <p:sp>
        <p:nvSpPr>
          <p:cNvPr id="121" name="Google Shape;121;p17"/>
          <p:cNvSpPr txBox="1">
            <a:spLocks noGrp="1"/>
          </p:cNvSpPr>
          <p:nvPr>
            <p:ph type="title"/>
          </p:nvPr>
        </p:nvSpPr>
        <p:spPr>
          <a:xfrm>
            <a:off x="5557594" y="2783700"/>
            <a:ext cx="2642700" cy="84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2" name="Google Shape;122;p17"/>
          <p:cNvSpPr txBox="1">
            <a:spLocks noGrp="1"/>
          </p:cNvSpPr>
          <p:nvPr>
            <p:ph type="title" idx="2" hasCustomPrompt="1"/>
          </p:nvPr>
        </p:nvSpPr>
        <p:spPr>
          <a:xfrm>
            <a:off x="6657394" y="1170450"/>
            <a:ext cx="1542900" cy="168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3" name="Google Shape;123;p17"/>
          <p:cNvSpPr txBox="1">
            <a:spLocks noGrp="1"/>
          </p:cNvSpPr>
          <p:nvPr>
            <p:ph type="subTitle" idx="1"/>
          </p:nvPr>
        </p:nvSpPr>
        <p:spPr>
          <a:xfrm>
            <a:off x="3215494" y="3514725"/>
            <a:ext cx="4984800" cy="475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24" name="Google Shape;124;p17"/>
          <p:cNvPicPr preferRelativeResize="0"/>
          <p:nvPr/>
        </p:nvPicPr>
        <p:blipFill>
          <a:blip r:embed="rId3">
            <a:alphaModFix/>
          </a:blip>
          <a:stretch>
            <a:fillRect/>
          </a:stretch>
        </p:blipFill>
        <p:spPr>
          <a:xfrm rot="-2133235">
            <a:off x="-351081" y="3039448"/>
            <a:ext cx="2806634" cy="2886705"/>
          </a:xfrm>
          <a:prstGeom prst="rect">
            <a:avLst/>
          </a:prstGeom>
          <a:noFill/>
          <a:ln>
            <a:noFill/>
          </a:ln>
        </p:spPr>
      </p:pic>
      <p:pic>
        <p:nvPicPr>
          <p:cNvPr id="125" name="Google Shape;125;p17"/>
          <p:cNvPicPr preferRelativeResize="0"/>
          <p:nvPr/>
        </p:nvPicPr>
        <p:blipFill>
          <a:blip r:embed="rId4">
            <a:alphaModFix/>
          </a:blip>
          <a:stretch>
            <a:fillRect/>
          </a:stretch>
        </p:blipFill>
        <p:spPr>
          <a:xfrm>
            <a:off x="-368839" y="-613850"/>
            <a:ext cx="2642700" cy="2718100"/>
          </a:xfrm>
          <a:prstGeom prst="rect">
            <a:avLst/>
          </a:prstGeom>
          <a:noFill/>
          <a:ln>
            <a:noFill/>
          </a:ln>
        </p:spPr>
      </p:pic>
      <p:pic>
        <p:nvPicPr>
          <p:cNvPr id="126" name="Google Shape;126;p17"/>
          <p:cNvPicPr preferRelativeResize="0"/>
          <p:nvPr/>
        </p:nvPicPr>
        <p:blipFill>
          <a:blip r:embed="rId5">
            <a:alphaModFix/>
          </a:blip>
          <a:stretch>
            <a:fillRect/>
          </a:stretch>
        </p:blipFill>
        <p:spPr>
          <a:xfrm>
            <a:off x="1898265" y="280150"/>
            <a:ext cx="3146597" cy="3236349"/>
          </a:xfrm>
          <a:prstGeom prst="rect">
            <a:avLst/>
          </a:prstGeom>
          <a:noFill/>
          <a:ln>
            <a:noFill/>
          </a:ln>
        </p:spPr>
      </p:pic>
      <p:sp>
        <p:nvSpPr>
          <p:cNvPr id="127" name="Google Shape;127;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128"/>
        <p:cNvGrpSpPr/>
        <p:nvPr/>
      </p:nvGrpSpPr>
      <p:grpSpPr>
        <a:xfrm>
          <a:off x="0" y="0"/>
          <a:ext cx="0" cy="0"/>
          <a:chOff x="0" y="0"/>
          <a:chExt cx="0" cy="0"/>
        </a:xfrm>
      </p:grpSpPr>
      <p:pic>
        <p:nvPicPr>
          <p:cNvPr id="129" name="Google Shape;129;p18"/>
          <p:cNvPicPr preferRelativeResize="0"/>
          <p:nvPr/>
        </p:nvPicPr>
        <p:blipFill rotWithShape="1">
          <a:blip r:embed="rId2">
            <a:alphaModFix amt="93000"/>
          </a:blip>
          <a:srcRect l="1854"/>
          <a:stretch/>
        </p:blipFill>
        <p:spPr>
          <a:xfrm>
            <a:off x="25" y="0"/>
            <a:ext cx="9144001" cy="5143500"/>
          </a:xfrm>
          <a:prstGeom prst="rect">
            <a:avLst/>
          </a:prstGeom>
          <a:noFill/>
          <a:ln>
            <a:noFill/>
          </a:ln>
        </p:spPr>
      </p:pic>
      <p:sp>
        <p:nvSpPr>
          <p:cNvPr id="130" name="Google Shape;130;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31" name="Google Shape;131;p18"/>
          <p:cNvPicPr preferRelativeResize="0"/>
          <p:nvPr/>
        </p:nvPicPr>
        <p:blipFill>
          <a:blip r:embed="rId3">
            <a:alphaModFix/>
          </a:blip>
          <a:stretch>
            <a:fillRect/>
          </a:stretch>
        </p:blipFill>
        <p:spPr>
          <a:xfrm>
            <a:off x="7590749" y="3437438"/>
            <a:ext cx="2743200" cy="2821473"/>
          </a:xfrm>
          <a:prstGeom prst="rect">
            <a:avLst/>
          </a:prstGeom>
          <a:noFill/>
          <a:ln>
            <a:noFill/>
          </a:ln>
        </p:spPr>
      </p:pic>
      <p:pic>
        <p:nvPicPr>
          <p:cNvPr id="132" name="Google Shape;132;p18"/>
          <p:cNvPicPr preferRelativeResize="0"/>
          <p:nvPr/>
        </p:nvPicPr>
        <p:blipFill>
          <a:blip r:embed="rId4">
            <a:alphaModFix/>
          </a:blip>
          <a:stretch>
            <a:fillRect/>
          </a:stretch>
        </p:blipFill>
        <p:spPr>
          <a:xfrm>
            <a:off x="-1338175" y="-1638012"/>
            <a:ext cx="2960132" cy="3044566"/>
          </a:xfrm>
          <a:prstGeom prst="rect">
            <a:avLst/>
          </a:prstGeom>
          <a:noFill/>
          <a:ln>
            <a:noFill/>
          </a:ln>
        </p:spPr>
      </p:pic>
      <p:sp>
        <p:nvSpPr>
          <p:cNvPr id="133" name="Google Shape;133;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34"/>
        <p:cNvGrpSpPr/>
        <p:nvPr/>
      </p:nvGrpSpPr>
      <p:grpSpPr>
        <a:xfrm>
          <a:off x="0" y="0"/>
          <a:ext cx="0" cy="0"/>
          <a:chOff x="0" y="0"/>
          <a:chExt cx="0" cy="0"/>
        </a:xfrm>
      </p:grpSpPr>
      <p:pic>
        <p:nvPicPr>
          <p:cNvPr id="135" name="Google Shape;135;p19"/>
          <p:cNvPicPr preferRelativeResize="0"/>
          <p:nvPr/>
        </p:nvPicPr>
        <p:blipFill rotWithShape="1">
          <a:blip r:embed="rId2">
            <a:alphaModFix amt="93000"/>
          </a:blip>
          <a:srcRect l="1854"/>
          <a:stretch/>
        </p:blipFill>
        <p:spPr>
          <a:xfrm>
            <a:off x="25" y="0"/>
            <a:ext cx="9144001" cy="5143500"/>
          </a:xfrm>
          <a:prstGeom prst="rect">
            <a:avLst/>
          </a:prstGeom>
          <a:noFill/>
          <a:ln>
            <a:noFill/>
          </a:ln>
        </p:spPr>
      </p:pic>
      <p:sp>
        <p:nvSpPr>
          <p:cNvPr id="136" name="Google Shape;136;p19"/>
          <p:cNvSpPr txBox="1">
            <a:spLocks noGrp="1"/>
          </p:cNvSpPr>
          <p:nvPr>
            <p:ph type="subTitle" idx="1"/>
          </p:nvPr>
        </p:nvSpPr>
        <p:spPr>
          <a:xfrm>
            <a:off x="720000" y="2955489"/>
            <a:ext cx="2336400" cy="505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latin typeface="Castoro"/>
                <a:ea typeface="Castoro"/>
                <a:cs typeface="Castoro"/>
                <a:sym typeface="Castor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7" name="Google Shape;137;p19"/>
          <p:cNvSpPr txBox="1">
            <a:spLocks noGrp="1"/>
          </p:cNvSpPr>
          <p:nvPr>
            <p:ph type="subTitle" idx="2"/>
          </p:nvPr>
        </p:nvSpPr>
        <p:spPr>
          <a:xfrm>
            <a:off x="720000" y="3771852"/>
            <a:ext cx="233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9"/>
          <p:cNvSpPr txBox="1">
            <a:spLocks noGrp="1"/>
          </p:cNvSpPr>
          <p:nvPr>
            <p:ph type="subTitle" idx="3"/>
          </p:nvPr>
        </p:nvSpPr>
        <p:spPr>
          <a:xfrm>
            <a:off x="3403800" y="3771852"/>
            <a:ext cx="233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 name="Google Shape;139;p19"/>
          <p:cNvSpPr txBox="1">
            <a:spLocks noGrp="1"/>
          </p:cNvSpPr>
          <p:nvPr>
            <p:ph type="subTitle" idx="4"/>
          </p:nvPr>
        </p:nvSpPr>
        <p:spPr>
          <a:xfrm>
            <a:off x="6087600" y="3771852"/>
            <a:ext cx="233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1" name="Google Shape;141;p19"/>
          <p:cNvSpPr txBox="1">
            <a:spLocks noGrp="1"/>
          </p:cNvSpPr>
          <p:nvPr>
            <p:ph type="subTitle" idx="5"/>
          </p:nvPr>
        </p:nvSpPr>
        <p:spPr>
          <a:xfrm>
            <a:off x="3403800" y="2955489"/>
            <a:ext cx="2336400" cy="505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latin typeface="Castoro"/>
                <a:ea typeface="Castoro"/>
                <a:cs typeface="Castoro"/>
                <a:sym typeface="Castor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42" name="Google Shape;142;p19"/>
          <p:cNvSpPr txBox="1">
            <a:spLocks noGrp="1"/>
          </p:cNvSpPr>
          <p:nvPr>
            <p:ph type="subTitle" idx="6"/>
          </p:nvPr>
        </p:nvSpPr>
        <p:spPr>
          <a:xfrm>
            <a:off x="6087600" y="2955489"/>
            <a:ext cx="2336400" cy="505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latin typeface="Castoro"/>
                <a:ea typeface="Castoro"/>
                <a:cs typeface="Castoro"/>
                <a:sym typeface="Castor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43" name="Google Shape;143;p19"/>
          <p:cNvSpPr txBox="1">
            <a:spLocks noGrp="1"/>
          </p:cNvSpPr>
          <p:nvPr>
            <p:ph type="subTitle" idx="7"/>
          </p:nvPr>
        </p:nvSpPr>
        <p:spPr>
          <a:xfrm>
            <a:off x="720000" y="3314650"/>
            <a:ext cx="2336400" cy="5334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200" b="1" i="1"/>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 name="Google Shape;144;p19"/>
          <p:cNvSpPr txBox="1">
            <a:spLocks noGrp="1"/>
          </p:cNvSpPr>
          <p:nvPr>
            <p:ph type="subTitle" idx="8"/>
          </p:nvPr>
        </p:nvSpPr>
        <p:spPr>
          <a:xfrm>
            <a:off x="3403800" y="3314650"/>
            <a:ext cx="2336400" cy="5334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200" b="1" i="1"/>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 name="Google Shape;145;p19"/>
          <p:cNvSpPr txBox="1">
            <a:spLocks noGrp="1"/>
          </p:cNvSpPr>
          <p:nvPr>
            <p:ph type="subTitle" idx="9"/>
          </p:nvPr>
        </p:nvSpPr>
        <p:spPr>
          <a:xfrm>
            <a:off x="6087600" y="3314650"/>
            <a:ext cx="2336400" cy="5334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200" b="1" i="1"/>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46" name="Google Shape;146;p19"/>
          <p:cNvPicPr preferRelativeResize="0"/>
          <p:nvPr/>
        </p:nvPicPr>
        <p:blipFill>
          <a:blip r:embed="rId3">
            <a:alphaModFix amt="75000"/>
          </a:blip>
          <a:stretch>
            <a:fillRect/>
          </a:stretch>
        </p:blipFill>
        <p:spPr>
          <a:xfrm>
            <a:off x="7427999" y="3431763"/>
            <a:ext cx="2505700" cy="2577175"/>
          </a:xfrm>
          <a:prstGeom prst="rect">
            <a:avLst/>
          </a:prstGeom>
          <a:noFill/>
          <a:ln>
            <a:noFill/>
          </a:ln>
        </p:spPr>
      </p:pic>
      <p:pic>
        <p:nvPicPr>
          <p:cNvPr id="147" name="Google Shape;147;p19"/>
          <p:cNvPicPr preferRelativeResize="0"/>
          <p:nvPr/>
        </p:nvPicPr>
        <p:blipFill>
          <a:blip r:embed="rId4">
            <a:alphaModFix/>
          </a:blip>
          <a:stretch>
            <a:fillRect/>
          </a:stretch>
        </p:blipFill>
        <p:spPr>
          <a:xfrm rot="10800000">
            <a:off x="-1343099" y="3957746"/>
            <a:ext cx="2521324" cy="2593226"/>
          </a:xfrm>
          <a:prstGeom prst="rect">
            <a:avLst/>
          </a:prstGeom>
          <a:noFill/>
          <a:ln>
            <a:noFill/>
          </a:ln>
        </p:spPr>
      </p:pic>
      <p:pic>
        <p:nvPicPr>
          <p:cNvPr id="148" name="Google Shape;148;p19"/>
          <p:cNvPicPr preferRelativeResize="0"/>
          <p:nvPr/>
        </p:nvPicPr>
        <p:blipFill>
          <a:blip r:embed="rId4">
            <a:alphaModFix/>
          </a:blip>
          <a:stretch>
            <a:fillRect/>
          </a:stretch>
        </p:blipFill>
        <p:spPr>
          <a:xfrm>
            <a:off x="6890401" y="-928375"/>
            <a:ext cx="2782626" cy="2861999"/>
          </a:xfrm>
          <a:prstGeom prst="rect">
            <a:avLst/>
          </a:prstGeom>
          <a:noFill/>
          <a:ln>
            <a:noFill/>
          </a:ln>
        </p:spPr>
      </p:pic>
      <p:pic>
        <p:nvPicPr>
          <p:cNvPr id="149" name="Google Shape;149;p19"/>
          <p:cNvPicPr preferRelativeResize="0"/>
          <p:nvPr/>
        </p:nvPicPr>
        <p:blipFill>
          <a:blip r:embed="rId5">
            <a:alphaModFix/>
          </a:blip>
          <a:stretch>
            <a:fillRect/>
          </a:stretch>
        </p:blipFill>
        <p:spPr>
          <a:xfrm>
            <a:off x="-1459287" y="-1844525"/>
            <a:ext cx="2579700" cy="2653275"/>
          </a:xfrm>
          <a:prstGeom prst="rect">
            <a:avLst/>
          </a:prstGeom>
          <a:noFill/>
          <a:ln>
            <a:noFill/>
          </a:ln>
        </p:spPr>
      </p:pic>
      <p:sp>
        <p:nvSpPr>
          <p:cNvPr id="150" name="Google Shape;150;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51"/>
        <p:cNvGrpSpPr/>
        <p:nvPr/>
      </p:nvGrpSpPr>
      <p:grpSpPr>
        <a:xfrm>
          <a:off x="0" y="0"/>
          <a:ext cx="0" cy="0"/>
          <a:chOff x="0" y="0"/>
          <a:chExt cx="0" cy="0"/>
        </a:xfrm>
      </p:grpSpPr>
      <p:pic>
        <p:nvPicPr>
          <p:cNvPr id="152" name="Google Shape;152;p20"/>
          <p:cNvPicPr preferRelativeResize="0"/>
          <p:nvPr/>
        </p:nvPicPr>
        <p:blipFill rotWithShape="1">
          <a:blip r:embed="rId2">
            <a:alphaModFix amt="93000"/>
          </a:blip>
          <a:srcRect l="1854"/>
          <a:stretch/>
        </p:blipFill>
        <p:spPr>
          <a:xfrm>
            <a:off x="25" y="0"/>
            <a:ext cx="9144001" cy="5143500"/>
          </a:xfrm>
          <a:prstGeom prst="rect">
            <a:avLst/>
          </a:prstGeom>
          <a:noFill/>
          <a:ln>
            <a:noFill/>
          </a:ln>
        </p:spPr>
      </p:pic>
      <p:sp>
        <p:nvSpPr>
          <p:cNvPr id="153" name="Google Shape;153;p20"/>
          <p:cNvSpPr txBox="1">
            <a:spLocks noGrp="1"/>
          </p:cNvSpPr>
          <p:nvPr>
            <p:ph type="subTitle" idx="1"/>
          </p:nvPr>
        </p:nvSpPr>
        <p:spPr>
          <a:xfrm>
            <a:off x="893550" y="1709175"/>
            <a:ext cx="1989300" cy="57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54" name="Google Shape;154;p20"/>
          <p:cNvSpPr txBox="1">
            <a:spLocks noGrp="1"/>
          </p:cNvSpPr>
          <p:nvPr>
            <p:ph type="subTitle" idx="2"/>
          </p:nvPr>
        </p:nvSpPr>
        <p:spPr>
          <a:xfrm>
            <a:off x="720000" y="2324075"/>
            <a:ext cx="2336400" cy="98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55" name="Google Shape;155;p20"/>
          <p:cNvSpPr txBox="1">
            <a:spLocks noGrp="1"/>
          </p:cNvSpPr>
          <p:nvPr>
            <p:ph type="subTitle" idx="3"/>
          </p:nvPr>
        </p:nvSpPr>
        <p:spPr>
          <a:xfrm>
            <a:off x="3403800" y="2324075"/>
            <a:ext cx="2336400" cy="98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56" name="Google Shape;156;p20"/>
          <p:cNvSpPr txBox="1">
            <a:spLocks noGrp="1"/>
          </p:cNvSpPr>
          <p:nvPr>
            <p:ph type="subTitle" idx="4"/>
          </p:nvPr>
        </p:nvSpPr>
        <p:spPr>
          <a:xfrm>
            <a:off x="6087600" y="2324075"/>
            <a:ext cx="2336400" cy="98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57" name="Google Shape;157;p20"/>
          <p:cNvSpPr txBox="1">
            <a:spLocks noGrp="1"/>
          </p:cNvSpPr>
          <p:nvPr>
            <p:ph type="subTitle" idx="5"/>
          </p:nvPr>
        </p:nvSpPr>
        <p:spPr>
          <a:xfrm>
            <a:off x="3577350" y="1709175"/>
            <a:ext cx="1989300" cy="57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58" name="Google Shape;158;p20"/>
          <p:cNvSpPr txBox="1">
            <a:spLocks noGrp="1"/>
          </p:cNvSpPr>
          <p:nvPr>
            <p:ph type="subTitle" idx="6"/>
          </p:nvPr>
        </p:nvSpPr>
        <p:spPr>
          <a:xfrm>
            <a:off x="6261150" y="1709175"/>
            <a:ext cx="1989300" cy="57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pic>
        <p:nvPicPr>
          <p:cNvPr id="159" name="Google Shape;159;p20"/>
          <p:cNvPicPr preferRelativeResize="0"/>
          <p:nvPr/>
        </p:nvPicPr>
        <p:blipFill>
          <a:blip r:embed="rId3">
            <a:alphaModFix/>
          </a:blip>
          <a:stretch>
            <a:fillRect/>
          </a:stretch>
        </p:blipFill>
        <p:spPr>
          <a:xfrm>
            <a:off x="-755925" y="3229820"/>
            <a:ext cx="2456375" cy="2526434"/>
          </a:xfrm>
          <a:prstGeom prst="rect">
            <a:avLst/>
          </a:prstGeom>
          <a:noFill/>
          <a:ln>
            <a:noFill/>
          </a:ln>
        </p:spPr>
      </p:pic>
      <p:pic>
        <p:nvPicPr>
          <p:cNvPr id="160" name="Google Shape;160;p20"/>
          <p:cNvPicPr preferRelativeResize="0"/>
          <p:nvPr/>
        </p:nvPicPr>
        <p:blipFill>
          <a:blip r:embed="rId4">
            <a:alphaModFix/>
          </a:blip>
          <a:stretch>
            <a:fillRect/>
          </a:stretch>
        </p:blipFill>
        <p:spPr>
          <a:xfrm>
            <a:off x="7520627" y="3381679"/>
            <a:ext cx="2456375" cy="2526449"/>
          </a:xfrm>
          <a:prstGeom prst="rect">
            <a:avLst/>
          </a:prstGeom>
          <a:noFill/>
          <a:ln>
            <a:noFill/>
          </a:ln>
        </p:spPr>
      </p:pic>
      <p:pic>
        <p:nvPicPr>
          <p:cNvPr id="161" name="Google Shape;161;p20"/>
          <p:cNvPicPr preferRelativeResize="0"/>
          <p:nvPr/>
        </p:nvPicPr>
        <p:blipFill>
          <a:blip r:embed="rId5">
            <a:alphaModFix/>
          </a:blip>
          <a:stretch>
            <a:fillRect/>
          </a:stretch>
        </p:blipFill>
        <p:spPr>
          <a:xfrm>
            <a:off x="8031701" y="14427"/>
            <a:ext cx="2028474" cy="2086336"/>
          </a:xfrm>
          <a:prstGeom prst="rect">
            <a:avLst/>
          </a:prstGeom>
          <a:noFill/>
          <a:ln>
            <a:noFill/>
          </a:ln>
        </p:spPr>
      </p:pic>
      <p:pic>
        <p:nvPicPr>
          <p:cNvPr id="162" name="Google Shape;162;p20"/>
          <p:cNvPicPr preferRelativeResize="0"/>
          <p:nvPr/>
        </p:nvPicPr>
        <p:blipFill>
          <a:blip r:embed="rId6">
            <a:alphaModFix/>
          </a:blip>
          <a:stretch>
            <a:fillRect/>
          </a:stretch>
        </p:blipFill>
        <p:spPr>
          <a:xfrm>
            <a:off x="-1228376" y="-508166"/>
            <a:ext cx="2028474" cy="2086336"/>
          </a:xfrm>
          <a:prstGeom prst="rect">
            <a:avLst/>
          </a:prstGeom>
          <a:noFill/>
          <a:ln>
            <a:noFill/>
          </a:ln>
        </p:spPr>
      </p:pic>
      <p:sp>
        <p:nvSpPr>
          <p:cNvPr id="163" name="Google Shape;163;p20"/>
          <p:cNvSpPr txBox="1">
            <a:spLocks noGrp="1"/>
          </p:cNvSpPr>
          <p:nvPr>
            <p:ph type="title"/>
          </p:nvPr>
        </p:nvSpPr>
        <p:spPr>
          <a:xfrm>
            <a:off x="720000" y="453081"/>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4" name="Google Shape;164;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mt="93000"/>
          </a:blip>
          <a:srcRect l="1854"/>
          <a:stretch/>
        </p:blipFill>
        <p:spPr>
          <a:xfrm>
            <a:off x="25" y="0"/>
            <a:ext cx="9144001" cy="5143500"/>
          </a:xfrm>
          <a:prstGeom prst="rect">
            <a:avLst/>
          </a:prstGeom>
          <a:noFill/>
          <a:ln>
            <a:noFill/>
          </a:ln>
        </p:spPr>
      </p:pic>
      <p:sp>
        <p:nvSpPr>
          <p:cNvPr id="21" name="Google Shape;21;p3"/>
          <p:cNvSpPr txBox="1">
            <a:spLocks noGrp="1"/>
          </p:cNvSpPr>
          <p:nvPr>
            <p:ph type="title"/>
          </p:nvPr>
        </p:nvSpPr>
        <p:spPr>
          <a:xfrm>
            <a:off x="2918013" y="1900048"/>
            <a:ext cx="4872900" cy="841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1311538" y="1782200"/>
            <a:ext cx="1542900" cy="168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 name="Google Shape;23;p3"/>
          <p:cNvSpPr txBox="1">
            <a:spLocks noGrp="1"/>
          </p:cNvSpPr>
          <p:nvPr>
            <p:ph type="subTitle" idx="1"/>
          </p:nvPr>
        </p:nvSpPr>
        <p:spPr>
          <a:xfrm>
            <a:off x="2918025" y="2722927"/>
            <a:ext cx="4984800" cy="49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4" name="Google Shape;24;p3"/>
          <p:cNvPicPr preferRelativeResize="0"/>
          <p:nvPr/>
        </p:nvPicPr>
        <p:blipFill>
          <a:blip r:embed="rId3">
            <a:alphaModFix/>
          </a:blip>
          <a:stretch>
            <a:fillRect/>
          </a:stretch>
        </p:blipFill>
        <p:spPr>
          <a:xfrm rot="10800000" flipH="1">
            <a:off x="6420647" y="3424311"/>
            <a:ext cx="2836474" cy="2917374"/>
          </a:xfrm>
          <a:prstGeom prst="rect">
            <a:avLst/>
          </a:prstGeom>
          <a:noFill/>
          <a:ln>
            <a:noFill/>
          </a:ln>
        </p:spPr>
      </p:pic>
      <p:pic>
        <p:nvPicPr>
          <p:cNvPr id="25" name="Google Shape;25;p3"/>
          <p:cNvPicPr preferRelativeResize="0"/>
          <p:nvPr/>
        </p:nvPicPr>
        <p:blipFill>
          <a:blip r:embed="rId4">
            <a:alphaModFix/>
          </a:blip>
          <a:stretch>
            <a:fillRect/>
          </a:stretch>
        </p:blipFill>
        <p:spPr>
          <a:xfrm rot="10800000" flipH="1">
            <a:off x="6583395" y="-733249"/>
            <a:ext cx="2409941" cy="2478687"/>
          </a:xfrm>
          <a:prstGeom prst="rect">
            <a:avLst/>
          </a:prstGeom>
          <a:noFill/>
          <a:ln>
            <a:noFill/>
          </a:ln>
        </p:spPr>
      </p:pic>
      <p:pic>
        <p:nvPicPr>
          <p:cNvPr id="26" name="Google Shape;26;p3"/>
          <p:cNvPicPr preferRelativeResize="0"/>
          <p:nvPr/>
        </p:nvPicPr>
        <p:blipFill>
          <a:blip r:embed="rId4">
            <a:alphaModFix/>
          </a:blip>
          <a:stretch>
            <a:fillRect/>
          </a:stretch>
        </p:blipFill>
        <p:spPr>
          <a:xfrm flipH="1">
            <a:off x="-36048" y="3906975"/>
            <a:ext cx="2628399" cy="2703351"/>
          </a:xfrm>
          <a:prstGeom prst="rect">
            <a:avLst/>
          </a:prstGeom>
          <a:noFill/>
          <a:ln>
            <a:noFill/>
          </a:ln>
        </p:spPr>
      </p:pic>
      <p:pic>
        <p:nvPicPr>
          <p:cNvPr id="27" name="Google Shape;27;p3"/>
          <p:cNvPicPr preferRelativeResize="0"/>
          <p:nvPr/>
        </p:nvPicPr>
        <p:blipFill>
          <a:blip r:embed="rId5">
            <a:alphaModFix/>
          </a:blip>
          <a:stretch>
            <a:fillRect/>
          </a:stretch>
        </p:blipFill>
        <p:spPr>
          <a:xfrm rot="10800000" flipH="1">
            <a:off x="-86628" y="-528761"/>
            <a:ext cx="2409941" cy="2478687"/>
          </a:xfrm>
          <a:prstGeom prst="rect">
            <a:avLst/>
          </a:prstGeom>
          <a:noFill/>
          <a:ln>
            <a:noFill/>
          </a:ln>
        </p:spPr>
      </p:pic>
      <p:sp>
        <p:nvSpPr>
          <p:cNvPr id="28" name="Google Shape;28;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65"/>
        <p:cNvGrpSpPr/>
        <p:nvPr/>
      </p:nvGrpSpPr>
      <p:grpSpPr>
        <a:xfrm>
          <a:off x="0" y="0"/>
          <a:ext cx="0" cy="0"/>
          <a:chOff x="0" y="0"/>
          <a:chExt cx="0" cy="0"/>
        </a:xfrm>
      </p:grpSpPr>
      <p:pic>
        <p:nvPicPr>
          <p:cNvPr id="166" name="Google Shape;166;p21"/>
          <p:cNvPicPr preferRelativeResize="0"/>
          <p:nvPr/>
        </p:nvPicPr>
        <p:blipFill rotWithShape="1">
          <a:blip r:embed="rId2">
            <a:alphaModFix amt="93000"/>
          </a:blip>
          <a:srcRect l="1854"/>
          <a:stretch/>
        </p:blipFill>
        <p:spPr>
          <a:xfrm>
            <a:off x="25" y="0"/>
            <a:ext cx="9144001" cy="5143500"/>
          </a:xfrm>
          <a:prstGeom prst="rect">
            <a:avLst/>
          </a:prstGeom>
          <a:noFill/>
          <a:ln>
            <a:noFill/>
          </a:ln>
        </p:spPr>
      </p:pic>
      <p:sp>
        <p:nvSpPr>
          <p:cNvPr id="167" name="Google Shape;167;p21"/>
          <p:cNvSpPr txBox="1">
            <a:spLocks noGrp="1"/>
          </p:cNvSpPr>
          <p:nvPr>
            <p:ph type="subTitle" idx="1"/>
          </p:nvPr>
        </p:nvSpPr>
        <p:spPr>
          <a:xfrm>
            <a:off x="1961588" y="1465159"/>
            <a:ext cx="23463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8" name="Google Shape;168;p21"/>
          <p:cNvSpPr txBox="1">
            <a:spLocks noGrp="1"/>
          </p:cNvSpPr>
          <p:nvPr>
            <p:ph type="subTitle" idx="2"/>
          </p:nvPr>
        </p:nvSpPr>
        <p:spPr>
          <a:xfrm>
            <a:off x="1961572" y="1906157"/>
            <a:ext cx="23463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1"/>
          <p:cNvSpPr txBox="1">
            <a:spLocks noGrp="1"/>
          </p:cNvSpPr>
          <p:nvPr>
            <p:ph type="subTitle" idx="3"/>
          </p:nvPr>
        </p:nvSpPr>
        <p:spPr>
          <a:xfrm>
            <a:off x="5826709" y="1906157"/>
            <a:ext cx="23463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 name="Google Shape;170;p21"/>
          <p:cNvSpPr txBox="1">
            <a:spLocks noGrp="1"/>
          </p:cNvSpPr>
          <p:nvPr>
            <p:ph type="subTitle" idx="4"/>
          </p:nvPr>
        </p:nvSpPr>
        <p:spPr>
          <a:xfrm>
            <a:off x="1961585" y="3458092"/>
            <a:ext cx="23463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1"/>
          <p:cNvSpPr txBox="1">
            <a:spLocks noGrp="1"/>
          </p:cNvSpPr>
          <p:nvPr>
            <p:ph type="subTitle" idx="5"/>
          </p:nvPr>
        </p:nvSpPr>
        <p:spPr>
          <a:xfrm>
            <a:off x="5826709" y="3458092"/>
            <a:ext cx="23463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 name="Google Shape;172;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3" name="Google Shape;173;p21"/>
          <p:cNvSpPr txBox="1">
            <a:spLocks noGrp="1"/>
          </p:cNvSpPr>
          <p:nvPr>
            <p:ph type="subTitle" idx="6"/>
          </p:nvPr>
        </p:nvSpPr>
        <p:spPr>
          <a:xfrm>
            <a:off x="1961600" y="3004579"/>
            <a:ext cx="23463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74" name="Google Shape;174;p21"/>
          <p:cNvSpPr txBox="1">
            <a:spLocks noGrp="1"/>
          </p:cNvSpPr>
          <p:nvPr>
            <p:ph type="subTitle" idx="7"/>
          </p:nvPr>
        </p:nvSpPr>
        <p:spPr>
          <a:xfrm>
            <a:off x="5826723" y="1465159"/>
            <a:ext cx="23463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75" name="Google Shape;175;p21"/>
          <p:cNvSpPr txBox="1">
            <a:spLocks noGrp="1"/>
          </p:cNvSpPr>
          <p:nvPr>
            <p:ph type="subTitle" idx="8"/>
          </p:nvPr>
        </p:nvSpPr>
        <p:spPr>
          <a:xfrm>
            <a:off x="5826723" y="3004579"/>
            <a:ext cx="23463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pic>
        <p:nvPicPr>
          <p:cNvPr id="176" name="Google Shape;176;p21"/>
          <p:cNvPicPr preferRelativeResize="0"/>
          <p:nvPr/>
        </p:nvPicPr>
        <p:blipFill>
          <a:blip r:embed="rId3">
            <a:alphaModFix/>
          </a:blip>
          <a:stretch>
            <a:fillRect/>
          </a:stretch>
        </p:blipFill>
        <p:spPr>
          <a:xfrm>
            <a:off x="7071502" y="-1038775"/>
            <a:ext cx="2475799" cy="2546427"/>
          </a:xfrm>
          <a:prstGeom prst="rect">
            <a:avLst/>
          </a:prstGeom>
          <a:noFill/>
          <a:ln>
            <a:noFill/>
          </a:ln>
        </p:spPr>
      </p:pic>
      <p:pic>
        <p:nvPicPr>
          <p:cNvPr id="177" name="Google Shape;177;p21"/>
          <p:cNvPicPr preferRelativeResize="0"/>
          <p:nvPr/>
        </p:nvPicPr>
        <p:blipFill>
          <a:blip r:embed="rId4">
            <a:alphaModFix/>
          </a:blip>
          <a:stretch>
            <a:fillRect/>
          </a:stretch>
        </p:blipFill>
        <p:spPr>
          <a:xfrm rot="1022141">
            <a:off x="-317529" y="4260724"/>
            <a:ext cx="2049962" cy="2108450"/>
          </a:xfrm>
          <a:prstGeom prst="rect">
            <a:avLst/>
          </a:prstGeom>
          <a:noFill/>
          <a:ln>
            <a:noFill/>
          </a:ln>
        </p:spPr>
      </p:pic>
      <p:sp>
        <p:nvSpPr>
          <p:cNvPr id="178" name="Google Shape;178;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79"/>
        <p:cNvGrpSpPr/>
        <p:nvPr/>
      </p:nvGrpSpPr>
      <p:grpSpPr>
        <a:xfrm>
          <a:off x="0" y="0"/>
          <a:ext cx="0" cy="0"/>
          <a:chOff x="0" y="0"/>
          <a:chExt cx="0" cy="0"/>
        </a:xfrm>
      </p:grpSpPr>
      <p:pic>
        <p:nvPicPr>
          <p:cNvPr id="180" name="Google Shape;180;p22"/>
          <p:cNvPicPr preferRelativeResize="0"/>
          <p:nvPr/>
        </p:nvPicPr>
        <p:blipFill rotWithShape="1">
          <a:blip r:embed="rId2">
            <a:alphaModFix amt="93000"/>
          </a:blip>
          <a:srcRect l="1854"/>
          <a:stretch/>
        </p:blipFill>
        <p:spPr>
          <a:xfrm>
            <a:off x="25" y="0"/>
            <a:ext cx="9144001" cy="5143500"/>
          </a:xfrm>
          <a:prstGeom prst="rect">
            <a:avLst/>
          </a:prstGeom>
          <a:noFill/>
          <a:ln>
            <a:noFill/>
          </a:ln>
        </p:spPr>
      </p:pic>
      <p:sp>
        <p:nvSpPr>
          <p:cNvPr id="181" name="Google Shape;181;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2" name="Google Shape;182;p22"/>
          <p:cNvSpPr txBox="1">
            <a:spLocks noGrp="1"/>
          </p:cNvSpPr>
          <p:nvPr>
            <p:ph type="subTitle" idx="1"/>
          </p:nvPr>
        </p:nvSpPr>
        <p:spPr>
          <a:xfrm>
            <a:off x="724623" y="2219212"/>
            <a:ext cx="2204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2"/>
          <p:cNvSpPr txBox="1">
            <a:spLocks noGrp="1"/>
          </p:cNvSpPr>
          <p:nvPr>
            <p:ph type="subTitle" idx="2"/>
          </p:nvPr>
        </p:nvSpPr>
        <p:spPr>
          <a:xfrm>
            <a:off x="3256869" y="2219212"/>
            <a:ext cx="2204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22"/>
          <p:cNvSpPr txBox="1">
            <a:spLocks noGrp="1"/>
          </p:cNvSpPr>
          <p:nvPr>
            <p:ph type="subTitle" idx="3"/>
          </p:nvPr>
        </p:nvSpPr>
        <p:spPr>
          <a:xfrm>
            <a:off x="5789114" y="2219212"/>
            <a:ext cx="2204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2"/>
          <p:cNvSpPr txBox="1">
            <a:spLocks noGrp="1"/>
          </p:cNvSpPr>
          <p:nvPr>
            <p:ph type="subTitle" idx="4"/>
          </p:nvPr>
        </p:nvSpPr>
        <p:spPr>
          <a:xfrm>
            <a:off x="724623" y="3721427"/>
            <a:ext cx="2204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22"/>
          <p:cNvSpPr txBox="1">
            <a:spLocks noGrp="1"/>
          </p:cNvSpPr>
          <p:nvPr>
            <p:ph type="subTitle" idx="5"/>
          </p:nvPr>
        </p:nvSpPr>
        <p:spPr>
          <a:xfrm>
            <a:off x="3256869" y="3721427"/>
            <a:ext cx="2204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22"/>
          <p:cNvSpPr txBox="1">
            <a:spLocks noGrp="1"/>
          </p:cNvSpPr>
          <p:nvPr>
            <p:ph type="subTitle" idx="6"/>
          </p:nvPr>
        </p:nvSpPr>
        <p:spPr>
          <a:xfrm>
            <a:off x="5789114" y="3721427"/>
            <a:ext cx="2204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22"/>
          <p:cNvSpPr txBox="1">
            <a:spLocks noGrp="1"/>
          </p:cNvSpPr>
          <p:nvPr>
            <p:ph type="subTitle" idx="7"/>
          </p:nvPr>
        </p:nvSpPr>
        <p:spPr>
          <a:xfrm>
            <a:off x="720000" y="1752225"/>
            <a:ext cx="22044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89" name="Google Shape;189;p22"/>
          <p:cNvSpPr txBox="1">
            <a:spLocks noGrp="1"/>
          </p:cNvSpPr>
          <p:nvPr>
            <p:ph type="subTitle" idx="8"/>
          </p:nvPr>
        </p:nvSpPr>
        <p:spPr>
          <a:xfrm>
            <a:off x="3256864" y="1752225"/>
            <a:ext cx="22044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0" name="Google Shape;190;p22"/>
          <p:cNvSpPr txBox="1">
            <a:spLocks noGrp="1"/>
          </p:cNvSpPr>
          <p:nvPr>
            <p:ph type="subTitle" idx="9"/>
          </p:nvPr>
        </p:nvSpPr>
        <p:spPr>
          <a:xfrm>
            <a:off x="5793729" y="1752225"/>
            <a:ext cx="22044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1" name="Google Shape;191;p22"/>
          <p:cNvSpPr txBox="1">
            <a:spLocks noGrp="1"/>
          </p:cNvSpPr>
          <p:nvPr>
            <p:ph type="subTitle" idx="13"/>
          </p:nvPr>
        </p:nvSpPr>
        <p:spPr>
          <a:xfrm>
            <a:off x="720000" y="3249899"/>
            <a:ext cx="22044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2" name="Google Shape;192;p22"/>
          <p:cNvSpPr txBox="1">
            <a:spLocks noGrp="1"/>
          </p:cNvSpPr>
          <p:nvPr>
            <p:ph type="subTitle" idx="14"/>
          </p:nvPr>
        </p:nvSpPr>
        <p:spPr>
          <a:xfrm>
            <a:off x="3256864" y="3249899"/>
            <a:ext cx="22044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3" name="Google Shape;193;p22"/>
          <p:cNvSpPr txBox="1">
            <a:spLocks noGrp="1"/>
          </p:cNvSpPr>
          <p:nvPr>
            <p:ph type="subTitle" idx="15"/>
          </p:nvPr>
        </p:nvSpPr>
        <p:spPr>
          <a:xfrm>
            <a:off x="5793729" y="3249899"/>
            <a:ext cx="22044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pic>
        <p:nvPicPr>
          <p:cNvPr id="194" name="Google Shape;194;p22"/>
          <p:cNvPicPr preferRelativeResize="0"/>
          <p:nvPr/>
        </p:nvPicPr>
        <p:blipFill>
          <a:blip r:embed="rId3">
            <a:alphaModFix/>
          </a:blip>
          <a:stretch>
            <a:fillRect/>
          </a:stretch>
        </p:blipFill>
        <p:spPr>
          <a:xfrm>
            <a:off x="7316900" y="-1284050"/>
            <a:ext cx="2385749" cy="2724773"/>
          </a:xfrm>
          <a:prstGeom prst="rect">
            <a:avLst/>
          </a:prstGeom>
          <a:noFill/>
          <a:ln>
            <a:noFill/>
          </a:ln>
        </p:spPr>
      </p:pic>
      <p:pic>
        <p:nvPicPr>
          <p:cNvPr id="195" name="Google Shape;195;p22"/>
          <p:cNvPicPr preferRelativeResize="0"/>
          <p:nvPr/>
        </p:nvPicPr>
        <p:blipFill>
          <a:blip r:embed="rId4">
            <a:alphaModFix/>
          </a:blip>
          <a:stretch>
            <a:fillRect/>
          </a:stretch>
        </p:blipFill>
        <p:spPr>
          <a:xfrm>
            <a:off x="7316900" y="3625275"/>
            <a:ext cx="2385749" cy="2724776"/>
          </a:xfrm>
          <a:prstGeom prst="rect">
            <a:avLst/>
          </a:prstGeom>
          <a:noFill/>
          <a:ln>
            <a:noFill/>
          </a:ln>
        </p:spPr>
      </p:pic>
      <p:pic>
        <p:nvPicPr>
          <p:cNvPr id="196" name="Google Shape;196;p22"/>
          <p:cNvPicPr preferRelativeResize="0"/>
          <p:nvPr/>
        </p:nvPicPr>
        <p:blipFill>
          <a:blip r:embed="rId5">
            <a:alphaModFix amt="82000"/>
          </a:blip>
          <a:stretch>
            <a:fillRect/>
          </a:stretch>
        </p:blipFill>
        <p:spPr>
          <a:xfrm>
            <a:off x="-858198" y="3990550"/>
            <a:ext cx="3146597" cy="3236349"/>
          </a:xfrm>
          <a:prstGeom prst="rect">
            <a:avLst/>
          </a:prstGeom>
          <a:noFill/>
          <a:ln>
            <a:noFill/>
          </a:ln>
        </p:spPr>
      </p:pic>
      <p:pic>
        <p:nvPicPr>
          <p:cNvPr id="197" name="Google Shape;197;p22"/>
          <p:cNvPicPr preferRelativeResize="0"/>
          <p:nvPr/>
        </p:nvPicPr>
        <p:blipFill>
          <a:blip r:embed="rId6">
            <a:alphaModFix amt="85000"/>
          </a:blip>
          <a:stretch>
            <a:fillRect/>
          </a:stretch>
        </p:blipFill>
        <p:spPr>
          <a:xfrm>
            <a:off x="-1130301" y="-1035237"/>
            <a:ext cx="2505700" cy="2577175"/>
          </a:xfrm>
          <a:prstGeom prst="rect">
            <a:avLst/>
          </a:prstGeom>
          <a:noFill/>
          <a:ln>
            <a:noFill/>
          </a:ln>
        </p:spPr>
      </p:pic>
      <p:sp>
        <p:nvSpPr>
          <p:cNvPr id="198" name="Google Shape;198;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ive columns ">
  <p:cSld name="BLANK_1_1_1_1_1_2">
    <p:spTree>
      <p:nvGrpSpPr>
        <p:cNvPr id="1" name="Shape 199"/>
        <p:cNvGrpSpPr/>
        <p:nvPr/>
      </p:nvGrpSpPr>
      <p:grpSpPr>
        <a:xfrm>
          <a:off x="0" y="0"/>
          <a:ext cx="0" cy="0"/>
          <a:chOff x="0" y="0"/>
          <a:chExt cx="0" cy="0"/>
        </a:xfrm>
      </p:grpSpPr>
      <p:pic>
        <p:nvPicPr>
          <p:cNvPr id="200" name="Google Shape;200;p23"/>
          <p:cNvPicPr preferRelativeResize="0"/>
          <p:nvPr/>
        </p:nvPicPr>
        <p:blipFill rotWithShape="1">
          <a:blip r:embed="rId2">
            <a:alphaModFix amt="93000"/>
          </a:blip>
          <a:srcRect l="1854"/>
          <a:stretch/>
        </p:blipFill>
        <p:spPr>
          <a:xfrm>
            <a:off x="25" y="0"/>
            <a:ext cx="9144001" cy="5143500"/>
          </a:xfrm>
          <a:prstGeom prst="rect">
            <a:avLst/>
          </a:prstGeom>
          <a:noFill/>
          <a:ln>
            <a:noFill/>
          </a:ln>
        </p:spPr>
      </p:pic>
      <p:sp>
        <p:nvSpPr>
          <p:cNvPr id="201" name="Google Shape;201;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2" name="Google Shape;202;p23"/>
          <p:cNvSpPr txBox="1">
            <a:spLocks noGrp="1"/>
          </p:cNvSpPr>
          <p:nvPr>
            <p:ph type="subTitle" idx="1"/>
          </p:nvPr>
        </p:nvSpPr>
        <p:spPr>
          <a:xfrm>
            <a:off x="724375" y="2272675"/>
            <a:ext cx="19119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3" name="Google Shape;203;p23"/>
          <p:cNvSpPr txBox="1">
            <a:spLocks noGrp="1"/>
          </p:cNvSpPr>
          <p:nvPr>
            <p:ph type="subTitle" idx="2"/>
          </p:nvPr>
        </p:nvSpPr>
        <p:spPr>
          <a:xfrm>
            <a:off x="3561550" y="2272675"/>
            <a:ext cx="19119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 name="Google Shape;204;p23"/>
          <p:cNvSpPr txBox="1">
            <a:spLocks noGrp="1"/>
          </p:cNvSpPr>
          <p:nvPr>
            <p:ph type="subTitle" idx="3"/>
          </p:nvPr>
        </p:nvSpPr>
        <p:spPr>
          <a:xfrm>
            <a:off x="6398725" y="2272675"/>
            <a:ext cx="19119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 name="Google Shape;205;p23"/>
          <p:cNvSpPr txBox="1">
            <a:spLocks noGrp="1"/>
          </p:cNvSpPr>
          <p:nvPr>
            <p:ph type="subTitle" idx="4"/>
          </p:nvPr>
        </p:nvSpPr>
        <p:spPr>
          <a:xfrm>
            <a:off x="2142974" y="3927300"/>
            <a:ext cx="19119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 name="Google Shape;206;p23"/>
          <p:cNvSpPr txBox="1">
            <a:spLocks noGrp="1"/>
          </p:cNvSpPr>
          <p:nvPr>
            <p:ph type="subTitle" idx="5"/>
          </p:nvPr>
        </p:nvSpPr>
        <p:spPr>
          <a:xfrm>
            <a:off x="4980149" y="3927300"/>
            <a:ext cx="19119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 name="Google Shape;207;p23"/>
          <p:cNvSpPr txBox="1">
            <a:spLocks noGrp="1"/>
          </p:cNvSpPr>
          <p:nvPr>
            <p:ph type="subTitle" idx="6"/>
          </p:nvPr>
        </p:nvSpPr>
        <p:spPr>
          <a:xfrm>
            <a:off x="720000" y="1771000"/>
            <a:ext cx="14688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8" name="Google Shape;208;p23"/>
          <p:cNvSpPr txBox="1">
            <a:spLocks noGrp="1"/>
          </p:cNvSpPr>
          <p:nvPr>
            <p:ph type="subTitle" idx="7"/>
          </p:nvPr>
        </p:nvSpPr>
        <p:spPr>
          <a:xfrm>
            <a:off x="3559350" y="1771000"/>
            <a:ext cx="14688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9" name="Google Shape;209;p23"/>
          <p:cNvSpPr txBox="1">
            <a:spLocks noGrp="1"/>
          </p:cNvSpPr>
          <p:nvPr>
            <p:ph type="subTitle" idx="8"/>
          </p:nvPr>
        </p:nvSpPr>
        <p:spPr>
          <a:xfrm>
            <a:off x="6398725" y="1771000"/>
            <a:ext cx="14688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10" name="Google Shape;210;p23"/>
          <p:cNvSpPr txBox="1">
            <a:spLocks noGrp="1"/>
          </p:cNvSpPr>
          <p:nvPr>
            <p:ph type="subTitle" idx="9"/>
          </p:nvPr>
        </p:nvSpPr>
        <p:spPr>
          <a:xfrm>
            <a:off x="2139675" y="3421075"/>
            <a:ext cx="14688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11" name="Google Shape;211;p23"/>
          <p:cNvSpPr txBox="1">
            <a:spLocks noGrp="1"/>
          </p:cNvSpPr>
          <p:nvPr>
            <p:ph type="subTitle" idx="13"/>
          </p:nvPr>
        </p:nvSpPr>
        <p:spPr>
          <a:xfrm>
            <a:off x="4979025" y="3421075"/>
            <a:ext cx="14688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pic>
        <p:nvPicPr>
          <p:cNvPr id="212" name="Google Shape;212;p23"/>
          <p:cNvPicPr preferRelativeResize="0"/>
          <p:nvPr/>
        </p:nvPicPr>
        <p:blipFill>
          <a:blip r:embed="rId3">
            <a:alphaModFix/>
          </a:blip>
          <a:stretch>
            <a:fillRect/>
          </a:stretch>
        </p:blipFill>
        <p:spPr>
          <a:xfrm>
            <a:off x="6829925" y="3327588"/>
            <a:ext cx="2960132" cy="3044566"/>
          </a:xfrm>
          <a:prstGeom prst="rect">
            <a:avLst/>
          </a:prstGeom>
          <a:noFill/>
          <a:ln>
            <a:noFill/>
          </a:ln>
        </p:spPr>
      </p:pic>
      <p:pic>
        <p:nvPicPr>
          <p:cNvPr id="213" name="Google Shape;213;p23"/>
          <p:cNvPicPr preferRelativeResize="0"/>
          <p:nvPr/>
        </p:nvPicPr>
        <p:blipFill>
          <a:blip r:embed="rId4">
            <a:alphaModFix amt="84000"/>
          </a:blip>
          <a:stretch>
            <a:fillRect/>
          </a:stretch>
        </p:blipFill>
        <p:spPr>
          <a:xfrm>
            <a:off x="-737450" y="3221424"/>
            <a:ext cx="2338826" cy="2405550"/>
          </a:xfrm>
          <a:prstGeom prst="rect">
            <a:avLst/>
          </a:prstGeom>
          <a:noFill/>
          <a:ln>
            <a:noFill/>
          </a:ln>
        </p:spPr>
      </p:pic>
      <p:pic>
        <p:nvPicPr>
          <p:cNvPr id="214" name="Google Shape;214;p23"/>
          <p:cNvPicPr preferRelativeResize="0"/>
          <p:nvPr/>
        </p:nvPicPr>
        <p:blipFill>
          <a:blip r:embed="rId5">
            <a:alphaModFix/>
          </a:blip>
          <a:stretch>
            <a:fillRect/>
          </a:stretch>
        </p:blipFill>
        <p:spPr>
          <a:xfrm>
            <a:off x="7153171" y="-517388"/>
            <a:ext cx="2046399" cy="2104775"/>
          </a:xfrm>
          <a:prstGeom prst="rect">
            <a:avLst/>
          </a:prstGeom>
          <a:noFill/>
          <a:ln>
            <a:noFill/>
          </a:ln>
        </p:spPr>
      </p:pic>
      <p:sp>
        <p:nvSpPr>
          <p:cNvPr id="215" name="Google Shape;21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16"/>
        <p:cNvGrpSpPr/>
        <p:nvPr/>
      </p:nvGrpSpPr>
      <p:grpSpPr>
        <a:xfrm>
          <a:off x="0" y="0"/>
          <a:ext cx="0" cy="0"/>
          <a:chOff x="0" y="0"/>
          <a:chExt cx="0" cy="0"/>
        </a:xfrm>
      </p:grpSpPr>
      <p:pic>
        <p:nvPicPr>
          <p:cNvPr id="217" name="Google Shape;217;p24"/>
          <p:cNvPicPr preferRelativeResize="0"/>
          <p:nvPr/>
        </p:nvPicPr>
        <p:blipFill rotWithShape="1">
          <a:blip r:embed="rId2">
            <a:alphaModFix amt="93000"/>
          </a:blip>
          <a:srcRect l="1854"/>
          <a:stretch/>
        </p:blipFill>
        <p:spPr>
          <a:xfrm>
            <a:off x="25" y="0"/>
            <a:ext cx="9144001" cy="5143500"/>
          </a:xfrm>
          <a:prstGeom prst="rect">
            <a:avLst/>
          </a:prstGeom>
          <a:noFill/>
          <a:ln>
            <a:noFill/>
          </a:ln>
        </p:spPr>
      </p:pic>
      <p:sp>
        <p:nvSpPr>
          <p:cNvPr id="218" name="Google Shape;218;p24"/>
          <p:cNvSpPr txBox="1">
            <a:spLocks noGrp="1"/>
          </p:cNvSpPr>
          <p:nvPr>
            <p:ph type="title" hasCustomPrompt="1"/>
          </p:nvPr>
        </p:nvSpPr>
        <p:spPr>
          <a:xfrm>
            <a:off x="952500" y="540000"/>
            <a:ext cx="4924200" cy="828300"/>
          </a:xfrm>
          <a:prstGeom prst="rect">
            <a:avLst/>
          </a:prstGeom>
        </p:spPr>
        <p:txBody>
          <a:bodyPr spcFirstLastPara="1" wrap="square" lIns="91425" tIns="91425" rIns="91425" bIns="91425" anchor="t" anchorCtr="0">
            <a:noAutofit/>
          </a:bodyPr>
          <a:lstStyle>
            <a:lvl1pPr lvl="0" rtl="0">
              <a:spcBef>
                <a:spcPts val="0"/>
              </a:spcBef>
              <a:spcAft>
                <a:spcPts val="0"/>
              </a:spcAft>
              <a:buSzPts val="6200"/>
              <a:buNone/>
              <a:defRPr sz="4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19" name="Google Shape;219;p24"/>
          <p:cNvSpPr txBox="1">
            <a:spLocks noGrp="1"/>
          </p:cNvSpPr>
          <p:nvPr>
            <p:ph type="subTitle" idx="1"/>
          </p:nvPr>
        </p:nvSpPr>
        <p:spPr>
          <a:xfrm>
            <a:off x="952500" y="1246027"/>
            <a:ext cx="4924200" cy="44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 name="Google Shape;220;p24"/>
          <p:cNvSpPr txBox="1">
            <a:spLocks noGrp="1"/>
          </p:cNvSpPr>
          <p:nvPr>
            <p:ph type="title" idx="2" hasCustomPrompt="1"/>
          </p:nvPr>
        </p:nvSpPr>
        <p:spPr>
          <a:xfrm>
            <a:off x="952500" y="1996148"/>
            <a:ext cx="4924200" cy="828300"/>
          </a:xfrm>
          <a:prstGeom prst="rect">
            <a:avLst/>
          </a:prstGeom>
        </p:spPr>
        <p:txBody>
          <a:bodyPr spcFirstLastPara="1" wrap="square" lIns="91425" tIns="91425" rIns="91425" bIns="91425" anchor="t" anchorCtr="0">
            <a:noAutofit/>
          </a:bodyPr>
          <a:lstStyle>
            <a:lvl1pPr lvl="0" rtl="0">
              <a:spcBef>
                <a:spcPts val="0"/>
              </a:spcBef>
              <a:spcAft>
                <a:spcPts val="0"/>
              </a:spcAft>
              <a:buSzPts val="6200"/>
              <a:buNone/>
              <a:defRPr sz="4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21" name="Google Shape;221;p24"/>
          <p:cNvSpPr txBox="1">
            <a:spLocks noGrp="1"/>
          </p:cNvSpPr>
          <p:nvPr>
            <p:ph type="subTitle" idx="3"/>
          </p:nvPr>
        </p:nvSpPr>
        <p:spPr>
          <a:xfrm>
            <a:off x="952500" y="2681963"/>
            <a:ext cx="4924200" cy="44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24"/>
          <p:cNvSpPr txBox="1">
            <a:spLocks noGrp="1"/>
          </p:cNvSpPr>
          <p:nvPr>
            <p:ph type="title" idx="4" hasCustomPrompt="1"/>
          </p:nvPr>
        </p:nvSpPr>
        <p:spPr>
          <a:xfrm>
            <a:off x="952500" y="3452297"/>
            <a:ext cx="4924200" cy="828300"/>
          </a:xfrm>
          <a:prstGeom prst="rect">
            <a:avLst/>
          </a:prstGeom>
        </p:spPr>
        <p:txBody>
          <a:bodyPr spcFirstLastPara="1" wrap="square" lIns="91425" tIns="91425" rIns="91425" bIns="91425" anchor="t" anchorCtr="0">
            <a:noAutofit/>
          </a:bodyPr>
          <a:lstStyle>
            <a:lvl1pPr lvl="0" rtl="0">
              <a:spcBef>
                <a:spcPts val="0"/>
              </a:spcBef>
              <a:spcAft>
                <a:spcPts val="0"/>
              </a:spcAft>
              <a:buSzPts val="6200"/>
              <a:buNone/>
              <a:defRPr sz="4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23" name="Google Shape;223;p24"/>
          <p:cNvSpPr txBox="1">
            <a:spLocks noGrp="1"/>
          </p:cNvSpPr>
          <p:nvPr>
            <p:ph type="subTitle" idx="5"/>
          </p:nvPr>
        </p:nvSpPr>
        <p:spPr>
          <a:xfrm>
            <a:off x="952500" y="4117899"/>
            <a:ext cx="4924200" cy="44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24" name="Google Shape;224;p24"/>
          <p:cNvPicPr preferRelativeResize="0"/>
          <p:nvPr/>
        </p:nvPicPr>
        <p:blipFill>
          <a:blip r:embed="rId3">
            <a:alphaModFix/>
          </a:blip>
          <a:stretch>
            <a:fillRect/>
          </a:stretch>
        </p:blipFill>
        <p:spPr>
          <a:xfrm>
            <a:off x="6037525" y="3062012"/>
            <a:ext cx="2627624" cy="2702576"/>
          </a:xfrm>
          <a:prstGeom prst="rect">
            <a:avLst/>
          </a:prstGeom>
          <a:noFill/>
          <a:ln>
            <a:noFill/>
          </a:ln>
        </p:spPr>
      </p:pic>
      <p:pic>
        <p:nvPicPr>
          <p:cNvPr id="225" name="Google Shape;225;p24"/>
          <p:cNvPicPr preferRelativeResize="0"/>
          <p:nvPr/>
        </p:nvPicPr>
        <p:blipFill>
          <a:blip r:embed="rId4">
            <a:alphaModFix/>
          </a:blip>
          <a:stretch>
            <a:fillRect/>
          </a:stretch>
        </p:blipFill>
        <p:spPr>
          <a:xfrm>
            <a:off x="6192590" y="-932375"/>
            <a:ext cx="3146597" cy="3236349"/>
          </a:xfrm>
          <a:prstGeom prst="rect">
            <a:avLst/>
          </a:prstGeom>
          <a:noFill/>
          <a:ln>
            <a:noFill/>
          </a:ln>
        </p:spPr>
      </p:pic>
      <p:pic>
        <p:nvPicPr>
          <p:cNvPr id="226" name="Google Shape;226;p24"/>
          <p:cNvPicPr preferRelativeResize="0"/>
          <p:nvPr/>
        </p:nvPicPr>
        <p:blipFill>
          <a:blip r:embed="rId5">
            <a:alphaModFix/>
          </a:blip>
          <a:stretch>
            <a:fillRect/>
          </a:stretch>
        </p:blipFill>
        <p:spPr>
          <a:xfrm>
            <a:off x="-660200" y="-1570348"/>
            <a:ext cx="2920600" cy="3003899"/>
          </a:xfrm>
          <a:prstGeom prst="rect">
            <a:avLst/>
          </a:prstGeom>
          <a:noFill/>
          <a:ln>
            <a:noFill/>
          </a:ln>
        </p:spPr>
      </p:pic>
      <p:sp>
        <p:nvSpPr>
          <p:cNvPr id="227" name="Google Shape;227;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228"/>
        <p:cNvGrpSpPr/>
        <p:nvPr/>
      </p:nvGrpSpPr>
      <p:grpSpPr>
        <a:xfrm>
          <a:off x="0" y="0"/>
          <a:ext cx="0" cy="0"/>
          <a:chOff x="0" y="0"/>
          <a:chExt cx="0" cy="0"/>
        </a:xfrm>
      </p:grpSpPr>
      <p:pic>
        <p:nvPicPr>
          <p:cNvPr id="229" name="Google Shape;229;p25"/>
          <p:cNvPicPr preferRelativeResize="0"/>
          <p:nvPr/>
        </p:nvPicPr>
        <p:blipFill rotWithShape="1">
          <a:blip r:embed="rId2">
            <a:alphaModFix amt="93000"/>
          </a:blip>
          <a:srcRect l="1854"/>
          <a:stretch/>
        </p:blipFill>
        <p:spPr>
          <a:xfrm>
            <a:off x="25" y="0"/>
            <a:ext cx="9144001" cy="5143500"/>
          </a:xfrm>
          <a:prstGeom prst="rect">
            <a:avLst/>
          </a:prstGeom>
          <a:noFill/>
          <a:ln>
            <a:noFill/>
          </a:ln>
        </p:spPr>
      </p:pic>
      <p:sp>
        <p:nvSpPr>
          <p:cNvPr id="230" name="Google Shape;230;p25"/>
          <p:cNvSpPr txBox="1">
            <a:spLocks noGrp="1"/>
          </p:cNvSpPr>
          <p:nvPr>
            <p:ph type="ctrTitle"/>
          </p:nvPr>
        </p:nvSpPr>
        <p:spPr>
          <a:xfrm>
            <a:off x="3071950" y="758775"/>
            <a:ext cx="3000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1" name="Google Shape;231;p25"/>
          <p:cNvSpPr txBox="1">
            <a:spLocks noGrp="1"/>
          </p:cNvSpPr>
          <p:nvPr>
            <p:ph type="subTitle" idx="1"/>
          </p:nvPr>
        </p:nvSpPr>
        <p:spPr>
          <a:xfrm>
            <a:off x="3142275" y="1628350"/>
            <a:ext cx="2859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32" name="Google Shape;232;p25"/>
          <p:cNvSpPr txBox="1"/>
          <p:nvPr/>
        </p:nvSpPr>
        <p:spPr>
          <a:xfrm>
            <a:off x="2430050" y="3559450"/>
            <a:ext cx="4284000" cy="615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 sz="1200">
                <a:solidFill>
                  <a:schemeClr val="accent2"/>
                </a:solidFill>
                <a:latin typeface="Open Sans"/>
                <a:ea typeface="Open Sans"/>
                <a:cs typeface="Open Sans"/>
                <a:sym typeface="Open Sans"/>
              </a:rPr>
              <a:t>CREDITS: This presentation template was created by </a:t>
            </a:r>
            <a:r>
              <a:rPr lang="en" sz="1200" b="1">
                <a:solidFill>
                  <a:schemeClr val="accent2"/>
                </a:solidFill>
                <a:uFill>
                  <a:noFill/>
                </a:uFill>
                <a:latin typeface="Open Sans"/>
                <a:ea typeface="Open Sans"/>
                <a:cs typeface="Open Sans"/>
                <a:sym typeface="Open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accent2"/>
                </a:solidFill>
                <a:latin typeface="Open Sans"/>
                <a:ea typeface="Open Sans"/>
                <a:cs typeface="Open Sans"/>
                <a:sym typeface="Open Sans"/>
              </a:rPr>
              <a:t>, including icons by </a:t>
            </a:r>
            <a:r>
              <a:rPr lang="en" sz="1200" b="1">
                <a:solidFill>
                  <a:schemeClr val="accent2"/>
                </a:solidFill>
                <a:uFill>
                  <a:noFill/>
                </a:uFill>
                <a:latin typeface="Open Sans"/>
                <a:ea typeface="Open Sans"/>
                <a:cs typeface="Open Sans"/>
                <a:sym typeface="Open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b="1">
                <a:solidFill>
                  <a:schemeClr val="accent2"/>
                </a:solidFill>
                <a:latin typeface="Open Sans"/>
                <a:ea typeface="Open Sans"/>
                <a:cs typeface="Open Sans"/>
                <a:sym typeface="Open Sans"/>
              </a:rPr>
              <a:t> </a:t>
            </a:r>
            <a:r>
              <a:rPr lang="en" sz="1200">
                <a:solidFill>
                  <a:schemeClr val="accent2"/>
                </a:solidFill>
                <a:latin typeface="Open Sans"/>
                <a:ea typeface="Open Sans"/>
                <a:cs typeface="Open Sans"/>
                <a:sym typeface="Open Sans"/>
              </a:rPr>
              <a:t>and infographics &amp; images by </a:t>
            </a:r>
            <a:r>
              <a:rPr lang="en" sz="1200" b="1">
                <a:solidFill>
                  <a:schemeClr val="accent2"/>
                </a:solidFill>
                <a:uFill>
                  <a:noFill/>
                </a:uFill>
                <a:latin typeface="Open Sans"/>
                <a:ea typeface="Open Sans"/>
                <a:cs typeface="Open Sans"/>
                <a:sym typeface="Open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200" b="1">
              <a:solidFill>
                <a:schemeClr val="accent2"/>
              </a:solidFill>
              <a:latin typeface="Open Sans"/>
              <a:ea typeface="Open Sans"/>
              <a:cs typeface="Open Sans"/>
              <a:sym typeface="Open Sans"/>
            </a:endParaRPr>
          </a:p>
        </p:txBody>
      </p:sp>
      <p:pic>
        <p:nvPicPr>
          <p:cNvPr id="233" name="Google Shape;233;p25"/>
          <p:cNvPicPr preferRelativeResize="0"/>
          <p:nvPr/>
        </p:nvPicPr>
        <p:blipFill>
          <a:blip r:embed="rId6">
            <a:alphaModFix/>
          </a:blip>
          <a:stretch>
            <a:fillRect/>
          </a:stretch>
        </p:blipFill>
        <p:spPr>
          <a:xfrm>
            <a:off x="-101928" y="-281750"/>
            <a:ext cx="2108851" cy="2168999"/>
          </a:xfrm>
          <a:prstGeom prst="rect">
            <a:avLst/>
          </a:prstGeom>
          <a:noFill/>
          <a:ln>
            <a:noFill/>
          </a:ln>
        </p:spPr>
      </p:pic>
      <p:pic>
        <p:nvPicPr>
          <p:cNvPr id="234" name="Google Shape;234;p25"/>
          <p:cNvPicPr preferRelativeResize="0"/>
          <p:nvPr/>
        </p:nvPicPr>
        <p:blipFill>
          <a:blip r:embed="rId7">
            <a:alphaModFix/>
          </a:blip>
          <a:stretch>
            <a:fillRect/>
          </a:stretch>
        </p:blipFill>
        <p:spPr>
          <a:xfrm>
            <a:off x="6713951" y="568700"/>
            <a:ext cx="2344774" cy="2411649"/>
          </a:xfrm>
          <a:prstGeom prst="rect">
            <a:avLst/>
          </a:prstGeom>
          <a:noFill/>
          <a:ln>
            <a:noFill/>
          </a:ln>
        </p:spPr>
      </p:pic>
      <p:pic>
        <p:nvPicPr>
          <p:cNvPr id="235" name="Google Shape;235;p25"/>
          <p:cNvPicPr preferRelativeResize="0"/>
          <p:nvPr/>
        </p:nvPicPr>
        <p:blipFill>
          <a:blip r:embed="rId8">
            <a:alphaModFix/>
          </a:blip>
          <a:stretch>
            <a:fillRect/>
          </a:stretch>
        </p:blipFill>
        <p:spPr>
          <a:xfrm>
            <a:off x="-446290" y="2307675"/>
            <a:ext cx="2492776" cy="2563900"/>
          </a:xfrm>
          <a:prstGeom prst="rect">
            <a:avLst/>
          </a:prstGeom>
          <a:noFill/>
          <a:ln>
            <a:noFill/>
          </a:ln>
        </p:spPr>
      </p:pic>
      <p:pic>
        <p:nvPicPr>
          <p:cNvPr id="236" name="Google Shape;236;p25"/>
          <p:cNvPicPr preferRelativeResize="0"/>
          <p:nvPr/>
        </p:nvPicPr>
        <p:blipFill>
          <a:blip r:embed="rId9">
            <a:alphaModFix/>
          </a:blip>
          <a:stretch>
            <a:fillRect/>
          </a:stretch>
        </p:blipFill>
        <p:spPr>
          <a:xfrm>
            <a:off x="6633487" y="3619488"/>
            <a:ext cx="2505700" cy="2577175"/>
          </a:xfrm>
          <a:prstGeom prst="rect">
            <a:avLst/>
          </a:prstGeom>
          <a:noFill/>
          <a:ln>
            <a:noFill/>
          </a:ln>
        </p:spPr>
      </p:pic>
      <p:sp>
        <p:nvSpPr>
          <p:cNvPr id="237" name="Google Shape;237;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38"/>
        <p:cNvGrpSpPr/>
        <p:nvPr/>
      </p:nvGrpSpPr>
      <p:grpSpPr>
        <a:xfrm>
          <a:off x="0" y="0"/>
          <a:ext cx="0" cy="0"/>
          <a:chOff x="0" y="0"/>
          <a:chExt cx="0" cy="0"/>
        </a:xfrm>
      </p:grpSpPr>
      <p:pic>
        <p:nvPicPr>
          <p:cNvPr id="239" name="Google Shape;239;p26"/>
          <p:cNvPicPr preferRelativeResize="0"/>
          <p:nvPr/>
        </p:nvPicPr>
        <p:blipFill rotWithShape="1">
          <a:blip r:embed="rId2">
            <a:alphaModFix amt="93000"/>
          </a:blip>
          <a:srcRect l="1854"/>
          <a:stretch/>
        </p:blipFill>
        <p:spPr>
          <a:xfrm>
            <a:off x="25" y="0"/>
            <a:ext cx="9144001" cy="5143500"/>
          </a:xfrm>
          <a:prstGeom prst="rect">
            <a:avLst/>
          </a:prstGeom>
          <a:noFill/>
          <a:ln>
            <a:noFill/>
          </a:ln>
        </p:spPr>
      </p:pic>
      <p:sp>
        <p:nvSpPr>
          <p:cNvPr id="240" name="Google Shape;240;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41"/>
        <p:cNvGrpSpPr/>
        <p:nvPr/>
      </p:nvGrpSpPr>
      <p:grpSpPr>
        <a:xfrm>
          <a:off x="0" y="0"/>
          <a:ext cx="0" cy="0"/>
          <a:chOff x="0" y="0"/>
          <a:chExt cx="0" cy="0"/>
        </a:xfrm>
      </p:grpSpPr>
      <p:pic>
        <p:nvPicPr>
          <p:cNvPr id="242" name="Google Shape;242;p27"/>
          <p:cNvPicPr preferRelativeResize="0"/>
          <p:nvPr/>
        </p:nvPicPr>
        <p:blipFill rotWithShape="1">
          <a:blip r:embed="rId2">
            <a:alphaModFix amt="93000"/>
          </a:blip>
          <a:srcRect l="1854"/>
          <a:stretch/>
        </p:blipFill>
        <p:spPr>
          <a:xfrm>
            <a:off x="25" y="0"/>
            <a:ext cx="9144001" cy="5143500"/>
          </a:xfrm>
          <a:prstGeom prst="rect">
            <a:avLst/>
          </a:prstGeom>
          <a:noFill/>
          <a:ln>
            <a:noFill/>
          </a:ln>
        </p:spPr>
      </p:pic>
      <p:pic>
        <p:nvPicPr>
          <p:cNvPr id="243" name="Google Shape;243;p27"/>
          <p:cNvPicPr preferRelativeResize="0"/>
          <p:nvPr/>
        </p:nvPicPr>
        <p:blipFill>
          <a:blip r:embed="rId3">
            <a:alphaModFix/>
          </a:blip>
          <a:stretch>
            <a:fillRect/>
          </a:stretch>
        </p:blipFill>
        <p:spPr>
          <a:xfrm flipH="1">
            <a:off x="6685975" y="-281750"/>
            <a:ext cx="2108851" cy="2168999"/>
          </a:xfrm>
          <a:prstGeom prst="rect">
            <a:avLst/>
          </a:prstGeom>
          <a:noFill/>
          <a:ln>
            <a:noFill/>
          </a:ln>
        </p:spPr>
      </p:pic>
      <p:pic>
        <p:nvPicPr>
          <p:cNvPr id="244" name="Google Shape;244;p27"/>
          <p:cNvPicPr preferRelativeResize="0"/>
          <p:nvPr/>
        </p:nvPicPr>
        <p:blipFill>
          <a:blip r:embed="rId4">
            <a:alphaModFix/>
          </a:blip>
          <a:stretch>
            <a:fillRect/>
          </a:stretch>
        </p:blipFill>
        <p:spPr>
          <a:xfrm flipH="1">
            <a:off x="-365828" y="568700"/>
            <a:ext cx="2344774" cy="2411649"/>
          </a:xfrm>
          <a:prstGeom prst="rect">
            <a:avLst/>
          </a:prstGeom>
          <a:noFill/>
          <a:ln>
            <a:noFill/>
          </a:ln>
        </p:spPr>
      </p:pic>
      <p:pic>
        <p:nvPicPr>
          <p:cNvPr id="245" name="Google Shape;245;p27"/>
          <p:cNvPicPr preferRelativeResize="0"/>
          <p:nvPr/>
        </p:nvPicPr>
        <p:blipFill>
          <a:blip r:embed="rId5">
            <a:alphaModFix/>
          </a:blip>
          <a:stretch>
            <a:fillRect/>
          </a:stretch>
        </p:blipFill>
        <p:spPr>
          <a:xfrm flipH="1">
            <a:off x="6646411" y="2307675"/>
            <a:ext cx="2492776" cy="2563900"/>
          </a:xfrm>
          <a:prstGeom prst="rect">
            <a:avLst/>
          </a:prstGeom>
          <a:noFill/>
          <a:ln>
            <a:noFill/>
          </a:ln>
        </p:spPr>
      </p:pic>
      <p:pic>
        <p:nvPicPr>
          <p:cNvPr id="246" name="Google Shape;246;p27"/>
          <p:cNvPicPr preferRelativeResize="0"/>
          <p:nvPr/>
        </p:nvPicPr>
        <p:blipFill>
          <a:blip r:embed="rId6">
            <a:alphaModFix/>
          </a:blip>
          <a:stretch>
            <a:fillRect/>
          </a:stretch>
        </p:blipFill>
        <p:spPr>
          <a:xfrm flipH="1">
            <a:off x="-446290" y="3619488"/>
            <a:ext cx="2505700" cy="2577175"/>
          </a:xfrm>
          <a:prstGeom prst="rect">
            <a:avLst/>
          </a:prstGeom>
          <a:noFill/>
          <a:ln>
            <a:noFill/>
          </a:ln>
        </p:spPr>
      </p:pic>
      <p:sp>
        <p:nvSpPr>
          <p:cNvPr id="247" name="Google Shape;247;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pic>
        <p:nvPicPr>
          <p:cNvPr id="30" name="Google Shape;30;p4"/>
          <p:cNvPicPr preferRelativeResize="0"/>
          <p:nvPr/>
        </p:nvPicPr>
        <p:blipFill rotWithShape="1">
          <a:blip r:embed="rId2">
            <a:alphaModFix amt="93000"/>
          </a:blip>
          <a:srcRect l="1854"/>
          <a:stretch/>
        </p:blipFill>
        <p:spPr>
          <a:xfrm>
            <a:off x="25" y="0"/>
            <a:ext cx="9144001" cy="5143500"/>
          </a:xfrm>
          <a:prstGeom prst="rect">
            <a:avLst/>
          </a:prstGeom>
          <a:noFill/>
          <a:ln>
            <a:noFill/>
          </a:ln>
        </p:spPr>
      </p:pic>
      <p:sp>
        <p:nvSpPr>
          <p:cNvPr id="31" name="Google Shape;3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 name="Google Shape;32;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pic>
        <p:nvPicPr>
          <p:cNvPr id="33" name="Google Shape;33;p4"/>
          <p:cNvPicPr preferRelativeResize="0"/>
          <p:nvPr/>
        </p:nvPicPr>
        <p:blipFill>
          <a:blip r:embed="rId3">
            <a:alphaModFix/>
          </a:blip>
          <a:stretch>
            <a:fillRect/>
          </a:stretch>
        </p:blipFill>
        <p:spPr>
          <a:xfrm>
            <a:off x="-1885050" y="3674988"/>
            <a:ext cx="2960132" cy="3044566"/>
          </a:xfrm>
          <a:prstGeom prst="rect">
            <a:avLst/>
          </a:prstGeom>
          <a:noFill/>
          <a:ln>
            <a:noFill/>
          </a:ln>
        </p:spPr>
      </p:pic>
      <p:pic>
        <p:nvPicPr>
          <p:cNvPr id="34" name="Google Shape;34;p4"/>
          <p:cNvPicPr preferRelativeResize="0"/>
          <p:nvPr/>
        </p:nvPicPr>
        <p:blipFill>
          <a:blip r:embed="rId4">
            <a:alphaModFix/>
          </a:blip>
          <a:stretch>
            <a:fillRect/>
          </a:stretch>
        </p:blipFill>
        <p:spPr>
          <a:xfrm>
            <a:off x="7097590" y="-1617300"/>
            <a:ext cx="3146597" cy="3236349"/>
          </a:xfrm>
          <a:prstGeom prst="rect">
            <a:avLst/>
          </a:prstGeom>
          <a:noFill/>
          <a:ln>
            <a:noFill/>
          </a:ln>
        </p:spPr>
      </p:pic>
      <p:sp>
        <p:nvSpPr>
          <p:cNvPr id="35" name="Google Shape;35;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rgbClr val="434343"/>
                </a:solidFill>
              </a:defRPr>
            </a:lvl1pPr>
            <a:lvl2pPr lvl="1">
              <a:buNone/>
              <a:defRPr>
                <a:solidFill>
                  <a:srgbClr val="434343"/>
                </a:solidFill>
              </a:defRPr>
            </a:lvl2pPr>
            <a:lvl3pPr lvl="2">
              <a:buNone/>
              <a:defRPr>
                <a:solidFill>
                  <a:srgbClr val="434343"/>
                </a:solidFill>
              </a:defRPr>
            </a:lvl3pPr>
            <a:lvl4pPr lvl="3">
              <a:buNone/>
              <a:defRPr>
                <a:solidFill>
                  <a:srgbClr val="434343"/>
                </a:solidFill>
              </a:defRPr>
            </a:lvl4pPr>
            <a:lvl5pPr lvl="4">
              <a:buNone/>
              <a:defRPr>
                <a:solidFill>
                  <a:srgbClr val="434343"/>
                </a:solidFill>
              </a:defRPr>
            </a:lvl5pPr>
            <a:lvl6pPr lvl="5">
              <a:buNone/>
              <a:defRPr>
                <a:solidFill>
                  <a:srgbClr val="434343"/>
                </a:solidFill>
              </a:defRPr>
            </a:lvl6pPr>
            <a:lvl7pPr lvl="6">
              <a:buNone/>
              <a:defRPr>
                <a:solidFill>
                  <a:srgbClr val="434343"/>
                </a:solidFill>
              </a:defRPr>
            </a:lvl7pPr>
            <a:lvl8pPr lvl="7">
              <a:buNone/>
              <a:defRPr>
                <a:solidFill>
                  <a:srgbClr val="434343"/>
                </a:solidFill>
              </a:defRPr>
            </a:lvl8pPr>
            <a:lvl9pPr lvl="8">
              <a:buNone/>
              <a:defRPr>
                <a:solidFill>
                  <a:srgbClr val="43434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pic>
        <p:nvPicPr>
          <p:cNvPr id="37" name="Google Shape;37;p5"/>
          <p:cNvPicPr preferRelativeResize="0"/>
          <p:nvPr/>
        </p:nvPicPr>
        <p:blipFill rotWithShape="1">
          <a:blip r:embed="rId2">
            <a:alphaModFix amt="93000"/>
          </a:blip>
          <a:srcRect l="1854"/>
          <a:stretch/>
        </p:blipFill>
        <p:spPr>
          <a:xfrm>
            <a:off x="25" y="0"/>
            <a:ext cx="9144001" cy="5143500"/>
          </a:xfrm>
          <a:prstGeom prst="rect">
            <a:avLst/>
          </a:prstGeom>
          <a:noFill/>
          <a:ln>
            <a:noFill/>
          </a:ln>
        </p:spPr>
      </p:pic>
      <p:sp>
        <p:nvSpPr>
          <p:cNvPr id="38" name="Google Shape;38;p5"/>
          <p:cNvSpPr txBox="1">
            <a:spLocks noGrp="1"/>
          </p:cNvSpPr>
          <p:nvPr>
            <p:ph type="subTitle" idx="1"/>
          </p:nvPr>
        </p:nvSpPr>
        <p:spPr>
          <a:xfrm>
            <a:off x="3002028" y="623000"/>
            <a:ext cx="5489400" cy="713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400"/>
              <a:buFont typeface="Bebas Neue"/>
              <a:buNone/>
              <a:defRPr sz="3500">
                <a:solidFill>
                  <a:schemeClr val="accent2"/>
                </a:solidFill>
                <a:latin typeface="DM Serif Display"/>
                <a:ea typeface="DM Serif Display"/>
                <a:cs typeface="DM Serif Display"/>
                <a:sym typeface="DM Serif Display"/>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9" name="Google Shape;39;p5"/>
          <p:cNvSpPr txBox="1">
            <a:spLocks noGrp="1"/>
          </p:cNvSpPr>
          <p:nvPr>
            <p:ph type="subTitle" idx="2"/>
          </p:nvPr>
        </p:nvSpPr>
        <p:spPr>
          <a:xfrm>
            <a:off x="3002000" y="3005050"/>
            <a:ext cx="5655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3500">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0" name="Google Shape;40;p5"/>
          <p:cNvSpPr txBox="1">
            <a:spLocks noGrp="1"/>
          </p:cNvSpPr>
          <p:nvPr>
            <p:ph type="subTitle" idx="3"/>
          </p:nvPr>
        </p:nvSpPr>
        <p:spPr>
          <a:xfrm>
            <a:off x="3002000" y="1084625"/>
            <a:ext cx="5034600" cy="16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41" name="Google Shape;41;p5"/>
          <p:cNvSpPr txBox="1">
            <a:spLocks noGrp="1"/>
          </p:cNvSpPr>
          <p:nvPr>
            <p:ph type="subTitle" idx="4"/>
          </p:nvPr>
        </p:nvSpPr>
        <p:spPr>
          <a:xfrm>
            <a:off x="3002000" y="3542875"/>
            <a:ext cx="5034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42" name="Google Shape;42;p5"/>
          <p:cNvPicPr preferRelativeResize="0"/>
          <p:nvPr/>
        </p:nvPicPr>
        <p:blipFill>
          <a:blip r:embed="rId3">
            <a:alphaModFix/>
          </a:blip>
          <a:stretch>
            <a:fillRect/>
          </a:stretch>
        </p:blipFill>
        <p:spPr>
          <a:xfrm>
            <a:off x="759726" y="3096551"/>
            <a:ext cx="2119900" cy="2180349"/>
          </a:xfrm>
          <a:prstGeom prst="rect">
            <a:avLst/>
          </a:prstGeom>
          <a:noFill/>
          <a:ln>
            <a:noFill/>
          </a:ln>
        </p:spPr>
      </p:pic>
      <p:pic>
        <p:nvPicPr>
          <p:cNvPr id="43" name="Google Shape;43;p5"/>
          <p:cNvPicPr preferRelativeResize="0"/>
          <p:nvPr/>
        </p:nvPicPr>
        <p:blipFill>
          <a:blip r:embed="rId4">
            <a:alphaModFix/>
          </a:blip>
          <a:stretch>
            <a:fillRect/>
          </a:stretch>
        </p:blipFill>
        <p:spPr>
          <a:xfrm>
            <a:off x="450408" y="-1022000"/>
            <a:ext cx="2493134" cy="2564253"/>
          </a:xfrm>
          <a:prstGeom prst="rect">
            <a:avLst/>
          </a:prstGeom>
          <a:noFill/>
          <a:ln>
            <a:noFill/>
          </a:ln>
        </p:spPr>
      </p:pic>
      <p:pic>
        <p:nvPicPr>
          <p:cNvPr id="44" name="Google Shape;44;p5"/>
          <p:cNvPicPr preferRelativeResize="0"/>
          <p:nvPr/>
        </p:nvPicPr>
        <p:blipFill>
          <a:blip r:embed="rId5">
            <a:alphaModFix/>
          </a:blip>
          <a:stretch>
            <a:fillRect/>
          </a:stretch>
        </p:blipFill>
        <p:spPr>
          <a:xfrm>
            <a:off x="-1268197" y="260300"/>
            <a:ext cx="2493134" cy="2564253"/>
          </a:xfrm>
          <a:prstGeom prst="rect">
            <a:avLst/>
          </a:prstGeom>
          <a:noFill/>
          <a:ln>
            <a:noFill/>
          </a:ln>
        </p:spPr>
      </p:pic>
      <p:pic>
        <p:nvPicPr>
          <p:cNvPr id="45" name="Google Shape;45;p5"/>
          <p:cNvPicPr preferRelativeResize="0"/>
          <p:nvPr/>
        </p:nvPicPr>
        <p:blipFill>
          <a:blip r:embed="rId6">
            <a:alphaModFix/>
          </a:blip>
          <a:stretch>
            <a:fillRect/>
          </a:stretch>
        </p:blipFill>
        <p:spPr>
          <a:xfrm>
            <a:off x="-1509341" y="3422961"/>
            <a:ext cx="2493134" cy="2564253"/>
          </a:xfrm>
          <a:prstGeom prst="rect">
            <a:avLst/>
          </a:prstGeom>
          <a:noFill/>
          <a:ln>
            <a:noFill/>
          </a:ln>
        </p:spPr>
      </p:pic>
      <p:sp>
        <p:nvSpPr>
          <p:cNvPr id="46" name="Google Shape;46;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mt="93000"/>
          </a:blip>
          <a:srcRect l="1854"/>
          <a:stretch/>
        </p:blipFill>
        <p:spPr>
          <a:xfrm>
            <a:off x="25" y="0"/>
            <a:ext cx="9144001" cy="5143500"/>
          </a:xfrm>
          <a:prstGeom prst="rect">
            <a:avLst/>
          </a:prstGeom>
          <a:noFill/>
          <a:ln>
            <a:noFill/>
          </a:ln>
        </p:spPr>
      </p:pic>
      <p:sp>
        <p:nvSpPr>
          <p:cNvPr id="49" name="Google Shape;4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50" name="Google Shape;50;p6"/>
          <p:cNvPicPr preferRelativeResize="0"/>
          <p:nvPr/>
        </p:nvPicPr>
        <p:blipFill>
          <a:blip r:embed="rId3">
            <a:alphaModFix amt="74000"/>
          </a:blip>
          <a:stretch>
            <a:fillRect/>
          </a:stretch>
        </p:blipFill>
        <p:spPr>
          <a:xfrm flipH="1">
            <a:off x="7589876" y="-1339798"/>
            <a:ext cx="2452749" cy="2522700"/>
          </a:xfrm>
          <a:prstGeom prst="rect">
            <a:avLst/>
          </a:prstGeom>
          <a:noFill/>
          <a:ln>
            <a:noFill/>
          </a:ln>
        </p:spPr>
      </p:pic>
      <p:pic>
        <p:nvPicPr>
          <p:cNvPr id="51" name="Google Shape;51;p6"/>
          <p:cNvPicPr preferRelativeResize="0"/>
          <p:nvPr/>
        </p:nvPicPr>
        <p:blipFill>
          <a:blip r:embed="rId4">
            <a:alphaModFix/>
          </a:blip>
          <a:stretch>
            <a:fillRect/>
          </a:stretch>
        </p:blipFill>
        <p:spPr>
          <a:xfrm>
            <a:off x="-669825" y="3747097"/>
            <a:ext cx="1998251" cy="2055251"/>
          </a:xfrm>
          <a:prstGeom prst="rect">
            <a:avLst/>
          </a:prstGeom>
          <a:noFill/>
          <a:ln>
            <a:noFill/>
          </a:ln>
        </p:spPr>
      </p:pic>
      <p:sp>
        <p:nvSpPr>
          <p:cNvPr id="52" name="Google Shape;52;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3"/>
        <p:cNvGrpSpPr/>
        <p:nvPr/>
      </p:nvGrpSpPr>
      <p:grpSpPr>
        <a:xfrm>
          <a:off x="0" y="0"/>
          <a:ext cx="0" cy="0"/>
          <a:chOff x="0" y="0"/>
          <a:chExt cx="0" cy="0"/>
        </a:xfrm>
      </p:grpSpPr>
      <p:pic>
        <p:nvPicPr>
          <p:cNvPr id="54" name="Google Shape;54;p7"/>
          <p:cNvPicPr preferRelativeResize="0"/>
          <p:nvPr/>
        </p:nvPicPr>
        <p:blipFill rotWithShape="1">
          <a:blip r:embed="rId2">
            <a:alphaModFix amt="93000"/>
          </a:blip>
          <a:srcRect l="1854"/>
          <a:stretch/>
        </p:blipFill>
        <p:spPr>
          <a:xfrm>
            <a:off x="25" y="0"/>
            <a:ext cx="9144001" cy="5143500"/>
          </a:xfrm>
          <a:prstGeom prst="rect">
            <a:avLst/>
          </a:prstGeom>
          <a:noFill/>
          <a:ln>
            <a:noFill/>
          </a:ln>
        </p:spPr>
      </p:pic>
      <p:sp>
        <p:nvSpPr>
          <p:cNvPr id="55" name="Google Shape;55;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6" name="Google Shape;56;p7"/>
          <p:cNvSpPr txBox="1">
            <a:spLocks noGrp="1"/>
          </p:cNvSpPr>
          <p:nvPr>
            <p:ph type="body" idx="1"/>
          </p:nvPr>
        </p:nvSpPr>
        <p:spPr>
          <a:xfrm>
            <a:off x="720000" y="1795734"/>
            <a:ext cx="4647900" cy="24372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Char char="●"/>
              <a:defRPr sz="1400">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0"/>
              </a:spcBef>
              <a:spcAft>
                <a:spcPts val="0"/>
              </a:spcAft>
              <a:buSzPts val="1400"/>
              <a:buChar char="■"/>
              <a:defRPr>
                <a:solidFill>
                  <a:srgbClr val="434343"/>
                </a:solidFill>
              </a:defRPr>
            </a:lvl3pPr>
            <a:lvl4pPr marL="1828800" lvl="3" indent="-317500" rtl="0">
              <a:lnSpc>
                <a:spcPct val="115000"/>
              </a:lnSpc>
              <a:spcBef>
                <a:spcPts val="0"/>
              </a:spcBef>
              <a:spcAft>
                <a:spcPts val="0"/>
              </a:spcAft>
              <a:buSzPts val="1400"/>
              <a:buChar char="●"/>
              <a:defRPr>
                <a:solidFill>
                  <a:srgbClr val="434343"/>
                </a:solidFill>
              </a:defRPr>
            </a:lvl4pPr>
            <a:lvl5pPr marL="2286000" lvl="4" indent="-317500" rtl="0">
              <a:lnSpc>
                <a:spcPct val="115000"/>
              </a:lnSpc>
              <a:spcBef>
                <a:spcPts val="0"/>
              </a:spcBef>
              <a:spcAft>
                <a:spcPts val="0"/>
              </a:spcAft>
              <a:buSzPts val="1400"/>
              <a:buChar char="○"/>
              <a:defRPr>
                <a:solidFill>
                  <a:srgbClr val="434343"/>
                </a:solidFill>
              </a:defRPr>
            </a:lvl5pPr>
            <a:lvl6pPr marL="2743200" lvl="5" indent="-317500" rtl="0">
              <a:lnSpc>
                <a:spcPct val="115000"/>
              </a:lnSpc>
              <a:spcBef>
                <a:spcPts val="0"/>
              </a:spcBef>
              <a:spcAft>
                <a:spcPts val="0"/>
              </a:spcAft>
              <a:buSzPts val="1400"/>
              <a:buChar char="■"/>
              <a:defRPr>
                <a:solidFill>
                  <a:srgbClr val="434343"/>
                </a:solidFill>
              </a:defRPr>
            </a:lvl6pPr>
            <a:lvl7pPr marL="3200400" lvl="6" indent="-317500" rtl="0">
              <a:lnSpc>
                <a:spcPct val="115000"/>
              </a:lnSpc>
              <a:spcBef>
                <a:spcPts val="0"/>
              </a:spcBef>
              <a:spcAft>
                <a:spcPts val="0"/>
              </a:spcAft>
              <a:buSzPts val="1400"/>
              <a:buChar char="●"/>
              <a:defRPr>
                <a:solidFill>
                  <a:srgbClr val="434343"/>
                </a:solidFill>
              </a:defRPr>
            </a:lvl7pPr>
            <a:lvl8pPr marL="3657600" lvl="7" indent="-317500" rtl="0">
              <a:lnSpc>
                <a:spcPct val="115000"/>
              </a:lnSpc>
              <a:spcBef>
                <a:spcPts val="0"/>
              </a:spcBef>
              <a:spcAft>
                <a:spcPts val="0"/>
              </a:spcAft>
              <a:buSzPts val="1400"/>
              <a:buChar char="○"/>
              <a:defRPr>
                <a:solidFill>
                  <a:srgbClr val="434343"/>
                </a:solidFill>
              </a:defRPr>
            </a:lvl8pPr>
            <a:lvl9pPr marL="4114800" lvl="8" indent="-317500" rtl="0">
              <a:lnSpc>
                <a:spcPct val="115000"/>
              </a:lnSpc>
              <a:spcBef>
                <a:spcPts val="0"/>
              </a:spcBef>
              <a:spcAft>
                <a:spcPts val="0"/>
              </a:spcAft>
              <a:buSzPts val="1400"/>
              <a:buChar char="■"/>
              <a:defRPr>
                <a:solidFill>
                  <a:srgbClr val="434343"/>
                </a:solidFill>
              </a:defRPr>
            </a:lvl9pPr>
          </a:lstStyle>
          <a:p>
            <a:endParaRPr/>
          </a:p>
        </p:txBody>
      </p:sp>
      <p:pic>
        <p:nvPicPr>
          <p:cNvPr id="57" name="Google Shape;57;p7"/>
          <p:cNvPicPr preferRelativeResize="0"/>
          <p:nvPr/>
        </p:nvPicPr>
        <p:blipFill>
          <a:blip r:embed="rId3">
            <a:alphaModFix/>
          </a:blip>
          <a:stretch>
            <a:fillRect/>
          </a:stretch>
        </p:blipFill>
        <p:spPr>
          <a:xfrm>
            <a:off x="6783313" y="-1028200"/>
            <a:ext cx="2579700" cy="2653275"/>
          </a:xfrm>
          <a:prstGeom prst="rect">
            <a:avLst/>
          </a:prstGeom>
          <a:noFill/>
          <a:ln>
            <a:noFill/>
          </a:ln>
        </p:spPr>
      </p:pic>
      <p:pic>
        <p:nvPicPr>
          <p:cNvPr id="58" name="Google Shape;58;p7"/>
          <p:cNvPicPr preferRelativeResize="0"/>
          <p:nvPr/>
        </p:nvPicPr>
        <p:blipFill>
          <a:blip r:embed="rId4">
            <a:alphaModFix amt="75000"/>
          </a:blip>
          <a:stretch>
            <a:fillRect/>
          </a:stretch>
        </p:blipFill>
        <p:spPr>
          <a:xfrm>
            <a:off x="-739301" y="3714388"/>
            <a:ext cx="2505700" cy="2577175"/>
          </a:xfrm>
          <a:prstGeom prst="rect">
            <a:avLst/>
          </a:prstGeom>
          <a:noFill/>
          <a:ln>
            <a:noFill/>
          </a:ln>
        </p:spPr>
      </p:pic>
      <p:sp>
        <p:nvSpPr>
          <p:cNvPr id="59" name="Google Shape;59;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rgbClr val="434343"/>
                </a:solidFill>
              </a:defRPr>
            </a:lvl1pPr>
            <a:lvl2pPr lvl="1">
              <a:buNone/>
              <a:defRPr>
                <a:solidFill>
                  <a:srgbClr val="434343"/>
                </a:solidFill>
              </a:defRPr>
            </a:lvl2pPr>
            <a:lvl3pPr lvl="2">
              <a:buNone/>
              <a:defRPr>
                <a:solidFill>
                  <a:srgbClr val="434343"/>
                </a:solidFill>
              </a:defRPr>
            </a:lvl3pPr>
            <a:lvl4pPr lvl="3">
              <a:buNone/>
              <a:defRPr>
                <a:solidFill>
                  <a:srgbClr val="434343"/>
                </a:solidFill>
              </a:defRPr>
            </a:lvl4pPr>
            <a:lvl5pPr lvl="4">
              <a:buNone/>
              <a:defRPr>
                <a:solidFill>
                  <a:srgbClr val="434343"/>
                </a:solidFill>
              </a:defRPr>
            </a:lvl5pPr>
            <a:lvl6pPr lvl="5">
              <a:buNone/>
              <a:defRPr>
                <a:solidFill>
                  <a:srgbClr val="434343"/>
                </a:solidFill>
              </a:defRPr>
            </a:lvl6pPr>
            <a:lvl7pPr lvl="6">
              <a:buNone/>
              <a:defRPr>
                <a:solidFill>
                  <a:srgbClr val="434343"/>
                </a:solidFill>
              </a:defRPr>
            </a:lvl7pPr>
            <a:lvl8pPr lvl="7">
              <a:buNone/>
              <a:defRPr>
                <a:solidFill>
                  <a:srgbClr val="434343"/>
                </a:solidFill>
              </a:defRPr>
            </a:lvl8pPr>
            <a:lvl9pPr lvl="8">
              <a:buNone/>
              <a:defRPr>
                <a:solidFill>
                  <a:srgbClr val="43434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0"/>
        <p:cNvGrpSpPr/>
        <p:nvPr/>
      </p:nvGrpSpPr>
      <p:grpSpPr>
        <a:xfrm>
          <a:off x="0" y="0"/>
          <a:ext cx="0" cy="0"/>
          <a:chOff x="0" y="0"/>
          <a:chExt cx="0" cy="0"/>
        </a:xfrm>
      </p:grpSpPr>
      <p:pic>
        <p:nvPicPr>
          <p:cNvPr id="61" name="Google Shape;61;p8"/>
          <p:cNvPicPr preferRelativeResize="0"/>
          <p:nvPr/>
        </p:nvPicPr>
        <p:blipFill rotWithShape="1">
          <a:blip r:embed="rId2">
            <a:alphaModFix amt="93000"/>
          </a:blip>
          <a:srcRect l="1854"/>
          <a:stretch/>
        </p:blipFill>
        <p:spPr>
          <a:xfrm>
            <a:off x="25" y="0"/>
            <a:ext cx="9144001" cy="5143500"/>
          </a:xfrm>
          <a:prstGeom prst="rect">
            <a:avLst/>
          </a:prstGeom>
          <a:noFill/>
          <a:ln>
            <a:noFill/>
          </a:ln>
        </p:spPr>
      </p:pic>
      <p:sp>
        <p:nvSpPr>
          <p:cNvPr id="62" name="Google Shape;62;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63" name="Google Shape;63;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4"/>
        <p:cNvGrpSpPr/>
        <p:nvPr/>
      </p:nvGrpSpPr>
      <p:grpSpPr>
        <a:xfrm>
          <a:off x="0" y="0"/>
          <a:ext cx="0" cy="0"/>
          <a:chOff x="0" y="0"/>
          <a:chExt cx="0" cy="0"/>
        </a:xfrm>
      </p:grpSpPr>
      <p:pic>
        <p:nvPicPr>
          <p:cNvPr id="65" name="Google Shape;65;p9"/>
          <p:cNvPicPr preferRelativeResize="0"/>
          <p:nvPr/>
        </p:nvPicPr>
        <p:blipFill rotWithShape="1">
          <a:blip r:embed="rId2">
            <a:alphaModFix amt="93000"/>
          </a:blip>
          <a:srcRect l="1854"/>
          <a:stretch/>
        </p:blipFill>
        <p:spPr>
          <a:xfrm>
            <a:off x="25" y="0"/>
            <a:ext cx="9144001" cy="5143500"/>
          </a:xfrm>
          <a:prstGeom prst="rect">
            <a:avLst/>
          </a:prstGeom>
          <a:noFill/>
          <a:ln>
            <a:noFill/>
          </a:ln>
        </p:spPr>
      </p:pic>
      <p:sp>
        <p:nvSpPr>
          <p:cNvPr id="66" name="Google Shape;66;p9"/>
          <p:cNvSpPr txBox="1">
            <a:spLocks noGrp="1"/>
          </p:cNvSpPr>
          <p:nvPr>
            <p:ph type="title"/>
          </p:nvPr>
        </p:nvSpPr>
        <p:spPr>
          <a:xfrm>
            <a:off x="3537700" y="1429650"/>
            <a:ext cx="4738800" cy="1178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7" name="Google Shape;67;p9"/>
          <p:cNvSpPr txBox="1">
            <a:spLocks noGrp="1"/>
          </p:cNvSpPr>
          <p:nvPr>
            <p:ph type="subTitle" idx="1"/>
          </p:nvPr>
        </p:nvSpPr>
        <p:spPr>
          <a:xfrm>
            <a:off x="1887700" y="2731825"/>
            <a:ext cx="6388800" cy="113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68" name="Google Shape;68;p9"/>
          <p:cNvPicPr preferRelativeResize="0"/>
          <p:nvPr/>
        </p:nvPicPr>
        <p:blipFill>
          <a:blip r:embed="rId3">
            <a:alphaModFix/>
          </a:blip>
          <a:stretch>
            <a:fillRect/>
          </a:stretch>
        </p:blipFill>
        <p:spPr>
          <a:xfrm>
            <a:off x="6469047" y="-1282811"/>
            <a:ext cx="2836474" cy="2917374"/>
          </a:xfrm>
          <a:prstGeom prst="rect">
            <a:avLst/>
          </a:prstGeom>
          <a:noFill/>
          <a:ln>
            <a:noFill/>
          </a:ln>
        </p:spPr>
      </p:pic>
      <p:pic>
        <p:nvPicPr>
          <p:cNvPr id="69" name="Google Shape;69;p9"/>
          <p:cNvPicPr preferRelativeResize="0"/>
          <p:nvPr/>
        </p:nvPicPr>
        <p:blipFill>
          <a:blip r:embed="rId4">
            <a:alphaModFix/>
          </a:blip>
          <a:stretch>
            <a:fillRect/>
          </a:stretch>
        </p:blipFill>
        <p:spPr>
          <a:xfrm>
            <a:off x="-489878" y="3197436"/>
            <a:ext cx="2409941" cy="2478687"/>
          </a:xfrm>
          <a:prstGeom prst="rect">
            <a:avLst/>
          </a:prstGeom>
          <a:noFill/>
          <a:ln>
            <a:noFill/>
          </a:ln>
        </p:spPr>
      </p:pic>
      <p:pic>
        <p:nvPicPr>
          <p:cNvPr id="70" name="Google Shape;70;p9"/>
          <p:cNvPicPr preferRelativeResize="0"/>
          <p:nvPr/>
        </p:nvPicPr>
        <p:blipFill>
          <a:blip r:embed="rId5">
            <a:alphaModFix/>
          </a:blip>
          <a:stretch>
            <a:fillRect/>
          </a:stretch>
        </p:blipFill>
        <p:spPr>
          <a:xfrm rot="10800000">
            <a:off x="-45598" y="-1068764"/>
            <a:ext cx="2628399" cy="2703351"/>
          </a:xfrm>
          <a:prstGeom prst="rect">
            <a:avLst/>
          </a:prstGeom>
          <a:noFill/>
          <a:ln>
            <a:noFill/>
          </a:ln>
        </p:spPr>
      </p:pic>
      <p:pic>
        <p:nvPicPr>
          <p:cNvPr id="71" name="Google Shape;71;p9"/>
          <p:cNvPicPr preferRelativeResize="0"/>
          <p:nvPr/>
        </p:nvPicPr>
        <p:blipFill>
          <a:blip r:embed="rId5">
            <a:alphaModFix/>
          </a:blip>
          <a:stretch>
            <a:fillRect/>
          </a:stretch>
        </p:blipFill>
        <p:spPr>
          <a:xfrm>
            <a:off x="6469058" y="4223286"/>
            <a:ext cx="2409941" cy="2478687"/>
          </a:xfrm>
          <a:prstGeom prst="rect">
            <a:avLst/>
          </a:prstGeom>
          <a:noFill/>
          <a:ln>
            <a:noFill/>
          </a:ln>
        </p:spPr>
      </p:pic>
      <p:sp>
        <p:nvSpPr>
          <p:cNvPr id="72" name="Google Shape;72;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3"/>
        <p:cNvGrpSpPr/>
        <p:nvPr/>
      </p:nvGrpSpPr>
      <p:grpSpPr>
        <a:xfrm>
          <a:off x="0" y="0"/>
          <a:ext cx="0" cy="0"/>
          <a:chOff x="0" y="0"/>
          <a:chExt cx="0" cy="0"/>
        </a:xfrm>
      </p:grpSpPr>
      <p:pic>
        <p:nvPicPr>
          <p:cNvPr id="74" name="Google Shape;74;p10"/>
          <p:cNvPicPr preferRelativeResize="0"/>
          <p:nvPr/>
        </p:nvPicPr>
        <p:blipFill rotWithShape="1">
          <a:blip r:embed="rId2">
            <a:alphaModFix amt="93000"/>
          </a:blip>
          <a:srcRect l="1854"/>
          <a:stretch/>
        </p:blipFill>
        <p:spPr>
          <a:xfrm>
            <a:off x="25" y="0"/>
            <a:ext cx="9144001" cy="5143500"/>
          </a:xfrm>
          <a:prstGeom prst="rect">
            <a:avLst/>
          </a:prstGeom>
          <a:noFill/>
          <a:ln>
            <a:noFill/>
          </a:ln>
        </p:spPr>
      </p:pic>
      <p:sp>
        <p:nvSpPr>
          <p:cNvPr id="75" name="Google Shape;75;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6" name="Google Shape;76;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3500"/>
              <a:buFont typeface="DM Serif Display"/>
              <a:buNone/>
              <a:defRPr sz="3500">
                <a:solidFill>
                  <a:schemeClr val="accent2"/>
                </a:solidFill>
                <a:latin typeface="DM Serif Display"/>
                <a:ea typeface="DM Serif Display"/>
                <a:cs typeface="DM Serif Display"/>
                <a:sym typeface="DM Serif Display"/>
              </a:defRPr>
            </a:lvl1pPr>
            <a:lvl2pPr lvl="1" rtl="0">
              <a:spcBef>
                <a:spcPts val="0"/>
              </a:spcBef>
              <a:spcAft>
                <a:spcPts val="0"/>
              </a:spcAft>
              <a:buClr>
                <a:schemeClr val="accent2"/>
              </a:buClr>
              <a:buSzPts val="3500"/>
              <a:buFont typeface="DM Serif Display"/>
              <a:buNone/>
              <a:defRPr sz="3500">
                <a:solidFill>
                  <a:schemeClr val="accent2"/>
                </a:solidFill>
                <a:latin typeface="DM Serif Display"/>
                <a:ea typeface="DM Serif Display"/>
                <a:cs typeface="DM Serif Display"/>
                <a:sym typeface="DM Serif Display"/>
              </a:defRPr>
            </a:lvl2pPr>
            <a:lvl3pPr lvl="2" rtl="0">
              <a:spcBef>
                <a:spcPts val="0"/>
              </a:spcBef>
              <a:spcAft>
                <a:spcPts val="0"/>
              </a:spcAft>
              <a:buClr>
                <a:schemeClr val="accent2"/>
              </a:buClr>
              <a:buSzPts val="3500"/>
              <a:buFont typeface="DM Serif Display"/>
              <a:buNone/>
              <a:defRPr sz="3500">
                <a:solidFill>
                  <a:schemeClr val="accent2"/>
                </a:solidFill>
                <a:latin typeface="DM Serif Display"/>
                <a:ea typeface="DM Serif Display"/>
                <a:cs typeface="DM Serif Display"/>
                <a:sym typeface="DM Serif Display"/>
              </a:defRPr>
            </a:lvl3pPr>
            <a:lvl4pPr lvl="3" rtl="0">
              <a:spcBef>
                <a:spcPts val="0"/>
              </a:spcBef>
              <a:spcAft>
                <a:spcPts val="0"/>
              </a:spcAft>
              <a:buClr>
                <a:schemeClr val="accent2"/>
              </a:buClr>
              <a:buSzPts val="3500"/>
              <a:buFont typeface="DM Serif Display"/>
              <a:buNone/>
              <a:defRPr sz="3500">
                <a:solidFill>
                  <a:schemeClr val="accent2"/>
                </a:solidFill>
                <a:latin typeface="DM Serif Display"/>
                <a:ea typeface="DM Serif Display"/>
                <a:cs typeface="DM Serif Display"/>
                <a:sym typeface="DM Serif Display"/>
              </a:defRPr>
            </a:lvl4pPr>
            <a:lvl5pPr lvl="4" rtl="0">
              <a:spcBef>
                <a:spcPts val="0"/>
              </a:spcBef>
              <a:spcAft>
                <a:spcPts val="0"/>
              </a:spcAft>
              <a:buClr>
                <a:schemeClr val="accent2"/>
              </a:buClr>
              <a:buSzPts val="3500"/>
              <a:buFont typeface="DM Serif Display"/>
              <a:buNone/>
              <a:defRPr sz="3500">
                <a:solidFill>
                  <a:schemeClr val="accent2"/>
                </a:solidFill>
                <a:latin typeface="DM Serif Display"/>
                <a:ea typeface="DM Serif Display"/>
                <a:cs typeface="DM Serif Display"/>
                <a:sym typeface="DM Serif Display"/>
              </a:defRPr>
            </a:lvl5pPr>
            <a:lvl6pPr lvl="5" rtl="0">
              <a:spcBef>
                <a:spcPts val="0"/>
              </a:spcBef>
              <a:spcAft>
                <a:spcPts val="0"/>
              </a:spcAft>
              <a:buClr>
                <a:schemeClr val="accent2"/>
              </a:buClr>
              <a:buSzPts val="3500"/>
              <a:buFont typeface="DM Serif Display"/>
              <a:buNone/>
              <a:defRPr sz="3500">
                <a:solidFill>
                  <a:schemeClr val="accent2"/>
                </a:solidFill>
                <a:latin typeface="DM Serif Display"/>
                <a:ea typeface="DM Serif Display"/>
                <a:cs typeface="DM Serif Display"/>
                <a:sym typeface="DM Serif Display"/>
              </a:defRPr>
            </a:lvl6pPr>
            <a:lvl7pPr lvl="6" rtl="0">
              <a:spcBef>
                <a:spcPts val="0"/>
              </a:spcBef>
              <a:spcAft>
                <a:spcPts val="0"/>
              </a:spcAft>
              <a:buClr>
                <a:schemeClr val="accent2"/>
              </a:buClr>
              <a:buSzPts val="3500"/>
              <a:buFont typeface="DM Serif Display"/>
              <a:buNone/>
              <a:defRPr sz="3500">
                <a:solidFill>
                  <a:schemeClr val="accent2"/>
                </a:solidFill>
                <a:latin typeface="DM Serif Display"/>
                <a:ea typeface="DM Serif Display"/>
                <a:cs typeface="DM Serif Display"/>
                <a:sym typeface="DM Serif Display"/>
              </a:defRPr>
            </a:lvl7pPr>
            <a:lvl8pPr lvl="7" rtl="0">
              <a:spcBef>
                <a:spcPts val="0"/>
              </a:spcBef>
              <a:spcAft>
                <a:spcPts val="0"/>
              </a:spcAft>
              <a:buClr>
                <a:schemeClr val="accent2"/>
              </a:buClr>
              <a:buSzPts val="3500"/>
              <a:buFont typeface="DM Serif Display"/>
              <a:buNone/>
              <a:defRPr sz="3500">
                <a:solidFill>
                  <a:schemeClr val="accent2"/>
                </a:solidFill>
                <a:latin typeface="DM Serif Display"/>
                <a:ea typeface="DM Serif Display"/>
                <a:cs typeface="DM Serif Display"/>
                <a:sym typeface="DM Serif Display"/>
              </a:defRPr>
            </a:lvl8pPr>
            <a:lvl9pPr lvl="8" rtl="0">
              <a:spcBef>
                <a:spcPts val="0"/>
              </a:spcBef>
              <a:spcAft>
                <a:spcPts val="0"/>
              </a:spcAft>
              <a:buClr>
                <a:schemeClr val="accent2"/>
              </a:buClr>
              <a:buSzPts val="3500"/>
              <a:buFont typeface="DM Serif Display"/>
              <a:buNone/>
              <a:defRPr sz="3500">
                <a:solidFill>
                  <a:schemeClr val="accent2"/>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2"/>
              </a:buClr>
              <a:buSzPts val="1400"/>
              <a:buFont typeface="Open Sans"/>
              <a:buChar char="●"/>
              <a:defRPr>
                <a:solidFill>
                  <a:schemeClr val="accent2"/>
                </a:solidFill>
                <a:latin typeface="Open Sans"/>
                <a:ea typeface="Open Sans"/>
                <a:cs typeface="Open Sans"/>
                <a:sym typeface="Open Sans"/>
              </a:defRPr>
            </a:lvl1pPr>
            <a:lvl2pPr marL="914400" lvl="1" indent="-317500">
              <a:lnSpc>
                <a:spcPct val="100000"/>
              </a:lnSpc>
              <a:spcBef>
                <a:spcPts val="1600"/>
              </a:spcBef>
              <a:spcAft>
                <a:spcPts val="0"/>
              </a:spcAft>
              <a:buClr>
                <a:schemeClr val="accent2"/>
              </a:buClr>
              <a:buSzPts val="1400"/>
              <a:buFont typeface="Open Sans"/>
              <a:buChar char="○"/>
              <a:defRPr>
                <a:solidFill>
                  <a:schemeClr val="accent2"/>
                </a:solidFill>
                <a:latin typeface="Open Sans"/>
                <a:ea typeface="Open Sans"/>
                <a:cs typeface="Open Sans"/>
                <a:sym typeface="Open Sans"/>
              </a:defRPr>
            </a:lvl2pPr>
            <a:lvl3pPr marL="1371600" lvl="2" indent="-317500">
              <a:lnSpc>
                <a:spcPct val="100000"/>
              </a:lnSpc>
              <a:spcBef>
                <a:spcPts val="1600"/>
              </a:spcBef>
              <a:spcAft>
                <a:spcPts val="0"/>
              </a:spcAft>
              <a:buClr>
                <a:schemeClr val="accent2"/>
              </a:buClr>
              <a:buSzPts val="1400"/>
              <a:buFont typeface="Open Sans"/>
              <a:buChar char="■"/>
              <a:defRPr>
                <a:solidFill>
                  <a:schemeClr val="accent2"/>
                </a:solidFill>
                <a:latin typeface="Open Sans"/>
                <a:ea typeface="Open Sans"/>
                <a:cs typeface="Open Sans"/>
                <a:sym typeface="Open Sans"/>
              </a:defRPr>
            </a:lvl3pPr>
            <a:lvl4pPr marL="1828800" lvl="3" indent="-317500">
              <a:lnSpc>
                <a:spcPct val="100000"/>
              </a:lnSpc>
              <a:spcBef>
                <a:spcPts val="1600"/>
              </a:spcBef>
              <a:spcAft>
                <a:spcPts val="0"/>
              </a:spcAft>
              <a:buClr>
                <a:schemeClr val="accent2"/>
              </a:buClr>
              <a:buSzPts val="1400"/>
              <a:buFont typeface="Open Sans"/>
              <a:buChar char="●"/>
              <a:defRPr>
                <a:solidFill>
                  <a:schemeClr val="accent2"/>
                </a:solidFill>
                <a:latin typeface="Open Sans"/>
                <a:ea typeface="Open Sans"/>
                <a:cs typeface="Open Sans"/>
                <a:sym typeface="Open Sans"/>
              </a:defRPr>
            </a:lvl4pPr>
            <a:lvl5pPr marL="2286000" lvl="4" indent="-317500">
              <a:lnSpc>
                <a:spcPct val="100000"/>
              </a:lnSpc>
              <a:spcBef>
                <a:spcPts val="1600"/>
              </a:spcBef>
              <a:spcAft>
                <a:spcPts val="0"/>
              </a:spcAft>
              <a:buClr>
                <a:schemeClr val="accent2"/>
              </a:buClr>
              <a:buSzPts val="1400"/>
              <a:buFont typeface="Open Sans"/>
              <a:buChar char="○"/>
              <a:defRPr>
                <a:solidFill>
                  <a:schemeClr val="accent2"/>
                </a:solidFill>
                <a:latin typeface="Open Sans"/>
                <a:ea typeface="Open Sans"/>
                <a:cs typeface="Open Sans"/>
                <a:sym typeface="Open Sans"/>
              </a:defRPr>
            </a:lvl5pPr>
            <a:lvl6pPr marL="2743200" lvl="5" indent="-317500">
              <a:lnSpc>
                <a:spcPct val="100000"/>
              </a:lnSpc>
              <a:spcBef>
                <a:spcPts val="1600"/>
              </a:spcBef>
              <a:spcAft>
                <a:spcPts val="0"/>
              </a:spcAft>
              <a:buClr>
                <a:schemeClr val="accent2"/>
              </a:buClr>
              <a:buSzPts val="1400"/>
              <a:buFont typeface="Open Sans"/>
              <a:buChar char="■"/>
              <a:defRPr>
                <a:solidFill>
                  <a:schemeClr val="accent2"/>
                </a:solidFill>
                <a:latin typeface="Open Sans"/>
                <a:ea typeface="Open Sans"/>
                <a:cs typeface="Open Sans"/>
                <a:sym typeface="Open Sans"/>
              </a:defRPr>
            </a:lvl6pPr>
            <a:lvl7pPr marL="3200400" lvl="6" indent="-317500">
              <a:lnSpc>
                <a:spcPct val="100000"/>
              </a:lnSpc>
              <a:spcBef>
                <a:spcPts val="1600"/>
              </a:spcBef>
              <a:spcAft>
                <a:spcPts val="0"/>
              </a:spcAft>
              <a:buClr>
                <a:schemeClr val="accent2"/>
              </a:buClr>
              <a:buSzPts val="1400"/>
              <a:buFont typeface="Open Sans"/>
              <a:buChar char="●"/>
              <a:defRPr>
                <a:solidFill>
                  <a:schemeClr val="accent2"/>
                </a:solidFill>
                <a:latin typeface="Open Sans"/>
                <a:ea typeface="Open Sans"/>
                <a:cs typeface="Open Sans"/>
                <a:sym typeface="Open Sans"/>
              </a:defRPr>
            </a:lvl7pPr>
            <a:lvl8pPr marL="3657600" lvl="7" indent="-317500">
              <a:lnSpc>
                <a:spcPct val="100000"/>
              </a:lnSpc>
              <a:spcBef>
                <a:spcPts val="1600"/>
              </a:spcBef>
              <a:spcAft>
                <a:spcPts val="0"/>
              </a:spcAft>
              <a:buClr>
                <a:schemeClr val="accent2"/>
              </a:buClr>
              <a:buSzPts val="1400"/>
              <a:buFont typeface="Open Sans"/>
              <a:buChar char="○"/>
              <a:defRPr>
                <a:solidFill>
                  <a:schemeClr val="accent2"/>
                </a:solidFill>
                <a:latin typeface="Open Sans"/>
                <a:ea typeface="Open Sans"/>
                <a:cs typeface="Open Sans"/>
                <a:sym typeface="Open Sans"/>
              </a:defRPr>
            </a:lvl8pPr>
            <a:lvl9pPr marL="4114800" lvl="8" indent="-317500">
              <a:lnSpc>
                <a:spcPct val="100000"/>
              </a:lnSpc>
              <a:spcBef>
                <a:spcPts val="1600"/>
              </a:spcBef>
              <a:spcAft>
                <a:spcPts val="1600"/>
              </a:spcAft>
              <a:buClr>
                <a:schemeClr val="accent2"/>
              </a:buClr>
              <a:buSzPts val="1400"/>
              <a:buFont typeface="Open Sans"/>
              <a:buChar char="■"/>
              <a:defRPr>
                <a:solidFill>
                  <a:schemeClr val="accent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2"/>
                </a:solidFill>
                <a:latin typeface="Open Sans"/>
                <a:ea typeface="Open Sans"/>
                <a:cs typeface="Open Sans"/>
                <a:sym typeface="Open Sans"/>
              </a:defRPr>
            </a:lvl1pPr>
            <a:lvl2pPr lvl="1" algn="r">
              <a:buNone/>
              <a:defRPr sz="1300">
                <a:solidFill>
                  <a:schemeClr val="accent2"/>
                </a:solidFill>
                <a:latin typeface="Open Sans"/>
                <a:ea typeface="Open Sans"/>
                <a:cs typeface="Open Sans"/>
                <a:sym typeface="Open Sans"/>
              </a:defRPr>
            </a:lvl2pPr>
            <a:lvl3pPr lvl="2" algn="r">
              <a:buNone/>
              <a:defRPr sz="1300">
                <a:solidFill>
                  <a:schemeClr val="accent2"/>
                </a:solidFill>
                <a:latin typeface="Open Sans"/>
                <a:ea typeface="Open Sans"/>
                <a:cs typeface="Open Sans"/>
                <a:sym typeface="Open Sans"/>
              </a:defRPr>
            </a:lvl3pPr>
            <a:lvl4pPr lvl="3" algn="r">
              <a:buNone/>
              <a:defRPr sz="1300">
                <a:solidFill>
                  <a:schemeClr val="accent2"/>
                </a:solidFill>
                <a:latin typeface="Open Sans"/>
                <a:ea typeface="Open Sans"/>
                <a:cs typeface="Open Sans"/>
                <a:sym typeface="Open Sans"/>
              </a:defRPr>
            </a:lvl4pPr>
            <a:lvl5pPr lvl="4" algn="r">
              <a:buNone/>
              <a:defRPr sz="1300">
                <a:solidFill>
                  <a:schemeClr val="accent2"/>
                </a:solidFill>
                <a:latin typeface="Open Sans"/>
                <a:ea typeface="Open Sans"/>
                <a:cs typeface="Open Sans"/>
                <a:sym typeface="Open Sans"/>
              </a:defRPr>
            </a:lvl5pPr>
            <a:lvl6pPr lvl="5" algn="r">
              <a:buNone/>
              <a:defRPr sz="1300">
                <a:solidFill>
                  <a:schemeClr val="accent2"/>
                </a:solidFill>
                <a:latin typeface="Open Sans"/>
                <a:ea typeface="Open Sans"/>
                <a:cs typeface="Open Sans"/>
                <a:sym typeface="Open Sans"/>
              </a:defRPr>
            </a:lvl6pPr>
            <a:lvl7pPr lvl="6" algn="r">
              <a:buNone/>
              <a:defRPr sz="1300">
                <a:solidFill>
                  <a:schemeClr val="accent2"/>
                </a:solidFill>
                <a:latin typeface="Open Sans"/>
                <a:ea typeface="Open Sans"/>
                <a:cs typeface="Open Sans"/>
                <a:sym typeface="Open Sans"/>
              </a:defRPr>
            </a:lvl7pPr>
            <a:lvl8pPr lvl="7" algn="r">
              <a:buNone/>
              <a:defRPr sz="1300">
                <a:solidFill>
                  <a:schemeClr val="accent2"/>
                </a:solidFill>
                <a:latin typeface="Open Sans"/>
                <a:ea typeface="Open Sans"/>
                <a:cs typeface="Open Sans"/>
                <a:sym typeface="Open Sans"/>
              </a:defRPr>
            </a:lvl8pPr>
            <a:lvl9pPr lvl="8" algn="r">
              <a:buNone/>
              <a:defRPr sz="1300">
                <a:solidFill>
                  <a:schemeClr val="accent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8"/>
          <p:cNvSpPr txBox="1">
            <a:spLocks noGrp="1"/>
          </p:cNvSpPr>
          <p:nvPr>
            <p:ph type="title"/>
          </p:nvPr>
        </p:nvSpPr>
        <p:spPr>
          <a:xfrm>
            <a:off x="1367700" y="3557525"/>
            <a:ext cx="7776300" cy="54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Lana Alabbasi, King Abdulaziz University </a:t>
            </a:r>
            <a:endParaRPr sz="1700"/>
          </a:p>
          <a:p>
            <a:pPr marL="0" lvl="0" indent="0" algn="l" rtl="0">
              <a:spcBef>
                <a:spcPts val="0"/>
              </a:spcBef>
              <a:spcAft>
                <a:spcPts val="0"/>
              </a:spcAft>
              <a:buNone/>
            </a:pPr>
            <a:r>
              <a:rPr lang="en" sz="1700">
                <a:solidFill>
                  <a:srgbClr val="FFFFFF"/>
                </a:solidFill>
              </a:rPr>
              <a:t>Supervised by Isaac Legred and Katerina Chatziioannou, Caltech </a:t>
            </a:r>
            <a:endParaRPr sz="1700">
              <a:solidFill>
                <a:srgbClr val="FFFFFF"/>
              </a:solidFill>
            </a:endParaRPr>
          </a:p>
        </p:txBody>
      </p:sp>
      <p:sp>
        <p:nvSpPr>
          <p:cNvPr id="253" name="Google Shape;253;p28"/>
          <p:cNvSpPr txBox="1">
            <a:spLocks noGrp="1"/>
          </p:cNvSpPr>
          <p:nvPr>
            <p:ph type="title" idx="2"/>
          </p:nvPr>
        </p:nvSpPr>
        <p:spPr>
          <a:xfrm>
            <a:off x="1021600" y="1347100"/>
            <a:ext cx="6909300" cy="179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rPr>
              <a:t>Spectral Analysis Using BayesWave for Characterizing Remnant Outcomes in Binary Neutron Star Mergers</a:t>
            </a:r>
            <a:endParaRPr sz="3000">
              <a:solidFill>
                <a:srgbClr val="FFFFFF"/>
              </a:solidFill>
            </a:endParaRPr>
          </a:p>
        </p:txBody>
      </p:sp>
      <p:sp>
        <p:nvSpPr>
          <p:cNvPr id="254" name="Google Shape;254;p28"/>
          <p:cNvSpPr txBox="1"/>
          <p:nvPr/>
        </p:nvSpPr>
        <p:spPr>
          <a:xfrm>
            <a:off x="7591326" y="280150"/>
            <a:ext cx="917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a:solidFill>
                <a:schemeClr val="accent2"/>
              </a:solidFill>
              <a:latin typeface="DM Serif Display"/>
              <a:ea typeface="DM Serif Display"/>
              <a:cs typeface="DM Serif Display"/>
              <a:sym typeface="DM Serif Display"/>
            </a:endParaRPr>
          </a:p>
        </p:txBody>
      </p:sp>
      <p:sp>
        <p:nvSpPr>
          <p:cNvPr id="255" name="Google Shape;255;p28"/>
          <p:cNvSpPr txBox="1">
            <a:spLocks noGrp="1"/>
          </p:cNvSpPr>
          <p:nvPr>
            <p:ph type="title"/>
          </p:nvPr>
        </p:nvSpPr>
        <p:spPr>
          <a:xfrm>
            <a:off x="2216258" y="3009725"/>
            <a:ext cx="4860092" cy="54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dirty="0">
                <a:solidFill>
                  <a:srgbClr val="FFFFFF"/>
                </a:solidFill>
              </a:rPr>
              <a:t>LIGO SURF Final </a:t>
            </a:r>
            <a:r>
              <a:rPr lang="en" sz="1700" dirty="0" smtClean="0">
                <a:solidFill>
                  <a:srgbClr val="FFFFFF"/>
                </a:solidFill>
              </a:rPr>
              <a:t>Presentation, August 23</a:t>
            </a:r>
            <a:r>
              <a:rPr lang="en" sz="1700" baseline="30000" dirty="0">
                <a:solidFill>
                  <a:srgbClr val="FFFFFF"/>
                </a:solidFill>
              </a:rPr>
              <a:t>r</a:t>
            </a:r>
            <a:r>
              <a:rPr lang="en" sz="1700" baseline="30000" dirty="0" smtClean="0">
                <a:solidFill>
                  <a:srgbClr val="FFFFFF"/>
                </a:solidFill>
              </a:rPr>
              <a:t>d</a:t>
            </a:r>
            <a:r>
              <a:rPr lang="en" sz="1700" dirty="0" smtClean="0">
                <a:solidFill>
                  <a:srgbClr val="FFFFFF"/>
                </a:solidFill>
              </a:rPr>
              <a:t> 2024</a:t>
            </a:r>
            <a:endParaRPr sz="1700" dirty="0">
              <a:solidFill>
                <a:srgbClr val="FFFFFF"/>
              </a:solidFill>
            </a:endParaRPr>
          </a:p>
        </p:txBody>
      </p:sp>
      <p:sp>
        <p:nvSpPr>
          <p:cNvPr id="256" name="Google Shape;256;p28"/>
          <p:cNvSpPr txBox="1">
            <a:spLocks noGrp="1"/>
          </p:cNvSpPr>
          <p:nvPr>
            <p:ph type="sldNum" idx="12"/>
          </p:nvPr>
        </p:nvSpPr>
        <p:spPr>
          <a:xfrm>
            <a:off x="8387159" y="13087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700" b="1"/>
              <a:t>1</a:t>
            </a:fld>
            <a:endParaRPr sz="17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7"/>
          <p:cNvSpPr txBox="1">
            <a:spLocks noGrp="1"/>
          </p:cNvSpPr>
          <p:nvPr>
            <p:ph type="title"/>
          </p:nvPr>
        </p:nvSpPr>
        <p:spPr>
          <a:xfrm>
            <a:off x="596700" y="463300"/>
            <a:ext cx="8132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a:t>MPA1 EoS Reconstruction with QNM</a:t>
            </a:r>
            <a:endParaRPr sz="3300"/>
          </a:p>
        </p:txBody>
      </p:sp>
      <p:sp>
        <p:nvSpPr>
          <p:cNvPr id="375" name="Google Shape;375;p37"/>
          <p:cNvSpPr txBox="1">
            <a:spLocks noGrp="1"/>
          </p:cNvSpPr>
          <p:nvPr>
            <p:ph type="title"/>
          </p:nvPr>
        </p:nvSpPr>
        <p:spPr>
          <a:xfrm>
            <a:off x="810150" y="4329550"/>
            <a:ext cx="7419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500" dirty="0"/>
              <a:t>Higher masses make it difficult to distinguish QNMs from f_{2</a:t>
            </a:r>
            <a:r>
              <a:rPr lang="en" sz="1500" b="1" dirty="0"/>
              <a:t>+</a:t>
            </a:r>
            <a:r>
              <a:rPr lang="en" sz="1500" dirty="0"/>
              <a:t>0} due to overtones</a:t>
            </a:r>
            <a:endParaRPr sz="1500" dirty="0"/>
          </a:p>
        </p:txBody>
      </p:sp>
      <p:sp>
        <p:nvSpPr>
          <p:cNvPr id="376" name="Google Shape;376;p37"/>
          <p:cNvSpPr/>
          <p:nvPr/>
        </p:nvSpPr>
        <p:spPr>
          <a:xfrm>
            <a:off x="4128600" y="1183650"/>
            <a:ext cx="886800" cy="257700"/>
          </a:xfrm>
          <a:prstGeom prst="rect">
            <a:avLst/>
          </a:prstGeom>
          <a:solidFill>
            <a:srgbClr val="D984E3"/>
          </a:solidFill>
          <a:ln w="9525" cap="flat" cmpd="sng">
            <a:solidFill>
              <a:srgbClr val="D984E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accent6"/>
                </a:solidFill>
                <a:latin typeface="DM Serif Display"/>
                <a:ea typeface="DM Serif Display"/>
                <a:cs typeface="DM Serif Display"/>
                <a:sym typeface="DM Serif Display"/>
              </a:rPr>
              <a:t>3.2</a:t>
            </a:r>
            <a:r>
              <a:rPr lang="en" sz="1200">
                <a:solidFill>
                  <a:srgbClr val="0000FF"/>
                </a:solidFill>
              </a:rPr>
              <a:t> </a:t>
            </a:r>
            <a:endParaRPr sz="1500" b="1">
              <a:solidFill>
                <a:schemeClr val="accent2"/>
              </a:solidFill>
              <a:latin typeface="DM Serif Display"/>
              <a:ea typeface="DM Serif Display"/>
              <a:cs typeface="DM Serif Display"/>
              <a:sym typeface="DM Serif Display"/>
            </a:endParaRPr>
          </a:p>
        </p:txBody>
      </p:sp>
      <p:sp>
        <p:nvSpPr>
          <p:cNvPr id="377" name="Google Shape;377;p37"/>
          <p:cNvSpPr txBox="1">
            <a:spLocks noGrp="1"/>
          </p:cNvSpPr>
          <p:nvPr>
            <p:ph type="sldNum" idx="12"/>
          </p:nvPr>
        </p:nvSpPr>
        <p:spPr>
          <a:xfrm>
            <a:off x="8387159" y="13087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700" b="1">
                <a:solidFill>
                  <a:srgbClr val="000000"/>
                </a:solidFill>
              </a:rPr>
              <a:t>10</a:t>
            </a:fld>
            <a:endParaRPr sz="1700" b="1">
              <a:solidFill>
                <a:srgbClr val="000000"/>
              </a:solidFill>
            </a:endParaRPr>
          </a:p>
        </p:txBody>
      </p:sp>
      <p:pic>
        <p:nvPicPr>
          <p:cNvPr id="378" name="Google Shape;378;p37"/>
          <p:cNvPicPr preferRelativeResize="0"/>
          <p:nvPr/>
        </p:nvPicPr>
        <p:blipFill>
          <a:blip r:embed="rId3">
            <a:alphaModFix/>
          </a:blip>
          <a:stretch>
            <a:fillRect/>
          </a:stretch>
        </p:blipFill>
        <p:spPr>
          <a:xfrm>
            <a:off x="4572001" y="1706913"/>
            <a:ext cx="3690301" cy="2357076"/>
          </a:xfrm>
          <a:prstGeom prst="rect">
            <a:avLst/>
          </a:prstGeom>
          <a:noFill/>
          <a:ln>
            <a:noFill/>
          </a:ln>
        </p:spPr>
      </p:pic>
      <p:pic>
        <p:nvPicPr>
          <p:cNvPr id="379" name="Google Shape;379;p37"/>
          <p:cNvPicPr preferRelativeResize="0"/>
          <p:nvPr/>
        </p:nvPicPr>
        <p:blipFill>
          <a:blip r:embed="rId4">
            <a:alphaModFix/>
          </a:blip>
          <a:stretch>
            <a:fillRect/>
          </a:stretch>
        </p:blipFill>
        <p:spPr>
          <a:xfrm>
            <a:off x="596700" y="1706913"/>
            <a:ext cx="3665524" cy="23570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8"/>
          <p:cNvSpPr txBox="1">
            <a:spLocks noGrp="1"/>
          </p:cNvSpPr>
          <p:nvPr>
            <p:ph type="title"/>
          </p:nvPr>
        </p:nvSpPr>
        <p:spPr>
          <a:xfrm>
            <a:off x="594900" y="52447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Conclusion </a:t>
            </a:r>
            <a:endParaRPr sz="2800" dirty="0"/>
          </a:p>
        </p:txBody>
      </p:sp>
      <p:sp>
        <p:nvSpPr>
          <p:cNvPr id="385" name="Google Shape;385;p38"/>
          <p:cNvSpPr txBox="1">
            <a:spLocks noGrp="1"/>
          </p:cNvSpPr>
          <p:nvPr>
            <p:ph type="title"/>
          </p:nvPr>
        </p:nvSpPr>
        <p:spPr>
          <a:xfrm>
            <a:off x="476250" y="1082900"/>
            <a:ext cx="8191500" cy="18360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Clr>
                <a:schemeClr val="accent6"/>
              </a:buClr>
              <a:buSzPts val="1600"/>
              <a:buChar char="●"/>
            </a:pPr>
            <a:r>
              <a:rPr lang="en" sz="1600" dirty="0">
                <a:solidFill>
                  <a:schemeClr val="accent6"/>
                </a:solidFill>
              </a:rPr>
              <a:t>Bayeswave CPP efficiently reconstructs signals.</a:t>
            </a:r>
            <a:endParaRPr sz="1600" dirty="0">
              <a:solidFill>
                <a:schemeClr val="accent6"/>
              </a:solidFill>
            </a:endParaRPr>
          </a:p>
          <a:p>
            <a:pPr marL="457200" lvl="0" indent="-330200" algn="l" rtl="0">
              <a:lnSpc>
                <a:spcPct val="150000"/>
              </a:lnSpc>
              <a:spcBef>
                <a:spcPts val="0"/>
              </a:spcBef>
              <a:spcAft>
                <a:spcPts val="0"/>
              </a:spcAft>
              <a:buClr>
                <a:schemeClr val="accent6"/>
              </a:buClr>
              <a:buSzPts val="1600"/>
              <a:buChar char="●"/>
            </a:pPr>
            <a:r>
              <a:rPr lang="en" sz="1600" dirty="0">
                <a:solidFill>
                  <a:schemeClr val="accent6"/>
                </a:solidFill>
              </a:rPr>
              <a:t>f_{2</a:t>
            </a:r>
            <a:r>
              <a:rPr lang="en" sz="1600" b="1" dirty="0">
                <a:solidFill>
                  <a:schemeClr val="accent6"/>
                </a:solidFill>
              </a:rPr>
              <a:t>+</a:t>
            </a:r>
            <a:r>
              <a:rPr lang="en" sz="1600" dirty="0">
                <a:solidFill>
                  <a:schemeClr val="accent6"/>
                </a:solidFill>
              </a:rPr>
              <a:t>0} captured at CE sensitivity, near postmerger collapse.</a:t>
            </a:r>
            <a:endParaRPr sz="1600" dirty="0">
              <a:solidFill>
                <a:schemeClr val="accent6"/>
              </a:solidFill>
            </a:endParaRPr>
          </a:p>
          <a:p>
            <a:pPr marL="457200" lvl="0" indent="-330200" algn="l" rtl="0">
              <a:lnSpc>
                <a:spcPct val="150000"/>
              </a:lnSpc>
              <a:spcBef>
                <a:spcPts val="0"/>
              </a:spcBef>
              <a:spcAft>
                <a:spcPts val="0"/>
              </a:spcAft>
              <a:buClr>
                <a:schemeClr val="accent6"/>
              </a:buClr>
              <a:buSzPts val="1600"/>
              <a:buChar char="●"/>
            </a:pPr>
            <a:r>
              <a:rPr lang="en" sz="1600" dirty="0">
                <a:solidFill>
                  <a:schemeClr val="accent6"/>
                </a:solidFill>
              </a:rPr>
              <a:t>No evidence of QNM detection at this sensitivity.</a:t>
            </a:r>
            <a:endParaRPr sz="1600" dirty="0">
              <a:solidFill>
                <a:schemeClr val="accent6"/>
              </a:solidFill>
            </a:endParaRPr>
          </a:p>
          <a:p>
            <a:pPr marL="457200" lvl="0" indent="0" algn="l" rtl="0">
              <a:lnSpc>
                <a:spcPct val="115000"/>
              </a:lnSpc>
              <a:spcBef>
                <a:spcPts val="0"/>
              </a:spcBef>
              <a:spcAft>
                <a:spcPts val="0"/>
              </a:spcAft>
              <a:buNone/>
            </a:pPr>
            <a:endParaRPr sz="1500" dirty="0">
              <a:solidFill>
                <a:schemeClr val="accent6"/>
              </a:solidFill>
            </a:endParaRPr>
          </a:p>
          <a:p>
            <a:pPr marL="457200" lvl="0" indent="0" algn="l" rtl="0">
              <a:lnSpc>
                <a:spcPct val="115000"/>
              </a:lnSpc>
              <a:spcBef>
                <a:spcPts val="0"/>
              </a:spcBef>
              <a:spcAft>
                <a:spcPts val="0"/>
              </a:spcAft>
              <a:buNone/>
            </a:pPr>
            <a:endParaRPr sz="1500" dirty="0">
              <a:solidFill>
                <a:schemeClr val="accent6"/>
              </a:solidFill>
            </a:endParaRPr>
          </a:p>
          <a:p>
            <a:pPr marL="0" lvl="0" indent="0" algn="l" rtl="0">
              <a:spcBef>
                <a:spcPts val="0"/>
              </a:spcBef>
              <a:spcAft>
                <a:spcPts val="0"/>
              </a:spcAft>
              <a:buNone/>
            </a:pPr>
            <a:endParaRPr sz="1500" dirty="0"/>
          </a:p>
        </p:txBody>
      </p:sp>
      <p:sp>
        <p:nvSpPr>
          <p:cNvPr id="386" name="Google Shape;386;p38"/>
          <p:cNvSpPr txBox="1">
            <a:spLocks noGrp="1"/>
          </p:cNvSpPr>
          <p:nvPr>
            <p:ph type="sldNum" idx="12"/>
          </p:nvPr>
        </p:nvSpPr>
        <p:spPr>
          <a:xfrm>
            <a:off x="8387159" y="13087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700" b="1">
                <a:solidFill>
                  <a:srgbClr val="000000"/>
                </a:solidFill>
              </a:rPr>
              <a:t>11</a:t>
            </a:fld>
            <a:endParaRPr sz="1700" b="1">
              <a:solidFill>
                <a:srgbClr val="000000"/>
              </a:solidFill>
            </a:endParaRPr>
          </a:p>
        </p:txBody>
      </p:sp>
      <p:sp>
        <p:nvSpPr>
          <p:cNvPr id="387" name="Google Shape;387;p38"/>
          <p:cNvSpPr txBox="1">
            <a:spLocks noGrp="1"/>
          </p:cNvSpPr>
          <p:nvPr>
            <p:ph type="title"/>
          </p:nvPr>
        </p:nvSpPr>
        <p:spPr>
          <a:xfrm>
            <a:off x="542700" y="3144450"/>
            <a:ext cx="8058600" cy="11949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Clr>
                <a:schemeClr val="accent6"/>
              </a:buClr>
              <a:buSzPts val="1600"/>
              <a:buChar char="●"/>
            </a:pPr>
            <a:r>
              <a:rPr lang="en" sz="1600">
                <a:solidFill>
                  <a:schemeClr val="accent6"/>
                </a:solidFill>
              </a:rPr>
              <a:t>Explain the behavior of the 3.2. Will increasing the mass cause QNM and bump overlap? Could overtones be involved?</a:t>
            </a:r>
            <a:endParaRPr sz="1500">
              <a:solidFill>
                <a:schemeClr val="accent6"/>
              </a:solidFill>
            </a:endParaRPr>
          </a:p>
          <a:p>
            <a:pPr marL="457200" lvl="0" indent="-330200" algn="l" rtl="0">
              <a:lnSpc>
                <a:spcPct val="150000"/>
              </a:lnSpc>
              <a:spcBef>
                <a:spcPts val="0"/>
              </a:spcBef>
              <a:spcAft>
                <a:spcPts val="0"/>
              </a:spcAft>
              <a:buClr>
                <a:schemeClr val="accent6"/>
              </a:buClr>
              <a:buSzPts val="1600"/>
              <a:buChar char="●"/>
            </a:pPr>
            <a:r>
              <a:rPr lang="en" sz="1600">
                <a:solidFill>
                  <a:schemeClr val="accent6"/>
                </a:solidFill>
              </a:rPr>
              <a:t>Extend PSD for signal reconstruction.</a:t>
            </a:r>
            <a:endParaRPr sz="1600">
              <a:solidFill>
                <a:schemeClr val="accent6"/>
              </a:solidFill>
            </a:endParaRPr>
          </a:p>
          <a:p>
            <a:pPr marL="457200" lvl="0" indent="-330200" algn="l" rtl="0">
              <a:lnSpc>
                <a:spcPct val="150000"/>
              </a:lnSpc>
              <a:spcBef>
                <a:spcPts val="0"/>
              </a:spcBef>
              <a:spcAft>
                <a:spcPts val="0"/>
              </a:spcAft>
              <a:buClr>
                <a:schemeClr val="accent6"/>
              </a:buClr>
              <a:buSzPts val="1600"/>
              <a:buChar char="●"/>
            </a:pPr>
            <a:r>
              <a:rPr lang="en" sz="1600">
                <a:solidFill>
                  <a:schemeClr val="accent6"/>
                </a:solidFill>
              </a:rPr>
              <a:t>Identify optimal windows for post-merger isolation.</a:t>
            </a:r>
            <a:endParaRPr sz="1600">
              <a:solidFill>
                <a:schemeClr val="accent6"/>
              </a:solidFill>
            </a:endParaRPr>
          </a:p>
        </p:txBody>
      </p:sp>
      <p:sp>
        <p:nvSpPr>
          <p:cNvPr id="388" name="Google Shape;388;p38"/>
          <p:cNvSpPr txBox="1">
            <a:spLocks noGrp="1"/>
          </p:cNvSpPr>
          <p:nvPr>
            <p:ph type="title"/>
          </p:nvPr>
        </p:nvSpPr>
        <p:spPr>
          <a:xfrm>
            <a:off x="720000" y="25717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Future Prospects </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9"/>
          <p:cNvSpPr txBox="1">
            <a:spLocks noGrp="1"/>
          </p:cNvSpPr>
          <p:nvPr>
            <p:ph type="title"/>
          </p:nvPr>
        </p:nvSpPr>
        <p:spPr>
          <a:xfrm>
            <a:off x="720000" y="707775"/>
            <a:ext cx="77040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References </a:t>
            </a:r>
            <a:endParaRPr/>
          </a:p>
        </p:txBody>
      </p:sp>
      <p:sp>
        <p:nvSpPr>
          <p:cNvPr id="394" name="Google Shape;394;p39"/>
          <p:cNvSpPr txBox="1">
            <a:spLocks noGrp="1"/>
          </p:cNvSpPr>
          <p:nvPr>
            <p:ph type="title"/>
          </p:nvPr>
        </p:nvSpPr>
        <p:spPr>
          <a:xfrm>
            <a:off x="490350" y="3800800"/>
            <a:ext cx="8163300" cy="11949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sz="1300"/>
              <a:t>1] Alexander Bauswein, Oliver Dreyer, Hans-Thomas Janka, and Georg G Raffelt. Equation of state effects on the gravitational-wave signal from neutron star mergers. Physical Review Letters, 108(16):161101, 2012. </a:t>
            </a:r>
            <a:endParaRPr sz="1300"/>
          </a:p>
          <a:p>
            <a:pPr marL="0" lvl="0" indent="0" algn="just" rtl="0">
              <a:spcBef>
                <a:spcPts val="0"/>
              </a:spcBef>
              <a:spcAft>
                <a:spcPts val="0"/>
              </a:spcAft>
              <a:buNone/>
            </a:pPr>
            <a:r>
              <a:rPr lang="en" sz="1300"/>
              <a:t>[2] B.P. Abbott, R. Abbott, T.D. Abbott, F. Acernese, K. Ackley, C. Adams, A. Adams, S. Ain, M. Ajello, and G. Allen. Gw170817: Observation of gravitational waves from a binary neutron star merger. Physical Review Letters, 119(16):161101, 2017.</a:t>
            </a:r>
            <a:endParaRPr sz="1300"/>
          </a:p>
          <a:p>
            <a:pPr marL="0" lvl="0" indent="0" algn="just" rtl="0">
              <a:spcBef>
                <a:spcPts val="0"/>
              </a:spcBef>
              <a:spcAft>
                <a:spcPts val="0"/>
              </a:spcAft>
              <a:buNone/>
            </a:pPr>
            <a:r>
              <a:rPr lang="en" sz="1300"/>
              <a:t>[3] Theodoros Soultanis, Andreas Bauswein, and Nikolaos Stergioulas. Analytic models of the spectral properties of gravitational waves from neutron star merger remnants. Physical Review D, 105(4):043020, 2022.</a:t>
            </a:r>
            <a:endParaRPr sz="1300"/>
          </a:p>
          <a:p>
            <a:pPr marL="0" lvl="0" indent="0" algn="just" rtl="0">
              <a:spcBef>
                <a:spcPts val="0"/>
              </a:spcBef>
              <a:spcAft>
                <a:spcPts val="0"/>
              </a:spcAft>
              <a:buNone/>
            </a:pPr>
            <a:r>
              <a:rPr lang="en" sz="1300"/>
              <a:t>[4] James Alexander Clark, Andreas Bauswein, Nikolaos Stergioulas, and Deirdre Shoemaker. Observing gravitational waves from the post-merger phase of binary neutron star coalescence. Classical and Quantum Gravity, 33(8):085003, 2016.</a:t>
            </a:r>
            <a:endParaRPr sz="1300"/>
          </a:p>
          <a:p>
            <a:pPr marL="0" lvl="0" indent="0" algn="just" rtl="0">
              <a:spcBef>
                <a:spcPts val="0"/>
              </a:spcBef>
              <a:spcAft>
                <a:spcPts val="0"/>
              </a:spcAft>
              <a:buNone/>
            </a:pPr>
            <a:r>
              <a:rPr lang="en" sz="1300"/>
              <a:t>[5] Marcella Wijngaarden, Katerina Chatziioannou, Andreas Bauswein, James A Clark, and Neil J Cornish. Probing neutron stars with the full premerger and postmerger gravitational wave signal from binary coalescences. Physical Review D, 105(10):104019, 2022.</a:t>
            </a:r>
            <a:endParaRPr sz="1300"/>
          </a:p>
          <a:p>
            <a:pPr marL="0" lvl="0" indent="0" algn="just" rtl="0">
              <a:spcBef>
                <a:spcPts val="0"/>
              </a:spcBef>
              <a:spcAft>
                <a:spcPts val="0"/>
              </a:spcAft>
              <a:buNone/>
            </a:pPr>
            <a:endParaRPr sz="1500"/>
          </a:p>
          <a:p>
            <a:pPr marL="0" lvl="0" indent="0" algn="just" rtl="0">
              <a:spcBef>
                <a:spcPts val="0"/>
              </a:spcBef>
              <a:spcAft>
                <a:spcPts val="0"/>
              </a:spcAft>
              <a:buNone/>
            </a:pPr>
            <a:endParaRPr sz="1500"/>
          </a:p>
          <a:p>
            <a:pPr marL="0" lvl="0" indent="0" algn="l" rtl="0">
              <a:spcBef>
                <a:spcPts val="0"/>
              </a:spcBef>
              <a:spcAft>
                <a:spcPts val="0"/>
              </a:spcAft>
              <a:buNone/>
            </a:pPr>
            <a:endParaRPr sz="1500"/>
          </a:p>
        </p:txBody>
      </p:sp>
      <p:sp>
        <p:nvSpPr>
          <p:cNvPr id="395" name="Google Shape;395;p39"/>
          <p:cNvSpPr txBox="1">
            <a:spLocks noGrp="1"/>
          </p:cNvSpPr>
          <p:nvPr>
            <p:ph type="sldNum" idx="12"/>
          </p:nvPr>
        </p:nvSpPr>
        <p:spPr>
          <a:xfrm>
            <a:off x="8387159" y="13087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700" b="1">
                <a:solidFill>
                  <a:schemeClr val="accent6"/>
                </a:solidFill>
              </a:rPr>
              <a:t>12</a:t>
            </a:fld>
            <a:endParaRPr sz="1700" b="1">
              <a:solidFill>
                <a:schemeClr val="accent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Acknowledgment </a:t>
            </a:r>
            <a:endParaRPr dirty="0"/>
          </a:p>
        </p:txBody>
      </p:sp>
      <p:sp>
        <p:nvSpPr>
          <p:cNvPr id="401" name="Google Shape;401;p40"/>
          <p:cNvSpPr txBox="1">
            <a:spLocks noGrp="1"/>
          </p:cNvSpPr>
          <p:nvPr>
            <p:ph type="title"/>
          </p:nvPr>
        </p:nvSpPr>
        <p:spPr>
          <a:xfrm>
            <a:off x="552750" y="1393275"/>
            <a:ext cx="5305609" cy="3199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300" dirty="0"/>
              <a:t>I would like to express my sincere gratitude to my mentors, Isaac Legred and Katerina Chatziioannou, for their invaluable guidance and support throughout this project.</a:t>
            </a:r>
            <a:endParaRPr sz="1300" dirty="0"/>
          </a:p>
          <a:p>
            <a:pPr marL="0" lvl="0" indent="0" algn="just" rtl="0">
              <a:spcBef>
                <a:spcPts val="0"/>
              </a:spcBef>
              <a:spcAft>
                <a:spcPts val="0"/>
              </a:spcAft>
              <a:buNone/>
            </a:pPr>
            <a:endParaRPr sz="1300" dirty="0"/>
          </a:p>
          <a:p>
            <a:pPr marL="0" lvl="0" indent="0" algn="just" rtl="0">
              <a:spcBef>
                <a:spcPts val="0"/>
              </a:spcBef>
              <a:spcAft>
                <a:spcPts val="0"/>
              </a:spcAft>
              <a:buNone/>
            </a:pPr>
            <a:r>
              <a:rPr lang="en" sz="1300" dirty="0"/>
              <a:t>This work was supported by </a:t>
            </a:r>
            <a:r>
              <a:rPr lang="en" sz="1300" dirty="0" smtClean="0"/>
              <a:t>NSF REU </a:t>
            </a:r>
            <a:r>
              <a:rPr lang="en" sz="1300" dirty="0"/>
              <a:t>program, the LIGO Laboratory Summer Undergraduate Research Fellowship program (NSF LIGO), and the California Institute of Technology Student-Faculty Programs.</a:t>
            </a:r>
            <a:endParaRPr sz="1300" dirty="0"/>
          </a:p>
          <a:p>
            <a:pPr marL="0" lvl="0" indent="0" algn="just" rtl="0">
              <a:spcBef>
                <a:spcPts val="0"/>
              </a:spcBef>
              <a:spcAft>
                <a:spcPts val="0"/>
              </a:spcAft>
              <a:buNone/>
            </a:pPr>
            <a:endParaRPr sz="1300" dirty="0"/>
          </a:p>
          <a:p>
            <a:pPr marL="0" lvl="0" indent="0" algn="just" rtl="0">
              <a:spcBef>
                <a:spcPts val="0"/>
              </a:spcBef>
              <a:spcAft>
                <a:spcPts val="0"/>
              </a:spcAft>
              <a:buNone/>
            </a:pPr>
            <a:endParaRPr sz="1500" dirty="0"/>
          </a:p>
          <a:p>
            <a:pPr marL="0" lvl="0" indent="0" algn="just" rtl="0">
              <a:spcBef>
                <a:spcPts val="0"/>
              </a:spcBef>
              <a:spcAft>
                <a:spcPts val="0"/>
              </a:spcAft>
              <a:buNone/>
            </a:pPr>
            <a:endParaRPr sz="1500" dirty="0"/>
          </a:p>
          <a:p>
            <a:pPr marL="0" lvl="0" indent="0" algn="l" rtl="0">
              <a:spcBef>
                <a:spcPts val="0"/>
              </a:spcBef>
              <a:spcAft>
                <a:spcPts val="0"/>
              </a:spcAft>
              <a:buNone/>
            </a:pPr>
            <a:endParaRPr sz="1500" dirty="0"/>
          </a:p>
        </p:txBody>
      </p:sp>
      <p:pic>
        <p:nvPicPr>
          <p:cNvPr id="402" name="Google Shape;402;p40"/>
          <p:cNvPicPr preferRelativeResize="0"/>
          <p:nvPr/>
        </p:nvPicPr>
        <p:blipFill>
          <a:blip r:embed="rId3">
            <a:alphaModFix/>
          </a:blip>
          <a:stretch>
            <a:fillRect/>
          </a:stretch>
        </p:blipFill>
        <p:spPr>
          <a:xfrm>
            <a:off x="6731252" y="605564"/>
            <a:ext cx="1239662" cy="1221559"/>
          </a:xfrm>
          <a:prstGeom prst="rect">
            <a:avLst/>
          </a:prstGeom>
          <a:noFill/>
          <a:ln>
            <a:noFill/>
          </a:ln>
        </p:spPr>
      </p:pic>
      <p:pic>
        <p:nvPicPr>
          <p:cNvPr id="403" name="Google Shape;403;p40"/>
          <p:cNvPicPr preferRelativeResize="0"/>
          <p:nvPr/>
        </p:nvPicPr>
        <p:blipFill>
          <a:blip r:embed="rId4">
            <a:alphaModFix/>
          </a:blip>
          <a:stretch>
            <a:fillRect/>
          </a:stretch>
        </p:blipFill>
        <p:spPr>
          <a:xfrm>
            <a:off x="6519059" y="2198435"/>
            <a:ext cx="1695043" cy="1146875"/>
          </a:xfrm>
          <a:prstGeom prst="rect">
            <a:avLst/>
          </a:prstGeom>
          <a:noFill/>
          <a:ln>
            <a:noFill/>
          </a:ln>
        </p:spPr>
      </p:pic>
      <p:pic>
        <p:nvPicPr>
          <p:cNvPr id="404" name="Google Shape;404;p40"/>
          <p:cNvPicPr preferRelativeResize="0"/>
          <p:nvPr/>
        </p:nvPicPr>
        <p:blipFill>
          <a:blip r:embed="rId5">
            <a:alphaModFix/>
          </a:blip>
          <a:stretch>
            <a:fillRect/>
          </a:stretch>
        </p:blipFill>
        <p:spPr>
          <a:xfrm>
            <a:off x="6705039" y="3543929"/>
            <a:ext cx="1292088" cy="1291549"/>
          </a:xfrm>
          <a:prstGeom prst="rect">
            <a:avLst/>
          </a:prstGeom>
          <a:noFill/>
          <a:ln>
            <a:noFill/>
          </a:ln>
        </p:spPr>
      </p:pic>
      <p:sp>
        <p:nvSpPr>
          <p:cNvPr id="405" name="Google Shape;405;p40"/>
          <p:cNvSpPr txBox="1">
            <a:spLocks noGrp="1"/>
          </p:cNvSpPr>
          <p:nvPr>
            <p:ph type="sldNum" idx="12"/>
          </p:nvPr>
        </p:nvSpPr>
        <p:spPr>
          <a:xfrm>
            <a:off x="8387159" y="13087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700" b="1">
                <a:solidFill>
                  <a:srgbClr val="000000"/>
                </a:solidFill>
              </a:rPr>
              <a:t>13</a:t>
            </a:fld>
            <a:endParaRPr sz="1700" b="1">
              <a:solidFill>
                <a:srgbClr val="000000"/>
              </a:solidFill>
            </a:endParaRPr>
          </a:p>
        </p:txBody>
      </p:sp>
      <p:sp>
        <p:nvSpPr>
          <p:cNvPr id="9" name="Google Shape;400;p40"/>
          <p:cNvSpPr txBox="1">
            <a:spLocks/>
          </p:cNvSpPr>
          <p:nvPr/>
        </p:nvSpPr>
        <p:spPr>
          <a:xfrm>
            <a:off x="720000" y="3345310"/>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DM Serif Display"/>
              <a:buNone/>
              <a:defRPr sz="3500" b="0" i="0" u="none" strike="noStrike" cap="none">
                <a:solidFill>
                  <a:schemeClr val="accent2"/>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accent2"/>
              </a:buClr>
              <a:buSzPts val="3500"/>
              <a:buFont typeface="DM Serif Display"/>
              <a:buNone/>
              <a:defRPr sz="3500" b="0" i="0" u="none" strike="noStrike" cap="none">
                <a:solidFill>
                  <a:schemeClr val="accent2"/>
                </a:solidFill>
                <a:latin typeface="DM Serif Display"/>
                <a:ea typeface="DM Serif Display"/>
                <a:cs typeface="DM Serif Display"/>
                <a:sym typeface="DM Serif Display"/>
              </a:defRPr>
            </a:lvl2pPr>
            <a:lvl3pPr marR="0" lvl="2" algn="l" rtl="0">
              <a:lnSpc>
                <a:spcPct val="100000"/>
              </a:lnSpc>
              <a:spcBef>
                <a:spcPts val="0"/>
              </a:spcBef>
              <a:spcAft>
                <a:spcPts val="0"/>
              </a:spcAft>
              <a:buClr>
                <a:schemeClr val="accent2"/>
              </a:buClr>
              <a:buSzPts val="3500"/>
              <a:buFont typeface="DM Serif Display"/>
              <a:buNone/>
              <a:defRPr sz="3500" b="0" i="0" u="none" strike="noStrike" cap="none">
                <a:solidFill>
                  <a:schemeClr val="accent2"/>
                </a:solidFill>
                <a:latin typeface="DM Serif Display"/>
                <a:ea typeface="DM Serif Display"/>
                <a:cs typeface="DM Serif Display"/>
                <a:sym typeface="DM Serif Display"/>
              </a:defRPr>
            </a:lvl3pPr>
            <a:lvl4pPr marR="0" lvl="3" algn="l" rtl="0">
              <a:lnSpc>
                <a:spcPct val="100000"/>
              </a:lnSpc>
              <a:spcBef>
                <a:spcPts val="0"/>
              </a:spcBef>
              <a:spcAft>
                <a:spcPts val="0"/>
              </a:spcAft>
              <a:buClr>
                <a:schemeClr val="accent2"/>
              </a:buClr>
              <a:buSzPts val="3500"/>
              <a:buFont typeface="DM Serif Display"/>
              <a:buNone/>
              <a:defRPr sz="3500" b="0" i="0" u="none" strike="noStrike" cap="none">
                <a:solidFill>
                  <a:schemeClr val="accent2"/>
                </a:solidFill>
                <a:latin typeface="DM Serif Display"/>
                <a:ea typeface="DM Serif Display"/>
                <a:cs typeface="DM Serif Display"/>
                <a:sym typeface="DM Serif Display"/>
              </a:defRPr>
            </a:lvl4pPr>
            <a:lvl5pPr marR="0" lvl="4" algn="l" rtl="0">
              <a:lnSpc>
                <a:spcPct val="100000"/>
              </a:lnSpc>
              <a:spcBef>
                <a:spcPts val="0"/>
              </a:spcBef>
              <a:spcAft>
                <a:spcPts val="0"/>
              </a:spcAft>
              <a:buClr>
                <a:schemeClr val="accent2"/>
              </a:buClr>
              <a:buSzPts val="3500"/>
              <a:buFont typeface="DM Serif Display"/>
              <a:buNone/>
              <a:defRPr sz="3500" b="0" i="0" u="none" strike="noStrike" cap="none">
                <a:solidFill>
                  <a:schemeClr val="accent2"/>
                </a:solidFill>
                <a:latin typeface="DM Serif Display"/>
                <a:ea typeface="DM Serif Display"/>
                <a:cs typeface="DM Serif Display"/>
                <a:sym typeface="DM Serif Display"/>
              </a:defRPr>
            </a:lvl5pPr>
            <a:lvl6pPr marR="0" lvl="5" algn="l" rtl="0">
              <a:lnSpc>
                <a:spcPct val="100000"/>
              </a:lnSpc>
              <a:spcBef>
                <a:spcPts val="0"/>
              </a:spcBef>
              <a:spcAft>
                <a:spcPts val="0"/>
              </a:spcAft>
              <a:buClr>
                <a:schemeClr val="accent2"/>
              </a:buClr>
              <a:buSzPts val="3500"/>
              <a:buFont typeface="DM Serif Display"/>
              <a:buNone/>
              <a:defRPr sz="3500" b="0" i="0" u="none" strike="noStrike" cap="none">
                <a:solidFill>
                  <a:schemeClr val="accent2"/>
                </a:solidFill>
                <a:latin typeface="DM Serif Display"/>
                <a:ea typeface="DM Serif Display"/>
                <a:cs typeface="DM Serif Display"/>
                <a:sym typeface="DM Serif Display"/>
              </a:defRPr>
            </a:lvl6pPr>
            <a:lvl7pPr marR="0" lvl="6" algn="l" rtl="0">
              <a:lnSpc>
                <a:spcPct val="100000"/>
              </a:lnSpc>
              <a:spcBef>
                <a:spcPts val="0"/>
              </a:spcBef>
              <a:spcAft>
                <a:spcPts val="0"/>
              </a:spcAft>
              <a:buClr>
                <a:schemeClr val="accent2"/>
              </a:buClr>
              <a:buSzPts val="3500"/>
              <a:buFont typeface="DM Serif Display"/>
              <a:buNone/>
              <a:defRPr sz="3500" b="0" i="0" u="none" strike="noStrike" cap="none">
                <a:solidFill>
                  <a:schemeClr val="accent2"/>
                </a:solidFill>
                <a:latin typeface="DM Serif Display"/>
                <a:ea typeface="DM Serif Display"/>
                <a:cs typeface="DM Serif Display"/>
                <a:sym typeface="DM Serif Display"/>
              </a:defRPr>
            </a:lvl7pPr>
            <a:lvl8pPr marR="0" lvl="7" algn="l" rtl="0">
              <a:lnSpc>
                <a:spcPct val="100000"/>
              </a:lnSpc>
              <a:spcBef>
                <a:spcPts val="0"/>
              </a:spcBef>
              <a:spcAft>
                <a:spcPts val="0"/>
              </a:spcAft>
              <a:buClr>
                <a:schemeClr val="accent2"/>
              </a:buClr>
              <a:buSzPts val="3500"/>
              <a:buFont typeface="DM Serif Display"/>
              <a:buNone/>
              <a:defRPr sz="3500" b="0" i="0" u="none" strike="noStrike" cap="none">
                <a:solidFill>
                  <a:schemeClr val="accent2"/>
                </a:solidFill>
                <a:latin typeface="DM Serif Display"/>
                <a:ea typeface="DM Serif Display"/>
                <a:cs typeface="DM Serif Display"/>
                <a:sym typeface="DM Serif Display"/>
              </a:defRPr>
            </a:lvl8pPr>
            <a:lvl9pPr marR="0" lvl="8" algn="l" rtl="0">
              <a:lnSpc>
                <a:spcPct val="100000"/>
              </a:lnSpc>
              <a:spcBef>
                <a:spcPts val="0"/>
              </a:spcBef>
              <a:spcAft>
                <a:spcPts val="0"/>
              </a:spcAft>
              <a:buClr>
                <a:schemeClr val="accent2"/>
              </a:buClr>
              <a:buSzPts val="3500"/>
              <a:buFont typeface="DM Serif Display"/>
              <a:buNone/>
              <a:defRPr sz="3500" b="0" i="0" u="none" strike="noStrike" cap="none">
                <a:solidFill>
                  <a:schemeClr val="accent2"/>
                </a:solidFill>
                <a:latin typeface="DM Serif Display"/>
                <a:ea typeface="DM Serif Display"/>
                <a:cs typeface="DM Serif Display"/>
                <a:sym typeface="DM Serif Display"/>
              </a:defRPr>
            </a:lvl9pPr>
          </a:lstStyle>
          <a:p>
            <a:r>
              <a:rPr lang="en-US" dirty="0" smtClean="0"/>
              <a:t>Questions?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pic>
        <p:nvPicPr>
          <p:cNvPr id="418" name="Google Shape;418;p42"/>
          <p:cNvPicPr preferRelativeResize="0"/>
          <p:nvPr/>
        </p:nvPicPr>
        <p:blipFill>
          <a:blip r:embed="rId3">
            <a:alphaModFix/>
          </a:blip>
          <a:stretch>
            <a:fillRect/>
          </a:stretch>
        </p:blipFill>
        <p:spPr>
          <a:xfrm>
            <a:off x="365285" y="1599048"/>
            <a:ext cx="3640535" cy="1590002"/>
          </a:xfrm>
          <a:prstGeom prst="rect">
            <a:avLst/>
          </a:prstGeom>
          <a:noFill/>
          <a:ln>
            <a:noFill/>
          </a:ln>
        </p:spPr>
      </p:pic>
      <p:pic>
        <p:nvPicPr>
          <p:cNvPr id="419" name="Google Shape;419;p42"/>
          <p:cNvPicPr preferRelativeResize="0"/>
          <p:nvPr/>
        </p:nvPicPr>
        <p:blipFill>
          <a:blip r:embed="rId4">
            <a:alphaModFix/>
          </a:blip>
          <a:stretch>
            <a:fillRect/>
          </a:stretch>
        </p:blipFill>
        <p:spPr>
          <a:xfrm>
            <a:off x="365285" y="1147350"/>
            <a:ext cx="2033720" cy="342284"/>
          </a:xfrm>
          <a:prstGeom prst="rect">
            <a:avLst/>
          </a:prstGeom>
          <a:noFill/>
          <a:ln>
            <a:noFill/>
          </a:ln>
        </p:spPr>
      </p:pic>
      <p:pic>
        <p:nvPicPr>
          <p:cNvPr id="420" name="Google Shape;420;p42"/>
          <p:cNvPicPr preferRelativeResize="0"/>
          <p:nvPr/>
        </p:nvPicPr>
        <p:blipFill>
          <a:blip r:embed="rId5">
            <a:alphaModFix/>
          </a:blip>
          <a:stretch>
            <a:fillRect/>
          </a:stretch>
        </p:blipFill>
        <p:spPr>
          <a:xfrm>
            <a:off x="4171655" y="1599048"/>
            <a:ext cx="4732395" cy="128771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43"/>
          <p:cNvPicPr preferRelativeResize="0"/>
          <p:nvPr/>
        </p:nvPicPr>
        <p:blipFill>
          <a:blip r:embed="rId3">
            <a:alphaModFix/>
          </a:blip>
          <a:stretch>
            <a:fillRect/>
          </a:stretch>
        </p:blipFill>
        <p:spPr>
          <a:xfrm>
            <a:off x="5518726" y="1592349"/>
            <a:ext cx="3028849" cy="1968900"/>
          </a:xfrm>
          <a:prstGeom prst="rect">
            <a:avLst/>
          </a:prstGeom>
          <a:noFill/>
          <a:ln>
            <a:noFill/>
          </a:ln>
        </p:spPr>
      </p:pic>
      <p:sp>
        <p:nvSpPr>
          <p:cNvPr id="426" name="Google Shape;426;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Setup for Bayeswave </a:t>
            </a:r>
            <a:endParaRPr/>
          </a:p>
        </p:txBody>
      </p:sp>
      <p:sp>
        <p:nvSpPr>
          <p:cNvPr id="427" name="Google Shape;427;p43"/>
          <p:cNvSpPr txBox="1">
            <a:spLocks noGrp="1"/>
          </p:cNvSpPr>
          <p:nvPr>
            <p:ph type="title"/>
          </p:nvPr>
        </p:nvSpPr>
        <p:spPr>
          <a:xfrm>
            <a:off x="546025" y="1486975"/>
            <a:ext cx="4468200" cy="572700"/>
          </a:xfrm>
          <a:prstGeom prst="rect">
            <a:avLst/>
          </a:prstGeom>
        </p:spPr>
        <p:txBody>
          <a:bodyPr spcFirstLastPara="1" wrap="square" lIns="91425" tIns="91425" rIns="91425" bIns="91425" anchor="t" anchorCtr="0">
            <a:noAutofit/>
          </a:bodyPr>
          <a:lstStyle/>
          <a:p>
            <a:pPr marL="457200" lvl="0" indent="-323850" algn="just" rtl="0">
              <a:spcBef>
                <a:spcPts val="0"/>
              </a:spcBef>
              <a:spcAft>
                <a:spcPts val="0"/>
              </a:spcAft>
              <a:buSzPts val="1500"/>
              <a:buChar char="●"/>
            </a:pPr>
            <a:r>
              <a:rPr lang="en" sz="1500"/>
              <a:t>We want to reconstruct the postmerger signal and see how it would look like with respect to the </a:t>
            </a:r>
            <a:r>
              <a:rPr lang="en" sz="1500">
                <a:solidFill>
                  <a:schemeClr val="lt1"/>
                </a:solidFill>
              </a:rPr>
              <a:t>cosmic explorer</a:t>
            </a:r>
            <a:r>
              <a:rPr lang="en" sz="1500"/>
              <a:t> SNR.</a:t>
            </a:r>
            <a:endParaRPr sz="1500"/>
          </a:p>
          <a:p>
            <a:pPr marL="457200" lvl="0" indent="0" algn="just" rtl="0">
              <a:spcBef>
                <a:spcPts val="0"/>
              </a:spcBef>
              <a:spcAft>
                <a:spcPts val="0"/>
              </a:spcAft>
              <a:buNone/>
            </a:pPr>
            <a:endParaRPr sz="1000"/>
          </a:p>
          <a:p>
            <a:pPr marL="457200" lvl="0" indent="-323850" algn="just" rtl="0">
              <a:spcBef>
                <a:spcPts val="0"/>
              </a:spcBef>
              <a:spcAft>
                <a:spcPts val="0"/>
              </a:spcAft>
              <a:buSzPts val="1500"/>
              <a:buChar char="●"/>
            </a:pPr>
            <a:r>
              <a:rPr lang="en" sz="1500"/>
              <a:t>To fit the GW signals,  a combination of a Gaussian envelope and a sinusoidal function called wavelets are used. Here </a:t>
            </a:r>
            <a:r>
              <a:rPr lang="en" sz="1500">
                <a:solidFill>
                  <a:schemeClr val="lt1"/>
                </a:solidFill>
              </a:rPr>
              <a:t>Sine-Gaussian</a:t>
            </a:r>
            <a:r>
              <a:rPr lang="en" sz="1500"/>
              <a:t>. </a:t>
            </a:r>
            <a:endParaRPr sz="1500"/>
          </a:p>
          <a:p>
            <a:pPr marL="457200" lvl="0" indent="0" algn="just" rtl="0">
              <a:spcBef>
                <a:spcPts val="0"/>
              </a:spcBef>
              <a:spcAft>
                <a:spcPts val="0"/>
              </a:spcAft>
              <a:buNone/>
            </a:pPr>
            <a:endParaRPr sz="1000"/>
          </a:p>
          <a:p>
            <a:pPr marL="457200" lvl="0" indent="-323850" algn="just" rtl="0">
              <a:spcBef>
                <a:spcPts val="0"/>
              </a:spcBef>
              <a:spcAft>
                <a:spcPts val="0"/>
              </a:spcAft>
              <a:buSzPts val="1500"/>
              <a:buChar char="●"/>
            </a:pPr>
            <a:r>
              <a:rPr lang="en" sz="1500"/>
              <a:t>Interesting information for postmerger frequency peaks are from </a:t>
            </a:r>
            <a:r>
              <a:rPr lang="en" sz="1500">
                <a:solidFill>
                  <a:schemeClr val="lt1"/>
                </a:solidFill>
              </a:rPr>
              <a:t>1024 </a:t>
            </a:r>
            <a:r>
              <a:rPr lang="en" sz="1500"/>
              <a:t>Hz to </a:t>
            </a:r>
            <a:r>
              <a:rPr lang="en" sz="1500">
                <a:solidFill>
                  <a:schemeClr val="lt1"/>
                </a:solidFill>
              </a:rPr>
              <a:t>4000 </a:t>
            </a:r>
            <a:r>
              <a:rPr lang="en" sz="1500"/>
              <a:t>Hz.</a:t>
            </a:r>
            <a:endParaRPr sz="1500"/>
          </a:p>
          <a:p>
            <a:pPr marL="457200" lvl="0" indent="0" algn="just" rtl="0">
              <a:spcBef>
                <a:spcPts val="0"/>
              </a:spcBef>
              <a:spcAft>
                <a:spcPts val="0"/>
              </a:spcAft>
              <a:buNone/>
            </a:pPr>
            <a:endParaRPr sz="1000"/>
          </a:p>
          <a:p>
            <a:pPr marL="457200" lvl="0" indent="-323850" algn="just" rtl="0">
              <a:spcBef>
                <a:spcPts val="0"/>
              </a:spcBef>
              <a:spcAft>
                <a:spcPts val="0"/>
              </a:spcAft>
              <a:buSzPts val="1500"/>
              <a:buChar char="●"/>
            </a:pPr>
            <a:r>
              <a:rPr lang="en" sz="1500"/>
              <a:t>At a distance of </a:t>
            </a:r>
            <a:r>
              <a:rPr lang="en" sz="1500">
                <a:solidFill>
                  <a:schemeClr val="lt1"/>
                </a:solidFill>
              </a:rPr>
              <a:t>40 Mpc</a:t>
            </a:r>
            <a:r>
              <a:rPr lang="en" sz="1500"/>
              <a:t>.</a:t>
            </a:r>
            <a:endParaRPr sz="1500"/>
          </a:p>
          <a:p>
            <a:pPr marL="0" lvl="0" indent="0" algn="l" rtl="0">
              <a:spcBef>
                <a:spcPts val="0"/>
              </a:spcBef>
              <a:spcAft>
                <a:spcPts val="0"/>
              </a:spcAft>
              <a:buNone/>
            </a:pPr>
            <a:endParaRPr sz="1500"/>
          </a:p>
        </p:txBody>
      </p:sp>
      <p:sp>
        <p:nvSpPr>
          <p:cNvPr id="428" name="Google Shape;428;p43"/>
          <p:cNvSpPr/>
          <p:nvPr/>
        </p:nvSpPr>
        <p:spPr>
          <a:xfrm>
            <a:off x="6574900" y="3449600"/>
            <a:ext cx="916500" cy="2631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12121"/>
                </a:solidFill>
                <a:latin typeface="DM Serif Display"/>
                <a:ea typeface="DM Serif Display"/>
                <a:cs typeface="DM Serif Display"/>
                <a:sym typeface="DM Serif Display"/>
              </a:rPr>
              <a:t>Time</a:t>
            </a:r>
            <a:endParaRPr sz="1000">
              <a:solidFill>
                <a:srgbClr val="212121"/>
              </a:solidFill>
              <a:latin typeface="DM Serif Display"/>
              <a:ea typeface="DM Serif Display"/>
              <a:cs typeface="DM Serif Display"/>
              <a:sym typeface="DM Serif Display"/>
            </a:endParaRPr>
          </a:p>
        </p:txBody>
      </p:sp>
      <p:sp>
        <p:nvSpPr>
          <p:cNvPr id="429" name="Google Shape;429;p43"/>
          <p:cNvSpPr/>
          <p:nvPr/>
        </p:nvSpPr>
        <p:spPr>
          <a:xfrm rot="-5400000">
            <a:off x="5022550" y="2422500"/>
            <a:ext cx="915600" cy="2985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12121"/>
                </a:solidFill>
                <a:latin typeface="DM Serif Display"/>
                <a:ea typeface="DM Serif Display"/>
                <a:cs typeface="DM Serif Display"/>
                <a:sym typeface="DM Serif Display"/>
              </a:rPr>
              <a:t>Strain</a:t>
            </a:r>
            <a:endParaRPr sz="1000">
              <a:solidFill>
                <a:srgbClr val="212121"/>
              </a:solidFill>
              <a:latin typeface="DM Serif Display"/>
              <a:ea typeface="DM Serif Display"/>
              <a:cs typeface="DM Serif Display"/>
              <a:sym typeface="DM Serif Display"/>
            </a:endParaRPr>
          </a:p>
        </p:txBody>
      </p:sp>
      <p:sp>
        <p:nvSpPr>
          <p:cNvPr id="430" name="Google Shape;430;p4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Methodology </a:t>
            </a:r>
            <a:endParaRPr/>
          </a:p>
        </p:txBody>
      </p:sp>
      <p:sp>
        <p:nvSpPr>
          <p:cNvPr id="436" name="Google Shape;436;p44"/>
          <p:cNvSpPr txBox="1">
            <a:spLocks noGrp="1"/>
          </p:cNvSpPr>
          <p:nvPr>
            <p:ph type="title"/>
          </p:nvPr>
        </p:nvSpPr>
        <p:spPr>
          <a:xfrm>
            <a:off x="546025" y="1109350"/>
            <a:ext cx="7704000" cy="5727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Bayeswave CPP can help us answer these questions!</a:t>
            </a:r>
            <a:endParaRPr sz="1500"/>
          </a:p>
          <a:p>
            <a:pPr marL="457200" lvl="0" indent="-323850" algn="l" rtl="0">
              <a:spcBef>
                <a:spcPts val="0"/>
              </a:spcBef>
              <a:spcAft>
                <a:spcPts val="0"/>
              </a:spcAft>
              <a:buSzPts val="1500"/>
              <a:buChar char="●"/>
            </a:pPr>
            <a:r>
              <a:rPr lang="en" sz="1500"/>
              <a:t>It is a software used in an agnostic way to model GW data (fit a GW signal in a </a:t>
            </a:r>
            <a:r>
              <a:rPr lang="en" sz="1500">
                <a:solidFill>
                  <a:schemeClr val="lt1"/>
                </a:solidFill>
              </a:rPr>
              <a:t>Bayesian sense</a:t>
            </a:r>
            <a:r>
              <a:rPr lang="en" sz="1500"/>
              <a:t>).</a:t>
            </a:r>
            <a:endParaRPr sz="1500"/>
          </a:p>
          <a:p>
            <a:pPr marL="457200" lvl="0" indent="-323850" algn="l" rtl="0">
              <a:spcBef>
                <a:spcPts val="0"/>
              </a:spcBef>
              <a:spcAft>
                <a:spcPts val="0"/>
              </a:spcAft>
              <a:buSzPts val="1500"/>
              <a:buChar char="●"/>
            </a:pPr>
            <a:r>
              <a:rPr lang="en" sz="1500"/>
              <a:t>The mathematical framework is stated in the </a:t>
            </a:r>
            <a:r>
              <a:rPr lang="en" sz="1500">
                <a:solidFill>
                  <a:schemeClr val="lt1"/>
                </a:solidFill>
              </a:rPr>
              <a:t>Bayes’ theorem</a:t>
            </a:r>
            <a:r>
              <a:rPr lang="en" sz="1500"/>
              <a:t>:</a:t>
            </a:r>
            <a:endParaRPr sz="1500"/>
          </a:p>
          <a:p>
            <a:pPr marL="457200" lvl="0" indent="0" algn="l" rtl="0">
              <a:spcBef>
                <a:spcPts val="0"/>
              </a:spcBef>
              <a:spcAft>
                <a:spcPts val="0"/>
              </a:spcAft>
              <a:buNone/>
            </a:pPr>
            <a:endParaRPr sz="1500"/>
          </a:p>
        </p:txBody>
      </p:sp>
      <p:pic>
        <p:nvPicPr>
          <p:cNvPr id="437" name="Google Shape;437;p44"/>
          <p:cNvPicPr preferRelativeResize="0"/>
          <p:nvPr/>
        </p:nvPicPr>
        <p:blipFill>
          <a:blip r:embed="rId3">
            <a:alphaModFix/>
          </a:blip>
          <a:stretch>
            <a:fillRect/>
          </a:stretch>
        </p:blipFill>
        <p:spPr>
          <a:xfrm>
            <a:off x="3208250" y="2252950"/>
            <a:ext cx="2096675" cy="572700"/>
          </a:xfrm>
          <a:prstGeom prst="rect">
            <a:avLst/>
          </a:prstGeom>
          <a:noFill/>
          <a:ln>
            <a:noFill/>
          </a:ln>
        </p:spPr>
      </p:pic>
      <p:sp>
        <p:nvSpPr>
          <p:cNvPr id="438" name="Google Shape;438;p44"/>
          <p:cNvSpPr/>
          <p:nvPr/>
        </p:nvSpPr>
        <p:spPr>
          <a:xfrm>
            <a:off x="3393367" y="2405452"/>
            <a:ext cx="507300" cy="267600"/>
          </a:xfrm>
          <a:prstGeom prst="rect">
            <a:avLst/>
          </a:prstGeom>
          <a:solidFill>
            <a:srgbClr val="78CACD">
              <a:alpha val="45100"/>
            </a:srgbClr>
          </a:solidFill>
          <a:ln w="9525" cap="flat" cmpd="sng">
            <a:solidFill>
              <a:srgbClr val="78CAC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39" name="Google Shape;439;p44"/>
          <p:cNvSpPr/>
          <p:nvPr/>
        </p:nvSpPr>
        <p:spPr>
          <a:xfrm>
            <a:off x="928925" y="3005800"/>
            <a:ext cx="1758300" cy="1177800"/>
          </a:xfrm>
          <a:prstGeom prst="rect">
            <a:avLst/>
          </a:prstGeom>
          <a:solidFill>
            <a:srgbClr val="6EB9BC"/>
          </a:solidFill>
          <a:ln w="9525" cap="flat" cmpd="sng">
            <a:solidFill>
              <a:srgbClr val="78CAC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6"/>
              </a:solidFill>
              <a:latin typeface="DM Serif Display"/>
              <a:ea typeface="DM Serif Display"/>
              <a:cs typeface="DM Serif Display"/>
              <a:sym typeface="DM Serif Display"/>
            </a:endParaRPr>
          </a:p>
          <a:p>
            <a:pPr marL="0" lvl="0" indent="0" algn="ctr" rtl="0">
              <a:spcBef>
                <a:spcPts val="0"/>
              </a:spcBef>
              <a:spcAft>
                <a:spcPts val="0"/>
              </a:spcAft>
              <a:buNone/>
            </a:pPr>
            <a:endParaRPr>
              <a:solidFill>
                <a:schemeClr val="accent6"/>
              </a:solidFill>
              <a:latin typeface="DM Serif Display"/>
              <a:ea typeface="DM Serif Display"/>
              <a:cs typeface="DM Serif Display"/>
              <a:sym typeface="DM Serif Display"/>
            </a:endParaRPr>
          </a:p>
          <a:p>
            <a:pPr marL="0" lvl="0" indent="0" algn="ctr" rtl="0">
              <a:spcBef>
                <a:spcPts val="0"/>
              </a:spcBef>
              <a:spcAft>
                <a:spcPts val="0"/>
              </a:spcAft>
              <a:buNone/>
            </a:pPr>
            <a:r>
              <a:rPr lang="en" sz="1300">
                <a:solidFill>
                  <a:schemeClr val="accent6"/>
                </a:solidFill>
                <a:latin typeface="DM Serif Display"/>
                <a:ea typeface="DM Serif Display"/>
                <a:cs typeface="DM Serif Display"/>
                <a:sym typeface="DM Serif Display"/>
              </a:rPr>
              <a:t>The Posterior</a:t>
            </a:r>
            <a:endParaRPr sz="1300">
              <a:solidFill>
                <a:schemeClr val="accent6"/>
              </a:solidFill>
              <a:latin typeface="DM Serif Display"/>
              <a:ea typeface="DM Serif Display"/>
              <a:cs typeface="DM Serif Display"/>
              <a:sym typeface="DM Serif Display"/>
            </a:endParaRPr>
          </a:p>
          <a:p>
            <a:pPr marL="0" lvl="0" indent="0" algn="ctr" rtl="0">
              <a:spcBef>
                <a:spcPts val="0"/>
              </a:spcBef>
              <a:spcAft>
                <a:spcPts val="0"/>
              </a:spcAft>
              <a:buNone/>
            </a:pPr>
            <a:endParaRPr sz="500">
              <a:solidFill>
                <a:schemeClr val="accent6"/>
              </a:solidFill>
              <a:latin typeface="DM Serif Display"/>
              <a:ea typeface="DM Serif Display"/>
              <a:cs typeface="DM Serif Display"/>
              <a:sym typeface="DM Serif Display"/>
            </a:endParaRPr>
          </a:p>
          <a:p>
            <a:pPr marL="0" lvl="0" indent="0" algn="ctr" rtl="0">
              <a:spcBef>
                <a:spcPts val="0"/>
              </a:spcBef>
              <a:spcAft>
                <a:spcPts val="0"/>
              </a:spcAft>
              <a:buNone/>
            </a:pPr>
            <a:r>
              <a:rPr lang="en" sz="1300">
                <a:solidFill>
                  <a:schemeClr val="accent6"/>
                </a:solidFill>
                <a:latin typeface="DM Serif Display"/>
                <a:ea typeface="DM Serif Display"/>
                <a:cs typeface="DM Serif Display"/>
                <a:sym typeface="DM Serif Display"/>
              </a:rPr>
              <a:t>probability of a GW signal presence in the data given the measurements</a:t>
            </a:r>
            <a:endParaRPr sz="1300">
              <a:solidFill>
                <a:schemeClr val="accent6"/>
              </a:solidFill>
              <a:latin typeface="DM Serif Display"/>
              <a:ea typeface="DM Serif Display"/>
              <a:cs typeface="DM Serif Display"/>
              <a:sym typeface="DM Serif Display"/>
            </a:endParaRPr>
          </a:p>
          <a:p>
            <a:pPr marL="0" lvl="0" indent="0" algn="ctr" rtl="0">
              <a:spcBef>
                <a:spcPts val="0"/>
              </a:spcBef>
              <a:spcAft>
                <a:spcPts val="0"/>
              </a:spcAft>
              <a:buNone/>
            </a:pPr>
            <a:endParaRPr>
              <a:solidFill>
                <a:schemeClr val="accent6"/>
              </a:solidFill>
              <a:latin typeface="DM Serif Display"/>
              <a:ea typeface="DM Serif Display"/>
              <a:cs typeface="DM Serif Display"/>
              <a:sym typeface="DM Serif Display"/>
            </a:endParaRPr>
          </a:p>
          <a:p>
            <a:pPr marL="0" lvl="0" indent="0" algn="ctr" rtl="0">
              <a:spcBef>
                <a:spcPts val="0"/>
              </a:spcBef>
              <a:spcAft>
                <a:spcPts val="0"/>
              </a:spcAft>
              <a:buNone/>
            </a:pPr>
            <a:endParaRPr>
              <a:solidFill>
                <a:schemeClr val="accent6"/>
              </a:solidFill>
              <a:latin typeface="DM Serif Display"/>
              <a:ea typeface="DM Serif Display"/>
              <a:cs typeface="DM Serif Display"/>
              <a:sym typeface="DM Serif Display"/>
            </a:endParaRPr>
          </a:p>
        </p:txBody>
      </p:sp>
      <p:sp>
        <p:nvSpPr>
          <p:cNvPr id="440" name="Google Shape;440;p44"/>
          <p:cNvSpPr/>
          <p:nvPr/>
        </p:nvSpPr>
        <p:spPr>
          <a:xfrm>
            <a:off x="4144363" y="2314545"/>
            <a:ext cx="507300" cy="198900"/>
          </a:xfrm>
          <a:prstGeom prst="rect">
            <a:avLst/>
          </a:prstGeom>
          <a:solidFill>
            <a:srgbClr val="9556E3">
              <a:alpha val="49020"/>
            </a:srgbClr>
          </a:solidFill>
          <a:ln w="9525" cap="flat" cmpd="sng">
            <a:solidFill>
              <a:srgbClr val="9556E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41" name="Google Shape;441;p44"/>
          <p:cNvSpPr/>
          <p:nvPr/>
        </p:nvSpPr>
        <p:spPr>
          <a:xfrm>
            <a:off x="2813700" y="3005800"/>
            <a:ext cx="1758300" cy="1177800"/>
          </a:xfrm>
          <a:prstGeom prst="rect">
            <a:avLst/>
          </a:prstGeom>
          <a:solidFill>
            <a:srgbClr val="9556E3"/>
          </a:solidFill>
          <a:ln w="9525" cap="flat" cmpd="sng">
            <a:solidFill>
              <a:srgbClr val="9556E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6"/>
              </a:solidFill>
              <a:latin typeface="DM Serif Display"/>
              <a:ea typeface="DM Serif Display"/>
              <a:cs typeface="DM Serif Display"/>
              <a:sym typeface="DM Serif Display"/>
            </a:endParaRPr>
          </a:p>
          <a:p>
            <a:pPr marL="0" lvl="0" indent="0" algn="ctr" rtl="0">
              <a:spcBef>
                <a:spcPts val="0"/>
              </a:spcBef>
              <a:spcAft>
                <a:spcPts val="0"/>
              </a:spcAft>
              <a:buNone/>
            </a:pPr>
            <a:endParaRPr>
              <a:solidFill>
                <a:schemeClr val="accent6"/>
              </a:solidFill>
              <a:latin typeface="DM Serif Display"/>
              <a:ea typeface="DM Serif Display"/>
              <a:cs typeface="DM Serif Display"/>
              <a:sym typeface="DM Serif Display"/>
            </a:endParaRPr>
          </a:p>
          <a:p>
            <a:pPr marL="0" lvl="0" indent="0" algn="ctr" rtl="0">
              <a:spcBef>
                <a:spcPts val="0"/>
              </a:spcBef>
              <a:spcAft>
                <a:spcPts val="0"/>
              </a:spcAft>
              <a:buNone/>
            </a:pPr>
            <a:r>
              <a:rPr lang="en" sz="1300">
                <a:solidFill>
                  <a:schemeClr val="accent6"/>
                </a:solidFill>
                <a:latin typeface="DM Serif Display"/>
                <a:ea typeface="DM Serif Display"/>
                <a:cs typeface="DM Serif Display"/>
                <a:sym typeface="DM Serif Display"/>
              </a:rPr>
              <a:t>The Likelihood</a:t>
            </a:r>
            <a:endParaRPr sz="1300">
              <a:solidFill>
                <a:schemeClr val="accent6"/>
              </a:solidFill>
              <a:latin typeface="DM Serif Display"/>
              <a:ea typeface="DM Serif Display"/>
              <a:cs typeface="DM Serif Display"/>
              <a:sym typeface="DM Serif Display"/>
            </a:endParaRPr>
          </a:p>
          <a:p>
            <a:pPr marL="0" lvl="0" indent="0" algn="ctr" rtl="0">
              <a:spcBef>
                <a:spcPts val="0"/>
              </a:spcBef>
              <a:spcAft>
                <a:spcPts val="0"/>
              </a:spcAft>
              <a:buNone/>
            </a:pPr>
            <a:endParaRPr sz="500">
              <a:solidFill>
                <a:schemeClr val="accent6"/>
              </a:solidFill>
              <a:latin typeface="DM Serif Display"/>
              <a:ea typeface="DM Serif Display"/>
              <a:cs typeface="DM Serif Display"/>
              <a:sym typeface="DM Serif Display"/>
            </a:endParaRPr>
          </a:p>
          <a:p>
            <a:pPr marL="0" lvl="0" indent="0" algn="ctr" rtl="0">
              <a:spcBef>
                <a:spcPts val="0"/>
              </a:spcBef>
              <a:spcAft>
                <a:spcPts val="0"/>
              </a:spcAft>
              <a:buNone/>
            </a:pPr>
            <a:r>
              <a:rPr lang="en" sz="1300">
                <a:solidFill>
                  <a:schemeClr val="accent6"/>
                </a:solidFill>
                <a:latin typeface="DM Serif Display"/>
                <a:ea typeface="DM Serif Display"/>
                <a:cs typeface="DM Serif Display"/>
                <a:sym typeface="DM Serif Display"/>
              </a:rPr>
              <a:t>Measure of d </a:t>
            </a:r>
            <a:r>
              <a:rPr lang="en" sz="1300" b="1">
                <a:solidFill>
                  <a:schemeClr val="accent6"/>
                </a:solidFill>
                <a:latin typeface="DM Serif Display"/>
                <a:ea typeface="DM Serif Display"/>
                <a:cs typeface="DM Serif Display"/>
                <a:sym typeface="DM Serif Display"/>
              </a:rPr>
              <a:t>- </a:t>
            </a:r>
            <a:r>
              <a:rPr lang="en" sz="1300">
                <a:solidFill>
                  <a:schemeClr val="accent6"/>
                </a:solidFill>
                <a:latin typeface="DM Serif Display"/>
                <a:ea typeface="DM Serif Display"/>
                <a:cs typeface="DM Serif Display"/>
                <a:sym typeface="DM Serif Display"/>
              </a:rPr>
              <a:t>h </a:t>
            </a:r>
            <a:r>
              <a:rPr lang="en" sz="1300" b="1">
                <a:solidFill>
                  <a:schemeClr val="accent6"/>
                </a:solidFill>
                <a:latin typeface="DM Serif Display"/>
                <a:ea typeface="DM Serif Display"/>
                <a:cs typeface="DM Serif Display"/>
                <a:sym typeface="DM Serif Display"/>
              </a:rPr>
              <a:t>= </a:t>
            </a:r>
            <a:r>
              <a:rPr lang="en" sz="1300">
                <a:solidFill>
                  <a:schemeClr val="accent6"/>
                </a:solidFill>
                <a:latin typeface="DM Serif Display"/>
                <a:ea typeface="DM Serif Display"/>
                <a:cs typeface="DM Serif Display"/>
                <a:sym typeface="DM Serif Display"/>
              </a:rPr>
              <a:t>n (a gaussian)</a:t>
            </a:r>
            <a:endParaRPr sz="1300">
              <a:solidFill>
                <a:schemeClr val="accent6"/>
              </a:solidFill>
              <a:latin typeface="DM Serif Display"/>
              <a:ea typeface="DM Serif Display"/>
              <a:cs typeface="DM Serif Display"/>
              <a:sym typeface="DM Serif Display"/>
            </a:endParaRPr>
          </a:p>
          <a:p>
            <a:pPr marL="0" lvl="0" indent="0" algn="ctr" rtl="0">
              <a:spcBef>
                <a:spcPts val="0"/>
              </a:spcBef>
              <a:spcAft>
                <a:spcPts val="0"/>
              </a:spcAft>
              <a:buNone/>
            </a:pPr>
            <a:r>
              <a:rPr lang="en" sz="1300">
                <a:solidFill>
                  <a:schemeClr val="accent6"/>
                </a:solidFill>
                <a:latin typeface="DM Serif Display"/>
                <a:ea typeface="DM Serif Display"/>
                <a:cs typeface="DM Serif Display"/>
                <a:sym typeface="DM Serif Display"/>
              </a:rPr>
              <a:t>Seeing how fit the parameters are.</a:t>
            </a:r>
            <a:endParaRPr sz="1300">
              <a:solidFill>
                <a:schemeClr val="accent6"/>
              </a:solidFill>
              <a:latin typeface="DM Serif Display"/>
              <a:ea typeface="DM Serif Display"/>
              <a:cs typeface="DM Serif Display"/>
              <a:sym typeface="DM Serif Display"/>
            </a:endParaRPr>
          </a:p>
          <a:p>
            <a:pPr marL="0" lvl="0" indent="0" algn="ctr" rtl="0">
              <a:spcBef>
                <a:spcPts val="0"/>
              </a:spcBef>
              <a:spcAft>
                <a:spcPts val="0"/>
              </a:spcAft>
              <a:buNone/>
            </a:pPr>
            <a:endParaRPr>
              <a:solidFill>
                <a:schemeClr val="accent6"/>
              </a:solidFill>
              <a:latin typeface="DM Serif Display"/>
              <a:ea typeface="DM Serif Display"/>
              <a:cs typeface="DM Serif Display"/>
              <a:sym typeface="DM Serif Display"/>
            </a:endParaRPr>
          </a:p>
          <a:p>
            <a:pPr marL="0" lvl="0" indent="0" algn="ctr" rtl="0">
              <a:spcBef>
                <a:spcPts val="0"/>
              </a:spcBef>
              <a:spcAft>
                <a:spcPts val="0"/>
              </a:spcAft>
              <a:buNone/>
            </a:pPr>
            <a:endParaRPr>
              <a:solidFill>
                <a:schemeClr val="accent6"/>
              </a:solidFill>
              <a:latin typeface="DM Serif Display"/>
              <a:ea typeface="DM Serif Display"/>
              <a:cs typeface="DM Serif Display"/>
              <a:sym typeface="DM Serif Display"/>
            </a:endParaRPr>
          </a:p>
        </p:txBody>
      </p:sp>
      <p:sp>
        <p:nvSpPr>
          <p:cNvPr id="442" name="Google Shape;442;p44"/>
          <p:cNvSpPr/>
          <p:nvPr/>
        </p:nvSpPr>
        <p:spPr>
          <a:xfrm>
            <a:off x="4753125" y="3005800"/>
            <a:ext cx="1758300" cy="1177800"/>
          </a:xfrm>
          <a:prstGeom prst="rect">
            <a:avLst/>
          </a:prstGeom>
          <a:solidFill>
            <a:srgbClr val="D984E3"/>
          </a:solidFill>
          <a:ln w="9525" cap="flat" cmpd="sng">
            <a:solidFill>
              <a:srgbClr val="D984E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DM Serif Display"/>
              <a:ea typeface="DM Serif Display"/>
              <a:cs typeface="DM Serif Display"/>
              <a:sym typeface="DM Serif Display"/>
            </a:endParaRPr>
          </a:p>
          <a:p>
            <a:pPr marL="0" lvl="0" indent="0" algn="ctr" rtl="0">
              <a:spcBef>
                <a:spcPts val="0"/>
              </a:spcBef>
              <a:spcAft>
                <a:spcPts val="0"/>
              </a:spcAft>
              <a:buNone/>
            </a:pPr>
            <a:endParaRPr sz="100">
              <a:solidFill>
                <a:schemeClr val="accent6"/>
              </a:solidFill>
              <a:latin typeface="DM Serif Display"/>
              <a:ea typeface="DM Serif Display"/>
              <a:cs typeface="DM Serif Display"/>
              <a:sym typeface="DM Serif Display"/>
            </a:endParaRPr>
          </a:p>
          <a:p>
            <a:pPr marL="0" lvl="0" indent="0" algn="ctr" rtl="0">
              <a:spcBef>
                <a:spcPts val="0"/>
              </a:spcBef>
              <a:spcAft>
                <a:spcPts val="0"/>
              </a:spcAft>
              <a:buNone/>
            </a:pPr>
            <a:r>
              <a:rPr lang="en" sz="1300">
                <a:solidFill>
                  <a:schemeClr val="accent6"/>
                </a:solidFill>
                <a:latin typeface="DM Serif Display"/>
                <a:ea typeface="DM Serif Display"/>
                <a:cs typeface="DM Serif Display"/>
                <a:sym typeface="DM Serif Display"/>
              </a:rPr>
              <a:t>The Prior</a:t>
            </a:r>
            <a:endParaRPr sz="1300">
              <a:solidFill>
                <a:schemeClr val="accent6"/>
              </a:solidFill>
              <a:latin typeface="DM Serif Display"/>
              <a:ea typeface="DM Serif Display"/>
              <a:cs typeface="DM Serif Display"/>
              <a:sym typeface="DM Serif Display"/>
            </a:endParaRPr>
          </a:p>
          <a:p>
            <a:pPr marL="0" lvl="0" indent="0" algn="l" rtl="0">
              <a:spcBef>
                <a:spcPts val="0"/>
              </a:spcBef>
              <a:spcAft>
                <a:spcPts val="0"/>
              </a:spcAft>
              <a:buNone/>
            </a:pPr>
            <a:endParaRPr sz="500">
              <a:solidFill>
                <a:schemeClr val="accent6"/>
              </a:solidFill>
              <a:latin typeface="DM Serif Display"/>
              <a:ea typeface="DM Serif Display"/>
              <a:cs typeface="DM Serif Display"/>
              <a:sym typeface="DM Serif Display"/>
            </a:endParaRPr>
          </a:p>
          <a:p>
            <a:pPr marL="0" lvl="0" indent="0" algn="ctr" rtl="0">
              <a:spcBef>
                <a:spcPts val="0"/>
              </a:spcBef>
              <a:spcAft>
                <a:spcPts val="0"/>
              </a:spcAft>
              <a:buNone/>
            </a:pPr>
            <a:r>
              <a:rPr lang="en" sz="1300">
                <a:solidFill>
                  <a:schemeClr val="accent6"/>
                </a:solidFill>
                <a:latin typeface="DM Serif Display"/>
                <a:ea typeface="DM Serif Display"/>
                <a:cs typeface="DM Serif Display"/>
                <a:sym typeface="DM Serif Display"/>
              </a:rPr>
              <a:t> Initial belief in the existence of a GW signal.</a:t>
            </a:r>
            <a:endParaRPr sz="1300">
              <a:solidFill>
                <a:schemeClr val="accent6"/>
              </a:solidFill>
              <a:latin typeface="DM Serif Display"/>
              <a:ea typeface="DM Serif Display"/>
              <a:cs typeface="DM Serif Display"/>
              <a:sym typeface="DM Serif Display"/>
            </a:endParaRPr>
          </a:p>
          <a:p>
            <a:pPr marL="0" lvl="0" indent="0" algn="ctr" rtl="0">
              <a:spcBef>
                <a:spcPts val="0"/>
              </a:spcBef>
              <a:spcAft>
                <a:spcPts val="0"/>
              </a:spcAft>
              <a:buNone/>
            </a:pPr>
            <a:endParaRPr>
              <a:solidFill>
                <a:schemeClr val="accent6"/>
              </a:solidFill>
              <a:latin typeface="DM Serif Display"/>
              <a:ea typeface="DM Serif Display"/>
              <a:cs typeface="DM Serif Display"/>
              <a:sym typeface="DM Serif Display"/>
            </a:endParaRPr>
          </a:p>
          <a:p>
            <a:pPr marL="0" lvl="0" indent="0" algn="ctr" rtl="0">
              <a:spcBef>
                <a:spcPts val="0"/>
              </a:spcBef>
              <a:spcAft>
                <a:spcPts val="0"/>
              </a:spcAft>
              <a:buNone/>
            </a:pPr>
            <a:endParaRPr>
              <a:solidFill>
                <a:schemeClr val="accent6"/>
              </a:solidFill>
              <a:latin typeface="DM Serif Display"/>
              <a:ea typeface="DM Serif Display"/>
              <a:cs typeface="DM Serif Display"/>
              <a:sym typeface="DM Serif Display"/>
            </a:endParaRPr>
          </a:p>
        </p:txBody>
      </p:sp>
      <p:sp>
        <p:nvSpPr>
          <p:cNvPr id="443" name="Google Shape;443;p44"/>
          <p:cNvSpPr/>
          <p:nvPr/>
        </p:nvSpPr>
        <p:spPr>
          <a:xfrm>
            <a:off x="6692550" y="3005800"/>
            <a:ext cx="1758300" cy="1177800"/>
          </a:xfrm>
          <a:prstGeom prst="rect">
            <a:avLst/>
          </a:prstGeom>
          <a:solidFill>
            <a:srgbClr val="386DFD"/>
          </a:solidFill>
          <a:ln w="9525" cap="flat" cmpd="sng">
            <a:solidFill>
              <a:srgbClr val="386DF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6"/>
              </a:solidFill>
              <a:latin typeface="DM Serif Display"/>
              <a:ea typeface="DM Serif Display"/>
              <a:cs typeface="DM Serif Display"/>
              <a:sym typeface="DM Serif Display"/>
            </a:endParaRPr>
          </a:p>
          <a:p>
            <a:pPr marL="0" lvl="0" indent="0" algn="ctr" rtl="0">
              <a:spcBef>
                <a:spcPts val="0"/>
              </a:spcBef>
              <a:spcAft>
                <a:spcPts val="0"/>
              </a:spcAft>
              <a:buNone/>
            </a:pPr>
            <a:endParaRPr>
              <a:solidFill>
                <a:schemeClr val="accent6"/>
              </a:solidFill>
              <a:latin typeface="DM Serif Display"/>
              <a:ea typeface="DM Serif Display"/>
              <a:cs typeface="DM Serif Display"/>
              <a:sym typeface="DM Serif Display"/>
            </a:endParaRPr>
          </a:p>
          <a:p>
            <a:pPr marL="0" lvl="0" indent="0" algn="ctr" rtl="0">
              <a:spcBef>
                <a:spcPts val="0"/>
              </a:spcBef>
              <a:spcAft>
                <a:spcPts val="0"/>
              </a:spcAft>
              <a:buNone/>
            </a:pPr>
            <a:r>
              <a:rPr lang="en" sz="1300">
                <a:solidFill>
                  <a:schemeClr val="accent6"/>
                </a:solidFill>
                <a:latin typeface="DM Serif Display"/>
                <a:ea typeface="DM Serif Display"/>
                <a:cs typeface="DM Serif Display"/>
                <a:sym typeface="DM Serif Display"/>
              </a:rPr>
              <a:t>The Evidence </a:t>
            </a:r>
            <a:endParaRPr sz="1300">
              <a:solidFill>
                <a:schemeClr val="accent6"/>
              </a:solidFill>
              <a:latin typeface="DM Serif Display"/>
              <a:ea typeface="DM Serif Display"/>
              <a:cs typeface="DM Serif Display"/>
              <a:sym typeface="DM Serif Display"/>
            </a:endParaRPr>
          </a:p>
          <a:p>
            <a:pPr marL="0" lvl="0" indent="0" algn="ctr" rtl="0">
              <a:spcBef>
                <a:spcPts val="0"/>
              </a:spcBef>
              <a:spcAft>
                <a:spcPts val="0"/>
              </a:spcAft>
              <a:buNone/>
            </a:pPr>
            <a:endParaRPr sz="500">
              <a:solidFill>
                <a:schemeClr val="accent6"/>
              </a:solidFill>
              <a:latin typeface="DM Serif Display"/>
              <a:ea typeface="DM Serif Display"/>
              <a:cs typeface="DM Serif Display"/>
              <a:sym typeface="DM Serif Display"/>
            </a:endParaRPr>
          </a:p>
          <a:p>
            <a:pPr marL="0" lvl="0" indent="0" algn="ctr" rtl="0">
              <a:spcBef>
                <a:spcPts val="0"/>
              </a:spcBef>
              <a:spcAft>
                <a:spcPts val="0"/>
              </a:spcAft>
              <a:buNone/>
            </a:pPr>
            <a:r>
              <a:rPr lang="en" sz="1300">
                <a:solidFill>
                  <a:schemeClr val="accent6"/>
                </a:solidFill>
                <a:latin typeface="DM Serif Display"/>
                <a:ea typeface="DM Serif Display"/>
                <a:cs typeface="DM Serif Display"/>
                <a:sym typeface="DM Serif Display"/>
              </a:rPr>
              <a:t>Probability of observing the d regardless of h. For normalization.</a:t>
            </a:r>
            <a:endParaRPr sz="1300">
              <a:solidFill>
                <a:schemeClr val="accent6"/>
              </a:solidFill>
              <a:latin typeface="DM Serif Display"/>
              <a:ea typeface="DM Serif Display"/>
              <a:cs typeface="DM Serif Display"/>
              <a:sym typeface="DM Serif Display"/>
            </a:endParaRPr>
          </a:p>
          <a:p>
            <a:pPr marL="0" lvl="0" indent="0" algn="ctr" rtl="0">
              <a:spcBef>
                <a:spcPts val="0"/>
              </a:spcBef>
              <a:spcAft>
                <a:spcPts val="0"/>
              </a:spcAft>
              <a:buNone/>
            </a:pPr>
            <a:endParaRPr>
              <a:solidFill>
                <a:schemeClr val="accent6"/>
              </a:solidFill>
              <a:latin typeface="DM Serif Display"/>
              <a:ea typeface="DM Serif Display"/>
              <a:cs typeface="DM Serif Display"/>
              <a:sym typeface="DM Serif Display"/>
            </a:endParaRPr>
          </a:p>
          <a:p>
            <a:pPr marL="0" lvl="0" indent="0" algn="ctr" rtl="0">
              <a:spcBef>
                <a:spcPts val="0"/>
              </a:spcBef>
              <a:spcAft>
                <a:spcPts val="0"/>
              </a:spcAft>
              <a:buNone/>
            </a:pPr>
            <a:endParaRPr>
              <a:solidFill>
                <a:schemeClr val="accent6"/>
              </a:solidFill>
              <a:latin typeface="DM Serif Display"/>
              <a:ea typeface="DM Serif Display"/>
              <a:cs typeface="DM Serif Display"/>
              <a:sym typeface="DM Serif Display"/>
            </a:endParaRPr>
          </a:p>
        </p:txBody>
      </p:sp>
      <p:sp>
        <p:nvSpPr>
          <p:cNvPr id="444" name="Google Shape;444;p44"/>
          <p:cNvSpPr/>
          <p:nvPr/>
        </p:nvSpPr>
        <p:spPr>
          <a:xfrm>
            <a:off x="4753125" y="2314550"/>
            <a:ext cx="381600" cy="198900"/>
          </a:xfrm>
          <a:prstGeom prst="rect">
            <a:avLst/>
          </a:prstGeom>
          <a:solidFill>
            <a:srgbClr val="F59AFF">
              <a:alpha val="52940"/>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45" name="Google Shape;445;p44"/>
          <p:cNvSpPr/>
          <p:nvPr/>
        </p:nvSpPr>
        <p:spPr>
          <a:xfrm>
            <a:off x="4447475" y="2571750"/>
            <a:ext cx="381600" cy="198900"/>
          </a:xfrm>
          <a:prstGeom prst="rect">
            <a:avLst/>
          </a:prstGeom>
          <a:solidFill>
            <a:srgbClr val="386DFD">
              <a:alpha val="49020"/>
            </a:srgbClr>
          </a:solidFill>
          <a:ln w="9525" cap="flat" cmpd="sng">
            <a:solidFill>
              <a:srgbClr val="386DF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46" name="Google Shape;446;p44"/>
          <p:cNvSpPr/>
          <p:nvPr/>
        </p:nvSpPr>
        <p:spPr>
          <a:xfrm>
            <a:off x="3706775" y="4249150"/>
            <a:ext cx="136500" cy="198900"/>
          </a:xfrm>
          <a:prstGeom prst="upArrow">
            <a:avLst>
              <a:gd name="adj1" fmla="val 50000"/>
              <a:gd name="adj2" fmla="val 5000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47" name="Google Shape;447;p44"/>
          <p:cNvSpPr/>
          <p:nvPr/>
        </p:nvSpPr>
        <p:spPr>
          <a:xfrm>
            <a:off x="5606825" y="4249150"/>
            <a:ext cx="136500" cy="198900"/>
          </a:xfrm>
          <a:prstGeom prst="upArrow">
            <a:avLst>
              <a:gd name="adj1" fmla="val 50000"/>
              <a:gd name="adj2" fmla="val 5000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cxnSp>
        <p:nvCxnSpPr>
          <p:cNvPr id="448" name="Google Shape;448;p44"/>
          <p:cNvCxnSpPr/>
          <p:nvPr/>
        </p:nvCxnSpPr>
        <p:spPr>
          <a:xfrm>
            <a:off x="3746025" y="4448050"/>
            <a:ext cx="1954500" cy="0"/>
          </a:xfrm>
          <a:prstGeom prst="straightConnector1">
            <a:avLst/>
          </a:prstGeom>
          <a:noFill/>
          <a:ln w="38100" cap="flat" cmpd="sng">
            <a:solidFill>
              <a:schemeClr val="accent6"/>
            </a:solidFill>
            <a:prstDash val="solid"/>
            <a:round/>
            <a:headEnd type="none" w="med" len="med"/>
            <a:tailEnd type="none" w="med" len="med"/>
          </a:ln>
        </p:spPr>
      </p:cxnSp>
      <p:sp>
        <p:nvSpPr>
          <p:cNvPr id="449" name="Google Shape;449;p44"/>
          <p:cNvSpPr txBox="1">
            <a:spLocks noGrp="1"/>
          </p:cNvSpPr>
          <p:nvPr>
            <p:ph type="title"/>
          </p:nvPr>
        </p:nvSpPr>
        <p:spPr>
          <a:xfrm>
            <a:off x="1622500" y="4513600"/>
            <a:ext cx="6972000" cy="43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What's fed  into Bayeswave to get the </a:t>
            </a:r>
            <a:r>
              <a:rPr lang="en" sz="1400">
                <a:solidFill>
                  <a:schemeClr val="lt1"/>
                </a:solidFill>
              </a:rPr>
              <a:t>posterior </a:t>
            </a:r>
            <a:r>
              <a:rPr lang="en" sz="1400"/>
              <a:t>distribution through MCMC sampling </a:t>
            </a:r>
            <a:endParaRPr sz="1400"/>
          </a:p>
          <a:p>
            <a:pPr marL="457200" lvl="0" indent="0" algn="l" rtl="0">
              <a:spcBef>
                <a:spcPts val="0"/>
              </a:spcBef>
              <a:spcAft>
                <a:spcPts val="0"/>
              </a:spcAft>
              <a:buNone/>
            </a:pPr>
            <a:endParaRPr sz="1500"/>
          </a:p>
        </p:txBody>
      </p:sp>
      <p:sp>
        <p:nvSpPr>
          <p:cNvPr id="450" name="Google Shape;450;p44"/>
          <p:cNvSpPr txBox="1">
            <a:spLocks noGrp="1"/>
          </p:cNvSpPr>
          <p:nvPr>
            <p:ph type="sldNum" idx="12"/>
          </p:nvPr>
        </p:nvSpPr>
        <p:spPr>
          <a:xfrm>
            <a:off x="8594509" y="474990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5"/>
          <p:cNvSpPr txBox="1">
            <a:spLocks noGrp="1"/>
          </p:cNvSpPr>
          <p:nvPr>
            <p:ph type="title"/>
          </p:nvPr>
        </p:nvSpPr>
        <p:spPr>
          <a:xfrm>
            <a:off x="561675" y="1417888"/>
            <a:ext cx="7704000" cy="1194900"/>
          </a:xfrm>
          <a:prstGeom prst="rect">
            <a:avLst/>
          </a:prstGeom>
        </p:spPr>
        <p:txBody>
          <a:bodyPr spcFirstLastPara="1" wrap="square" lIns="91425" tIns="91425" rIns="91425" bIns="91425" anchor="t" anchorCtr="0">
            <a:noAutofit/>
          </a:bodyPr>
          <a:lstStyle/>
          <a:p>
            <a:pPr marL="457200" lvl="0" indent="-323850" algn="just" rtl="0">
              <a:lnSpc>
                <a:spcPct val="150000"/>
              </a:lnSpc>
              <a:spcBef>
                <a:spcPts val="0"/>
              </a:spcBef>
              <a:spcAft>
                <a:spcPts val="0"/>
              </a:spcAft>
              <a:buSzPts val="1500"/>
              <a:buChar char="●"/>
            </a:pPr>
            <a:r>
              <a:rPr lang="en" sz="1500"/>
              <a:t>Need further checks with BayesWave:</a:t>
            </a:r>
            <a:endParaRPr sz="1500"/>
          </a:p>
          <a:p>
            <a:pPr marL="457200" lvl="0" indent="-323850" algn="just" rtl="0">
              <a:lnSpc>
                <a:spcPct val="150000"/>
              </a:lnSpc>
              <a:spcBef>
                <a:spcPts val="0"/>
              </a:spcBef>
              <a:spcAft>
                <a:spcPts val="0"/>
              </a:spcAft>
              <a:buSzPts val="1500"/>
              <a:buChar char="-"/>
            </a:pPr>
            <a:r>
              <a:rPr lang="en" sz="1500"/>
              <a:t>Fix an issue with a plotting shift for BW post. </a:t>
            </a:r>
            <a:endParaRPr sz="1500"/>
          </a:p>
          <a:p>
            <a:pPr marL="457200" lvl="0" indent="-323850" algn="just" rtl="0">
              <a:lnSpc>
                <a:spcPct val="150000"/>
              </a:lnSpc>
              <a:spcBef>
                <a:spcPts val="0"/>
              </a:spcBef>
              <a:spcAft>
                <a:spcPts val="0"/>
              </a:spcAft>
              <a:buSzPts val="1500"/>
              <a:buChar char="-"/>
            </a:pPr>
            <a:r>
              <a:rPr lang="en" sz="1500"/>
              <a:t>Make sure that it is not sampling from what should be fixed extrinsic parameters. </a:t>
            </a:r>
            <a:endParaRPr sz="1500"/>
          </a:p>
          <a:p>
            <a:pPr marL="457200" lvl="0" indent="-323850" algn="just" rtl="0">
              <a:lnSpc>
                <a:spcPct val="150000"/>
              </a:lnSpc>
              <a:spcBef>
                <a:spcPts val="0"/>
              </a:spcBef>
              <a:spcAft>
                <a:spcPts val="0"/>
              </a:spcAft>
              <a:buSzPts val="1500"/>
              <a:buChar char="-"/>
            </a:pPr>
            <a:r>
              <a:rPr lang="en" sz="1500"/>
              <a:t>Extend PSD to have the reconstruction truncate at 6k.</a:t>
            </a:r>
            <a:endParaRPr sz="1500"/>
          </a:p>
          <a:p>
            <a:pPr marL="0" lvl="0" indent="0" algn="l" rtl="0">
              <a:spcBef>
                <a:spcPts val="0"/>
              </a:spcBef>
              <a:spcAft>
                <a:spcPts val="0"/>
              </a:spcAft>
              <a:buNone/>
            </a:pPr>
            <a:endParaRPr sz="1500"/>
          </a:p>
        </p:txBody>
      </p:sp>
      <p:sp>
        <p:nvSpPr>
          <p:cNvPr id="456" name="Google Shape;456;p45"/>
          <p:cNvSpPr txBox="1">
            <a:spLocks noGrp="1"/>
          </p:cNvSpPr>
          <p:nvPr>
            <p:ph type="title"/>
          </p:nvPr>
        </p:nvSpPr>
        <p:spPr>
          <a:xfrm>
            <a:off x="615300" y="5178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Ongoing Developments </a:t>
            </a:r>
            <a:endParaRPr/>
          </a:p>
        </p:txBody>
      </p:sp>
      <p:sp>
        <p:nvSpPr>
          <p:cNvPr id="457" name="Google Shape;457;p4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b="1">
                <a:solidFill>
                  <a:schemeClr val="accent3"/>
                </a:solidFill>
              </a:rPr>
              <a:t>17</a:t>
            </a:fld>
            <a:endParaRPr b="1">
              <a:solidFill>
                <a:schemeClr val="accent3"/>
              </a:solidFill>
            </a:endParaRPr>
          </a:p>
        </p:txBody>
      </p:sp>
      <p:pic>
        <p:nvPicPr>
          <p:cNvPr id="458" name="Google Shape;458;p45"/>
          <p:cNvPicPr preferRelativeResize="0"/>
          <p:nvPr/>
        </p:nvPicPr>
        <p:blipFill>
          <a:blip r:embed="rId3">
            <a:alphaModFix/>
          </a:blip>
          <a:stretch>
            <a:fillRect/>
          </a:stretch>
        </p:blipFill>
        <p:spPr>
          <a:xfrm>
            <a:off x="5570625" y="3229275"/>
            <a:ext cx="3218873" cy="1264550"/>
          </a:xfrm>
          <a:prstGeom prst="rect">
            <a:avLst/>
          </a:prstGeom>
          <a:noFill/>
          <a:ln>
            <a:noFill/>
          </a:ln>
        </p:spPr>
      </p:pic>
      <p:pic>
        <p:nvPicPr>
          <p:cNvPr id="459" name="Google Shape;459;p45"/>
          <p:cNvPicPr preferRelativeResize="0"/>
          <p:nvPr/>
        </p:nvPicPr>
        <p:blipFill rotWithShape="1">
          <a:blip r:embed="rId4">
            <a:alphaModFix/>
          </a:blip>
          <a:srcRect t="82363" r="51862"/>
          <a:stretch/>
        </p:blipFill>
        <p:spPr>
          <a:xfrm>
            <a:off x="326000" y="3357676"/>
            <a:ext cx="5181823" cy="1007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464" name="Google Shape;464;p46"/>
          <p:cNvPicPr preferRelativeResize="0"/>
          <p:nvPr/>
        </p:nvPicPr>
        <p:blipFill>
          <a:blip r:embed="rId3">
            <a:alphaModFix/>
          </a:blip>
          <a:stretch>
            <a:fillRect/>
          </a:stretch>
        </p:blipFill>
        <p:spPr>
          <a:xfrm>
            <a:off x="5092775" y="1982175"/>
            <a:ext cx="3208425" cy="2156900"/>
          </a:xfrm>
          <a:prstGeom prst="rect">
            <a:avLst/>
          </a:prstGeom>
          <a:noFill/>
          <a:ln>
            <a:noFill/>
          </a:ln>
        </p:spPr>
      </p:pic>
      <p:pic>
        <p:nvPicPr>
          <p:cNvPr id="465" name="Google Shape;465;p46"/>
          <p:cNvPicPr preferRelativeResize="0"/>
          <p:nvPr/>
        </p:nvPicPr>
        <p:blipFill>
          <a:blip r:embed="rId4">
            <a:alphaModFix/>
          </a:blip>
          <a:stretch>
            <a:fillRect/>
          </a:stretch>
        </p:blipFill>
        <p:spPr>
          <a:xfrm>
            <a:off x="741500" y="1982175"/>
            <a:ext cx="3362406" cy="2156900"/>
          </a:xfrm>
          <a:prstGeom prst="rect">
            <a:avLst/>
          </a:prstGeom>
          <a:noFill/>
          <a:ln>
            <a:noFill/>
          </a:ln>
        </p:spPr>
      </p:pic>
      <p:sp>
        <p:nvSpPr>
          <p:cNvPr id="466" name="Google Shape;466;p46"/>
          <p:cNvSpPr txBox="1">
            <a:spLocks noGrp="1"/>
          </p:cNvSpPr>
          <p:nvPr>
            <p:ph type="title"/>
          </p:nvPr>
        </p:nvSpPr>
        <p:spPr>
          <a:xfrm>
            <a:off x="720000" y="12136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t>Windowing to remove premerger contribution: </a:t>
            </a:r>
            <a:endParaRPr sz="1900"/>
          </a:p>
          <a:p>
            <a:pPr marL="0" lvl="0" indent="0" algn="l" rtl="0">
              <a:spcBef>
                <a:spcPts val="0"/>
              </a:spcBef>
              <a:spcAft>
                <a:spcPts val="0"/>
              </a:spcAft>
              <a:buNone/>
            </a:pPr>
            <a:endParaRPr/>
          </a:p>
        </p:txBody>
      </p:sp>
      <p:sp>
        <p:nvSpPr>
          <p:cNvPr id="467" name="Google Shape;467;p46"/>
          <p:cNvSpPr/>
          <p:nvPr/>
        </p:nvSpPr>
        <p:spPr>
          <a:xfrm>
            <a:off x="4227500" y="2898175"/>
            <a:ext cx="574800" cy="172500"/>
          </a:xfrm>
          <a:prstGeom prst="rightArrow">
            <a:avLst>
              <a:gd name="adj1" fmla="val 50000"/>
              <a:gd name="adj2" fmla="val 5000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68" name="Google Shape;468;p46"/>
          <p:cNvSpPr/>
          <p:nvPr/>
        </p:nvSpPr>
        <p:spPr>
          <a:xfrm>
            <a:off x="6303088" y="3990325"/>
            <a:ext cx="918300" cy="2307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12121"/>
                </a:solidFill>
                <a:latin typeface="DM Serif Display"/>
                <a:ea typeface="DM Serif Display"/>
                <a:cs typeface="DM Serif Display"/>
                <a:sym typeface="DM Serif Display"/>
              </a:rPr>
              <a:t>Frequency </a:t>
            </a:r>
            <a:endParaRPr sz="1000">
              <a:solidFill>
                <a:srgbClr val="212121"/>
              </a:solidFill>
              <a:latin typeface="DM Serif Display"/>
              <a:ea typeface="DM Serif Display"/>
              <a:cs typeface="DM Serif Display"/>
              <a:sym typeface="DM Serif Display"/>
            </a:endParaRPr>
          </a:p>
        </p:txBody>
      </p:sp>
      <p:sp>
        <p:nvSpPr>
          <p:cNvPr id="469" name="Google Shape;469;p46"/>
          <p:cNvSpPr/>
          <p:nvPr/>
        </p:nvSpPr>
        <p:spPr>
          <a:xfrm>
            <a:off x="1963550" y="3961225"/>
            <a:ext cx="918300" cy="2889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12121"/>
                </a:solidFill>
                <a:latin typeface="DM Serif Display"/>
                <a:ea typeface="DM Serif Display"/>
                <a:cs typeface="DM Serif Display"/>
                <a:sym typeface="DM Serif Display"/>
              </a:rPr>
              <a:t>Frequency </a:t>
            </a:r>
            <a:endParaRPr sz="1000">
              <a:solidFill>
                <a:srgbClr val="212121"/>
              </a:solidFill>
              <a:latin typeface="DM Serif Display"/>
              <a:ea typeface="DM Serif Display"/>
              <a:cs typeface="DM Serif Display"/>
              <a:sym typeface="DM Serif Display"/>
            </a:endParaRPr>
          </a:p>
        </p:txBody>
      </p:sp>
      <p:sp>
        <p:nvSpPr>
          <p:cNvPr id="470" name="Google Shape;470;p46"/>
          <p:cNvSpPr/>
          <p:nvPr/>
        </p:nvSpPr>
        <p:spPr>
          <a:xfrm rot="-5400000">
            <a:off x="4638100" y="2922625"/>
            <a:ext cx="918300" cy="2760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12121"/>
                </a:solidFill>
                <a:latin typeface="DM Serif Display"/>
                <a:ea typeface="DM Serif Display"/>
                <a:cs typeface="DM Serif Display"/>
                <a:sym typeface="DM Serif Display"/>
              </a:rPr>
              <a:t>Strain</a:t>
            </a:r>
            <a:endParaRPr sz="1000">
              <a:solidFill>
                <a:srgbClr val="212121"/>
              </a:solidFill>
              <a:latin typeface="DM Serif Display"/>
              <a:ea typeface="DM Serif Display"/>
              <a:cs typeface="DM Serif Display"/>
              <a:sym typeface="DM Serif Display"/>
            </a:endParaRPr>
          </a:p>
        </p:txBody>
      </p:sp>
      <p:sp>
        <p:nvSpPr>
          <p:cNvPr id="471" name="Google Shape;471;p46"/>
          <p:cNvSpPr/>
          <p:nvPr/>
        </p:nvSpPr>
        <p:spPr>
          <a:xfrm rot="-5400000">
            <a:off x="291875" y="2945275"/>
            <a:ext cx="918300" cy="2307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12121"/>
                </a:solidFill>
                <a:latin typeface="DM Serif Display"/>
                <a:ea typeface="DM Serif Display"/>
                <a:cs typeface="DM Serif Display"/>
                <a:sym typeface="DM Serif Display"/>
              </a:rPr>
              <a:t>Strain</a:t>
            </a:r>
            <a:endParaRPr sz="1000">
              <a:solidFill>
                <a:srgbClr val="212121"/>
              </a:solidFill>
              <a:latin typeface="DM Serif Display"/>
              <a:ea typeface="DM Serif Display"/>
              <a:cs typeface="DM Serif Display"/>
              <a:sym typeface="DM Serif Display"/>
            </a:endParaRPr>
          </a:p>
        </p:txBody>
      </p:sp>
      <p:sp>
        <p:nvSpPr>
          <p:cNvPr id="472" name="Google Shape;472;p4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pic>
        <p:nvPicPr>
          <p:cNvPr id="478" name="Google Shape;478;p47"/>
          <p:cNvPicPr preferRelativeResize="0"/>
          <p:nvPr/>
        </p:nvPicPr>
        <p:blipFill rotWithShape="1">
          <a:blip r:embed="rId3">
            <a:alphaModFix/>
          </a:blip>
          <a:srcRect t="8324" r="50939"/>
          <a:stretch/>
        </p:blipFill>
        <p:spPr>
          <a:xfrm>
            <a:off x="2393275" y="520975"/>
            <a:ext cx="4135048" cy="4101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29"/>
          <p:cNvPicPr preferRelativeResize="0"/>
          <p:nvPr/>
        </p:nvPicPr>
        <p:blipFill>
          <a:blip r:embed="rId3">
            <a:alphaModFix/>
          </a:blip>
          <a:stretch>
            <a:fillRect/>
          </a:stretch>
        </p:blipFill>
        <p:spPr>
          <a:xfrm>
            <a:off x="708337" y="2002438"/>
            <a:ext cx="2388088" cy="2275801"/>
          </a:xfrm>
          <a:prstGeom prst="rect">
            <a:avLst/>
          </a:prstGeom>
          <a:noFill/>
          <a:ln>
            <a:noFill/>
          </a:ln>
        </p:spPr>
      </p:pic>
      <p:sp>
        <p:nvSpPr>
          <p:cNvPr id="262" name="Google Shape;262;p29"/>
          <p:cNvSpPr txBox="1">
            <a:spLocks noGrp="1"/>
          </p:cNvSpPr>
          <p:nvPr>
            <p:ph type="title"/>
          </p:nvPr>
        </p:nvSpPr>
        <p:spPr>
          <a:xfrm>
            <a:off x="711325" y="441050"/>
            <a:ext cx="7643100" cy="70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t>Stiff EoS: Long-lived Neutron Star Remnants </a:t>
            </a:r>
            <a:endParaRPr sz="2800"/>
          </a:p>
        </p:txBody>
      </p:sp>
      <p:cxnSp>
        <p:nvCxnSpPr>
          <p:cNvPr id="263" name="Google Shape;263;p29"/>
          <p:cNvCxnSpPr/>
          <p:nvPr/>
        </p:nvCxnSpPr>
        <p:spPr>
          <a:xfrm rot="10800000" flipH="1">
            <a:off x="-70832" y="4537150"/>
            <a:ext cx="6239700" cy="19800"/>
          </a:xfrm>
          <a:prstGeom prst="straightConnector1">
            <a:avLst/>
          </a:prstGeom>
          <a:noFill/>
          <a:ln w="9525" cap="flat" cmpd="sng">
            <a:solidFill>
              <a:schemeClr val="accent2"/>
            </a:solidFill>
            <a:prstDash val="solid"/>
            <a:round/>
            <a:headEnd type="none" w="med" len="med"/>
            <a:tailEnd type="none" w="med" len="med"/>
          </a:ln>
        </p:spPr>
      </p:cxnSp>
      <p:sp>
        <p:nvSpPr>
          <p:cNvPr id="264" name="Google Shape;264;p29"/>
          <p:cNvSpPr txBox="1">
            <a:spLocks noGrp="1"/>
          </p:cNvSpPr>
          <p:nvPr>
            <p:ph type="title"/>
          </p:nvPr>
        </p:nvSpPr>
        <p:spPr>
          <a:xfrm>
            <a:off x="0" y="4537150"/>
            <a:ext cx="7019700" cy="819000"/>
          </a:xfrm>
          <a:prstGeom prst="rect">
            <a:avLst/>
          </a:prstGeom>
        </p:spPr>
        <p:txBody>
          <a:bodyPr spcFirstLastPara="1" wrap="square" lIns="91425" tIns="91425" rIns="91425" bIns="91425" anchor="t" anchorCtr="0">
            <a:noAutofit/>
          </a:bodyPr>
          <a:lstStyle/>
          <a:p>
            <a:pPr marL="165100" lvl="0" algn="just" rtl="0">
              <a:spcBef>
                <a:spcPts val="0"/>
              </a:spcBef>
              <a:spcAft>
                <a:spcPts val="0"/>
              </a:spcAft>
              <a:buSzPts val="1000"/>
            </a:pPr>
            <a:r>
              <a:rPr lang="en" sz="1000" dirty="0"/>
              <a:t>Plot: Theodoros Soultanis, Andreas Bauswein, and Nikolaos Stergioulas. Analytic models of the spectral properties of gravitational waves from neutron star merger remnants. Physical Review D, 105(4):043020, 2022.</a:t>
            </a:r>
            <a:endParaRPr sz="1000" dirty="0"/>
          </a:p>
        </p:txBody>
      </p:sp>
      <p:sp>
        <p:nvSpPr>
          <p:cNvPr id="265" name="Google Shape;265;p29"/>
          <p:cNvSpPr txBox="1">
            <a:spLocks noGrp="1"/>
          </p:cNvSpPr>
          <p:nvPr>
            <p:ph type="title"/>
          </p:nvPr>
        </p:nvSpPr>
        <p:spPr>
          <a:xfrm>
            <a:off x="3792975" y="1326113"/>
            <a:ext cx="1059900" cy="70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Stiff EoS</a:t>
            </a:r>
            <a:endParaRPr sz="1700"/>
          </a:p>
        </p:txBody>
      </p:sp>
      <p:sp>
        <p:nvSpPr>
          <p:cNvPr id="266" name="Google Shape;266;p29"/>
          <p:cNvSpPr/>
          <p:nvPr/>
        </p:nvSpPr>
        <p:spPr>
          <a:xfrm>
            <a:off x="6630505" y="1150184"/>
            <a:ext cx="1122000" cy="1099500"/>
          </a:xfrm>
          <a:prstGeom prst="ellipse">
            <a:avLst/>
          </a:prstGeom>
          <a:solidFill>
            <a:srgbClr val="F1C7F6"/>
          </a:solidFill>
          <a:ln w="9525" cap="flat" cmpd="sng">
            <a:solidFill>
              <a:srgbClr val="F1C7F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pic>
        <p:nvPicPr>
          <p:cNvPr id="267" name="Google Shape;267;p29"/>
          <p:cNvPicPr preferRelativeResize="0"/>
          <p:nvPr/>
        </p:nvPicPr>
        <p:blipFill rotWithShape="1">
          <a:blip r:embed="rId4">
            <a:alphaModFix/>
          </a:blip>
          <a:srcRect l="48429"/>
          <a:stretch/>
        </p:blipFill>
        <p:spPr>
          <a:xfrm>
            <a:off x="6600625" y="1044750"/>
            <a:ext cx="1248876" cy="1345725"/>
          </a:xfrm>
          <a:prstGeom prst="rect">
            <a:avLst/>
          </a:prstGeom>
          <a:noFill/>
          <a:ln>
            <a:noFill/>
          </a:ln>
        </p:spPr>
      </p:pic>
      <p:sp>
        <p:nvSpPr>
          <p:cNvPr id="268" name="Google Shape;268;p29"/>
          <p:cNvSpPr/>
          <p:nvPr/>
        </p:nvSpPr>
        <p:spPr>
          <a:xfrm>
            <a:off x="7085196" y="1554259"/>
            <a:ext cx="279600" cy="291300"/>
          </a:xfrm>
          <a:prstGeom prst="ellipse">
            <a:avLst/>
          </a:prstGeom>
          <a:solidFill>
            <a:srgbClr val="F1C7F6"/>
          </a:solidFill>
          <a:ln w="9525" cap="flat" cmpd="sng">
            <a:solidFill>
              <a:srgbClr val="F1C7F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69" name="Google Shape;269;p29"/>
          <p:cNvSpPr txBox="1">
            <a:spLocks noGrp="1"/>
          </p:cNvSpPr>
          <p:nvPr>
            <p:ph type="title"/>
          </p:nvPr>
        </p:nvSpPr>
        <p:spPr>
          <a:xfrm>
            <a:off x="5792525" y="2279125"/>
            <a:ext cx="2805300" cy="70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a:t>Long-lived remnant</a:t>
            </a:r>
            <a:endParaRPr sz="1300"/>
          </a:p>
          <a:p>
            <a:pPr marL="0" lvl="0" indent="0" algn="ctr" rtl="0">
              <a:spcBef>
                <a:spcPts val="0"/>
              </a:spcBef>
              <a:spcAft>
                <a:spcPts val="0"/>
              </a:spcAft>
              <a:buNone/>
            </a:pPr>
            <a:r>
              <a:rPr lang="en" sz="1300"/>
              <a:t>Pressure support against collapse </a:t>
            </a:r>
            <a:endParaRPr sz="1300"/>
          </a:p>
          <a:p>
            <a:pPr marL="0" lvl="0" indent="0" algn="l" rtl="0">
              <a:lnSpc>
                <a:spcPct val="115000"/>
              </a:lnSpc>
              <a:spcBef>
                <a:spcPts val="0"/>
              </a:spcBef>
              <a:spcAft>
                <a:spcPts val="0"/>
              </a:spcAft>
              <a:buNone/>
            </a:pPr>
            <a:endParaRPr sz="1500"/>
          </a:p>
        </p:txBody>
      </p:sp>
      <p:sp>
        <p:nvSpPr>
          <p:cNvPr id="270" name="Google Shape;270;p29"/>
          <p:cNvSpPr txBox="1">
            <a:spLocks noGrp="1"/>
          </p:cNvSpPr>
          <p:nvPr>
            <p:ph type="title"/>
          </p:nvPr>
        </p:nvSpPr>
        <p:spPr>
          <a:xfrm>
            <a:off x="2920275" y="1590875"/>
            <a:ext cx="28053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t>Higher P for a given </a:t>
            </a:r>
            <a:r>
              <a:rPr lang="en" sz="1400" b="1"/>
              <a:t>ρ</a:t>
            </a:r>
            <a:endParaRPr sz="1500"/>
          </a:p>
        </p:txBody>
      </p:sp>
      <p:sp>
        <p:nvSpPr>
          <p:cNvPr id="271" name="Google Shape;271;p29"/>
          <p:cNvSpPr/>
          <p:nvPr/>
        </p:nvSpPr>
        <p:spPr>
          <a:xfrm>
            <a:off x="5360625" y="1590875"/>
            <a:ext cx="863100" cy="172500"/>
          </a:xfrm>
          <a:prstGeom prst="rightArrow">
            <a:avLst>
              <a:gd name="adj1" fmla="val 50000"/>
              <a:gd name="adj2" fmla="val 5000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72" name="Google Shape;272;p29"/>
          <p:cNvSpPr txBox="1">
            <a:spLocks noGrp="1"/>
          </p:cNvSpPr>
          <p:nvPr>
            <p:ph type="title"/>
          </p:nvPr>
        </p:nvSpPr>
        <p:spPr>
          <a:xfrm>
            <a:off x="3501050" y="3073575"/>
            <a:ext cx="5434800" cy="819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400"/>
              <a:t>Postmerger modes clearly identified:</a:t>
            </a:r>
            <a:endParaRPr sz="1400"/>
          </a:p>
          <a:p>
            <a:pPr marL="0" lvl="0" indent="0" algn="just" rtl="0">
              <a:spcBef>
                <a:spcPts val="0"/>
              </a:spcBef>
              <a:spcAft>
                <a:spcPts val="0"/>
              </a:spcAft>
              <a:buNone/>
            </a:pPr>
            <a:endParaRPr sz="400"/>
          </a:p>
          <a:p>
            <a:pPr marL="457200" lvl="0" indent="-311150" algn="l" rtl="0">
              <a:spcBef>
                <a:spcPts val="0"/>
              </a:spcBef>
              <a:spcAft>
                <a:spcPts val="0"/>
              </a:spcAft>
              <a:buSzPts val="1300"/>
              <a:buChar char="●"/>
            </a:pPr>
            <a:r>
              <a:rPr lang="en" sz="1300">
                <a:solidFill>
                  <a:schemeClr val="lt1"/>
                </a:solidFill>
              </a:rPr>
              <a:t>Peak</a:t>
            </a:r>
            <a:r>
              <a:rPr lang="en" sz="1300"/>
              <a:t> Frequency</a:t>
            </a:r>
            <a:endParaRPr sz="1300"/>
          </a:p>
          <a:p>
            <a:pPr marL="457200" lvl="0" indent="-311150" algn="l" rtl="0">
              <a:spcBef>
                <a:spcPts val="0"/>
              </a:spcBef>
              <a:spcAft>
                <a:spcPts val="0"/>
              </a:spcAft>
              <a:buSzPts val="1300"/>
              <a:buChar char="●"/>
            </a:pPr>
            <a:r>
              <a:rPr lang="en" sz="1300">
                <a:solidFill>
                  <a:schemeClr val="lt1"/>
                </a:solidFill>
              </a:rPr>
              <a:t>Secondary</a:t>
            </a:r>
            <a:r>
              <a:rPr lang="en" sz="1300"/>
              <a:t> frequencies</a:t>
            </a:r>
            <a:endParaRPr sz="1300"/>
          </a:p>
        </p:txBody>
      </p:sp>
      <p:sp>
        <p:nvSpPr>
          <p:cNvPr id="273" name="Google Shape;273;p29"/>
          <p:cNvSpPr txBox="1">
            <a:spLocks noGrp="1"/>
          </p:cNvSpPr>
          <p:nvPr>
            <p:ph type="sldNum" idx="12"/>
          </p:nvPr>
        </p:nvSpPr>
        <p:spPr>
          <a:xfrm>
            <a:off x="8387159" y="13087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700" b="1"/>
              <a:t>2</a:t>
            </a:fld>
            <a:endParaRPr sz="1700" b="1"/>
          </a:p>
        </p:txBody>
      </p:sp>
      <p:sp>
        <p:nvSpPr>
          <p:cNvPr id="274" name="Google Shape;274;p29"/>
          <p:cNvSpPr/>
          <p:nvPr/>
        </p:nvSpPr>
        <p:spPr>
          <a:xfrm rot="8281747">
            <a:off x="2451905" y="2846728"/>
            <a:ext cx="1095920" cy="91559"/>
          </a:xfrm>
          <a:prstGeom prst="rightArrow">
            <a:avLst>
              <a:gd name="adj1" fmla="val 50000"/>
              <a:gd name="adj2" fmla="val 5000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75" name="Google Shape;275;p29"/>
          <p:cNvSpPr txBox="1">
            <a:spLocks noGrp="1"/>
          </p:cNvSpPr>
          <p:nvPr>
            <p:ph type="title"/>
          </p:nvPr>
        </p:nvSpPr>
        <p:spPr>
          <a:xfrm>
            <a:off x="2805750" y="2221675"/>
            <a:ext cx="28053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t>Interesting modes </a:t>
            </a:r>
            <a:endParaRPr sz="15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8"/>
          <p:cNvSpPr txBox="1">
            <a:spLocks noGrp="1"/>
          </p:cNvSpPr>
          <p:nvPr>
            <p:ph type="title"/>
          </p:nvPr>
        </p:nvSpPr>
        <p:spPr>
          <a:xfrm>
            <a:off x="862350" y="2039550"/>
            <a:ext cx="7419300" cy="14172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sz="1600"/>
              <a:t>To get refine reconstructions, changes were applied to inputs</a:t>
            </a:r>
            <a:endParaRPr sz="1600"/>
          </a:p>
          <a:p>
            <a:pPr marL="0" lvl="0" indent="0" algn="just" rtl="0">
              <a:spcBef>
                <a:spcPts val="0"/>
              </a:spcBef>
              <a:spcAft>
                <a:spcPts val="0"/>
              </a:spcAft>
              <a:buNone/>
            </a:pPr>
            <a:endParaRPr sz="1400"/>
          </a:p>
          <a:p>
            <a:pPr marL="457200" lvl="0" indent="-323850" algn="just" rtl="0">
              <a:lnSpc>
                <a:spcPct val="150000"/>
              </a:lnSpc>
              <a:spcBef>
                <a:spcPts val="0"/>
              </a:spcBef>
              <a:spcAft>
                <a:spcPts val="0"/>
              </a:spcAft>
              <a:buSzPts val="1500"/>
              <a:buChar char="●"/>
            </a:pPr>
            <a:r>
              <a:rPr lang="en" sz="1500"/>
              <a:t>Minimum frequency for running: Starting from </a:t>
            </a:r>
            <a:r>
              <a:rPr lang="en" sz="1500">
                <a:solidFill>
                  <a:schemeClr val="lt1"/>
                </a:solidFill>
              </a:rPr>
              <a:t>1024 Hz</a:t>
            </a:r>
            <a:r>
              <a:rPr lang="en" sz="1500"/>
              <a:t> instead of 512 Hz.</a:t>
            </a:r>
            <a:endParaRPr sz="1500"/>
          </a:p>
          <a:p>
            <a:pPr marL="457200" lvl="0" indent="-323850" algn="just" rtl="0">
              <a:lnSpc>
                <a:spcPct val="150000"/>
              </a:lnSpc>
              <a:spcBef>
                <a:spcPts val="0"/>
              </a:spcBef>
              <a:spcAft>
                <a:spcPts val="0"/>
              </a:spcAft>
              <a:buSzPts val="1500"/>
              <a:buChar char="●"/>
            </a:pPr>
            <a:r>
              <a:rPr lang="en" sz="1500"/>
              <a:t>No need to window for the injected waveforms.</a:t>
            </a:r>
            <a:endParaRPr sz="1500"/>
          </a:p>
          <a:p>
            <a:pPr marL="457200" lvl="0" indent="-323850" algn="just" rtl="0">
              <a:lnSpc>
                <a:spcPct val="150000"/>
              </a:lnSpc>
              <a:spcBef>
                <a:spcPts val="0"/>
              </a:spcBef>
              <a:spcAft>
                <a:spcPts val="0"/>
              </a:spcAft>
              <a:buSzPts val="1500"/>
              <a:buChar char="●"/>
            </a:pPr>
            <a:r>
              <a:rPr lang="en" sz="1500">
                <a:solidFill>
                  <a:schemeClr val="lt1"/>
                </a:solidFill>
              </a:rPr>
              <a:t>Fixed Extrinsic</a:t>
            </a:r>
            <a:r>
              <a:rPr lang="en" sz="1500"/>
              <a:t> parameters for the run.</a:t>
            </a:r>
            <a:endParaRPr sz="1500"/>
          </a:p>
          <a:p>
            <a:pPr marL="457200" lvl="0" indent="-323850" algn="just" rtl="0">
              <a:lnSpc>
                <a:spcPct val="150000"/>
              </a:lnSpc>
              <a:spcBef>
                <a:spcPts val="0"/>
              </a:spcBef>
              <a:spcAft>
                <a:spcPts val="0"/>
              </a:spcAft>
              <a:buSzPts val="1500"/>
              <a:buChar char="●"/>
            </a:pPr>
            <a:r>
              <a:rPr lang="en" sz="1500"/>
              <a:t>Increase the number of maximum wavelts to </a:t>
            </a:r>
            <a:r>
              <a:rPr lang="en" sz="1500">
                <a:solidFill>
                  <a:schemeClr val="lt1"/>
                </a:solidFill>
              </a:rPr>
              <a:t>14 </a:t>
            </a:r>
            <a:r>
              <a:rPr lang="en" sz="1500"/>
              <a:t>instead of 10.</a:t>
            </a:r>
            <a:endParaRPr sz="1500"/>
          </a:p>
        </p:txBody>
      </p:sp>
      <p:sp>
        <p:nvSpPr>
          <p:cNvPr id="484" name="Google Shape;484;p4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b="1"/>
              <a:t>20</a:t>
            </a:fld>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30"/>
          <p:cNvPicPr preferRelativeResize="0"/>
          <p:nvPr/>
        </p:nvPicPr>
        <p:blipFill>
          <a:blip r:embed="rId3">
            <a:alphaModFix/>
          </a:blip>
          <a:stretch>
            <a:fillRect/>
          </a:stretch>
        </p:blipFill>
        <p:spPr>
          <a:xfrm>
            <a:off x="689202" y="2042225"/>
            <a:ext cx="2683873" cy="2248874"/>
          </a:xfrm>
          <a:prstGeom prst="rect">
            <a:avLst/>
          </a:prstGeom>
          <a:noFill/>
          <a:ln>
            <a:noFill/>
          </a:ln>
        </p:spPr>
      </p:pic>
      <p:sp>
        <p:nvSpPr>
          <p:cNvPr id="281" name="Google Shape;281;p30"/>
          <p:cNvSpPr txBox="1">
            <a:spLocks noGrp="1"/>
          </p:cNvSpPr>
          <p:nvPr>
            <p:ph type="title"/>
          </p:nvPr>
        </p:nvSpPr>
        <p:spPr>
          <a:xfrm>
            <a:off x="829375" y="401675"/>
            <a:ext cx="7643100" cy="70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a:t>Soft EoS: Promptly Collapsing Remnants </a:t>
            </a:r>
            <a:endParaRPr sz="2700"/>
          </a:p>
        </p:txBody>
      </p:sp>
      <p:cxnSp>
        <p:nvCxnSpPr>
          <p:cNvPr id="282" name="Google Shape;282;p30"/>
          <p:cNvCxnSpPr/>
          <p:nvPr/>
        </p:nvCxnSpPr>
        <p:spPr>
          <a:xfrm rot="10800000" flipH="1">
            <a:off x="-70832" y="4537150"/>
            <a:ext cx="6239700" cy="19800"/>
          </a:xfrm>
          <a:prstGeom prst="straightConnector1">
            <a:avLst/>
          </a:prstGeom>
          <a:noFill/>
          <a:ln w="9525" cap="flat" cmpd="sng">
            <a:solidFill>
              <a:schemeClr val="accent2"/>
            </a:solidFill>
            <a:prstDash val="solid"/>
            <a:round/>
            <a:headEnd type="none" w="med" len="med"/>
            <a:tailEnd type="none" w="med" len="med"/>
          </a:ln>
        </p:spPr>
      </p:cxnSp>
      <p:sp>
        <p:nvSpPr>
          <p:cNvPr id="283" name="Google Shape;283;p30"/>
          <p:cNvSpPr txBox="1">
            <a:spLocks noGrp="1"/>
          </p:cNvSpPr>
          <p:nvPr>
            <p:ph type="title"/>
          </p:nvPr>
        </p:nvSpPr>
        <p:spPr>
          <a:xfrm>
            <a:off x="0" y="4537150"/>
            <a:ext cx="8668200" cy="819000"/>
          </a:xfrm>
          <a:prstGeom prst="rect">
            <a:avLst/>
          </a:prstGeom>
        </p:spPr>
        <p:txBody>
          <a:bodyPr spcFirstLastPara="1" wrap="square" lIns="91425" tIns="91425" rIns="91425" bIns="91425" anchor="t" anchorCtr="0">
            <a:noAutofit/>
          </a:bodyPr>
          <a:lstStyle/>
          <a:p>
            <a:pPr marL="165100" lvl="0" algn="just" rtl="0">
              <a:spcBef>
                <a:spcPts val="0"/>
              </a:spcBef>
              <a:spcAft>
                <a:spcPts val="0"/>
              </a:spcAft>
              <a:buSzPts val="1000"/>
            </a:pPr>
            <a:r>
              <a:rPr lang="en" sz="1000" dirty="0"/>
              <a:t>Plot: Dhani, A., Radice, D., Schütte-Engel, J., Gardner, S., Sathyaprakash, B., Logoteta, D., ... &amp; Kashyap, R. (2024). Prospects for direct detection of black hole formation in neutron star mergers with next-generation gravitational-wave detectors. Physical Review D, 109(4), 044071.</a:t>
            </a:r>
            <a:endParaRPr sz="1000" dirty="0"/>
          </a:p>
        </p:txBody>
      </p:sp>
      <p:sp>
        <p:nvSpPr>
          <p:cNvPr id="284" name="Google Shape;284;p30"/>
          <p:cNvSpPr txBox="1">
            <a:spLocks noGrp="1"/>
          </p:cNvSpPr>
          <p:nvPr>
            <p:ph type="title"/>
          </p:nvPr>
        </p:nvSpPr>
        <p:spPr>
          <a:xfrm>
            <a:off x="3590725" y="1221938"/>
            <a:ext cx="1059900" cy="70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Soft EoS</a:t>
            </a:r>
            <a:endParaRPr sz="1700"/>
          </a:p>
        </p:txBody>
      </p:sp>
      <p:sp>
        <p:nvSpPr>
          <p:cNvPr id="285" name="Google Shape;285;p30"/>
          <p:cNvSpPr txBox="1">
            <a:spLocks noGrp="1"/>
          </p:cNvSpPr>
          <p:nvPr>
            <p:ph type="title"/>
          </p:nvPr>
        </p:nvSpPr>
        <p:spPr>
          <a:xfrm>
            <a:off x="5504900" y="1760763"/>
            <a:ext cx="3034800" cy="70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a:t>Promptly collapsing remnant</a:t>
            </a:r>
            <a:endParaRPr sz="1300"/>
          </a:p>
          <a:p>
            <a:pPr marL="0" lvl="0" indent="0" algn="ctr" rtl="0">
              <a:spcBef>
                <a:spcPts val="0"/>
              </a:spcBef>
              <a:spcAft>
                <a:spcPts val="0"/>
              </a:spcAft>
              <a:buNone/>
            </a:pPr>
            <a:r>
              <a:rPr lang="en" sz="1300"/>
              <a:t>No pressure support against collapse </a:t>
            </a:r>
            <a:endParaRPr sz="1300"/>
          </a:p>
          <a:p>
            <a:pPr marL="0" lvl="0" indent="0" algn="l" rtl="0">
              <a:lnSpc>
                <a:spcPct val="115000"/>
              </a:lnSpc>
              <a:spcBef>
                <a:spcPts val="0"/>
              </a:spcBef>
              <a:spcAft>
                <a:spcPts val="0"/>
              </a:spcAft>
              <a:buNone/>
            </a:pPr>
            <a:endParaRPr sz="1500"/>
          </a:p>
        </p:txBody>
      </p:sp>
      <p:sp>
        <p:nvSpPr>
          <p:cNvPr id="286" name="Google Shape;286;p30"/>
          <p:cNvSpPr txBox="1">
            <a:spLocks noGrp="1"/>
          </p:cNvSpPr>
          <p:nvPr>
            <p:ph type="title"/>
          </p:nvPr>
        </p:nvSpPr>
        <p:spPr>
          <a:xfrm>
            <a:off x="2718025" y="1509520"/>
            <a:ext cx="28053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t>Lower P for a given </a:t>
            </a:r>
            <a:r>
              <a:rPr lang="en" sz="1400" b="1"/>
              <a:t>ρ</a:t>
            </a:r>
            <a:endParaRPr sz="1500"/>
          </a:p>
          <a:p>
            <a:pPr marL="0" lvl="0" indent="0" algn="l" rtl="0">
              <a:lnSpc>
                <a:spcPct val="115000"/>
              </a:lnSpc>
              <a:spcBef>
                <a:spcPts val="0"/>
              </a:spcBef>
              <a:spcAft>
                <a:spcPts val="0"/>
              </a:spcAft>
              <a:buNone/>
            </a:pPr>
            <a:endParaRPr sz="1500"/>
          </a:p>
        </p:txBody>
      </p:sp>
      <p:sp>
        <p:nvSpPr>
          <p:cNvPr id="287" name="Google Shape;287;p30"/>
          <p:cNvSpPr/>
          <p:nvPr/>
        </p:nvSpPr>
        <p:spPr>
          <a:xfrm>
            <a:off x="5150075" y="1401825"/>
            <a:ext cx="800100" cy="172500"/>
          </a:xfrm>
          <a:prstGeom prst="rightArrow">
            <a:avLst>
              <a:gd name="adj1" fmla="val 50000"/>
              <a:gd name="adj2" fmla="val 5000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88" name="Google Shape;288;p30"/>
          <p:cNvSpPr txBox="1">
            <a:spLocks noGrp="1"/>
          </p:cNvSpPr>
          <p:nvPr>
            <p:ph type="title"/>
          </p:nvPr>
        </p:nvSpPr>
        <p:spPr>
          <a:xfrm>
            <a:off x="3652925" y="2999925"/>
            <a:ext cx="5434800" cy="819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400"/>
              <a:t>Postmerger modes less identified:</a:t>
            </a:r>
            <a:endParaRPr sz="1400"/>
          </a:p>
          <a:p>
            <a:pPr marL="0" lvl="0" indent="0" algn="just" rtl="0">
              <a:spcBef>
                <a:spcPts val="0"/>
              </a:spcBef>
              <a:spcAft>
                <a:spcPts val="0"/>
              </a:spcAft>
              <a:buNone/>
            </a:pPr>
            <a:endParaRPr sz="400"/>
          </a:p>
          <a:p>
            <a:pPr marL="457200" lvl="0" indent="-311150" algn="l" rtl="0">
              <a:spcBef>
                <a:spcPts val="0"/>
              </a:spcBef>
              <a:spcAft>
                <a:spcPts val="0"/>
              </a:spcAft>
              <a:buSzPts val="1300"/>
              <a:buChar char="●"/>
            </a:pPr>
            <a:r>
              <a:rPr lang="en" sz="1300">
                <a:solidFill>
                  <a:schemeClr val="lt1"/>
                </a:solidFill>
              </a:rPr>
              <a:t>QNM </a:t>
            </a:r>
            <a:endParaRPr sz="1300">
              <a:solidFill>
                <a:schemeClr val="lt1"/>
              </a:solidFill>
            </a:endParaRPr>
          </a:p>
          <a:p>
            <a:pPr marL="457200" lvl="0" indent="-311150" algn="l" rtl="0">
              <a:spcBef>
                <a:spcPts val="0"/>
              </a:spcBef>
              <a:spcAft>
                <a:spcPts val="0"/>
              </a:spcAft>
              <a:buSzPts val="1300"/>
              <a:buChar char="●"/>
            </a:pPr>
            <a:r>
              <a:rPr lang="en" sz="1300"/>
              <a:t>Modes associated with </a:t>
            </a:r>
            <a:r>
              <a:rPr lang="en" sz="1300">
                <a:solidFill>
                  <a:schemeClr val="lt1"/>
                </a:solidFill>
              </a:rPr>
              <a:t>star collapse </a:t>
            </a:r>
            <a:endParaRPr sz="1300"/>
          </a:p>
        </p:txBody>
      </p:sp>
      <p:sp>
        <p:nvSpPr>
          <p:cNvPr id="289" name="Google Shape;289;p30"/>
          <p:cNvSpPr/>
          <p:nvPr/>
        </p:nvSpPr>
        <p:spPr>
          <a:xfrm>
            <a:off x="6659223" y="1155209"/>
            <a:ext cx="569100" cy="554100"/>
          </a:xfrm>
          <a:prstGeom prst="ellipse">
            <a:avLst/>
          </a:prstGeom>
          <a:solidFill>
            <a:srgbClr val="F1C7F6"/>
          </a:solidFill>
          <a:ln w="9525" cap="flat" cmpd="sng">
            <a:solidFill>
              <a:srgbClr val="F1C7F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pic>
        <p:nvPicPr>
          <p:cNvPr id="290" name="Google Shape;290;p30"/>
          <p:cNvPicPr preferRelativeResize="0"/>
          <p:nvPr/>
        </p:nvPicPr>
        <p:blipFill rotWithShape="1">
          <a:blip r:embed="rId4">
            <a:alphaModFix/>
          </a:blip>
          <a:srcRect r="46141"/>
          <a:stretch/>
        </p:blipFill>
        <p:spPr>
          <a:xfrm>
            <a:off x="6617125" y="1107650"/>
            <a:ext cx="653425" cy="649150"/>
          </a:xfrm>
          <a:prstGeom prst="rect">
            <a:avLst/>
          </a:prstGeom>
          <a:noFill/>
          <a:ln>
            <a:noFill/>
          </a:ln>
        </p:spPr>
      </p:pic>
      <p:sp>
        <p:nvSpPr>
          <p:cNvPr id="291" name="Google Shape;291;p30"/>
          <p:cNvSpPr/>
          <p:nvPr/>
        </p:nvSpPr>
        <p:spPr>
          <a:xfrm>
            <a:off x="6851642" y="1341062"/>
            <a:ext cx="184500" cy="182400"/>
          </a:xfrm>
          <a:prstGeom prst="ellipse">
            <a:avLst/>
          </a:prstGeom>
          <a:solidFill>
            <a:srgbClr val="F1C7F6"/>
          </a:solidFill>
          <a:ln w="9525" cap="flat" cmpd="sng">
            <a:solidFill>
              <a:srgbClr val="F1C7F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92" name="Google Shape;292;p30"/>
          <p:cNvSpPr txBox="1">
            <a:spLocks noGrp="1"/>
          </p:cNvSpPr>
          <p:nvPr>
            <p:ph type="sldNum" idx="12"/>
          </p:nvPr>
        </p:nvSpPr>
        <p:spPr>
          <a:xfrm>
            <a:off x="8387159" y="13087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700" b="1"/>
              <a:t>3</a:t>
            </a:fld>
            <a:endParaRPr sz="17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1"/>
          <p:cNvSpPr txBox="1">
            <a:spLocks noGrp="1"/>
          </p:cNvSpPr>
          <p:nvPr>
            <p:ph type="title"/>
          </p:nvPr>
        </p:nvSpPr>
        <p:spPr>
          <a:xfrm>
            <a:off x="493125" y="6005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rPr>
              <a:t>Research Motivations </a:t>
            </a:r>
            <a:endParaRPr sz="3000">
              <a:solidFill>
                <a:srgbClr val="FFFFFF"/>
              </a:solidFill>
            </a:endParaRPr>
          </a:p>
        </p:txBody>
      </p:sp>
      <p:sp>
        <p:nvSpPr>
          <p:cNvPr id="298" name="Google Shape;298;p31"/>
          <p:cNvSpPr txBox="1">
            <a:spLocks noGrp="1"/>
          </p:cNvSpPr>
          <p:nvPr>
            <p:ph type="title"/>
          </p:nvPr>
        </p:nvSpPr>
        <p:spPr>
          <a:xfrm>
            <a:off x="624000" y="1356450"/>
            <a:ext cx="78960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en" sz="1700">
                <a:solidFill>
                  <a:schemeClr val="lt1"/>
                </a:solidFill>
              </a:rPr>
              <a:t>Theoretical Motivation:</a:t>
            </a:r>
            <a:endParaRPr sz="1700">
              <a:solidFill>
                <a:schemeClr val="lt1"/>
              </a:solidFill>
            </a:endParaRPr>
          </a:p>
          <a:p>
            <a:pPr marL="457200" lvl="0" indent="-323850" algn="just" rtl="0">
              <a:lnSpc>
                <a:spcPct val="115000"/>
              </a:lnSpc>
              <a:spcBef>
                <a:spcPts val="1200"/>
              </a:spcBef>
              <a:spcAft>
                <a:spcPts val="0"/>
              </a:spcAft>
              <a:buClr>
                <a:schemeClr val="accent6"/>
              </a:buClr>
              <a:buSzPts val="1500"/>
              <a:buFont typeface="DM Serif Display"/>
              <a:buChar char="●"/>
            </a:pPr>
            <a:r>
              <a:rPr lang="en" sz="1500">
                <a:solidFill>
                  <a:schemeClr val="accent6"/>
                </a:solidFill>
              </a:rPr>
              <a:t>Better identify the prompt collapse modes.</a:t>
            </a:r>
            <a:endParaRPr sz="1500">
              <a:solidFill>
                <a:schemeClr val="accent6"/>
              </a:solidFill>
            </a:endParaRPr>
          </a:p>
          <a:p>
            <a:pPr marL="457200" lvl="0" indent="0" algn="just" rtl="0">
              <a:lnSpc>
                <a:spcPct val="115000"/>
              </a:lnSpc>
              <a:spcBef>
                <a:spcPts val="1200"/>
              </a:spcBef>
              <a:spcAft>
                <a:spcPts val="0"/>
              </a:spcAft>
              <a:buNone/>
            </a:pPr>
            <a:endParaRPr sz="100">
              <a:solidFill>
                <a:schemeClr val="accent6"/>
              </a:solidFill>
            </a:endParaRPr>
          </a:p>
          <a:p>
            <a:pPr marL="0" lvl="0" indent="0" algn="just" rtl="0">
              <a:lnSpc>
                <a:spcPct val="115000"/>
              </a:lnSpc>
              <a:spcBef>
                <a:spcPts val="1400"/>
              </a:spcBef>
              <a:spcAft>
                <a:spcPts val="0"/>
              </a:spcAft>
              <a:buNone/>
            </a:pPr>
            <a:r>
              <a:rPr lang="en" sz="1700">
                <a:solidFill>
                  <a:schemeClr val="lt1"/>
                </a:solidFill>
              </a:rPr>
              <a:t>Data Analysis Motivation:</a:t>
            </a:r>
            <a:endParaRPr sz="1700">
              <a:solidFill>
                <a:schemeClr val="lt1"/>
              </a:solidFill>
            </a:endParaRPr>
          </a:p>
          <a:p>
            <a:pPr marL="457200" lvl="0" indent="-330200" algn="just" rtl="0">
              <a:lnSpc>
                <a:spcPct val="115000"/>
              </a:lnSpc>
              <a:spcBef>
                <a:spcPts val="1200"/>
              </a:spcBef>
              <a:spcAft>
                <a:spcPts val="0"/>
              </a:spcAft>
              <a:buClr>
                <a:schemeClr val="accent6"/>
              </a:buClr>
              <a:buSzPts val="1600"/>
              <a:buFont typeface="DM Serif Display"/>
              <a:buChar char="●"/>
            </a:pPr>
            <a:r>
              <a:rPr lang="en" sz="1600">
                <a:solidFill>
                  <a:schemeClr val="accent6"/>
                </a:solidFill>
              </a:rPr>
              <a:t>See whether Cosmic Explorer can capture such modes. </a:t>
            </a:r>
            <a:endParaRPr sz="1600">
              <a:solidFill>
                <a:schemeClr val="accent6"/>
              </a:solidFill>
            </a:endParaRPr>
          </a:p>
          <a:p>
            <a:pPr marL="457200" lvl="0" indent="0" algn="l" rtl="0">
              <a:spcBef>
                <a:spcPts val="1200"/>
              </a:spcBef>
              <a:spcAft>
                <a:spcPts val="0"/>
              </a:spcAft>
              <a:buNone/>
            </a:pPr>
            <a:endParaRPr sz="2000">
              <a:solidFill>
                <a:srgbClr val="FFFFFF"/>
              </a:solidFill>
            </a:endParaRPr>
          </a:p>
        </p:txBody>
      </p:sp>
      <p:sp>
        <p:nvSpPr>
          <p:cNvPr id="299" name="Google Shape;299;p31"/>
          <p:cNvSpPr txBox="1">
            <a:spLocks noGrp="1"/>
          </p:cNvSpPr>
          <p:nvPr>
            <p:ph type="sldNum" idx="12"/>
          </p:nvPr>
        </p:nvSpPr>
        <p:spPr>
          <a:xfrm>
            <a:off x="8387159" y="13087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700" b="1"/>
              <a:t>4</a:t>
            </a:fld>
            <a:endParaRPr sz="17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2"/>
          <p:cNvSpPr txBox="1">
            <a:spLocks noGrp="1"/>
          </p:cNvSpPr>
          <p:nvPr>
            <p:ph type="title"/>
          </p:nvPr>
        </p:nvSpPr>
        <p:spPr>
          <a:xfrm>
            <a:off x="212475" y="495900"/>
            <a:ext cx="8825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a:t>BayesWave CPP Model Agnostic Signal Reconstruction</a:t>
            </a:r>
            <a:endParaRPr sz="26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05" name="Google Shape;305;p32"/>
          <p:cNvSpPr/>
          <p:nvPr/>
        </p:nvSpPr>
        <p:spPr>
          <a:xfrm>
            <a:off x="3133425" y="2546363"/>
            <a:ext cx="574800" cy="172500"/>
          </a:xfrm>
          <a:prstGeom prst="rightArrow">
            <a:avLst>
              <a:gd name="adj1" fmla="val 50000"/>
              <a:gd name="adj2" fmla="val 5000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06" name="Google Shape;306;p32"/>
          <p:cNvSpPr/>
          <p:nvPr/>
        </p:nvSpPr>
        <p:spPr>
          <a:xfrm>
            <a:off x="3840925" y="2214150"/>
            <a:ext cx="1492800" cy="715200"/>
          </a:xfrm>
          <a:prstGeom prst="rect">
            <a:avLst/>
          </a:prstGeom>
          <a:solidFill>
            <a:srgbClr val="D984E3"/>
          </a:solidFill>
          <a:ln w="9525" cap="flat" cmpd="sng">
            <a:solidFill>
              <a:srgbClr val="D984E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latin typeface="DM Serif Display"/>
                <a:ea typeface="DM Serif Display"/>
                <a:cs typeface="DM Serif Display"/>
                <a:sym typeface="DM Serif Display"/>
              </a:rPr>
              <a:t>Bayeswave CPP</a:t>
            </a:r>
            <a:endParaRPr>
              <a:solidFill>
                <a:schemeClr val="accent6"/>
              </a:solidFill>
              <a:latin typeface="DM Serif Display"/>
              <a:ea typeface="DM Serif Display"/>
              <a:cs typeface="DM Serif Display"/>
              <a:sym typeface="DM Serif Display"/>
            </a:endParaRPr>
          </a:p>
          <a:p>
            <a:pPr marL="0" lvl="0" indent="0" algn="ctr" rtl="0">
              <a:spcBef>
                <a:spcPts val="0"/>
              </a:spcBef>
              <a:spcAft>
                <a:spcPts val="0"/>
              </a:spcAft>
              <a:buNone/>
            </a:pPr>
            <a:r>
              <a:rPr lang="en">
                <a:solidFill>
                  <a:schemeClr val="accent6"/>
                </a:solidFill>
                <a:latin typeface="DM Serif Display"/>
                <a:ea typeface="DM Serif Display"/>
                <a:cs typeface="DM Serif Display"/>
                <a:sym typeface="DM Serif Display"/>
              </a:rPr>
              <a:t>MCMC Sampling</a:t>
            </a:r>
            <a:endParaRPr>
              <a:solidFill>
                <a:schemeClr val="accent6"/>
              </a:solidFill>
              <a:latin typeface="DM Serif Display"/>
              <a:ea typeface="DM Serif Display"/>
              <a:cs typeface="DM Serif Display"/>
              <a:sym typeface="DM Serif Display"/>
            </a:endParaRPr>
          </a:p>
        </p:txBody>
      </p:sp>
      <p:sp>
        <p:nvSpPr>
          <p:cNvPr id="307" name="Google Shape;307;p32"/>
          <p:cNvSpPr/>
          <p:nvPr/>
        </p:nvSpPr>
        <p:spPr>
          <a:xfrm>
            <a:off x="5466413" y="2549975"/>
            <a:ext cx="574800" cy="172500"/>
          </a:xfrm>
          <a:prstGeom prst="rightArrow">
            <a:avLst>
              <a:gd name="adj1" fmla="val 50000"/>
              <a:gd name="adj2" fmla="val 5000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08" name="Google Shape;308;p32"/>
          <p:cNvSpPr txBox="1">
            <a:spLocks noGrp="1"/>
          </p:cNvSpPr>
          <p:nvPr>
            <p:ph type="title"/>
          </p:nvPr>
        </p:nvSpPr>
        <p:spPr>
          <a:xfrm>
            <a:off x="0" y="3897850"/>
            <a:ext cx="3896100" cy="46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t>Injected NR Simulations: DD2 and MPA1</a:t>
            </a:r>
            <a:endParaRPr sz="1400"/>
          </a:p>
          <a:p>
            <a:pPr marL="0" lvl="0" indent="0" algn="ctr" rtl="0">
              <a:spcBef>
                <a:spcPts val="0"/>
              </a:spcBef>
              <a:spcAft>
                <a:spcPts val="0"/>
              </a:spcAft>
              <a:buNone/>
            </a:pPr>
            <a:r>
              <a:rPr lang="en" sz="1400"/>
              <a:t>Prior: Sine-Gaussian wavelets</a:t>
            </a:r>
            <a:endParaRPr sz="1400"/>
          </a:p>
          <a:p>
            <a:pPr marL="0" lvl="0" indent="0" algn="ctr" rtl="0">
              <a:spcBef>
                <a:spcPts val="0"/>
              </a:spcBef>
              <a:spcAft>
                <a:spcPts val="0"/>
              </a:spcAft>
              <a:buNone/>
            </a:pPr>
            <a:r>
              <a:rPr lang="en" sz="1400"/>
              <a:t>Likelihood:</a:t>
            </a:r>
            <a:r>
              <a:rPr lang="en" sz="1300" b="1"/>
              <a:t> </a:t>
            </a:r>
            <a:r>
              <a:rPr lang="en" sz="1300">
                <a:solidFill>
                  <a:schemeClr val="accent6"/>
                </a:solidFill>
              </a:rPr>
              <a:t>CE PSD </a:t>
            </a:r>
            <a:endParaRPr sz="1300">
              <a:solidFill>
                <a:schemeClr val="accent6"/>
              </a:solidFill>
            </a:endParaRPr>
          </a:p>
          <a:p>
            <a:pPr marL="0" lvl="0" indent="0" algn="ctr" rtl="0">
              <a:spcBef>
                <a:spcPts val="0"/>
              </a:spcBef>
              <a:spcAft>
                <a:spcPts val="0"/>
              </a:spcAft>
              <a:buNone/>
            </a:pPr>
            <a:endParaRPr sz="1500"/>
          </a:p>
        </p:txBody>
      </p:sp>
      <p:pic>
        <p:nvPicPr>
          <p:cNvPr id="309" name="Google Shape;309;p32"/>
          <p:cNvPicPr preferRelativeResize="0"/>
          <p:nvPr/>
        </p:nvPicPr>
        <p:blipFill>
          <a:blip r:embed="rId3">
            <a:alphaModFix/>
          </a:blip>
          <a:stretch>
            <a:fillRect/>
          </a:stretch>
        </p:blipFill>
        <p:spPr>
          <a:xfrm>
            <a:off x="6589500" y="1595488"/>
            <a:ext cx="2010050" cy="2132334"/>
          </a:xfrm>
          <a:prstGeom prst="rect">
            <a:avLst/>
          </a:prstGeom>
          <a:noFill/>
          <a:ln>
            <a:noFill/>
          </a:ln>
        </p:spPr>
      </p:pic>
      <p:sp>
        <p:nvSpPr>
          <p:cNvPr id="310" name="Google Shape;310;p32"/>
          <p:cNvSpPr/>
          <p:nvPr/>
        </p:nvSpPr>
        <p:spPr>
          <a:xfrm>
            <a:off x="6589500" y="1595450"/>
            <a:ext cx="116400" cy="21324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11" name="Google Shape;311;p32"/>
          <p:cNvSpPr/>
          <p:nvPr/>
        </p:nvSpPr>
        <p:spPr>
          <a:xfrm>
            <a:off x="6705900" y="3532750"/>
            <a:ext cx="116400" cy="1341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12" name="Google Shape;312;p32"/>
          <p:cNvSpPr/>
          <p:nvPr/>
        </p:nvSpPr>
        <p:spPr>
          <a:xfrm>
            <a:off x="6822300" y="1853925"/>
            <a:ext cx="272400" cy="1341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13" name="Google Shape;313;p32"/>
          <p:cNvSpPr/>
          <p:nvPr/>
        </p:nvSpPr>
        <p:spPr>
          <a:xfrm rot="-5400000">
            <a:off x="5894038" y="2570300"/>
            <a:ext cx="918300" cy="2307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12121"/>
                </a:solidFill>
                <a:latin typeface="DM Serif Display"/>
                <a:ea typeface="DM Serif Display"/>
                <a:cs typeface="DM Serif Display"/>
                <a:sym typeface="DM Serif Display"/>
              </a:rPr>
              <a:t>Strain</a:t>
            </a:r>
            <a:endParaRPr sz="1000">
              <a:solidFill>
                <a:srgbClr val="212121"/>
              </a:solidFill>
              <a:latin typeface="DM Serif Display"/>
              <a:ea typeface="DM Serif Display"/>
              <a:cs typeface="DM Serif Display"/>
              <a:sym typeface="DM Serif Display"/>
            </a:endParaRPr>
          </a:p>
        </p:txBody>
      </p:sp>
      <p:pic>
        <p:nvPicPr>
          <p:cNvPr id="314" name="Google Shape;314;p32"/>
          <p:cNvPicPr preferRelativeResize="0"/>
          <p:nvPr/>
        </p:nvPicPr>
        <p:blipFill rotWithShape="1">
          <a:blip r:embed="rId4">
            <a:alphaModFix/>
          </a:blip>
          <a:srcRect l="15010" r="-8"/>
          <a:stretch/>
        </p:blipFill>
        <p:spPr>
          <a:xfrm>
            <a:off x="6468550" y="1598000"/>
            <a:ext cx="230675" cy="1934750"/>
          </a:xfrm>
          <a:prstGeom prst="rect">
            <a:avLst/>
          </a:prstGeom>
          <a:solidFill>
            <a:schemeClr val="accent6"/>
          </a:solidFill>
          <a:ln w="9525" cap="flat" cmpd="sng">
            <a:solidFill>
              <a:schemeClr val="accent6"/>
            </a:solidFill>
            <a:prstDash val="solid"/>
            <a:round/>
            <a:headEnd type="none" w="sm" len="sm"/>
            <a:tailEnd type="none" w="sm" len="sm"/>
          </a:ln>
        </p:spPr>
      </p:pic>
      <p:sp>
        <p:nvSpPr>
          <p:cNvPr id="315" name="Google Shape;315;p32"/>
          <p:cNvSpPr/>
          <p:nvPr/>
        </p:nvSpPr>
        <p:spPr>
          <a:xfrm>
            <a:off x="6468538" y="3524725"/>
            <a:ext cx="251400" cy="2031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16" name="Google Shape;316;p32"/>
          <p:cNvSpPr/>
          <p:nvPr/>
        </p:nvSpPr>
        <p:spPr>
          <a:xfrm>
            <a:off x="7127100" y="2158725"/>
            <a:ext cx="272400" cy="1341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17" name="Google Shape;317;p32"/>
          <p:cNvSpPr/>
          <p:nvPr/>
        </p:nvSpPr>
        <p:spPr>
          <a:xfrm rot="1123">
            <a:off x="7094696" y="3666996"/>
            <a:ext cx="918300" cy="2307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12121"/>
                </a:solidFill>
                <a:latin typeface="DM Serif Display"/>
                <a:ea typeface="DM Serif Display"/>
                <a:cs typeface="DM Serif Display"/>
                <a:sym typeface="DM Serif Display"/>
              </a:rPr>
              <a:t>Frequency </a:t>
            </a:r>
            <a:endParaRPr sz="1000">
              <a:solidFill>
                <a:srgbClr val="212121"/>
              </a:solidFill>
              <a:latin typeface="DM Serif Display"/>
              <a:ea typeface="DM Serif Display"/>
              <a:cs typeface="DM Serif Display"/>
              <a:sym typeface="DM Serif Display"/>
            </a:endParaRPr>
          </a:p>
        </p:txBody>
      </p:sp>
      <p:pic>
        <p:nvPicPr>
          <p:cNvPr id="318" name="Google Shape;318;p32"/>
          <p:cNvPicPr preferRelativeResize="0"/>
          <p:nvPr/>
        </p:nvPicPr>
        <p:blipFill>
          <a:blip r:embed="rId5">
            <a:alphaModFix/>
          </a:blip>
          <a:stretch>
            <a:fillRect/>
          </a:stretch>
        </p:blipFill>
        <p:spPr>
          <a:xfrm>
            <a:off x="868294" y="1591838"/>
            <a:ext cx="2068506" cy="2037486"/>
          </a:xfrm>
          <a:prstGeom prst="rect">
            <a:avLst/>
          </a:prstGeom>
          <a:noFill/>
          <a:ln>
            <a:noFill/>
          </a:ln>
        </p:spPr>
      </p:pic>
      <p:sp>
        <p:nvSpPr>
          <p:cNvPr id="319" name="Google Shape;319;p32"/>
          <p:cNvSpPr/>
          <p:nvPr/>
        </p:nvSpPr>
        <p:spPr>
          <a:xfrm>
            <a:off x="1405478" y="3541873"/>
            <a:ext cx="994200" cy="2376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12121"/>
                </a:solidFill>
                <a:latin typeface="DM Serif Display"/>
                <a:ea typeface="DM Serif Display"/>
                <a:cs typeface="DM Serif Display"/>
                <a:sym typeface="DM Serif Display"/>
              </a:rPr>
              <a:t>Frequency </a:t>
            </a:r>
            <a:endParaRPr sz="1000">
              <a:solidFill>
                <a:srgbClr val="212121"/>
              </a:solidFill>
              <a:latin typeface="DM Serif Display"/>
              <a:ea typeface="DM Serif Display"/>
              <a:cs typeface="DM Serif Display"/>
              <a:sym typeface="DM Serif Display"/>
            </a:endParaRPr>
          </a:p>
        </p:txBody>
      </p:sp>
      <p:sp>
        <p:nvSpPr>
          <p:cNvPr id="320" name="Google Shape;320;p32"/>
          <p:cNvSpPr/>
          <p:nvPr/>
        </p:nvSpPr>
        <p:spPr>
          <a:xfrm rot="-5400000">
            <a:off x="390025" y="2560709"/>
            <a:ext cx="946500" cy="2499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12121"/>
                </a:solidFill>
                <a:latin typeface="DM Serif Display"/>
                <a:ea typeface="DM Serif Display"/>
                <a:cs typeface="DM Serif Display"/>
                <a:sym typeface="DM Serif Display"/>
              </a:rPr>
              <a:t>Strain</a:t>
            </a:r>
            <a:endParaRPr sz="1000">
              <a:solidFill>
                <a:srgbClr val="212121"/>
              </a:solidFill>
              <a:latin typeface="DM Serif Display"/>
              <a:ea typeface="DM Serif Display"/>
              <a:cs typeface="DM Serif Display"/>
              <a:sym typeface="DM Serif Display"/>
            </a:endParaRPr>
          </a:p>
        </p:txBody>
      </p:sp>
      <p:sp>
        <p:nvSpPr>
          <p:cNvPr id="321" name="Google Shape;321;p32"/>
          <p:cNvSpPr txBox="1">
            <a:spLocks noGrp="1"/>
          </p:cNvSpPr>
          <p:nvPr>
            <p:ph type="title"/>
          </p:nvPr>
        </p:nvSpPr>
        <p:spPr>
          <a:xfrm>
            <a:off x="5553600" y="4008025"/>
            <a:ext cx="3896100" cy="46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t>Posterior: Reconstructions</a:t>
            </a:r>
            <a:endParaRPr sz="1400">
              <a:solidFill>
                <a:schemeClr val="accent6"/>
              </a:solidFill>
            </a:endParaRPr>
          </a:p>
          <a:p>
            <a:pPr marL="0" lvl="0" indent="0" algn="ctr" rtl="0">
              <a:spcBef>
                <a:spcPts val="0"/>
              </a:spcBef>
              <a:spcAft>
                <a:spcPts val="0"/>
              </a:spcAft>
              <a:buNone/>
            </a:pPr>
            <a:endParaRPr sz="1500"/>
          </a:p>
        </p:txBody>
      </p:sp>
      <p:sp>
        <p:nvSpPr>
          <p:cNvPr id="322" name="Google Shape;322;p32"/>
          <p:cNvSpPr txBox="1">
            <a:spLocks noGrp="1"/>
          </p:cNvSpPr>
          <p:nvPr>
            <p:ph type="sldNum" idx="12"/>
          </p:nvPr>
        </p:nvSpPr>
        <p:spPr>
          <a:xfrm>
            <a:off x="8387159" y="13087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700" b="1"/>
              <a:t>5</a:t>
            </a:fld>
            <a:endParaRPr sz="17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3"/>
          <p:cNvSpPr txBox="1">
            <a:spLocks noGrp="1"/>
          </p:cNvSpPr>
          <p:nvPr>
            <p:ph type="title"/>
          </p:nvPr>
        </p:nvSpPr>
        <p:spPr>
          <a:xfrm>
            <a:off x="862350" y="476350"/>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a:t>Stiff EoS Long-lived Reconstructions: DD2 EoS</a:t>
            </a:r>
            <a:endParaRPr sz="3500"/>
          </a:p>
        </p:txBody>
      </p:sp>
      <p:sp>
        <p:nvSpPr>
          <p:cNvPr id="328" name="Google Shape;328;p33"/>
          <p:cNvSpPr txBox="1">
            <a:spLocks noGrp="1"/>
          </p:cNvSpPr>
          <p:nvPr>
            <p:ph type="title"/>
          </p:nvPr>
        </p:nvSpPr>
        <p:spPr>
          <a:xfrm>
            <a:off x="1147050" y="4063263"/>
            <a:ext cx="7419300" cy="5727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sz="1500"/>
              <a:t>The signal is well reconstructed, with accurate frequency mode identification</a:t>
            </a:r>
            <a:endParaRPr sz="1500"/>
          </a:p>
        </p:txBody>
      </p:sp>
      <p:sp>
        <p:nvSpPr>
          <p:cNvPr id="329" name="Google Shape;329;p33"/>
          <p:cNvSpPr txBox="1">
            <a:spLocks noGrp="1"/>
          </p:cNvSpPr>
          <p:nvPr>
            <p:ph type="sldNum" idx="12"/>
          </p:nvPr>
        </p:nvSpPr>
        <p:spPr>
          <a:xfrm>
            <a:off x="8387159" y="13087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700" b="1"/>
              <a:t>6</a:t>
            </a:fld>
            <a:endParaRPr sz="1700" b="1"/>
          </a:p>
        </p:txBody>
      </p:sp>
      <p:pic>
        <p:nvPicPr>
          <p:cNvPr id="330" name="Google Shape;330;p33"/>
          <p:cNvPicPr preferRelativeResize="0"/>
          <p:nvPr/>
        </p:nvPicPr>
        <p:blipFill>
          <a:blip r:embed="rId3">
            <a:alphaModFix/>
          </a:blip>
          <a:stretch>
            <a:fillRect/>
          </a:stretch>
        </p:blipFill>
        <p:spPr>
          <a:xfrm>
            <a:off x="792607" y="1432750"/>
            <a:ext cx="3540274" cy="2455275"/>
          </a:xfrm>
          <a:prstGeom prst="rect">
            <a:avLst/>
          </a:prstGeom>
          <a:noFill/>
          <a:ln>
            <a:noFill/>
          </a:ln>
        </p:spPr>
      </p:pic>
      <p:pic>
        <p:nvPicPr>
          <p:cNvPr id="331" name="Google Shape;331;p33"/>
          <p:cNvPicPr preferRelativeResize="0"/>
          <p:nvPr/>
        </p:nvPicPr>
        <p:blipFill>
          <a:blip r:embed="rId4">
            <a:alphaModFix/>
          </a:blip>
          <a:stretch>
            <a:fillRect/>
          </a:stretch>
        </p:blipFill>
        <p:spPr>
          <a:xfrm>
            <a:off x="4647057" y="1432750"/>
            <a:ext cx="3848591" cy="2455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4"/>
          <p:cNvSpPr txBox="1">
            <a:spLocks noGrp="1"/>
          </p:cNvSpPr>
          <p:nvPr>
            <p:ph type="title"/>
          </p:nvPr>
        </p:nvSpPr>
        <p:spPr>
          <a:xfrm>
            <a:off x="596700" y="463300"/>
            <a:ext cx="81321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a:t>Soft EoS Prompt Collapse Reconstructions: MPA1 EoS</a:t>
            </a:r>
            <a:endParaRPr sz="3300"/>
          </a:p>
        </p:txBody>
      </p:sp>
      <p:sp>
        <p:nvSpPr>
          <p:cNvPr id="337" name="Google Shape;337;p34"/>
          <p:cNvSpPr txBox="1">
            <a:spLocks noGrp="1"/>
          </p:cNvSpPr>
          <p:nvPr>
            <p:ph type="title"/>
          </p:nvPr>
        </p:nvSpPr>
        <p:spPr>
          <a:xfrm>
            <a:off x="810150" y="3971675"/>
            <a:ext cx="74193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500"/>
              <a:t>Quick transition to ringdown </a:t>
            </a:r>
            <a:endParaRPr sz="1500"/>
          </a:p>
        </p:txBody>
      </p:sp>
      <p:sp>
        <p:nvSpPr>
          <p:cNvPr id="338" name="Google Shape;338;p34"/>
          <p:cNvSpPr/>
          <p:nvPr/>
        </p:nvSpPr>
        <p:spPr>
          <a:xfrm>
            <a:off x="4194591" y="2856575"/>
            <a:ext cx="754800" cy="172500"/>
          </a:xfrm>
          <a:prstGeom prst="rightArrow">
            <a:avLst>
              <a:gd name="adj1" fmla="val 50000"/>
              <a:gd name="adj2" fmla="val 5000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39" name="Google Shape;339;p34"/>
          <p:cNvSpPr txBox="1">
            <a:spLocks noGrp="1"/>
          </p:cNvSpPr>
          <p:nvPr>
            <p:ph type="title"/>
          </p:nvPr>
        </p:nvSpPr>
        <p:spPr>
          <a:xfrm>
            <a:off x="3653988" y="2378225"/>
            <a:ext cx="18360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400"/>
              <a:t>Prompt Collapse</a:t>
            </a:r>
            <a:endParaRPr sz="1500"/>
          </a:p>
        </p:txBody>
      </p:sp>
      <p:sp>
        <p:nvSpPr>
          <p:cNvPr id="340" name="Google Shape;340;p34"/>
          <p:cNvSpPr/>
          <p:nvPr/>
        </p:nvSpPr>
        <p:spPr>
          <a:xfrm>
            <a:off x="1629555" y="1235825"/>
            <a:ext cx="886800" cy="257700"/>
          </a:xfrm>
          <a:prstGeom prst="rect">
            <a:avLst/>
          </a:prstGeom>
          <a:solidFill>
            <a:srgbClr val="D984E3"/>
          </a:solidFill>
          <a:ln w="9525" cap="flat" cmpd="sng">
            <a:solidFill>
              <a:srgbClr val="D984E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accent6"/>
                </a:solidFill>
                <a:latin typeface="DM Serif Display"/>
                <a:ea typeface="DM Serif Display"/>
                <a:cs typeface="DM Serif Display"/>
                <a:sym typeface="DM Serif Display"/>
              </a:rPr>
              <a:t>3.14</a:t>
            </a:r>
            <a:r>
              <a:rPr lang="en" sz="1200">
                <a:solidFill>
                  <a:srgbClr val="0000FF"/>
                </a:solidFill>
              </a:rPr>
              <a:t> </a:t>
            </a:r>
            <a:endParaRPr sz="1500" b="1">
              <a:solidFill>
                <a:schemeClr val="accent2"/>
              </a:solidFill>
              <a:latin typeface="DM Serif Display"/>
              <a:ea typeface="DM Serif Display"/>
              <a:cs typeface="DM Serif Display"/>
              <a:sym typeface="DM Serif Display"/>
            </a:endParaRPr>
          </a:p>
        </p:txBody>
      </p:sp>
      <p:sp>
        <p:nvSpPr>
          <p:cNvPr id="341" name="Google Shape;341;p34"/>
          <p:cNvSpPr/>
          <p:nvPr/>
        </p:nvSpPr>
        <p:spPr>
          <a:xfrm>
            <a:off x="6721194" y="1235825"/>
            <a:ext cx="886800" cy="257700"/>
          </a:xfrm>
          <a:prstGeom prst="rect">
            <a:avLst/>
          </a:prstGeom>
          <a:solidFill>
            <a:srgbClr val="D984E3"/>
          </a:solidFill>
          <a:ln w="9525" cap="flat" cmpd="sng">
            <a:solidFill>
              <a:srgbClr val="D984E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accent6"/>
                </a:solidFill>
                <a:latin typeface="DM Serif Display"/>
                <a:ea typeface="DM Serif Display"/>
                <a:cs typeface="DM Serif Display"/>
                <a:sym typeface="DM Serif Display"/>
              </a:rPr>
              <a:t>3.15</a:t>
            </a:r>
            <a:r>
              <a:rPr lang="en" sz="1200">
                <a:solidFill>
                  <a:srgbClr val="0000FF"/>
                </a:solidFill>
              </a:rPr>
              <a:t> </a:t>
            </a:r>
            <a:endParaRPr sz="1500" b="1">
              <a:solidFill>
                <a:schemeClr val="accent2"/>
              </a:solidFill>
              <a:latin typeface="DM Serif Display"/>
              <a:ea typeface="DM Serif Display"/>
              <a:cs typeface="DM Serif Display"/>
              <a:sym typeface="DM Serif Display"/>
            </a:endParaRPr>
          </a:p>
        </p:txBody>
      </p:sp>
      <p:sp>
        <p:nvSpPr>
          <p:cNvPr id="342" name="Google Shape;342;p34"/>
          <p:cNvSpPr txBox="1">
            <a:spLocks noGrp="1"/>
          </p:cNvSpPr>
          <p:nvPr>
            <p:ph type="sldNum" idx="12"/>
          </p:nvPr>
        </p:nvSpPr>
        <p:spPr>
          <a:xfrm>
            <a:off x="8387159" y="13087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700" b="1"/>
              <a:t>7</a:t>
            </a:fld>
            <a:endParaRPr sz="1700" b="1"/>
          </a:p>
        </p:txBody>
      </p:sp>
      <p:pic>
        <p:nvPicPr>
          <p:cNvPr id="343" name="Google Shape;343;p34"/>
          <p:cNvPicPr preferRelativeResize="0"/>
          <p:nvPr/>
        </p:nvPicPr>
        <p:blipFill>
          <a:blip r:embed="rId3">
            <a:alphaModFix/>
          </a:blip>
          <a:stretch>
            <a:fillRect/>
          </a:stretch>
        </p:blipFill>
        <p:spPr>
          <a:xfrm>
            <a:off x="404100" y="1801163"/>
            <a:ext cx="3337710" cy="2167674"/>
          </a:xfrm>
          <a:prstGeom prst="rect">
            <a:avLst/>
          </a:prstGeom>
          <a:noFill/>
          <a:ln>
            <a:noFill/>
          </a:ln>
        </p:spPr>
      </p:pic>
      <p:pic>
        <p:nvPicPr>
          <p:cNvPr id="344" name="Google Shape;344;p34"/>
          <p:cNvPicPr preferRelativeResize="0"/>
          <p:nvPr/>
        </p:nvPicPr>
        <p:blipFill>
          <a:blip r:embed="rId4">
            <a:alphaModFix/>
          </a:blip>
          <a:stretch>
            <a:fillRect/>
          </a:stretch>
        </p:blipFill>
        <p:spPr>
          <a:xfrm>
            <a:off x="5489988" y="1810875"/>
            <a:ext cx="3349213" cy="21482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35"/>
          <p:cNvPicPr preferRelativeResize="0"/>
          <p:nvPr/>
        </p:nvPicPr>
        <p:blipFill>
          <a:blip r:embed="rId3">
            <a:alphaModFix/>
          </a:blip>
          <a:stretch>
            <a:fillRect/>
          </a:stretch>
        </p:blipFill>
        <p:spPr>
          <a:xfrm>
            <a:off x="4621400" y="2037078"/>
            <a:ext cx="3045600" cy="1951634"/>
          </a:xfrm>
          <a:prstGeom prst="rect">
            <a:avLst/>
          </a:prstGeom>
          <a:noFill/>
          <a:ln>
            <a:noFill/>
          </a:ln>
        </p:spPr>
      </p:pic>
      <p:pic>
        <p:nvPicPr>
          <p:cNvPr id="350" name="Google Shape;350;p35"/>
          <p:cNvPicPr preferRelativeResize="0"/>
          <p:nvPr/>
        </p:nvPicPr>
        <p:blipFill>
          <a:blip r:embed="rId4">
            <a:alphaModFix/>
          </a:blip>
          <a:stretch>
            <a:fillRect/>
          </a:stretch>
        </p:blipFill>
        <p:spPr>
          <a:xfrm>
            <a:off x="1182125" y="2042012"/>
            <a:ext cx="3045601" cy="1941750"/>
          </a:xfrm>
          <a:prstGeom prst="rect">
            <a:avLst/>
          </a:prstGeom>
          <a:noFill/>
          <a:ln>
            <a:noFill/>
          </a:ln>
        </p:spPr>
      </p:pic>
      <p:sp>
        <p:nvSpPr>
          <p:cNvPr id="351" name="Google Shape;351;p35"/>
          <p:cNvSpPr txBox="1">
            <a:spLocks noGrp="1"/>
          </p:cNvSpPr>
          <p:nvPr>
            <p:ph type="title"/>
          </p:nvPr>
        </p:nvSpPr>
        <p:spPr>
          <a:xfrm>
            <a:off x="385225" y="1365788"/>
            <a:ext cx="7989000" cy="50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To compute 220 QNM for simulations using Numerical Data:</a:t>
            </a:r>
            <a:endParaRPr sz="1500"/>
          </a:p>
        </p:txBody>
      </p:sp>
      <p:sp>
        <p:nvSpPr>
          <p:cNvPr id="352" name="Google Shape;352;p35"/>
          <p:cNvSpPr txBox="1">
            <a:spLocks noGrp="1"/>
          </p:cNvSpPr>
          <p:nvPr>
            <p:ph type="title"/>
          </p:nvPr>
        </p:nvSpPr>
        <p:spPr>
          <a:xfrm>
            <a:off x="720000" y="4581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a:t>Identifying QNM for MPA1 Prompt Collapse</a:t>
            </a:r>
            <a:endParaRPr sz="2600"/>
          </a:p>
        </p:txBody>
      </p:sp>
      <p:pic>
        <p:nvPicPr>
          <p:cNvPr id="353" name="Google Shape;353;p35"/>
          <p:cNvPicPr preferRelativeResize="0"/>
          <p:nvPr/>
        </p:nvPicPr>
        <p:blipFill rotWithShape="1">
          <a:blip r:embed="rId5">
            <a:alphaModFix/>
          </a:blip>
          <a:srcRect t="10257" b="14265"/>
          <a:stretch/>
        </p:blipFill>
        <p:spPr>
          <a:xfrm>
            <a:off x="5694050" y="1276700"/>
            <a:ext cx="1654800" cy="474675"/>
          </a:xfrm>
          <a:prstGeom prst="rect">
            <a:avLst/>
          </a:prstGeom>
          <a:noFill/>
          <a:ln>
            <a:noFill/>
          </a:ln>
        </p:spPr>
      </p:pic>
      <p:sp>
        <p:nvSpPr>
          <p:cNvPr id="354" name="Google Shape;354;p35"/>
          <p:cNvSpPr txBox="1">
            <a:spLocks noGrp="1"/>
          </p:cNvSpPr>
          <p:nvPr>
            <p:ph type="title"/>
          </p:nvPr>
        </p:nvSpPr>
        <p:spPr>
          <a:xfrm>
            <a:off x="1182113" y="4088475"/>
            <a:ext cx="3045600" cy="50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t>The lower the mass, the later the collapse time</a:t>
            </a:r>
            <a:endParaRPr sz="1400"/>
          </a:p>
        </p:txBody>
      </p:sp>
      <p:sp>
        <p:nvSpPr>
          <p:cNvPr id="355" name="Google Shape;355;p35"/>
          <p:cNvSpPr txBox="1">
            <a:spLocks noGrp="1"/>
          </p:cNvSpPr>
          <p:nvPr>
            <p:ph type="title"/>
          </p:nvPr>
        </p:nvSpPr>
        <p:spPr>
          <a:xfrm>
            <a:off x="4621388" y="4153300"/>
            <a:ext cx="3045600" cy="50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t>Prompt collapse simulations have spins ~ 0.78</a:t>
            </a:r>
            <a:endParaRPr sz="1400"/>
          </a:p>
        </p:txBody>
      </p:sp>
      <p:sp>
        <p:nvSpPr>
          <p:cNvPr id="356" name="Google Shape;356;p35"/>
          <p:cNvSpPr txBox="1">
            <a:spLocks noGrp="1"/>
          </p:cNvSpPr>
          <p:nvPr>
            <p:ph type="sldNum" idx="12"/>
          </p:nvPr>
        </p:nvSpPr>
        <p:spPr>
          <a:xfrm>
            <a:off x="8387159" y="13087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700" b="1">
                <a:solidFill>
                  <a:srgbClr val="000000"/>
                </a:solidFill>
              </a:rPr>
              <a:t>8</a:t>
            </a:fld>
            <a:endParaRPr sz="1700" b="1">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6"/>
          <p:cNvSpPr txBox="1">
            <a:spLocks noGrp="1"/>
          </p:cNvSpPr>
          <p:nvPr>
            <p:ph type="title"/>
          </p:nvPr>
        </p:nvSpPr>
        <p:spPr>
          <a:xfrm>
            <a:off x="596700" y="463300"/>
            <a:ext cx="8132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a:t>MPA1 EoS Reconstructions with QNM</a:t>
            </a:r>
            <a:endParaRPr sz="3300"/>
          </a:p>
        </p:txBody>
      </p:sp>
      <p:sp>
        <p:nvSpPr>
          <p:cNvPr id="362" name="Google Shape;362;p36"/>
          <p:cNvSpPr txBox="1">
            <a:spLocks noGrp="1"/>
          </p:cNvSpPr>
          <p:nvPr>
            <p:ph type="title"/>
          </p:nvPr>
        </p:nvSpPr>
        <p:spPr>
          <a:xfrm>
            <a:off x="810150" y="4277350"/>
            <a:ext cx="7419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500" dirty="0"/>
              <a:t>QNM-bump mismatch suggests f_{2</a:t>
            </a:r>
            <a:r>
              <a:rPr lang="en" sz="1500" b="1" dirty="0"/>
              <a:t>+</a:t>
            </a:r>
            <a:r>
              <a:rPr lang="en" sz="1500" dirty="0"/>
              <a:t>0} coupling</a:t>
            </a:r>
            <a:endParaRPr sz="1500" dirty="0"/>
          </a:p>
        </p:txBody>
      </p:sp>
      <p:sp>
        <p:nvSpPr>
          <p:cNvPr id="363" name="Google Shape;363;p36"/>
          <p:cNvSpPr/>
          <p:nvPr/>
        </p:nvSpPr>
        <p:spPr>
          <a:xfrm>
            <a:off x="4257475" y="2856575"/>
            <a:ext cx="754800" cy="140100"/>
          </a:xfrm>
          <a:prstGeom prst="rightArrow">
            <a:avLst>
              <a:gd name="adj1" fmla="val 50000"/>
              <a:gd name="adj2" fmla="val 5000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59AFF"/>
              </a:solidFill>
              <a:latin typeface="Open Sans"/>
              <a:ea typeface="Open Sans"/>
              <a:cs typeface="Open Sans"/>
              <a:sym typeface="Open Sans"/>
            </a:endParaRPr>
          </a:p>
        </p:txBody>
      </p:sp>
      <p:sp>
        <p:nvSpPr>
          <p:cNvPr id="364" name="Google Shape;364;p36"/>
          <p:cNvSpPr txBox="1">
            <a:spLocks noGrp="1"/>
          </p:cNvSpPr>
          <p:nvPr>
            <p:ph type="title"/>
          </p:nvPr>
        </p:nvSpPr>
        <p:spPr>
          <a:xfrm>
            <a:off x="3716863" y="2378225"/>
            <a:ext cx="18360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t>Prompt Collapse</a:t>
            </a:r>
            <a:endParaRPr sz="1500"/>
          </a:p>
        </p:txBody>
      </p:sp>
      <p:sp>
        <p:nvSpPr>
          <p:cNvPr id="365" name="Google Shape;365;p36"/>
          <p:cNvSpPr/>
          <p:nvPr/>
        </p:nvSpPr>
        <p:spPr>
          <a:xfrm>
            <a:off x="1727413" y="1241500"/>
            <a:ext cx="886800" cy="257700"/>
          </a:xfrm>
          <a:prstGeom prst="rect">
            <a:avLst/>
          </a:prstGeom>
          <a:solidFill>
            <a:srgbClr val="D984E3"/>
          </a:solidFill>
          <a:ln w="9525" cap="flat" cmpd="sng">
            <a:solidFill>
              <a:srgbClr val="D984E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accent6"/>
                </a:solidFill>
                <a:latin typeface="DM Serif Display"/>
                <a:ea typeface="DM Serif Display"/>
                <a:cs typeface="DM Serif Display"/>
                <a:sym typeface="DM Serif Display"/>
              </a:rPr>
              <a:t>3.14</a:t>
            </a:r>
            <a:r>
              <a:rPr lang="en" sz="1200">
                <a:solidFill>
                  <a:srgbClr val="0000FF"/>
                </a:solidFill>
              </a:rPr>
              <a:t> </a:t>
            </a:r>
            <a:endParaRPr sz="1500" b="1">
              <a:solidFill>
                <a:schemeClr val="accent2"/>
              </a:solidFill>
              <a:latin typeface="DM Serif Display"/>
              <a:ea typeface="DM Serif Display"/>
              <a:cs typeface="DM Serif Display"/>
              <a:sym typeface="DM Serif Display"/>
            </a:endParaRPr>
          </a:p>
        </p:txBody>
      </p:sp>
      <p:sp>
        <p:nvSpPr>
          <p:cNvPr id="366" name="Google Shape;366;p36"/>
          <p:cNvSpPr/>
          <p:nvPr/>
        </p:nvSpPr>
        <p:spPr>
          <a:xfrm>
            <a:off x="6647375" y="1235825"/>
            <a:ext cx="886800" cy="257700"/>
          </a:xfrm>
          <a:prstGeom prst="rect">
            <a:avLst/>
          </a:prstGeom>
          <a:solidFill>
            <a:srgbClr val="D984E3"/>
          </a:solidFill>
          <a:ln w="9525" cap="flat" cmpd="sng">
            <a:solidFill>
              <a:srgbClr val="D984E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accent6"/>
                </a:solidFill>
                <a:latin typeface="DM Serif Display"/>
                <a:ea typeface="DM Serif Display"/>
                <a:cs typeface="DM Serif Display"/>
                <a:sym typeface="DM Serif Display"/>
              </a:rPr>
              <a:t>3.15</a:t>
            </a:r>
            <a:r>
              <a:rPr lang="en" sz="1200">
                <a:solidFill>
                  <a:srgbClr val="0000FF"/>
                </a:solidFill>
              </a:rPr>
              <a:t> </a:t>
            </a:r>
            <a:endParaRPr sz="1500" b="1">
              <a:solidFill>
                <a:schemeClr val="accent2"/>
              </a:solidFill>
              <a:latin typeface="DM Serif Display"/>
              <a:ea typeface="DM Serif Display"/>
              <a:cs typeface="DM Serif Display"/>
              <a:sym typeface="DM Serif Display"/>
            </a:endParaRPr>
          </a:p>
        </p:txBody>
      </p:sp>
      <p:sp>
        <p:nvSpPr>
          <p:cNvPr id="367" name="Google Shape;367;p36"/>
          <p:cNvSpPr txBox="1">
            <a:spLocks noGrp="1"/>
          </p:cNvSpPr>
          <p:nvPr>
            <p:ph type="sldNum" idx="12"/>
          </p:nvPr>
        </p:nvSpPr>
        <p:spPr>
          <a:xfrm>
            <a:off x="8387159" y="13087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700" b="1">
                <a:solidFill>
                  <a:srgbClr val="000000"/>
                </a:solidFill>
              </a:rPr>
              <a:t>9</a:t>
            </a:fld>
            <a:endParaRPr sz="1700" b="1">
              <a:solidFill>
                <a:srgbClr val="000000"/>
              </a:solidFill>
            </a:endParaRPr>
          </a:p>
        </p:txBody>
      </p:sp>
      <p:pic>
        <p:nvPicPr>
          <p:cNvPr id="368" name="Google Shape;368;p36"/>
          <p:cNvPicPr preferRelativeResize="0"/>
          <p:nvPr/>
        </p:nvPicPr>
        <p:blipFill>
          <a:blip r:embed="rId3">
            <a:alphaModFix/>
          </a:blip>
          <a:stretch>
            <a:fillRect/>
          </a:stretch>
        </p:blipFill>
        <p:spPr>
          <a:xfrm>
            <a:off x="5405675" y="1828313"/>
            <a:ext cx="3386804" cy="2114250"/>
          </a:xfrm>
          <a:prstGeom prst="rect">
            <a:avLst/>
          </a:prstGeom>
          <a:noFill/>
          <a:ln>
            <a:noFill/>
          </a:ln>
        </p:spPr>
      </p:pic>
      <p:pic>
        <p:nvPicPr>
          <p:cNvPr id="369" name="Google Shape;369;p36"/>
          <p:cNvPicPr preferRelativeResize="0"/>
          <p:nvPr/>
        </p:nvPicPr>
        <p:blipFill>
          <a:blip r:embed="rId4">
            <a:alphaModFix/>
          </a:blip>
          <a:stretch>
            <a:fillRect/>
          </a:stretch>
        </p:blipFill>
        <p:spPr>
          <a:xfrm>
            <a:off x="370525" y="1802875"/>
            <a:ext cx="3412062" cy="2170777"/>
          </a:xfrm>
          <a:prstGeom prst="rect">
            <a:avLst/>
          </a:prstGeom>
          <a:noFill/>
          <a:ln>
            <a:noFill/>
          </a:ln>
        </p:spPr>
      </p:pic>
    </p:spTree>
  </p:cSld>
  <p:clrMapOvr>
    <a:masterClrMapping/>
  </p:clrMapOvr>
</p:sld>
</file>

<file path=ppt/theme/theme1.xml><?xml version="1.0" encoding="utf-8"?>
<a:theme xmlns:a="http://schemas.openxmlformats.org/drawingml/2006/main" name="Tech Business Conference by Slidesgo">
  <a:themeElements>
    <a:clrScheme name="Simple Light">
      <a:dk1>
        <a:srgbClr val="2E2E2E"/>
      </a:dk1>
      <a:lt1>
        <a:srgbClr val="F59AFF"/>
      </a:lt1>
      <a:dk2>
        <a:srgbClr val="BA67EF"/>
      </a:dk2>
      <a:lt2>
        <a:srgbClr val="386DFD"/>
      </a:lt2>
      <a:accent1>
        <a:srgbClr val="02F6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1036</Words>
  <Application>Microsoft Office PowerPoint</Application>
  <PresentationFormat>On-screen Show (16:9)</PresentationFormat>
  <Paragraphs>156</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Castoro</vt:lpstr>
      <vt:lpstr>Arial</vt:lpstr>
      <vt:lpstr>Open Sans</vt:lpstr>
      <vt:lpstr>Bebas Neue</vt:lpstr>
      <vt:lpstr>DM Serif Display</vt:lpstr>
      <vt:lpstr>Tech Business Conference by Slidesgo</vt:lpstr>
      <vt:lpstr>Lana Alabbasi, King Abdulaziz University  Supervised by Isaac Legred and Katerina Chatziioannou, Caltech </vt:lpstr>
      <vt:lpstr>Stiff EoS: Long-lived Neutron Star Remnants </vt:lpstr>
      <vt:lpstr>Soft EoS: Promptly Collapsing Remnants </vt:lpstr>
      <vt:lpstr>Research Motivations </vt:lpstr>
      <vt:lpstr>BayesWave CPP Model Agnostic Signal Reconstruction  </vt:lpstr>
      <vt:lpstr>Stiff EoS Long-lived Reconstructions: DD2 EoS</vt:lpstr>
      <vt:lpstr>Soft EoS Prompt Collapse Reconstructions: MPA1 EoS</vt:lpstr>
      <vt:lpstr>To compute 220 QNM for simulations using Numerical Data:</vt:lpstr>
      <vt:lpstr>MPA1 EoS Reconstructions with QNM</vt:lpstr>
      <vt:lpstr>MPA1 EoS Reconstruction with QNM</vt:lpstr>
      <vt:lpstr>Conclusion </vt:lpstr>
      <vt:lpstr>References </vt:lpstr>
      <vt:lpstr>Acknowledgment </vt:lpstr>
      <vt:lpstr>PowerPoint Presentation</vt:lpstr>
      <vt:lpstr>Setup for Bayeswave </vt:lpstr>
      <vt:lpstr>Methodology </vt:lpstr>
      <vt:lpstr>Need further checks with BayesWave: Fix an issue with a plotting shift for BW post.  Make sure that it is not sampling from what should be fixed extrinsic parameters.  Extend PSD to have the reconstruction truncate at 6k. </vt:lpstr>
      <vt:lpstr>Windowing to remove premerger contribution:  </vt:lpstr>
      <vt:lpstr>PowerPoint Presentation</vt:lpstr>
      <vt:lpstr>To get refine reconstructions, changes were applied to inputs  Minimum frequency for running: Starting from 1024 Hz instead of 512 Hz. No need to window for the injected waveforms. Fixed Extrinsic parameters for the run. Increase the number of maximum wavelts to 14 instead of 10.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Lana Alabbasi, King Abdulaziz University  Supervised by Isaac Legred and Katerina Chatziioannou, Caltech </dc:title>
  <cp:lastModifiedBy>Microsoft account</cp:lastModifiedBy>
  <cp:revision>2</cp:revision>
  <dcterms:modified xsi:type="dcterms:W3CDTF">2024-08-23T15:35:55Z</dcterms:modified>
</cp:coreProperties>
</file>