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4" r:id="rId4"/>
    <p:sldId id="259" r:id="rId5"/>
    <p:sldId id="275" r:id="rId6"/>
    <p:sldId id="297" r:id="rId7"/>
    <p:sldId id="298" r:id="rId8"/>
    <p:sldId id="317" r:id="rId9"/>
    <p:sldId id="296" r:id="rId10"/>
    <p:sldId id="280" r:id="rId11"/>
    <p:sldId id="281" r:id="rId12"/>
    <p:sldId id="299" r:id="rId13"/>
    <p:sldId id="284" r:id="rId14"/>
    <p:sldId id="316" r:id="rId15"/>
    <p:sldId id="309" r:id="rId16"/>
    <p:sldId id="313" r:id="rId17"/>
    <p:sldId id="312" r:id="rId18"/>
    <p:sldId id="314" r:id="rId19"/>
    <p:sldId id="294" r:id="rId20"/>
    <p:sldId id="295" r:id="rId21"/>
    <p:sldId id="273" r:id="rId22"/>
    <p:sldId id="315" r:id="rId23"/>
    <p:sldId id="301" r:id="rId24"/>
    <p:sldId id="302" r:id="rId25"/>
    <p:sldId id="303" r:id="rId26"/>
    <p:sldId id="300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81494-C52C-48FF-8452-74239E2C4AE1}" v="1489" dt="2024-08-22T18:06:11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510aa84e908f95e4" providerId="LiveId" clId="{8E081494-C52C-48FF-8452-74239E2C4AE1}"/>
    <pc:docChg chg="undo custSel addSld delSld modSld sldOrd">
      <pc:chgData name="Charlie Gibson" userId="510aa84e908f95e4" providerId="LiveId" clId="{8E081494-C52C-48FF-8452-74239E2C4AE1}" dt="2024-08-22T18:06:11.329" v="4498" actId="27636"/>
      <pc:docMkLst>
        <pc:docMk/>
      </pc:docMkLst>
      <pc:sldChg chg="modSp mod">
        <pc:chgData name="Charlie Gibson" userId="510aa84e908f95e4" providerId="LiveId" clId="{8E081494-C52C-48FF-8452-74239E2C4AE1}" dt="2024-08-22T07:02:53.182" v="4458" actId="14100"/>
        <pc:sldMkLst>
          <pc:docMk/>
          <pc:sldMk cId="2708279141" sldId="256"/>
        </pc:sldMkLst>
        <pc:spChg chg="mod">
          <ac:chgData name="Charlie Gibson" userId="510aa84e908f95e4" providerId="LiveId" clId="{8E081494-C52C-48FF-8452-74239E2C4AE1}" dt="2024-08-22T03:50:22.938" v="1090" actId="20577"/>
          <ac:spMkLst>
            <pc:docMk/>
            <pc:sldMk cId="2708279141" sldId="256"/>
            <ac:spMk id="2" creationId="{9567ACA9-8988-CB63-D961-A417B8EF2383}"/>
          </ac:spMkLst>
        </pc:spChg>
        <pc:spChg chg="mod">
          <ac:chgData name="Charlie Gibson" userId="510aa84e908f95e4" providerId="LiveId" clId="{8E081494-C52C-48FF-8452-74239E2C4AE1}" dt="2024-08-22T07:02:53.182" v="4458" actId="14100"/>
          <ac:spMkLst>
            <pc:docMk/>
            <pc:sldMk cId="2708279141" sldId="256"/>
            <ac:spMk id="3" creationId="{C677F8E5-0599-35E6-3DBC-C6B3EC2DEF3D}"/>
          </ac:spMkLst>
        </pc:spChg>
        <pc:spChg chg="mod">
          <ac:chgData name="Charlie Gibson" userId="510aa84e908f95e4" providerId="LiveId" clId="{8E081494-C52C-48FF-8452-74239E2C4AE1}" dt="2024-08-22T05:29:52.292" v="3596" actId="255"/>
          <ac:spMkLst>
            <pc:docMk/>
            <pc:sldMk cId="2708279141" sldId="256"/>
            <ac:spMk id="4" creationId="{229F8B36-449C-A8EC-0ECE-F318A9A8B20C}"/>
          </ac:spMkLst>
        </pc:spChg>
      </pc:sldChg>
      <pc:sldChg chg="modSp mod">
        <pc:chgData name="Charlie Gibson" userId="510aa84e908f95e4" providerId="LiveId" clId="{8E081494-C52C-48FF-8452-74239E2C4AE1}" dt="2024-08-22T05:30:00.677" v="3598" actId="255"/>
        <pc:sldMkLst>
          <pc:docMk/>
          <pc:sldMk cId="572197171" sldId="257"/>
        </pc:sldMkLst>
        <pc:spChg chg="mod">
          <ac:chgData name="Charlie Gibson" userId="510aa84e908f95e4" providerId="LiveId" clId="{8E081494-C52C-48FF-8452-74239E2C4AE1}" dt="2024-08-22T05:30:00.677" v="3598" actId="255"/>
          <ac:spMkLst>
            <pc:docMk/>
            <pc:sldMk cId="572197171" sldId="257"/>
            <ac:spMk id="5" creationId="{EB6F475A-A4A2-CC0F-8C1D-30A07B16BCC4}"/>
          </ac:spMkLst>
        </pc:spChg>
      </pc:sldChg>
      <pc:sldChg chg="modSp mod">
        <pc:chgData name="Charlie Gibson" userId="510aa84e908f95e4" providerId="LiveId" clId="{8E081494-C52C-48FF-8452-74239E2C4AE1}" dt="2024-08-22T05:41:36.533" v="3715" actId="14100"/>
        <pc:sldMkLst>
          <pc:docMk/>
          <pc:sldMk cId="1694672611" sldId="259"/>
        </pc:sldMkLst>
        <pc:spChg chg="mod">
          <ac:chgData name="Charlie Gibson" userId="510aa84e908f95e4" providerId="LiveId" clId="{8E081494-C52C-48FF-8452-74239E2C4AE1}" dt="2024-08-22T05:40:56.699" v="3711" actId="207"/>
          <ac:spMkLst>
            <pc:docMk/>
            <pc:sldMk cId="1694672611" sldId="259"/>
            <ac:spMk id="4" creationId="{93310188-CCD2-F5AA-8969-C5927EE469B0}"/>
          </ac:spMkLst>
        </pc:spChg>
        <pc:spChg chg="mod">
          <ac:chgData name="Charlie Gibson" userId="510aa84e908f95e4" providerId="LiveId" clId="{8E081494-C52C-48FF-8452-74239E2C4AE1}" dt="2024-08-22T05:41:36.533" v="3715" actId="14100"/>
          <ac:spMkLst>
            <pc:docMk/>
            <pc:sldMk cId="1694672611" sldId="259"/>
            <ac:spMk id="10" creationId="{4D8CEA65-E725-0DC3-B2F3-23A55A85FA64}"/>
          </ac:spMkLst>
        </pc:spChg>
        <pc:picChg chg="mod modCrop">
          <ac:chgData name="Charlie Gibson" userId="510aa84e908f95e4" providerId="LiveId" clId="{8E081494-C52C-48FF-8452-74239E2C4AE1}" dt="2024-08-22T05:40:47.674" v="3710" actId="732"/>
          <ac:picMkLst>
            <pc:docMk/>
            <pc:sldMk cId="1694672611" sldId="259"/>
            <ac:picMk id="9" creationId="{4A15CB28-1653-E408-979F-ED26306064E9}"/>
          </ac:picMkLst>
        </pc:picChg>
      </pc:sldChg>
      <pc:sldChg chg="del">
        <pc:chgData name="Charlie Gibson" userId="510aa84e908f95e4" providerId="LiveId" clId="{8E081494-C52C-48FF-8452-74239E2C4AE1}" dt="2024-08-22T03:19:43.151" v="1" actId="47"/>
        <pc:sldMkLst>
          <pc:docMk/>
          <pc:sldMk cId="3560907036" sldId="263"/>
        </pc:sldMkLst>
      </pc:sldChg>
      <pc:sldChg chg="del">
        <pc:chgData name="Charlie Gibson" userId="510aa84e908f95e4" providerId="LiveId" clId="{8E081494-C52C-48FF-8452-74239E2C4AE1}" dt="2024-08-22T03:19:50.871" v="3" actId="47"/>
        <pc:sldMkLst>
          <pc:docMk/>
          <pc:sldMk cId="2418421306" sldId="269"/>
        </pc:sldMkLst>
      </pc:sldChg>
      <pc:sldChg chg="modSp mod">
        <pc:chgData name="Charlie Gibson" userId="510aa84e908f95e4" providerId="LiveId" clId="{8E081494-C52C-48FF-8452-74239E2C4AE1}" dt="2024-08-22T05:38:39.734" v="3685" actId="207"/>
        <pc:sldMkLst>
          <pc:docMk/>
          <pc:sldMk cId="707006591" sldId="273"/>
        </pc:sldMkLst>
        <pc:spChg chg="mod">
          <ac:chgData name="Charlie Gibson" userId="510aa84e908f95e4" providerId="LiveId" clId="{8E081494-C52C-48FF-8452-74239E2C4AE1}" dt="2024-08-22T03:57:56.218" v="1167" actId="20577"/>
          <ac:spMkLst>
            <pc:docMk/>
            <pc:sldMk cId="707006591" sldId="273"/>
            <ac:spMk id="3" creationId="{FC20A9ED-324D-FFA2-871E-9CDCCE6AE40F}"/>
          </ac:spMkLst>
        </pc:spChg>
        <pc:spChg chg="mod">
          <ac:chgData name="Charlie Gibson" userId="510aa84e908f95e4" providerId="LiveId" clId="{8E081494-C52C-48FF-8452-74239E2C4AE1}" dt="2024-08-22T05:38:39.734" v="3685" actId="207"/>
          <ac:spMkLst>
            <pc:docMk/>
            <pc:sldMk cId="707006591" sldId="273"/>
            <ac:spMk id="4" creationId="{771221EA-2EEC-2721-3728-2467F847D547}"/>
          </ac:spMkLst>
        </pc:spChg>
      </pc:sldChg>
      <pc:sldChg chg="modSp mod">
        <pc:chgData name="Charlie Gibson" userId="510aa84e908f95e4" providerId="LiveId" clId="{8E081494-C52C-48FF-8452-74239E2C4AE1}" dt="2024-08-22T05:30:10.817" v="3600" actId="255"/>
        <pc:sldMkLst>
          <pc:docMk/>
          <pc:sldMk cId="1065585430" sldId="274"/>
        </pc:sldMkLst>
        <pc:spChg chg="mod">
          <ac:chgData name="Charlie Gibson" userId="510aa84e908f95e4" providerId="LiveId" clId="{8E081494-C52C-48FF-8452-74239E2C4AE1}" dt="2024-08-22T05:30:10.817" v="3600" actId="255"/>
          <ac:spMkLst>
            <pc:docMk/>
            <pc:sldMk cId="1065585430" sldId="274"/>
            <ac:spMk id="4" creationId="{905E64A6-1477-7BA1-F6A1-8602FA65C05F}"/>
          </ac:spMkLst>
        </pc:spChg>
      </pc:sldChg>
      <pc:sldChg chg="modSp mod">
        <pc:chgData name="Charlie Gibson" userId="510aa84e908f95e4" providerId="LiveId" clId="{8E081494-C52C-48FF-8452-74239E2C4AE1}" dt="2024-08-22T05:31:07.386" v="3608" actId="207"/>
        <pc:sldMkLst>
          <pc:docMk/>
          <pc:sldMk cId="401675916" sldId="275"/>
        </pc:sldMkLst>
        <pc:spChg chg="mod">
          <ac:chgData name="Charlie Gibson" userId="510aa84e908f95e4" providerId="LiveId" clId="{8E081494-C52C-48FF-8452-74239E2C4AE1}" dt="2024-08-22T05:31:07.386" v="3608" actId="207"/>
          <ac:spMkLst>
            <pc:docMk/>
            <pc:sldMk cId="401675916" sldId="275"/>
            <ac:spMk id="6" creationId="{E7691E83-C788-A3C0-C76A-5643E81BFB13}"/>
          </ac:spMkLst>
        </pc:spChg>
        <pc:picChg chg="mod">
          <ac:chgData name="Charlie Gibson" userId="510aa84e908f95e4" providerId="LiveId" clId="{8E081494-C52C-48FF-8452-74239E2C4AE1}" dt="2024-08-22T05:31:01.889" v="3607" actId="1076"/>
          <ac:picMkLst>
            <pc:docMk/>
            <pc:sldMk cId="401675916" sldId="275"/>
            <ac:picMk id="5" creationId="{B1DD1D13-CCAB-858D-F37A-38C295792DAF}"/>
          </ac:picMkLst>
        </pc:picChg>
      </pc:sldChg>
      <pc:sldChg chg="del">
        <pc:chgData name="Charlie Gibson" userId="510aa84e908f95e4" providerId="LiveId" clId="{8E081494-C52C-48FF-8452-74239E2C4AE1}" dt="2024-08-22T03:19:39.838" v="0" actId="47"/>
        <pc:sldMkLst>
          <pc:docMk/>
          <pc:sldMk cId="4146156572" sldId="276"/>
        </pc:sldMkLst>
      </pc:sldChg>
      <pc:sldChg chg="del">
        <pc:chgData name="Charlie Gibson" userId="510aa84e908f95e4" providerId="LiveId" clId="{8E081494-C52C-48FF-8452-74239E2C4AE1}" dt="2024-08-22T03:19:47.022" v="2" actId="47"/>
        <pc:sldMkLst>
          <pc:docMk/>
          <pc:sldMk cId="3001805415" sldId="277"/>
        </pc:sldMkLst>
      </pc:sldChg>
      <pc:sldChg chg="modSp mod ord modShow">
        <pc:chgData name="Charlie Gibson" userId="510aa84e908f95e4" providerId="LiveId" clId="{8E081494-C52C-48FF-8452-74239E2C4AE1}" dt="2024-08-22T06:10:58.985" v="4233" actId="729"/>
        <pc:sldMkLst>
          <pc:docMk/>
          <pc:sldMk cId="2445704774" sldId="278"/>
        </pc:sldMkLst>
        <pc:spChg chg="mod">
          <ac:chgData name="Charlie Gibson" userId="510aa84e908f95e4" providerId="LiveId" clId="{8E081494-C52C-48FF-8452-74239E2C4AE1}" dt="2024-08-22T05:39:54.879" v="3706" actId="20577"/>
          <ac:spMkLst>
            <pc:docMk/>
            <pc:sldMk cId="2445704774" sldId="278"/>
            <ac:spMk id="2" creationId="{D03F4236-DCCB-128C-6F22-34AC6170F092}"/>
          </ac:spMkLst>
        </pc:spChg>
        <pc:spChg chg="mod">
          <ac:chgData name="Charlie Gibson" userId="510aa84e908f95e4" providerId="LiveId" clId="{8E081494-C52C-48FF-8452-74239E2C4AE1}" dt="2024-08-22T05:39:33.968" v="3698" actId="207"/>
          <ac:spMkLst>
            <pc:docMk/>
            <pc:sldMk cId="2445704774" sldId="278"/>
            <ac:spMk id="4" creationId="{682263FB-8675-4CE3-22AE-934BEDAE352B}"/>
          </ac:spMkLst>
        </pc:spChg>
        <pc:picChg chg="mod">
          <ac:chgData name="Charlie Gibson" userId="510aa84e908f95e4" providerId="LiveId" clId="{8E081494-C52C-48FF-8452-74239E2C4AE1}" dt="2024-08-22T05:39:29.659" v="3696" actId="1076"/>
          <ac:picMkLst>
            <pc:docMk/>
            <pc:sldMk cId="2445704774" sldId="278"/>
            <ac:picMk id="5" creationId="{523F9C61-F84C-E85F-0D42-B8035053DB33}"/>
          </ac:picMkLst>
        </pc:picChg>
      </pc:sldChg>
      <pc:sldChg chg="addSp modSp del mod modShow">
        <pc:chgData name="Charlie Gibson" userId="510aa84e908f95e4" providerId="LiveId" clId="{8E081494-C52C-48FF-8452-74239E2C4AE1}" dt="2024-08-22T05:31:59.943" v="3619" actId="47"/>
        <pc:sldMkLst>
          <pc:docMk/>
          <pc:sldMk cId="3998031571" sldId="279"/>
        </pc:sldMkLst>
        <pc:spChg chg="mod">
          <ac:chgData name="Charlie Gibson" userId="510aa84e908f95e4" providerId="LiveId" clId="{8E081494-C52C-48FF-8452-74239E2C4AE1}" dt="2024-08-22T05:31:55.343" v="3618" actId="255"/>
          <ac:spMkLst>
            <pc:docMk/>
            <pc:sldMk cId="3998031571" sldId="279"/>
            <ac:spMk id="7" creationId="{DB8000F4-142F-BB26-5D8F-466BFD978656}"/>
          </ac:spMkLst>
        </pc:spChg>
        <pc:picChg chg="add mod">
          <ac:chgData name="Charlie Gibson" userId="510aa84e908f95e4" providerId="LiveId" clId="{8E081494-C52C-48FF-8452-74239E2C4AE1}" dt="2024-08-22T04:10:25.746" v="1171"/>
          <ac:picMkLst>
            <pc:docMk/>
            <pc:sldMk cId="3998031571" sldId="279"/>
            <ac:picMk id="4" creationId="{D853E550-DA3C-79EB-0E1D-C4F876195AEF}"/>
          </ac:picMkLst>
        </pc:picChg>
      </pc:sldChg>
      <pc:sldChg chg="addSp modSp mod">
        <pc:chgData name="Charlie Gibson" userId="510aa84e908f95e4" providerId="LiveId" clId="{8E081494-C52C-48FF-8452-74239E2C4AE1}" dt="2024-08-22T05:32:42.439" v="3627" actId="255"/>
        <pc:sldMkLst>
          <pc:docMk/>
          <pc:sldMk cId="3492212382" sldId="280"/>
        </pc:sldMkLst>
        <pc:spChg chg="add mod">
          <ac:chgData name="Charlie Gibson" userId="510aa84e908f95e4" providerId="LiveId" clId="{8E081494-C52C-48FF-8452-74239E2C4AE1}" dt="2024-08-22T05:19:27.913" v="3022" actId="1076"/>
          <ac:spMkLst>
            <pc:docMk/>
            <pc:sldMk cId="3492212382" sldId="280"/>
            <ac:spMk id="3" creationId="{1CEC6ED2-ADA0-B88E-4594-2F0F11DCF7B2}"/>
          </ac:spMkLst>
        </pc:spChg>
        <pc:spChg chg="mod">
          <ac:chgData name="Charlie Gibson" userId="510aa84e908f95e4" providerId="LiveId" clId="{8E081494-C52C-48FF-8452-74239E2C4AE1}" dt="2024-08-22T05:32:42.439" v="3627" actId="255"/>
          <ac:spMkLst>
            <pc:docMk/>
            <pc:sldMk cId="3492212382" sldId="280"/>
            <ac:spMk id="4" creationId="{5FD5A32B-2285-D31A-906C-501FC5532A67}"/>
          </ac:spMkLst>
        </pc:spChg>
        <pc:spChg chg="mod">
          <ac:chgData name="Charlie Gibson" userId="510aa84e908f95e4" providerId="LiveId" clId="{8E081494-C52C-48FF-8452-74239E2C4AE1}" dt="2024-08-22T05:18:56.229" v="2913" actId="27636"/>
          <ac:spMkLst>
            <pc:docMk/>
            <pc:sldMk cId="3492212382" sldId="280"/>
            <ac:spMk id="7" creationId="{16FA4A85-38C9-F692-A5E2-EBCE12FEB3B6}"/>
          </ac:spMkLst>
        </pc:spChg>
      </pc:sldChg>
      <pc:sldChg chg="addSp modSp mod">
        <pc:chgData name="Charlie Gibson" userId="510aa84e908f95e4" providerId="LiveId" clId="{8E081494-C52C-48FF-8452-74239E2C4AE1}" dt="2024-08-22T05:33:01.826" v="3634" actId="255"/>
        <pc:sldMkLst>
          <pc:docMk/>
          <pc:sldMk cId="2385803603" sldId="281"/>
        </pc:sldMkLst>
        <pc:spChg chg="add mod">
          <ac:chgData name="Charlie Gibson" userId="510aa84e908f95e4" providerId="LiveId" clId="{8E081494-C52C-48FF-8452-74239E2C4AE1}" dt="2024-08-22T05:20:09.722" v="3101" actId="20577"/>
          <ac:spMkLst>
            <pc:docMk/>
            <pc:sldMk cId="2385803603" sldId="281"/>
            <ac:spMk id="3" creationId="{38EF3F80-97FD-540E-78DD-0D873FA90592}"/>
          </ac:spMkLst>
        </pc:spChg>
        <pc:spChg chg="mod">
          <ac:chgData name="Charlie Gibson" userId="510aa84e908f95e4" providerId="LiveId" clId="{8E081494-C52C-48FF-8452-74239E2C4AE1}" dt="2024-08-22T05:33:01.826" v="3634" actId="255"/>
          <ac:spMkLst>
            <pc:docMk/>
            <pc:sldMk cId="2385803603" sldId="281"/>
            <ac:spMk id="4" creationId="{838FC4DB-E4EC-2410-2E62-1407600B10A5}"/>
          </ac:spMkLst>
        </pc:spChg>
      </pc:sldChg>
      <pc:sldChg chg="modSp del mod ord modShow">
        <pc:chgData name="Charlie Gibson" userId="510aa84e908f95e4" providerId="LiveId" clId="{8E081494-C52C-48FF-8452-74239E2C4AE1}" dt="2024-08-22T06:11:00.291" v="4234" actId="47"/>
        <pc:sldMkLst>
          <pc:docMk/>
          <pc:sldMk cId="2699679175" sldId="282"/>
        </pc:sldMkLst>
        <pc:spChg chg="mod">
          <ac:chgData name="Charlie Gibson" userId="510aa84e908f95e4" providerId="LiveId" clId="{8E081494-C52C-48FF-8452-74239E2C4AE1}" dt="2024-08-22T05:39:43.122" v="3701" actId="207"/>
          <ac:spMkLst>
            <pc:docMk/>
            <pc:sldMk cId="2699679175" sldId="282"/>
            <ac:spMk id="4" creationId="{DE5488FD-D03A-DCE3-8279-71285A3CCA20}"/>
          </ac:spMkLst>
        </pc:spChg>
        <pc:picChg chg="mod">
          <ac:chgData name="Charlie Gibson" userId="510aa84e908f95e4" providerId="LiveId" clId="{8E081494-C52C-48FF-8452-74239E2C4AE1}" dt="2024-08-22T05:39:38.835" v="3699" actId="1076"/>
          <ac:picMkLst>
            <pc:docMk/>
            <pc:sldMk cId="2699679175" sldId="282"/>
            <ac:picMk id="5" creationId="{523F9C61-F84C-E85F-0D42-B8035053DB33}"/>
          </ac:picMkLst>
        </pc:picChg>
      </pc:sldChg>
      <pc:sldChg chg="modSp del mod modShow">
        <pc:chgData name="Charlie Gibson" userId="510aa84e908f95e4" providerId="LiveId" clId="{8E081494-C52C-48FF-8452-74239E2C4AE1}" dt="2024-08-22T06:11:17.447" v="4235" actId="2696"/>
        <pc:sldMkLst>
          <pc:docMk/>
          <pc:sldMk cId="1573771647" sldId="283"/>
        </pc:sldMkLst>
        <pc:spChg chg="mod">
          <ac:chgData name="Charlie Gibson" userId="510aa84e908f95e4" providerId="LiveId" clId="{8E081494-C52C-48FF-8452-74239E2C4AE1}" dt="2024-08-22T05:33:48.789" v="3642" actId="207"/>
          <ac:spMkLst>
            <pc:docMk/>
            <pc:sldMk cId="1573771647" sldId="283"/>
            <ac:spMk id="4" creationId="{4943FF82-93D5-46FA-557D-4B185C620AEA}"/>
          </ac:spMkLst>
        </pc:spChg>
      </pc:sldChg>
      <pc:sldChg chg="modSp mod">
        <pc:chgData name="Charlie Gibson" userId="510aa84e908f95e4" providerId="LiveId" clId="{8E081494-C52C-48FF-8452-74239E2C4AE1}" dt="2024-08-22T05:56:41.954" v="4186" actId="20577"/>
        <pc:sldMkLst>
          <pc:docMk/>
          <pc:sldMk cId="3736969882" sldId="284"/>
        </pc:sldMkLst>
        <pc:spChg chg="mod">
          <ac:chgData name="Charlie Gibson" userId="510aa84e908f95e4" providerId="LiveId" clId="{8E081494-C52C-48FF-8452-74239E2C4AE1}" dt="2024-08-22T05:43:21.173" v="3796" actId="27636"/>
          <ac:spMkLst>
            <pc:docMk/>
            <pc:sldMk cId="3736969882" sldId="284"/>
            <ac:spMk id="2" creationId="{B554A4AB-DA8E-85E7-1881-52CAFADF1629}"/>
          </ac:spMkLst>
        </pc:spChg>
        <pc:spChg chg="mod">
          <ac:chgData name="Charlie Gibson" userId="510aa84e908f95e4" providerId="LiveId" clId="{8E081494-C52C-48FF-8452-74239E2C4AE1}" dt="2024-08-22T05:56:41.954" v="4186" actId="20577"/>
          <ac:spMkLst>
            <pc:docMk/>
            <pc:sldMk cId="3736969882" sldId="284"/>
            <ac:spMk id="3" creationId="{0065AF97-BA50-2B26-AAC4-33B34AE99D02}"/>
          </ac:spMkLst>
        </pc:spChg>
        <pc:spChg chg="mod">
          <ac:chgData name="Charlie Gibson" userId="510aa84e908f95e4" providerId="LiveId" clId="{8E081494-C52C-48FF-8452-74239E2C4AE1}" dt="2024-08-22T05:33:59.657" v="3644" actId="255"/>
          <ac:spMkLst>
            <pc:docMk/>
            <pc:sldMk cId="3736969882" sldId="284"/>
            <ac:spMk id="4" creationId="{0B959478-1D5C-E106-E543-9A07D6DA166C}"/>
          </ac:spMkLst>
        </pc:spChg>
      </pc:sldChg>
      <pc:sldChg chg="del mod modShow">
        <pc:chgData name="Charlie Gibson" userId="510aa84e908f95e4" providerId="LiveId" clId="{8E081494-C52C-48FF-8452-74239E2C4AE1}" dt="2024-08-22T05:34:03.812" v="3645" actId="47"/>
        <pc:sldMkLst>
          <pc:docMk/>
          <pc:sldMk cId="651530617" sldId="286"/>
        </pc:sldMkLst>
      </pc:sldChg>
      <pc:sldChg chg="del">
        <pc:chgData name="Charlie Gibson" userId="510aa84e908f95e4" providerId="LiveId" clId="{8E081494-C52C-48FF-8452-74239E2C4AE1}" dt="2024-08-22T03:24:42.461" v="623" actId="47"/>
        <pc:sldMkLst>
          <pc:docMk/>
          <pc:sldMk cId="3135512279" sldId="287"/>
        </pc:sldMkLst>
      </pc:sldChg>
      <pc:sldChg chg="del">
        <pc:chgData name="Charlie Gibson" userId="510aa84e908f95e4" providerId="LiveId" clId="{8E081494-C52C-48FF-8452-74239E2C4AE1}" dt="2024-08-22T03:24:43.847" v="624" actId="47"/>
        <pc:sldMkLst>
          <pc:docMk/>
          <pc:sldMk cId="3616710843" sldId="288"/>
        </pc:sldMkLst>
      </pc:sldChg>
      <pc:sldChg chg="del">
        <pc:chgData name="Charlie Gibson" userId="510aa84e908f95e4" providerId="LiveId" clId="{8E081494-C52C-48FF-8452-74239E2C4AE1}" dt="2024-08-22T03:24:45.161" v="626" actId="47"/>
        <pc:sldMkLst>
          <pc:docMk/>
          <pc:sldMk cId="498266632" sldId="289"/>
        </pc:sldMkLst>
      </pc:sldChg>
      <pc:sldChg chg="del">
        <pc:chgData name="Charlie Gibson" userId="510aa84e908f95e4" providerId="LiveId" clId="{8E081494-C52C-48FF-8452-74239E2C4AE1}" dt="2024-08-22T03:24:46.034" v="628" actId="47"/>
        <pc:sldMkLst>
          <pc:docMk/>
          <pc:sldMk cId="812280591" sldId="290"/>
        </pc:sldMkLst>
      </pc:sldChg>
      <pc:sldChg chg="del">
        <pc:chgData name="Charlie Gibson" userId="510aa84e908f95e4" providerId="LiveId" clId="{8E081494-C52C-48FF-8452-74239E2C4AE1}" dt="2024-08-22T03:24:44.607" v="625" actId="47"/>
        <pc:sldMkLst>
          <pc:docMk/>
          <pc:sldMk cId="770289316" sldId="291"/>
        </pc:sldMkLst>
      </pc:sldChg>
      <pc:sldChg chg="del">
        <pc:chgData name="Charlie Gibson" userId="510aa84e908f95e4" providerId="LiveId" clId="{8E081494-C52C-48FF-8452-74239E2C4AE1}" dt="2024-08-22T03:24:45.590" v="627" actId="47"/>
        <pc:sldMkLst>
          <pc:docMk/>
          <pc:sldMk cId="4178240434" sldId="292"/>
        </pc:sldMkLst>
      </pc:sldChg>
      <pc:sldChg chg="modSp del mod modShow">
        <pc:chgData name="Charlie Gibson" userId="510aa84e908f95e4" providerId="LiveId" clId="{8E081494-C52C-48FF-8452-74239E2C4AE1}" dt="2024-08-22T07:01:28.999" v="4441" actId="47"/>
        <pc:sldMkLst>
          <pc:docMk/>
          <pc:sldMk cId="4269845923" sldId="293"/>
        </pc:sldMkLst>
        <pc:spChg chg="mod">
          <ac:chgData name="Charlie Gibson" userId="510aa84e908f95e4" providerId="LiveId" clId="{8E081494-C52C-48FF-8452-74239E2C4AE1}" dt="2024-08-22T04:44:51.374" v="1625" actId="27636"/>
          <ac:spMkLst>
            <pc:docMk/>
            <pc:sldMk cId="4269845923" sldId="293"/>
            <ac:spMk id="2" creationId="{50A09F8A-0B82-D07E-00D1-3D54CAEA9A3A}"/>
          </ac:spMkLst>
        </pc:spChg>
        <pc:spChg chg="mod">
          <ac:chgData name="Charlie Gibson" userId="510aa84e908f95e4" providerId="LiveId" clId="{8E081494-C52C-48FF-8452-74239E2C4AE1}" dt="2024-08-22T05:38:17.746" v="3679" actId="255"/>
          <ac:spMkLst>
            <pc:docMk/>
            <pc:sldMk cId="4269845923" sldId="293"/>
            <ac:spMk id="4" creationId="{E5BC82BB-7BBA-DBCC-5286-09B671DC001D}"/>
          </ac:spMkLst>
        </pc:spChg>
      </pc:sldChg>
      <pc:sldChg chg="modSp mod">
        <pc:chgData name="Charlie Gibson" userId="510aa84e908f95e4" providerId="LiveId" clId="{8E081494-C52C-48FF-8452-74239E2C4AE1}" dt="2024-08-22T05:38:25.575" v="3681" actId="207"/>
        <pc:sldMkLst>
          <pc:docMk/>
          <pc:sldMk cId="244491551" sldId="294"/>
        </pc:sldMkLst>
        <pc:spChg chg="mod">
          <ac:chgData name="Charlie Gibson" userId="510aa84e908f95e4" providerId="LiveId" clId="{8E081494-C52C-48FF-8452-74239E2C4AE1}" dt="2024-08-22T04:50:24.042" v="1971" actId="20577"/>
          <ac:spMkLst>
            <pc:docMk/>
            <pc:sldMk cId="244491551" sldId="294"/>
            <ac:spMk id="3" creationId="{A1FBF602-E5FF-67E1-F79D-6E1397B05A52}"/>
          </ac:spMkLst>
        </pc:spChg>
        <pc:spChg chg="mod">
          <ac:chgData name="Charlie Gibson" userId="510aa84e908f95e4" providerId="LiveId" clId="{8E081494-C52C-48FF-8452-74239E2C4AE1}" dt="2024-08-22T05:38:25.575" v="3681" actId="207"/>
          <ac:spMkLst>
            <pc:docMk/>
            <pc:sldMk cId="244491551" sldId="294"/>
            <ac:spMk id="4" creationId="{23CADF43-D28F-99F8-CB68-5801131BBA84}"/>
          </ac:spMkLst>
        </pc:spChg>
      </pc:sldChg>
      <pc:sldChg chg="modSp mod">
        <pc:chgData name="Charlie Gibson" userId="510aa84e908f95e4" providerId="LiveId" clId="{8E081494-C52C-48FF-8452-74239E2C4AE1}" dt="2024-08-22T05:38:31.922" v="3683" actId="207"/>
        <pc:sldMkLst>
          <pc:docMk/>
          <pc:sldMk cId="2391056862" sldId="295"/>
        </pc:sldMkLst>
        <pc:spChg chg="mod">
          <ac:chgData name="Charlie Gibson" userId="510aa84e908f95e4" providerId="LiveId" clId="{8E081494-C52C-48FF-8452-74239E2C4AE1}" dt="2024-08-22T04:28:35.734" v="1564" actId="20577"/>
          <ac:spMkLst>
            <pc:docMk/>
            <pc:sldMk cId="2391056862" sldId="295"/>
            <ac:spMk id="2" creationId="{551B6711-43E8-40FE-3BA4-871DA8991307}"/>
          </ac:spMkLst>
        </pc:spChg>
        <pc:spChg chg="mod">
          <ac:chgData name="Charlie Gibson" userId="510aa84e908f95e4" providerId="LiveId" clId="{8E081494-C52C-48FF-8452-74239E2C4AE1}" dt="2024-08-22T04:51:25.855" v="2048" actId="14"/>
          <ac:spMkLst>
            <pc:docMk/>
            <pc:sldMk cId="2391056862" sldId="295"/>
            <ac:spMk id="3" creationId="{EBD1A60E-8008-03C9-BDF1-B5132E187CB9}"/>
          </ac:spMkLst>
        </pc:spChg>
        <pc:spChg chg="mod">
          <ac:chgData name="Charlie Gibson" userId="510aa84e908f95e4" providerId="LiveId" clId="{8E081494-C52C-48FF-8452-74239E2C4AE1}" dt="2024-08-22T05:38:31.922" v="3683" actId="207"/>
          <ac:spMkLst>
            <pc:docMk/>
            <pc:sldMk cId="2391056862" sldId="295"/>
            <ac:spMk id="4" creationId="{EC8A291B-CB6E-D875-6375-084D45B785C9}"/>
          </ac:spMkLst>
        </pc:spChg>
      </pc:sldChg>
      <pc:sldChg chg="modSp mod">
        <pc:chgData name="Charlie Gibson" userId="510aa84e908f95e4" providerId="LiveId" clId="{8E081494-C52C-48FF-8452-74239E2C4AE1}" dt="2024-08-22T05:32:34.665" v="3625" actId="255"/>
        <pc:sldMkLst>
          <pc:docMk/>
          <pc:sldMk cId="1137759329" sldId="296"/>
        </pc:sldMkLst>
        <pc:spChg chg="mod">
          <ac:chgData name="Charlie Gibson" userId="510aa84e908f95e4" providerId="LiveId" clId="{8E081494-C52C-48FF-8452-74239E2C4AE1}" dt="2024-08-22T04:17:56.525" v="1538" actId="20577"/>
          <ac:spMkLst>
            <pc:docMk/>
            <pc:sldMk cId="1137759329" sldId="296"/>
            <ac:spMk id="3" creationId="{662E97F3-9FFB-ED74-5DB1-6D791DBFD86E}"/>
          </ac:spMkLst>
        </pc:spChg>
        <pc:spChg chg="mod">
          <ac:chgData name="Charlie Gibson" userId="510aa84e908f95e4" providerId="LiveId" clId="{8E081494-C52C-48FF-8452-74239E2C4AE1}" dt="2024-08-22T05:32:34.665" v="3625" actId="255"/>
          <ac:spMkLst>
            <pc:docMk/>
            <pc:sldMk cId="1137759329" sldId="296"/>
            <ac:spMk id="4" creationId="{3FF965BB-944A-D6B9-E817-7781A2122A01}"/>
          </ac:spMkLst>
        </pc:spChg>
      </pc:sldChg>
      <pc:sldChg chg="addSp modSp mod">
        <pc:chgData name="Charlie Gibson" userId="510aa84e908f95e4" providerId="LiveId" clId="{8E081494-C52C-48FF-8452-74239E2C4AE1}" dt="2024-08-22T05:31:33.562" v="3612" actId="20577"/>
        <pc:sldMkLst>
          <pc:docMk/>
          <pc:sldMk cId="4211720672" sldId="297"/>
        </pc:sldMkLst>
        <pc:spChg chg="mod">
          <ac:chgData name="Charlie Gibson" userId="510aa84e908f95e4" providerId="LiveId" clId="{8E081494-C52C-48FF-8452-74239E2C4AE1}" dt="2024-08-22T05:18:31.066" v="2908" actId="14100"/>
          <ac:spMkLst>
            <pc:docMk/>
            <pc:sldMk cId="4211720672" sldId="297"/>
            <ac:spMk id="3" creationId="{4EE7CC8C-1DD6-F095-C81B-6238D9F645D2}"/>
          </ac:spMkLst>
        </pc:spChg>
        <pc:spChg chg="mod">
          <ac:chgData name="Charlie Gibson" userId="510aa84e908f95e4" providerId="LiveId" clId="{8E081494-C52C-48FF-8452-74239E2C4AE1}" dt="2024-08-22T05:18:23.575" v="2907" actId="1076"/>
          <ac:spMkLst>
            <pc:docMk/>
            <pc:sldMk cId="4211720672" sldId="297"/>
            <ac:spMk id="4" creationId="{4B0ADDD5-24D8-3EEA-766D-2D1512B9A13D}"/>
          </ac:spMkLst>
        </pc:spChg>
        <pc:spChg chg="add mod">
          <ac:chgData name="Charlie Gibson" userId="510aa84e908f95e4" providerId="LiveId" clId="{8E081494-C52C-48FF-8452-74239E2C4AE1}" dt="2024-08-22T05:31:33.562" v="3612" actId="20577"/>
          <ac:spMkLst>
            <pc:docMk/>
            <pc:sldMk cId="4211720672" sldId="297"/>
            <ac:spMk id="5" creationId="{1AAEC9CB-6E95-012D-BB91-BBBE7C997F19}"/>
          </ac:spMkLst>
        </pc:spChg>
        <pc:spChg chg="mod">
          <ac:chgData name="Charlie Gibson" userId="510aa84e908f95e4" providerId="LiveId" clId="{8E081494-C52C-48FF-8452-74239E2C4AE1}" dt="2024-08-22T05:31:25.208" v="3610" actId="255"/>
          <ac:spMkLst>
            <pc:docMk/>
            <pc:sldMk cId="4211720672" sldId="297"/>
            <ac:spMk id="7" creationId="{F81AC48A-3B54-3580-E4D2-DDEC13A9F16B}"/>
          </ac:spMkLst>
        </pc:spChg>
      </pc:sldChg>
      <pc:sldChg chg="modSp mod">
        <pc:chgData name="Charlie Gibson" userId="510aa84e908f95e4" providerId="LiveId" clId="{8E081494-C52C-48FF-8452-74239E2C4AE1}" dt="2024-08-22T05:31:42.854" v="3616" actId="255"/>
        <pc:sldMkLst>
          <pc:docMk/>
          <pc:sldMk cId="1945490384" sldId="298"/>
        </pc:sldMkLst>
        <pc:spChg chg="mod">
          <ac:chgData name="Charlie Gibson" userId="510aa84e908f95e4" providerId="LiveId" clId="{8E081494-C52C-48FF-8452-74239E2C4AE1}" dt="2024-08-22T05:31:42.854" v="3616" actId="255"/>
          <ac:spMkLst>
            <pc:docMk/>
            <pc:sldMk cId="1945490384" sldId="298"/>
            <ac:spMk id="4" creationId="{44827990-5BE1-9211-40FC-536D42F0E8E9}"/>
          </ac:spMkLst>
        </pc:spChg>
      </pc:sldChg>
      <pc:sldChg chg="addSp delSp modSp mod">
        <pc:chgData name="Charlie Gibson" userId="510aa84e908f95e4" providerId="LiveId" clId="{8E081494-C52C-48FF-8452-74239E2C4AE1}" dt="2024-08-22T07:18:31.670" v="4469" actId="20577"/>
        <pc:sldMkLst>
          <pc:docMk/>
          <pc:sldMk cId="4214855782" sldId="299"/>
        </pc:sldMkLst>
        <pc:spChg chg="add mod">
          <ac:chgData name="Charlie Gibson" userId="510aa84e908f95e4" providerId="LiveId" clId="{8E081494-C52C-48FF-8452-74239E2C4AE1}" dt="2024-08-22T05:33:31.500" v="3638" actId="1076"/>
          <ac:spMkLst>
            <pc:docMk/>
            <pc:sldMk cId="4214855782" sldId="299"/>
            <ac:spMk id="5" creationId="{BF83BB49-88B2-6EFE-AFA2-6B33AB3E142F}"/>
          </ac:spMkLst>
        </pc:spChg>
        <pc:spChg chg="mod">
          <ac:chgData name="Charlie Gibson" userId="510aa84e908f95e4" providerId="LiveId" clId="{8E081494-C52C-48FF-8452-74239E2C4AE1}" dt="2024-08-22T05:33:37.043" v="3640" actId="255"/>
          <ac:spMkLst>
            <pc:docMk/>
            <pc:sldMk cId="4214855782" sldId="299"/>
            <ac:spMk id="6" creationId="{46F01E50-7080-6A60-926D-94978C1CF1B4}"/>
          </ac:spMkLst>
        </pc:spChg>
        <pc:spChg chg="mod">
          <ac:chgData name="Charlie Gibson" userId="510aa84e908f95e4" providerId="LiveId" clId="{8E081494-C52C-48FF-8452-74239E2C4AE1}" dt="2024-08-22T07:18:31.670" v="4469" actId="20577"/>
          <ac:spMkLst>
            <pc:docMk/>
            <pc:sldMk cId="4214855782" sldId="299"/>
            <ac:spMk id="7" creationId="{4F7D50B5-9A14-43A3-045E-E0FF3D87C3B0}"/>
          </ac:spMkLst>
        </pc:spChg>
        <pc:picChg chg="add mod">
          <ac:chgData name="Charlie Gibson" userId="510aa84e908f95e4" providerId="LiveId" clId="{8E081494-C52C-48FF-8452-74239E2C4AE1}" dt="2024-08-22T05:20:29.967" v="3105" actId="1076"/>
          <ac:picMkLst>
            <pc:docMk/>
            <pc:sldMk cId="4214855782" sldId="299"/>
            <ac:picMk id="4" creationId="{BD7C8282-4F9F-0B9E-71D1-CDEB5C3A1EF3}"/>
          </ac:picMkLst>
        </pc:picChg>
        <pc:picChg chg="del">
          <ac:chgData name="Charlie Gibson" userId="510aa84e908f95e4" providerId="LiveId" clId="{8E081494-C52C-48FF-8452-74239E2C4AE1}" dt="2024-08-22T04:27:49.226" v="1542" actId="478"/>
          <ac:picMkLst>
            <pc:docMk/>
            <pc:sldMk cId="4214855782" sldId="299"/>
            <ac:picMk id="9" creationId="{DE3E53A8-5F25-82B1-B4B7-A98DB1C5050F}"/>
          </ac:picMkLst>
        </pc:picChg>
      </pc:sldChg>
      <pc:sldChg chg="modSp mod">
        <pc:chgData name="Charlie Gibson" userId="510aa84e908f95e4" providerId="LiveId" clId="{8E081494-C52C-48FF-8452-74239E2C4AE1}" dt="2024-08-22T05:39:25.145" v="3695" actId="207"/>
        <pc:sldMkLst>
          <pc:docMk/>
          <pc:sldMk cId="3123578194" sldId="300"/>
        </pc:sldMkLst>
        <pc:spChg chg="mod">
          <ac:chgData name="Charlie Gibson" userId="510aa84e908f95e4" providerId="LiveId" clId="{8E081494-C52C-48FF-8452-74239E2C4AE1}" dt="2024-08-22T05:39:25.145" v="3695" actId="207"/>
          <ac:spMkLst>
            <pc:docMk/>
            <pc:sldMk cId="3123578194" sldId="300"/>
            <ac:spMk id="5" creationId="{30E79202-0342-1B10-D2FD-10352040D798}"/>
          </ac:spMkLst>
        </pc:spChg>
      </pc:sldChg>
      <pc:sldChg chg="modSp mod">
        <pc:chgData name="Charlie Gibson" userId="510aa84e908f95e4" providerId="LiveId" clId="{8E081494-C52C-48FF-8452-74239E2C4AE1}" dt="2024-08-22T05:38:58.347" v="3689" actId="207"/>
        <pc:sldMkLst>
          <pc:docMk/>
          <pc:sldMk cId="3577467539" sldId="301"/>
        </pc:sldMkLst>
        <pc:spChg chg="mod">
          <ac:chgData name="Charlie Gibson" userId="510aa84e908f95e4" providerId="LiveId" clId="{8E081494-C52C-48FF-8452-74239E2C4AE1}" dt="2024-08-22T05:38:58.347" v="3689" actId="207"/>
          <ac:spMkLst>
            <pc:docMk/>
            <pc:sldMk cId="3577467539" sldId="301"/>
            <ac:spMk id="4" creationId="{25A671F5-C179-B7E7-3DE9-40A06BDA0207}"/>
          </ac:spMkLst>
        </pc:spChg>
      </pc:sldChg>
      <pc:sldChg chg="modSp mod">
        <pc:chgData name="Charlie Gibson" userId="510aa84e908f95e4" providerId="LiveId" clId="{8E081494-C52C-48FF-8452-74239E2C4AE1}" dt="2024-08-22T05:39:05.059" v="3691" actId="207"/>
        <pc:sldMkLst>
          <pc:docMk/>
          <pc:sldMk cId="3673571499" sldId="302"/>
        </pc:sldMkLst>
        <pc:spChg chg="mod">
          <ac:chgData name="Charlie Gibson" userId="510aa84e908f95e4" providerId="LiveId" clId="{8E081494-C52C-48FF-8452-74239E2C4AE1}" dt="2024-08-22T05:39:05.059" v="3691" actId="207"/>
          <ac:spMkLst>
            <pc:docMk/>
            <pc:sldMk cId="3673571499" sldId="302"/>
            <ac:spMk id="4" creationId="{D325D6E1-BDFA-0655-826A-87B91EECF62B}"/>
          </ac:spMkLst>
        </pc:spChg>
      </pc:sldChg>
      <pc:sldChg chg="modSp mod">
        <pc:chgData name="Charlie Gibson" userId="510aa84e908f95e4" providerId="LiveId" clId="{8E081494-C52C-48FF-8452-74239E2C4AE1}" dt="2024-08-22T05:39:17.872" v="3693" actId="207"/>
        <pc:sldMkLst>
          <pc:docMk/>
          <pc:sldMk cId="1754372052" sldId="303"/>
        </pc:sldMkLst>
        <pc:spChg chg="mod">
          <ac:chgData name="Charlie Gibson" userId="510aa84e908f95e4" providerId="LiveId" clId="{8E081494-C52C-48FF-8452-74239E2C4AE1}" dt="2024-08-22T05:39:17.872" v="3693" actId="207"/>
          <ac:spMkLst>
            <pc:docMk/>
            <pc:sldMk cId="1754372052" sldId="303"/>
            <ac:spMk id="4" creationId="{C3092F82-B918-50FA-47C7-675BE59C9501}"/>
          </ac:spMkLst>
        </pc:spChg>
      </pc:sldChg>
      <pc:sldChg chg="addSp delSp modSp mod">
        <pc:chgData name="Charlie Gibson" userId="510aa84e908f95e4" providerId="LiveId" clId="{8E081494-C52C-48FF-8452-74239E2C4AE1}" dt="2024-08-22T06:36:22.932" v="4342"/>
        <pc:sldMkLst>
          <pc:docMk/>
          <pc:sldMk cId="4229783933" sldId="309"/>
        </pc:sldMkLst>
        <pc:spChg chg="add del mod">
          <ac:chgData name="Charlie Gibson" userId="510aa84e908f95e4" providerId="LiveId" clId="{8E081494-C52C-48FF-8452-74239E2C4AE1}" dt="2024-08-22T03:55:00.061" v="1117" actId="21"/>
          <ac:spMkLst>
            <pc:docMk/>
            <pc:sldMk cId="4229783933" sldId="309"/>
            <ac:spMk id="3" creationId="{13638D8E-FCC1-B0A0-75E1-A7B2D9248F0E}"/>
          </ac:spMkLst>
        </pc:spChg>
        <pc:spChg chg="add del mod">
          <ac:chgData name="Charlie Gibson" userId="510aa84e908f95e4" providerId="LiveId" clId="{8E081494-C52C-48FF-8452-74239E2C4AE1}" dt="2024-08-22T06:34:01.344" v="4317" actId="21"/>
          <ac:spMkLst>
            <pc:docMk/>
            <pc:sldMk cId="4229783933" sldId="309"/>
            <ac:spMk id="4" creationId="{13638D8E-FCC1-B0A0-75E1-A7B2D9248F0E}"/>
          </ac:spMkLst>
        </pc:spChg>
        <pc:spChg chg="add del mod">
          <ac:chgData name="Charlie Gibson" userId="510aa84e908f95e4" providerId="LiveId" clId="{8E081494-C52C-48FF-8452-74239E2C4AE1}" dt="2024-08-22T06:36:16.377" v="4339" actId="21"/>
          <ac:spMkLst>
            <pc:docMk/>
            <pc:sldMk cId="4229783933" sldId="309"/>
            <ac:spMk id="5" creationId="{221C099B-BAF6-DB47-91F2-DC226E463DFD}"/>
          </ac:spMkLst>
        </pc:spChg>
        <pc:spChg chg="add del mod">
          <ac:chgData name="Charlie Gibson" userId="510aa84e908f95e4" providerId="LiveId" clId="{8E081494-C52C-48FF-8452-74239E2C4AE1}" dt="2024-08-22T06:35:05.544" v="4325" actId="21"/>
          <ac:spMkLst>
            <pc:docMk/>
            <pc:sldMk cId="4229783933" sldId="309"/>
            <ac:spMk id="6" creationId="{239E8C78-CA49-5B08-4E3E-8D9812670E00}"/>
          </ac:spMkLst>
        </pc:spChg>
        <pc:spChg chg="add del mod">
          <ac:chgData name="Charlie Gibson" userId="510aa84e908f95e4" providerId="LiveId" clId="{8E081494-C52C-48FF-8452-74239E2C4AE1}" dt="2024-08-22T06:33:11.076" v="4310" actId="21"/>
          <ac:spMkLst>
            <pc:docMk/>
            <pc:sldMk cId="4229783933" sldId="309"/>
            <ac:spMk id="7" creationId="{14BC54C1-8CF3-B563-3D1D-7EB1C06F485A}"/>
          </ac:spMkLst>
        </pc:spChg>
        <pc:spChg chg="mod">
          <ac:chgData name="Charlie Gibson" userId="510aa84e908f95e4" providerId="LiveId" clId="{8E081494-C52C-48FF-8452-74239E2C4AE1}" dt="2024-08-22T05:35:43.761" v="3660" actId="207"/>
          <ac:spMkLst>
            <pc:docMk/>
            <pc:sldMk cId="4229783933" sldId="309"/>
            <ac:spMk id="8" creationId="{1D9B5934-2035-7000-1F21-16E976C332F7}"/>
          </ac:spMkLst>
        </pc:spChg>
        <pc:spChg chg="add del mod">
          <ac:chgData name="Charlie Gibson" userId="510aa84e908f95e4" providerId="LiveId" clId="{8E081494-C52C-48FF-8452-74239E2C4AE1}" dt="2024-08-22T06:18:04.570" v="4247" actId="21"/>
          <ac:spMkLst>
            <pc:docMk/>
            <pc:sldMk cId="4229783933" sldId="309"/>
            <ac:spMk id="15" creationId="{78180C83-E83F-C8EE-E115-1BED1B494FC9}"/>
          </ac:spMkLst>
        </pc:spChg>
        <pc:spChg chg="add del mod">
          <ac:chgData name="Charlie Gibson" userId="510aa84e908f95e4" providerId="LiveId" clId="{8E081494-C52C-48FF-8452-74239E2C4AE1}" dt="2024-08-22T06:19:57.815" v="4269" actId="21"/>
          <ac:spMkLst>
            <pc:docMk/>
            <pc:sldMk cId="4229783933" sldId="309"/>
            <ac:spMk id="17" creationId="{78180C83-E83F-C8EE-E115-1BED1B494FC9}"/>
          </ac:spMkLst>
        </pc:spChg>
        <pc:spChg chg="add mod">
          <ac:chgData name="Charlie Gibson" userId="510aa84e908f95e4" providerId="LiveId" clId="{8E081494-C52C-48FF-8452-74239E2C4AE1}" dt="2024-08-22T06:20:03.195" v="4271"/>
          <ac:spMkLst>
            <pc:docMk/>
            <pc:sldMk cId="4229783933" sldId="309"/>
            <ac:spMk id="20" creationId="{78180C83-E83F-C8EE-E115-1BED1B494FC9}"/>
          </ac:spMkLst>
        </pc:spChg>
        <pc:spChg chg="add del mod">
          <ac:chgData name="Charlie Gibson" userId="510aa84e908f95e4" providerId="LiveId" clId="{8E081494-C52C-48FF-8452-74239E2C4AE1}" dt="2024-08-22T06:29:07.347" v="4303" actId="478"/>
          <ac:spMkLst>
            <pc:docMk/>
            <pc:sldMk cId="4229783933" sldId="309"/>
            <ac:spMk id="24" creationId="{B03BDB57-3AEA-15C4-1E9F-1BFE20ADD254}"/>
          </ac:spMkLst>
        </pc:spChg>
        <pc:spChg chg="add del mod">
          <ac:chgData name="Charlie Gibson" userId="510aa84e908f95e4" providerId="LiveId" clId="{8E081494-C52C-48FF-8452-74239E2C4AE1}" dt="2024-08-22T06:33:04.018" v="4307" actId="22"/>
          <ac:spMkLst>
            <pc:docMk/>
            <pc:sldMk cId="4229783933" sldId="309"/>
            <ac:spMk id="30" creationId="{63A88EE8-F79F-7E3D-7716-DB67447CF1D9}"/>
          </ac:spMkLst>
        </pc:spChg>
        <pc:spChg chg="add mod">
          <ac:chgData name="Charlie Gibson" userId="510aa84e908f95e4" providerId="LiveId" clId="{8E081494-C52C-48FF-8452-74239E2C4AE1}" dt="2024-08-22T06:33:14.693" v="4312"/>
          <ac:spMkLst>
            <pc:docMk/>
            <pc:sldMk cId="4229783933" sldId="309"/>
            <ac:spMk id="35" creationId="{14BC54C1-8CF3-B563-3D1D-7EB1C06F485A}"/>
          </ac:spMkLst>
        </pc:spChg>
        <pc:spChg chg="add mod">
          <ac:chgData name="Charlie Gibson" userId="510aa84e908f95e4" providerId="LiveId" clId="{8E081494-C52C-48FF-8452-74239E2C4AE1}" dt="2024-08-22T06:34:14.753" v="4321"/>
          <ac:spMkLst>
            <pc:docMk/>
            <pc:sldMk cId="4229783933" sldId="309"/>
            <ac:spMk id="38" creationId="{13638D8E-FCC1-B0A0-75E1-A7B2D9248F0E}"/>
          </ac:spMkLst>
        </pc:spChg>
        <pc:spChg chg="add mod">
          <ac:chgData name="Charlie Gibson" userId="510aa84e908f95e4" providerId="LiveId" clId="{8E081494-C52C-48FF-8452-74239E2C4AE1}" dt="2024-08-22T06:35:42.209" v="4335"/>
          <ac:spMkLst>
            <pc:docMk/>
            <pc:sldMk cId="4229783933" sldId="309"/>
            <ac:spMk id="41" creationId="{239E8C78-CA49-5B08-4E3E-8D9812670E00}"/>
          </ac:spMkLst>
        </pc:spChg>
        <pc:spChg chg="add mod">
          <ac:chgData name="Charlie Gibson" userId="510aa84e908f95e4" providerId="LiveId" clId="{8E081494-C52C-48FF-8452-74239E2C4AE1}" dt="2024-08-22T06:36:22.932" v="4342"/>
          <ac:spMkLst>
            <pc:docMk/>
            <pc:sldMk cId="4229783933" sldId="309"/>
            <ac:spMk id="44" creationId="{221C099B-BAF6-DB47-91F2-DC226E463DFD}"/>
          </ac:spMkLst>
        </pc:spChg>
        <pc:picChg chg="del mod">
          <ac:chgData name="Charlie Gibson" userId="510aa84e908f95e4" providerId="LiveId" clId="{8E081494-C52C-48FF-8452-74239E2C4AE1}" dt="2024-08-22T06:18:01.256" v="4245" actId="478"/>
          <ac:picMkLst>
            <pc:docMk/>
            <pc:sldMk cId="4229783933" sldId="309"/>
            <ac:picMk id="10" creationId="{BBB9459C-EC7F-E780-E4BD-368D92C1B53B}"/>
          </ac:picMkLst>
        </pc:picChg>
        <pc:picChg chg="del">
          <ac:chgData name="Charlie Gibson" userId="510aa84e908f95e4" providerId="LiveId" clId="{8E081494-C52C-48FF-8452-74239E2C4AE1}" dt="2024-08-22T06:36:08.838" v="4336" actId="478"/>
          <ac:picMkLst>
            <pc:docMk/>
            <pc:sldMk cId="4229783933" sldId="309"/>
            <ac:picMk id="11" creationId="{DA0D211E-47F5-B6A2-E5FC-2218E7BD7B9B}"/>
          </ac:picMkLst>
        </pc:picChg>
        <pc:picChg chg="add del">
          <ac:chgData name="Charlie Gibson" userId="510aa84e908f95e4" providerId="LiveId" clId="{8E081494-C52C-48FF-8452-74239E2C4AE1}" dt="2024-08-22T06:33:01.643" v="4304" actId="478"/>
          <ac:picMkLst>
            <pc:docMk/>
            <pc:sldMk cId="4229783933" sldId="309"/>
            <ac:picMk id="12" creationId="{98763726-C831-5738-D079-D47478BC6546}"/>
          </ac:picMkLst>
        </pc:picChg>
        <pc:picChg chg="del">
          <ac:chgData name="Charlie Gibson" userId="510aa84e908f95e4" providerId="LiveId" clId="{8E081494-C52C-48FF-8452-74239E2C4AE1}" dt="2024-08-22T06:34:59.714" v="4322" actId="478"/>
          <ac:picMkLst>
            <pc:docMk/>
            <pc:sldMk cId="4229783933" sldId="309"/>
            <ac:picMk id="13" creationId="{A26CA143-7B8F-6D25-2596-7E740E1EA2F7}"/>
          </ac:picMkLst>
        </pc:picChg>
        <pc:picChg chg="add del">
          <ac:chgData name="Charlie Gibson" userId="510aa84e908f95e4" providerId="LiveId" clId="{8E081494-C52C-48FF-8452-74239E2C4AE1}" dt="2024-08-22T06:33:53.917" v="4313" actId="478"/>
          <ac:picMkLst>
            <pc:docMk/>
            <pc:sldMk cId="4229783933" sldId="309"/>
            <ac:picMk id="14" creationId="{0E56F64D-B8E9-4CE4-D978-A0EAE19BB8A8}"/>
          </ac:picMkLst>
        </pc:picChg>
        <pc:picChg chg="add del mod">
          <ac:chgData name="Charlie Gibson" userId="510aa84e908f95e4" providerId="LiveId" clId="{8E081494-C52C-48FF-8452-74239E2C4AE1}" dt="2024-08-22T06:19:56.055" v="4268" actId="478"/>
          <ac:picMkLst>
            <pc:docMk/>
            <pc:sldMk cId="4229783933" sldId="309"/>
            <ac:picMk id="16" creationId="{9D9E7885-25CA-7925-2F58-5571847F1DEC}"/>
          </ac:picMkLst>
        </pc:picChg>
        <pc:picChg chg="add mod">
          <ac:chgData name="Charlie Gibson" userId="510aa84e908f95e4" providerId="LiveId" clId="{8E081494-C52C-48FF-8452-74239E2C4AE1}" dt="2024-08-22T06:20:02.677" v="4270" actId="1076"/>
          <ac:picMkLst>
            <pc:docMk/>
            <pc:sldMk cId="4229783933" sldId="309"/>
            <ac:picMk id="19" creationId="{27E61AC0-2051-A91B-9EDD-B77EE67798DC}"/>
          </ac:picMkLst>
        </pc:picChg>
        <pc:picChg chg="add del">
          <ac:chgData name="Charlie Gibson" userId="510aa84e908f95e4" providerId="LiveId" clId="{8E081494-C52C-48FF-8452-74239E2C4AE1}" dt="2024-08-22T06:28:11.094" v="4284" actId="22"/>
          <ac:picMkLst>
            <pc:docMk/>
            <pc:sldMk cId="4229783933" sldId="309"/>
            <ac:picMk id="22" creationId="{C2E23F42-61F3-9C30-5F16-C4B77F947D5C}"/>
          </ac:picMkLst>
        </pc:picChg>
        <pc:picChg chg="add del">
          <ac:chgData name="Charlie Gibson" userId="510aa84e908f95e4" providerId="LiveId" clId="{8E081494-C52C-48FF-8452-74239E2C4AE1}" dt="2024-08-22T06:28:43.554" v="4288" actId="22"/>
          <ac:picMkLst>
            <pc:docMk/>
            <pc:sldMk cId="4229783933" sldId="309"/>
            <ac:picMk id="26" creationId="{37B906F0-E336-9945-0FA9-8A2C22D64B7A}"/>
          </ac:picMkLst>
        </pc:picChg>
        <pc:picChg chg="add del mod ord">
          <ac:chgData name="Charlie Gibson" userId="510aa84e908f95e4" providerId="LiveId" clId="{8E081494-C52C-48FF-8452-74239E2C4AE1}" dt="2024-08-22T06:29:06.899" v="4302" actId="22"/>
          <ac:picMkLst>
            <pc:docMk/>
            <pc:sldMk cId="4229783933" sldId="309"/>
            <ac:picMk id="28" creationId="{C1072158-39EC-EDA1-DD92-D575EB15258C}"/>
          </ac:picMkLst>
        </pc:picChg>
        <pc:picChg chg="add del">
          <ac:chgData name="Charlie Gibson" userId="510aa84e908f95e4" providerId="LiveId" clId="{8E081494-C52C-48FF-8452-74239E2C4AE1}" dt="2024-08-22T06:33:02.951" v="4306" actId="22"/>
          <ac:picMkLst>
            <pc:docMk/>
            <pc:sldMk cId="4229783933" sldId="309"/>
            <ac:picMk id="32" creationId="{490B84B6-DA7B-0C30-B29B-D98D5ED8938A}"/>
          </ac:picMkLst>
        </pc:picChg>
        <pc:picChg chg="add mod ord">
          <ac:chgData name="Charlie Gibson" userId="510aa84e908f95e4" providerId="LiveId" clId="{8E081494-C52C-48FF-8452-74239E2C4AE1}" dt="2024-08-22T06:33:14.045" v="4311" actId="14100"/>
          <ac:picMkLst>
            <pc:docMk/>
            <pc:sldMk cId="4229783933" sldId="309"/>
            <ac:picMk id="34" creationId="{D7127A79-5D13-721E-1ACE-43979AA1397C}"/>
          </ac:picMkLst>
        </pc:picChg>
        <pc:picChg chg="add mod">
          <ac:chgData name="Charlie Gibson" userId="510aa84e908f95e4" providerId="LiveId" clId="{8E081494-C52C-48FF-8452-74239E2C4AE1}" dt="2024-08-22T06:35:39.447" v="4333" actId="1076"/>
          <ac:picMkLst>
            <pc:docMk/>
            <pc:sldMk cId="4229783933" sldId="309"/>
            <ac:picMk id="37" creationId="{63A6C191-B26A-256B-769F-7DDA05DBB09B}"/>
          </ac:picMkLst>
        </pc:picChg>
        <pc:picChg chg="add mod">
          <ac:chgData name="Charlie Gibson" userId="510aa84e908f95e4" providerId="LiveId" clId="{8E081494-C52C-48FF-8452-74239E2C4AE1}" dt="2024-08-22T06:35:41.562" v="4334" actId="1076"/>
          <ac:picMkLst>
            <pc:docMk/>
            <pc:sldMk cId="4229783933" sldId="309"/>
            <ac:picMk id="40" creationId="{0063B521-26E0-6174-5DED-9AC6D06B8288}"/>
          </ac:picMkLst>
        </pc:picChg>
        <pc:picChg chg="add mod">
          <ac:chgData name="Charlie Gibson" userId="510aa84e908f95e4" providerId="LiveId" clId="{8E081494-C52C-48FF-8452-74239E2C4AE1}" dt="2024-08-22T06:36:22.252" v="4341" actId="14100"/>
          <ac:picMkLst>
            <pc:docMk/>
            <pc:sldMk cId="4229783933" sldId="309"/>
            <ac:picMk id="43" creationId="{2F4C286E-F4A2-C126-D450-4CE12E9A4F3E}"/>
          </ac:picMkLst>
        </pc:picChg>
      </pc:sldChg>
      <pc:sldChg chg="addSp delSp modSp del mod">
        <pc:chgData name="Charlie Gibson" userId="510aa84e908f95e4" providerId="LiveId" clId="{8E081494-C52C-48FF-8452-74239E2C4AE1}" dt="2024-08-22T03:23:40.799" v="611" actId="47"/>
        <pc:sldMkLst>
          <pc:docMk/>
          <pc:sldMk cId="3076481634" sldId="310"/>
        </pc:sldMkLst>
        <pc:picChg chg="del">
          <ac:chgData name="Charlie Gibson" userId="510aa84e908f95e4" providerId="LiveId" clId="{8E081494-C52C-48FF-8452-74239E2C4AE1}" dt="2024-08-22T03:19:57.848" v="4" actId="21"/>
          <ac:picMkLst>
            <pc:docMk/>
            <pc:sldMk cId="3076481634" sldId="310"/>
            <ac:picMk id="3" creationId="{BBB9459C-EC7F-E780-E4BD-368D92C1B53B}"/>
          </ac:picMkLst>
        </pc:picChg>
        <pc:picChg chg="add mod">
          <ac:chgData name="Charlie Gibson" userId="510aa84e908f95e4" providerId="LiveId" clId="{8E081494-C52C-48FF-8452-74239E2C4AE1}" dt="2024-08-22T03:20:06.697" v="6"/>
          <ac:picMkLst>
            <pc:docMk/>
            <pc:sldMk cId="3076481634" sldId="310"/>
            <ac:picMk id="4" creationId="{BBB9459C-EC7F-E780-E4BD-368D92C1B53B}"/>
          </ac:picMkLst>
        </pc:picChg>
        <pc:picChg chg="del">
          <ac:chgData name="Charlie Gibson" userId="510aa84e908f95e4" providerId="LiveId" clId="{8E081494-C52C-48FF-8452-74239E2C4AE1}" dt="2024-08-22T03:20:03.967" v="5" actId="478"/>
          <ac:picMkLst>
            <pc:docMk/>
            <pc:sldMk cId="3076481634" sldId="310"/>
            <ac:picMk id="11" creationId="{44CCEF61-8FBD-34B1-ABAE-58114392A444}"/>
          </ac:picMkLst>
        </pc:picChg>
        <pc:picChg chg="del">
          <ac:chgData name="Charlie Gibson" userId="510aa84e908f95e4" providerId="LiveId" clId="{8E081494-C52C-48FF-8452-74239E2C4AE1}" dt="2024-08-22T03:20:03.967" v="5" actId="478"/>
          <ac:picMkLst>
            <pc:docMk/>
            <pc:sldMk cId="3076481634" sldId="310"/>
            <ac:picMk id="12" creationId="{8828C062-1168-C07F-C22E-8D0B7B87F25C}"/>
          </ac:picMkLst>
        </pc:picChg>
        <pc:picChg chg="del">
          <ac:chgData name="Charlie Gibson" userId="510aa84e908f95e4" providerId="LiveId" clId="{8E081494-C52C-48FF-8452-74239E2C4AE1}" dt="2024-08-22T03:20:03.967" v="5" actId="478"/>
          <ac:picMkLst>
            <pc:docMk/>
            <pc:sldMk cId="3076481634" sldId="310"/>
            <ac:picMk id="13" creationId="{00E0E2D4-FEE5-C1EE-2284-27BB29BF3750}"/>
          </ac:picMkLst>
        </pc:picChg>
        <pc:picChg chg="del">
          <ac:chgData name="Charlie Gibson" userId="510aa84e908f95e4" providerId="LiveId" clId="{8E081494-C52C-48FF-8452-74239E2C4AE1}" dt="2024-08-22T03:20:03.967" v="5" actId="478"/>
          <ac:picMkLst>
            <pc:docMk/>
            <pc:sldMk cId="3076481634" sldId="310"/>
            <ac:picMk id="14" creationId="{3F7AF317-B2EF-3A1C-F1DB-2DFDF4D32AEC}"/>
          </ac:picMkLst>
        </pc:picChg>
      </pc:sldChg>
      <pc:sldChg chg="del">
        <pc:chgData name="Charlie Gibson" userId="510aa84e908f95e4" providerId="LiveId" clId="{8E081494-C52C-48FF-8452-74239E2C4AE1}" dt="2024-08-22T03:24:15.772" v="618" actId="47"/>
        <pc:sldMkLst>
          <pc:docMk/>
          <pc:sldMk cId="2999464355" sldId="311"/>
        </pc:sldMkLst>
      </pc:sldChg>
      <pc:sldChg chg="addSp delSp modSp mod">
        <pc:chgData name="Charlie Gibson" userId="510aa84e908f95e4" providerId="LiveId" clId="{8E081494-C52C-48FF-8452-74239E2C4AE1}" dt="2024-08-22T06:39:03.844" v="4374"/>
        <pc:sldMkLst>
          <pc:docMk/>
          <pc:sldMk cId="2404927304" sldId="312"/>
        </pc:sldMkLst>
        <pc:spChg chg="add del mod">
          <ac:chgData name="Charlie Gibson" userId="510aa84e908f95e4" providerId="LiveId" clId="{8E081494-C52C-48FF-8452-74239E2C4AE1}" dt="2024-08-22T06:37:20.375" v="4346" actId="21"/>
          <ac:spMkLst>
            <pc:docMk/>
            <pc:sldMk cId="2404927304" sldId="312"/>
            <ac:spMk id="2" creationId="{06BE83A9-4E1B-5756-1DC3-673C7CEE607C}"/>
          </ac:spMkLst>
        </pc:spChg>
        <pc:spChg chg="del mod">
          <ac:chgData name="Charlie Gibson" userId="510aa84e908f95e4" providerId="LiveId" clId="{8E081494-C52C-48FF-8452-74239E2C4AE1}" dt="2024-08-22T05:37:55.739" v="3674" actId="478"/>
          <ac:spMkLst>
            <pc:docMk/>
            <pc:sldMk cId="2404927304" sldId="312"/>
            <ac:spMk id="3" creationId="{898F9AC4-69D8-279C-83DB-4BFA1C7977D5}"/>
          </ac:spMkLst>
        </pc:spChg>
        <pc:spChg chg="add mod">
          <ac:chgData name="Charlie Gibson" userId="510aa84e908f95e4" providerId="LiveId" clId="{8E081494-C52C-48FF-8452-74239E2C4AE1}" dt="2024-08-22T05:37:56.576" v="3675"/>
          <ac:spMkLst>
            <pc:docMk/>
            <pc:sldMk cId="2404927304" sldId="312"/>
            <ac:spMk id="4" creationId="{00625644-4909-BEF2-6B0C-C022996F5BEC}"/>
          </ac:spMkLst>
        </pc:spChg>
        <pc:spChg chg="add del mod">
          <ac:chgData name="Charlie Gibson" userId="510aa84e908f95e4" providerId="LiveId" clId="{8E081494-C52C-48FF-8452-74239E2C4AE1}" dt="2024-08-22T06:38:30.638" v="4362" actId="21"/>
          <ac:spMkLst>
            <pc:docMk/>
            <pc:sldMk cId="2404927304" sldId="312"/>
            <ac:spMk id="6" creationId="{CB715109-A020-C1F2-FD0E-8D233E0C3A69}"/>
          </ac:spMkLst>
        </pc:spChg>
        <pc:spChg chg="add del mod">
          <ac:chgData name="Charlie Gibson" userId="510aa84e908f95e4" providerId="LiveId" clId="{8E081494-C52C-48FF-8452-74239E2C4AE1}" dt="2024-08-22T06:37:54.594" v="4353" actId="21"/>
          <ac:spMkLst>
            <pc:docMk/>
            <pc:sldMk cId="2404927304" sldId="312"/>
            <ac:spMk id="8" creationId="{E84DF347-8CB9-64B4-70CB-F31B4971FC68}"/>
          </ac:spMkLst>
        </pc:spChg>
        <pc:spChg chg="add del mod">
          <ac:chgData name="Charlie Gibson" userId="510aa84e908f95e4" providerId="LiveId" clId="{8E081494-C52C-48FF-8452-74239E2C4AE1}" dt="2024-08-22T06:38:58.312" v="4371" actId="21"/>
          <ac:spMkLst>
            <pc:docMk/>
            <pc:sldMk cId="2404927304" sldId="312"/>
            <ac:spMk id="11" creationId="{A15D231D-C0B3-3B5D-D314-716A0C285F9C}"/>
          </ac:spMkLst>
        </pc:spChg>
        <pc:spChg chg="add del mod">
          <ac:chgData name="Charlie Gibson" userId="510aa84e908f95e4" providerId="LiveId" clId="{8E081494-C52C-48FF-8452-74239E2C4AE1}" dt="2024-08-22T06:20:19.948" v="4277" actId="21"/>
          <ac:spMkLst>
            <pc:docMk/>
            <pc:sldMk cId="2404927304" sldId="312"/>
            <ac:spMk id="13" creationId="{6CF187BA-FB62-A2E6-4968-354B2838DD14}"/>
          </ac:spMkLst>
        </pc:spChg>
        <pc:spChg chg="add mod">
          <ac:chgData name="Charlie Gibson" userId="510aa84e908f95e4" providerId="LiveId" clId="{8E081494-C52C-48FF-8452-74239E2C4AE1}" dt="2024-08-22T06:20:23.757" v="4279"/>
          <ac:spMkLst>
            <pc:docMk/>
            <pc:sldMk cId="2404927304" sldId="312"/>
            <ac:spMk id="15" creationId="{6CF187BA-FB62-A2E6-4968-354B2838DD14}"/>
          </ac:spMkLst>
        </pc:spChg>
        <pc:spChg chg="add del mod">
          <ac:chgData name="Charlie Gibson" userId="510aa84e908f95e4" providerId="LiveId" clId="{8E081494-C52C-48FF-8452-74239E2C4AE1}" dt="2024-08-22T06:18:51.983" v="4256" actId="21"/>
          <ac:spMkLst>
            <pc:docMk/>
            <pc:sldMk cId="2404927304" sldId="312"/>
            <ac:spMk id="17" creationId="{6CF187BA-FB62-A2E6-4968-354B2838DD14}"/>
          </ac:spMkLst>
        </pc:spChg>
        <pc:spChg chg="add mod">
          <ac:chgData name="Charlie Gibson" userId="510aa84e908f95e4" providerId="LiveId" clId="{8E081494-C52C-48FF-8452-74239E2C4AE1}" dt="2024-08-22T06:37:29.127" v="4349"/>
          <ac:spMkLst>
            <pc:docMk/>
            <pc:sldMk cId="2404927304" sldId="312"/>
            <ac:spMk id="20" creationId="{06BE83A9-4E1B-5756-1DC3-673C7CEE607C}"/>
          </ac:spMkLst>
        </pc:spChg>
        <pc:spChg chg="add mod">
          <ac:chgData name="Charlie Gibson" userId="510aa84e908f95e4" providerId="LiveId" clId="{8E081494-C52C-48FF-8452-74239E2C4AE1}" dt="2024-08-22T06:38:05.892" v="4357"/>
          <ac:spMkLst>
            <pc:docMk/>
            <pc:sldMk cId="2404927304" sldId="312"/>
            <ac:spMk id="23" creationId="{E84DF347-8CB9-64B4-70CB-F31B4971FC68}"/>
          </ac:spMkLst>
        </pc:spChg>
        <pc:spChg chg="add mod">
          <ac:chgData name="Charlie Gibson" userId="510aa84e908f95e4" providerId="LiveId" clId="{8E081494-C52C-48FF-8452-74239E2C4AE1}" dt="2024-08-22T06:38:33.499" v="4364"/>
          <ac:spMkLst>
            <pc:docMk/>
            <pc:sldMk cId="2404927304" sldId="312"/>
            <ac:spMk id="26" creationId="{CB715109-A020-C1F2-FD0E-8D233E0C3A69}"/>
          </ac:spMkLst>
        </pc:spChg>
        <pc:spChg chg="add mod">
          <ac:chgData name="Charlie Gibson" userId="510aa84e908f95e4" providerId="LiveId" clId="{8E081494-C52C-48FF-8452-74239E2C4AE1}" dt="2024-08-22T06:38:45.572" v="4366"/>
          <ac:spMkLst>
            <pc:docMk/>
            <pc:sldMk cId="2404927304" sldId="312"/>
            <ac:spMk id="27" creationId="{E97A8157-68BE-2060-707A-13BD8F2D64DF}"/>
          </ac:spMkLst>
        </pc:spChg>
        <pc:spChg chg="add mod">
          <ac:chgData name="Charlie Gibson" userId="510aa84e908f95e4" providerId="LiveId" clId="{8E081494-C52C-48FF-8452-74239E2C4AE1}" dt="2024-08-22T06:39:03.844" v="4374"/>
          <ac:spMkLst>
            <pc:docMk/>
            <pc:sldMk cId="2404927304" sldId="312"/>
            <ac:spMk id="30" creationId="{A15D231D-C0B3-3B5D-D314-716A0C285F9C}"/>
          </ac:spMkLst>
        </pc:spChg>
        <pc:picChg chg="del">
          <ac:chgData name="Charlie Gibson" userId="510aa84e908f95e4" providerId="LiveId" clId="{8E081494-C52C-48FF-8452-74239E2C4AE1}" dt="2024-08-22T06:38:21.942" v="4358" actId="478"/>
          <ac:picMkLst>
            <pc:docMk/>
            <pc:sldMk cId="2404927304" sldId="312"/>
            <ac:picMk id="5" creationId="{13C5E855-4A3E-119F-6707-AF0F6C555B53}"/>
          </ac:picMkLst>
        </pc:picChg>
        <pc:picChg chg="add del">
          <ac:chgData name="Charlie Gibson" userId="510aa84e908f95e4" providerId="LiveId" clId="{8E081494-C52C-48FF-8452-74239E2C4AE1}" dt="2024-08-22T06:38:49.196" v="4368" actId="478"/>
          <ac:picMkLst>
            <pc:docMk/>
            <pc:sldMk cId="2404927304" sldId="312"/>
            <ac:picMk id="7" creationId="{81C5275E-606C-7523-8884-A78B41B6837A}"/>
          </ac:picMkLst>
        </pc:picChg>
        <pc:picChg chg="del mod">
          <ac:chgData name="Charlie Gibson" userId="510aa84e908f95e4" providerId="LiveId" clId="{8E081494-C52C-48FF-8452-74239E2C4AE1}" dt="2024-08-22T06:37:14.943" v="4343" actId="478"/>
          <ac:picMkLst>
            <pc:docMk/>
            <pc:sldMk cId="2404927304" sldId="312"/>
            <ac:picMk id="9" creationId="{48186C9E-53AC-ACFA-53B2-1893A27D1994}"/>
          </ac:picMkLst>
        </pc:picChg>
        <pc:picChg chg="del">
          <ac:chgData name="Charlie Gibson" userId="510aa84e908f95e4" providerId="LiveId" clId="{8E081494-C52C-48FF-8452-74239E2C4AE1}" dt="2024-08-22T06:18:52.996" v="4257" actId="478"/>
          <ac:picMkLst>
            <pc:docMk/>
            <pc:sldMk cId="2404927304" sldId="312"/>
            <ac:picMk id="10" creationId="{BBB9459C-EC7F-E780-E4BD-368D92C1B53B}"/>
          </ac:picMkLst>
        </pc:picChg>
        <pc:picChg chg="add del mod">
          <ac:chgData name="Charlie Gibson" userId="510aa84e908f95e4" providerId="LiveId" clId="{8E081494-C52C-48FF-8452-74239E2C4AE1}" dt="2024-08-22T06:20:17.959" v="4276" actId="478"/>
          <ac:picMkLst>
            <pc:docMk/>
            <pc:sldMk cId="2404927304" sldId="312"/>
            <ac:picMk id="12" creationId="{031F75AF-2E9B-4195-E18F-FAC9CCB49C3E}"/>
          </ac:picMkLst>
        </pc:picChg>
        <pc:picChg chg="add mod">
          <ac:chgData name="Charlie Gibson" userId="510aa84e908f95e4" providerId="LiveId" clId="{8E081494-C52C-48FF-8452-74239E2C4AE1}" dt="2024-08-22T06:20:23.186" v="4278" actId="1076"/>
          <ac:picMkLst>
            <pc:docMk/>
            <pc:sldMk cId="2404927304" sldId="312"/>
            <ac:picMk id="14" creationId="{CA02A92A-01FC-9265-24D7-ED60244F43B9}"/>
          </ac:picMkLst>
        </pc:picChg>
        <pc:picChg chg="del">
          <ac:chgData name="Charlie Gibson" userId="510aa84e908f95e4" providerId="LiveId" clId="{8E081494-C52C-48FF-8452-74239E2C4AE1}" dt="2024-08-22T06:37:51.132" v="4350" actId="478"/>
          <ac:picMkLst>
            <pc:docMk/>
            <pc:sldMk cId="2404927304" sldId="312"/>
            <ac:picMk id="16" creationId="{8A4E9EE1-926B-5B13-3813-855A76F204CA}"/>
          </ac:picMkLst>
        </pc:picChg>
        <pc:picChg chg="add mod">
          <ac:chgData name="Charlie Gibson" userId="510aa84e908f95e4" providerId="LiveId" clId="{8E081494-C52C-48FF-8452-74239E2C4AE1}" dt="2024-08-22T06:37:28.551" v="4348" actId="14100"/>
          <ac:picMkLst>
            <pc:docMk/>
            <pc:sldMk cId="2404927304" sldId="312"/>
            <ac:picMk id="19" creationId="{1D680AA8-AA9C-DD60-4FFE-EB72E4AB71D7}"/>
          </ac:picMkLst>
        </pc:picChg>
        <pc:picChg chg="add mod">
          <ac:chgData name="Charlie Gibson" userId="510aa84e908f95e4" providerId="LiveId" clId="{8E081494-C52C-48FF-8452-74239E2C4AE1}" dt="2024-08-22T06:38:05.275" v="4356" actId="1076"/>
          <ac:picMkLst>
            <pc:docMk/>
            <pc:sldMk cId="2404927304" sldId="312"/>
            <ac:picMk id="22" creationId="{3890B31C-2B25-CED3-A01A-858DE2E6C065}"/>
          </ac:picMkLst>
        </pc:picChg>
        <pc:picChg chg="add mod">
          <ac:chgData name="Charlie Gibson" userId="510aa84e908f95e4" providerId="LiveId" clId="{8E081494-C52C-48FF-8452-74239E2C4AE1}" dt="2024-08-22T06:38:33.100" v="4363" actId="1076"/>
          <ac:picMkLst>
            <pc:docMk/>
            <pc:sldMk cId="2404927304" sldId="312"/>
            <ac:picMk id="25" creationId="{D40765BD-2A05-0993-B015-0E5DA6A5F308}"/>
          </ac:picMkLst>
        </pc:picChg>
        <pc:picChg chg="add mod">
          <ac:chgData name="Charlie Gibson" userId="510aa84e908f95e4" providerId="LiveId" clId="{8E081494-C52C-48FF-8452-74239E2C4AE1}" dt="2024-08-22T06:39:03.213" v="4373" actId="14100"/>
          <ac:picMkLst>
            <pc:docMk/>
            <pc:sldMk cId="2404927304" sldId="312"/>
            <ac:picMk id="29" creationId="{215AB411-4DBA-AE77-ABAE-667DB632275D}"/>
          </ac:picMkLst>
        </pc:picChg>
      </pc:sldChg>
      <pc:sldChg chg="addSp delSp modSp mod">
        <pc:chgData name="Charlie Gibson" userId="510aa84e908f95e4" providerId="LiveId" clId="{8E081494-C52C-48FF-8452-74239E2C4AE1}" dt="2024-08-22T06:42:07.061" v="4404" actId="1076"/>
        <pc:sldMkLst>
          <pc:docMk/>
          <pc:sldMk cId="3587558691" sldId="313"/>
        </pc:sldMkLst>
        <pc:spChg chg="add del mod">
          <ac:chgData name="Charlie Gibson" userId="510aa84e908f95e4" providerId="LiveId" clId="{8E081494-C52C-48FF-8452-74239E2C4AE1}" dt="2024-08-22T06:40:27.348" v="4381" actId="21"/>
          <ac:spMkLst>
            <pc:docMk/>
            <pc:sldMk cId="3587558691" sldId="313"/>
            <ac:spMk id="2" creationId="{619D488D-EEA2-D3D2-8FD1-891BE83AE125}"/>
          </ac:spMkLst>
        </pc:spChg>
        <pc:spChg chg="add del mod">
          <ac:chgData name="Charlie Gibson" userId="510aa84e908f95e4" providerId="LiveId" clId="{8E081494-C52C-48FF-8452-74239E2C4AE1}" dt="2024-08-22T06:41:30.434" v="4394" actId="21"/>
          <ac:spMkLst>
            <pc:docMk/>
            <pc:sldMk cId="3587558691" sldId="313"/>
            <ac:spMk id="3" creationId="{3AFC5B0A-915A-58C0-0299-77E136A2B3B6}"/>
          </ac:spMkLst>
        </pc:spChg>
        <pc:spChg chg="add del mod">
          <ac:chgData name="Charlie Gibson" userId="510aa84e908f95e4" providerId="LiveId" clId="{8E081494-C52C-48FF-8452-74239E2C4AE1}" dt="2024-08-22T06:18:31.012" v="4252" actId="478"/>
          <ac:spMkLst>
            <pc:docMk/>
            <pc:sldMk cId="3587558691" sldId="313"/>
            <ac:spMk id="8" creationId="{4E244069-7D3D-DC8A-9D80-06075D816FEF}"/>
          </ac:spMkLst>
        </pc:spChg>
        <pc:spChg chg="add del mod">
          <ac:chgData name="Charlie Gibson" userId="510aa84e908f95e4" providerId="LiveId" clId="{8E081494-C52C-48FF-8452-74239E2C4AE1}" dt="2024-08-22T06:41:54.332" v="4400" actId="21"/>
          <ac:spMkLst>
            <pc:docMk/>
            <pc:sldMk cId="3587558691" sldId="313"/>
            <ac:spMk id="9" creationId="{F0F5F0A2-7DC7-0CED-53EF-0F3E5E083688}"/>
          </ac:spMkLst>
        </pc:spChg>
        <pc:spChg chg="add del mod">
          <ac:chgData name="Charlie Gibson" userId="510aa84e908f95e4" providerId="LiveId" clId="{8E081494-C52C-48FF-8452-74239E2C4AE1}" dt="2024-08-22T06:40:49.201" v="4388" actId="21"/>
          <ac:spMkLst>
            <pc:docMk/>
            <pc:sldMk cId="3587558691" sldId="313"/>
            <ac:spMk id="11" creationId="{B5F76B2F-1929-6F4F-1703-8C366B269DBF}"/>
          </ac:spMkLst>
        </pc:spChg>
        <pc:spChg chg="mod">
          <ac:chgData name="Charlie Gibson" userId="510aa84e908f95e4" providerId="LiveId" clId="{8E081494-C52C-48FF-8452-74239E2C4AE1}" dt="2024-08-22T05:36:19.493" v="3664" actId="1076"/>
          <ac:spMkLst>
            <pc:docMk/>
            <pc:sldMk cId="3587558691" sldId="313"/>
            <ac:spMk id="12" creationId="{D1695EAE-3F2D-0E32-0BB8-7DC26B72F085}"/>
          </ac:spMkLst>
        </pc:spChg>
        <pc:spChg chg="add del mod">
          <ac:chgData name="Charlie Gibson" userId="510aa84e908f95e4" providerId="LiveId" clId="{8E081494-C52C-48FF-8452-74239E2C4AE1}" dt="2024-08-22T06:20:10.166" v="4272" actId="478"/>
          <ac:spMkLst>
            <pc:docMk/>
            <pc:sldMk cId="3587558691" sldId="313"/>
            <ac:spMk id="14" creationId="{FB30B195-6B62-ED15-53D5-F375ECBB1642}"/>
          </ac:spMkLst>
        </pc:spChg>
        <pc:spChg chg="add mod">
          <ac:chgData name="Charlie Gibson" userId="510aa84e908f95e4" providerId="LiveId" clId="{8E081494-C52C-48FF-8452-74239E2C4AE1}" dt="2024-08-22T06:20:10.325" v="4273"/>
          <ac:spMkLst>
            <pc:docMk/>
            <pc:sldMk cId="3587558691" sldId="313"/>
            <ac:spMk id="16" creationId="{9DA1DE57-96F5-5805-0F7F-D65E4CBFA004}"/>
          </ac:spMkLst>
        </pc:spChg>
        <pc:spChg chg="add del mod">
          <ac:chgData name="Charlie Gibson" userId="510aa84e908f95e4" providerId="LiveId" clId="{8E081494-C52C-48FF-8452-74239E2C4AE1}" dt="2024-08-22T06:40:22.288" v="4379"/>
          <ac:spMkLst>
            <pc:docMk/>
            <pc:sldMk cId="3587558691" sldId="313"/>
            <ac:spMk id="18" creationId="{942B5638-448B-4826-5535-9695D6E42A7D}"/>
          </ac:spMkLst>
        </pc:spChg>
        <pc:spChg chg="add mod">
          <ac:chgData name="Charlie Gibson" userId="510aa84e908f95e4" providerId="LiveId" clId="{8E081494-C52C-48FF-8452-74239E2C4AE1}" dt="2024-08-22T06:40:29.566" v="4383"/>
          <ac:spMkLst>
            <pc:docMk/>
            <pc:sldMk cId="3587558691" sldId="313"/>
            <ac:spMk id="22" creationId="{619D488D-EEA2-D3D2-8FD1-891BE83AE125}"/>
          </ac:spMkLst>
        </pc:spChg>
        <pc:spChg chg="add mod">
          <ac:chgData name="Charlie Gibson" userId="510aa84e908f95e4" providerId="LiveId" clId="{8E081494-C52C-48FF-8452-74239E2C4AE1}" dt="2024-08-22T06:40:53.208" v="4390"/>
          <ac:spMkLst>
            <pc:docMk/>
            <pc:sldMk cId="3587558691" sldId="313"/>
            <ac:spMk id="25" creationId="{B5F76B2F-1929-6F4F-1703-8C366B269DBF}"/>
          </ac:spMkLst>
        </pc:spChg>
        <pc:spChg chg="add mod">
          <ac:chgData name="Charlie Gibson" userId="510aa84e908f95e4" providerId="LiveId" clId="{8E081494-C52C-48FF-8452-74239E2C4AE1}" dt="2024-08-22T06:41:33.551" v="4396"/>
          <ac:spMkLst>
            <pc:docMk/>
            <pc:sldMk cId="3587558691" sldId="313"/>
            <ac:spMk id="28" creationId="{3AFC5B0A-915A-58C0-0299-77E136A2B3B6}"/>
          </ac:spMkLst>
        </pc:spChg>
        <pc:spChg chg="add mod">
          <ac:chgData name="Charlie Gibson" userId="510aa84e908f95e4" providerId="LiveId" clId="{8E081494-C52C-48FF-8452-74239E2C4AE1}" dt="2024-08-22T06:42:07.061" v="4404" actId="1076"/>
          <ac:spMkLst>
            <pc:docMk/>
            <pc:sldMk cId="3587558691" sldId="313"/>
            <ac:spMk id="31" creationId="{F0F5F0A2-7DC7-0CED-53EF-0F3E5E083688}"/>
          </ac:spMkLst>
        </pc:spChg>
        <pc:picChg chg="del">
          <ac:chgData name="Charlie Gibson" userId="510aa84e908f95e4" providerId="LiveId" clId="{8E081494-C52C-48FF-8452-74239E2C4AE1}" dt="2024-08-22T06:40:16.053" v="4375" actId="478"/>
          <ac:picMkLst>
            <pc:docMk/>
            <pc:sldMk cId="3587558691" sldId="313"/>
            <ac:picMk id="4" creationId="{FDD5B8CD-480B-81DA-A770-5E91BBFDE6BA}"/>
          </ac:picMkLst>
        </pc:picChg>
        <pc:picChg chg="del">
          <ac:chgData name="Charlie Gibson" userId="510aa84e908f95e4" providerId="LiveId" clId="{8E081494-C52C-48FF-8452-74239E2C4AE1}" dt="2024-08-22T06:41:47.846" v="4397" actId="478"/>
          <ac:picMkLst>
            <pc:docMk/>
            <pc:sldMk cId="3587558691" sldId="313"/>
            <ac:picMk id="5" creationId="{6F86DF63-1D22-BD05-C860-B3E2FD51F5B0}"/>
          </ac:picMkLst>
        </pc:picChg>
        <pc:picChg chg="del">
          <ac:chgData name="Charlie Gibson" userId="510aa84e908f95e4" providerId="LiveId" clId="{8E081494-C52C-48FF-8452-74239E2C4AE1}" dt="2024-08-22T06:41:22.752" v="4391" actId="478"/>
          <ac:picMkLst>
            <pc:docMk/>
            <pc:sldMk cId="3587558691" sldId="313"/>
            <ac:picMk id="6" creationId="{34895AAA-B09D-83C9-0C32-CADCAD8636F4}"/>
          </ac:picMkLst>
        </pc:picChg>
        <pc:picChg chg="del">
          <ac:chgData name="Charlie Gibson" userId="510aa84e908f95e4" providerId="LiveId" clId="{8E081494-C52C-48FF-8452-74239E2C4AE1}" dt="2024-08-22T06:40:40.599" v="4384" actId="478"/>
          <ac:picMkLst>
            <pc:docMk/>
            <pc:sldMk cId="3587558691" sldId="313"/>
            <ac:picMk id="7" creationId="{4F093BD1-F459-FC07-1485-81F120FA8276}"/>
          </ac:picMkLst>
        </pc:picChg>
        <pc:picChg chg="del mod">
          <ac:chgData name="Charlie Gibson" userId="510aa84e908f95e4" providerId="LiveId" clId="{8E081494-C52C-48FF-8452-74239E2C4AE1}" dt="2024-08-22T06:18:24.166" v="4250" actId="478"/>
          <ac:picMkLst>
            <pc:docMk/>
            <pc:sldMk cId="3587558691" sldId="313"/>
            <ac:picMk id="10" creationId="{BBB9459C-EC7F-E780-E4BD-368D92C1B53B}"/>
          </ac:picMkLst>
        </pc:picChg>
        <pc:picChg chg="add del mod">
          <ac:chgData name="Charlie Gibson" userId="510aa84e908f95e4" providerId="LiveId" clId="{8E081494-C52C-48FF-8452-74239E2C4AE1}" dt="2024-08-22T06:20:10.166" v="4272" actId="478"/>
          <ac:picMkLst>
            <pc:docMk/>
            <pc:sldMk cId="3587558691" sldId="313"/>
            <ac:picMk id="13" creationId="{1265D493-B857-33EE-C402-192B88F7FB56}"/>
          </ac:picMkLst>
        </pc:picChg>
        <pc:picChg chg="add mod">
          <ac:chgData name="Charlie Gibson" userId="510aa84e908f95e4" providerId="LiveId" clId="{8E081494-C52C-48FF-8452-74239E2C4AE1}" dt="2024-08-22T06:20:10.325" v="4273"/>
          <ac:picMkLst>
            <pc:docMk/>
            <pc:sldMk cId="3587558691" sldId="313"/>
            <ac:picMk id="15" creationId="{C8D4563A-C486-53BA-BCD7-9699CCD82F15}"/>
          </ac:picMkLst>
        </pc:picChg>
        <pc:picChg chg="add del">
          <ac:chgData name="Charlie Gibson" userId="510aa84e908f95e4" providerId="LiveId" clId="{8E081494-C52C-48FF-8452-74239E2C4AE1}" dt="2024-08-22T06:40:18.901" v="4377" actId="21"/>
          <ac:picMkLst>
            <pc:docMk/>
            <pc:sldMk cId="3587558691" sldId="313"/>
            <ac:picMk id="20" creationId="{D588FB91-A7A1-E52A-0931-AC9CD2A62EE1}"/>
          </ac:picMkLst>
        </pc:picChg>
        <pc:picChg chg="add mod">
          <ac:chgData name="Charlie Gibson" userId="510aa84e908f95e4" providerId="LiveId" clId="{8E081494-C52C-48FF-8452-74239E2C4AE1}" dt="2024-08-22T06:40:29.182" v="4382" actId="1076"/>
          <ac:picMkLst>
            <pc:docMk/>
            <pc:sldMk cId="3587558691" sldId="313"/>
            <ac:picMk id="21" creationId="{D588FB91-A7A1-E52A-0931-AC9CD2A62EE1}"/>
          </ac:picMkLst>
        </pc:picChg>
        <pc:picChg chg="add mod">
          <ac:chgData name="Charlie Gibson" userId="510aa84e908f95e4" providerId="LiveId" clId="{8E081494-C52C-48FF-8452-74239E2C4AE1}" dt="2024-08-22T06:40:52.941" v="4389" actId="1076"/>
          <ac:picMkLst>
            <pc:docMk/>
            <pc:sldMk cId="3587558691" sldId="313"/>
            <ac:picMk id="24" creationId="{9F52DD08-9CCA-575E-8416-AEC3A4366582}"/>
          </ac:picMkLst>
        </pc:picChg>
        <pc:picChg chg="add mod">
          <ac:chgData name="Charlie Gibson" userId="510aa84e908f95e4" providerId="LiveId" clId="{8E081494-C52C-48FF-8452-74239E2C4AE1}" dt="2024-08-22T06:41:33.131" v="4395" actId="1076"/>
          <ac:picMkLst>
            <pc:docMk/>
            <pc:sldMk cId="3587558691" sldId="313"/>
            <ac:picMk id="27" creationId="{6C327740-571E-AA7A-F271-5D62D751CD7E}"/>
          </ac:picMkLst>
        </pc:picChg>
        <pc:picChg chg="add mod">
          <ac:chgData name="Charlie Gibson" userId="510aa84e908f95e4" providerId="LiveId" clId="{8E081494-C52C-48FF-8452-74239E2C4AE1}" dt="2024-08-22T06:41:59.085" v="4402" actId="14100"/>
          <ac:picMkLst>
            <pc:docMk/>
            <pc:sldMk cId="3587558691" sldId="313"/>
            <ac:picMk id="30" creationId="{656C2759-9041-4105-AFA5-551B9DF337D2}"/>
          </ac:picMkLst>
        </pc:picChg>
      </pc:sldChg>
      <pc:sldChg chg="addSp delSp modSp mod">
        <pc:chgData name="Charlie Gibson" userId="510aa84e908f95e4" providerId="LiveId" clId="{8E081494-C52C-48FF-8452-74239E2C4AE1}" dt="2024-08-22T06:44:58.805" v="4439" actId="1076"/>
        <pc:sldMkLst>
          <pc:docMk/>
          <pc:sldMk cId="1440269894" sldId="314"/>
        </pc:sldMkLst>
        <pc:spChg chg="del">
          <ac:chgData name="Charlie Gibson" userId="510aa84e908f95e4" providerId="LiveId" clId="{8E081494-C52C-48FF-8452-74239E2C4AE1}" dt="2024-08-22T05:38:06.514" v="3676" actId="478"/>
          <ac:spMkLst>
            <pc:docMk/>
            <pc:sldMk cId="1440269894" sldId="314"/>
            <ac:spMk id="2" creationId="{4020D566-4666-DD04-2356-76A92CBA2314}"/>
          </ac:spMkLst>
        </pc:spChg>
        <pc:spChg chg="add mod">
          <ac:chgData name="Charlie Gibson" userId="510aa84e908f95e4" providerId="LiveId" clId="{8E081494-C52C-48FF-8452-74239E2C4AE1}" dt="2024-08-22T05:38:07.731" v="3677"/>
          <ac:spMkLst>
            <pc:docMk/>
            <pc:sldMk cId="1440269894" sldId="314"/>
            <ac:spMk id="4" creationId="{50FA343B-BDAA-5022-1AE6-759D42A7F05F}"/>
          </ac:spMkLst>
        </pc:spChg>
        <pc:spChg chg="add del mod">
          <ac:chgData name="Charlie Gibson" userId="510aa84e908f95e4" providerId="LiveId" clId="{8E081494-C52C-48FF-8452-74239E2C4AE1}" dt="2024-08-22T06:42:41.322" v="4408" actId="21"/>
          <ac:spMkLst>
            <pc:docMk/>
            <pc:sldMk cId="1440269894" sldId="314"/>
            <ac:spMk id="5" creationId="{6CA28A97-83E0-E480-5162-22A5185039B6}"/>
          </ac:spMkLst>
        </pc:spChg>
        <pc:spChg chg="add del mod">
          <ac:chgData name="Charlie Gibson" userId="510aa84e908f95e4" providerId="LiveId" clId="{8E081494-C52C-48FF-8452-74239E2C4AE1}" dt="2024-08-22T06:44:07.658" v="4426" actId="21"/>
          <ac:spMkLst>
            <pc:docMk/>
            <pc:sldMk cId="1440269894" sldId="314"/>
            <ac:spMk id="7" creationId="{1CC4B5B1-1E24-1CE8-8044-7C5B8F0B408B}"/>
          </ac:spMkLst>
        </pc:spChg>
        <pc:spChg chg="add del mod">
          <ac:chgData name="Charlie Gibson" userId="510aa84e908f95e4" providerId="LiveId" clId="{8E081494-C52C-48FF-8452-74239E2C4AE1}" dt="2024-08-22T06:43:21.294" v="4417" actId="21"/>
          <ac:spMkLst>
            <pc:docMk/>
            <pc:sldMk cId="1440269894" sldId="314"/>
            <ac:spMk id="8" creationId="{8B726580-2F2E-7788-C8B2-5E90048624B8}"/>
          </ac:spMkLst>
        </pc:spChg>
        <pc:spChg chg="add del mod">
          <ac:chgData name="Charlie Gibson" userId="510aa84e908f95e4" providerId="LiveId" clId="{8E081494-C52C-48FF-8452-74239E2C4AE1}" dt="2024-08-22T06:44:49.616" v="4435" actId="21"/>
          <ac:spMkLst>
            <pc:docMk/>
            <pc:sldMk cId="1440269894" sldId="314"/>
            <ac:spMk id="9" creationId="{1ADA5B90-B7FC-AD09-BE7C-D047B80C316B}"/>
          </ac:spMkLst>
        </pc:spChg>
        <pc:spChg chg="add del mod">
          <ac:chgData name="Charlie Gibson" userId="510aa84e908f95e4" providerId="LiveId" clId="{8E081494-C52C-48FF-8452-74239E2C4AE1}" dt="2024-08-22T06:20:31.059" v="4280" actId="478"/>
          <ac:spMkLst>
            <pc:docMk/>
            <pc:sldMk cId="1440269894" sldId="314"/>
            <ac:spMk id="14" creationId="{81FBFED0-9B71-A1F5-96FC-0267E22B21F0}"/>
          </ac:spMkLst>
        </pc:spChg>
        <pc:spChg chg="add mod">
          <ac:chgData name="Charlie Gibson" userId="510aa84e908f95e4" providerId="LiveId" clId="{8E081494-C52C-48FF-8452-74239E2C4AE1}" dt="2024-08-22T03:24:25.377" v="621"/>
          <ac:spMkLst>
            <pc:docMk/>
            <pc:sldMk cId="1440269894" sldId="314"/>
            <ac:spMk id="14" creationId="{85D10782-64AE-7059-2145-24932FA94E1E}"/>
          </ac:spMkLst>
        </pc:spChg>
        <pc:spChg chg="add del mod">
          <ac:chgData name="Charlie Gibson" userId="510aa84e908f95e4" providerId="LiveId" clId="{8E081494-C52C-48FF-8452-74239E2C4AE1}" dt="2024-08-22T06:19:04.487" v="4260" actId="478"/>
          <ac:spMkLst>
            <pc:docMk/>
            <pc:sldMk cId="1440269894" sldId="314"/>
            <ac:spMk id="15" creationId="{B3ED7BFE-3FBA-CC00-CDF7-E0EA576038BB}"/>
          </ac:spMkLst>
        </pc:spChg>
        <pc:spChg chg="add mod">
          <ac:chgData name="Charlie Gibson" userId="510aa84e908f95e4" providerId="LiveId" clId="{8E081494-C52C-48FF-8452-74239E2C4AE1}" dt="2024-08-22T06:20:31.319" v="4281"/>
          <ac:spMkLst>
            <pc:docMk/>
            <pc:sldMk cId="1440269894" sldId="314"/>
            <ac:spMk id="17" creationId="{B3BFC195-8EC4-E5D4-963A-A903A299B181}"/>
          </ac:spMkLst>
        </pc:spChg>
        <pc:spChg chg="add mod">
          <ac:chgData name="Charlie Gibson" userId="510aa84e908f95e4" providerId="LiveId" clId="{8E081494-C52C-48FF-8452-74239E2C4AE1}" dt="2024-08-22T06:42:55.955" v="4412" actId="1076"/>
          <ac:spMkLst>
            <pc:docMk/>
            <pc:sldMk cId="1440269894" sldId="314"/>
            <ac:spMk id="20" creationId="{6CA28A97-83E0-E480-5162-22A5185039B6}"/>
          </ac:spMkLst>
        </pc:spChg>
        <pc:spChg chg="add mod">
          <ac:chgData name="Charlie Gibson" userId="510aa84e908f95e4" providerId="LiveId" clId="{8E081494-C52C-48FF-8452-74239E2C4AE1}" dt="2024-08-22T06:43:11.001" v="4414"/>
          <ac:spMkLst>
            <pc:docMk/>
            <pc:sldMk cId="1440269894" sldId="314"/>
            <ac:spMk id="21" creationId="{A3F47F85-B2A6-2EEE-09AE-45616B1044DC}"/>
          </ac:spMkLst>
        </pc:spChg>
        <pc:spChg chg="add mod">
          <ac:chgData name="Charlie Gibson" userId="510aa84e908f95e4" providerId="LiveId" clId="{8E081494-C52C-48FF-8452-74239E2C4AE1}" dt="2024-08-22T06:43:36.662" v="4421" actId="1076"/>
          <ac:spMkLst>
            <pc:docMk/>
            <pc:sldMk cId="1440269894" sldId="314"/>
            <ac:spMk id="24" creationId="{8B726580-2F2E-7788-C8B2-5E90048624B8}"/>
          </ac:spMkLst>
        </pc:spChg>
        <pc:spChg chg="add mod">
          <ac:chgData name="Charlie Gibson" userId="510aa84e908f95e4" providerId="LiveId" clId="{8E081494-C52C-48FF-8452-74239E2C4AE1}" dt="2024-08-22T06:43:59.434" v="4423"/>
          <ac:spMkLst>
            <pc:docMk/>
            <pc:sldMk cId="1440269894" sldId="314"/>
            <ac:spMk id="25" creationId="{C897B05E-BD94-FBCA-6D07-E3E623291140}"/>
          </ac:spMkLst>
        </pc:spChg>
        <pc:spChg chg="add mod">
          <ac:chgData name="Charlie Gibson" userId="510aa84e908f95e4" providerId="LiveId" clId="{8E081494-C52C-48FF-8452-74239E2C4AE1}" dt="2024-08-22T06:44:22.083" v="4430" actId="1076"/>
          <ac:spMkLst>
            <pc:docMk/>
            <pc:sldMk cId="1440269894" sldId="314"/>
            <ac:spMk id="28" creationId="{1CC4B5B1-1E24-1CE8-8044-7C5B8F0B408B}"/>
          </ac:spMkLst>
        </pc:spChg>
        <pc:spChg chg="add mod">
          <ac:chgData name="Charlie Gibson" userId="510aa84e908f95e4" providerId="LiveId" clId="{8E081494-C52C-48FF-8452-74239E2C4AE1}" dt="2024-08-22T06:44:58.805" v="4439" actId="1076"/>
          <ac:spMkLst>
            <pc:docMk/>
            <pc:sldMk cId="1440269894" sldId="314"/>
            <ac:spMk id="31" creationId="{1ADA5B90-B7FC-AD09-BE7C-D047B80C316B}"/>
          </ac:spMkLst>
        </pc:spChg>
        <pc:picChg chg="del">
          <ac:chgData name="Charlie Gibson" userId="510aa84e908f95e4" providerId="LiveId" clId="{8E081494-C52C-48FF-8452-74239E2C4AE1}" dt="2024-08-22T06:42:37.136" v="4405" actId="478"/>
          <ac:picMkLst>
            <pc:docMk/>
            <pc:sldMk cId="1440269894" sldId="314"/>
            <ac:picMk id="3" creationId="{3BB8C12B-3CB4-29F0-63F3-808AF0F43EE1}"/>
          </ac:picMkLst>
        </pc:picChg>
        <pc:picChg chg="del">
          <ac:chgData name="Charlie Gibson" userId="510aa84e908f95e4" providerId="LiveId" clId="{8E081494-C52C-48FF-8452-74239E2C4AE1}" dt="2024-08-22T06:43:10.762" v="4413" actId="478"/>
          <ac:picMkLst>
            <pc:docMk/>
            <pc:sldMk cId="1440269894" sldId="314"/>
            <ac:picMk id="6" creationId="{AA6F6B7F-6438-737A-BD1C-5204326D97C6}"/>
          </ac:picMkLst>
        </pc:picChg>
        <pc:picChg chg="del mod">
          <ac:chgData name="Charlie Gibson" userId="510aa84e908f95e4" providerId="LiveId" clId="{8E081494-C52C-48FF-8452-74239E2C4AE1}" dt="2024-08-22T06:19:04.487" v="4260" actId="478"/>
          <ac:picMkLst>
            <pc:docMk/>
            <pc:sldMk cId="1440269894" sldId="314"/>
            <ac:picMk id="10" creationId="{BBB9459C-EC7F-E780-E4BD-368D92C1B53B}"/>
          </ac:picMkLst>
        </pc:picChg>
        <pc:picChg chg="del">
          <ac:chgData name="Charlie Gibson" userId="510aa84e908f95e4" providerId="LiveId" clId="{8E081494-C52C-48FF-8452-74239E2C4AE1}" dt="2024-08-22T06:43:59.270" v="4422" actId="478"/>
          <ac:picMkLst>
            <pc:docMk/>
            <pc:sldMk cId="1440269894" sldId="314"/>
            <ac:picMk id="11" creationId="{CC53E6D4-F2B2-B5B3-A6AF-92B7F37DDA54}"/>
          </ac:picMkLst>
        </pc:picChg>
        <pc:picChg chg="add del mod">
          <ac:chgData name="Charlie Gibson" userId="510aa84e908f95e4" providerId="LiveId" clId="{8E081494-C52C-48FF-8452-74239E2C4AE1}" dt="2024-08-22T06:20:31.059" v="4280" actId="478"/>
          <ac:picMkLst>
            <pc:docMk/>
            <pc:sldMk cId="1440269894" sldId="314"/>
            <ac:picMk id="12" creationId="{57C80201-5920-830E-0A7B-DED1547B8532}"/>
          </ac:picMkLst>
        </pc:picChg>
        <pc:picChg chg="del">
          <ac:chgData name="Charlie Gibson" userId="510aa84e908f95e4" providerId="LiveId" clId="{8E081494-C52C-48FF-8452-74239E2C4AE1}" dt="2024-08-22T06:44:39.004" v="4431" actId="478"/>
          <ac:picMkLst>
            <pc:docMk/>
            <pc:sldMk cId="1440269894" sldId="314"/>
            <ac:picMk id="13" creationId="{8931039E-1132-0AAD-E01E-6456C9D0475D}"/>
          </ac:picMkLst>
        </pc:picChg>
        <pc:picChg chg="add mod">
          <ac:chgData name="Charlie Gibson" userId="510aa84e908f95e4" providerId="LiveId" clId="{8E081494-C52C-48FF-8452-74239E2C4AE1}" dt="2024-08-22T06:20:31.319" v="4281"/>
          <ac:picMkLst>
            <pc:docMk/>
            <pc:sldMk cId="1440269894" sldId="314"/>
            <ac:picMk id="16" creationId="{61C20FD6-8B4C-860E-AF15-D48CC3D5B4D4}"/>
          </ac:picMkLst>
        </pc:picChg>
        <pc:picChg chg="add mod">
          <ac:chgData name="Charlie Gibson" userId="510aa84e908f95e4" providerId="LiveId" clId="{8E081494-C52C-48FF-8452-74239E2C4AE1}" dt="2024-08-22T06:42:50.571" v="4410" actId="14100"/>
          <ac:picMkLst>
            <pc:docMk/>
            <pc:sldMk cId="1440269894" sldId="314"/>
            <ac:picMk id="19" creationId="{A9BBC18C-BEB9-8C3A-7BA2-4C3A882D390C}"/>
          </ac:picMkLst>
        </pc:picChg>
        <pc:picChg chg="add mod">
          <ac:chgData name="Charlie Gibson" userId="510aa84e908f95e4" providerId="LiveId" clId="{8E081494-C52C-48FF-8452-74239E2C4AE1}" dt="2024-08-22T06:43:26.266" v="4419" actId="14100"/>
          <ac:picMkLst>
            <pc:docMk/>
            <pc:sldMk cId="1440269894" sldId="314"/>
            <ac:picMk id="23" creationId="{56F0CE52-5105-33DA-8D86-15C3CBF4E6DB}"/>
          </ac:picMkLst>
        </pc:picChg>
        <pc:picChg chg="add mod">
          <ac:chgData name="Charlie Gibson" userId="510aa84e908f95e4" providerId="LiveId" clId="{8E081494-C52C-48FF-8452-74239E2C4AE1}" dt="2024-08-22T06:44:14.074" v="4428" actId="14100"/>
          <ac:picMkLst>
            <pc:docMk/>
            <pc:sldMk cId="1440269894" sldId="314"/>
            <ac:picMk id="27" creationId="{E88F5A17-89DE-BC49-362B-50454BC2E2D5}"/>
          </ac:picMkLst>
        </pc:picChg>
        <pc:picChg chg="add mod">
          <ac:chgData name="Charlie Gibson" userId="510aa84e908f95e4" providerId="LiveId" clId="{8E081494-C52C-48FF-8452-74239E2C4AE1}" dt="2024-08-22T06:44:54.235" v="4437" actId="1076"/>
          <ac:picMkLst>
            <pc:docMk/>
            <pc:sldMk cId="1440269894" sldId="314"/>
            <ac:picMk id="30" creationId="{91C63261-2820-1819-C596-A9626D0DB336}"/>
          </ac:picMkLst>
        </pc:picChg>
      </pc:sldChg>
      <pc:sldChg chg="addSp modSp mod ord modShow">
        <pc:chgData name="Charlie Gibson" userId="510aa84e908f95e4" providerId="LiveId" clId="{8E081494-C52C-48FF-8452-74239E2C4AE1}" dt="2024-08-22T05:38:51.179" v="3687" actId="207"/>
        <pc:sldMkLst>
          <pc:docMk/>
          <pc:sldMk cId="1462736113" sldId="315"/>
        </pc:sldMkLst>
        <pc:spChg chg="mod">
          <ac:chgData name="Charlie Gibson" userId="510aa84e908f95e4" providerId="LiveId" clId="{8E081494-C52C-48FF-8452-74239E2C4AE1}" dt="2024-08-22T05:08:28.108" v="2214" actId="20577"/>
          <ac:spMkLst>
            <pc:docMk/>
            <pc:sldMk cId="1462736113" sldId="315"/>
            <ac:spMk id="2" creationId="{3A7FCC1E-2EE0-4CA0-A0FF-1CEF4DF6E535}"/>
          </ac:spMkLst>
        </pc:spChg>
        <pc:spChg chg="add mod">
          <ac:chgData name="Charlie Gibson" userId="510aa84e908f95e4" providerId="LiveId" clId="{8E081494-C52C-48FF-8452-74239E2C4AE1}" dt="2024-08-22T05:09:30.491" v="2222" actId="1076"/>
          <ac:spMkLst>
            <pc:docMk/>
            <pc:sldMk cId="1462736113" sldId="315"/>
            <ac:spMk id="8" creationId="{04492441-D405-7A8D-A67A-34AF65BFFD30}"/>
          </ac:spMkLst>
        </pc:spChg>
        <pc:spChg chg="add mod">
          <ac:chgData name="Charlie Gibson" userId="510aa84e908f95e4" providerId="LiveId" clId="{8E081494-C52C-48FF-8452-74239E2C4AE1}" dt="2024-08-22T05:09:48.644" v="2236" actId="20577"/>
          <ac:spMkLst>
            <pc:docMk/>
            <pc:sldMk cId="1462736113" sldId="315"/>
            <ac:spMk id="9" creationId="{A8F11F30-FF24-3FF1-6BD1-174FEDBEE7DD}"/>
          </ac:spMkLst>
        </pc:spChg>
        <pc:spChg chg="mod">
          <ac:chgData name="Charlie Gibson" userId="510aa84e908f95e4" providerId="LiveId" clId="{8E081494-C52C-48FF-8452-74239E2C4AE1}" dt="2024-08-22T05:38:51.179" v="3687" actId="207"/>
          <ac:spMkLst>
            <pc:docMk/>
            <pc:sldMk cId="1462736113" sldId="315"/>
            <ac:spMk id="10" creationId="{76AFBFC3-905E-C49E-F508-704355CB8EA9}"/>
          </ac:spMkLst>
        </pc:spChg>
      </pc:sldChg>
      <pc:sldChg chg="addSp delSp modSp new mod setBg">
        <pc:chgData name="Charlie Gibson" userId="510aa84e908f95e4" providerId="LiveId" clId="{8E081494-C52C-48FF-8452-74239E2C4AE1}" dt="2024-08-22T18:06:11.329" v="4498" actId="27636"/>
        <pc:sldMkLst>
          <pc:docMk/>
          <pc:sldMk cId="2894634660" sldId="316"/>
        </pc:sldMkLst>
        <pc:spChg chg="mod">
          <ac:chgData name="Charlie Gibson" userId="510aa84e908f95e4" providerId="LiveId" clId="{8E081494-C52C-48FF-8452-74239E2C4AE1}" dt="2024-08-22T03:21:30.114" v="172" actId="20577"/>
          <ac:spMkLst>
            <pc:docMk/>
            <pc:sldMk cId="2894634660" sldId="316"/>
            <ac:spMk id="2" creationId="{C3EC0A04-42C5-EDFF-920B-F2D4AB8D28CA}"/>
          </ac:spMkLst>
        </pc:spChg>
        <pc:spChg chg="mod">
          <ac:chgData name="Charlie Gibson" userId="510aa84e908f95e4" providerId="LiveId" clId="{8E081494-C52C-48FF-8452-74239E2C4AE1}" dt="2024-08-22T18:06:11.329" v="4498" actId="27636"/>
          <ac:spMkLst>
            <pc:docMk/>
            <pc:sldMk cId="2894634660" sldId="316"/>
            <ac:spMk id="3" creationId="{3C19F0F0-F17C-245B-70B5-C7D047AD2980}"/>
          </ac:spMkLst>
        </pc:spChg>
        <pc:spChg chg="add mod">
          <ac:chgData name="Charlie Gibson" userId="510aa84e908f95e4" providerId="LiveId" clId="{8E081494-C52C-48FF-8452-74239E2C4AE1}" dt="2024-08-22T05:34:17.480" v="3649" actId="20577"/>
          <ac:spMkLst>
            <pc:docMk/>
            <pc:sldMk cId="2894634660" sldId="316"/>
            <ac:spMk id="5" creationId="{120BEFC8-3D74-ADDA-B8DC-61FADF888A76}"/>
          </ac:spMkLst>
        </pc:spChg>
        <pc:spChg chg="mod">
          <ac:chgData name="Charlie Gibson" userId="510aa84e908f95e4" providerId="LiveId" clId="{8E081494-C52C-48FF-8452-74239E2C4AE1}" dt="2024-08-22T05:34:11.583" v="3647" actId="255"/>
          <ac:spMkLst>
            <pc:docMk/>
            <pc:sldMk cId="2894634660" sldId="316"/>
            <ac:spMk id="6" creationId="{354A7E3E-1D83-1A49-0461-716B087A0C39}"/>
          </ac:spMkLst>
        </pc:spChg>
        <pc:picChg chg="add del mod">
          <ac:chgData name="Charlie Gibson" userId="510aa84e908f95e4" providerId="LiveId" clId="{8E081494-C52C-48FF-8452-74239E2C4AE1}" dt="2024-08-22T06:17:21.061" v="4236" actId="478"/>
          <ac:picMkLst>
            <pc:docMk/>
            <pc:sldMk cId="2894634660" sldId="316"/>
            <ac:picMk id="4" creationId="{8236D9D9-0211-FDFA-A6BC-52D340B9D965}"/>
          </ac:picMkLst>
        </pc:picChg>
        <pc:picChg chg="add del mod">
          <ac:chgData name="Charlie Gibson" userId="510aa84e908f95e4" providerId="LiveId" clId="{8E081494-C52C-48FF-8452-74239E2C4AE1}" dt="2024-08-22T06:19:31.758" v="4262" actId="478"/>
          <ac:picMkLst>
            <pc:docMk/>
            <pc:sldMk cId="2894634660" sldId="316"/>
            <ac:picMk id="8" creationId="{87D3670A-0AF3-DB2F-BCEB-FCFCF2561232}"/>
          </ac:picMkLst>
        </pc:picChg>
        <pc:picChg chg="add mod">
          <ac:chgData name="Charlie Gibson" userId="510aa84e908f95e4" providerId="LiveId" clId="{8E081494-C52C-48FF-8452-74239E2C4AE1}" dt="2024-08-22T06:19:35.556" v="4264" actId="1076"/>
          <ac:picMkLst>
            <pc:docMk/>
            <pc:sldMk cId="2894634660" sldId="316"/>
            <ac:picMk id="10" creationId="{B7E0B91B-B104-0FF0-0AE0-8E006F3CCD09}"/>
          </ac:picMkLst>
        </pc:picChg>
      </pc:sldChg>
      <pc:sldChg chg="addSp delSp modSp add mod setBg">
        <pc:chgData name="Charlie Gibson" userId="510aa84e908f95e4" providerId="LiveId" clId="{8E081494-C52C-48FF-8452-74239E2C4AE1}" dt="2024-08-22T05:32:27.159" v="3623" actId="255"/>
        <pc:sldMkLst>
          <pc:docMk/>
          <pc:sldMk cId="2066391741" sldId="317"/>
        </pc:sldMkLst>
        <pc:spChg chg="del mod">
          <ac:chgData name="Charlie Gibson" userId="510aa84e908f95e4" providerId="LiveId" clId="{8E081494-C52C-48FF-8452-74239E2C4AE1}" dt="2024-08-22T04:13:15.630" v="1204" actId="478"/>
          <ac:spMkLst>
            <pc:docMk/>
            <pc:sldMk cId="2066391741" sldId="317"/>
            <ac:spMk id="2" creationId="{D2AEA9E3-DBD2-24D5-9F1E-7AD239245A62}"/>
          </ac:spMkLst>
        </pc:spChg>
        <pc:spChg chg="mod">
          <ac:chgData name="Charlie Gibson" userId="510aa84e908f95e4" providerId="LiveId" clId="{8E081494-C52C-48FF-8452-74239E2C4AE1}" dt="2024-08-22T05:18:40.445" v="2909" actId="20577"/>
          <ac:spMkLst>
            <pc:docMk/>
            <pc:sldMk cId="2066391741" sldId="317"/>
            <ac:spMk id="3" creationId="{B5238862-5C2D-84D5-26A0-A58D277098F8}"/>
          </ac:spMkLst>
        </pc:spChg>
        <pc:spChg chg="add del mod">
          <ac:chgData name="Charlie Gibson" userId="510aa84e908f95e4" providerId="LiveId" clId="{8E081494-C52C-48FF-8452-74239E2C4AE1}" dt="2024-08-22T04:11:12.464" v="1180"/>
          <ac:spMkLst>
            <pc:docMk/>
            <pc:sldMk cId="2066391741" sldId="317"/>
            <ac:spMk id="7" creationId="{7D5AAFF6-894D-8ACC-93D5-F8F484DCCA08}"/>
          </ac:spMkLst>
        </pc:spChg>
        <pc:spChg chg="mod">
          <ac:chgData name="Charlie Gibson" userId="510aa84e908f95e4" providerId="LiveId" clId="{8E081494-C52C-48FF-8452-74239E2C4AE1}" dt="2024-08-22T04:17:05.794" v="1475" actId="20577"/>
          <ac:spMkLst>
            <pc:docMk/>
            <pc:sldMk cId="2066391741" sldId="317"/>
            <ac:spMk id="8" creationId="{7ED079DE-26C8-10F8-19A5-762B8A67BF1F}"/>
          </ac:spMkLst>
        </pc:spChg>
        <pc:spChg chg="add del mod">
          <ac:chgData name="Charlie Gibson" userId="510aa84e908f95e4" providerId="LiveId" clId="{8E081494-C52C-48FF-8452-74239E2C4AE1}" dt="2024-08-22T04:12:56.195" v="1196"/>
          <ac:spMkLst>
            <pc:docMk/>
            <pc:sldMk cId="2066391741" sldId="317"/>
            <ac:spMk id="15" creationId="{0228369E-B823-3528-939A-E5FD5650554D}"/>
          </ac:spMkLst>
        </pc:spChg>
        <pc:spChg chg="mod">
          <ac:chgData name="Charlie Gibson" userId="510aa84e908f95e4" providerId="LiveId" clId="{8E081494-C52C-48FF-8452-74239E2C4AE1}" dt="2024-08-22T05:32:27.159" v="3623" actId="255"/>
          <ac:spMkLst>
            <pc:docMk/>
            <pc:sldMk cId="2066391741" sldId="317"/>
            <ac:spMk id="22" creationId="{3C4F389F-0F82-6006-7F70-2FE4211C656A}"/>
          </ac:spMkLst>
        </pc:spChg>
        <pc:picChg chg="del">
          <ac:chgData name="Charlie Gibson" userId="510aa84e908f95e4" providerId="LiveId" clId="{8E081494-C52C-48FF-8452-74239E2C4AE1}" dt="2024-08-22T04:10:45.694" v="1178" actId="478"/>
          <ac:picMkLst>
            <pc:docMk/>
            <pc:sldMk cId="2066391741" sldId="317"/>
            <ac:picMk id="5" creationId="{C2B218DB-575A-505E-508C-44F263AB489A}"/>
          </ac:picMkLst>
        </pc:picChg>
        <pc:picChg chg="add del mod">
          <ac:chgData name="Charlie Gibson" userId="510aa84e908f95e4" providerId="LiveId" clId="{8E081494-C52C-48FF-8452-74239E2C4AE1}" dt="2024-08-22T04:12:55.523" v="1195" actId="478"/>
          <ac:picMkLst>
            <pc:docMk/>
            <pc:sldMk cId="2066391741" sldId="317"/>
            <ac:picMk id="10" creationId="{7B1F2DB3-A7D8-CD7C-565B-134751854BFE}"/>
          </ac:picMkLst>
        </pc:picChg>
        <pc:picChg chg="add del mod">
          <ac:chgData name="Charlie Gibson" userId="510aa84e908f95e4" providerId="LiveId" clId="{8E081494-C52C-48FF-8452-74239E2C4AE1}" dt="2024-08-22T04:14:12.007" v="1219" actId="21"/>
          <ac:picMkLst>
            <pc:docMk/>
            <pc:sldMk cId="2066391741" sldId="317"/>
            <ac:picMk id="12" creationId="{75CC20F4-39D4-A501-4DAE-3CE97E7AE736}"/>
          </ac:picMkLst>
        </pc:picChg>
        <pc:picChg chg="del">
          <ac:chgData name="Charlie Gibson" userId="510aa84e908f95e4" providerId="LiveId" clId="{8E081494-C52C-48FF-8452-74239E2C4AE1}" dt="2024-08-22T04:10:43.753" v="1177" actId="478"/>
          <ac:picMkLst>
            <pc:docMk/>
            <pc:sldMk cId="2066391741" sldId="317"/>
            <ac:picMk id="14" creationId="{CAE7ECD6-6441-C2C8-5236-BE80EEDB21EE}"/>
          </ac:picMkLst>
        </pc:picChg>
        <pc:picChg chg="add mod">
          <ac:chgData name="Charlie Gibson" userId="510aa84e908f95e4" providerId="LiveId" clId="{8E081494-C52C-48FF-8452-74239E2C4AE1}" dt="2024-08-22T04:15:01.787" v="1233" actId="1076"/>
          <ac:picMkLst>
            <pc:docMk/>
            <pc:sldMk cId="2066391741" sldId="317"/>
            <ac:picMk id="17" creationId="{DBC1D987-0CEE-820C-C80F-938FCD50DEDF}"/>
          </ac:picMkLst>
        </pc:picChg>
        <pc:picChg chg="del">
          <ac:chgData name="Charlie Gibson" userId="510aa84e908f95e4" providerId="LiveId" clId="{8E081494-C52C-48FF-8452-74239E2C4AE1}" dt="2024-08-22T04:10:43.753" v="1177" actId="478"/>
          <ac:picMkLst>
            <pc:docMk/>
            <pc:sldMk cId="2066391741" sldId="317"/>
            <ac:picMk id="19" creationId="{C3CBDE14-0CC5-FC13-20BE-5EA19AE3CE3B}"/>
          </ac:picMkLst>
        </pc:picChg>
        <pc:picChg chg="add mod">
          <ac:chgData name="Charlie Gibson" userId="510aa84e908f95e4" providerId="LiveId" clId="{8E081494-C52C-48FF-8452-74239E2C4AE1}" dt="2024-08-22T04:14:05.486" v="1216" actId="1076"/>
          <ac:picMkLst>
            <pc:docMk/>
            <pc:sldMk cId="2066391741" sldId="317"/>
            <ac:picMk id="20" creationId="{95EC15E9-E190-0EAC-E753-ACCFA44A19A0}"/>
          </ac:picMkLst>
        </pc:picChg>
        <pc:picChg chg="add mod">
          <ac:chgData name="Charlie Gibson" userId="510aa84e908f95e4" providerId="LiveId" clId="{8E081494-C52C-48FF-8452-74239E2C4AE1}" dt="2024-08-22T04:14:27.829" v="1223" actId="1076"/>
          <ac:picMkLst>
            <pc:docMk/>
            <pc:sldMk cId="2066391741" sldId="317"/>
            <ac:picMk id="21" creationId="{75CC20F4-39D4-A501-4DAE-3CE97E7AE736}"/>
          </ac:picMkLst>
        </pc:picChg>
        <pc:cxnChg chg="del">
          <ac:chgData name="Charlie Gibson" userId="510aa84e908f95e4" providerId="LiveId" clId="{8E081494-C52C-48FF-8452-74239E2C4AE1}" dt="2024-08-22T04:10:47.334" v="1179" actId="478"/>
          <ac:cxnSpMkLst>
            <pc:docMk/>
            <pc:sldMk cId="2066391741" sldId="317"/>
            <ac:cxnSpMk id="6" creationId="{8815ECE8-8630-1213-5192-81D8DA98E3C6}"/>
          </ac:cxnSpMkLst>
        </pc:cxnChg>
        <pc:cxnChg chg="del">
          <ac:chgData name="Charlie Gibson" userId="510aa84e908f95e4" providerId="LiveId" clId="{8E081494-C52C-48FF-8452-74239E2C4AE1}" dt="2024-08-22T04:10:43.753" v="1177" actId="478"/>
          <ac:cxnSpMkLst>
            <pc:docMk/>
            <pc:sldMk cId="2066391741" sldId="317"/>
            <ac:cxnSpMk id="24" creationId="{C7F1B7A6-277D-18CF-D5D9-214655C44FB7}"/>
          </ac:cxnSpMkLst>
        </pc:cxnChg>
        <pc:cxnChg chg="del">
          <ac:chgData name="Charlie Gibson" userId="510aa84e908f95e4" providerId="LiveId" clId="{8E081494-C52C-48FF-8452-74239E2C4AE1}" dt="2024-08-22T04:10:43.753" v="1177" actId="478"/>
          <ac:cxnSpMkLst>
            <pc:docMk/>
            <pc:sldMk cId="2066391741" sldId="317"/>
            <ac:cxnSpMk id="25" creationId="{599D5F8C-ECF2-8959-EDD7-BAFDA63271FE}"/>
          </ac:cxnSpMkLst>
        </pc:cxnChg>
      </pc:sldChg>
      <pc:sldChg chg="add del setBg">
        <pc:chgData name="Charlie Gibson" userId="510aa84e908f95e4" providerId="LiveId" clId="{8E081494-C52C-48FF-8452-74239E2C4AE1}" dt="2024-08-22T04:10:35.548" v="1174" actId="47"/>
        <pc:sldMkLst>
          <pc:docMk/>
          <pc:sldMk cId="2388967823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3101-E1ED-4C3F-AFEB-CB24EEDA5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F455-CE91-4948-B138-0675DE11D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2F82-3B9F-ECE3-4EC7-7C1CE66CB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64C93-A990-5F7C-47FB-343D28750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5C09D-7DDC-7C19-13F7-6FDB77B2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074A-C4E9-4596-A0D6-0819EB87F59B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C21E-B6B5-8C2A-7EF8-BADF9384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5723-271B-11E7-63BF-CDFFEEA3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ADA8-F2E3-7F1F-37B9-57B710EC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8AFE3-1876-3911-D85F-60D79D89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FC40-3122-82C4-278A-9CD0B188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A042-C73D-44A0-9898-60BB705EB1FA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1B12-AFFF-FDC3-2BD6-E2095808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AAB3-D044-6155-2FAD-CA009599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42661-74E5-CE5C-F3B1-EE1592EFC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4CB0A-EB4A-D5BA-14F1-A72A67790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20BCC-6476-7DC3-9313-A9F62D65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F6DD-E74A-4212-88FF-1481E1115004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36B9-8A05-C485-F99F-93617B3F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25A01-FFAB-7E2A-BF1B-C248869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6DC5-6B3D-4958-3924-B4A452E3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C365-0958-0850-7CD3-F44A40A97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7F129-8967-8757-8F7E-51700E50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9E5E-223C-409E-886C-2898CDE5C28B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6C0F4-BC9F-B6F7-8E5A-EE98759C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57D2-736C-ED67-9C8E-961C422A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5102-356C-C7AA-A4BE-E930B41B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19BD0-D58B-CC01-44D8-B895EAAE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6033-74C4-3187-F977-262F3F8C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896F-1568-492C-ACCB-971F2A668C0A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31C9-0705-B3C1-58D3-A2E274BE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681D-4B57-1FEF-5A04-2856CF76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A202-E474-A888-BD53-CD0E1605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AB80-9429-6E71-0E26-32146326E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895F3-4CC8-4C05-C496-6192A9BC9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F824-B58B-5DD3-1BA2-13ED7C98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BFB0-0F7A-442C-BB30-11AD9AB6FBD2}" type="datetime1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0ECA7-0A51-9C05-C40A-EDC60586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A5ED4-2978-4D4C-16F9-7385E469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A091-D56B-132C-D63F-B2DD9A20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FD86B-3E7C-1257-F57D-4EE299C8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909A9-FB06-30B1-D561-2FE989515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4B985-9486-A506-DE56-07FC9FD44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64C6F-498B-0083-32CB-915A7159A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C7E33-F600-9C98-4AAF-DDF2F5F0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EEEE-A821-4188-B111-42547C8257E8}" type="datetime1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00276-F25A-5CC3-6231-6459CAAC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99290-7013-A133-049E-E070D6BA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3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E78E-8F36-D8CC-0DFF-77623CDF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DFCB4-F8A4-BE9B-AF29-7212545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6AE-9E9B-4F72-A6A9-F21735FF9E34}" type="datetime1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F2C01-B9FB-F645-5F2A-66BA177E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71DBE-1597-847A-A015-866AE4D2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05984-F8AF-6B6A-7FD0-1C5B98D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4BA4-C703-499B-AB80-86C65AC7E213}" type="datetime1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95C17-C629-788E-90F9-087DAACD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C40A-0DC8-CC8B-4FC5-754181F2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8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BBA5-4463-B317-0A85-380C0CB6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E068E-9D5B-D948-295B-8BA9F855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563F5-14CE-3609-30E7-26E2676D6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56D2A-427E-0B96-11ED-28D5243D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9BF7-C726-4692-99EA-56276226880D}" type="datetime1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96D7E-E010-C65B-45AE-FB127ECD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A721A-21F8-73F3-593E-7E84268C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B31A-B4FB-E34E-61DA-D5BBF5B1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AE9DE-7523-AFFE-48FA-E1858AD27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32812-FFC4-2502-AF5A-3AFEA176B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E4C49-D8D6-5857-F668-8D3A8B81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C57-C7C1-413E-A5ED-E2FD5ADB422A}" type="datetime1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4D4E1-714E-FCD1-D7C6-71806986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F353E-DF4C-6393-CD8A-F5A31B81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69808-5A31-8419-56DB-DD2F2E98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2A72C-B9AE-07F0-E306-3BDB19E62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9D9C-764B-65D1-86ED-030C41ADF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7B8EE-F5F4-46D8-9A42-D0646BD9991F}" type="datetime1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F06C-88F0-7646-98B8-3C4F453AA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6F88-635A-325C-DF31-775593F0D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2820B-AF5D-4B72-8F9F-8EEAC85B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hyperlink" Target="https://bigthink.com/starts-with-a-bang/milky-way-lose-black-hole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ACA9-8988-CB63-D961-A417B8EF2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Constraining the Precession of Binary Black Holes Mergers with New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7F8E5-0599-35E6-3DBC-C6B3EC2DE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38562"/>
            <a:ext cx="10515600" cy="26948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Charles Gibson</a:t>
            </a:r>
            <a:r>
              <a:rPr lang="en-US" sz="2800" baseline="30000" dirty="0">
                <a:solidFill>
                  <a:schemeClr val="bg1"/>
                </a:solidFill>
              </a:rPr>
              <a:t>1,2</a:t>
            </a:r>
            <a:r>
              <a:rPr lang="en-US" sz="2800" dirty="0">
                <a:solidFill>
                  <a:schemeClr val="bg1"/>
                </a:solidFill>
              </a:rPr>
              <a:t> and Javier Roulet</a:t>
            </a:r>
            <a:r>
              <a:rPr lang="en-US" sz="2800" baseline="30000" dirty="0">
                <a:solidFill>
                  <a:schemeClr val="bg1"/>
                </a:solidFill>
              </a:rPr>
              <a:t>1,3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i="1" baseline="30000" dirty="0">
                <a:solidFill>
                  <a:schemeClr val="bg1"/>
                </a:solidFill>
              </a:rPr>
              <a:t>1</a:t>
            </a:r>
            <a:r>
              <a:rPr lang="en-US" sz="2000" i="1" dirty="0">
                <a:solidFill>
                  <a:schemeClr val="bg1"/>
                </a:solidFill>
              </a:rPr>
              <a:t>LIGO, California Institute of Technology, Pasadena, CA 91125, USA</a:t>
            </a:r>
          </a:p>
          <a:p>
            <a:r>
              <a:rPr lang="en-US" sz="2000" i="1" baseline="30000" dirty="0">
                <a:solidFill>
                  <a:schemeClr val="bg1"/>
                </a:solidFill>
              </a:rPr>
              <a:t>2</a:t>
            </a:r>
            <a:r>
              <a:rPr lang="en-US" sz="2000" i="1" dirty="0">
                <a:solidFill>
                  <a:schemeClr val="bg1"/>
                </a:solidFill>
              </a:rPr>
              <a:t>Department of Physics, Allegheny College, Meadville, Pennsylvania 16335, USA</a:t>
            </a:r>
          </a:p>
          <a:p>
            <a:r>
              <a:rPr lang="en-US" sz="2000" i="1" baseline="30000" dirty="0">
                <a:solidFill>
                  <a:schemeClr val="bg1"/>
                </a:solidFill>
              </a:rPr>
              <a:t>3</a:t>
            </a:r>
            <a:r>
              <a:rPr lang="en-US" sz="2000" i="1" dirty="0">
                <a:solidFill>
                  <a:schemeClr val="bg1"/>
                </a:solidFill>
              </a:rPr>
              <a:t>TAPIR, Walter Burke Institute for Theoretical Physics, California Institute of Technology, Pasadena, CA 91125, USA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F8B36-449C-A8EC-0ECE-F318A9A8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F82C2A-026B-E33F-9E04-52CDB2DEB4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strongest parameter for distinguishing between aligned and isotropic spins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F82C2A-026B-E33F-9E04-52CDB2DEB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373" r="-580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16FA4A85-38C9-F692-A5E2-EBCE12FEB3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1690688"/>
                <a:ext cx="4762474" cy="4802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consistently has the highest divergence for all mass distributions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consistently has the lowest divergence for all mass distributions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However, all divergences decrease for the higher mass distributions. Why is that?</a:t>
                </a:r>
              </a:p>
            </p:txBody>
          </p:sp>
        </mc:Choice>
        <mc:Fallback xmlns=""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16FA4A85-38C9-F692-A5E2-EBCE12FEB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4762474" cy="4802187"/>
              </a:xfrm>
              <a:prstGeom prst="rect">
                <a:avLst/>
              </a:prstGeom>
              <a:blipFill>
                <a:blip r:embed="rId3"/>
                <a:stretch>
                  <a:fillRect l="-2689" t="-2792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EC6ED2-ADA0-B88E-4594-2F0F11DCF7B2}"/>
              </a:ext>
            </a:extLst>
          </p:cNvPr>
          <p:cNvSpPr txBox="1"/>
          <p:nvPr/>
        </p:nvSpPr>
        <p:spPr>
          <a:xfrm>
            <a:off x="838200" y="6394904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7:</a:t>
            </a:r>
            <a:r>
              <a:rPr lang="en-US" dirty="0">
                <a:solidFill>
                  <a:schemeClr val="bg1"/>
                </a:solidFill>
              </a:rPr>
              <a:t> The KL divergence for the three tested parameters at each chirp mass bin.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A32B-2285-D31A-906C-501FC553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D7DF118-FF0E-F7CF-54C0-F8A4E3A22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75" y="1589409"/>
            <a:ext cx="6172074" cy="4629056"/>
          </a:xfrm>
        </p:spPr>
      </p:pic>
    </p:spTree>
    <p:extLst>
      <p:ext uri="{BB962C8B-B14F-4D97-AF65-F5344CB8AC3E}">
        <p14:creationId xmlns:p14="http://schemas.microsoft.com/office/powerpoint/2010/main" val="349221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F82C2A-026B-E33F-9E04-52CDB2DEB4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Inconsistent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KL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between mass distributions can be attributed to LIGO selection effects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F82C2A-026B-E33F-9E04-52CDB2DEB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1507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6FA4A85-38C9-F692-A5E2-EBCE12FEB3B6}"/>
              </a:ext>
            </a:extLst>
          </p:cNvPr>
          <p:cNvSpPr txBox="1">
            <a:spLocks/>
          </p:cNvSpPr>
          <p:nvPr/>
        </p:nvSpPr>
        <p:spPr>
          <a:xfrm>
            <a:off x="838201" y="1690689"/>
            <a:ext cx="5145808" cy="4396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 data are originally generated with an isotropic spin distribution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However, it is naturally filtered to only allow events that could be detected by LIGO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 remaining events construct the prior (right) that has lower probabilities for higher mass cases</a:t>
            </a:r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0C0F254E-D3B2-13EB-9107-FB8A4F04D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08" y="1690688"/>
            <a:ext cx="5852172" cy="4754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F3F80-97FD-540E-78DD-0D873FA90592}"/>
              </a:ext>
            </a:extLst>
          </p:cNvPr>
          <p:cNvSpPr txBox="1"/>
          <p:nvPr/>
        </p:nvSpPr>
        <p:spPr>
          <a:xfrm>
            <a:off x="838200" y="6394904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8:</a:t>
            </a:r>
            <a:r>
              <a:rPr lang="en-US" dirty="0">
                <a:solidFill>
                  <a:schemeClr val="bg1"/>
                </a:solidFill>
              </a:rPr>
              <a:t> A histogram of the injections for each mass distribution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FC4DB-E4EC-2410-2E62-1407600B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580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476B49-5ACD-3A5D-828D-62871B48F0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Why does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differ between the mass distributions?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476B49-5ACD-3A5D-828D-62871B48F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F7D50B5-9A14-43A3-045E-E0FF3D87C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52439" cy="39949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merger frequency is inversely proportional to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merger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Negative spins cause an earlier merger, decreasing the SNR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This effect is most notable for higher masses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These effects make higher mass, highly precessing BBHs quieter than their non-precessing counterparts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F7D50B5-9A14-43A3-045E-E0FF3D87C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52439" cy="3994914"/>
              </a:xfrm>
              <a:blipFill>
                <a:blip r:embed="rId3"/>
                <a:stretch>
                  <a:fillRect l="-1704" t="-2896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83BB49-88B2-6EFE-AFA2-6B33AB3E142F}"/>
                  </a:ext>
                </a:extLst>
              </p:cNvPr>
              <p:cNvSpPr txBox="1"/>
              <p:nvPr/>
            </p:nvSpPr>
            <p:spPr>
              <a:xfrm>
                <a:off x="838200" y="5882566"/>
                <a:ext cx="8131629" cy="9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Figure 9 :</a:t>
                </a:r>
                <a:r>
                  <a:rPr lang="en-US" dirty="0">
                    <a:solidFill>
                      <a:schemeClr val="bg1"/>
                    </a:solidFill>
                  </a:rPr>
                  <a:t> The characteristic strain of a higher (chirp mass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33.50 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and lower (chirp mass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5.48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mass BBH merger for positive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and negative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spins compared to LHO sensitivity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83BB49-88B2-6EFE-AFA2-6B33AB3E1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82566"/>
                <a:ext cx="8131629" cy="947567"/>
              </a:xfrm>
              <a:prstGeom prst="rect">
                <a:avLst/>
              </a:prstGeom>
              <a:blipFill>
                <a:blip r:embed="rId5"/>
                <a:stretch>
                  <a:fillRect l="-675" t="-2581" r="-150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1E50-7080-6A60-926D-94978C1C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198ED-69A6-DB48-0EF0-F678A24AE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639" y="1081683"/>
            <a:ext cx="6309475" cy="47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54A4AB-DA8E-85E7-1881-52CAFADF16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Regardless,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seems to be the best indicator of precession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54A4AB-DA8E-85E7-1881-52CAFADF1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65AF97-BA50-2B26-AAC4-33B34AE99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How can we use our new, alternative parameter?</a:t>
                </a:r>
              </a:p>
              <a:p>
                <a:pPr marL="514350" indent="-514350"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Use O3a strain data and filter out false-alarms to create a list of events with high astrophysical likelihood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We assume an isotropic spin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LS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=0.5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We sample each astrophysical event from our list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We construct posteriors of each parameter for each event and distinguish which events have high alignment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prior and posterior distributions can provide hints as to the least and most precessing events in our list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65AF97-BA50-2B26-AAC4-33B34AE99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17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9478-1D5C-E106-E543-9A07D6DA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EC0A04-42C5-EDFF-920B-F2D4AB8D28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The SDRs of real events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can provide information on individual precession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EC0A04-42C5-EDFF-920B-F2D4AB8D2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373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9F0F0-F17C-245B-70B5-C7D047AD2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70714" cy="429791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large range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SDR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isotropic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aligned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means a parameter that more strongly confirms (high SDR) or rejects (low SDR) aligned spins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Each event with extreme SDRs should have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posteriors that are localized (not resemble the broad prior)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high inverse false-alarm rates (IFARs)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9F0F0-F17C-245B-70B5-C7D047AD2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70714" cy="4297918"/>
              </a:xfrm>
              <a:blipFill>
                <a:blip r:embed="rId3"/>
                <a:stretch>
                  <a:fillRect l="-2241" t="-142" r="-1887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0BEFC8-3D74-ADDA-B8DC-61FADF888A76}"/>
                  </a:ext>
                </a:extLst>
              </p:cNvPr>
              <p:cNvSpPr txBox="1"/>
              <p:nvPr/>
            </p:nvSpPr>
            <p:spPr>
              <a:xfrm>
                <a:off x="838200" y="6123542"/>
                <a:ext cx="11067370" cy="6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Figure 10:</a:t>
                </a:r>
                <a:r>
                  <a:rPr lang="en-US" dirty="0">
                    <a:solidFill>
                      <a:schemeClr val="bg1"/>
                    </a:solidFill>
                  </a:rPr>
                  <a:t> A histogram of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SDR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astrophysical triggers in O3a data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0BEFC8-3D74-ADDA-B8DC-61FADF888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23542"/>
                <a:ext cx="11067370" cy="671018"/>
              </a:xfrm>
              <a:prstGeom prst="rect">
                <a:avLst/>
              </a:prstGeom>
              <a:blipFill>
                <a:blip r:embed="rId4"/>
                <a:stretch>
                  <a:fillRect l="-496" t="-363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A7E3E-1D83-1A49-0461-716B087A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0B91B-B104-0FF0-0AE0-8E006F3CC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088" y="1797327"/>
            <a:ext cx="54387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3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9B5934-2035-7000-1F21-16E976C3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5721"/>
            <a:ext cx="2743200" cy="365125"/>
          </a:xfrm>
        </p:spPr>
        <p:txBody>
          <a:bodyPr/>
          <a:lstStyle/>
          <a:p>
            <a:pPr algn="l"/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pPr algn="l"/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E61AC0-2051-A91B-9EDD-B77EE677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46636"/>
            <a:ext cx="3047998" cy="236473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8180C83-E83F-C8EE-E115-1BED1B494FC9}"/>
              </a:ext>
            </a:extLst>
          </p:cNvPr>
          <p:cNvSpPr/>
          <p:nvPr/>
        </p:nvSpPr>
        <p:spPr>
          <a:xfrm>
            <a:off x="326571" y="3298371"/>
            <a:ext cx="511629" cy="12838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D7127A79-5D13-721E-1ACE-43979AA13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9998" y="3427773"/>
            <a:ext cx="4572002" cy="34302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BC54C1-8CF3-B563-3D1D-7EB1C06F485A}"/>
                  </a:ext>
                </a:extLst>
              </p:cNvPr>
              <p:cNvSpPr txBox="1"/>
              <p:nvPr/>
            </p:nvSpPr>
            <p:spPr>
              <a:xfrm>
                <a:off x="8207825" y="3824293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BC54C1-8CF3-B563-3D1D-7EB1C06F4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25" y="3824293"/>
                <a:ext cx="1741715" cy="388311"/>
              </a:xfrm>
              <a:prstGeom prst="rect">
                <a:avLst/>
              </a:prstGeom>
              <a:blipFill>
                <a:blip r:embed="rId4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63A6C191-B26A-256B-769F-7DDA05DBB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266" y="0"/>
            <a:ext cx="4568732" cy="3427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638D8E-FCC1-B0A0-75E1-A7B2D9248F0E}"/>
                  </a:ext>
                </a:extLst>
              </p:cNvPr>
              <p:cNvSpPr txBox="1"/>
              <p:nvPr/>
            </p:nvSpPr>
            <p:spPr>
              <a:xfrm>
                <a:off x="3635828" y="376929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638D8E-FCC1-B0A0-75E1-A7B2D9248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8" y="376929"/>
                <a:ext cx="1741715" cy="388311"/>
              </a:xfrm>
              <a:prstGeom prst="rect">
                <a:avLst/>
              </a:prstGeom>
              <a:blipFill>
                <a:blip r:embed="rId6"/>
                <a:stretch>
                  <a:fillRect l="-279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0063B521-26E0-6174-5DED-9AC6D06B8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727" y="3427773"/>
            <a:ext cx="4572002" cy="3430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9E8C78-CA49-5B08-4E3E-8D9812670E00}"/>
                  </a:ext>
                </a:extLst>
              </p:cNvPr>
              <p:cNvSpPr txBox="1"/>
              <p:nvPr/>
            </p:nvSpPr>
            <p:spPr>
              <a:xfrm>
                <a:off x="3635828" y="3824295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23.2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9E8C78-CA49-5B08-4E3E-8D981267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8" y="3824295"/>
                <a:ext cx="1741715" cy="388311"/>
              </a:xfrm>
              <a:prstGeom prst="rect">
                <a:avLst/>
              </a:prstGeom>
              <a:blipFill>
                <a:blip r:embed="rId8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2F4C286E-F4A2-C126-D450-4CE12E9A4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3267" y="0"/>
            <a:ext cx="4568733" cy="3427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1C099B-BAF6-DB47-91F2-DC226E463DFD}"/>
                  </a:ext>
                </a:extLst>
              </p:cNvPr>
              <p:cNvSpPr txBox="1"/>
              <p:nvPr/>
            </p:nvSpPr>
            <p:spPr>
              <a:xfrm>
                <a:off x="8164285" y="395293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1C099B-BAF6-DB47-91F2-DC226E46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5" y="395293"/>
                <a:ext cx="1741715" cy="388311"/>
              </a:xfrm>
              <a:prstGeom prst="rect">
                <a:avLst/>
              </a:prstGeom>
              <a:blipFill>
                <a:blip r:embed="rId10"/>
                <a:stretch>
                  <a:fillRect l="-279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78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695EAE-3F2D-0E32-0BB8-7DC26B72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5722"/>
            <a:ext cx="2743200" cy="365125"/>
          </a:xfrm>
        </p:spPr>
        <p:txBody>
          <a:bodyPr/>
          <a:lstStyle/>
          <a:p>
            <a:pPr algn="l"/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pPr algn="l"/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D4563A-C486-53BA-BCD7-9699CCD8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46636"/>
            <a:ext cx="3047998" cy="23647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DA1DE57-96F5-5805-0F7F-D65E4CBFA004}"/>
              </a:ext>
            </a:extLst>
          </p:cNvPr>
          <p:cNvSpPr/>
          <p:nvPr/>
        </p:nvSpPr>
        <p:spPr>
          <a:xfrm>
            <a:off x="326571" y="3298371"/>
            <a:ext cx="511629" cy="12838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588FB91-A7A1-E52A-0931-AC9CD2A62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7995" y="0"/>
            <a:ext cx="4572002" cy="3430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9D488D-EEA2-D3D2-8FD1-891BE83AE125}"/>
                  </a:ext>
                </a:extLst>
              </p:cNvPr>
              <p:cNvSpPr txBox="1"/>
              <p:nvPr/>
            </p:nvSpPr>
            <p:spPr>
              <a:xfrm>
                <a:off x="3592286" y="937877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9D488D-EEA2-D3D2-8FD1-891BE83AE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6" y="937877"/>
                <a:ext cx="1741715" cy="388311"/>
              </a:xfrm>
              <a:prstGeom prst="rect">
                <a:avLst/>
              </a:prstGeom>
              <a:blipFill>
                <a:blip r:embed="rId4"/>
                <a:stretch>
                  <a:fillRect l="-279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9F52DD08-9CCA-575E-8416-AEC3A4366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8" y="3427773"/>
            <a:ext cx="4572002" cy="3430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F76B2F-1929-6F4F-1703-8C366B269DBF}"/>
                  </a:ext>
                </a:extLst>
              </p:cNvPr>
              <p:cNvSpPr txBox="1"/>
              <p:nvPr/>
            </p:nvSpPr>
            <p:spPr>
              <a:xfrm>
                <a:off x="8164279" y="4366876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F76B2F-1929-6F4F-1703-8C366B269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79" y="4366876"/>
                <a:ext cx="1741715" cy="388311"/>
              </a:xfrm>
              <a:prstGeom prst="rect">
                <a:avLst/>
              </a:prstGeom>
              <a:blipFill>
                <a:blip r:embed="rId6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6C327740-571E-AA7A-F271-5D62D751C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991" y="3427773"/>
            <a:ext cx="4572002" cy="3430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AFC5B0A-915A-58C0-0299-77E136A2B3B6}"/>
                  </a:ext>
                </a:extLst>
              </p:cNvPr>
              <p:cNvSpPr txBox="1"/>
              <p:nvPr/>
            </p:nvSpPr>
            <p:spPr>
              <a:xfrm>
                <a:off x="3592284" y="4366877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23.2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AFC5B0A-915A-58C0-0299-77E136A2B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4" y="4366877"/>
                <a:ext cx="1741715" cy="388311"/>
              </a:xfrm>
              <a:prstGeom prst="rect">
                <a:avLst/>
              </a:prstGeom>
              <a:blipFill>
                <a:blip r:embed="rId8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56C2759-9041-4105-AFA5-551B9DF33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992" y="-2452"/>
            <a:ext cx="4572001" cy="3430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F5F0A2-7DC7-0CED-53EF-0F3E5E083688}"/>
                  </a:ext>
                </a:extLst>
              </p:cNvPr>
              <p:cNvSpPr txBox="1"/>
              <p:nvPr/>
            </p:nvSpPr>
            <p:spPr>
              <a:xfrm>
                <a:off x="8164279" y="937877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F5F0A2-7DC7-0CED-53EF-0F3E5E08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79" y="937877"/>
                <a:ext cx="1741715" cy="388311"/>
              </a:xfrm>
              <a:prstGeom prst="rect">
                <a:avLst/>
              </a:prstGeom>
              <a:blipFill>
                <a:blip r:embed="rId10"/>
                <a:stretch>
                  <a:fillRect l="-279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55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0625644-4909-BEF2-6B0C-C022996F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5722"/>
            <a:ext cx="2743200" cy="365125"/>
          </a:xfrm>
        </p:spPr>
        <p:txBody>
          <a:bodyPr/>
          <a:lstStyle/>
          <a:p>
            <a:pPr algn="l"/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pPr algn="l"/>
              <a:t>17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2A92A-01FC-9265-24D7-ED60244F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634"/>
            <a:ext cx="3047998" cy="236473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F187BA-FB62-A2E6-4968-354B2838DD14}"/>
              </a:ext>
            </a:extLst>
          </p:cNvPr>
          <p:cNvSpPr/>
          <p:nvPr/>
        </p:nvSpPr>
        <p:spPr>
          <a:xfrm>
            <a:off x="2438399" y="3254829"/>
            <a:ext cx="511629" cy="12838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680AA8-AA9C-DD60-4FFE-EB72E4AB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636" y="0"/>
            <a:ext cx="4570363" cy="3428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BE83A9-4E1B-5756-1DC3-673C7CEE607C}"/>
                  </a:ext>
                </a:extLst>
              </p:cNvPr>
              <p:cNvSpPr txBox="1"/>
              <p:nvPr/>
            </p:nvSpPr>
            <p:spPr>
              <a:xfrm>
                <a:off x="3592283" y="828431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BE83A9-4E1B-5756-1DC3-673C7CEE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3" y="828431"/>
                <a:ext cx="1741715" cy="388311"/>
              </a:xfrm>
              <a:prstGeom prst="rect">
                <a:avLst/>
              </a:prstGeom>
              <a:blipFill>
                <a:blip r:embed="rId4"/>
                <a:stretch>
                  <a:fillRect l="-279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890B31C-2B25-CED3-A01A-858DE2E6C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632" y="3429000"/>
            <a:ext cx="4570367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DF347-8CB9-64B4-70CB-F31B4971FC68}"/>
                  </a:ext>
                </a:extLst>
              </p:cNvPr>
              <p:cNvSpPr txBox="1"/>
              <p:nvPr/>
            </p:nvSpPr>
            <p:spPr>
              <a:xfrm>
                <a:off x="3592283" y="4257431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0.56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DF347-8CB9-64B4-70CB-F31B4971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3" y="4257431"/>
                <a:ext cx="1741715" cy="388311"/>
              </a:xfrm>
              <a:prstGeom prst="rect">
                <a:avLst/>
              </a:prstGeom>
              <a:blipFill>
                <a:blip r:embed="rId6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D40765BD-2A05-0993-B015-0E5DA6A5F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0"/>
            <a:ext cx="4572000" cy="3430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15109-A020-C1F2-FD0E-8D233E0C3A69}"/>
                  </a:ext>
                </a:extLst>
              </p:cNvPr>
              <p:cNvSpPr txBox="1"/>
              <p:nvPr/>
            </p:nvSpPr>
            <p:spPr>
              <a:xfrm>
                <a:off x="8164285" y="828430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15109-A020-C1F2-FD0E-8D233E0C3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5" y="828430"/>
                <a:ext cx="1741715" cy="388311"/>
              </a:xfrm>
              <a:prstGeom prst="rect">
                <a:avLst/>
              </a:prstGeom>
              <a:blipFill>
                <a:blip r:embed="rId8"/>
                <a:stretch>
                  <a:fillRect l="-279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215AB411-4DBA-AE77-ABAE-667DB6322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999" y="3428997"/>
            <a:ext cx="4572001" cy="3430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5D231D-C0B3-3B5D-D314-716A0C285F9C}"/>
                  </a:ext>
                </a:extLst>
              </p:cNvPr>
              <p:cNvSpPr txBox="1"/>
              <p:nvPr/>
            </p:nvSpPr>
            <p:spPr>
              <a:xfrm>
                <a:off x="8164282" y="4257430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0.48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5D231D-C0B3-3B5D-D314-716A0C28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2" y="4257430"/>
                <a:ext cx="1741715" cy="388311"/>
              </a:xfrm>
              <a:prstGeom prst="rect">
                <a:avLst/>
              </a:prstGeom>
              <a:blipFill>
                <a:blip r:embed="rId10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92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50FA343B-BDAA-5022-1AE6-759D42A7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5722"/>
            <a:ext cx="2743200" cy="365125"/>
          </a:xfrm>
        </p:spPr>
        <p:txBody>
          <a:bodyPr/>
          <a:lstStyle/>
          <a:p>
            <a:pPr algn="l"/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pPr algn="l"/>
              <a:t>18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C20FD6-8B4C-860E-AF15-D48CC3D5B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634"/>
            <a:ext cx="3047998" cy="236473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3BFC195-8EC4-E5D4-963A-A903A299B181}"/>
              </a:ext>
            </a:extLst>
          </p:cNvPr>
          <p:cNvSpPr/>
          <p:nvPr/>
        </p:nvSpPr>
        <p:spPr>
          <a:xfrm>
            <a:off x="2438399" y="3254829"/>
            <a:ext cx="511629" cy="12838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BBC18C-BEB9-8C3A-7BA2-4C3A882D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68" y="-1239"/>
            <a:ext cx="4572008" cy="343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A28A97-83E0-E480-5162-22A5185039B6}"/>
                  </a:ext>
                </a:extLst>
              </p:cNvPr>
              <p:cNvSpPr txBox="1"/>
              <p:nvPr/>
            </p:nvSpPr>
            <p:spPr>
              <a:xfrm>
                <a:off x="3581387" y="2140103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A28A97-83E0-E480-5162-22A518503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87" y="2140103"/>
                <a:ext cx="1741715" cy="388311"/>
              </a:xfrm>
              <a:prstGeom prst="rect">
                <a:avLst/>
              </a:prstGeom>
              <a:blipFill>
                <a:blip r:embed="rId4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6F0CE52-5105-33DA-8D86-15C3CBF4E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76" y="1"/>
            <a:ext cx="4571985" cy="343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726580-2F2E-7788-C8B2-5E90048624B8}"/>
                  </a:ext>
                </a:extLst>
              </p:cNvPr>
              <p:cNvSpPr txBox="1"/>
              <p:nvPr/>
            </p:nvSpPr>
            <p:spPr>
              <a:xfrm>
                <a:off x="8153365" y="2140103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726580-2F2E-7788-C8B2-5E9004862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65" y="2140103"/>
                <a:ext cx="1741715" cy="388311"/>
              </a:xfrm>
              <a:prstGeom prst="rect">
                <a:avLst/>
              </a:prstGeom>
              <a:blipFill>
                <a:blip r:embed="rId6"/>
                <a:stretch>
                  <a:fillRect l="-279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E88F5A17-89DE-BC49-362B-50454BC2E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614" y="3428992"/>
            <a:ext cx="4570358" cy="3428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C4B5B1-1E24-1CE8-8044-7C5B8F0B408B}"/>
                  </a:ext>
                </a:extLst>
              </p:cNvPr>
              <p:cNvSpPr txBox="1"/>
              <p:nvPr/>
            </p:nvSpPr>
            <p:spPr>
              <a:xfrm>
                <a:off x="3581387" y="5569094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0.56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C4B5B1-1E24-1CE8-8044-7C5B8F0B4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87" y="5569094"/>
                <a:ext cx="1741715" cy="388311"/>
              </a:xfrm>
              <a:prstGeom prst="rect">
                <a:avLst/>
              </a:prstGeom>
              <a:blipFill>
                <a:blip r:embed="rId8"/>
                <a:stretch>
                  <a:fillRect l="-2797" t="-3175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91C63261-2820-1819-C596-A9626D0DB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963" y="3428372"/>
            <a:ext cx="4572009" cy="3430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DA5B90-B7FC-AD09-BE7C-D047B80C316B}"/>
                  </a:ext>
                </a:extLst>
              </p:cNvPr>
              <p:cNvSpPr txBox="1"/>
              <p:nvPr/>
            </p:nvSpPr>
            <p:spPr>
              <a:xfrm>
                <a:off x="8151736" y="5569094"/>
                <a:ext cx="1741715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0.48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DA5B90-B7FC-AD09-BE7C-D047B80C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36" y="5569094"/>
                <a:ext cx="1741715" cy="388311"/>
              </a:xfrm>
              <a:prstGeom prst="rect">
                <a:avLst/>
              </a:prstGeom>
              <a:blipFill>
                <a:blip r:embed="rId10"/>
                <a:stretch>
                  <a:fillRect l="-2797" t="-3175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26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BBFD-B4E3-E00C-00C3-932DDF8A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BF602-E5FF-67E1-F79D-6E1397B05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Proposed new parameters as indicators of precession</a:t>
                </a:r>
              </a:p>
              <a:p>
                <a:pPr marL="514350" indent="-514350"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Provided statistical evidence that makes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 strongest indicator of precession</a:t>
                </a:r>
              </a:p>
              <a:p>
                <a:pPr marL="514350" indent="-514350"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We applied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O3a data to show that there are several events that show promise for precession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BF602-E5FF-67E1-F79D-6E1397B05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ADF43-D28F-99F8-CB68-5801131B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19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BF5D-2C53-2C95-E244-3876B2E2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Precession can provide insight into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formation of the BBH System</a:t>
            </a:r>
            <a:r>
              <a:rPr lang="en-US" baseline="30000" dirty="0">
                <a:solidFill>
                  <a:schemeClr val="bg1"/>
                </a:solidFill>
              </a:rPr>
              <a:t>[1]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7EE31-589F-BE6F-BE9C-1460079B8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0535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Precession is the “wobbling” of the angular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spin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of a BBH system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around the total angular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Precession is dependent on the alignment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High alignment yields low precession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Low alignment yields high precession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7EE31-589F-BE6F-BE9C-1460079B8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05357"/>
              </a:xfrm>
              <a:blipFill>
                <a:blip r:embed="rId2"/>
                <a:stretch>
                  <a:fillRect l="-1217" t="-3716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d the Milky Way lose its black hole? - Big Think">
            <a:extLst>
              <a:ext uri="{FF2B5EF4-FFF2-40B4-BE49-F238E27FC236}">
                <a16:creationId xmlns:a16="http://schemas.microsoft.com/office/drawing/2014/main" id="{2E169D95-5C3D-FF0E-BABB-9ADB3F46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36" y="89447"/>
            <a:ext cx="3266588" cy="34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258FA-BB0A-F1C5-EA54-776BC7BBF4C8}"/>
              </a:ext>
            </a:extLst>
          </p:cNvPr>
          <p:cNvSpPr txBox="1"/>
          <p:nvPr/>
        </p:nvSpPr>
        <p:spPr>
          <a:xfrm>
            <a:off x="838200" y="5534023"/>
            <a:ext cx="715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</a:t>
            </a:r>
            <a:r>
              <a:rPr lang="en-US" b="1" baseline="30000" dirty="0">
                <a:solidFill>
                  <a:schemeClr val="bg1"/>
                </a:solidFill>
              </a:rPr>
              <a:t>[A]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A precessing CBC</a:t>
            </a:r>
          </a:p>
          <a:p>
            <a:r>
              <a:rPr lang="en-US" b="1" dirty="0">
                <a:solidFill>
                  <a:schemeClr val="bg1"/>
                </a:solidFill>
              </a:rPr>
              <a:t>Figure 2:</a:t>
            </a:r>
            <a:r>
              <a:rPr lang="en-US" dirty="0">
                <a:solidFill>
                  <a:schemeClr val="bg1"/>
                </a:solidFill>
              </a:rPr>
              <a:t> A three-body gravitational interaction that yields a binary between BH 2 and BH 3, ejecting BH 1 from an initial binary with BH 2</a:t>
            </a:r>
          </a:p>
        </p:txBody>
      </p:sp>
      <p:pic>
        <p:nvPicPr>
          <p:cNvPr id="12" name="Picture 11" descr="A diagram of a number of bh and bh&#10;&#10;Description automatically generated">
            <a:extLst>
              <a:ext uri="{FF2B5EF4-FFF2-40B4-BE49-F238E27FC236}">
                <a16:creationId xmlns:a16="http://schemas.microsoft.com/office/drawing/2014/main" id="{5EFE10D5-0B39-536A-3CEC-7688F67BD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1979" r="16071" b="13809"/>
          <a:stretch/>
        </p:blipFill>
        <p:spPr>
          <a:xfrm>
            <a:off x="7990114" y="3691799"/>
            <a:ext cx="4086710" cy="30767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F475A-A4A2-CC0F-8C1D-30A07B16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9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6711-43E8-40FE-3BA4-871DA899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1A60E-8008-03C9-BDF1-B5132E187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Analyze precession from O3b and other observing runs to find more events with a high chance of precession</a:t>
                </a:r>
              </a:p>
              <a:p>
                <a:pPr marL="514350" indent="-514350"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Construct a population model from the events</a:t>
                </a:r>
              </a:p>
              <a:p>
                <a:pPr marL="971550" lvl="1" indent="-514350">
                  <a:buAutoNum type="alphaLcPeriod"/>
                </a:pPr>
                <a:r>
                  <a:rPr lang="en-US" sz="2800" dirty="0">
                    <a:solidFill>
                      <a:schemeClr val="bg1"/>
                    </a:solidFill>
                  </a:rPr>
                  <a:t>This allows us to confirm precession without “cherry picking” the individual events with a non-zero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posterior of aligned spins</a:t>
                </a:r>
              </a:p>
              <a:p>
                <a:pPr marL="514350" indent="-514350"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I will be working with Javier </a:t>
                </a:r>
                <a:r>
                  <a:rPr lang="en-US" dirty="0" err="1">
                    <a:solidFill>
                      <a:schemeClr val="bg1"/>
                    </a:solidFill>
                  </a:rPr>
                  <a:t>Roulet</a:t>
                </a:r>
                <a:r>
                  <a:rPr lang="en-US" dirty="0">
                    <a:solidFill>
                      <a:schemeClr val="bg1"/>
                    </a:solidFill>
                  </a:rPr>
                  <a:t> and Isha </a:t>
                </a:r>
                <a:r>
                  <a:rPr lang="en-US" dirty="0" err="1">
                    <a:solidFill>
                      <a:schemeClr val="bg1"/>
                    </a:solidFill>
                  </a:rPr>
                  <a:t>Anantpurkar</a:t>
                </a:r>
                <a:r>
                  <a:rPr lang="en-US" dirty="0">
                    <a:solidFill>
                      <a:schemeClr val="bg1"/>
                    </a:solidFill>
                  </a:rPr>
                  <a:t> on constructing this population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1A60E-8008-03C9-BDF1-B5132E187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058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A291B-CB6E-D875-6375-084D45B7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5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11B3-8CD8-4FE6-06BE-57153846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4F46D8-2722-24B3-A767-6113DB3F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17655" cy="5032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Mandel, I., &amp; Farmer, A. 2022,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955, 1,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10.1016/j.physrep.2022.01.003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Schmidt, P.,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Ohme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F., &amp;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Hannam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M. 2015,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PhRvD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91,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024043,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10.1103/PhysRevD.91.024043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Abbott, R., Abbott, T. D.,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Acernese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F., et al. 2023,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Physical Review X, 13, 041039,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10.1103/PhysRevX.13.041039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Hannam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M., Hoy, C., Thompson, J. E., et al. 2022,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Nature, 610, 652,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10.1038/s41586-022-05212-z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Payne, E., Hourihane, S.,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Golomb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J., et al. 2022,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PhRvD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106, 104017,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10.1103/PhysRevD.106.104017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Fairhurst, S., Green, R., Hoy, C.,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Hannam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M., &amp; Muir, A.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2020,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PhRvD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102, 024055,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10.1103/PhysRevD.102.024055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Neyman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J., &amp; Pearson, E. S. 1933, Philosophical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Transactions of the Royal Society of London Series A,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231, 289,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10.1098/rsta.1933.0009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Olsen, S.,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Venumadhav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T.,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Mushkin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J., et al. 2022,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PhRvD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106, 043009,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10.1103/PhysRevD.106.043009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12" name="Content Placeholder 6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C40917A4-DDA8-9842-4983-B93B5CBA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85" y="3576863"/>
            <a:ext cx="1820292" cy="1825625"/>
          </a:xfrm>
          <a:prstGeom prst="rect">
            <a:avLst/>
          </a:prstGeom>
        </p:spPr>
      </p:pic>
      <p:pic>
        <p:nvPicPr>
          <p:cNvPr id="13" name="Picture 12" descr="A logo with black text&#10;&#10;Description automatically generated">
            <a:extLst>
              <a:ext uri="{FF2B5EF4-FFF2-40B4-BE49-F238E27FC236}">
                <a16:creationId xmlns:a16="http://schemas.microsoft.com/office/drawing/2014/main" id="{29478F06-2060-3DCB-8961-F78806495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7" y="3576863"/>
            <a:ext cx="2434274" cy="1825625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E958968-66B4-104F-DC62-E906D75AEDEB}"/>
              </a:ext>
            </a:extLst>
          </p:cNvPr>
          <p:cNvSpPr txBox="1">
            <a:spLocks/>
          </p:cNvSpPr>
          <p:nvPr/>
        </p:nvSpPr>
        <p:spPr>
          <a:xfrm>
            <a:off x="6336146" y="1825624"/>
            <a:ext cx="5017655" cy="72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eriod"/>
            </a:pPr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  <a:hlinkClick r:id="rId4"/>
              </a:rPr>
              <a:t>https://bigthink.com/starts-with-a-bang/milky-way-lose-black-hole/</a:t>
            </a:r>
            <a:endParaRPr lang="en-US" sz="15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40A8091-5C80-BA78-F3D7-2012B932D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6" y="5402488"/>
            <a:ext cx="4250931" cy="1029836"/>
          </a:xfrm>
          <a:prstGeom prst="rect">
            <a:avLst/>
          </a:prstGeom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FC20A9ED-324D-FFA2-871E-9CDCCE6AE40F}"/>
              </a:ext>
            </a:extLst>
          </p:cNvPr>
          <p:cNvSpPr txBox="1">
            <a:spLocks/>
          </p:cNvSpPr>
          <p:nvPr/>
        </p:nvSpPr>
        <p:spPr>
          <a:xfrm>
            <a:off x="6336146" y="2681058"/>
            <a:ext cx="5017655" cy="72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</a:rPr>
              <a:t>Software Used: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</a:rPr>
              <a:t>NumPy, Matplotlib, Pandas, </a:t>
            </a:r>
            <a:r>
              <a:rPr lang="en-US" sz="1500" dirty="0" err="1">
                <a:solidFill>
                  <a:schemeClr val="bg1"/>
                </a:solidFill>
                <a:latin typeface="Lato" panose="020F0502020204030203" pitchFamily="34" charset="0"/>
              </a:rPr>
              <a:t>Scipy</a:t>
            </a:r>
            <a:r>
              <a:rPr lang="en-US" sz="1500" dirty="0">
                <a:solidFill>
                  <a:schemeClr val="bg1"/>
                </a:solidFill>
                <a:latin typeface="Lato" panose="020F0502020204030203" pitchFamily="34" charset="0"/>
              </a:rPr>
              <a:t>, Cogwheel-pe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221EA-2EEC-2721-3728-2467F847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7FCC1E-2EE0-4CA0-A0FF-1CEF4DF6E5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41970" y="365125"/>
                <a:ext cx="2950030" cy="604656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Marginal Events With Strong Localization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7FCC1E-2EE0-4CA0-A0FF-1CEF4DF6E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41970" y="365125"/>
                <a:ext cx="2950030" cy="6046561"/>
              </a:xfrm>
              <a:blipFill>
                <a:blip r:embed="rId2"/>
                <a:stretch>
                  <a:fillRect l="-8264" r="-1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F3372409-A080-1A59-68E4-60A9EBFEA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C2949-3A9D-9390-3CE3-1A1CB91D8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1" cy="342900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1D665F-01D1-E7A7-6CE6-976CB0304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6F7ED-196F-9DCB-A5BE-468A25465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8999"/>
            <a:ext cx="4572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492441-D405-7A8D-A67A-34AF65BFFD30}"/>
                  </a:ext>
                </a:extLst>
              </p:cNvPr>
              <p:cNvSpPr txBox="1"/>
              <p:nvPr/>
            </p:nvSpPr>
            <p:spPr>
              <a:xfrm>
                <a:off x="2286000" y="1273549"/>
                <a:ext cx="2002971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0.17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492441-D405-7A8D-A67A-34AF65BF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73549"/>
                <a:ext cx="2002971" cy="388311"/>
              </a:xfrm>
              <a:prstGeom prst="rect">
                <a:avLst/>
              </a:prstGeom>
              <a:blipFill>
                <a:blip r:embed="rId7"/>
                <a:stretch>
                  <a:fillRect l="-2432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F11F30-FF24-3FF1-6BD1-174FEDBEE7DD}"/>
                  </a:ext>
                </a:extLst>
              </p:cNvPr>
              <p:cNvSpPr txBox="1"/>
              <p:nvPr/>
            </p:nvSpPr>
            <p:spPr>
              <a:xfrm>
                <a:off x="2285999" y="5001984"/>
                <a:ext cx="2002971" cy="38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IFAR: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0.65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F11F30-FF24-3FF1-6BD1-174FEDBEE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5001984"/>
                <a:ext cx="2002971" cy="388311"/>
              </a:xfrm>
              <a:prstGeom prst="rect">
                <a:avLst/>
              </a:prstGeom>
              <a:blipFill>
                <a:blip r:embed="rId8"/>
                <a:stretch>
                  <a:fillRect l="-2432" t="-3175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6AFBFC3-905E-C49E-F508-704355CB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3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334F-69D6-D424-A298-B5BC182B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Getting from </a:t>
            </a:r>
            <a:r>
              <a:rPr lang="en-US" dirty="0" err="1">
                <a:solidFill>
                  <a:schemeClr val="bg1"/>
                </a:solidFill>
              </a:rPr>
              <a:t>Neyman</a:t>
            </a:r>
            <a:r>
              <a:rPr lang="en-US" dirty="0">
                <a:solidFill>
                  <a:schemeClr val="bg1"/>
                </a:solidFill>
              </a:rPr>
              <a:t>-Pearson Lemma to Savage-Dickey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There are two hypotheses: an isotropic spin distribution and an aligned spin distribution. The parameters that claim precession are expressed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: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058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671F5-C179-B7E7-3DE9-40A06BDA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6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334F-69D6-D424-A298-B5BC182B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Getting from </a:t>
            </a:r>
            <a:r>
              <a:rPr lang="en-US" dirty="0" err="1">
                <a:solidFill>
                  <a:schemeClr val="bg1"/>
                </a:solidFill>
              </a:rPr>
              <a:t>Neyman</a:t>
            </a:r>
            <a:r>
              <a:rPr lang="en-US" dirty="0">
                <a:solidFill>
                  <a:schemeClr val="bg1"/>
                </a:solidFill>
              </a:rPr>
              <a:t>-Pearson Lemma to Savage-Dickey Ratio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Now, we aim to capture all the precession information found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through a single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and retain all other irrelevant information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In other words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Thus, there should be a single value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the same (isotropic spin distribution has a non-zero probability of aligned spins)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2375"/>
              </a:xfrm>
              <a:blipFill>
                <a:blip r:embed="rId2"/>
                <a:stretch>
                  <a:fillRect l="-1217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D6E1-BDFA-0655-826A-87B91EE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71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334F-69D6-D424-A298-B5BC182B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Getting from </a:t>
            </a:r>
            <a:r>
              <a:rPr lang="en-US" dirty="0" err="1">
                <a:solidFill>
                  <a:schemeClr val="bg1"/>
                </a:solidFill>
              </a:rPr>
              <a:t>Neyman</a:t>
            </a:r>
            <a:r>
              <a:rPr lang="en-US" dirty="0">
                <a:solidFill>
                  <a:schemeClr val="bg1"/>
                </a:solidFill>
              </a:rPr>
              <a:t>-Pearson Lemma to Savage-Dickey Ratio cont.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Assuming a single parameter can meet this qualification, we can rerun the calculation, where</a:t>
                </a:r>
              </a:p>
              <a:p>
                <a:pPr marL="0" indent="0">
                  <a:buNone/>
                </a:pPr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Using the same process for the derivation for a general set of parameters: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Savage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Dickey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92F82-B918-50FA-47C7-675BE59C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72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334F-69D6-D424-A298-B5BC182B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Mass and Precession LIGO Selection Effects and 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ra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D9BE7-BBB7-BEEC-85DB-B6FF38680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290DBE-D45D-02B8-D21F-6923A9074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5625"/>
                <a:ext cx="52578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dimensionless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Hz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To find the change in SNR for a given frequency (on a log-log scale), we can integrate the strain across a frequency range, exponentiate the value, then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290DBE-D45D-02B8-D21F-6923A907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5"/>
                <a:ext cx="5257800" cy="4351338"/>
              </a:xfrm>
              <a:prstGeom prst="rect">
                <a:avLst/>
              </a:prstGeom>
              <a:blipFill>
                <a:blip r:embed="rId3"/>
                <a:stretch>
                  <a:fillRect l="-1738" r="-1275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9202-0342-1B10-D2FD-10352040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4236-DCCB-128C-6F22-34AC6170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is also a slight relationship between mass and parameter effectiveness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F1C83-1FB7-9BB9-DAB3-477C3B12D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469393" cy="46672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low-mass distribution has a slightly higher lower bound to the distribution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SDR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LS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could be from the estimate of the prior probability density from the histogram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F1C83-1FB7-9BB9-DAB3-477C3B12D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469393" cy="4667249"/>
              </a:xfrm>
              <a:blipFill>
                <a:blip r:embed="rId2"/>
                <a:stretch>
                  <a:fillRect l="-2227" t="-2219" r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mass and mass distribution&#10;&#10;Description automatically generated with medium confidence">
            <a:extLst>
              <a:ext uri="{FF2B5EF4-FFF2-40B4-BE49-F238E27FC236}">
                <a16:creationId xmlns:a16="http://schemas.microsoft.com/office/drawing/2014/main" id="{523F9C61-F84C-E85F-0D42-B8035053DB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9"/>
          <a:stretch/>
        </p:blipFill>
        <p:spPr>
          <a:xfrm>
            <a:off x="6307592" y="1689894"/>
            <a:ext cx="5651169" cy="4667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263FB-8675-4CE3-22AE-934BEDAE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27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0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D197-8CD1-C889-CA1E-7A4F723C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There is already a precession parameter in use</a:t>
            </a:r>
            <a:r>
              <a:rPr lang="en-US" baseline="30000" dirty="0">
                <a:solidFill>
                  <a:schemeClr val="bg1"/>
                </a:solidFill>
              </a:rPr>
              <a:t>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7044E-C7D1-27AA-A3B7-6933D6408A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The effective precession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of a system is defined as</a:t>
                </a:r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3+4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there is no precession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there is maximum precession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measure of the maximum contribution of the in-plane spin 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7044E-C7D1-27AA-A3B7-6933D6408A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058" b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E64A6-1477-7BA1-F6A1-8602FA65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86D897-F780-3FBC-F687-8F2D78363A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8074891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There are two main issues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an indicator of precession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86D897-F780-3FBC-F687-8F2D78363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8074891" cy="1325563"/>
              </a:xfrm>
              <a:blipFill>
                <a:blip r:embed="rId2"/>
                <a:stretch>
                  <a:fillRect l="-2719" t="-7834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624AD-56FB-95DB-9582-781873D74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130871" cy="388057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The posterior distributions are broad and resemble the prior distribution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The prior distribution sharply approaches 0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true precession value for individual cases cannot be easily constrained, and if it is equal to 0, it is difficult to interpret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Thus, claims of precession are debated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[3, 4]</a:t>
                </a:r>
              </a:p>
              <a:p>
                <a:pPr marL="514350" indent="-514350"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624AD-56FB-95DB-9582-781873D74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130871" cy="3880578"/>
              </a:xfrm>
              <a:blipFill>
                <a:blip r:embed="rId3"/>
                <a:stretch>
                  <a:fillRect l="-1575" t="-2669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hart of numbers and a number&#10;&#10;Description automatically generated with medium confidence">
            <a:extLst>
              <a:ext uri="{FF2B5EF4-FFF2-40B4-BE49-F238E27FC236}">
                <a16:creationId xmlns:a16="http://schemas.microsoft.com/office/drawing/2014/main" id="{4A15CB28-1653-E408-979F-ED26306064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6"/>
          <a:stretch/>
        </p:blipFill>
        <p:spPr>
          <a:xfrm>
            <a:off x="8913091" y="3002"/>
            <a:ext cx="3278909" cy="6248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D8CEA65-E725-0DC3-B2F3-23A55A85FA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081" y="5510535"/>
                <a:ext cx="8074891" cy="13255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Figure 3</a:t>
                </a:r>
                <a:r>
                  <a:rPr lang="en-US" sz="1800" baseline="30000" dirty="0">
                    <a:solidFill>
                      <a:schemeClr val="bg1"/>
                    </a:solidFill>
                  </a:rPr>
                  <a:t>[5]</a:t>
                </a:r>
                <a:r>
                  <a:rPr lang="en-US" sz="1800" dirty="0">
                    <a:solidFill>
                      <a:schemeClr val="bg1"/>
                    </a:solidFill>
                  </a:rPr>
                  <a:t>: The prior (lower, white curves) and posterior (upper, colored curves)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for several events from GWTC-3. The shapes of the two distributions for each case are very similar, meaning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is not very informative of the actual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chemeClr val="bg1"/>
                    </a:solidFill>
                  </a:rPr>
                  <a:t>precession.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D8CEA65-E725-0DC3-B2F3-23A55A85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" y="5510535"/>
                <a:ext cx="8074891" cy="1325562"/>
              </a:xfrm>
              <a:prstGeom prst="rect">
                <a:avLst/>
              </a:prstGeom>
              <a:blipFill>
                <a:blip r:embed="rId5"/>
                <a:stretch>
                  <a:fillRect l="-679" t="-4608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10188-CCD2-F5AA-8969-C5927EE4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F328-764D-310E-9F2F-EC433DE5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other parameters can be used?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5D33A-9496-BED5-4100-AD76867621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2519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Two main parameters come to mind, both based on the geometry of the system: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directly relates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describes modulation in the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waveform from precession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[6]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Note that both parameters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approach 0 for aligned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Taking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LS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allows a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non-zero prior for aligned spins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5D33A-9496-BED5-4100-AD7686762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251903"/>
              </a:xfrm>
              <a:blipFill>
                <a:blip r:embed="rId2"/>
                <a:stretch>
                  <a:fillRect l="-1217" t="-2436" r="-1623" b="-3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DD1D13-CCAB-858D-F37A-38C295792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r="24750"/>
          <a:stretch/>
        </p:blipFill>
        <p:spPr>
          <a:xfrm>
            <a:off x="7153523" y="2196962"/>
            <a:ext cx="4831649" cy="4159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A96864-C9A5-C6DE-0A20-DA87D4A98990}"/>
                  </a:ext>
                </a:extLst>
              </p:cNvPr>
              <p:cNvSpPr txBox="1"/>
              <p:nvPr/>
            </p:nvSpPr>
            <p:spPr>
              <a:xfrm>
                <a:off x="838200" y="6169891"/>
                <a:ext cx="6010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Figure 4:</a:t>
                </a:r>
                <a:r>
                  <a:rPr lang="en-US" dirty="0">
                    <a:solidFill>
                      <a:schemeClr val="bg1"/>
                    </a:solidFill>
                  </a:rPr>
                  <a:t> The geometry of a BBH system used 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(based on [6]).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A96864-C9A5-C6DE-0A20-DA87D4A98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69891"/>
                <a:ext cx="6010523" cy="646331"/>
              </a:xfrm>
              <a:prstGeom prst="rect">
                <a:avLst/>
              </a:prstGeom>
              <a:blipFill>
                <a:blip r:embed="rId4"/>
                <a:stretch>
                  <a:fillRect l="-914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E83-C788-A3C0-C76A-5643E81B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37F1-F224-2714-9703-EC01AD5A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can we test our new parameters?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7CC8C-1DD6-F095-C81B-6238D9F64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5377875" cy="418764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~3000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injections across three mass distributions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population has an isotropic spin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LS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=0.5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We can sample each injection and construct posterior distributions for each parameter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Statistical tests using known injections and constructed posteriors can find the most informative parameter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7CC8C-1DD6-F095-C81B-6238D9F64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5377875" cy="4187648"/>
              </a:xfrm>
              <a:blipFill>
                <a:blip r:embed="rId2"/>
                <a:stretch>
                  <a:fillRect l="-1699" t="-3202" r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B0ADDD5-24D8-3EEA-766D-2D1512B9A13D}"/>
              </a:ext>
            </a:extLst>
          </p:cNvPr>
          <p:cNvSpPr txBox="1"/>
          <p:nvPr/>
        </p:nvSpPr>
        <p:spPr>
          <a:xfrm>
            <a:off x="838198" y="6558464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*This data can be downloaded at https://zenodo.org/records/10910135</a:t>
            </a: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0DE053BA-1E74-A5E8-42D7-9A40199C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1355942"/>
            <a:ext cx="5732099" cy="4657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EC9CB-6E95-012D-BB91-BBBE7C997F19}"/>
              </a:ext>
            </a:extLst>
          </p:cNvPr>
          <p:cNvSpPr txBox="1"/>
          <p:nvPr/>
        </p:nvSpPr>
        <p:spPr>
          <a:xfrm>
            <a:off x="838198" y="601327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5:</a:t>
            </a:r>
            <a:r>
              <a:rPr lang="en-US" dirty="0">
                <a:solidFill>
                  <a:schemeClr val="bg1"/>
                </a:solidFill>
              </a:rPr>
              <a:t> The masses of the BHs of each injected event. There are three “bins”</a:t>
            </a:r>
          </a:p>
          <a:p>
            <a:r>
              <a:rPr lang="en-US" dirty="0">
                <a:solidFill>
                  <a:schemeClr val="bg1"/>
                </a:solidFill>
              </a:rPr>
              <a:t>that each injection falls into based on the chirp mass.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AC48A-3B54-3580-E4D2-DDEC13A9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2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357D-4F9F-2AEE-0CD2-8E290FB0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Savage-Dickey Ratio can be used to compare these two hypotheses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08C98-38FD-7C2B-4655-AE7009741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3"/>
                <a:ext cx="10515600" cy="503237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system is either precessing or it is not precessing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Hypothesis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isotropic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spin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population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Hypothesis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2: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aligned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spin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population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Savage-Dickey Ratio, derived from the </a:t>
                </a:r>
                <a:r>
                  <a:rPr lang="en-US" dirty="0" err="1">
                    <a:solidFill>
                      <a:schemeClr val="bg1"/>
                    </a:solidFill>
                  </a:rPr>
                  <a:t>Neyman</a:t>
                </a:r>
                <a:r>
                  <a:rPr lang="en-US" dirty="0">
                    <a:solidFill>
                      <a:schemeClr val="bg1"/>
                    </a:solidFill>
                  </a:rPr>
                  <a:t>-Pearson Lemma, is the strongest way to distinguish between two hypotheses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[7]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SDR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aligned</m:t>
                              </m:r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spins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aligned</m:t>
                              </m:r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spins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We want to choose a parameter that makes the ratio </a:t>
                </a:r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to be large when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are actually aligned and small when they are misaligned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08C98-38FD-7C2B-4655-AE7009741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3"/>
                <a:ext cx="10515600" cy="5032377"/>
              </a:xfrm>
              <a:blipFill>
                <a:blip r:embed="rId2"/>
                <a:stretch>
                  <a:fillRect l="-1043" t="-3027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27990-5BE1-9211-40FC-536D42F0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9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38862-5C2D-84D5-26A0-A58D277098F8}"/>
              </a:ext>
            </a:extLst>
          </p:cNvPr>
          <p:cNvSpPr txBox="1"/>
          <p:nvPr/>
        </p:nvSpPr>
        <p:spPr>
          <a:xfrm>
            <a:off x="9227827" y="541991"/>
            <a:ext cx="2964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Figure 6:</a:t>
            </a:r>
            <a:r>
              <a:rPr lang="en-US" sz="2400" dirty="0">
                <a:solidFill>
                  <a:schemeClr val="bg1"/>
                </a:solidFill>
              </a:rPr>
              <a:t> The SDRs of several tested parameters against the injected values for the low-mass distribution. We expect high values for aligned spins (the red lines) and low values for misaligned spins (opposite of the red lines).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079DE-26C8-10F8-19A5-762B8A67BF1F}"/>
                  </a:ext>
                </a:extLst>
              </p:cNvPr>
              <p:cNvSpPr txBox="1"/>
              <p:nvPr/>
            </p:nvSpPr>
            <p:spPr>
              <a:xfrm>
                <a:off x="5043355" y="3711714"/>
                <a:ext cx="4184471" cy="3526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shows the least variability</a:t>
                </a:r>
                <a:endParaRPr lang="en-US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LS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seem to share similar information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 information of both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LS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have a dependence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079DE-26C8-10F8-19A5-762B8A67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55" y="3711714"/>
                <a:ext cx="4184471" cy="3526030"/>
              </a:xfrm>
              <a:prstGeom prst="rect">
                <a:avLst/>
              </a:prstGeom>
              <a:blipFill>
                <a:blip r:embed="rId2"/>
                <a:stretch>
                  <a:fillRect l="-2183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DBC1D987-0CEE-820C-C80F-938FCD50D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3" y="3514399"/>
            <a:ext cx="4543960" cy="3245686"/>
          </a:xfrm>
        </p:spPr>
      </p:pic>
      <p:pic>
        <p:nvPicPr>
          <p:cNvPr id="20" name="Picture 19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95EC15E9-E190-0EAC-E753-ACCFA44A1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3" y="168789"/>
            <a:ext cx="4543960" cy="3169723"/>
          </a:xfrm>
          <a:prstGeom prst="rect">
            <a:avLst/>
          </a:prstGeom>
        </p:spPr>
      </p:pic>
      <p:pic>
        <p:nvPicPr>
          <p:cNvPr id="21" name="Picture 2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75CC20F4-39D4-A501-4DAE-3CE97E7AE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73" y="168788"/>
            <a:ext cx="4412753" cy="3169723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C4F389F-0F82-6006-7F70-2FE4211C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DF40-5675-98E7-99F3-F5CE0094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can further summarize all SDR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97F3-9FFB-ED74-5DB1-6D791DBFD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711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dirty="0" err="1">
                    <a:solidFill>
                      <a:schemeClr val="bg1"/>
                    </a:solidFill>
                  </a:rPr>
                  <a:t>Kullback-Leibler</a:t>
                </a:r>
                <a:r>
                  <a:rPr lang="en-US" dirty="0">
                    <a:solidFill>
                      <a:schemeClr val="bg1"/>
                    </a:solidFill>
                  </a:rPr>
                  <a:t>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KL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shows the difference between two distributions</a:t>
                </a:r>
              </a:p>
              <a:p>
                <a:pPr marL="0" indent="0">
                  <a:buNone/>
                </a:pPr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KL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sepChr m:val="∣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sepChr m:val="∣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SDR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We now can summarize the divergence of the two distributions with a single value, and choose a precession parameter that maximizes this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97F3-9FFB-ED74-5DB1-6D791DBFD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71118"/>
              </a:xfrm>
              <a:blipFill>
                <a:blip r:embed="rId2"/>
                <a:stretch>
                  <a:fillRect l="-1217" t="-281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965BB-944A-D6B9-E817-7781A212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0B-AF5D-4B72-8F9F-8EEAC85B3CA3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5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astrophysics_report_1</Template>
  <TotalTime>3769</TotalTime>
  <Words>1953</Words>
  <Application>Microsoft Office PowerPoint</Application>
  <PresentationFormat>Widescreen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Lato</vt:lpstr>
      <vt:lpstr>Office Theme</vt:lpstr>
      <vt:lpstr>Constraining the Precession of Binary Black Holes Mergers with New Parameters</vt:lpstr>
      <vt:lpstr>Precession can provide insight into the formation of the BBH System[1]</vt:lpstr>
      <vt:lpstr>There is already a precession parameter in use[2]</vt:lpstr>
      <vt:lpstr>There are two main issues with χ_p as an indicator of precession</vt:lpstr>
      <vt:lpstr>What other parameters can be used?</vt:lpstr>
      <vt:lpstr>How can we test our new parameters?</vt:lpstr>
      <vt:lpstr>The Savage-Dickey Ratio can be used to compare these two hypotheses</vt:lpstr>
      <vt:lpstr>PowerPoint Presentation</vt:lpstr>
      <vt:lpstr>We can further summarize all SDR values</vt:lpstr>
      <vt:lpstr>cos⁡(θ_LS ) is the strongest parameter for distinguishing between aligned and isotropic spins</vt:lpstr>
      <vt:lpstr>Inconsistent D_KL between mass distributions can be attributed to LIGO selection effects</vt:lpstr>
      <vt:lpstr>Why does cos⁡(θ_LS ) differ between the mass distributions?</vt:lpstr>
      <vt:lpstr>Regardless, cos⁡(θ_LS ) seems to be the best indicator of precession</vt:lpstr>
      <vt:lpstr>The SDRs of real events show that cos⁡(θ_LS ) can provide information on individual precession</vt:lpstr>
      <vt:lpstr>PowerPoint Presentation</vt:lpstr>
      <vt:lpstr>PowerPoint Presentation</vt:lpstr>
      <vt:lpstr>PowerPoint Presentation</vt:lpstr>
      <vt:lpstr>PowerPoint Presentation</vt:lpstr>
      <vt:lpstr>Final Conclusions</vt:lpstr>
      <vt:lpstr>Future Applications</vt:lpstr>
      <vt:lpstr>Acknowledgements</vt:lpstr>
      <vt:lpstr>Marginal Events With Strong Localization of cos⁡(θ_LS ) at -1</vt:lpstr>
      <vt:lpstr>Getting from Neyman-Pearson Lemma to Savage-Dickey Ratio</vt:lpstr>
      <vt:lpstr>Getting from Neyman-Pearson Lemma to Savage-Dickey Ratio cont.</vt:lpstr>
      <vt:lpstr>Getting from Neyman-Pearson Lemma to Savage-Dickey Ratio cont. 2</vt:lpstr>
      <vt:lpstr>Mass and Precession LIGO Selection Effects and SNR</vt:lpstr>
      <vt:lpstr>There is also a slight relationship between mass and parameter effectiveness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Gibson</dc:creator>
  <cp:lastModifiedBy>Charlie Gibson</cp:lastModifiedBy>
  <cp:revision>50</cp:revision>
  <dcterms:created xsi:type="dcterms:W3CDTF">2024-08-14T20:31:56Z</dcterms:created>
  <dcterms:modified xsi:type="dcterms:W3CDTF">2024-08-22T18:06:26Z</dcterms:modified>
</cp:coreProperties>
</file>