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15"/>
  </p:notesMasterIdLst>
  <p:sldIdLst>
    <p:sldId id="306" r:id="rId5"/>
    <p:sldId id="322" r:id="rId6"/>
    <p:sldId id="308" r:id="rId7"/>
    <p:sldId id="321" r:id="rId8"/>
    <p:sldId id="313" r:id="rId9"/>
    <p:sldId id="315" r:id="rId10"/>
    <p:sldId id="327" r:id="rId11"/>
    <p:sldId id="325" r:id="rId12"/>
    <p:sldId id="328" r:id="rId13"/>
    <p:sldId id="31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419437-F140-4C31-91BC-70855CF313AC}" v="24" dt="2022-08-16T23:35:57.4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4967" autoAdjust="0"/>
  </p:normalViewPr>
  <p:slideViewPr>
    <p:cSldViewPr snapToGrid="0">
      <p:cViewPr>
        <p:scale>
          <a:sx n="63" d="100"/>
          <a:sy n="63" d="100"/>
        </p:scale>
        <p:origin x="804" y="56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omi Shechter" userId="3e7d51d396c8fbac" providerId="LiveId" clId="{8D419437-F140-4C31-91BC-70855CF313AC}"/>
    <pc:docChg chg="undo redo custSel addSld delSld modSld sldOrd">
      <pc:chgData name="Naomi Shechter" userId="3e7d51d396c8fbac" providerId="LiveId" clId="{8D419437-F140-4C31-91BC-70855CF313AC}" dt="2022-08-16T23:39:25.218" v="1048" actId="1076"/>
      <pc:docMkLst>
        <pc:docMk/>
      </pc:docMkLst>
      <pc:sldChg chg="del">
        <pc:chgData name="Naomi Shechter" userId="3e7d51d396c8fbac" providerId="LiveId" clId="{8D419437-F140-4C31-91BC-70855CF313AC}" dt="2022-08-15T00:22:59.564" v="2" actId="2696"/>
        <pc:sldMkLst>
          <pc:docMk/>
          <pc:sldMk cId="783914445" sldId="294"/>
        </pc:sldMkLst>
      </pc:sldChg>
      <pc:sldChg chg="del">
        <pc:chgData name="Naomi Shechter" userId="3e7d51d396c8fbac" providerId="LiveId" clId="{8D419437-F140-4C31-91BC-70855CF313AC}" dt="2022-08-15T00:22:59.564" v="2" actId="2696"/>
        <pc:sldMkLst>
          <pc:docMk/>
          <pc:sldMk cId="277827655" sldId="295"/>
        </pc:sldMkLst>
      </pc:sldChg>
      <pc:sldChg chg="del">
        <pc:chgData name="Naomi Shechter" userId="3e7d51d396c8fbac" providerId="LiveId" clId="{8D419437-F140-4C31-91BC-70855CF313AC}" dt="2022-08-15T00:22:59.564" v="2" actId="2696"/>
        <pc:sldMkLst>
          <pc:docMk/>
          <pc:sldMk cId="3159288639" sldId="303"/>
        </pc:sldMkLst>
      </pc:sldChg>
      <pc:sldChg chg="del">
        <pc:chgData name="Naomi Shechter" userId="3e7d51d396c8fbac" providerId="LiveId" clId="{8D419437-F140-4C31-91BC-70855CF313AC}" dt="2022-08-15T00:22:59.564" v="2" actId="2696"/>
        <pc:sldMkLst>
          <pc:docMk/>
          <pc:sldMk cId="3124766000" sldId="304"/>
        </pc:sldMkLst>
      </pc:sldChg>
      <pc:sldChg chg="del">
        <pc:chgData name="Naomi Shechter" userId="3e7d51d396c8fbac" providerId="LiveId" clId="{8D419437-F140-4C31-91BC-70855CF313AC}" dt="2022-08-15T00:22:59.564" v="2" actId="2696"/>
        <pc:sldMkLst>
          <pc:docMk/>
          <pc:sldMk cId="1403455250" sldId="305"/>
        </pc:sldMkLst>
      </pc:sldChg>
      <pc:sldChg chg="addSp delSp modSp mod">
        <pc:chgData name="Naomi Shechter" userId="3e7d51d396c8fbac" providerId="LiveId" clId="{8D419437-F140-4C31-91BC-70855CF313AC}" dt="2022-08-15T00:23:19.979" v="9"/>
        <pc:sldMkLst>
          <pc:docMk/>
          <pc:sldMk cId="114769864" sldId="306"/>
        </pc:sldMkLst>
        <pc:spChg chg="del mod">
          <ac:chgData name="Naomi Shechter" userId="3e7d51d396c8fbac" providerId="LiveId" clId="{8D419437-F140-4C31-91BC-70855CF313AC}" dt="2022-08-15T00:23:03.975" v="4" actId="478"/>
          <ac:spMkLst>
            <pc:docMk/>
            <pc:sldMk cId="114769864" sldId="306"/>
            <ac:spMk id="2" creationId="{C3A9968B-2619-4F71-AB00-4C493E120805}"/>
          </ac:spMkLst>
        </pc:spChg>
        <pc:spChg chg="del">
          <ac:chgData name="Naomi Shechter" userId="3e7d51d396c8fbac" providerId="LiveId" clId="{8D419437-F140-4C31-91BC-70855CF313AC}" dt="2022-08-15T00:23:17.691" v="7" actId="478"/>
          <ac:spMkLst>
            <pc:docMk/>
            <pc:sldMk cId="114769864" sldId="306"/>
            <ac:spMk id="3" creationId="{A5F14073-9F68-4B7E-A576-26899D58C7A9}"/>
          </ac:spMkLst>
        </pc:spChg>
        <pc:spChg chg="add del mod">
          <ac:chgData name="Naomi Shechter" userId="3e7d51d396c8fbac" providerId="LiveId" clId="{8D419437-F140-4C31-91BC-70855CF313AC}" dt="2022-08-15T00:23:06.071" v="5" actId="478"/>
          <ac:spMkLst>
            <pc:docMk/>
            <pc:sldMk cId="114769864" sldId="306"/>
            <ac:spMk id="5" creationId="{F0586DBE-1FB1-A93C-C21B-E2A3177D79F3}"/>
          </ac:spMkLst>
        </pc:spChg>
        <pc:spChg chg="add mod">
          <ac:chgData name="Naomi Shechter" userId="3e7d51d396c8fbac" providerId="LiveId" clId="{8D419437-F140-4C31-91BC-70855CF313AC}" dt="2022-08-15T00:23:06.666" v="6"/>
          <ac:spMkLst>
            <pc:docMk/>
            <pc:sldMk cId="114769864" sldId="306"/>
            <ac:spMk id="6" creationId="{8E39FEAA-0DDB-26F8-F41E-705AFC8A04B3}"/>
          </ac:spMkLst>
        </pc:spChg>
        <pc:spChg chg="add del mod">
          <ac:chgData name="Naomi Shechter" userId="3e7d51d396c8fbac" providerId="LiveId" clId="{8D419437-F140-4C31-91BC-70855CF313AC}" dt="2022-08-15T00:23:19.289" v="8" actId="478"/>
          <ac:spMkLst>
            <pc:docMk/>
            <pc:sldMk cId="114769864" sldId="306"/>
            <ac:spMk id="8" creationId="{F9F64C4C-CBC5-20C1-966C-4DFCB792A83C}"/>
          </ac:spMkLst>
        </pc:spChg>
        <pc:spChg chg="add mod">
          <ac:chgData name="Naomi Shechter" userId="3e7d51d396c8fbac" providerId="LiveId" clId="{8D419437-F140-4C31-91BC-70855CF313AC}" dt="2022-08-15T00:23:19.979" v="9"/>
          <ac:spMkLst>
            <pc:docMk/>
            <pc:sldMk cId="114769864" sldId="306"/>
            <ac:spMk id="9" creationId="{DA43F2E1-41C3-F414-395C-C6FB2B9580F5}"/>
          </ac:spMkLst>
        </pc:spChg>
      </pc:sldChg>
      <pc:sldChg chg="del">
        <pc:chgData name="Naomi Shechter" userId="3e7d51d396c8fbac" providerId="LiveId" clId="{8D419437-F140-4C31-91BC-70855CF313AC}" dt="2022-08-15T00:22:50.977" v="0" actId="2696"/>
        <pc:sldMkLst>
          <pc:docMk/>
          <pc:sldMk cId="1613598062" sldId="307"/>
        </pc:sldMkLst>
      </pc:sldChg>
      <pc:sldChg chg="addSp delSp modSp del mod ord">
        <pc:chgData name="Naomi Shechter" userId="3e7d51d396c8fbac" providerId="LiveId" clId="{8D419437-F140-4C31-91BC-70855CF313AC}" dt="2022-08-15T00:24:21.126" v="23" actId="2696"/>
        <pc:sldMkLst>
          <pc:docMk/>
          <pc:sldMk cId="365334912" sldId="308"/>
        </pc:sldMkLst>
        <pc:spChg chg="del">
          <ac:chgData name="Naomi Shechter" userId="3e7d51d396c8fbac" providerId="LiveId" clId="{8D419437-F140-4C31-91BC-70855CF313AC}" dt="2022-08-15T00:23:27.748" v="12" actId="478"/>
          <ac:spMkLst>
            <pc:docMk/>
            <pc:sldMk cId="365334912" sldId="308"/>
            <ac:spMk id="3" creationId="{0115FF41-AFA4-4D25-AB42-AB034F4B4FEC}"/>
          </ac:spMkLst>
        </pc:spChg>
        <pc:spChg chg="del mod">
          <ac:chgData name="Naomi Shechter" userId="3e7d51d396c8fbac" providerId="LiveId" clId="{8D419437-F140-4C31-91BC-70855CF313AC}" dt="2022-08-15T00:23:25.827" v="11" actId="478"/>
          <ac:spMkLst>
            <pc:docMk/>
            <pc:sldMk cId="365334912" sldId="308"/>
            <ac:spMk id="4" creationId="{B0881FA9-F3B0-4912-B0E1-352094195C30}"/>
          </ac:spMkLst>
        </pc:spChg>
        <pc:spChg chg="add del mod">
          <ac:chgData name="Naomi Shechter" userId="3e7d51d396c8fbac" providerId="LiveId" clId="{8D419437-F140-4C31-91BC-70855CF313AC}" dt="2022-08-15T00:23:33.437" v="14" actId="478"/>
          <ac:spMkLst>
            <pc:docMk/>
            <pc:sldMk cId="365334912" sldId="308"/>
            <ac:spMk id="5" creationId="{95533847-C513-113D-A71D-94D08F077618}"/>
          </ac:spMkLst>
        </pc:spChg>
        <pc:spChg chg="add del mod">
          <ac:chgData name="Naomi Shechter" userId="3e7d51d396c8fbac" providerId="LiveId" clId="{8D419437-F140-4C31-91BC-70855CF313AC}" dt="2022-08-15T00:23:28.763" v="13" actId="478"/>
          <ac:spMkLst>
            <pc:docMk/>
            <pc:sldMk cId="365334912" sldId="308"/>
            <ac:spMk id="7" creationId="{8C97E7C0-FF58-0CDF-9BA7-89ADBB6A9931}"/>
          </ac:spMkLst>
        </pc:spChg>
        <pc:spChg chg="del">
          <ac:chgData name="Naomi Shechter" userId="3e7d51d396c8fbac" providerId="LiveId" clId="{8D419437-F140-4C31-91BC-70855CF313AC}" dt="2022-08-15T00:23:35.568" v="15" actId="478"/>
          <ac:spMkLst>
            <pc:docMk/>
            <pc:sldMk cId="365334912" sldId="308"/>
            <ac:spMk id="9" creationId="{D45C472E-4078-40A0-83A2-652E8356EDCB}"/>
          </ac:spMkLst>
        </pc:spChg>
        <pc:spChg chg="del">
          <ac:chgData name="Naomi Shechter" userId="3e7d51d396c8fbac" providerId="LiveId" clId="{8D419437-F140-4C31-91BC-70855CF313AC}" dt="2022-08-15T00:23:42.172" v="18" actId="478"/>
          <ac:spMkLst>
            <pc:docMk/>
            <pc:sldMk cId="365334912" sldId="308"/>
            <ac:spMk id="10" creationId="{A8C7C3A0-5E78-49C8-B8D4-F3DF62B2BC93}"/>
          </ac:spMkLst>
        </pc:spChg>
        <pc:spChg chg="del">
          <ac:chgData name="Naomi Shechter" userId="3e7d51d396c8fbac" providerId="LiveId" clId="{8D419437-F140-4C31-91BC-70855CF313AC}" dt="2022-08-15T00:23:45.295" v="19" actId="478"/>
          <ac:spMkLst>
            <pc:docMk/>
            <pc:sldMk cId="365334912" sldId="308"/>
            <ac:spMk id="11" creationId="{56AE2454-CE9A-4A6B-AB5A-349E0D967654}"/>
          </ac:spMkLst>
        </pc:spChg>
        <pc:spChg chg="add del mod">
          <ac:chgData name="Naomi Shechter" userId="3e7d51d396c8fbac" providerId="LiveId" clId="{8D419437-F140-4C31-91BC-70855CF313AC}" dt="2022-08-15T00:23:40.146" v="17" actId="478"/>
          <ac:spMkLst>
            <pc:docMk/>
            <pc:sldMk cId="365334912" sldId="308"/>
            <ac:spMk id="13" creationId="{B5134C0A-17FC-1B36-BDDF-88EC226FABB9}"/>
          </ac:spMkLst>
        </pc:spChg>
        <pc:picChg chg="del">
          <ac:chgData name="Naomi Shechter" userId="3e7d51d396c8fbac" providerId="LiveId" clId="{8D419437-F140-4C31-91BC-70855CF313AC}" dt="2022-08-15T00:23:38.382" v="16" actId="478"/>
          <ac:picMkLst>
            <pc:docMk/>
            <pc:sldMk cId="365334912" sldId="308"/>
            <ac:picMk id="8" creationId="{B53D1AAB-32B2-4F04-828F-AB1C758AF004}"/>
          </ac:picMkLst>
        </pc:picChg>
      </pc:sldChg>
      <pc:sldChg chg="del">
        <pc:chgData name="Naomi Shechter" userId="3e7d51d396c8fbac" providerId="LiveId" clId="{8D419437-F140-4C31-91BC-70855CF313AC}" dt="2022-08-15T00:22:55.571" v="1" actId="2696"/>
        <pc:sldMkLst>
          <pc:docMk/>
          <pc:sldMk cId="2227882511" sldId="309"/>
        </pc:sldMkLst>
      </pc:sldChg>
      <pc:sldChg chg="del">
        <pc:chgData name="Naomi Shechter" userId="3e7d51d396c8fbac" providerId="LiveId" clId="{8D419437-F140-4C31-91BC-70855CF313AC}" dt="2022-08-15T00:22:59.564" v="2" actId="2696"/>
        <pc:sldMkLst>
          <pc:docMk/>
          <pc:sldMk cId="3561473475" sldId="310"/>
        </pc:sldMkLst>
      </pc:sldChg>
      <pc:sldChg chg="del">
        <pc:chgData name="Naomi Shechter" userId="3e7d51d396c8fbac" providerId="LiveId" clId="{8D419437-F140-4C31-91BC-70855CF313AC}" dt="2022-08-15T00:22:59.564" v="2" actId="2696"/>
        <pc:sldMkLst>
          <pc:docMk/>
          <pc:sldMk cId="3584772686" sldId="311"/>
        </pc:sldMkLst>
      </pc:sldChg>
      <pc:sldChg chg="del">
        <pc:chgData name="Naomi Shechter" userId="3e7d51d396c8fbac" providerId="LiveId" clId="{8D419437-F140-4C31-91BC-70855CF313AC}" dt="2022-08-15T00:22:59.564" v="2" actId="2696"/>
        <pc:sldMkLst>
          <pc:docMk/>
          <pc:sldMk cId="927313156" sldId="312"/>
        </pc:sldMkLst>
      </pc:sldChg>
      <pc:sldChg chg="addSp delSp modSp mod">
        <pc:chgData name="Naomi Shechter" userId="3e7d51d396c8fbac" providerId="LiveId" clId="{8D419437-F140-4C31-91BC-70855CF313AC}" dt="2022-08-15T00:25:13.947" v="27" actId="1076"/>
        <pc:sldMkLst>
          <pc:docMk/>
          <pc:sldMk cId="804356214" sldId="313"/>
        </pc:sldMkLst>
        <pc:picChg chg="add mod">
          <ac:chgData name="Naomi Shechter" userId="3e7d51d396c8fbac" providerId="LiveId" clId="{8D419437-F140-4C31-91BC-70855CF313AC}" dt="2022-08-15T00:25:13.947" v="27" actId="1076"/>
          <ac:picMkLst>
            <pc:docMk/>
            <pc:sldMk cId="804356214" sldId="313"/>
            <ac:picMk id="10" creationId="{8CEF9EDA-8AA2-C116-812A-DEB6B2E192B5}"/>
          </ac:picMkLst>
        </pc:picChg>
        <pc:picChg chg="del">
          <ac:chgData name="Naomi Shechter" userId="3e7d51d396c8fbac" providerId="LiveId" clId="{8D419437-F140-4C31-91BC-70855CF313AC}" dt="2022-08-15T00:25:01.849" v="24" actId="478"/>
          <ac:picMkLst>
            <pc:docMk/>
            <pc:sldMk cId="804356214" sldId="313"/>
            <ac:picMk id="15" creationId="{ABC9945F-515D-A8E9-4DB9-494FCE207D0D}"/>
          </ac:picMkLst>
        </pc:picChg>
      </pc:sldChg>
      <pc:sldChg chg="del">
        <pc:chgData name="Naomi Shechter" userId="3e7d51d396c8fbac" providerId="LiveId" clId="{8D419437-F140-4C31-91BC-70855CF313AC}" dt="2022-08-15T00:22:59.564" v="2" actId="2696"/>
        <pc:sldMkLst>
          <pc:docMk/>
          <pc:sldMk cId="2270028676" sldId="313"/>
        </pc:sldMkLst>
      </pc:sldChg>
      <pc:sldChg chg="addSp delSp modSp mod">
        <pc:chgData name="Naomi Shechter" userId="3e7d51d396c8fbac" providerId="LiveId" clId="{8D419437-F140-4C31-91BC-70855CF313AC}" dt="2022-08-15T00:36:01.053" v="119" actId="20577"/>
        <pc:sldMkLst>
          <pc:docMk/>
          <pc:sldMk cId="3801141402" sldId="315"/>
        </pc:sldMkLst>
        <pc:spChg chg="mod">
          <ac:chgData name="Naomi Shechter" userId="3e7d51d396c8fbac" providerId="LiveId" clId="{8D419437-F140-4C31-91BC-70855CF313AC}" dt="2022-08-15T00:36:01.053" v="119" actId="20577"/>
          <ac:spMkLst>
            <pc:docMk/>
            <pc:sldMk cId="3801141402" sldId="315"/>
            <ac:spMk id="3" creationId="{0115FF41-AFA4-4D25-AB42-AB034F4B4FEC}"/>
          </ac:spMkLst>
        </pc:spChg>
        <pc:spChg chg="add del mod">
          <ac:chgData name="Naomi Shechter" userId="3e7d51d396c8fbac" providerId="LiveId" clId="{8D419437-F140-4C31-91BC-70855CF313AC}" dt="2022-08-15T00:29:12.722" v="32" actId="931"/>
          <ac:spMkLst>
            <pc:docMk/>
            <pc:sldMk cId="3801141402" sldId="315"/>
            <ac:spMk id="4" creationId="{818F52FF-8BB8-E093-6F18-A9FC96C80A23}"/>
          </ac:spMkLst>
        </pc:spChg>
        <pc:spChg chg="add mod">
          <ac:chgData name="Naomi Shechter" userId="3e7d51d396c8fbac" providerId="LiveId" clId="{8D419437-F140-4C31-91BC-70855CF313AC}" dt="2022-08-15T00:31:14.550" v="66" actId="1076"/>
          <ac:spMkLst>
            <pc:docMk/>
            <pc:sldMk cId="3801141402" sldId="315"/>
            <ac:spMk id="14" creationId="{93EF3D4F-9C51-6C8D-DD55-16C1FEE5F757}"/>
          </ac:spMkLst>
        </pc:spChg>
        <pc:spChg chg="mod">
          <ac:chgData name="Naomi Shechter" userId="3e7d51d396c8fbac" providerId="LiveId" clId="{8D419437-F140-4C31-91BC-70855CF313AC}" dt="2022-08-15T00:31:05.003" v="62" actId="1076"/>
          <ac:spMkLst>
            <pc:docMk/>
            <pc:sldMk cId="3801141402" sldId="315"/>
            <ac:spMk id="22" creationId="{F3CFDDE3-4795-74DE-EC1E-A14D598F841A}"/>
          </ac:spMkLst>
        </pc:spChg>
        <pc:picChg chg="add mod">
          <ac:chgData name="Naomi Shechter" userId="3e7d51d396c8fbac" providerId="LiveId" clId="{8D419437-F140-4C31-91BC-70855CF313AC}" dt="2022-08-15T00:30:06.678" v="58" actId="1076"/>
          <ac:picMkLst>
            <pc:docMk/>
            <pc:sldMk cId="3801141402" sldId="315"/>
            <ac:picMk id="6" creationId="{FAEF219E-5FA2-655B-53B0-27FB9511948C}"/>
          </ac:picMkLst>
        </pc:picChg>
        <pc:picChg chg="add mod">
          <ac:chgData name="Naomi Shechter" userId="3e7d51d396c8fbac" providerId="LiveId" clId="{8D419437-F140-4C31-91BC-70855CF313AC}" dt="2022-08-15T00:30:23.628" v="60" actId="1076"/>
          <ac:picMkLst>
            <pc:docMk/>
            <pc:sldMk cId="3801141402" sldId="315"/>
            <ac:picMk id="8" creationId="{B0ACA2F6-A957-AD1C-7F09-7849476B10E6}"/>
          </ac:picMkLst>
        </pc:picChg>
        <pc:picChg chg="del">
          <ac:chgData name="Naomi Shechter" userId="3e7d51d396c8fbac" providerId="LiveId" clId="{8D419437-F140-4C31-91BC-70855CF313AC}" dt="2022-08-15T00:28:52.562" v="29" actId="478"/>
          <ac:picMkLst>
            <pc:docMk/>
            <pc:sldMk cId="3801141402" sldId="315"/>
            <ac:picMk id="10" creationId="{1D693921-C077-AE17-D8EA-51F174E1B31B}"/>
          </ac:picMkLst>
        </pc:picChg>
        <pc:picChg chg="del">
          <ac:chgData name="Naomi Shechter" userId="3e7d51d396c8fbac" providerId="LiveId" clId="{8D419437-F140-4C31-91BC-70855CF313AC}" dt="2022-08-15T00:28:51.616" v="28" actId="478"/>
          <ac:picMkLst>
            <pc:docMk/>
            <pc:sldMk cId="3801141402" sldId="315"/>
            <ac:picMk id="13" creationId="{62863FA6-19F8-7509-6DAC-2C8469590731}"/>
          </ac:picMkLst>
        </pc:picChg>
        <pc:cxnChg chg="del">
          <ac:chgData name="Naomi Shechter" userId="3e7d51d396c8fbac" providerId="LiveId" clId="{8D419437-F140-4C31-91BC-70855CF313AC}" dt="2022-08-15T00:28:55.672" v="31" actId="478"/>
          <ac:cxnSpMkLst>
            <pc:docMk/>
            <pc:sldMk cId="3801141402" sldId="315"/>
            <ac:cxnSpMk id="17" creationId="{6B723A1B-7099-2C6A-A00A-CEBDD439DC0E}"/>
          </ac:cxnSpMkLst>
        </pc:cxnChg>
        <pc:cxnChg chg="del">
          <ac:chgData name="Naomi Shechter" userId="3e7d51d396c8fbac" providerId="LiveId" clId="{8D419437-F140-4C31-91BC-70855CF313AC}" dt="2022-08-15T00:28:54.316" v="30" actId="478"/>
          <ac:cxnSpMkLst>
            <pc:docMk/>
            <pc:sldMk cId="3801141402" sldId="315"/>
            <ac:cxnSpMk id="20" creationId="{CE8B9BAA-D85C-9836-6B8D-D77229956D9E}"/>
          </ac:cxnSpMkLst>
        </pc:cxnChg>
      </pc:sldChg>
      <pc:sldChg chg="add">
        <pc:chgData name="Naomi Shechter" userId="3e7d51d396c8fbac" providerId="LiveId" clId="{8D419437-F140-4C31-91BC-70855CF313AC}" dt="2022-08-15T00:24:03.053" v="20"/>
        <pc:sldMkLst>
          <pc:docMk/>
          <pc:sldMk cId="1747379098" sldId="322"/>
        </pc:sldMkLst>
      </pc:sldChg>
      <pc:sldChg chg="addSp delSp modSp mod">
        <pc:chgData name="Naomi Shechter" userId="3e7d51d396c8fbac" providerId="LiveId" clId="{8D419437-F140-4C31-91BC-70855CF313AC}" dt="2022-08-16T23:39:25.218" v="1048" actId="1076"/>
        <pc:sldMkLst>
          <pc:docMk/>
          <pc:sldMk cId="4097871671" sldId="325"/>
        </pc:sldMkLst>
        <pc:spChg chg="mod">
          <ac:chgData name="Naomi Shechter" userId="3e7d51d396c8fbac" providerId="LiveId" clId="{8D419437-F140-4C31-91BC-70855CF313AC}" dt="2022-08-16T23:39:25.218" v="1048" actId="1076"/>
          <ac:spMkLst>
            <pc:docMk/>
            <pc:sldMk cId="4097871671" sldId="325"/>
            <ac:spMk id="10" creationId="{792DAFAE-FD43-1408-816E-DCC6883A27F9}"/>
          </ac:spMkLst>
        </pc:spChg>
        <pc:spChg chg="del">
          <ac:chgData name="Naomi Shechter" userId="3e7d51d396c8fbac" providerId="LiveId" clId="{8D419437-F140-4C31-91BC-70855CF313AC}" dt="2022-08-15T00:33:50.103" v="105" actId="478"/>
          <ac:spMkLst>
            <pc:docMk/>
            <pc:sldMk cId="4097871671" sldId="325"/>
            <ac:spMk id="13" creationId="{41966DE5-6AF0-A519-1AF6-DEDC3A49FF10}"/>
          </ac:spMkLst>
        </pc:spChg>
        <pc:spChg chg="mod">
          <ac:chgData name="Naomi Shechter" userId="3e7d51d396c8fbac" providerId="LiveId" clId="{8D419437-F140-4C31-91BC-70855CF313AC}" dt="2022-08-16T23:07:24.637" v="239" actId="20577"/>
          <ac:spMkLst>
            <pc:docMk/>
            <pc:sldMk cId="4097871671" sldId="325"/>
            <ac:spMk id="18" creationId="{3732A6FA-DA9A-87AB-8DBE-3C165F716A1B}"/>
          </ac:spMkLst>
        </pc:spChg>
        <pc:picChg chg="del">
          <ac:chgData name="Naomi Shechter" userId="3e7d51d396c8fbac" providerId="LiveId" clId="{8D419437-F140-4C31-91BC-70855CF313AC}" dt="2022-08-15T00:33:47.285" v="103" actId="478"/>
          <ac:picMkLst>
            <pc:docMk/>
            <pc:sldMk cId="4097871671" sldId="325"/>
            <ac:picMk id="3" creationId="{43B64FD5-0ED2-14EF-866D-E96EE2442468}"/>
          </ac:picMkLst>
        </pc:picChg>
        <pc:picChg chg="add mod">
          <ac:chgData name="Naomi Shechter" userId="3e7d51d396c8fbac" providerId="LiveId" clId="{8D419437-F140-4C31-91BC-70855CF313AC}" dt="2022-08-15T00:38:01.924" v="136" actId="1076"/>
          <ac:picMkLst>
            <pc:docMk/>
            <pc:sldMk cId="4097871671" sldId="325"/>
            <ac:picMk id="5" creationId="{47D42430-1E0B-F679-8706-CC0A428264E5}"/>
          </ac:picMkLst>
        </pc:picChg>
        <pc:picChg chg="del">
          <ac:chgData name="Naomi Shechter" userId="3e7d51d396c8fbac" providerId="LiveId" clId="{8D419437-F140-4C31-91BC-70855CF313AC}" dt="2022-08-15T00:33:48.231" v="104" actId="478"/>
          <ac:picMkLst>
            <pc:docMk/>
            <pc:sldMk cId="4097871671" sldId="325"/>
            <ac:picMk id="15" creationId="{BB284AF6-AE27-8971-06E3-7BC8A0431A1A}"/>
          </ac:picMkLst>
        </pc:picChg>
      </pc:sldChg>
      <pc:sldChg chg="addSp delSp modSp mod">
        <pc:chgData name="Naomi Shechter" userId="3e7d51d396c8fbac" providerId="LiveId" clId="{8D419437-F140-4C31-91BC-70855CF313AC}" dt="2022-08-15T00:40:31.597" v="206" actId="20577"/>
        <pc:sldMkLst>
          <pc:docMk/>
          <pc:sldMk cId="2689783904" sldId="327"/>
        </pc:sldMkLst>
        <pc:spChg chg="add del mod">
          <ac:chgData name="Naomi Shechter" userId="3e7d51d396c8fbac" providerId="LiveId" clId="{8D419437-F140-4C31-91BC-70855CF313AC}" dt="2022-08-15T00:37:46.910" v="134" actId="478"/>
          <ac:spMkLst>
            <pc:docMk/>
            <pc:sldMk cId="2689783904" sldId="327"/>
            <ac:spMk id="12" creationId="{8F995724-A6D1-D137-9CA4-F460732A3860}"/>
          </ac:spMkLst>
        </pc:spChg>
        <pc:spChg chg="mod">
          <ac:chgData name="Naomi Shechter" userId="3e7d51d396c8fbac" providerId="LiveId" clId="{8D419437-F140-4C31-91BC-70855CF313AC}" dt="2022-08-15T00:40:31.597" v="206" actId="20577"/>
          <ac:spMkLst>
            <pc:docMk/>
            <pc:sldMk cId="2689783904" sldId="327"/>
            <ac:spMk id="18" creationId="{3732A6FA-DA9A-87AB-8DBE-3C165F716A1B}"/>
          </ac:spMkLst>
        </pc:spChg>
        <pc:spChg chg="del">
          <ac:chgData name="Naomi Shechter" userId="3e7d51d396c8fbac" providerId="LiveId" clId="{8D419437-F140-4C31-91BC-70855CF313AC}" dt="2022-08-15T00:31:55.211" v="67" actId="478"/>
          <ac:spMkLst>
            <pc:docMk/>
            <pc:sldMk cId="2689783904" sldId="327"/>
            <ac:spMk id="33" creationId="{614B6160-BD53-F714-32A9-19E106A27377}"/>
          </ac:spMkLst>
        </pc:spChg>
        <pc:picChg chg="del">
          <ac:chgData name="Naomi Shechter" userId="3e7d51d396c8fbac" providerId="LiveId" clId="{8D419437-F140-4C31-91BC-70855CF313AC}" dt="2022-08-15T00:37:41.198" v="128" actId="478"/>
          <ac:picMkLst>
            <pc:docMk/>
            <pc:sldMk cId="2689783904" sldId="327"/>
            <ac:picMk id="3" creationId="{2D7F0BE6-8A87-0234-9E71-BCDD3ADF3086}"/>
          </ac:picMkLst>
        </pc:picChg>
        <pc:picChg chg="add mod">
          <ac:chgData name="Naomi Shechter" userId="3e7d51d396c8fbac" providerId="LiveId" clId="{8D419437-F140-4C31-91BC-70855CF313AC}" dt="2022-08-15T00:38:49.773" v="156" actId="1076"/>
          <ac:picMkLst>
            <pc:docMk/>
            <pc:sldMk cId="2689783904" sldId="327"/>
            <ac:picMk id="4" creationId="{60556897-581E-6090-92FD-52DF8C4C78ED}"/>
          </ac:picMkLst>
        </pc:picChg>
        <pc:picChg chg="add mod">
          <ac:chgData name="Naomi Shechter" userId="3e7d51d396c8fbac" providerId="LiveId" clId="{8D419437-F140-4C31-91BC-70855CF313AC}" dt="2022-08-15T00:38:51.818" v="157" actId="1076"/>
          <ac:picMkLst>
            <pc:docMk/>
            <pc:sldMk cId="2689783904" sldId="327"/>
            <ac:picMk id="6" creationId="{4EBF8CF4-FF5A-D8DF-B53E-D65B1C0D9EDE}"/>
          </ac:picMkLst>
        </pc:picChg>
        <pc:picChg chg="del mod">
          <ac:chgData name="Naomi Shechter" userId="3e7d51d396c8fbac" providerId="LiveId" clId="{8D419437-F140-4C31-91BC-70855CF313AC}" dt="2022-08-15T00:37:45.318" v="132" actId="478"/>
          <ac:picMkLst>
            <pc:docMk/>
            <pc:sldMk cId="2689783904" sldId="327"/>
            <ac:picMk id="7" creationId="{A1421F23-F96E-BE5F-ACE9-D05DFE14798E}"/>
          </ac:picMkLst>
        </pc:picChg>
        <pc:picChg chg="del mod">
          <ac:chgData name="Naomi Shechter" userId="3e7d51d396c8fbac" providerId="LiveId" clId="{8D419437-F140-4C31-91BC-70855CF313AC}" dt="2022-08-15T00:37:47.956" v="135" actId="478"/>
          <ac:picMkLst>
            <pc:docMk/>
            <pc:sldMk cId="2689783904" sldId="327"/>
            <ac:picMk id="9" creationId="{53ED5C13-4FBA-EE78-6883-C97F8ACAA05B}"/>
          </ac:picMkLst>
        </pc:picChg>
        <pc:picChg chg="add mod">
          <ac:chgData name="Naomi Shechter" userId="3e7d51d396c8fbac" providerId="LiveId" clId="{8D419437-F140-4C31-91BC-70855CF313AC}" dt="2022-08-15T00:39:19.074" v="164" actId="1076"/>
          <ac:picMkLst>
            <pc:docMk/>
            <pc:sldMk cId="2689783904" sldId="327"/>
            <ac:picMk id="10" creationId="{F1798077-5D30-E577-1379-8D63AC9525FE}"/>
          </ac:picMkLst>
        </pc:picChg>
        <pc:picChg chg="del">
          <ac:chgData name="Naomi Shechter" userId="3e7d51d396c8fbac" providerId="LiveId" clId="{8D419437-F140-4C31-91BC-70855CF313AC}" dt="2022-08-15T00:40:21.617" v="190" actId="478"/>
          <ac:picMkLst>
            <pc:docMk/>
            <pc:sldMk cId="2689783904" sldId="327"/>
            <ac:picMk id="11" creationId="{6EACA80C-7C07-71A7-B699-EFF259725FBA}"/>
          </ac:picMkLst>
        </pc:picChg>
        <pc:picChg chg="add mod">
          <ac:chgData name="Naomi Shechter" userId="3e7d51d396c8fbac" providerId="LiveId" clId="{8D419437-F140-4C31-91BC-70855CF313AC}" dt="2022-08-15T00:39:45.267" v="170" actId="1076"/>
          <ac:picMkLst>
            <pc:docMk/>
            <pc:sldMk cId="2689783904" sldId="327"/>
            <ac:picMk id="14" creationId="{F9AC6786-936F-67B5-9031-678813E9C6D1}"/>
          </ac:picMkLst>
        </pc:picChg>
        <pc:picChg chg="del">
          <ac:chgData name="Naomi Shechter" userId="3e7d51d396c8fbac" providerId="LiveId" clId="{8D419437-F140-4C31-91BC-70855CF313AC}" dt="2022-08-15T00:40:22.842" v="191" actId="478"/>
          <ac:picMkLst>
            <pc:docMk/>
            <pc:sldMk cId="2689783904" sldId="327"/>
            <ac:picMk id="19" creationId="{9B728603-A50F-86FA-6794-8ED491D06907}"/>
          </ac:picMkLst>
        </pc:picChg>
        <pc:picChg chg="del">
          <ac:chgData name="Naomi Shechter" userId="3e7d51d396c8fbac" providerId="LiveId" clId="{8D419437-F140-4C31-91BC-70855CF313AC}" dt="2022-08-15T00:37:42.248" v="129" actId="478"/>
          <ac:picMkLst>
            <pc:docMk/>
            <pc:sldMk cId="2689783904" sldId="327"/>
            <ac:picMk id="32" creationId="{F9E7BD4E-F64E-3DF3-D7A7-E79FD8D4D184}"/>
          </ac:picMkLst>
        </pc:picChg>
      </pc:sldChg>
      <pc:sldChg chg="addSp delSp modSp add mod">
        <pc:chgData name="Naomi Shechter" userId="3e7d51d396c8fbac" providerId="LiveId" clId="{8D419437-F140-4C31-91BC-70855CF313AC}" dt="2022-08-16T23:38:24.872" v="1045" actId="14100"/>
        <pc:sldMkLst>
          <pc:docMk/>
          <pc:sldMk cId="3311701921" sldId="328"/>
        </pc:sldMkLst>
        <pc:spChg chg="del mod">
          <ac:chgData name="Naomi Shechter" userId="3e7d51d396c8fbac" providerId="LiveId" clId="{8D419437-F140-4C31-91BC-70855CF313AC}" dt="2022-08-16T23:10:56.187" v="247" actId="478"/>
          <ac:spMkLst>
            <pc:docMk/>
            <pc:sldMk cId="3311701921" sldId="328"/>
            <ac:spMk id="10" creationId="{792DAFAE-FD43-1408-816E-DCC6883A27F9}"/>
          </ac:spMkLst>
        </pc:spChg>
        <pc:spChg chg="del mod">
          <ac:chgData name="Naomi Shechter" userId="3e7d51d396c8fbac" providerId="LiveId" clId="{8D419437-F140-4C31-91BC-70855CF313AC}" dt="2022-08-16T23:10:51.858" v="245" actId="478"/>
          <ac:spMkLst>
            <pc:docMk/>
            <pc:sldMk cId="3311701921" sldId="328"/>
            <ac:spMk id="11" creationId="{DC2AA7D6-98AE-D844-48B1-FEB3ADE59C8B}"/>
          </ac:spMkLst>
        </pc:spChg>
        <pc:spChg chg="add del mod">
          <ac:chgData name="Naomi Shechter" userId="3e7d51d396c8fbac" providerId="LiveId" clId="{8D419437-F140-4C31-91BC-70855CF313AC}" dt="2022-08-16T23:38:24.872" v="1045" actId="14100"/>
          <ac:spMkLst>
            <pc:docMk/>
            <pc:sldMk cId="3311701921" sldId="328"/>
            <ac:spMk id="12" creationId="{3BDFA517-63D0-591A-212B-963BEAAD8332}"/>
          </ac:spMkLst>
        </pc:spChg>
        <pc:spChg chg="mod">
          <ac:chgData name="Naomi Shechter" userId="3e7d51d396c8fbac" providerId="LiveId" clId="{8D419437-F140-4C31-91BC-70855CF313AC}" dt="2022-08-16T23:11:03.652" v="273" actId="20577"/>
          <ac:spMkLst>
            <pc:docMk/>
            <pc:sldMk cId="3311701921" sldId="328"/>
            <ac:spMk id="18" creationId="{3732A6FA-DA9A-87AB-8DBE-3C165F716A1B}"/>
          </ac:spMkLst>
        </pc:spChg>
        <pc:picChg chg="add del mod">
          <ac:chgData name="Naomi Shechter" userId="3e7d51d396c8fbac" providerId="LiveId" clId="{8D419437-F140-4C31-91BC-70855CF313AC}" dt="2022-08-16T23:11:18.217" v="275" actId="478"/>
          <ac:picMkLst>
            <pc:docMk/>
            <pc:sldMk cId="3311701921" sldId="328"/>
            <ac:picMk id="3" creationId="{AB38C7E3-5D3B-F501-0B0D-340A4A8BA785}"/>
          </ac:picMkLst>
        </pc:picChg>
        <pc:picChg chg="del">
          <ac:chgData name="Naomi Shechter" userId="3e7d51d396c8fbac" providerId="LiveId" clId="{8D419437-F140-4C31-91BC-70855CF313AC}" dt="2022-08-16T23:10:47.018" v="241" actId="478"/>
          <ac:picMkLst>
            <pc:docMk/>
            <pc:sldMk cId="3311701921" sldId="328"/>
            <ac:picMk id="4" creationId="{4E18926F-3BEC-F665-A3D6-472255061A94}"/>
          </ac:picMkLst>
        </pc:picChg>
        <pc:picChg chg="del">
          <ac:chgData name="Naomi Shechter" userId="3e7d51d396c8fbac" providerId="LiveId" clId="{8D419437-F140-4C31-91BC-70855CF313AC}" dt="2022-08-16T23:10:54.697" v="246" actId="478"/>
          <ac:picMkLst>
            <pc:docMk/>
            <pc:sldMk cId="3311701921" sldId="328"/>
            <ac:picMk id="5" creationId="{47D42430-1E0B-F679-8706-CC0A428264E5}"/>
          </ac:picMkLst>
        </pc:picChg>
        <pc:picChg chg="del">
          <ac:chgData name="Naomi Shechter" userId="3e7d51d396c8fbac" providerId="LiveId" clId="{8D419437-F140-4C31-91BC-70855CF313AC}" dt="2022-08-16T23:10:47.930" v="242" actId="478"/>
          <ac:picMkLst>
            <pc:docMk/>
            <pc:sldMk cId="3311701921" sldId="328"/>
            <ac:picMk id="7" creationId="{B0A74C0D-C4C2-A8D2-B1F8-CE6F881F0662}"/>
          </ac:picMkLst>
        </pc:picChg>
        <pc:picChg chg="add del mod">
          <ac:chgData name="Naomi Shechter" userId="3e7d51d396c8fbac" providerId="LiveId" clId="{8D419437-F140-4C31-91BC-70855CF313AC}" dt="2022-08-16T23:35:47.285" v="885" actId="478"/>
          <ac:picMkLst>
            <pc:docMk/>
            <pc:sldMk cId="3311701921" sldId="328"/>
            <ac:picMk id="8" creationId="{1A492CCE-FD09-058B-1643-F594FAB377B6}"/>
          </ac:picMkLst>
        </pc:picChg>
        <pc:picChg chg="add mod">
          <ac:chgData name="Naomi Shechter" userId="3e7d51d396c8fbac" providerId="LiveId" clId="{8D419437-F140-4C31-91BC-70855CF313AC}" dt="2022-08-16T23:37:23.971" v="993" actId="1076"/>
          <ac:picMkLst>
            <pc:docMk/>
            <pc:sldMk cId="3311701921" sldId="328"/>
            <ac:picMk id="13" creationId="{A3BBE7CB-AD61-544D-7DD3-EA002C5E657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8/16/2022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8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848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3480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3480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1352" y="1769269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31352" y="2593181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307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anchor="b"/>
          <a:lstStyle>
            <a:lvl1pPr algn="l">
              <a:defRPr sz="5400" b="0" i="0" cap="none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Graphic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127248"/>
            <a:ext cx="5276088" cy="1124712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0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</p:spPr>
        <p:txBody>
          <a:bodyPr anchor="b"/>
          <a:lstStyle>
            <a:lvl1pPr algn="l">
              <a:defRPr sz="54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phic 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1" name="Graphic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Graphic 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Graphic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Graphic 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Graphic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8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/>
          <a:lstStyle>
            <a:lvl1pPr>
              <a:defRPr sz="5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25625"/>
            <a:ext cx="1077163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Graphic 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752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4848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phic 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8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7" r:id="rId3"/>
    <p:sldLayoutId id="2147483710" r:id="rId4"/>
    <p:sldLayoutId id="2147483709" r:id="rId5"/>
    <p:sldLayoutId id="2147483698" r:id="rId6"/>
    <p:sldLayoutId id="2147483713" r:id="rId7"/>
    <p:sldLayoutId id="2147483712" r:id="rId8"/>
    <p:sldLayoutId id="2147483700" r:id="rId9"/>
    <p:sldLayoutId id="2147483701" r:id="rId10"/>
    <p:sldLayoutId id="2147483716" r:id="rId11"/>
    <p:sldLayoutId id="2147483714" r:id="rId12"/>
    <p:sldLayoutId id="2147483715" r:id="rId13"/>
    <p:sldLayoutId id="2147483702" r:id="rId14"/>
    <p:sldLayoutId id="2147483703" r:id="rId15"/>
    <p:sldLayoutId id="2147483704" r:id="rId16"/>
    <p:sldLayoutId id="214748370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E39FEAA-0DDB-26F8-F41E-705AFC8A0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640" y="2170016"/>
            <a:ext cx="6272784" cy="2843784"/>
          </a:xfrm>
        </p:spPr>
        <p:txBody>
          <a:bodyPr>
            <a:normAutofit fontScale="90000"/>
          </a:bodyPr>
          <a:lstStyle/>
          <a:p>
            <a:r>
              <a:rPr lang="en-US" dirty="0"/>
              <a:t>GW strain calibration of LIGO detectors with high precision and low </a:t>
            </a:r>
            <a:r>
              <a:rPr lang="en-US" dirty="0" err="1"/>
              <a:t>latencY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A43F2E1-41C3-F414-395C-C6FB2B958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013800"/>
            <a:ext cx="5093208" cy="1197864"/>
          </a:xfrm>
        </p:spPr>
        <p:txBody>
          <a:bodyPr/>
          <a:lstStyle/>
          <a:p>
            <a:r>
              <a:rPr lang="en-US" dirty="0"/>
              <a:t>By: Naomi Shechter</a:t>
            </a:r>
          </a:p>
          <a:p>
            <a:r>
              <a:rPr lang="en-US" sz="2000" dirty="0">
                <a:solidFill>
                  <a:schemeClr val="bg1"/>
                </a:solidFill>
              </a:rPr>
              <a:t>Mentors: Ethan Payne and Dr. Alan Weinstein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D838446-B95D-4AB7-B8CA-D5804BB7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A9DAA-006C-4F4B-980E-E3DF019B24E2}" type="slidenum">
              <a:rPr kumimoji="0" lang="en-US" sz="1200" b="1" i="0" u="none" strike="noStrike" kern="1200" cap="all" spc="10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F777B66-94CB-491C-AC6B-BDAC98E21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26017" y="-985520"/>
            <a:ext cx="10008425" cy="205435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REFERENCES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4838BFC-47CD-4FBF-A032-B8A635FBC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045" y="1324593"/>
            <a:ext cx="6344790" cy="343602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99561AE-0920-CFA0-3F21-6ABC22996FBD}"/>
              </a:ext>
            </a:extLst>
          </p:cNvPr>
          <p:cNvSpPr txBox="1">
            <a:spLocks/>
          </p:cNvSpPr>
          <p:nvPr/>
        </p:nvSpPr>
        <p:spPr>
          <a:xfrm>
            <a:off x="3358388" y="5356259"/>
            <a:ext cx="8448040" cy="11379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I acknowledge and thank the NSF for funding the Caltech LIGO SURF program for the Summer of 2022, and my mentors Dr. Alan Weinstein and Ethan Payne. </a:t>
            </a:r>
          </a:p>
        </p:txBody>
      </p:sp>
      <p:pic>
        <p:nvPicPr>
          <p:cNvPr id="14" name="Picture 13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FD09699A-DC96-F7D9-362C-01C2F5F6B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365" y="2252852"/>
            <a:ext cx="2043670" cy="20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15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440" y="-1711104"/>
            <a:ext cx="9829960" cy="2843784"/>
          </a:xfrm>
        </p:spPr>
        <p:txBody>
          <a:bodyPr>
            <a:normAutofit/>
          </a:bodyPr>
          <a:lstStyle/>
          <a:p>
            <a:r>
              <a:rPr lang="en-US" dirty="0"/>
              <a:t>What is calibration?</a:t>
            </a:r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5E2FE868-3128-6643-9D5A-1D23AC272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575221" y="1318655"/>
            <a:ext cx="5725320" cy="5725320"/>
          </a:xfrm>
          <a:prstGeom prst="rect">
            <a:avLst/>
          </a:prstGeom>
        </p:spPr>
      </p:pic>
      <p:pic>
        <p:nvPicPr>
          <p:cNvPr id="17" name="Picture 16" descr="A picture containing weapon&#10;&#10;Description automatically generated">
            <a:extLst>
              <a:ext uri="{FF2B5EF4-FFF2-40B4-BE49-F238E27FC236}">
                <a16:creationId xmlns:a16="http://schemas.microsoft.com/office/drawing/2014/main" id="{DA8A92DC-1ED6-ECBC-FEF0-5E958E56E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041" y="2525192"/>
            <a:ext cx="4240999" cy="4223626"/>
          </a:xfrm>
          <a:prstGeom prst="rect">
            <a:avLst/>
          </a:prstGeom>
        </p:spPr>
      </p:pic>
      <p:pic>
        <p:nvPicPr>
          <p:cNvPr id="19" name="Picture 18" descr="A picture containing weapon&#10;&#10;Description automatically generated">
            <a:extLst>
              <a:ext uri="{FF2B5EF4-FFF2-40B4-BE49-F238E27FC236}">
                <a16:creationId xmlns:a16="http://schemas.microsoft.com/office/drawing/2014/main" id="{B0867DF8-07C3-C185-0900-ABF100E74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88210">
            <a:off x="80463" y="2641048"/>
            <a:ext cx="4604892" cy="3200400"/>
          </a:xfrm>
          <a:prstGeom prst="rect">
            <a:avLst/>
          </a:prstGeom>
        </p:spPr>
      </p:pic>
      <p:pic>
        <p:nvPicPr>
          <p:cNvPr id="21" name="Picture 20" descr="A close-up of the earth&#10;&#10;Description automatically generated with low confidence">
            <a:extLst>
              <a:ext uri="{FF2B5EF4-FFF2-40B4-BE49-F238E27FC236}">
                <a16:creationId xmlns:a16="http://schemas.microsoft.com/office/drawing/2014/main" id="{E3318366-6E49-B90C-B25F-AC3BDC019E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083117">
            <a:off x="6664011" y="4928088"/>
            <a:ext cx="1378263" cy="1340155"/>
          </a:xfrm>
          <a:prstGeom prst="rect">
            <a:avLst/>
          </a:prstGeom>
        </p:spPr>
      </p:pic>
      <p:pic>
        <p:nvPicPr>
          <p:cNvPr id="23" name="Picture 22" descr="A picture containing dark&#10;&#10;Description automatically generated">
            <a:extLst>
              <a:ext uri="{FF2B5EF4-FFF2-40B4-BE49-F238E27FC236}">
                <a16:creationId xmlns:a16="http://schemas.microsoft.com/office/drawing/2014/main" id="{12E1DE8A-090B-148A-A5F8-D7EE38180F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>
            <a:off x="5336277" y="3759135"/>
            <a:ext cx="1004763" cy="2989683"/>
          </a:xfrm>
          <a:prstGeom prst="rect">
            <a:avLst/>
          </a:prstGeom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0033357F-B715-A346-F328-F6E4CE9D16D0}"/>
              </a:ext>
            </a:extLst>
          </p:cNvPr>
          <p:cNvSpPr txBox="1">
            <a:spLocks/>
          </p:cNvSpPr>
          <p:nvPr/>
        </p:nvSpPr>
        <p:spPr>
          <a:xfrm>
            <a:off x="5838658" y="1507232"/>
            <a:ext cx="5427716" cy="170856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A meterstick isn’t worth much if it isn’t actually a meter long. How well do we know our measuring tool? How reliable is it in providing self-consistent results?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C9D8A4E-A16C-A220-2F9B-5FEF469980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5570" y="5256565"/>
            <a:ext cx="1743460" cy="1426467"/>
          </a:xfrm>
          <a:prstGeom prst="rect">
            <a:avLst/>
          </a:prstGeom>
        </p:spPr>
      </p:pic>
      <p:pic>
        <p:nvPicPr>
          <p:cNvPr id="29" name="Picture 28" descr="A picture containing green&#10;&#10;Description automatically generated">
            <a:extLst>
              <a:ext uri="{FF2B5EF4-FFF2-40B4-BE49-F238E27FC236}">
                <a16:creationId xmlns:a16="http://schemas.microsoft.com/office/drawing/2014/main" id="{1F3561B1-1415-CACC-ED65-83861C7CD4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9865098" y="5802646"/>
            <a:ext cx="386603" cy="73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79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19" y="1138055"/>
            <a:ext cx="6190488" cy="1179576"/>
          </a:xfrm>
        </p:spPr>
        <p:txBody>
          <a:bodyPr>
            <a:normAutofit fontScale="90000"/>
          </a:bodyPr>
          <a:lstStyle/>
          <a:p>
            <a:r>
              <a:rPr lang="en-US" dirty="0"/>
              <a:t>The Importance of Calibration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498" y="2317631"/>
            <a:ext cx="5141216" cy="4295076"/>
          </a:xfrm>
        </p:spPr>
        <p:txBody>
          <a:bodyPr>
            <a:normAutofit/>
          </a:bodyPr>
          <a:lstStyle/>
          <a:p>
            <a:r>
              <a:rPr lang="en-US" dirty="0"/>
              <a:t>We want meaningful, unbiased results! </a:t>
            </a:r>
          </a:p>
          <a:p>
            <a:pPr marL="571500" lvl="1" indent="-342900"/>
            <a:r>
              <a:rPr lang="en-US" dirty="0"/>
              <a:t>GR tests</a:t>
            </a:r>
          </a:p>
          <a:p>
            <a:pPr marL="571500" lvl="1" indent="-342900"/>
            <a:r>
              <a:rPr lang="en-US" dirty="0"/>
              <a:t>Multi-messenger / Parameter estimation </a:t>
            </a:r>
          </a:p>
          <a:p>
            <a:pPr marL="571500" lvl="1" indent="-342900"/>
            <a:r>
              <a:rPr lang="en-US" dirty="0"/>
              <a:t>High SNR in O5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Uncertainty: we know it to 2% in magnitude, 2° in phase.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But our ‘measuring stick’ changes! Calibration helps us characterize the detector response to strain.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6AE2454-CE9A-4A6B-AB5A-349E0D96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A9DAA-006C-4F4B-980E-E3DF019B24E2}" type="slidenum">
              <a:rPr kumimoji="0" lang="en-US" sz="1200" b="1" i="0" u="none" strike="noStrike" kern="1200" cap="all" spc="100" normalizeH="0" baseline="0" noProof="0" smtClean="0">
                <a:ln>
                  <a:noFill/>
                </a:ln>
                <a:solidFill>
                  <a:srgbClr val="243FFF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srgbClr val="243FFF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B203B867-43A9-5251-3CFA-839D419B2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107" y="4584282"/>
            <a:ext cx="5412816" cy="1767623"/>
          </a:xfrm>
          <a:prstGeom prst="rect">
            <a:avLst/>
          </a:prstGeom>
        </p:spPr>
      </p:pic>
      <p:pic>
        <p:nvPicPr>
          <p:cNvPr id="13" name="Picture 12" descr="Diagram, schematic&#10;&#10;Description automatically generated">
            <a:extLst>
              <a:ext uri="{FF2B5EF4-FFF2-40B4-BE49-F238E27FC236}">
                <a16:creationId xmlns:a16="http://schemas.microsoft.com/office/drawing/2014/main" id="{605F07BD-4809-0B3E-56F3-675F43B4C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770" y="270787"/>
            <a:ext cx="4080203" cy="2159314"/>
          </a:xfrm>
          <a:prstGeom prst="rect">
            <a:avLst/>
          </a:prstGeom>
        </p:spPr>
      </p:pic>
      <p:pic>
        <p:nvPicPr>
          <p:cNvPr id="15" name="Picture 1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205C067-23E2-6B65-F005-36BC4B032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399" y="2760759"/>
            <a:ext cx="4849981" cy="1336482"/>
          </a:xfrm>
          <a:prstGeom prst="rect">
            <a:avLst/>
          </a:prstGeom>
        </p:spPr>
      </p:pic>
      <p:sp>
        <p:nvSpPr>
          <p:cNvPr id="30" name="Arrow: Left-Up 29">
            <a:extLst>
              <a:ext uri="{FF2B5EF4-FFF2-40B4-BE49-F238E27FC236}">
                <a16:creationId xmlns:a16="http://schemas.microsoft.com/office/drawing/2014/main" id="{84BE23D9-1E62-3AA5-E921-158B5E14BBD4}"/>
              </a:ext>
            </a:extLst>
          </p:cNvPr>
          <p:cNvSpPr/>
          <p:nvPr/>
        </p:nvSpPr>
        <p:spPr>
          <a:xfrm rot="5400000" flipH="1">
            <a:off x="6005792" y="1801113"/>
            <a:ext cx="1737777" cy="945208"/>
          </a:xfrm>
          <a:prstGeom prst="leftUpArrow">
            <a:avLst>
              <a:gd name="adj1" fmla="val 25000"/>
              <a:gd name="adj2" fmla="val 23336"/>
              <a:gd name="adj3" fmla="val 26075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ECD3DE70-502D-8F34-6A0A-BC959C31011D}"/>
              </a:ext>
            </a:extLst>
          </p:cNvPr>
          <p:cNvSpPr/>
          <p:nvPr/>
        </p:nvSpPr>
        <p:spPr>
          <a:xfrm>
            <a:off x="7203440" y="4097241"/>
            <a:ext cx="528320" cy="1216439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34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44" y="290037"/>
            <a:ext cx="10479405" cy="1179576"/>
          </a:xfrm>
        </p:spPr>
        <p:txBody>
          <a:bodyPr>
            <a:noAutofit/>
          </a:bodyPr>
          <a:lstStyle/>
          <a:p>
            <a:r>
              <a:rPr lang="en-US" sz="4300" dirty="0"/>
              <a:t>Sensing, Actuation, Response – 4/17/21</a:t>
            </a:r>
          </a:p>
        </p:txBody>
      </p:sp>
      <p:pic>
        <p:nvPicPr>
          <p:cNvPr id="4" name="Content Placeholder 3" descr="Graphical user interface, chart&#10;&#10;Description automatically generated with medium confidence">
            <a:extLst>
              <a:ext uri="{FF2B5EF4-FFF2-40B4-BE49-F238E27FC236}">
                <a16:creationId xmlns:a16="http://schemas.microsoft.com/office/drawing/2014/main" id="{16109794-5F79-1C3A-5B69-657C051F4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9696" y="1379325"/>
            <a:ext cx="4365148" cy="2910099"/>
          </a:xfrm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3C10AB6F-F608-C9B7-ACB3-197192D6D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426" y="1379325"/>
            <a:ext cx="4523740" cy="3015827"/>
          </a:xfrm>
          <a:prstGeom prst="rect">
            <a:avLst/>
          </a:prstGeom>
        </p:spPr>
      </p:pic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51379029-B214-FC95-98ED-B0B24DF2C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7768" y="1432188"/>
            <a:ext cx="4365148" cy="29100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5A90FD0-8FD6-5097-7908-678092800317}"/>
              </a:ext>
            </a:extLst>
          </p:cNvPr>
          <p:cNvSpPr txBox="1"/>
          <p:nvPr/>
        </p:nvSpPr>
        <p:spPr>
          <a:xfrm>
            <a:off x="304544" y="4395152"/>
            <a:ext cx="3617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The sensing function is, as expected, most sensitive from 20-1000 Hz.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1DB75C-CF3D-B7E8-DC18-912CE2C74709}"/>
              </a:ext>
            </a:extLst>
          </p:cNvPr>
          <p:cNvSpPr txBox="1"/>
          <p:nvPr/>
        </p:nvSpPr>
        <p:spPr>
          <a:xfrm>
            <a:off x="4397210" y="4395152"/>
            <a:ext cx="3617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Our actuation function attenuates lower frequencies to reduce seismic noise.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B0509E-DD3F-282C-1405-5AE9949A812A}"/>
              </a:ext>
            </a:extLst>
          </p:cNvPr>
          <p:cNvSpPr txBox="1"/>
          <p:nvPr/>
        </p:nvSpPr>
        <p:spPr>
          <a:xfrm>
            <a:off x="8401401" y="4395150"/>
            <a:ext cx="361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The response function. </a:t>
            </a:r>
          </a:p>
        </p:txBody>
      </p:sp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34FDC0C3-36A0-01D0-92B3-CFDEEC2876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735" y="5648776"/>
            <a:ext cx="6029192" cy="8901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0CDC57-0905-9A47-3F1C-8B349FB59F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1401" y="5224416"/>
            <a:ext cx="3405735" cy="125210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A3B7A18-9DD1-A287-5695-BBA5BFE5B7D0}"/>
              </a:ext>
            </a:extLst>
          </p:cNvPr>
          <p:cNvSpPr/>
          <p:nvPr/>
        </p:nvSpPr>
        <p:spPr>
          <a:xfrm>
            <a:off x="8229603" y="4990781"/>
            <a:ext cx="3789680" cy="1719375"/>
          </a:xfrm>
          <a:prstGeom prst="rect">
            <a:avLst/>
          </a:prstGeom>
          <a:noFill/>
          <a:ln w="762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CEE69EA-93CF-B157-D942-02E5436316F8}"/>
              </a:ext>
            </a:extLst>
          </p:cNvPr>
          <p:cNvCxnSpPr>
            <a:cxnSpLocks/>
          </p:cNvCxnSpPr>
          <p:nvPr/>
        </p:nvCxnSpPr>
        <p:spPr>
          <a:xfrm>
            <a:off x="6614160" y="6093844"/>
            <a:ext cx="117856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472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5408798-0DB3-46BF-880E-7BB904D70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5920" y="1639824"/>
            <a:ext cx="9144000" cy="489915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Background information.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Transfer old measurement files into </a:t>
            </a:r>
            <a:r>
              <a:rPr lang="en-US" dirty="0" err="1"/>
              <a:t>pyDARM</a:t>
            </a:r>
            <a:r>
              <a:rPr lang="en-US" dirty="0"/>
              <a:t> compatible .</a:t>
            </a:r>
            <a:r>
              <a:rPr lang="en-US" dirty="0" err="1"/>
              <a:t>ini</a:t>
            </a:r>
            <a:r>
              <a:rPr lang="en-US" dirty="0"/>
              <a:t> files.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MCMC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GPR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Uncertainty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Monitoring software – TDCFs: the gain coefficient of the sensing function and test mass actuation function, and the coupled cavity pole frequency).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It should be a low latency, precise calibration uncertainty estimate, and the monitoring software should be both reliably and robustly, producing the estimate, diagnostics and any flags in less than an hour.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0AAFAD6-591D-A403-D2C1-59D422E6C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80" y="-975360"/>
            <a:ext cx="11318240" cy="2340864"/>
          </a:xfrm>
        </p:spPr>
        <p:txBody>
          <a:bodyPr/>
          <a:lstStyle/>
          <a:p>
            <a:r>
              <a:rPr lang="en-US" dirty="0"/>
              <a:t>The goal(S):</a:t>
            </a:r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DC235F94-3A65-8327-6165-F6C687FD5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5461" y="2362200"/>
            <a:ext cx="370840" cy="370840"/>
          </a:xfrm>
          <a:prstGeom prst="rect">
            <a:avLst/>
          </a:prstGeom>
        </p:spPr>
      </p:pic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8012FE5B-4FA7-432C-823F-CB4AC7723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30800" y="1529080"/>
            <a:ext cx="457200" cy="457200"/>
          </a:xfrm>
          <a:prstGeom prst="rect">
            <a:avLst/>
          </a:prstGeom>
        </p:spPr>
      </p:pic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24FD0DB1-755A-51F9-03D9-D0BB10BEE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8880" y="1905000"/>
            <a:ext cx="457200" cy="457200"/>
          </a:xfrm>
          <a:prstGeom prst="rect">
            <a:avLst/>
          </a:prstGeom>
        </p:spPr>
      </p:pic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24973C8D-7F9F-E5DC-567D-69A20BB7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8122" y="2782824"/>
            <a:ext cx="370840" cy="370840"/>
          </a:xfrm>
          <a:prstGeom prst="rect">
            <a:avLst/>
          </a:prstGeom>
        </p:spPr>
      </p:pic>
      <p:pic>
        <p:nvPicPr>
          <p:cNvPr id="10" name="Graphic 9" descr="Checkmark with solid fill">
            <a:extLst>
              <a:ext uri="{FF2B5EF4-FFF2-40B4-BE49-F238E27FC236}">
                <a16:creationId xmlns:a16="http://schemas.microsoft.com/office/drawing/2014/main" id="{8CEF9EDA-8AA2-C116-812A-DEB6B2E19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72842" y="3243580"/>
            <a:ext cx="370840" cy="37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56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65" y="421723"/>
            <a:ext cx="10967976" cy="1179576"/>
          </a:xfrm>
        </p:spPr>
        <p:txBody>
          <a:bodyPr>
            <a:noAutofit/>
          </a:bodyPr>
          <a:lstStyle/>
          <a:p>
            <a:r>
              <a:rPr lang="en-US" sz="3500" dirty="0"/>
              <a:t>MCMC and GPR – 01/03/20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CFDDE3-4795-74DE-EC1E-A14D598F841A}"/>
              </a:ext>
            </a:extLst>
          </p:cNvPr>
          <p:cNvSpPr txBox="1"/>
          <p:nvPr/>
        </p:nvSpPr>
        <p:spPr>
          <a:xfrm>
            <a:off x="407331" y="1874616"/>
            <a:ext cx="6561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When significant changes are made to a LIGO detector, we begin a new epoch, with a new model of the response function.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FAEF219E-5FA2-655B-53B0-27FB951194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73462" y="923519"/>
            <a:ext cx="4211207" cy="2804013"/>
          </a:xfrm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B0ACA2F6-A957-AD1C-7F09-7849476B1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462" y="3628805"/>
            <a:ext cx="4211207" cy="28074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3EF3D4F-9C51-6C8D-DD55-16C1FEE5F757}"/>
              </a:ext>
            </a:extLst>
          </p:cNvPr>
          <p:cNvSpPr txBox="1"/>
          <p:nvPr/>
        </p:nvSpPr>
        <p:spPr>
          <a:xfrm>
            <a:off x="413230" y="3074945"/>
            <a:ext cx="59879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Maximizing likelihood function.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MCMC characterizes how well our data fits the model of the response function.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points are all residuals.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GPR takes full chain and characterizes the uncertainty between the residuals and the model. </a:t>
            </a:r>
          </a:p>
          <a:p>
            <a:endParaRPr lang="en-US" dirty="0"/>
          </a:p>
          <a:p>
            <a:r>
              <a:rPr lang="en-US" dirty="0"/>
              <a:t>The envelope is 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±</a:t>
            </a:r>
            <a:r>
              <a:rPr lang="en-US" dirty="0"/>
              <a:t>1</a:t>
            </a:r>
            <a:r>
              <a:rPr lang="el-GR" i="0" dirty="0">
                <a:effectLst/>
              </a:rPr>
              <a:t>σ</a:t>
            </a:r>
            <a:r>
              <a:rPr lang="en-US" i="0" dirty="0">
                <a:effectLst/>
              </a:rPr>
              <a:t>, so 32% of points should be encompassed.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141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>
            <a:extLst>
              <a:ext uri="{FF2B5EF4-FFF2-40B4-BE49-F238E27FC236}">
                <a16:creationId xmlns:a16="http://schemas.microsoft.com/office/drawing/2014/main" id="{3732A6FA-DA9A-87AB-8DBE-3C165F716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" y="429276"/>
            <a:ext cx="11389616" cy="1179576"/>
          </a:xfrm>
        </p:spPr>
        <p:txBody>
          <a:bodyPr>
            <a:noAutofit/>
          </a:bodyPr>
          <a:lstStyle/>
          <a:p>
            <a:r>
              <a:rPr lang="en-US" sz="4300" dirty="0"/>
              <a:t>MCMC and GPR - 01/03/20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833AD2E-CE73-8159-DD09-FC03297F21DF}"/>
              </a:ext>
            </a:extLst>
          </p:cNvPr>
          <p:cNvSpPr/>
          <p:nvPr/>
        </p:nvSpPr>
        <p:spPr>
          <a:xfrm>
            <a:off x="10864973" y="1512284"/>
            <a:ext cx="829187" cy="1179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995724-A6D1-D137-9CA4-F460732A3860}"/>
              </a:ext>
            </a:extLst>
          </p:cNvPr>
          <p:cNvSpPr txBox="1"/>
          <p:nvPr/>
        </p:nvSpPr>
        <p:spPr>
          <a:xfrm>
            <a:off x="4928302" y="2546786"/>
            <a:ext cx="59879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&lt;&lt;&lt; TST</a:t>
            </a:r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r>
              <a:rPr lang="en-US" sz="3000" dirty="0"/>
              <a:t>PUM &gt;&gt;&gt;</a:t>
            </a:r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60556897-581E-6090-92FD-52DF8C4C7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03" y="1520394"/>
            <a:ext cx="3861057" cy="2574038"/>
          </a:xfrm>
          <a:prstGeom prst="rect">
            <a:avLst/>
          </a:prstGeom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EBF8CF4-FF5A-D8DF-B53E-D65B1C0D9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04" y="4094432"/>
            <a:ext cx="3861056" cy="2574037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F1798077-5D30-E577-1379-8D63AC952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393" y="1494504"/>
            <a:ext cx="3861057" cy="2574038"/>
          </a:xfrm>
          <a:prstGeom prst="rect">
            <a:avLst/>
          </a:prstGeom>
        </p:spPr>
      </p:pic>
      <p:pic>
        <p:nvPicPr>
          <p:cNvPr id="14" name="Picture 13" descr="Chart&#10;&#10;Description automatically generated">
            <a:extLst>
              <a:ext uri="{FF2B5EF4-FFF2-40B4-BE49-F238E27FC236}">
                <a16:creationId xmlns:a16="http://schemas.microsoft.com/office/drawing/2014/main" id="{F9AC6786-936F-67B5-9031-678813E9C6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3125" y="4058697"/>
            <a:ext cx="3861056" cy="257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83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>
            <a:extLst>
              <a:ext uri="{FF2B5EF4-FFF2-40B4-BE49-F238E27FC236}">
                <a16:creationId xmlns:a16="http://schemas.microsoft.com/office/drawing/2014/main" id="{3732A6FA-DA9A-87AB-8DBE-3C165F716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64" y="400145"/>
            <a:ext cx="10479405" cy="1179576"/>
          </a:xfrm>
        </p:spPr>
        <p:txBody>
          <a:bodyPr>
            <a:noAutofit/>
          </a:bodyPr>
          <a:lstStyle/>
          <a:p>
            <a:r>
              <a:rPr lang="en-US" sz="4300" dirty="0"/>
              <a:t>Uncertainty – 04/17 and 01/03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833AD2E-CE73-8159-DD09-FC03297F21DF}"/>
              </a:ext>
            </a:extLst>
          </p:cNvPr>
          <p:cNvSpPr/>
          <p:nvPr/>
        </p:nvSpPr>
        <p:spPr>
          <a:xfrm>
            <a:off x="10864973" y="1422400"/>
            <a:ext cx="829187" cy="1179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4E18926F-3BEC-F665-A3D6-472255061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64" y="1490346"/>
            <a:ext cx="4101298" cy="2734198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B0A74C0D-C4C2-A8D2-B1F8-CE6F881F0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63" y="3987087"/>
            <a:ext cx="4101299" cy="27341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2AA7D6-98AE-D844-48B1-FEB3ADE59C8B}"/>
              </a:ext>
            </a:extLst>
          </p:cNvPr>
          <p:cNvSpPr txBox="1"/>
          <p:nvPr/>
        </p:nvSpPr>
        <p:spPr>
          <a:xfrm>
            <a:off x="4171883" y="2288302"/>
            <a:ext cx="4101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&lt;&lt;&lt; Sensing files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Actuation files added &gt;&gt;&gt;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2DAFAE-FD43-1408-816E-DCC6883A27F9}"/>
              </a:ext>
            </a:extLst>
          </p:cNvPr>
          <p:cNvSpPr txBox="1"/>
          <p:nvPr/>
        </p:nvSpPr>
        <p:spPr>
          <a:xfrm>
            <a:off x="4601258" y="3169510"/>
            <a:ext cx="324254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Remember: MCMC, GPR are posterior distributions! Uncertainty samples these, divides by nominal response.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The red line is the median frequency dependent systematic error. 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47D42430-1E0B-F679-8706-CC0A42826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2104" y="2489488"/>
            <a:ext cx="4101300" cy="27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71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>
            <a:extLst>
              <a:ext uri="{FF2B5EF4-FFF2-40B4-BE49-F238E27FC236}">
                <a16:creationId xmlns:a16="http://schemas.microsoft.com/office/drawing/2014/main" id="{3732A6FA-DA9A-87AB-8DBE-3C165F716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64" y="400145"/>
            <a:ext cx="10479405" cy="1179576"/>
          </a:xfrm>
        </p:spPr>
        <p:txBody>
          <a:bodyPr>
            <a:noAutofit/>
          </a:bodyPr>
          <a:lstStyle/>
          <a:p>
            <a:r>
              <a:rPr lang="en-US" sz="4300" dirty="0"/>
              <a:t>Monitoring – 06/06/19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833AD2E-CE73-8159-DD09-FC03297F21DF}"/>
              </a:ext>
            </a:extLst>
          </p:cNvPr>
          <p:cNvSpPr/>
          <p:nvPr/>
        </p:nvSpPr>
        <p:spPr>
          <a:xfrm>
            <a:off x="10864973" y="1422400"/>
            <a:ext cx="829187" cy="1179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DFA517-63D0-591A-212B-963BEAAD8332}"/>
              </a:ext>
            </a:extLst>
          </p:cNvPr>
          <p:cNvSpPr txBox="1"/>
          <p:nvPr/>
        </p:nvSpPr>
        <p:spPr>
          <a:xfrm>
            <a:off x="7000239" y="1579721"/>
            <a:ext cx="414528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Sampled TDCFs every 12 hours for a week after the measurement, informed by the MCMC and GPR’s previous estimates.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  <a:latin typeface="Univers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>
                <a:solidFill>
                  <a:prstClr val="black"/>
                </a:solidFill>
                <a:latin typeface="Univers"/>
              </a:rPr>
              <a:t>f_cc</a:t>
            </a:r>
            <a:r>
              <a:rPr lang="en-US" dirty="0">
                <a:solidFill>
                  <a:prstClr val="black"/>
                </a:solidFill>
                <a:latin typeface="Univers"/>
              </a:rPr>
              <a:t> – sensing function bandwidth 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>
                <a:solidFill>
                  <a:prstClr val="black"/>
                </a:solidFill>
                <a:latin typeface="Univers"/>
              </a:rPr>
              <a:t>k_c</a:t>
            </a:r>
            <a:r>
              <a:rPr lang="en-US" dirty="0">
                <a:solidFill>
                  <a:prstClr val="black"/>
                </a:solidFill>
                <a:latin typeface="Univers"/>
              </a:rPr>
              <a:t> – sensing function gain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Univers"/>
              </a:rPr>
              <a:t>Due to changes in laser power.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k_uim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 /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k_pum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 /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k_tst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"/>
                <a:ea typeface="+mn-ea"/>
                <a:cs typeface="+mn-cs"/>
              </a:rPr>
              <a:t> – gain for the various actuation stages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Univers"/>
              </a:rPr>
              <a:t>Changes due to build up of charge on electrostatic actuators.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Univers"/>
              </a:rPr>
              <a:t>Unknown detector behavior or flaw in TDCF calculation when not at Unity Gain.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prstClr val="black"/>
              </a:solidFill>
              <a:latin typeface="Univers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13" name="Picture 1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3BBE7CB-AD61-544D-7DD3-EA002C5E6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64" y="1737042"/>
            <a:ext cx="6902216" cy="460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01921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Univers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919F73-B6C2-4A43-95E2-833EC48925F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BC329F5-30EE-4BF7-AA2A-B837B5141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{B5C6E8E5-5EAF-4E76-9CF0-BDAAAF17D9E4}tf89338750_win32</Template>
  <TotalTime>1524</TotalTime>
  <Words>491</Words>
  <Application>Microsoft Office PowerPoint</Application>
  <PresentationFormat>Widescreen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Roboto</vt:lpstr>
      <vt:lpstr>Univers</vt:lpstr>
      <vt:lpstr>GradientUnivers</vt:lpstr>
      <vt:lpstr>GW strain calibration of LIGO detectors with high precision and low latencY</vt:lpstr>
      <vt:lpstr>What is calibration?</vt:lpstr>
      <vt:lpstr>The Importance of Calibration </vt:lpstr>
      <vt:lpstr>Sensing, Actuation, Response – 4/17/21</vt:lpstr>
      <vt:lpstr>The goal(S):</vt:lpstr>
      <vt:lpstr>MCMC and GPR – 01/03/20</vt:lpstr>
      <vt:lpstr>MCMC and GPR - 01/03/20</vt:lpstr>
      <vt:lpstr>Uncertainty – 04/17 and 01/03</vt:lpstr>
      <vt:lpstr>Monitoring – 06/06/19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Galaxy</dc:title>
  <dc:creator>Shechter, Naomi</dc:creator>
  <cp:lastModifiedBy>Shechter, Naomi</cp:lastModifiedBy>
  <cp:revision>1</cp:revision>
  <dcterms:created xsi:type="dcterms:W3CDTF">2022-08-13T23:49:13Z</dcterms:created>
  <dcterms:modified xsi:type="dcterms:W3CDTF">2022-08-16T23:39:34Z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