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14"/>
  </p:notesMasterIdLst>
  <p:sldIdLst>
    <p:sldId id="306" r:id="rId5"/>
    <p:sldId id="322" r:id="rId6"/>
    <p:sldId id="308" r:id="rId7"/>
    <p:sldId id="321" r:id="rId8"/>
    <p:sldId id="313" r:id="rId9"/>
    <p:sldId id="327" r:id="rId10"/>
    <p:sldId id="325" r:id="rId11"/>
    <p:sldId id="326" r:id="rId12"/>
    <p:sldId id="31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8AB1D1-B9E9-4887-902F-83E2B162230C}" v="86" dt="2022-08-08T23:41:06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>
        <p:scale>
          <a:sx n="63" d="100"/>
          <a:sy n="63" d="100"/>
        </p:scale>
        <p:origin x="804" y="80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omi Shechter" userId="3e7d51d396c8fbac" providerId="LiveId" clId="{238AB1D1-B9E9-4887-902F-83E2B162230C}"/>
    <pc:docChg chg="undo redo custSel addSld delSld modSld sldOrd">
      <pc:chgData name="Naomi Shechter" userId="3e7d51d396c8fbac" providerId="LiveId" clId="{238AB1D1-B9E9-4887-902F-83E2B162230C}" dt="2022-08-08T23:41:09.275" v="4851" actId="1076"/>
      <pc:docMkLst>
        <pc:docMk/>
      </pc:docMkLst>
      <pc:sldChg chg="modSp mod ord">
        <pc:chgData name="Naomi Shechter" userId="3e7d51d396c8fbac" providerId="LiveId" clId="{238AB1D1-B9E9-4887-902F-83E2B162230C}" dt="2022-08-06T20:59:58.798" v="4069" actId="5793"/>
        <pc:sldMkLst>
          <pc:docMk/>
          <pc:sldMk cId="365334912" sldId="308"/>
        </pc:sldMkLst>
        <pc:spChg chg="mod">
          <ac:chgData name="Naomi Shechter" userId="3e7d51d396c8fbac" providerId="LiveId" clId="{238AB1D1-B9E9-4887-902F-83E2B162230C}" dt="2022-08-06T20:59:58.798" v="4069" actId="5793"/>
          <ac:spMkLst>
            <pc:docMk/>
            <pc:sldMk cId="365334912" sldId="308"/>
            <ac:spMk id="4" creationId="{B0881FA9-F3B0-4912-B0E1-352094195C30}"/>
          </ac:spMkLst>
        </pc:spChg>
      </pc:sldChg>
      <pc:sldChg chg="del">
        <pc:chgData name="Naomi Shechter" userId="3e7d51d396c8fbac" providerId="LiveId" clId="{238AB1D1-B9E9-4887-902F-83E2B162230C}" dt="2022-08-02T17:47:07.498" v="3" actId="2696"/>
        <pc:sldMkLst>
          <pc:docMk/>
          <pc:sldMk cId="927313156" sldId="312"/>
        </pc:sldMkLst>
      </pc:sldChg>
      <pc:sldChg chg="addSp delSp modSp mod">
        <pc:chgData name="Naomi Shechter" userId="3e7d51d396c8fbac" providerId="LiveId" clId="{238AB1D1-B9E9-4887-902F-83E2B162230C}" dt="2022-08-08T23:41:09.275" v="4851" actId="1076"/>
        <pc:sldMkLst>
          <pc:docMk/>
          <pc:sldMk cId="804356214" sldId="313"/>
        </pc:sldMkLst>
        <pc:spChg chg="mod">
          <ac:chgData name="Naomi Shechter" userId="3e7d51d396c8fbac" providerId="LiveId" clId="{238AB1D1-B9E9-4887-902F-83E2B162230C}" dt="2022-08-02T18:44:50.472" v="1035" actId="20577"/>
          <ac:spMkLst>
            <pc:docMk/>
            <pc:sldMk cId="804356214" sldId="313"/>
            <ac:spMk id="3" creationId="{05408798-0DB3-46BF-880E-7BB904D700F6}"/>
          </ac:spMkLst>
        </pc:spChg>
        <pc:picChg chg="add del mod">
          <ac:chgData name="Naomi Shechter" userId="3e7d51d396c8fbac" providerId="LiveId" clId="{238AB1D1-B9E9-4887-902F-83E2B162230C}" dt="2022-08-02T17:59:20.648" v="159" actId="478"/>
          <ac:picMkLst>
            <pc:docMk/>
            <pc:sldMk cId="804356214" sldId="313"/>
            <ac:picMk id="4" creationId="{31421991-004C-DDD7-BA57-271C17585626}"/>
          </ac:picMkLst>
        </pc:picChg>
        <pc:picChg chg="add del mod">
          <ac:chgData name="Naomi Shechter" userId="3e7d51d396c8fbac" providerId="LiveId" clId="{238AB1D1-B9E9-4887-902F-83E2B162230C}" dt="2022-08-02T17:59:22.020" v="160" actId="478"/>
          <ac:picMkLst>
            <pc:docMk/>
            <pc:sldMk cId="804356214" sldId="313"/>
            <ac:picMk id="6" creationId="{56052AB0-A57B-D422-23CD-ED1C7A7EBEB7}"/>
          </ac:picMkLst>
        </pc:picChg>
        <pc:picChg chg="add mod">
          <ac:chgData name="Naomi Shechter" userId="3e7d51d396c8fbac" providerId="LiveId" clId="{238AB1D1-B9E9-4887-902F-83E2B162230C}" dt="2022-08-02T17:59:18.800" v="158" actId="1076"/>
          <ac:picMkLst>
            <pc:docMk/>
            <pc:sldMk cId="804356214" sldId="313"/>
            <ac:picMk id="7" creationId="{DC235F94-3A65-8327-6165-F6C687FD5A51}"/>
          </ac:picMkLst>
        </pc:picChg>
        <pc:picChg chg="add del mod">
          <ac:chgData name="Naomi Shechter" userId="3e7d51d396c8fbac" providerId="LiveId" clId="{238AB1D1-B9E9-4887-902F-83E2B162230C}" dt="2022-08-02T17:58:06.187" v="144" actId="478"/>
          <ac:picMkLst>
            <pc:docMk/>
            <pc:sldMk cId="804356214" sldId="313"/>
            <ac:picMk id="8" creationId="{C955D7AC-A987-D047-79AE-7842514B8BF8}"/>
          </ac:picMkLst>
        </pc:picChg>
        <pc:picChg chg="add mod">
          <ac:chgData name="Naomi Shechter" userId="3e7d51d396c8fbac" providerId="LiveId" clId="{238AB1D1-B9E9-4887-902F-83E2B162230C}" dt="2022-08-08T23:41:09.275" v="4851" actId="1076"/>
          <ac:picMkLst>
            <pc:docMk/>
            <pc:sldMk cId="804356214" sldId="313"/>
            <ac:picMk id="9" creationId="{24973C8D-7F9F-E5DC-567D-69A20BB717CD}"/>
          </ac:picMkLst>
        </pc:picChg>
        <pc:picChg chg="add del mod">
          <ac:chgData name="Naomi Shechter" userId="3e7d51d396c8fbac" providerId="LiveId" clId="{238AB1D1-B9E9-4887-902F-83E2B162230C}" dt="2022-08-02T17:59:00.588" v="156" actId="931"/>
          <ac:picMkLst>
            <pc:docMk/>
            <pc:sldMk cId="804356214" sldId="313"/>
            <ac:picMk id="10" creationId="{17475401-9F51-8124-1974-1933FC791E29}"/>
          </ac:picMkLst>
        </pc:picChg>
        <pc:picChg chg="add mod">
          <ac:chgData name="Naomi Shechter" userId="3e7d51d396c8fbac" providerId="LiveId" clId="{238AB1D1-B9E9-4887-902F-83E2B162230C}" dt="2022-08-02T17:59:32.469" v="164" actId="1076"/>
          <ac:picMkLst>
            <pc:docMk/>
            <pc:sldMk cId="804356214" sldId="313"/>
            <ac:picMk id="11" creationId="{8012FE5B-4FA7-432C-823F-CB4AC7723B56}"/>
          </ac:picMkLst>
        </pc:picChg>
        <pc:picChg chg="add mod">
          <ac:chgData name="Naomi Shechter" userId="3e7d51d396c8fbac" providerId="LiveId" clId="{238AB1D1-B9E9-4887-902F-83E2B162230C}" dt="2022-08-02T18:44:56.501" v="1036" actId="1076"/>
          <ac:picMkLst>
            <pc:docMk/>
            <pc:sldMk cId="804356214" sldId="313"/>
            <ac:picMk id="12" creationId="{24FD0DB1-755A-51F9-03D9-D0BB10BEED30}"/>
          </ac:picMkLst>
        </pc:picChg>
        <pc:picChg chg="add del mod">
          <ac:chgData name="Naomi Shechter" userId="3e7d51d396c8fbac" providerId="LiveId" clId="{238AB1D1-B9E9-4887-902F-83E2B162230C}" dt="2022-08-08T23:41:02.727" v="4849" actId="478"/>
          <ac:picMkLst>
            <pc:docMk/>
            <pc:sldMk cId="804356214" sldId="313"/>
            <ac:picMk id="14" creationId="{DEBC3B11-BA23-2B30-AF0B-77D71D9203E5}"/>
          </ac:picMkLst>
        </pc:picChg>
        <pc:picChg chg="add mod">
          <ac:chgData name="Naomi Shechter" userId="3e7d51d396c8fbac" providerId="LiveId" clId="{238AB1D1-B9E9-4887-902F-83E2B162230C}" dt="2022-08-02T18:00:12.849" v="173" actId="1076"/>
          <ac:picMkLst>
            <pc:docMk/>
            <pc:sldMk cId="804356214" sldId="313"/>
            <ac:picMk id="15" creationId="{ABC9945F-515D-A8E9-4DB9-494FCE207D0D}"/>
          </ac:picMkLst>
        </pc:picChg>
      </pc:sldChg>
      <pc:sldChg chg="del">
        <pc:chgData name="Naomi Shechter" userId="3e7d51d396c8fbac" providerId="LiveId" clId="{238AB1D1-B9E9-4887-902F-83E2B162230C}" dt="2022-08-02T17:43:40.422" v="0" actId="2696"/>
        <pc:sldMkLst>
          <pc:docMk/>
          <pc:sldMk cId="692536169" sldId="314"/>
        </pc:sldMkLst>
      </pc:sldChg>
      <pc:sldChg chg="del">
        <pc:chgData name="Naomi Shechter" userId="3e7d51d396c8fbac" providerId="LiveId" clId="{238AB1D1-B9E9-4887-902F-83E2B162230C}" dt="2022-08-02T17:46:58.299" v="1" actId="2696"/>
        <pc:sldMkLst>
          <pc:docMk/>
          <pc:sldMk cId="3801141402" sldId="315"/>
        </pc:sldMkLst>
      </pc:sldChg>
      <pc:sldChg chg="del">
        <pc:chgData name="Naomi Shechter" userId="3e7d51d396c8fbac" providerId="LiveId" clId="{238AB1D1-B9E9-4887-902F-83E2B162230C}" dt="2022-08-02T17:47:04.067" v="2" actId="2696"/>
        <pc:sldMkLst>
          <pc:docMk/>
          <pc:sldMk cId="3212993481" sldId="316"/>
        </pc:sldMkLst>
      </pc:sldChg>
      <pc:sldChg chg="addSp delSp modSp mod">
        <pc:chgData name="Naomi Shechter" userId="3e7d51d396c8fbac" providerId="LiveId" clId="{238AB1D1-B9E9-4887-902F-83E2B162230C}" dt="2022-08-06T04:12:29.271" v="3086" actId="1076"/>
        <pc:sldMkLst>
          <pc:docMk/>
          <pc:sldMk cId="1779815496" sldId="318"/>
        </pc:sldMkLst>
        <pc:spChg chg="mod">
          <ac:chgData name="Naomi Shechter" userId="3e7d51d396c8fbac" providerId="LiveId" clId="{238AB1D1-B9E9-4887-902F-83E2B162230C}" dt="2022-08-02T17:50:02.258" v="50" actId="1076"/>
          <ac:spMkLst>
            <pc:docMk/>
            <pc:sldMk cId="1779815496" sldId="318"/>
            <ac:spMk id="6" creationId="{FF777B66-94CB-491C-AC6B-BDAC98E21D57}"/>
          </ac:spMkLst>
        </pc:spChg>
        <pc:spChg chg="mod">
          <ac:chgData name="Naomi Shechter" userId="3e7d51d396c8fbac" providerId="LiveId" clId="{238AB1D1-B9E9-4887-902F-83E2B162230C}" dt="2022-08-06T04:12:29.271" v="3086" actId="1076"/>
          <ac:spMkLst>
            <pc:docMk/>
            <pc:sldMk cId="1779815496" sldId="318"/>
            <ac:spMk id="7" creationId="{499561AE-0920-CFA0-3F21-6ABC22996FBD}"/>
          </ac:spMkLst>
        </pc:spChg>
        <pc:spChg chg="add del mod">
          <ac:chgData name="Naomi Shechter" userId="3e7d51d396c8fbac" providerId="LiveId" clId="{238AB1D1-B9E9-4887-902F-83E2B162230C}" dt="2022-08-02T18:09:18.775" v="366"/>
          <ac:spMkLst>
            <pc:docMk/>
            <pc:sldMk cId="1779815496" sldId="318"/>
            <ac:spMk id="11" creationId="{EC115DAA-4A1E-784B-86E1-8A39D28E7913}"/>
          </ac:spMkLst>
        </pc:spChg>
        <pc:spChg chg="add del mod">
          <ac:chgData name="Naomi Shechter" userId="3e7d51d396c8fbac" providerId="LiveId" clId="{238AB1D1-B9E9-4887-902F-83E2B162230C}" dt="2022-08-02T18:09:18.775" v="366"/>
          <ac:spMkLst>
            <pc:docMk/>
            <pc:sldMk cId="1779815496" sldId="318"/>
            <ac:spMk id="12" creationId="{EE44C710-8A10-6B51-CEE1-6C8140F762E2}"/>
          </ac:spMkLst>
        </pc:spChg>
        <pc:spChg chg="add del mod">
          <ac:chgData name="Naomi Shechter" userId="3e7d51d396c8fbac" providerId="LiveId" clId="{238AB1D1-B9E9-4887-902F-83E2B162230C}" dt="2022-08-02T18:09:18.775" v="366"/>
          <ac:spMkLst>
            <pc:docMk/>
            <pc:sldMk cId="1779815496" sldId="318"/>
            <ac:spMk id="13" creationId="{02A143AD-2957-E2CA-1A28-1A2774396D8F}"/>
          </ac:spMkLst>
        </pc:spChg>
        <pc:spChg chg="add del mod">
          <ac:chgData name="Naomi Shechter" userId="3e7d51d396c8fbac" providerId="LiveId" clId="{238AB1D1-B9E9-4887-902F-83E2B162230C}" dt="2022-08-06T04:12:09.522" v="3080" actId="478"/>
          <ac:spMkLst>
            <pc:docMk/>
            <pc:sldMk cId="1779815496" sldId="318"/>
            <ac:spMk id="20" creationId="{D66A43EE-066B-C1B2-AF28-4F7AC7437B8A}"/>
          </ac:spMkLst>
        </pc:spChg>
        <pc:picChg chg="mod">
          <ac:chgData name="Naomi Shechter" userId="3e7d51d396c8fbac" providerId="LiveId" clId="{238AB1D1-B9E9-4887-902F-83E2B162230C}" dt="2022-08-06T04:12:13.460" v="3082" actId="1076"/>
          <ac:picMkLst>
            <pc:docMk/>
            <pc:sldMk cId="1779815496" sldId="318"/>
            <ac:picMk id="3" creationId="{44838BFC-47CD-4FBF-A032-B8A635FBCEE2}"/>
          </ac:picMkLst>
        </pc:picChg>
        <pc:picChg chg="add del mod">
          <ac:chgData name="Naomi Shechter" userId="3e7d51d396c8fbac" providerId="LiveId" clId="{238AB1D1-B9E9-4887-902F-83E2B162230C}" dt="2022-08-02T17:49:40.759" v="34" actId="931"/>
          <ac:picMkLst>
            <pc:docMk/>
            <pc:sldMk cId="1779815496" sldId="318"/>
            <ac:picMk id="4" creationId="{88591DF7-454C-A60C-3859-5DA11BE7CD29}"/>
          </ac:picMkLst>
        </pc:picChg>
        <pc:picChg chg="add del mod modCrop">
          <ac:chgData name="Naomi Shechter" userId="3e7d51d396c8fbac" providerId="LiveId" clId="{238AB1D1-B9E9-4887-902F-83E2B162230C}" dt="2022-08-02T18:10:09.761" v="397" actId="478"/>
          <ac:picMkLst>
            <pc:docMk/>
            <pc:sldMk cId="1779815496" sldId="318"/>
            <ac:picMk id="8" creationId="{2F41A5DE-E524-0100-038E-055A4EC7E577}"/>
          </ac:picMkLst>
        </pc:picChg>
        <pc:picChg chg="add del mod">
          <ac:chgData name="Naomi Shechter" userId="3e7d51d396c8fbac" providerId="LiveId" clId="{238AB1D1-B9E9-4887-902F-83E2B162230C}" dt="2022-08-02T18:09:18.775" v="366"/>
          <ac:picMkLst>
            <pc:docMk/>
            <pc:sldMk cId="1779815496" sldId="318"/>
            <ac:picMk id="10" creationId="{2B116D96-F469-4B65-BED6-E8B01FCC0B70}"/>
          </ac:picMkLst>
        </pc:picChg>
        <pc:picChg chg="add mod ord">
          <ac:chgData name="Naomi Shechter" userId="3e7d51d396c8fbac" providerId="LiveId" clId="{238AB1D1-B9E9-4887-902F-83E2B162230C}" dt="2022-08-06T04:12:23.385" v="3085" actId="1076"/>
          <ac:picMkLst>
            <pc:docMk/>
            <pc:sldMk cId="1779815496" sldId="318"/>
            <ac:picMk id="14" creationId="{FD09699A-DC96-F7D9-362C-01C2F5F6B927}"/>
          </ac:picMkLst>
        </pc:picChg>
        <pc:picChg chg="add del mod">
          <ac:chgData name="Naomi Shechter" userId="3e7d51d396c8fbac" providerId="LiveId" clId="{238AB1D1-B9E9-4887-902F-83E2B162230C}" dt="2022-08-02T18:10:05.746" v="393" actId="931"/>
          <ac:picMkLst>
            <pc:docMk/>
            <pc:sldMk cId="1779815496" sldId="318"/>
            <ac:picMk id="15" creationId="{7C5D4B54-E9AD-C819-20CD-F6C61F13D4C6}"/>
          </ac:picMkLst>
        </pc:picChg>
        <pc:picChg chg="add del mod">
          <ac:chgData name="Naomi Shechter" userId="3e7d51d396c8fbac" providerId="LiveId" clId="{238AB1D1-B9E9-4887-902F-83E2B162230C}" dt="2022-08-02T18:10:16.425" v="399" actId="478"/>
          <ac:picMkLst>
            <pc:docMk/>
            <pc:sldMk cId="1779815496" sldId="318"/>
            <ac:picMk id="17" creationId="{EFA61CE1-709C-59E0-87BC-7047B697F89B}"/>
          </ac:picMkLst>
        </pc:picChg>
        <pc:picChg chg="add del mod modCrop">
          <ac:chgData name="Naomi Shechter" userId="3e7d51d396c8fbac" providerId="LiveId" clId="{238AB1D1-B9E9-4887-902F-83E2B162230C}" dt="2022-08-06T04:12:07.814" v="3079" actId="478"/>
          <ac:picMkLst>
            <pc:docMk/>
            <pc:sldMk cId="1779815496" sldId="318"/>
            <ac:picMk id="19" creationId="{C00DC349-F849-572F-355E-C26635443667}"/>
          </ac:picMkLst>
        </pc:picChg>
      </pc:sldChg>
      <pc:sldChg chg="modSp mod ord">
        <pc:chgData name="Naomi Shechter" userId="3e7d51d396c8fbac" providerId="LiveId" clId="{238AB1D1-B9E9-4887-902F-83E2B162230C}" dt="2022-08-06T23:39:37.095" v="4198" actId="1035"/>
        <pc:sldMkLst>
          <pc:docMk/>
          <pc:sldMk cId="446472392" sldId="321"/>
        </pc:sldMkLst>
        <pc:spChg chg="mod">
          <ac:chgData name="Naomi Shechter" userId="3e7d51d396c8fbac" providerId="LiveId" clId="{238AB1D1-B9E9-4887-902F-83E2B162230C}" dt="2022-08-06T23:39:37.095" v="4198" actId="1035"/>
          <ac:spMkLst>
            <pc:docMk/>
            <pc:sldMk cId="446472392" sldId="321"/>
            <ac:spMk id="3" creationId="{0115FF41-AFA4-4D25-AB42-AB034F4B4FEC}"/>
          </ac:spMkLst>
        </pc:spChg>
      </pc:sldChg>
      <pc:sldChg chg="delSp modSp mod">
        <pc:chgData name="Naomi Shechter" userId="3e7d51d396c8fbac" providerId="LiveId" clId="{238AB1D1-B9E9-4887-902F-83E2B162230C}" dt="2022-08-06T20:58:22.555" v="3945" actId="1076"/>
        <pc:sldMkLst>
          <pc:docMk/>
          <pc:sldMk cId="1747379098" sldId="322"/>
        </pc:sldMkLst>
        <pc:spChg chg="del">
          <ac:chgData name="Naomi Shechter" userId="3e7d51d396c8fbac" providerId="LiveId" clId="{238AB1D1-B9E9-4887-902F-83E2B162230C}" dt="2022-08-06T20:58:16.277" v="3944" actId="478"/>
          <ac:spMkLst>
            <pc:docMk/>
            <pc:sldMk cId="1747379098" sldId="322"/>
            <ac:spMk id="11" creationId="{EF5704F2-354C-8AFD-AB79-BD80DCCF89EC}"/>
          </ac:spMkLst>
        </pc:spChg>
        <pc:spChg chg="mod">
          <ac:chgData name="Naomi Shechter" userId="3e7d51d396c8fbac" providerId="LiveId" clId="{238AB1D1-B9E9-4887-902F-83E2B162230C}" dt="2022-08-06T20:58:22.555" v="3945" actId="1076"/>
          <ac:spMkLst>
            <pc:docMk/>
            <pc:sldMk cId="1747379098" sldId="322"/>
            <ac:spMk id="24" creationId="{0033357F-B715-A346-F328-F6E4CE9D16D0}"/>
          </ac:spMkLst>
        </pc:spChg>
      </pc:sldChg>
      <pc:sldChg chg="addSp delSp modSp new del mod modClrScheme chgLayout">
        <pc:chgData name="Naomi Shechter" userId="3e7d51d396c8fbac" providerId="LiveId" clId="{238AB1D1-B9E9-4887-902F-83E2B162230C}" dt="2022-08-02T18:11:25.360" v="426" actId="2696"/>
        <pc:sldMkLst>
          <pc:docMk/>
          <pc:sldMk cId="182946661" sldId="323"/>
        </pc:sldMkLst>
        <pc:spChg chg="del">
          <ac:chgData name="Naomi Shechter" userId="3e7d51d396c8fbac" providerId="LiveId" clId="{238AB1D1-B9E9-4887-902F-83E2B162230C}" dt="2022-08-02T17:50:28.287" v="56" actId="700"/>
          <ac:spMkLst>
            <pc:docMk/>
            <pc:sldMk cId="182946661" sldId="323"/>
            <ac:spMk id="2" creationId="{7BD69DA3-77CE-AE9D-760F-118C3C2788A0}"/>
          </ac:spMkLst>
        </pc:spChg>
        <pc:spChg chg="del">
          <ac:chgData name="Naomi Shechter" userId="3e7d51d396c8fbac" providerId="LiveId" clId="{238AB1D1-B9E9-4887-902F-83E2B162230C}" dt="2022-08-02T17:50:28.287" v="56" actId="700"/>
          <ac:spMkLst>
            <pc:docMk/>
            <pc:sldMk cId="182946661" sldId="323"/>
            <ac:spMk id="3" creationId="{CF3A6C14-D3CB-EE09-23CA-A0212164719A}"/>
          </ac:spMkLst>
        </pc:spChg>
        <pc:spChg chg="del">
          <ac:chgData name="Naomi Shechter" userId="3e7d51d396c8fbac" providerId="LiveId" clId="{238AB1D1-B9E9-4887-902F-83E2B162230C}" dt="2022-08-02T17:50:28.287" v="56" actId="700"/>
          <ac:spMkLst>
            <pc:docMk/>
            <pc:sldMk cId="182946661" sldId="323"/>
            <ac:spMk id="4" creationId="{E52FD1B1-9045-FFE0-5F2D-B75C0D6BC14B}"/>
          </ac:spMkLst>
        </pc:spChg>
        <pc:spChg chg="del">
          <ac:chgData name="Naomi Shechter" userId="3e7d51d396c8fbac" providerId="LiveId" clId="{238AB1D1-B9E9-4887-902F-83E2B162230C}" dt="2022-08-02T17:50:28.287" v="56" actId="700"/>
          <ac:spMkLst>
            <pc:docMk/>
            <pc:sldMk cId="182946661" sldId="323"/>
            <ac:spMk id="5" creationId="{6048BD1D-739E-03CE-A69E-48D1EC16F74D}"/>
          </ac:spMkLst>
        </pc:spChg>
        <pc:spChg chg="del mod ord">
          <ac:chgData name="Naomi Shechter" userId="3e7d51d396c8fbac" providerId="LiveId" clId="{238AB1D1-B9E9-4887-902F-83E2B162230C}" dt="2022-08-02T17:50:28.287" v="56" actId="700"/>
          <ac:spMkLst>
            <pc:docMk/>
            <pc:sldMk cId="182946661" sldId="323"/>
            <ac:spMk id="6" creationId="{7648510F-F144-51FD-A5E7-14A86D588261}"/>
          </ac:spMkLst>
        </pc:spChg>
        <pc:spChg chg="del mod ord">
          <ac:chgData name="Naomi Shechter" userId="3e7d51d396c8fbac" providerId="LiveId" clId="{238AB1D1-B9E9-4887-902F-83E2B162230C}" dt="2022-08-02T17:55:12.314" v="104" actId="478"/>
          <ac:spMkLst>
            <pc:docMk/>
            <pc:sldMk cId="182946661" sldId="323"/>
            <ac:spMk id="7" creationId="{56DB8D4A-DD30-5B89-3552-245CB9C43308}"/>
          </ac:spMkLst>
        </pc:spChg>
        <pc:spChg chg="del mod ord">
          <ac:chgData name="Naomi Shechter" userId="3e7d51d396c8fbac" providerId="LiveId" clId="{238AB1D1-B9E9-4887-902F-83E2B162230C}" dt="2022-08-02T17:55:08.936" v="102" actId="478"/>
          <ac:spMkLst>
            <pc:docMk/>
            <pc:sldMk cId="182946661" sldId="323"/>
            <ac:spMk id="8" creationId="{35156126-5F75-93DF-E715-3A129AB7781E}"/>
          </ac:spMkLst>
        </pc:spChg>
        <pc:spChg chg="mod ord">
          <ac:chgData name="Naomi Shechter" userId="3e7d51d396c8fbac" providerId="LiveId" clId="{238AB1D1-B9E9-4887-902F-83E2B162230C}" dt="2022-08-02T17:50:28.287" v="56" actId="700"/>
          <ac:spMkLst>
            <pc:docMk/>
            <pc:sldMk cId="182946661" sldId="323"/>
            <ac:spMk id="9" creationId="{8CF06752-FAF3-AA9B-0138-F5CAC844F3C1}"/>
          </ac:spMkLst>
        </pc:spChg>
        <pc:spChg chg="del mod ord">
          <ac:chgData name="Naomi Shechter" userId="3e7d51d396c8fbac" providerId="LiveId" clId="{238AB1D1-B9E9-4887-902F-83E2B162230C}" dt="2022-08-02T17:50:28.287" v="56" actId="700"/>
          <ac:spMkLst>
            <pc:docMk/>
            <pc:sldMk cId="182946661" sldId="323"/>
            <ac:spMk id="10" creationId="{7CD75133-ABE6-E8B0-C546-95CC2A7534BA}"/>
          </ac:spMkLst>
        </pc:spChg>
        <pc:spChg chg="add del mod ord">
          <ac:chgData name="Naomi Shechter" userId="3e7d51d396c8fbac" providerId="LiveId" clId="{238AB1D1-B9E9-4887-902F-83E2B162230C}" dt="2022-08-02T17:50:30.714" v="57" actId="478"/>
          <ac:spMkLst>
            <pc:docMk/>
            <pc:sldMk cId="182946661" sldId="323"/>
            <ac:spMk id="11" creationId="{98A95B52-2589-4491-60E1-D4EC29857FEC}"/>
          </ac:spMkLst>
        </pc:spChg>
        <pc:spChg chg="add del mod ord">
          <ac:chgData name="Naomi Shechter" userId="3e7d51d396c8fbac" providerId="LiveId" clId="{238AB1D1-B9E9-4887-902F-83E2B162230C}" dt="2022-08-02T17:50:32.524" v="58" actId="478"/>
          <ac:spMkLst>
            <pc:docMk/>
            <pc:sldMk cId="182946661" sldId="323"/>
            <ac:spMk id="12" creationId="{AA9D6893-0F2B-0636-430F-5302ED932E02}"/>
          </ac:spMkLst>
        </pc:spChg>
        <pc:spChg chg="add mod">
          <ac:chgData name="Naomi Shechter" userId="3e7d51d396c8fbac" providerId="LiveId" clId="{238AB1D1-B9E9-4887-902F-83E2B162230C}" dt="2022-08-02T18:04:48.604" v="244" actId="14100"/>
          <ac:spMkLst>
            <pc:docMk/>
            <pc:sldMk cId="182946661" sldId="323"/>
            <ac:spMk id="23" creationId="{EB3B769A-E944-A093-4B9C-B9E59142688D}"/>
          </ac:spMkLst>
        </pc:spChg>
        <pc:spChg chg="add mod">
          <ac:chgData name="Naomi Shechter" userId="3e7d51d396c8fbac" providerId="LiveId" clId="{238AB1D1-B9E9-4887-902F-83E2B162230C}" dt="2022-08-02T18:05:12.685" v="250" actId="1076"/>
          <ac:spMkLst>
            <pc:docMk/>
            <pc:sldMk cId="182946661" sldId="323"/>
            <ac:spMk id="24" creationId="{04AB21DD-E639-97AB-EC02-E060B2954A5D}"/>
          </ac:spMkLst>
        </pc:spChg>
        <pc:spChg chg="add mod">
          <ac:chgData name="Naomi Shechter" userId="3e7d51d396c8fbac" providerId="LiveId" clId="{238AB1D1-B9E9-4887-902F-83E2B162230C}" dt="2022-08-02T18:06:08.436" v="272" actId="1076"/>
          <ac:spMkLst>
            <pc:docMk/>
            <pc:sldMk cId="182946661" sldId="323"/>
            <ac:spMk id="25" creationId="{2EE69D28-2D65-EB3C-0FAB-285926C9B761}"/>
          </ac:spMkLst>
        </pc:spChg>
        <pc:spChg chg="add del mod">
          <ac:chgData name="Naomi Shechter" userId="3e7d51d396c8fbac" providerId="LiveId" clId="{238AB1D1-B9E9-4887-902F-83E2B162230C}" dt="2022-08-02T18:08:26.719" v="325"/>
          <ac:spMkLst>
            <pc:docMk/>
            <pc:sldMk cId="182946661" sldId="323"/>
            <ac:spMk id="28" creationId="{16529BE7-51CC-88E6-492E-0C359CD758DC}"/>
          </ac:spMkLst>
        </pc:spChg>
        <pc:spChg chg="add del mod">
          <ac:chgData name="Naomi Shechter" userId="3e7d51d396c8fbac" providerId="LiveId" clId="{238AB1D1-B9E9-4887-902F-83E2B162230C}" dt="2022-08-02T18:08:26.719" v="325"/>
          <ac:spMkLst>
            <pc:docMk/>
            <pc:sldMk cId="182946661" sldId="323"/>
            <ac:spMk id="29" creationId="{2D7088B2-7900-6177-8D02-12664C55B26A}"/>
          </ac:spMkLst>
        </pc:spChg>
        <pc:spChg chg="add del mod">
          <ac:chgData name="Naomi Shechter" userId="3e7d51d396c8fbac" providerId="LiveId" clId="{238AB1D1-B9E9-4887-902F-83E2B162230C}" dt="2022-08-02T18:08:26.719" v="325"/>
          <ac:spMkLst>
            <pc:docMk/>
            <pc:sldMk cId="182946661" sldId="323"/>
            <ac:spMk id="30" creationId="{265F6CA9-A844-A1AD-6CD3-C0E006721CC0}"/>
          </ac:spMkLst>
        </pc:spChg>
        <pc:picChg chg="add del mod">
          <ac:chgData name="Naomi Shechter" userId="3e7d51d396c8fbac" providerId="LiveId" clId="{238AB1D1-B9E9-4887-902F-83E2B162230C}" dt="2022-08-02T17:54:37.277" v="88" actId="478"/>
          <ac:picMkLst>
            <pc:docMk/>
            <pc:sldMk cId="182946661" sldId="323"/>
            <ac:picMk id="14" creationId="{6AEE50F6-E90B-2DA1-540D-EB7DAAC75D23}"/>
          </ac:picMkLst>
        </pc:picChg>
        <pc:picChg chg="add mod ord">
          <ac:chgData name="Naomi Shechter" userId="3e7d51d396c8fbac" providerId="LiveId" clId="{238AB1D1-B9E9-4887-902F-83E2B162230C}" dt="2022-08-02T18:04:05.570" v="207" actId="1076"/>
          <ac:picMkLst>
            <pc:docMk/>
            <pc:sldMk cId="182946661" sldId="323"/>
            <ac:picMk id="16" creationId="{291CF937-970A-1EAC-F9BD-3FA64779EDE0}"/>
          </ac:picMkLst>
        </pc:picChg>
        <pc:picChg chg="add del mod">
          <ac:chgData name="Naomi Shechter" userId="3e7d51d396c8fbac" providerId="LiveId" clId="{238AB1D1-B9E9-4887-902F-83E2B162230C}" dt="2022-08-02T17:53:02.787" v="86" actId="931"/>
          <ac:picMkLst>
            <pc:docMk/>
            <pc:sldMk cId="182946661" sldId="323"/>
            <ac:picMk id="18" creationId="{61C4EE59-7DBD-1850-3810-32B58AD097B5}"/>
          </ac:picMkLst>
        </pc:picChg>
        <pc:picChg chg="add del mod">
          <ac:chgData name="Naomi Shechter" userId="3e7d51d396c8fbac" providerId="LiveId" clId="{238AB1D1-B9E9-4887-902F-83E2B162230C}" dt="2022-08-02T18:03:22.585" v="191" actId="478"/>
          <ac:picMkLst>
            <pc:docMk/>
            <pc:sldMk cId="182946661" sldId="323"/>
            <ac:picMk id="20" creationId="{446EF8F3-9A06-6FE4-C8A3-2F746D125C8C}"/>
          </ac:picMkLst>
        </pc:picChg>
        <pc:picChg chg="add mod modCrop">
          <ac:chgData name="Naomi Shechter" userId="3e7d51d396c8fbac" providerId="LiveId" clId="{238AB1D1-B9E9-4887-902F-83E2B162230C}" dt="2022-08-02T18:08:00.353" v="323" actId="732"/>
          <ac:picMkLst>
            <pc:docMk/>
            <pc:sldMk cId="182946661" sldId="323"/>
            <ac:picMk id="22" creationId="{8C67F603-9E16-2050-A5A7-4273EE70DBD2}"/>
          </ac:picMkLst>
        </pc:picChg>
        <pc:picChg chg="add del mod">
          <ac:chgData name="Naomi Shechter" userId="3e7d51d396c8fbac" providerId="LiveId" clId="{238AB1D1-B9E9-4887-902F-83E2B162230C}" dt="2022-08-02T18:07:11.266" v="282"/>
          <ac:picMkLst>
            <pc:docMk/>
            <pc:sldMk cId="182946661" sldId="323"/>
            <ac:picMk id="26" creationId="{4E490C82-FA58-9918-F894-60BC18A19B8A}"/>
          </ac:picMkLst>
        </pc:picChg>
        <pc:picChg chg="add del mod">
          <ac:chgData name="Naomi Shechter" userId="3e7d51d396c8fbac" providerId="LiveId" clId="{238AB1D1-B9E9-4887-902F-83E2B162230C}" dt="2022-08-02T18:08:26.719" v="325"/>
          <ac:picMkLst>
            <pc:docMk/>
            <pc:sldMk cId="182946661" sldId="323"/>
            <ac:picMk id="27" creationId="{E14B528E-F053-0B17-7650-264507BBC8CA}"/>
          </ac:picMkLst>
        </pc:picChg>
      </pc:sldChg>
      <pc:sldChg chg="new del">
        <pc:chgData name="Naomi Shechter" userId="3e7d51d396c8fbac" providerId="LiveId" clId="{238AB1D1-B9E9-4887-902F-83E2B162230C}" dt="2022-08-02T17:50:18.878" v="54" actId="2696"/>
        <pc:sldMkLst>
          <pc:docMk/>
          <pc:sldMk cId="4225938591" sldId="323"/>
        </pc:sldMkLst>
      </pc:sldChg>
      <pc:sldChg chg="new del">
        <pc:chgData name="Naomi Shechter" userId="3e7d51d396c8fbac" providerId="LiveId" clId="{238AB1D1-B9E9-4887-902F-83E2B162230C}" dt="2022-08-02T17:56:14.704" v="108" actId="2696"/>
        <pc:sldMkLst>
          <pc:docMk/>
          <pc:sldMk cId="3110640942" sldId="324"/>
        </pc:sldMkLst>
      </pc:sldChg>
      <pc:sldChg chg="addSp delSp modSp add del mod">
        <pc:chgData name="Naomi Shechter" userId="3e7d51d396c8fbac" providerId="LiveId" clId="{238AB1D1-B9E9-4887-902F-83E2B162230C}" dt="2022-08-08T23:40:36.095" v="4846" actId="2696"/>
        <pc:sldMkLst>
          <pc:docMk/>
          <pc:sldMk cId="3564961127" sldId="324"/>
        </pc:sldMkLst>
        <pc:spChg chg="del">
          <ac:chgData name="Naomi Shechter" userId="3e7d51d396c8fbac" providerId="LiveId" clId="{238AB1D1-B9E9-4887-902F-83E2B162230C}" dt="2022-08-02T18:00:53.374" v="175" actId="478"/>
          <ac:spMkLst>
            <pc:docMk/>
            <pc:sldMk cId="3564961127" sldId="324"/>
            <ac:spMk id="3" creationId="{0115FF41-AFA4-4D25-AB42-AB034F4B4FEC}"/>
          </ac:spMkLst>
        </pc:spChg>
        <pc:spChg chg="add del mod">
          <ac:chgData name="Naomi Shechter" userId="3e7d51d396c8fbac" providerId="LiveId" clId="{238AB1D1-B9E9-4887-902F-83E2B162230C}" dt="2022-08-02T18:00:58.191" v="178" actId="478"/>
          <ac:spMkLst>
            <pc:docMk/>
            <pc:sldMk cId="3564961127" sldId="324"/>
            <ac:spMk id="5" creationId="{390BAFBF-3C0E-BD64-AF15-C8E8CE275B42}"/>
          </ac:spMkLst>
        </pc:spChg>
        <pc:spChg chg="add del mod">
          <ac:chgData name="Naomi Shechter" userId="3e7d51d396c8fbac" providerId="LiveId" clId="{238AB1D1-B9E9-4887-902F-83E2B162230C}" dt="2022-08-02T18:00:59.858" v="179" actId="478"/>
          <ac:spMkLst>
            <pc:docMk/>
            <pc:sldMk cId="3564961127" sldId="324"/>
            <ac:spMk id="9" creationId="{790EFA9A-21FF-A122-A397-5280DCF1D43E}"/>
          </ac:spMkLst>
        </pc:spChg>
        <pc:spChg chg="del">
          <ac:chgData name="Naomi Shechter" userId="3e7d51d396c8fbac" providerId="LiveId" clId="{238AB1D1-B9E9-4887-902F-83E2B162230C}" dt="2022-08-02T18:01:00.954" v="180" actId="478"/>
          <ac:spMkLst>
            <pc:docMk/>
            <pc:sldMk cId="3564961127" sldId="324"/>
            <ac:spMk id="12" creationId="{F5A90FD0-8FD6-5097-7908-678092800317}"/>
          </ac:spMkLst>
        </pc:spChg>
        <pc:spChg chg="del">
          <ac:chgData name="Naomi Shechter" userId="3e7d51d396c8fbac" providerId="LiveId" clId="{238AB1D1-B9E9-4887-902F-83E2B162230C}" dt="2022-08-02T18:01:02.836" v="182" actId="478"/>
          <ac:spMkLst>
            <pc:docMk/>
            <pc:sldMk cId="3564961127" sldId="324"/>
            <ac:spMk id="13" creationId="{E71DB75C-CF3D-B7E8-DC18-912CE2C74709}"/>
          </ac:spMkLst>
        </pc:spChg>
        <pc:spChg chg="del mod">
          <ac:chgData name="Naomi Shechter" userId="3e7d51d396c8fbac" providerId="LiveId" clId="{238AB1D1-B9E9-4887-902F-83E2B162230C}" dt="2022-08-02T18:01:09.848" v="190" actId="478"/>
          <ac:spMkLst>
            <pc:docMk/>
            <pc:sldMk cId="3564961127" sldId="324"/>
            <ac:spMk id="14" creationId="{E6B0509E-DD3F-282C-1405-5AE9949A812A}"/>
          </ac:spMkLst>
        </pc:spChg>
        <pc:spChg chg="del">
          <ac:chgData name="Naomi Shechter" userId="3e7d51d396c8fbac" providerId="LiveId" clId="{238AB1D1-B9E9-4887-902F-83E2B162230C}" dt="2022-08-02T18:01:05.355" v="184" actId="478"/>
          <ac:spMkLst>
            <pc:docMk/>
            <pc:sldMk cId="3564961127" sldId="324"/>
            <ac:spMk id="17" creationId="{CA3B7A18-9DD1-A287-5695-BBA5BFE5B7D0}"/>
          </ac:spMkLst>
        </pc:spChg>
        <pc:spChg chg="add mod">
          <ac:chgData name="Naomi Shechter" userId="3e7d51d396c8fbac" providerId="LiveId" clId="{238AB1D1-B9E9-4887-902F-83E2B162230C}" dt="2022-08-02T18:22:44.751" v="523" actId="1076"/>
          <ac:spMkLst>
            <pc:docMk/>
            <pc:sldMk cId="3564961127" sldId="324"/>
            <ac:spMk id="18" creationId="{3732A6FA-DA9A-87AB-8DBE-3C165F716A1B}"/>
          </ac:spMkLst>
        </pc:spChg>
        <pc:spChg chg="add del mod ord">
          <ac:chgData name="Naomi Shechter" userId="3e7d51d396c8fbac" providerId="LiveId" clId="{238AB1D1-B9E9-4887-902F-83E2B162230C}" dt="2022-08-08T23:40:30.751" v="4845" actId="478"/>
          <ac:spMkLst>
            <pc:docMk/>
            <pc:sldMk cId="3564961127" sldId="324"/>
            <ac:spMk id="28" creationId="{5F711D2F-70D1-CFD4-E2A8-A16A8665229B}"/>
          </ac:spMkLst>
        </pc:spChg>
        <pc:spChg chg="add mod">
          <ac:chgData name="Naomi Shechter" userId="3e7d51d396c8fbac" providerId="LiveId" clId="{238AB1D1-B9E9-4887-902F-83E2B162230C}" dt="2022-08-02T18:40:28.042" v="982" actId="2085"/>
          <ac:spMkLst>
            <pc:docMk/>
            <pc:sldMk cId="3564961127" sldId="324"/>
            <ac:spMk id="29" creationId="{B833AD2E-CE73-8159-DD09-FC03297F21DF}"/>
          </ac:spMkLst>
        </pc:spChg>
        <pc:picChg chg="add del mod">
          <ac:chgData name="Naomi Shechter" userId="3e7d51d396c8fbac" providerId="LiveId" clId="{238AB1D1-B9E9-4887-902F-83E2B162230C}" dt="2022-08-08T22:15:35.256" v="4752" actId="478"/>
          <ac:picMkLst>
            <pc:docMk/>
            <pc:sldMk cId="3564961127" sldId="324"/>
            <ac:picMk id="3" creationId="{B0FDFCD0-0B9E-B656-403E-F09C81D53B9F}"/>
          </ac:picMkLst>
        </pc:picChg>
        <pc:picChg chg="del">
          <ac:chgData name="Naomi Shechter" userId="3e7d51d396c8fbac" providerId="LiveId" clId="{238AB1D1-B9E9-4887-902F-83E2B162230C}" dt="2022-08-02T18:00:56.577" v="177" actId="478"/>
          <ac:picMkLst>
            <pc:docMk/>
            <pc:sldMk cId="3564961127" sldId="324"/>
            <ac:picMk id="4" creationId="{16109794-5F79-1C3A-5B69-657C051F429D}"/>
          </ac:picMkLst>
        </pc:picChg>
        <pc:picChg chg="add mod">
          <ac:chgData name="Naomi Shechter" userId="3e7d51d396c8fbac" providerId="LiveId" clId="{238AB1D1-B9E9-4887-902F-83E2B162230C}" dt="2022-08-08T22:02:37.304" v="4743" actId="1076"/>
          <ac:picMkLst>
            <pc:docMk/>
            <pc:sldMk cId="3564961127" sldId="324"/>
            <ac:picMk id="5" creationId="{5BAB91D4-E87C-217E-990A-93E58D87BBC7}"/>
          </ac:picMkLst>
        </pc:picChg>
        <pc:picChg chg="del">
          <ac:chgData name="Naomi Shechter" userId="3e7d51d396c8fbac" providerId="LiveId" clId="{238AB1D1-B9E9-4887-902F-83E2B162230C}" dt="2022-08-02T18:01:03.863" v="183" actId="478"/>
          <ac:picMkLst>
            <pc:docMk/>
            <pc:sldMk cId="3564961127" sldId="324"/>
            <ac:picMk id="6" creationId="{D60CDC57-0905-9A47-3F1C-8B349FB59FB8}"/>
          </ac:picMkLst>
        </pc:picChg>
        <pc:picChg chg="del">
          <ac:chgData name="Naomi Shechter" userId="3e7d51d396c8fbac" providerId="LiveId" clId="{238AB1D1-B9E9-4887-902F-83E2B162230C}" dt="2022-08-02T18:00:55.445" v="176" actId="478"/>
          <ac:picMkLst>
            <pc:docMk/>
            <pc:sldMk cId="3564961127" sldId="324"/>
            <ac:picMk id="7" creationId="{3C10AB6F-F608-C9B7-ACB3-197192D6D37D}"/>
          </ac:picMkLst>
        </pc:picChg>
        <pc:picChg chg="add del mod">
          <ac:chgData name="Naomi Shechter" userId="3e7d51d396c8fbac" providerId="LiveId" clId="{238AB1D1-B9E9-4887-902F-83E2B162230C}" dt="2022-08-08T22:02:32.182" v="4738" actId="931"/>
          <ac:picMkLst>
            <pc:docMk/>
            <pc:sldMk cId="3564961127" sldId="324"/>
            <ac:picMk id="7" creationId="{4CDAAE1C-07C8-F4E9-6249-042BF15F1A41}"/>
          </ac:picMkLst>
        </pc:picChg>
        <pc:picChg chg="add mod">
          <ac:chgData name="Naomi Shechter" userId="3e7d51d396c8fbac" providerId="LiveId" clId="{238AB1D1-B9E9-4887-902F-83E2B162230C}" dt="2022-08-08T22:15:59.388" v="4758" actId="1076"/>
          <ac:picMkLst>
            <pc:docMk/>
            <pc:sldMk cId="3564961127" sldId="324"/>
            <ac:picMk id="9" creationId="{18ADDCA5-7B31-DC0B-9ACB-8A676275E9CE}"/>
          </ac:picMkLst>
        </pc:picChg>
        <pc:picChg chg="del">
          <ac:chgData name="Naomi Shechter" userId="3e7d51d396c8fbac" providerId="LiveId" clId="{238AB1D1-B9E9-4887-902F-83E2B162230C}" dt="2022-08-02T18:01:07.791" v="187" actId="478"/>
          <ac:picMkLst>
            <pc:docMk/>
            <pc:sldMk cId="3564961127" sldId="324"/>
            <ac:picMk id="10" creationId="{51379029-B214-FC95-98ED-B0B24DF2C99D}"/>
          </ac:picMkLst>
        </pc:picChg>
        <pc:picChg chg="del">
          <ac:chgData name="Naomi Shechter" userId="3e7d51d396c8fbac" providerId="LiveId" clId="{238AB1D1-B9E9-4887-902F-83E2B162230C}" dt="2022-08-02T18:01:01.817" v="181" actId="478"/>
          <ac:picMkLst>
            <pc:docMk/>
            <pc:sldMk cId="3564961127" sldId="324"/>
            <ac:picMk id="16" creationId="{34FDC0C3-36A0-01D0-92B3-CFDEEC287698}"/>
          </ac:picMkLst>
        </pc:picChg>
        <pc:picChg chg="add mod">
          <ac:chgData name="Naomi Shechter" userId="3e7d51d396c8fbac" providerId="LiveId" clId="{238AB1D1-B9E9-4887-902F-83E2B162230C}" dt="2022-08-02T18:22:48.927" v="524" actId="1076"/>
          <ac:picMkLst>
            <pc:docMk/>
            <pc:sldMk cId="3564961127" sldId="324"/>
            <ac:picMk id="19" creationId="{9B728603-A50F-86FA-6794-8ED491D06907}"/>
          </ac:picMkLst>
        </pc:picChg>
        <pc:picChg chg="add mod">
          <ac:chgData name="Naomi Shechter" userId="3e7d51d396c8fbac" providerId="LiveId" clId="{238AB1D1-B9E9-4887-902F-83E2B162230C}" dt="2022-08-02T18:22:53.337" v="526" actId="1076"/>
          <ac:picMkLst>
            <pc:docMk/>
            <pc:sldMk cId="3564961127" sldId="324"/>
            <ac:picMk id="20" creationId="{DA27B08D-14ED-C561-8B64-6847500F3E50}"/>
          </ac:picMkLst>
        </pc:picChg>
        <pc:picChg chg="add mod">
          <ac:chgData name="Naomi Shechter" userId="3e7d51d396c8fbac" providerId="LiveId" clId="{238AB1D1-B9E9-4887-902F-83E2B162230C}" dt="2022-08-06T01:09:09.122" v="1545" actId="1076"/>
          <ac:picMkLst>
            <pc:docMk/>
            <pc:sldMk cId="3564961127" sldId="324"/>
            <ac:picMk id="21" creationId="{EDD0C855-FB35-2097-D022-700FBB714B19}"/>
          </ac:picMkLst>
        </pc:picChg>
        <pc:picChg chg="add del mod">
          <ac:chgData name="Naomi Shechter" userId="3e7d51d396c8fbac" providerId="LiveId" clId="{238AB1D1-B9E9-4887-902F-83E2B162230C}" dt="2022-08-08T21:11:17.476" v="4655" actId="478"/>
          <ac:picMkLst>
            <pc:docMk/>
            <pc:sldMk cId="3564961127" sldId="324"/>
            <ac:picMk id="23" creationId="{9B7C4F69-CDFF-9A7B-F45F-CEFCC1F60F03}"/>
          </ac:picMkLst>
        </pc:picChg>
        <pc:picChg chg="add del mod">
          <ac:chgData name="Naomi Shechter" userId="3e7d51d396c8fbac" providerId="LiveId" clId="{238AB1D1-B9E9-4887-902F-83E2B162230C}" dt="2022-08-08T21:10:00.283" v="4648" actId="478"/>
          <ac:picMkLst>
            <pc:docMk/>
            <pc:sldMk cId="3564961127" sldId="324"/>
            <ac:picMk id="25" creationId="{F46ACAF9-37BE-5175-431B-6F2C5D4D7584}"/>
          </ac:picMkLst>
        </pc:picChg>
        <pc:picChg chg="add del mod">
          <ac:chgData name="Naomi Shechter" userId="3e7d51d396c8fbac" providerId="LiveId" clId="{238AB1D1-B9E9-4887-902F-83E2B162230C}" dt="2022-08-08T22:02:32.364" v="4739" actId="478"/>
          <ac:picMkLst>
            <pc:docMk/>
            <pc:sldMk cId="3564961127" sldId="324"/>
            <ac:picMk id="27" creationId="{A9698908-007C-098E-E626-BD24E1B1BBB9}"/>
          </ac:picMkLst>
        </pc:picChg>
        <pc:cxnChg chg="del">
          <ac:chgData name="Naomi Shechter" userId="3e7d51d396c8fbac" providerId="LiveId" clId="{238AB1D1-B9E9-4887-902F-83E2B162230C}" dt="2022-08-02T18:01:05.945" v="185" actId="478"/>
          <ac:cxnSpMkLst>
            <pc:docMk/>
            <pc:sldMk cId="3564961127" sldId="324"/>
            <ac:cxnSpMk id="15" creationId="{3CEE69EA-93CF-B157-D942-02E5436316F8}"/>
          </ac:cxnSpMkLst>
        </pc:cxnChg>
      </pc:sldChg>
      <pc:sldChg chg="addSp delSp modSp add mod">
        <pc:chgData name="Naomi Shechter" userId="3e7d51d396c8fbac" providerId="LiveId" clId="{238AB1D1-B9E9-4887-902F-83E2B162230C}" dt="2022-08-08T22:03:06.478" v="4751" actId="1076"/>
        <pc:sldMkLst>
          <pc:docMk/>
          <pc:sldMk cId="4097871671" sldId="325"/>
        </pc:sldMkLst>
        <pc:spChg chg="add mod">
          <ac:chgData name="Naomi Shechter" userId="3e7d51d396c8fbac" providerId="LiveId" clId="{238AB1D1-B9E9-4887-902F-83E2B162230C}" dt="2022-08-06T20:34:48.764" v="3684" actId="1076"/>
          <ac:spMkLst>
            <pc:docMk/>
            <pc:sldMk cId="4097871671" sldId="325"/>
            <ac:spMk id="10" creationId="{792DAFAE-FD43-1408-816E-DCC6883A27F9}"/>
          </ac:spMkLst>
        </pc:spChg>
        <pc:spChg chg="add mod">
          <ac:chgData name="Naomi Shechter" userId="3e7d51d396c8fbac" providerId="LiveId" clId="{238AB1D1-B9E9-4887-902F-83E2B162230C}" dt="2022-08-08T20:07:27.984" v="4367" actId="20577"/>
          <ac:spMkLst>
            <pc:docMk/>
            <pc:sldMk cId="4097871671" sldId="325"/>
            <ac:spMk id="11" creationId="{DC2AA7D6-98AE-D844-48B1-FEB3ADE59C8B}"/>
          </ac:spMkLst>
        </pc:spChg>
        <pc:spChg chg="add mod">
          <ac:chgData name="Naomi Shechter" userId="3e7d51d396c8fbac" providerId="LiveId" clId="{238AB1D1-B9E9-4887-902F-83E2B162230C}" dt="2022-08-08T22:02:19.250" v="4714" actId="20577"/>
          <ac:spMkLst>
            <pc:docMk/>
            <pc:sldMk cId="4097871671" sldId="325"/>
            <ac:spMk id="13" creationId="{41966DE5-6AF0-A519-1AF6-DEDC3A49FF10}"/>
          </ac:spMkLst>
        </pc:spChg>
        <pc:spChg chg="mod">
          <ac:chgData name="Naomi Shechter" userId="3e7d51d396c8fbac" providerId="LiveId" clId="{238AB1D1-B9E9-4887-902F-83E2B162230C}" dt="2022-08-06T01:23:59.091" v="2377" actId="20577"/>
          <ac:spMkLst>
            <pc:docMk/>
            <pc:sldMk cId="4097871671" sldId="325"/>
            <ac:spMk id="18" creationId="{3732A6FA-DA9A-87AB-8DBE-3C165F716A1B}"/>
          </ac:spMkLst>
        </pc:spChg>
        <pc:spChg chg="del mod">
          <ac:chgData name="Naomi Shechter" userId="3e7d51d396c8fbac" providerId="LiveId" clId="{238AB1D1-B9E9-4887-902F-83E2B162230C}" dt="2022-08-06T01:08:41.706" v="1537" actId="478"/>
          <ac:spMkLst>
            <pc:docMk/>
            <pc:sldMk cId="4097871671" sldId="325"/>
            <ac:spMk id="28" creationId="{5F711D2F-70D1-CFD4-E2A8-A16A8665229B}"/>
          </ac:spMkLst>
        </pc:spChg>
        <pc:picChg chg="add del mod">
          <ac:chgData name="Naomi Shechter" userId="3e7d51d396c8fbac" providerId="LiveId" clId="{238AB1D1-B9E9-4887-902F-83E2B162230C}" dt="2022-08-06T01:05:44.060" v="1536" actId="478"/>
          <ac:picMkLst>
            <pc:docMk/>
            <pc:sldMk cId="4097871671" sldId="325"/>
            <ac:picMk id="3" creationId="{381BA0A3-5B52-3351-0B2F-C1DBF980D6D3}"/>
          </ac:picMkLst>
        </pc:picChg>
        <pc:picChg chg="add mod">
          <ac:chgData name="Naomi Shechter" userId="3e7d51d396c8fbac" providerId="LiveId" clId="{238AB1D1-B9E9-4887-902F-83E2B162230C}" dt="2022-08-08T20:27:32.673" v="4488" actId="1076"/>
          <ac:picMkLst>
            <pc:docMk/>
            <pc:sldMk cId="4097871671" sldId="325"/>
            <ac:picMk id="3" creationId="{43B64FD5-0ED2-14EF-866D-E96EE2442468}"/>
          </ac:picMkLst>
        </pc:picChg>
        <pc:picChg chg="add mod">
          <ac:chgData name="Naomi Shechter" userId="3e7d51d396c8fbac" providerId="LiveId" clId="{238AB1D1-B9E9-4887-902F-83E2B162230C}" dt="2022-08-06T01:11:47.764" v="1561" actId="14100"/>
          <ac:picMkLst>
            <pc:docMk/>
            <pc:sldMk cId="4097871671" sldId="325"/>
            <ac:picMk id="4" creationId="{4E18926F-3BEC-F665-A3D6-472255061A94}"/>
          </ac:picMkLst>
        </pc:picChg>
        <pc:picChg chg="add del mod">
          <ac:chgData name="Naomi Shechter" userId="3e7d51d396c8fbac" providerId="LiveId" clId="{238AB1D1-B9E9-4887-902F-83E2B162230C}" dt="2022-08-06T01:05:40.640" v="1535" actId="478"/>
          <ac:picMkLst>
            <pc:docMk/>
            <pc:sldMk cId="4097871671" sldId="325"/>
            <ac:picMk id="5" creationId="{E5373FB3-5896-6461-1031-D70AA759AAF3}"/>
          </ac:picMkLst>
        </pc:picChg>
        <pc:picChg chg="add del mod">
          <ac:chgData name="Naomi Shechter" userId="3e7d51d396c8fbac" providerId="LiveId" clId="{238AB1D1-B9E9-4887-902F-83E2B162230C}" dt="2022-08-08T22:02:50.418" v="4744" actId="478"/>
          <ac:picMkLst>
            <pc:docMk/>
            <pc:sldMk cId="4097871671" sldId="325"/>
            <ac:picMk id="6" creationId="{C45F4B48-7D33-9130-0FA7-F191770327EB}"/>
          </ac:picMkLst>
        </pc:picChg>
        <pc:picChg chg="add mod">
          <ac:chgData name="Naomi Shechter" userId="3e7d51d396c8fbac" providerId="LiveId" clId="{238AB1D1-B9E9-4887-902F-83E2B162230C}" dt="2022-08-06T01:11:40.136" v="1560" actId="14100"/>
          <ac:picMkLst>
            <pc:docMk/>
            <pc:sldMk cId="4097871671" sldId="325"/>
            <ac:picMk id="7" creationId="{B0A74C0D-C4C2-A8D2-B1F8-CE6F881F0662}"/>
          </ac:picMkLst>
        </pc:picChg>
        <pc:picChg chg="add del mod">
          <ac:chgData name="Naomi Shechter" userId="3e7d51d396c8fbac" providerId="LiveId" clId="{238AB1D1-B9E9-4887-902F-83E2B162230C}" dt="2022-08-08T20:03:42.180" v="4291" actId="478"/>
          <ac:picMkLst>
            <pc:docMk/>
            <pc:sldMk cId="4097871671" sldId="325"/>
            <ac:picMk id="9" creationId="{9309470B-A12C-5B9B-E1AE-DF5E444C312F}"/>
          </ac:picMkLst>
        </pc:picChg>
        <pc:picChg chg="add del mod">
          <ac:chgData name="Naomi Shechter" userId="3e7d51d396c8fbac" providerId="LiveId" clId="{238AB1D1-B9E9-4887-902F-83E2B162230C}" dt="2022-08-08T22:02:21.119" v="4721" actId="931"/>
          <ac:picMkLst>
            <pc:docMk/>
            <pc:sldMk cId="4097871671" sldId="325"/>
            <ac:picMk id="12" creationId="{BD140354-AAD7-B60A-7F4B-7445948BDB7A}"/>
          </ac:picMkLst>
        </pc:picChg>
        <pc:picChg chg="add mod">
          <ac:chgData name="Naomi Shechter" userId="3e7d51d396c8fbac" providerId="LiveId" clId="{238AB1D1-B9E9-4887-902F-83E2B162230C}" dt="2022-08-08T22:03:06.478" v="4751" actId="1076"/>
          <ac:picMkLst>
            <pc:docMk/>
            <pc:sldMk cId="4097871671" sldId="325"/>
            <ac:picMk id="15" creationId="{BB284AF6-AE27-8971-06E3-7BC8A0431A1A}"/>
          </ac:picMkLst>
        </pc:picChg>
        <pc:picChg chg="del">
          <ac:chgData name="Naomi Shechter" userId="3e7d51d396c8fbac" providerId="LiveId" clId="{238AB1D1-B9E9-4887-902F-83E2B162230C}" dt="2022-08-02T18:50:55.555" v="1041" actId="478"/>
          <ac:picMkLst>
            <pc:docMk/>
            <pc:sldMk cId="4097871671" sldId="325"/>
            <ac:picMk id="19" creationId="{9B728603-A50F-86FA-6794-8ED491D06907}"/>
          </ac:picMkLst>
        </pc:picChg>
        <pc:picChg chg="del">
          <ac:chgData name="Naomi Shechter" userId="3e7d51d396c8fbac" providerId="LiveId" clId="{238AB1D1-B9E9-4887-902F-83E2B162230C}" dt="2022-08-02T18:50:56.764" v="1042" actId="478"/>
          <ac:picMkLst>
            <pc:docMk/>
            <pc:sldMk cId="4097871671" sldId="325"/>
            <ac:picMk id="20" creationId="{DA27B08D-14ED-C561-8B64-6847500F3E50}"/>
          </ac:picMkLst>
        </pc:picChg>
        <pc:picChg chg="del">
          <ac:chgData name="Naomi Shechter" userId="3e7d51d396c8fbac" providerId="LiveId" clId="{238AB1D1-B9E9-4887-902F-83E2B162230C}" dt="2022-08-02T18:51:07.027" v="1073" actId="478"/>
          <ac:picMkLst>
            <pc:docMk/>
            <pc:sldMk cId="4097871671" sldId="325"/>
            <ac:picMk id="21" creationId="{EDD0C855-FB35-2097-D022-700FBB714B19}"/>
          </ac:picMkLst>
        </pc:picChg>
        <pc:picChg chg="del">
          <ac:chgData name="Naomi Shechter" userId="3e7d51d396c8fbac" providerId="LiveId" clId="{238AB1D1-B9E9-4887-902F-83E2B162230C}" dt="2022-08-02T18:51:09.105" v="1075" actId="478"/>
          <ac:picMkLst>
            <pc:docMk/>
            <pc:sldMk cId="4097871671" sldId="325"/>
            <ac:picMk id="23" creationId="{9B7C4F69-CDFF-9A7B-F45F-CEFCC1F60F03}"/>
          </ac:picMkLst>
        </pc:picChg>
        <pc:picChg chg="del">
          <ac:chgData name="Naomi Shechter" userId="3e7d51d396c8fbac" providerId="LiveId" clId="{238AB1D1-B9E9-4887-902F-83E2B162230C}" dt="2022-08-02T18:51:08.045" v="1074" actId="478"/>
          <ac:picMkLst>
            <pc:docMk/>
            <pc:sldMk cId="4097871671" sldId="325"/>
            <ac:picMk id="25" creationId="{F46ACAF9-37BE-5175-431B-6F2C5D4D7584}"/>
          </ac:picMkLst>
        </pc:picChg>
        <pc:picChg chg="del">
          <ac:chgData name="Naomi Shechter" userId="3e7d51d396c8fbac" providerId="LiveId" clId="{238AB1D1-B9E9-4887-902F-83E2B162230C}" dt="2022-08-02T18:51:10.119" v="1076" actId="478"/>
          <ac:picMkLst>
            <pc:docMk/>
            <pc:sldMk cId="4097871671" sldId="325"/>
            <ac:picMk id="27" creationId="{A9698908-007C-098E-E626-BD24E1B1BBB9}"/>
          </ac:picMkLst>
        </pc:picChg>
      </pc:sldChg>
      <pc:sldChg chg="addSp delSp modSp add mod">
        <pc:chgData name="Naomi Shechter" userId="3e7d51d396c8fbac" providerId="LiveId" clId="{238AB1D1-B9E9-4887-902F-83E2B162230C}" dt="2022-08-08T23:40:24.974" v="4844" actId="1076"/>
        <pc:sldMkLst>
          <pc:docMk/>
          <pc:sldMk cId="1945684150" sldId="326"/>
        </pc:sldMkLst>
        <pc:spChg chg="add del mod">
          <ac:chgData name="Naomi Shechter" userId="3e7d51d396c8fbac" providerId="LiveId" clId="{238AB1D1-B9E9-4887-902F-83E2B162230C}" dt="2022-08-08T20:31:18.439" v="4552" actId="478"/>
          <ac:spMkLst>
            <pc:docMk/>
            <pc:sldMk cId="1945684150" sldId="326"/>
            <ac:spMk id="7" creationId="{347A3339-05CC-49DA-9F38-DBF11D16D646}"/>
          </ac:spMkLst>
        </pc:spChg>
        <pc:spChg chg="add del mod">
          <ac:chgData name="Naomi Shechter" userId="3e7d51d396c8fbac" providerId="LiveId" clId="{238AB1D1-B9E9-4887-902F-83E2B162230C}" dt="2022-08-08T23:39:22.930" v="4821" actId="478"/>
          <ac:spMkLst>
            <pc:docMk/>
            <pc:sldMk cId="1945684150" sldId="326"/>
            <ac:spMk id="7" creationId="{34E7C33B-5E31-42D1-BDF1-2EEFB2C74F91}"/>
          </ac:spMkLst>
        </pc:spChg>
        <pc:spChg chg="add del">
          <ac:chgData name="Naomi Shechter" userId="3e7d51d396c8fbac" providerId="LiveId" clId="{238AB1D1-B9E9-4887-902F-83E2B162230C}" dt="2022-08-08T20:32:12.455" v="4565" actId="34122"/>
          <ac:spMkLst>
            <pc:docMk/>
            <pc:sldMk cId="1945684150" sldId="326"/>
            <ac:spMk id="7" creationId="{920BFAA9-C929-47FE-88B7-CBDD2827E189}"/>
          </ac:spMkLst>
        </pc:spChg>
        <pc:spChg chg="add del mod">
          <ac:chgData name="Naomi Shechter" userId="3e7d51d396c8fbac" providerId="LiveId" clId="{238AB1D1-B9E9-4887-902F-83E2B162230C}" dt="2022-08-08T20:30:37.893" v="4546" actId="34122"/>
          <ac:spMkLst>
            <pc:docMk/>
            <pc:sldMk cId="1945684150" sldId="326"/>
            <ac:spMk id="7" creationId="{EF7628E5-4F33-4995-8026-7635DFF6C15E}"/>
          </ac:spMkLst>
        </pc:spChg>
        <pc:spChg chg="add mod">
          <ac:chgData name="Naomi Shechter" userId="3e7d51d396c8fbac" providerId="LiveId" clId="{238AB1D1-B9E9-4887-902F-83E2B162230C}" dt="2022-08-08T20:33:15.492" v="4638"/>
          <ac:spMkLst>
            <pc:docMk/>
            <pc:sldMk cId="1945684150" sldId="326"/>
            <ac:spMk id="8" creationId="{0F7A5EA6-B7C5-05C3-4EA5-334DEA384828}"/>
          </ac:spMkLst>
        </pc:spChg>
        <pc:spChg chg="add mod">
          <ac:chgData name="Naomi Shechter" userId="3e7d51d396c8fbac" providerId="LiveId" clId="{238AB1D1-B9E9-4887-902F-83E2B162230C}" dt="2022-08-08T23:40:24.974" v="4844" actId="1076"/>
          <ac:spMkLst>
            <pc:docMk/>
            <pc:sldMk cId="1945684150" sldId="326"/>
            <ac:spMk id="9" creationId="{22A90833-AFC0-721C-4F61-D69A9D8CCE7C}"/>
          </ac:spMkLst>
        </pc:spChg>
        <pc:spChg chg="del">
          <ac:chgData name="Naomi Shechter" userId="3e7d51d396c8fbac" providerId="LiveId" clId="{238AB1D1-B9E9-4887-902F-83E2B162230C}" dt="2022-08-06T01:25:05.296" v="2379" actId="478"/>
          <ac:spMkLst>
            <pc:docMk/>
            <pc:sldMk cId="1945684150" sldId="326"/>
            <ac:spMk id="11" creationId="{DC2AA7D6-98AE-D844-48B1-FEB3ADE59C8B}"/>
          </ac:spMkLst>
        </pc:spChg>
        <pc:spChg chg="add del">
          <ac:chgData name="Naomi Shechter" userId="3e7d51d396c8fbac" providerId="LiveId" clId="{238AB1D1-B9E9-4887-902F-83E2B162230C}" dt="2022-08-08T20:31:43.161" v="4559" actId="34122"/>
          <ac:spMkLst>
            <pc:docMk/>
            <pc:sldMk cId="1945684150" sldId="326"/>
            <ac:spMk id="17" creationId="{C6BECC82-4645-402E-9035-B558C959287F}"/>
          </ac:spMkLst>
        </pc:spChg>
        <pc:spChg chg="mod">
          <ac:chgData name="Naomi Shechter" userId="3e7d51d396c8fbac" providerId="LiveId" clId="{238AB1D1-B9E9-4887-902F-83E2B162230C}" dt="2022-08-06T01:25:13.227" v="2401" actId="5793"/>
          <ac:spMkLst>
            <pc:docMk/>
            <pc:sldMk cId="1945684150" sldId="326"/>
            <ac:spMk id="18" creationId="{3732A6FA-DA9A-87AB-8DBE-3C165F716A1B}"/>
          </ac:spMkLst>
        </pc:spChg>
        <pc:spChg chg="add del mod">
          <ac:chgData name="Naomi Shechter" userId="3e7d51d396c8fbac" providerId="LiveId" clId="{238AB1D1-B9E9-4887-902F-83E2B162230C}" dt="2022-08-08T23:40:08.751" v="4838" actId="478"/>
          <ac:spMkLst>
            <pc:docMk/>
            <pc:sldMk cId="1945684150" sldId="326"/>
            <ac:spMk id="21" creationId="{7A00C0A1-9947-439C-9A78-AE90635DC9C6}"/>
          </ac:spMkLst>
        </pc:spChg>
        <pc:spChg chg="add del mod">
          <ac:chgData name="Naomi Shechter" userId="3e7d51d396c8fbac" providerId="LiveId" clId="{238AB1D1-B9E9-4887-902F-83E2B162230C}" dt="2022-08-08T23:39:21.483" v="4820" actId="478"/>
          <ac:spMkLst>
            <pc:docMk/>
            <pc:sldMk cId="1945684150" sldId="326"/>
            <ac:spMk id="45" creationId="{1430D2D9-4E06-462C-B24E-448419A4D572}"/>
          </ac:spMkLst>
        </pc:spChg>
        <pc:grpChg chg="del mod">
          <ac:chgData name="Naomi Shechter" userId="3e7d51d396c8fbac" providerId="LiveId" clId="{238AB1D1-B9E9-4887-902F-83E2B162230C}" dt="2022-08-08T23:24:33.786" v="4776" actId="34122"/>
          <ac:grpSpMkLst>
            <pc:docMk/>
            <pc:sldMk cId="1945684150" sldId="326"/>
            <ac:grpSpMk id="38" creationId="{00914841-DB90-EC4A-B038-B3DC1EB60078}"/>
          </ac:grpSpMkLst>
        </pc:grpChg>
        <pc:picChg chg="add mod">
          <ac:chgData name="Naomi Shechter" userId="3e7d51d396c8fbac" providerId="LiveId" clId="{238AB1D1-B9E9-4887-902F-83E2B162230C}" dt="2022-08-08T23:40:20.936" v="4843" actId="1076"/>
          <ac:picMkLst>
            <pc:docMk/>
            <pc:sldMk cId="1945684150" sldId="326"/>
            <ac:picMk id="3" creationId="{000120CF-D9ED-5FDB-A6AB-22D57DAF7F0B}"/>
          </ac:picMkLst>
        </pc:picChg>
        <pc:picChg chg="add del mod">
          <ac:chgData name="Naomi Shechter" userId="3e7d51d396c8fbac" providerId="LiveId" clId="{238AB1D1-B9E9-4887-902F-83E2B162230C}" dt="2022-08-06T01:48:05.764" v="3073" actId="478"/>
          <ac:picMkLst>
            <pc:docMk/>
            <pc:sldMk cId="1945684150" sldId="326"/>
            <ac:picMk id="3" creationId="{3FB2423A-835E-852A-3B20-4C5BE03B6E8F}"/>
          </ac:picMkLst>
        </pc:picChg>
        <pc:picChg chg="del">
          <ac:chgData name="Naomi Shechter" userId="3e7d51d396c8fbac" providerId="LiveId" clId="{238AB1D1-B9E9-4887-902F-83E2B162230C}" dt="2022-08-06T01:25:06.215" v="2380" actId="478"/>
          <ac:picMkLst>
            <pc:docMk/>
            <pc:sldMk cId="1945684150" sldId="326"/>
            <ac:picMk id="4" creationId="{4E18926F-3BEC-F665-A3D6-472255061A94}"/>
          </ac:picMkLst>
        </pc:picChg>
        <pc:picChg chg="add del mod">
          <ac:chgData name="Naomi Shechter" userId="3e7d51d396c8fbac" providerId="LiveId" clId="{238AB1D1-B9E9-4887-902F-83E2B162230C}" dt="2022-08-08T20:28:28.107" v="4499" actId="478"/>
          <ac:picMkLst>
            <pc:docMk/>
            <pc:sldMk cId="1945684150" sldId="326"/>
            <ac:picMk id="5" creationId="{21FDDF59-62E9-6B32-657A-59D5357D089B}"/>
          </ac:picMkLst>
        </pc:picChg>
        <pc:picChg chg="add del mod">
          <ac:chgData name="Naomi Shechter" userId="3e7d51d396c8fbac" providerId="LiveId" clId="{238AB1D1-B9E9-4887-902F-83E2B162230C}" dt="2022-08-06T20:44:28.104" v="3687" actId="478"/>
          <ac:picMkLst>
            <pc:docMk/>
            <pc:sldMk cId="1945684150" sldId="326"/>
            <ac:picMk id="6" creationId="{7BFC3ADE-C02C-C08F-CAA9-8C4608FC5F0D}"/>
          </ac:picMkLst>
        </pc:picChg>
        <pc:picChg chg="del">
          <ac:chgData name="Naomi Shechter" userId="3e7d51d396c8fbac" providerId="LiveId" clId="{238AB1D1-B9E9-4887-902F-83E2B162230C}" dt="2022-08-06T01:25:07.853" v="2381" actId="478"/>
          <ac:picMkLst>
            <pc:docMk/>
            <pc:sldMk cId="1945684150" sldId="326"/>
            <ac:picMk id="7" creationId="{B0A74C0D-C4C2-A8D2-B1F8-CE6F881F0662}"/>
          </ac:picMkLst>
        </pc:picChg>
        <pc:picChg chg="del">
          <ac:chgData name="Naomi Shechter" userId="3e7d51d396c8fbac" providerId="LiveId" clId="{238AB1D1-B9E9-4887-902F-83E2B162230C}" dt="2022-08-06T01:25:08.927" v="2382" actId="478"/>
          <ac:picMkLst>
            <pc:docMk/>
            <pc:sldMk cId="1945684150" sldId="326"/>
            <ac:picMk id="9" creationId="{9309470B-A12C-5B9B-E1AE-DF5E444C312F}"/>
          </ac:picMkLst>
        </pc:picChg>
        <pc:picChg chg="add del mod">
          <ac:chgData name="Naomi Shechter" userId="3e7d51d396c8fbac" providerId="LiveId" clId="{238AB1D1-B9E9-4887-902F-83E2B162230C}" dt="2022-08-08T20:28:29.477" v="4500" actId="478"/>
          <ac:picMkLst>
            <pc:docMk/>
            <pc:sldMk cId="1945684150" sldId="326"/>
            <ac:picMk id="10" creationId="{9F851F22-6FC6-07D3-9EF2-AC1C23D36506}"/>
          </ac:picMkLst>
        </pc:picChg>
        <pc:picChg chg="add mod">
          <ac:chgData name="Naomi Shechter" userId="3e7d51d396c8fbac" providerId="LiveId" clId="{238AB1D1-B9E9-4887-902F-83E2B162230C}" dt="2022-08-08T23:40:14.472" v="4841" actId="1076"/>
          <ac:picMkLst>
            <pc:docMk/>
            <pc:sldMk cId="1945684150" sldId="326"/>
            <ac:picMk id="41" creationId="{26B4C9A1-67B1-B7AC-F00B-BA0F6E64BD05}"/>
          </ac:picMkLst>
        </pc:picChg>
        <pc:picChg chg="add mod">
          <ac:chgData name="Naomi Shechter" userId="3e7d51d396c8fbac" providerId="LiveId" clId="{238AB1D1-B9E9-4887-902F-83E2B162230C}" dt="2022-08-08T23:40:16.630" v="4842" actId="1076"/>
          <ac:picMkLst>
            <pc:docMk/>
            <pc:sldMk cId="1945684150" sldId="326"/>
            <ac:picMk id="42" creationId="{BE6A4E70-060A-6FC6-D033-006472CE688A}"/>
          </ac:picMkLst>
        </pc:picChg>
        <pc:inkChg chg="add del">
          <ac:chgData name="Naomi Shechter" userId="3e7d51d396c8fbac" providerId="LiveId" clId="{238AB1D1-B9E9-4887-902F-83E2B162230C}" dt="2022-08-08T20:29:08.799" v="4517" actId="9405"/>
          <ac:inkMkLst>
            <pc:docMk/>
            <pc:sldMk cId="1945684150" sldId="326"/>
            <ac:inkMk id="2" creationId="{D09F27CB-B6AE-D6EF-272E-FF150F8249D1}"/>
          </ac:inkMkLst>
        </pc:inkChg>
        <pc:inkChg chg="add del">
          <ac:chgData name="Naomi Shechter" userId="3e7d51d396c8fbac" providerId="LiveId" clId="{238AB1D1-B9E9-4887-902F-83E2B162230C}" dt="2022-08-08T20:29:07.566" v="4516" actId="9405"/>
          <ac:inkMkLst>
            <pc:docMk/>
            <pc:sldMk cId="1945684150" sldId="326"/>
            <ac:inkMk id="4" creationId="{D2224CD5-DE49-EDD6-99B4-F5DA8F9E6B8C}"/>
          </ac:inkMkLst>
        </pc:inkChg>
        <pc:inkChg chg="add del">
          <ac:chgData name="Naomi Shechter" userId="3e7d51d396c8fbac" providerId="LiveId" clId="{238AB1D1-B9E9-4887-902F-83E2B162230C}" dt="2022-08-08T20:29:20.496" v="4519" actId="9405"/>
          <ac:inkMkLst>
            <pc:docMk/>
            <pc:sldMk cId="1945684150" sldId="326"/>
            <ac:inkMk id="6" creationId="{51484994-BB46-5936-B857-EDB2E2E4E0BC}"/>
          </ac:inkMkLst>
        </pc:inkChg>
        <pc:inkChg chg="add del">
          <ac:chgData name="Naomi Shechter" userId="3e7d51d396c8fbac" providerId="LiveId" clId="{238AB1D1-B9E9-4887-902F-83E2B162230C}" dt="2022-08-08T20:29:28.326" v="4523" actId="9405"/>
          <ac:inkMkLst>
            <pc:docMk/>
            <pc:sldMk cId="1945684150" sldId="326"/>
            <ac:inkMk id="7" creationId="{DD03E377-0555-A5BB-2822-5DCA0960617B}"/>
          </ac:inkMkLst>
        </pc:inkChg>
        <pc:inkChg chg="add del">
          <ac:chgData name="Naomi Shechter" userId="3e7d51d396c8fbac" providerId="LiveId" clId="{238AB1D1-B9E9-4887-902F-83E2B162230C}" dt="2022-08-08T20:29:28.009" v="4522" actId="9405"/>
          <ac:inkMkLst>
            <pc:docMk/>
            <pc:sldMk cId="1945684150" sldId="326"/>
            <ac:inkMk id="11" creationId="{EC90C6ED-04BF-5F19-AA2F-402462086827}"/>
          </ac:inkMkLst>
        </pc:inkChg>
        <pc:inkChg chg="add del">
          <ac:chgData name="Naomi Shechter" userId="3e7d51d396c8fbac" providerId="LiveId" clId="{238AB1D1-B9E9-4887-902F-83E2B162230C}" dt="2022-08-08T20:29:35.583" v="4527" actId="9405"/>
          <ac:inkMkLst>
            <pc:docMk/>
            <pc:sldMk cId="1945684150" sldId="326"/>
            <ac:inkMk id="12" creationId="{03A51218-CE88-431D-2BD5-8703F7FD7F26}"/>
          </ac:inkMkLst>
        </pc:inkChg>
        <pc:inkChg chg="add del">
          <ac:chgData name="Naomi Shechter" userId="3e7d51d396c8fbac" providerId="LiveId" clId="{238AB1D1-B9E9-4887-902F-83E2B162230C}" dt="2022-08-08T20:29:35.261" v="4526" actId="9405"/>
          <ac:inkMkLst>
            <pc:docMk/>
            <pc:sldMk cId="1945684150" sldId="326"/>
            <ac:inkMk id="13" creationId="{DC0B5744-4E9A-E24B-2E92-50379F94526E}"/>
          </ac:inkMkLst>
        </pc:inkChg>
        <pc:inkChg chg="add del">
          <ac:chgData name="Naomi Shechter" userId="3e7d51d396c8fbac" providerId="LiveId" clId="{238AB1D1-B9E9-4887-902F-83E2B162230C}" dt="2022-08-08T20:29:42.656" v="4529" actId="9405"/>
          <ac:inkMkLst>
            <pc:docMk/>
            <pc:sldMk cId="1945684150" sldId="326"/>
            <ac:inkMk id="14" creationId="{45A321EE-634A-E567-C3C8-7255ED76A483}"/>
          </ac:inkMkLst>
        </pc:inkChg>
        <pc:inkChg chg="add del">
          <ac:chgData name="Naomi Shechter" userId="3e7d51d396c8fbac" providerId="LiveId" clId="{238AB1D1-B9E9-4887-902F-83E2B162230C}" dt="2022-08-08T20:29:45.733" v="4531" actId="9405"/>
          <ac:inkMkLst>
            <pc:docMk/>
            <pc:sldMk cId="1945684150" sldId="326"/>
            <ac:inkMk id="15" creationId="{6D26227E-1FBD-C4F9-B579-5214CFA601A5}"/>
          </ac:inkMkLst>
        </pc:inkChg>
        <pc:inkChg chg="add del">
          <ac:chgData name="Naomi Shechter" userId="3e7d51d396c8fbac" providerId="LiveId" clId="{238AB1D1-B9E9-4887-902F-83E2B162230C}" dt="2022-08-08T20:29:53.677" v="4533" actId="9405"/>
          <ac:inkMkLst>
            <pc:docMk/>
            <pc:sldMk cId="1945684150" sldId="326"/>
            <ac:inkMk id="16" creationId="{77F692F4-7228-FDCA-CC24-B47DF9D14484}"/>
          </ac:inkMkLst>
        </pc:inkChg>
        <pc:inkChg chg="add del">
          <ac:chgData name="Naomi Shechter" userId="3e7d51d396c8fbac" providerId="LiveId" clId="{238AB1D1-B9E9-4887-902F-83E2B162230C}" dt="2022-08-08T20:29:59.443" v="4535" actId="9405"/>
          <ac:inkMkLst>
            <pc:docMk/>
            <pc:sldMk cId="1945684150" sldId="326"/>
            <ac:inkMk id="17" creationId="{29F14F83-CC19-3847-DB6D-2EC92BFE5556}"/>
          </ac:inkMkLst>
        </pc:inkChg>
        <pc:inkChg chg="add del">
          <ac:chgData name="Naomi Shechter" userId="3e7d51d396c8fbac" providerId="LiveId" clId="{238AB1D1-B9E9-4887-902F-83E2B162230C}" dt="2022-08-08T20:30:06.534" v="4539" actId="9405"/>
          <ac:inkMkLst>
            <pc:docMk/>
            <pc:sldMk cId="1945684150" sldId="326"/>
            <ac:inkMk id="19" creationId="{CA7DE140-E1C6-D8A0-DC04-C20C5E8C5395}"/>
          </ac:inkMkLst>
        </pc:inkChg>
        <pc:inkChg chg="add del">
          <ac:chgData name="Naomi Shechter" userId="3e7d51d396c8fbac" providerId="LiveId" clId="{238AB1D1-B9E9-4887-902F-83E2B162230C}" dt="2022-08-08T20:30:06.180" v="4538" actId="9405"/>
          <ac:inkMkLst>
            <pc:docMk/>
            <pc:sldMk cId="1945684150" sldId="326"/>
            <ac:inkMk id="20" creationId="{F0BFAB42-8A37-D395-EDEC-AF2143EF6020}"/>
          </ac:inkMkLst>
        </pc:inkChg>
        <pc:inkChg chg="add del mod">
          <ac:chgData name="Naomi Shechter" userId="3e7d51d396c8fbac" providerId="LiveId" clId="{238AB1D1-B9E9-4887-902F-83E2B162230C}" dt="2022-08-08T20:30:41.295" v="4547" actId="34122"/>
          <ac:inkMkLst>
            <pc:docMk/>
            <pc:sldMk cId="1945684150" sldId="326"/>
            <ac:inkMk id="21" creationId="{1532D26F-9049-3F4B-0EF1-FE9FE8A6CFE6}"/>
          </ac:inkMkLst>
        </pc:inkChg>
        <pc:inkChg chg="add del">
          <ac:chgData name="Naomi Shechter" userId="3e7d51d396c8fbac" providerId="LiveId" clId="{238AB1D1-B9E9-4887-902F-83E2B162230C}" dt="2022-08-08T20:31:23.805" v="4554" actId="9405"/>
          <ac:inkMkLst>
            <pc:docMk/>
            <pc:sldMk cId="1945684150" sldId="326"/>
            <ac:inkMk id="22" creationId="{404541B6-C2BC-4A4F-A347-571B0CA62DB9}"/>
          </ac:inkMkLst>
        </pc:inkChg>
        <pc:inkChg chg="add del">
          <ac:chgData name="Naomi Shechter" userId="3e7d51d396c8fbac" providerId="LiveId" clId="{238AB1D1-B9E9-4887-902F-83E2B162230C}" dt="2022-08-08T20:31:29.318" v="4556" actId="9405"/>
          <ac:inkMkLst>
            <pc:docMk/>
            <pc:sldMk cId="1945684150" sldId="326"/>
            <ac:inkMk id="23" creationId="{72787B68-FC96-8D84-4678-2DF85FE8457C}"/>
          </ac:inkMkLst>
        </pc:inkChg>
        <pc:inkChg chg="add del">
          <ac:chgData name="Naomi Shechter" userId="3e7d51d396c8fbac" providerId="LiveId" clId="{238AB1D1-B9E9-4887-902F-83E2B162230C}" dt="2022-08-08T20:31:47.443" v="4560" actId="9405"/>
          <ac:inkMkLst>
            <pc:docMk/>
            <pc:sldMk cId="1945684150" sldId="326"/>
            <ac:inkMk id="24" creationId="{D87DE215-D206-4823-EC5E-13DAD639CB43}"/>
          </ac:inkMkLst>
        </pc:inkChg>
        <pc:inkChg chg="add del">
          <ac:chgData name="Naomi Shechter" userId="3e7d51d396c8fbac" providerId="LiveId" clId="{238AB1D1-B9E9-4887-902F-83E2B162230C}" dt="2022-08-08T20:31:57.251" v="4562" actId="9405"/>
          <ac:inkMkLst>
            <pc:docMk/>
            <pc:sldMk cId="1945684150" sldId="326"/>
            <ac:inkMk id="25" creationId="{EC382BEE-87EA-92B8-31B4-ADB38F626B44}"/>
          </ac:inkMkLst>
        </pc:inkChg>
        <pc:inkChg chg="add del">
          <ac:chgData name="Naomi Shechter" userId="3e7d51d396c8fbac" providerId="LiveId" clId="{238AB1D1-B9E9-4887-902F-83E2B162230C}" dt="2022-08-08T20:32:16.056" v="4566" actId="9405"/>
          <ac:inkMkLst>
            <pc:docMk/>
            <pc:sldMk cId="1945684150" sldId="326"/>
            <ac:inkMk id="26" creationId="{1BC15624-496B-4782-C94E-46B3FF076537}"/>
          </ac:inkMkLst>
        </pc:inkChg>
        <pc:inkChg chg="add del">
          <ac:chgData name="Naomi Shechter" userId="3e7d51d396c8fbac" providerId="LiveId" clId="{238AB1D1-B9E9-4887-902F-83E2B162230C}" dt="2022-08-08T20:32:21.163" v="4568" actId="9405"/>
          <ac:inkMkLst>
            <pc:docMk/>
            <pc:sldMk cId="1945684150" sldId="326"/>
            <ac:inkMk id="27" creationId="{29DD079E-D73A-DE8C-5CE9-763B6C5417E6}"/>
          </ac:inkMkLst>
        </pc:inkChg>
        <pc:inkChg chg="add del">
          <ac:chgData name="Naomi Shechter" userId="3e7d51d396c8fbac" providerId="LiveId" clId="{238AB1D1-B9E9-4887-902F-83E2B162230C}" dt="2022-08-08T20:32:28.474" v="4570" actId="34122"/>
          <ac:inkMkLst>
            <pc:docMk/>
            <pc:sldMk cId="1945684150" sldId="326"/>
            <ac:inkMk id="28" creationId="{FCFC1C24-B1B3-9207-742B-4932075D3768}"/>
          </ac:inkMkLst>
        </pc:inkChg>
        <pc:inkChg chg="add del mod topLvl">
          <ac:chgData name="Naomi Shechter" userId="3e7d51d396c8fbac" providerId="LiveId" clId="{238AB1D1-B9E9-4887-902F-83E2B162230C}" dt="2022-08-08T23:24:33.786" v="4776" actId="34122"/>
          <ac:inkMkLst>
            <pc:docMk/>
            <pc:sldMk cId="1945684150" sldId="326"/>
            <ac:inkMk id="30" creationId="{3C96DE8C-4273-1ACC-07C6-85BB18E0A7BE}"/>
          </ac:inkMkLst>
        </pc:inkChg>
        <pc:inkChg chg="add del mod topLvl">
          <ac:chgData name="Naomi Shechter" userId="3e7d51d396c8fbac" providerId="LiveId" clId="{238AB1D1-B9E9-4887-902F-83E2B162230C}" dt="2022-08-08T23:24:33.786" v="4776" actId="34122"/>
          <ac:inkMkLst>
            <pc:docMk/>
            <pc:sldMk cId="1945684150" sldId="326"/>
            <ac:inkMk id="31" creationId="{7851839C-87D1-18EC-0974-61BEE21F5ECB}"/>
          </ac:inkMkLst>
        </pc:inkChg>
        <pc:inkChg chg="add del mod">
          <ac:chgData name="Naomi Shechter" userId="3e7d51d396c8fbac" providerId="LiveId" clId="{238AB1D1-B9E9-4887-902F-83E2B162230C}" dt="2022-08-08T23:24:33.786" v="4776" actId="34122"/>
          <ac:inkMkLst>
            <pc:docMk/>
            <pc:sldMk cId="1945684150" sldId="326"/>
            <ac:inkMk id="32" creationId="{AEC155E5-41E9-5C97-B9E4-6C7130C6FE5D}"/>
          </ac:inkMkLst>
        </pc:inkChg>
        <pc:inkChg chg="add del mod">
          <ac:chgData name="Naomi Shechter" userId="3e7d51d396c8fbac" providerId="LiveId" clId="{238AB1D1-B9E9-4887-902F-83E2B162230C}" dt="2022-08-08T23:24:33.786" v="4776" actId="34122"/>
          <ac:inkMkLst>
            <pc:docMk/>
            <pc:sldMk cId="1945684150" sldId="326"/>
            <ac:inkMk id="33" creationId="{29DEC885-80CB-F0D6-E4E7-CE4806F6EEA7}"/>
          </ac:inkMkLst>
        </pc:inkChg>
        <pc:inkChg chg="add del mod">
          <ac:chgData name="Naomi Shechter" userId="3e7d51d396c8fbac" providerId="LiveId" clId="{238AB1D1-B9E9-4887-902F-83E2B162230C}" dt="2022-08-08T23:24:33.786" v="4776" actId="34122"/>
          <ac:inkMkLst>
            <pc:docMk/>
            <pc:sldMk cId="1945684150" sldId="326"/>
            <ac:inkMk id="34" creationId="{A9B798D8-F63C-0239-273E-6A59B0AD0A69}"/>
          </ac:inkMkLst>
        </pc:inkChg>
        <pc:inkChg chg="add del mod">
          <ac:chgData name="Naomi Shechter" userId="3e7d51d396c8fbac" providerId="LiveId" clId="{238AB1D1-B9E9-4887-902F-83E2B162230C}" dt="2022-08-08T23:24:33.786" v="4776" actId="34122"/>
          <ac:inkMkLst>
            <pc:docMk/>
            <pc:sldMk cId="1945684150" sldId="326"/>
            <ac:inkMk id="35" creationId="{92EA3414-2AF9-59D3-8E63-A8B98BF3D8AC}"/>
          </ac:inkMkLst>
        </pc:inkChg>
        <pc:inkChg chg="add del mod">
          <ac:chgData name="Naomi Shechter" userId="3e7d51d396c8fbac" providerId="LiveId" clId="{238AB1D1-B9E9-4887-902F-83E2B162230C}" dt="2022-08-08T23:24:33.786" v="4776" actId="34122"/>
          <ac:inkMkLst>
            <pc:docMk/>
            <pc:sldMk cId="1945684150" sldId="326"/>
            <ac:inkMk id="36" creationId="{424E9695-F3D9-B0CF-F829-EDCE3CDC759F}"/>
          </ac:inkMkLst>
        </pc:inkChg>
        <pc:inkChg chg="add del mod">
          <ac:chgData name="Naomi Shechter" userId="3e7d51d396c8fbac" providerId="LiveId" clId="{238AB1D1-B9E9-4887-902F-83E2B162230C}" dt="2022-08-08T23:24:33.786" v="4776" actId="34122"/>
          <ac:inkMkLst>
            <pc:docMk/>
            <pc:sldMk cId="1945684150" sldId="326"/>
            <ac:inkMk id="37" creationId="{DC2FC9DD-2C08-D52A-5943-5114C9A264CB}"/>
          </ac:inkMkLst>
        </pc:inkChg>
        <pc:inkChg chg="add del">
          <ac:chgData name="Naomi Shechter" userId="3e7d51d396c8fbac" providerId="LiveId" clId="{238AB1D1-B9E9-4887-902F-83E2B162230C}" dt="2022-08-08T23:25:08.206" v="4811" actId="34122"/>
          <ac:inkMkLst>
            <pc:docMk/>
            <pc:sldMk cId="1945684150" sldId="326"/>
            <ac:inkMk id="39" creationId="{DACFB4C4-9606-F2CB-760F-3F289CCD9410}"/>
          </ac:inkMkLst>
        </pc:inkChg>
      </pc:sldChg>
      <pc:sldChg chg="addSp delSp modSp add mod">
        <pc:chgData name="Naomi Shechter" userId="3e7d51d396c8fbac" providerId="LiveId" clId="{238AB1D1-B9E9-4887-902F-83E2B162230C}" dt="2022-08-08T23:40:41.725" v="4848" actId="1076"/>
        <pc:sldMkLst>
          <pc:docMk/>
          <pc:sldMk cId="2689783904" sldId="327"/>
        </pc:sldMkLst>
        <pc:spChg chg="mod">
          <ac:chgData name="Naomi Shechter" userId="3e7d51d396c8fbac" providerId="LiveId" clId="{238AB1D1-B9E9-4887-902F-83E2B162230C}" dt="2022-08-08T20:07:12.506" v="4366" actId="20577"/>
          <ac:spMkLst>
            <pc:docMk/>
            <pc:sldMk cId="2689783904" sldId="327"/>
            <ac:spMk id="18" creationId="{3732A6FA-DA9A-87AB-8DBE-3C165F716A1B}"/>
          </ac:spMkLst>
        </pc:spChg>
        <pc:spChg chg="del">
          <ac:chgData name="Naomi Shechter" userId="3e7d51d396c8fbac" providerId="LiveId" clId="{238AB1D1-B9E9-4887-902F-83E2B162230C}" dt="2022-08-08T19:57:56.463" v="4209" actId="478"/>
          <ac:spMkLst>
            <pc:docMk/>
            <pc:sldMk cId="2689783904" sldId="327"/>
            <ac:spMk id="28" creationId="{5F711D2F-70D1-CFD4-E2A8-A16A8665229B}"/>
          </ac:spMkLst>
        </pc:spChg>
        <pc:spChg chg="mod">
          <ac:chgData name="Naomi Shechter" userId="3e7d51d396c8fbac" providerId="LiveId" clId="{238AB1D1-B9E9-4887-902F-83E2B162230C}" dt="2022-08-08T20:01:01.727" v="4275" actId="1076"/>
          <ac:spMkLst>
            <pc:docMk/>
            <pc:sldMk cId="2689783904" sldId="327"/>
            <ac:spMk id="29" creationId="{B833AD2E-CE73-8159-DD09-FC03297F21DF}"/>
          </ac:spMkLst>
        </pc:spChg>
        <pc:spChg chg="add mod">
          <ac:chgData name="Naomi Shechter" userId="3e7d51d396c8fbac" providerId="LiveId" clId="{238AB1D1-B9E9-4887-902F-83E2B162230C}" dt="2022-08-08T23:40:41.725" v="4848" actId="1076"/>
          <ac:spMkLst>
            <pc:docMk/>
            <pc:sldMk cId="2689783904" sldId="327"/>
            <ac:spMk id="33" creationId="{614B6160-BD53-F714-32A9-19E106A27377}"/>
          </ac:spMkLst>
        </pc:spChg>
        <pc:picChg chg="add mod">
          <ac:chgData name="Naomi Shechter" userId="3e7d51d396c8fbac" providerId="LiveId" clId="{238AB1D1-B9E9-4887-902F-83E2B162230C}" dt="2022-08-08T19:59:25.061" v="4222" actId="1076"/>
          <ac:picMkLst>
            <pc:docMk/>
            <pc:sldMk cId="2689783904" sldId="327"/>
            <ac:picMk id="3" creationId="{2D7F0BE6-8A87-0234-9E71-BCDD3ADF3086}"/>
          </ac:picMkLst>
        </pc:picChg>
        <pc:picChg chg="add del mod">
          <ac:chgData name="Naomi Shechter" userId="3e7d51d396c8fbac" providerId="LiveId" clId="{238AB1D1-B9E9-4887-902F-83E2B162230C}" dt="2022-08-08T21:03:20.879" v="4641" actId="478"/>
          <ac:picMkLst>
            <pc:docMk/>
            <pc:sldMk cId="2689783904" sldId="327"/>
            <ac:picMk id="5" creationId="{29F1C88C-0C3C-7076-AABA-007F5A78ABFF}"/>
          </ac:picMkLst>
        </pc:picChg>
        <pc:picChg chg="add mod">
          <ac:chgData name="Naomi Shechter" userId="3e7d51d396c8fbac" providerId="LiveId" clId="{238AB1D1-B9E9-4887-902F-83E2B162230C}" dt="2022-08-08T23:39:17.932" v="4819" actId="1076"/>
          <ac:picMkLst>
            <pc:docMk/>
            <pc:sldMk cId="2689783904" sldId="327"/>
            <ac:picMk id="7" creationId="{A1421F23-F96E-BE5F-ACE9-D05DFE14798E}"/>
          </ac:picMkLst>
        </pc:picChg>
        <pc:picChg chg="add del mod">
          <ac:chgData name="Naomi Shechter" userId="3e7d51d396c8fbac" providerId="LiveId" clId="{238AB1D1-B9E9-4887-902F-83E2B162230C}" dt="2022-08-08T22:02:23.381" v="4726" actId="478"/>
          <ac:picMkLst>
            <pc:docMk/>
            <pc:sldMk cId="2689783904" sldId="327"/>
            <ac:picMk id="9" creationId="{53ED5C13-4FBA-EE78-6883-C97F8ACAA05B}"/>
          </ac:picMkLst>
        </pc:picChg>
        <pc:picChg chg="add mod">
          <ac:chgData name="Naomi Shechter" userId="3e7d51d396c8fbac" providerId="LiveId" clId="{238AB1D1-B9E9-4887-902F-83E2B162230C}" dt="2022-08-08T19:53:18.985" v="4204" actId="1076"/>
          <ac:picMkLst>
            <pc:docMk/>
            <pc:sldMk cId="2689783904" sldId="327"/>
            <ac:picMk id="11" creationId="{6EACA80C-7C07-71A7-B699-EFF259725FBA}"/>
          </ac:picMkLst>
        </pc:picChg>
        <pc:picChg chg="add del mod">
          <ac:chgData name="Naomi Shechter" userId="3e7d51d396c8fbac" providerId="LiveId" clId="{238AB1D1-B9E9-4887-902F-83E2B162230C}" dt="2022-08-08T20:05:50.474" v="4322" actId="478"/>
          <ac:picMkLst>
            <pc:docMk/>
            <pc:sldMk cId="2689783904" sldId="327"/>
            <ac:picMk id="12" creationId="{24637153-E1F0-6421-1CFF-A4301316A217}"/>
          </ac:picMkLst>
        </pc:picChg>
        <pc:picChg chg="add del mod">
          <ac:chgData name="Naomi Shechter" userId="3e7d51d396c8fbac" providerId="LiveId" clId="{238AB1D1-B9E9-4887-902F-83E2B162230C}" dt="2022-08-08T20:05:49.574" v="4321" actId="478"/>
          <ac:picMkLst>
            <pc:docMk/>
            <pc:sldMk cId="2689783904" sldId="327"/>
            <ac:picMk id="14" creationId="{76CE5604-7835-A37C-EFF5-A7434F022333}"/>
          </ac:picMkLst>
        </pc:picChg>
        <pc:picChg chg="add del mod">
          <ac:chgData name="Naomi Shechter" userId="3e7d51d396c8fbac" providerId="LiveId" clId="{238AB1D1-B9E9-4887-902F-83E2B162230C}" dt="2022-08-08T23:39:57.477" v="4833" actId="478"/>
          <ac:picMkLst>
            <pc:docMk/>
            <pc:sldMk cId="2689783904" sldId="327"/>
            <ac:picMk id="16" creationId="{2DDBEA1E-3D5B-33DE-DB18-9600E60CD123}"/>
          </ac:picMkLst>
        </pc:picChg>
        <pc:picChg chg="del">
          <ac:chgData name="Naomi Shechter" userId="3e7d51d396c8fbac" providerId="LiveId" clId="{238AB1D1-B9E9-4887-902F-83E2B162230C}" dt="2022-08-08T19:53:07.347" v="4200" actId="478"/>
          <ac:picMkLst>
            <pc:docMk/>
            <pc:sldMk cId="2689783904" sldId="327"/>
            <ac:picMk id="20" creationId="{DA27B08D-14ED-C561-8B64-6847500F3E50}"/>
          </ac:picMkLst>
        </pc:picChg>
        <pc:picChg chg="del">
          <ac:chgData name="Naomi Shechter" userId="3e7d51d396c8fbac" providerId="LiveId" clId="{238AB1D1-B9E9-4887-902F-83E2B162230C}" dt="2022-08-08T19:55:53.732" v="4205" actId="478"/>
          <ac:picMkLst>
            <pc:docMk/>
            <pc:sldMk cId="2689783904" sldId="327"/>
            <ac:picMk id="21" creationId="{EDD0C855-FB35-2097-D022-700FBB714B19}"/>
          </ac:picMkLst>
        </pc:picChg>
        <pc:picChg chg="add del mod">
          <ac:chgData name="Naomi Shechter" userId="3e7d51d396c8fbac" providerId="LiveId" clId="{238AB1D1-B9E9-4887-902F-83E2B162230C}" dt="2022-08-08T22:32:37.577" v="4761" actId="478"/>
          <ac:picMkLst>
            <pc:docMk/>
            <pc:sldMk cId="2689783904" sldId="327"/>
            <ac:picMk id="22" creationId="{52E38E89-06EA-9BA1-87A2-F873EE221154}"/>
          </ac:picMkLst>
        </pc:picChg>
        <pc:picChg chg="del">
          <ac:chgData name="Naomi Shechter" userId="3e7d51d396c8fbac" providerId="LiveId" clId="{238AB1D1-B9E9-4887-902F-83E2B162230C}" dt="2022-08-08T19:55:54.747" v="4206" actId="478"/>
          <ac:picMkLst>
            <pc:docMk/>
            <pc:sldMk cId="2689783904" sldId="327"/>
            <ac:picMk id="23" creationId="{9B7C4F69-CDFF-9A7B-F45F-CEFCC1F60F03}"/>
          </ac:picMkLst>
        </pc:picChg>
        <pc:picChg chg="add del mod">
          <ac:chgData name="Naomi Shechter" userId="3e7d51d396c8fbac" providerId="LiveId" clId="{238AB1D1-B9E9-4887-902F-83E2B162230C}" dt="2022-08-08T23:39:56.728" v="4832" actId="478"/>
          <ac:picMkLst>
            <pc:docMk/>
            <pc:sldMk cId="2689783904" sldId="327"/>
            <ac:picMk id="24" creationId="{C211FEC3-87EB-045D-27F6-8E4450E2C47D}"/>
          </ac:picMkLst>
        </pc:picChg>
        <pc:picChg chg="del">
          <ac:chgData name="Naomi Shechter" userId="3e7d51d396c8fbac" providerId="LiveId" clId="{238AB1D1-B9E9-4887-902F-83E2B162230C}" dt="2022-08-08T19:55:55.732" v="4207" actId="478"/>
          <ac:picMkLst>
            <pc:docMk/>
            <pc:sldMk cId="2689783904" sldId="327"/>
            <ac:picMk id="25" creationId="{F46ACAF9-37BE-5175-431B-6F2C5D4D7584}"/>
          </ac:picMkLst>
        </pc:picChg>
        <pc:picChg chg="del">
          <ac:chgData name="Naomi Shechter" userId="3e7d51d396c8fbac" providerId="LiveId" clId="{238AB1D1-B9E9-4887-902F-83E2B162230C}" dt="2022-08-08T19:55:56.803" v="4208" actId="478"/>
          <ac:picMkLst>
            <pc:docMk/>
            <pc:sldMk cId="2689783904" sldId="327"/>
            <ac:picMk id="27" creationId="{A9698908-007C-098E-E626-BD24E1B1BBB9}"/>
          </ac:picMkLst>
        </pc:picChg>
        <pc:picChg chg="add del mod">
          <ac:chgData name="Naomi Shechter" userId="3e7d51d396c8fbac" providerId="LiveId" clId="{238AB1D1-B9E9-4887-902F-83E2B162230C}" dt="2022-08-08T22:02:22.978" v="4725" actId="931"/>
          <ac:picMkLst>
            <pc:docMk/>
            <pc:sldMk cId="2689783904" sldId="327"/>
            <ac:picMk id="30" creationId="{4BBEA44B-3164-06E6-9220-2D1555FB9FE0}"/>
          </ac:picMkLst>
        </pc:picChg>
        <pc:picChg chg="add mod">
          <ac:chgData name="Naomi Shechter" userId="3e7d51d396c8fbac" providerId="LiveId" clId="{238AB1D1-B9E9-4887-902F-83E2B162230C}" dt="2022-08-08T22:32:50.096" v="4766" actId="1076"/>
          <ac:picMkLst>
            <pc:docMk/>
            <pc:sldMk cId="2689783904" sldId="327"/>
            <ac:picMk id="32" creationId="{F9E7BD4E-F64E-3DF3-D7A7-E79FD8D4D1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8/8/2022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640" y="2170016"/>
            <a:ext cx="6272784" cy="2843784"/>
          </a:xfrm>
        </p:spPr>
        <p:txBody>
          <a:bodyPr>
            <a:normAutofit fontScale="90000"/>
          </a:bodyPr>
          <a:lstStyle/>
          <a:p>
            <a:r>
              <a:rPr lang="en-US" dirty="0"/>
              <a:t>GW strain calibration of LIGO detectors with high precision and low </a:t>
            </a:r>
            <a:r>
              <a:rPr lang="en-US" dirty="0" err="1"/>
              <a:t>latencY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013800"/>
            <a:ext cx="5093208" cy="1197864"/>
          </a:xfrm>
        </p:spPr>
        <p:txBody>
          <a:bodyPr/>
          <a:lstStyle/>
          <a:p>
            <a:r>
              <a:rPr lang="en-US" dirty="0"/>
              <a:t>By: Naomi Shechter</a:t>
            </a:r>
          </a:p>
          <a:p>
            <a:r>
              <a:rPr lang="en-US" sz="2000" dirty="0">
                <a:solidFill>
                  <a:schemeClr val="bg1"/>
                </a:solidFill>
              </a:rPr>
              <a:t>Mentors: Ethan Payne and Dr. Alan Weinstein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40" y="-1711104"/>
            <a:ext cx="9829960" cy="2843784"/>
          </a:xfrm>
        </p:spPr>
        <p:txBody>
          <a:bodyPr>
            <a:normAutofit/>
          </a:bodyPr>
          <a:lstStyle/>
          <a:p>
            <a:r>
              <a:rPr lang="en-US" dirty="0"/>
              <a:t>What is calibration?</a:t>
            </a:r>
          </a:p>
        </p:txBody>
      </p:sp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5E2FE868-3128-6643-9D5A-1D23AC27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575221" y="1318655"/>
            <a:ext cx="5725320" cy="5725320"/>
          </a:xfrm>
          <a:prstGeom prst="rect">
            <a:avLst/>
          </a:prstGeom>
        </p:spPr>
      </p:pic>
      <p:pic>
        <p:nvPicPr>
          <p:cNvPr id="17" name="Picture 16" descr="A picture containing weapon&#10;&#10;Description automatically generated">
            <a:extLst>
              <a:ext uri="{FF2B5EF4-FFF2-40B4-BE49-F238E27FC236}">
                <a16:creationId xmlns:a16="http://schemas.microsoft.com/office/drawing/2014/main" id="{DA8A92DC-1ED6-ECBC-FEF0-5E958E56E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041" y="2525192"/>
            <a:ext cx="4240999" cy="4223626"/>
          </a:xfrm>
          <a:prstGeom prst="rect">
            <a:avLst/>
          </a:prstGeom>
        </p:spPr>
      </p:pic>
      <p:pic>
        <p:nvPicPr>
          <p:cNvPr id="19" name="Picture 18" descr="A picture containing weapon&#10;&#10;Description automatically generated">
            <a:extLst>
              <a:ext uri="{FF2B5EF4-FFF2-40B4-BE49-F238E27FC236}">
                <a16:creationId xmlns:a16="http://schemas.microsoft.com/office/drawing/2014/main" id="{B0867DF8-07C3-C185-0900-ABF100E74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88210">
            <a:off x="80463" y="2641048"/>
            <a:ext cx="4604892" cy="3200400"/>
          </a:xfrm>
          <a:prstGeom prst="rect">
            <a:avLst/>
          </a:prstGeom>
        </p:spPr>
      </p:pic>
      <p:pic>
        <p:nvPicPr>
          <p:cNvPr id="21" name="Picture 20" descr="A close-up of the earth&#10;&#10;Description automatically generated with low confidence">
            <a:extLst>
              <a:ext uri="{FF2B5EF4-FFF2-40B4-BE49-F238E27FC236}">
                <a16:creationId xmlns:a16="http://schemas.microsoft.com/office/drawing/2014/main" id="{E3318366-6E49-B90C-B25F-AC3BDC019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83117">
            <a:off x="6664011" y="4928088"/>
            <a:ext cx="1378263" cy="1340155"/>
          </a:xfrm>
          <a:prstGeom prst="rect">
            <a:avLst/>
          </a:prstGeom>
        </p:spPr>
      </p:pic>
      <p:pic>
        <p:nvPicPr>
          <p:cNvPr id="23" name="Picture 22" descr="A picture containing dark&#10;&#10;Description automatically generated">
            <a:extLst>
              <a:ext uri="{FF2B5EF4-FFF2-40B4-BE49-F238E27FC236}">
                <a16:creationId xmlns:a16="http://schemas.microsoft.com/office/drawing/2014/main" id="{12E1DE8A-090B-148A-A5F8-D7EE38180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 flipH="1">
            <a:off x="5336277" y="3759135"/>
            <a:ext cx="1004763" cy="29896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0033357F-B715-A346-F328-F6E4CE9D16D0}"/>
              </a:ext>
            </a:extLst>
          </p:cNvPr>
          <p:cNvSpPr txBox="1">
            <a:spLocks/>
          </p:cNvSpPr>
          <p:nvPr/>
        </p:nvSpPr>
        <p:spPr>
          <a:xfrm>
            <a:off x="5838658" y="1507232"/>
            <a:ext cx="5427716" cy="170856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A meterstick isn’t worth much if it isn’t actually a meter long. How well do we know our measuring tool? How reliable is it in providing self-consistent results?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9D8A4E-A16C-A220-2F9B-5FEF469980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5570" y="5256565"/>
            <a:ext cx="1743460" cy="1426467"/>
          </a:xfrm>
          <a:prstGeom prst="rect">
            <a:avLst/>
          </a:prstGeom>
        </p:spPr>
      </p:pic>
      <p:pic>
        <p:nvPicPr>
          <p:cNvPr id="29" name="Picture 28" descr="A picture containing green&#10;&#10;Description automatically generated">
            <a:extLst>
              <a:ext uri="{FF2B5EF4-FFF2-40B4-BE49-F238E27FC236}">
                <a16:creationId xmlns:a16="http://schemas.microsoft.com/office/drawing/2014/main" id="{1F3561B1-1415-CACC-ED65-83861C7CD4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865098" y="5802646"/>
            <a:ext cx="386603" cy="7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9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19" y="1138055"/>
            <a:ext cx="619048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The Importance of Calibration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498" y="2317631"/>
            <a:ext cx="5141216" cy="4295076"/>
          </a:xfrm>
        </p:spPr>
        <p:txBody>
          <a:bodyPr>
            <a:normAutofit/>
          </a:bodyPr>
          <a:lstStyle/>
          <a:p>
            <a:r>
              <a:rPr lang="en-US" dirty="0"/>
              <a:t>We want meaningful, unbiased results! </a:t>
            </a:r>
          </a:p>
          <a:p>
            <a:pPr marL="571500" lvl="1" indent="-342900"/>
            <a:r>
              <a:rPr lang="en-US" dirty="0"/>
              <a:t>GR tests</a:t>
            </a:r>
          </a:p>
          <a:p>
            <a:pPr marL="571500" lvl="1" indent="-342900"/>
            <a:r>
              <a:rPr lang="en-US" dirty="0"/>
              <a:t>Multi-messenger / Parameter estimation </a:t>
            </a:r>
          </a:p>
          <a:p>
            <a:pPr marL="571500" lvl="1" indent="-342900"/>
            <a:r>
              <a:rPr lang="en-US" dirty="0"/>
              <a:t>High SNR in O5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Uncertainty: we know it to 2% in magnitude, 2° in phase.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our ‘measuring stick’ changes! Calibration helps us characterize the detector response to strain.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6AE2454-CE9A-4A6B-AB5A-349E0D96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B203B867-43A9-5251-3CFA-839D419B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107" y="4584282"/>
            <a:ext cx="5412816" cy="1767623"/>
          </a:xfrm>
          <a:prstGeom prst="rect">
            <a:avLst/>
          </a:prstGeom>
        </p:spPr>
      </p:pic>
      <p:pic>
        <p:nvPicPr>
          <p:cNvPr id="13" name="Picture 12" descr="Diagram, schematic&#10;&#10;Description automatically generated">
            <a:extLst>
              <a:ext uri="{FF2B5EF4-FFF2-40B4-BE49-F238E27FC236}">
                <a16:creationId xmlns:a16="http://schemas.microsoft.com/office/drawing/2014/main" id="{605F07BD-4809-0B3E-56F3-675F43B4C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70" y="270787"/>
            <a:ext cx="4080203" cy="2159314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205C067-23E2-6B65-F005-36BC4B032D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399" y="2760759"/>
            <a:ext cx="4849981" cy="1336482"/>
          </a:xfrm>
          <a:prstGeom prst="rect">
            <a:avLst/>
          </a:prstGeom>
        </p:spPr>
      </p:pic>
      <p:sp>
        <p:nvSpPr>
          <p:cNvPr id="30" name="Arrow: Left-Up 29">
            <a:extLst>
              <a:ext uri="{FF2B5EF4-FFF2-40B4-BE49-F238E27FC236}">
                <a16:creationId xmlns:a16="http://schemas.microsoft.com/office/drawing/2014/main" id="{84BE23D9-1E62-3AA5-E921-158B5E14BBD4}"/>
              </a:ext>
            </a:extLst>
          </p:cNvPr>
          <p:cNvSpPr/>
          <p:nvPr/>
        </p:nvSpPr>
        <p:spPr>
          <a:xfrm rot="5400000" flipH="1">
            <a:off x="6005792" y="1801113"/>
            <a:ext cx="1737777" cy="945208"/>
          </a:xfrm>
          <a:prstGeom prst="leftUpArrow">
            <a:avLst>
              <a:gd name="adj1" fmla="val 25000"/>
              <a:gd name="adj2" fmla="val 23336"/>
              <a:gd name="adj3" fmla="val 2607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Arrow: Down 30">
            <a:extLst>
              <a:ext uri="{FF2B5EF4-FFF2-40B4-BE49-F238E27FC236}">
                <a16:creationId xmlns:a16="http://schemas.microsoft.com/office/drawing/2014/main" id="{ECD3DE70-502D-8F34-6A0A-BC959C31011D}"/>
              </a:ext>
            </a:extLst>
          </p:cNvPr>
          <p:cNvSpPr/>
          <p:nvPr/>
        </p:nvSpPr>
        <p:spPr>
          <a:xfrm>
            <a:off x="7203440" y="4097241"/>
            <a:ext cx="528320" cy="1216439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44" y="290037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Sensing, Actuation, Response – 4/17/21</a:t>
            </a:r>
          </a:p>
        </p:txBody>
      </p:sp>
      <p:pic>
        <p:nvPicPr>
          <p:cNvPr id="4" name="Content Placeholder 3" descr="Graphical user interface, chart&#10;&#10;Description automatically generated with medium confidence">
            <a:extLst>
              <a:ext uri="{FF2B5EF4-FFF2-40B4-BE49-F238E27FC236}">
                <a16:creationId xmlns:a16="http://schemas.microsoft.com/office/drawing/2014/main" id="{16109794-5F79-1C3A-5B69-657C051F4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9696" y="1379325"/>
            <a:ext cx="4365148" cy="2910099"/>
          </a:xfr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C10AB6F-F608-C9B7-ACB3-197192D6D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426" y="1379325"/>
            <a:ext cx="4523740" cy="3015827"/>
          </a:xfrm>
          <a:prstGeom prst="rect">
            <a:avLst/>
          </a:prstGeom>
        </p:spPr>
      </p:pic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51379029-B214-FC95-98ED-B0B24DF2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7768" y="1432188"/>
            <a:ext cx="4365148" cy="29100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A90FD0-8FD6-5097-7908-678092800317}"/>
              </a:ext>
            </a:extLst>
          </p:cNvPr>
          <p:cNvSpPr txBox="1"/>
          <p:nvPr/>
        </p:nvSpPr>
        <p:spPr>
          <a:xfrm>
            <a:off x="304544" y="4395152"/>
            <a:ext cx="3617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sensing function is, as expected, most sensitive from 20-1000 Hz.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1DB75C-CF3D-B7E8-DC18-912CE2C74709}"/>
              </a:ext>
            </a:extLst>
          </p:cNvPr>
          <p:cNvSpPr txBox="1"/>
          <p:nvPr/>
        </p:nvSpPr>
        <p:spPr>
          <a:xfrm>
            <a:off x="4397210" y="4395152"/>
            <a:ext cx="36178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actuation function attenuates lower frequencies to reduce seismic noise.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0509E-DD3F-282C-1405-5AE9949A812A}"/>
              </a:ext>
            </a:extLst>
          </p:cNvPr>
          <p:cNvSpPr txBox="1"/>
          <p:nvPr/>
        </p:nvSpPr>
        <p:spPr>
          <a:xfrm>
            <a:off x="8401401" y="4395150"/>
            <a:ext cx="361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response function. 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34FDC0C3-36A0-01D0-92B3-CFDEEC287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35" y="5648776"/>
            <a:ext cx="6029192" cy="890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CDC57-0905-9A47-3F1C-8B349FB59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1401" y="5224416"/>
            <a:ext cx="3405735" cy="125210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3B7A18-9DD1-A287-5695-BBA5BFE5B7D0}"/>
              </a:ext>
            </a:extLst>
          </p:cNvPr>
          <p:cNvSpPr/>
          <p:nvPr/>
        </p:nvSpPr>
        <p:spPr>
          <a:xfrm>
            <a:off x="8229603" y="4990781"/>
            <a:ext cx="3789680" cy="1719375"/>
          </a:xfrm>
          <a:prstGeom prst="rect">
            <a:avLst/>
          </a:prstGeom>
          <a:noFill/>
          <a:ln w="762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EE69EA-93CF-B157-D942-02E5436316F8}"/>
              </a:ext>
            </a:extLst>
          </p:cNvPr>
          <p:cNvCxnSpPr>
            <a:cxnSpLocks/>
          </p:cNvCxnSpPr>
          <p:nvPr/>
        </p:nvCxnSpPr>
        <p:spPr>
          <a:xfrm>
            <a:off x="6614160" y="6093844"/>
            <a:ext cx="117856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472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5920" y="1639824"/>
            <a:ext cx="9144000" cy="4899152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Background information.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Transfer old measurement files into </a:t>
            </a:r>
            <a:r>
              <a:rPr lang="en-US" dirty="0" err="1"/>
              <a:t>pyDARM</a:t>
            </a:r>
            <a:r>
              <a:rPr lang="en-US" dirty="0"/>
              <a:t> compatible .</a:t>
            </a:r>
            <a:r>
              <a:rPr lang="en-US" dirty="0" err="1"/>
              <a:t>ini</a:t>
            </a:r>
            <a:r>
              <a:rPr lang="en-US" dirty="0"/>
              <a:t> files.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MCMC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GPR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Uncertainty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Monitoring software – TDCFs: the gain coefficient of the sensing function and test mass actuation function, and the coupled cavity pole frequency).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It should be a low latency, precise calibration uncertainty estimate, and the monitoring software should be both reliably and robustly, producing the estimate, diagnostics and any flags in less than an hour.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AAFAD6-591D-A403-D2C1-59D422E6C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0" y="-975360"/>
            <a:ext cx="11318240" cy="2340864"/>
          </a:xfrm>
        </p:spPr>
        <p:txBody>
          <a:bodyPr/>
          <a:lstStyle/>
          <a:p>
            <a:r>
              <a:rPr lang="en-US" dirty="0"/>
              <a:t>The goal(S):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C235F94-3A65-8327-6165-F6C687FD5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5461" y="2362200"/>
            <a:ext cx="370840" cy="370840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8012FE5B-4FA7-432C-823F-CB4AC7723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0800" y="1529080"/>
            <a:ext cx="457200" cy="457200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24FD0DB1-755A-51F9-03D9-D0BB10BEE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880" y="1905000"/>
            <a:ext cx="457200" cy="457200"/>
          </a:xfrm>
          <a:prstGeom prst="rect">
            <a:avLst/>
          </a:prstGeom>
        </p:spPr>
      </p:pic>
      <p:pic>
        <p:nvPicPr>
          <p:cNvPr id="15" name="Graphic 14" descr="Question Mark with solid fill">
            <a:extLst>
              <a:ext uri="{FF2B5EF4-FFF2-40B4-BE49-F238E27FC236}">
                <a16:creationId xmlns:a16="http://schemas.microsoft.com/office/drawing/2014/main" id="{ABC9945F-515D-A8E9-4DB9-494FCE207D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25522" y="3167380"/>
            <a:ext cx="411480" cy="411480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24973C8D-7F9F-E5DC-567D-69A20BB71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8122" y="2782824"/>
            <a:ext cx="370840" cy="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5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" y="426212"/>
            <a:ext cx="11389616" cy="1179576"/>
          </a:xfrm>
        </p:spPr>
        <p:txBody>
          <a:bodyPr>
            <a:noAutofit/>
          </a:bodyPr>
          <a:lstStyle/>
          <a:p>
            <a:r>
              <a:rPr lang="en-US" sz="4300" dirty="0"/>
              <a:t>MCMC      GPR       - 19/06/06</a:t>
            </a:r>
          </a:p>
        </p:txBody>
      </p:sp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9B728603-A50F-86FA-6794-8ED491D0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1700" y="914400"/>
            <a:ext cx="580105" cy="58010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512284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6EACA80C-7C07-71A7-B699-EFF259725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9068" y="914399"/>
            <a:ext cx="580105" cy="580105"/>
          </a:xfrm>
          <a:prstGeom prst="rect">
            <a:avLst/>
          </a:prstGeom>
        </p:spPr>
      </p:pic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2D7F0BE6-8A87-0234-9E71-BCDD3ADF3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784" y="1694180"/>
            <a:ext cx="3771900" cy="2514600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A1421F23-F96E-BE5F-ACE9-D05DFE1479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050" y="1673320"/>
            <a:ext cx="3771900" cy="2514600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3ED5C13-4FBA-EE78-6883-C97F8ACAA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9794" y="4220020"/>
            <a:ext cx="3771900" cy="2514600"/>
          </a:xfrm>
          <a:prstGeom prst="rect">
            <a:avLst/>
          </a:prstGeom>
        </p:spPr>
      </p:pic>
      <p:pic>
        <p:nvPicPr>
          <p:cNvPr id="32" name="Picture 31" descr="Chart, line chart&#10;&#10;Description automatically generated">
            <a:extLst>
              <a:ext uri="{FF2B5EF4-FFF2-40B4-BE49-F238E27FC236}">
                <a16:creationId xmlns:a16="http://schemas.microsoft.com/office/drawing/2014/main" id="{F9E7BD4E-F64E-3DF3-D7A7-E79FD8D4D1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50" y="4187920"/>
            <a:ext cx="3771900" cy="25146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614B6160-BD53-F714-32A9-19E106A27377}"/>
              </a:ext>
            </a:extLst>
          </p:cNvPr>
          <p:cNvSpPr txBox="1"/>
          <p:nvPr/>
        </p:nvSpPr>
        <p:spPr>
          <a:xfrm>
            <a:off x="7981694" y="1792773"/>
            <a:ext cx="4043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Maximizing likelihood function.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MCMC characterizes how well our data fits the model of the response function.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points are all residuals.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GPR takes full chain and characterizes the uncertainty between the residuals and the model. </a:t>
            </a:r>
          </a:p>
          <a:p>
            <a:endParaRPr lang="en-US" dirty="0"/>
          </a:p>
          <a:p>
            <a:r>
              <a:rPr lang="en-US" dirty="0"/>
              <a:t>The envelope is </a:t>
            </a:r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±</a:t>
            </a:r>
            <a:r>
              <a:rPr lang="en-US" dirty="0"/>
              <a:t>1</a:t>
            </a:r>
            <a:r>
              <a:rPr lang="el-GR" i="0" dirty="0">
                <a:effectLst/>
              </a:rPr>
              <a:t>σ</a:t>
            </a:r>
            <a:r>
              <a:rPr lang="en-US" i="0" dirty="0">
                <a:effectLst/>
              </a:rPr>
              <a:t>, so 32% of points should be encompassed.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83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4" y="400145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Uncertainty is… Uncertain.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422400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4E18926F-3BEC-F665-A3D6-472255061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64" y="1490346"/>
            <a:ext cx="4101298" cy="2734198"/>
          </a:xfrm>
          <a:prstGeom prst="rect">
            <a:avLst/>
          </a:prstGeom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B0A74C0D-C4C2-A8D2-B1F8-CE6F881F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3" y="3987087"/>
            <a:ext cx="4101299" cy="2734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C2AA7D6-98AE-D844-48B1-FEB3ADE59C8B}"/>
              </a:ext>
            </a:extLst>
          </p:cNvPr>
          <p:cNvSpPr txBox="1"/>
          <p:nvPr/>
        </p:nvSpPr>
        <p:spPr>
          <a:xfrm>
            <a:off x="4171883" y="2288302"/>
            <a:ext cx="4101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&lt;&lt;&lt; Sensing files</a:t>
            </a:r>
          </a:p>
          <a:p>
            <a:pPr algn="ctr"/>
            <a:r>
              <a:rPr lang="en-US" dirty="0"/>
              <a:t>Actuation files added &gt;&gt;&gt;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2DAFAE-FD43-1408-816E-DCC6883A27F9}"/>
              </a:ext>
            </a:extLst>
          </p:cNvPr>
          <p:cNvSpPr txBox="1"/>
          <p:nvPr/>
        </p:nvSpPr>
        <p:spPr>
          <a:xfrm>
            <a:off x="4214895" y="3281270"/>
            <a:ext cx="40152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Remember: MCMC, GPR are posterior distributions! Uncertainty samples these, divides by nominal response. 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The red line is the median frequency dependent systematic error. Which frequencies are more or less dominated by uncertainty?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3B64FD5-0ED2-14EF-866D-E96EE24424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282" y="773044"/>
            <a:ext cx="3237846" cy="215856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1966DE5-6AF0-A519-1AF6-DEDC3A49FF10}"/>
              </a:ext>
            </a:extLst>
          </p:cNvPr>
          <p:cNvSpPr txBox="1"/>
          <p:nvPr/>
        </p:nvSpPr>
        <p:spPr>
          <a:xfrm>
            <a:off x="8525485" y="5266428"/>
            <a:ext cx="339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issue is with the frequency band – frequency band must match </a:t>
            </a:r>
            <a:r>
              <a:rPr lang="en-US" dirty="0" err="1"/>
              <a:t>fmin</a:t>
            </a:r>
            <a:r>
              <a:rPr lang="en-US" dirty="0"/>
              <a:t> and fmax.</a:t>
            </a:r>
          </a:p>
        </p:txBody>
      </p:sp>
      <p:pic>
        <p:nvPicPr>
          <p:cNvPr id="15" name="Picture 14" descr="Chart, histogram&#10;&#10;Description automatically generated">
            <a:extLst>
              <a:ext uri="{FF2B5EF4-FFF2-40B4-BE49-F238E27FC236}">
                <a16:creationId xmlns:a16="http://schemas.microsoft.com/office/drawing/2014/main" id="{BB284AF6-AE27-8971-06E3-7BC8A0431A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078" y="2907805"/>
            <a:ext cx="3237847" cy="21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7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>
            <a:extLst>
              <a:ext uri="{FF2B5EF4-FFF2-40B4-BE49-F238E27FC236}">
                <a16:creationId xmlns:a16="http://schemas.microsoft.com/office/drawing/2014/main" id="{3732A6FA-DA9A-87AB-8DBE-3C165F716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64" y="400145"/>
            <a:ext cx="10479405" cy="1179576"/>
          </a:xfrm>
        </p:spPr>
        <p:txBody>
          <a:bodyPr>
            <a:noAutofit/>
          </a:bodyPr>
          <a:lstStyle/>
          <a:p>
            <a:r>
              <a:rPr lang="en-US" sz="4300" dirty="0"/>
              <a:t>Looking Forward…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33AD2E-CE73-8159-DD09-FC03297F21DF}"/>
              </a:ext>
            </a:extLst>
          </p:cNvPr>
          <p:cNvSpPr/>
          <p:nvPr/>
        </p:nvSpPr>
        <p:spPr>
          <a:xfrm>
            <a:off x="10864973" y="1422400"/>
            <a:ext cx="829187" cy="1179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7A5EA6-B7C5-05C3-4EA5-334DEA384828}"/>
              </a:ext>
            </a:extLst>
          </p:cNvPr>
          <p:cNvSpPr txBox="1"/>
          <p:nvPr/>
        </p:nvSpPr>
        <p:spPr>
          <a:xfrm>
            <a:off x="497840" y="1642856"/>
            <a:ext cx="5324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 I’m thinking about…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Why is the Uncertainty acting like this?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Under what circumstances should we raise a warning?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00120CF-D9ED-5FDB-A6AB-22D57DAF7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7094" y="2719926"/>
            <a:ext cx="4355465" cy="32710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A90833-AFC0-721C-4F61-D69A9D8CCE7C}"/>
              </a:ext>
            </a:extLst>
          </p:cNvPr>
          <p:cNvSpPr txBox="1"/>
          <p:nvPr/>
        </p:nvSpPr>
        <p:spPr>
          <a:xfrm>
            <a:off x="6138408" y="1503492"/>
            <a:ext cx="605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I keep working on the project after the summer?</a:t>
            </a:r>
          </a:p>
          <a:p>
            <a:pPr algn="ctr"/>
            <a:r>
              <a:rPr lang="en-US" dirty="0"/>
              <a:t>Answer: I would love to! However…</a:t>
            </a:r>
          </a:p>
        </p:txBody>
      </p:sp>
      <p:pic>
        <p:nvPicPr>
          <p:cNvPr id="41" name="Picture 40" descr="Chart, scatter chart&#10;&#10;Description automatically generated">
            <a:extLst>
              <a:ext uri="{FF2B5EF4-FFF2-40B4-BE49-F238E27FC236}">
                <a16:creationId xmlns:a16="http://schemas.microsoft.com/office/drawing/2014/main" id="{26B4C9A1-67B1-B7AC-F00B-BA0F6E64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33872"/>
            <a:ext cx="3771900" cy="2514600"/>
          </a:xfrm>
          <a:prstGeom prst="rect">
            <a:avLst/>
          </a:prstGeom>
        </p:spPr>
      </p:pic>
      <p:pic>
        <p:nvPicPr>
          <p:cNvPr id="42" name="Picture 41" descr="Chart, line chart&#10;&#10;Description automatically generated">
            <a:extLst>
              <a:ext uri="{FF2B5EF4-FFF2-40B4-BE49-F238E27FC236}">
                <a16:creationId xmlns:a16="http://schemas.microsoft.com/office/drawing/2014/main" id="{BE6A4E70-060A-6FC6-D033-006472CE6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2408" y="4248031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84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D838446-B95D-4AB7-B8CA-D5804BB79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6017" y="-985520"/>
            <a:ext cx="10008425" cy="205435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REFERENCES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4838BFC-47CD-4FBF-A032-B8A635FBC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045" y="1324593"/>
            <a:ext cx="6344790" cy="343602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99561AE-0920-CFA0-3F21-6ABC22996FBD}"/>
              </a:ext>
            </a:extLst>
          </p:cNvPr>
          <p:cNvSpPr txBox="1">
            <a:spLocks/>
          </p:cNvSpPr>
          <p:nvPr/>
        </p:nvSpPr>
        <p:spPr>
          <a:xfrm>
            <a:off x="3358388" y="5356259"/>
            <a:ext cx="8448040" cy="113792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500" dirty="0">
                <a:solidFill>
                  <a:schemeClr val="bg1"/>
                </a:solidFill>
              </a:rPr>
              <a:t>I acknowledge and thank the NSF for funding the Caltech LIGO SURF program for the Summer of 2022, and my mentors Dr. Alan Weinstein and Ethan Payne. </a:t>
            </a:r>
          </a:p>
        </p:txBody>
      </p:sp>
      <p:pic>
        <p:nvPicPr>
          <p:cNvPr id="14" name="Picture 13" descr="A picture containing text, transport, wheel&#10;&#10;Description automatically generated">
            <a:extLst>
              <a:ext uri="{FF2B5EF4-FFF2-40B4-BE49-F238E27FC236}">
                <a16:creationId xmlns:a16="http://schemas.microsoft.com/office/drawing/2014/main" id="{FD09699A-DC96-F7D9-362C-01C2F5F6B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365" y="2252852"/>
            <a:ext cx="2043670" cy="20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1549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Univers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Presentation_1_SURF</Template>
  <TotalTime>546</TotalTime>
  <Words>439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Univers</vt:lpstr>
      <vt:lpstr>GradientUnivers</vt:lpstr>
      <vt:lpstr>GW strain calibration of LIGO detectors with high precision and low latencY</vt:lpstr>
      <vt:lpstr>What is calibration?</vt:lpstr>
      <vt:lpstr>The Importance of Calibration </vt:lpstr>
      <vt:lpstr>Sensing, Actuation, Response – 4/17/21</vt:lpstr>
      <vt:lpstr>The goal(S):</vt:lpstr>
      <vt:lpstr>MCMC      GPR       - 19/06/06</vt:lpstr>
      <vt:lpstr>Uncertainty is… Uncertain.</vt:lpstr>
      <vt:lpstr>Looking Forward…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 strain calibration of LIGO detectors with high precision and low latencY</dc:title>
  <dc:creator>Shechter, Naomi</dc:creator>
  <cp:lastModifiedBy>Shechter, Naomi</cp:lastModifiedBy>
  <cp:revision>1</cp:revision>
  <dcterms:created xsi:type="dcterms:W3CDTF">2022-08-02T17:41:23Z</dcterms:created>
  <dcterms:modified xsi:type="dcterms:W3CDTF">2022-08-08T23:41:11Z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