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25385-BD31-4ACB-8135-015CB810A5A4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F8CBC-6FC9-4401-A2CF-684CDBBEF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3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F8CBC-6FC9-4401-A2CF-684CDBBEF2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4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F8CBC-6FC9-4401-A2CF-684CDBBEF2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1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F8CBC-6FC9-4401-A2CF-684CDBBEF2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F8CBC-6FC9-4401-A2CF-684CDBBEF2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7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F8CBC-6FC9-4401-A2CF-684CDBBEF2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32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F8CBC-6FC9-4401-A2CF-684CDBBEF2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59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F8CBC-6FC9-4401-A2CF-684CDBBEF2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7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F8CBC-6FC9-4401-A2CF-684CDBBEF2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13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F8CBC-6FC9-4401-A2CF-684CDBBEF2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7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FE51-FF95-4D79-80D2-16C1BA40B61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A1-8631-4AF8-9197-16DDB19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5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FE51-FF95-4D79-80D2-16C1BA40B61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A1-8631-4AF8-9197-16DDB19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5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FE51-FF95-4D79-80D2-16C1BA40B61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A1-8631-4AF8-9197-16DDB19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1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FE51-FF95-4D79-80D2-16C1BA40B61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A1-8631-4AF8-9197-16DDB19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FE51-FF95-4D79-80D2-16C1BA40B61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A1-8631-4AF8-9197-16DDB19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7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FE51-FF95-4D79-80D2-16C1BA40B61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A1-8631-4AF8-9197-16DDB19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7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FE51-FF95-4D79-80D2-16C1BA40B61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A1-8631-4AF8-9197-16DDB19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3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FE51-FF95-4D79-80D2-16C1BA40B61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A1-8631-4AF8-9197-16DDB19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3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FE51-FF95-4D79-80D2-16C1BA40B61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A1-8631-4AF8-9197-16DDB19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FE51-FF95-4D79-80D2-16C1BA40B61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A1-8631-4AF8-9197-16DDB19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FE51-FF95-4D79-80D2-16C1BA40B61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A1-8631-4AF8-9197-16DDB19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3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FE51-FF95-4D79-80D2-16C1BA40B61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403A1-8631-4AF8-9197-16DDB19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2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cc.ligo.org/G2001813-x0" TargetMode="External"/><Relationship Id="rId4" Type="http://schemas.openxmlformats.org/officeDocument/2006/relationships/hyperlink" Target="https://dcc.ligo.org/d200049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A+ In-Vacuum Cable 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T2000713-v1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9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A+ In-Vacuum Cable Assembly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t="18027" r="2497" b="16420"/>
          <a:stretch/>
        </p:blipFill>
        <p:spPr>
          <a:xfrm>
            <a:off x="5081587" y="1417498"/>
            <a:ext cx="6935548" cy="3589867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D25F-to-D25F, (D1000221) In-Vacuum cable as received from the manufacturer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8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PEEK D25F Connector with Bracket Mounting Tabs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5" t="41544" r="21739"/>
          <a:stretch/>
        </p:blipFill>
        <p:spPr>
          <a:xfrm rot="10800000">
            <a:off x="5343216" y="947616"/>
            <a:ext cx="6611743" cy="47593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Cable bracket mounting 4-40 threaded hole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Connector-to-connector mating 4-40 threaded hole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3461381">
            <a:off x="6065133" y="3423214"/>
            <a:ext cx="1828800" cy="396433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3461381">
            <a:off x="6636324" y="3147820"/>
            <a:ext cx="1828800" cy="39643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Connector Mounting to Bracket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3188" y="1728747"/>
            <a:ext cx="6172200" cy="339098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>
                <a:hlinkClick r:id="rId4"/>
              </a:rPr>
              <a:t>D2000492</a:t>
            </a:r>
            <a:endParaRPr lang="en-US" b="1" dirty="0" smtClean="0">
              <a:hlinkClick r:id="rId5"/>
            </a:endParaRPr>
          </a:p>
          <a:p>
            <a:r>
              <a:rPr lang="en-US" b="1" dirty="0" smtClean="0">
                <a:hlinkClick r:id="rId5"/>
              </a:rPr>
              <a:t>G2001813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PEEK D25F Connector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39709" r="25728" b="11034"/>
          <a:stretch/>
        </p:blipFill>
        <p:spPr>
          <a:xfrm rot="10800000">
            <a:off x="5134221" y="1315173"/>
            <a:ext cx="6556312" cy="41133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Captive Stainless 4-40 Vented screw.  Smooth, unthreaded hole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7529368">
            <a:off x="6967959" y="2868895"/>
            <a:ext cx="2303362" cy="601884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2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PEEK Connector w/o Tabs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8" t="11367" r="38958" b="17973"/>
          <a:stretch/>
        </p:blipFill>
        <p:spPr>
          <a:xfrm rot="5400000">
            <a:off x="6971164" y="-51268"/>
            <a:ext cx="3172327" cy="70447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Venting gap to the strain relief and connecting pins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Captive SS, Vented screw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978021">
            <a:off x="6665495" y="2257927"/>
            <a:ext cx="1876926" cy="33688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767757">
            <a:off x="5858311" y="2606873"/>
            <a:ext cx="1470342" cy="360479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D9F PEEK Connector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4" r="33855" b="12267"/>
          <a:stretch/>
        </p:blipFill>
        <p:spPr>
          <a:xfrm rot="5400000">
            <a:off x="6482698" y="203825"/>
            <a:ext cx="3962404" cy="63621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Strain relief assembly screw and threaded, through hole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Stainless steel band clamp</a:t>
            </a:r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556550">
            <a:off x="6889172" y="1761705"/>
            <a:ext cx="1167163" cy="280737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556550">
            <a:off x="7017509" y="3678737"/>
            <a:ext cx="1167163" cy="280737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7600030">
            <a:off x="9079086" y="2468957"/>
            <a:ext cx="1167163" cy="28073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Cable Construction - with copper braid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Outer PEEK Braiding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Copper braid shield</a:t>
            </a: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Kapton coated , twisted pair wire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24096">
            <a:off x="7209025" y="2556453"/>
            <a:ext cx="1167163" cy="280737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8" b="11518"/>
          <a:stretch/>
        </p:blipFill>
        <p:spPr>
          <a:xfrm>
            <a:off x="4682591" y="1788694"/>
            <a:ext cx="7041765" cy="3312695"/>
          </a:xfrm>
        </p:spPr>
      </p:pic>
      <p:sp>
        <p:nvSpPr>
          <p:cNvPr id="10" name="Right Arrow 9"/>
          <p:cNvSpPr/>
          <p:nvPr/>
        </p:nvSpPr>
        <p:spPr>
          <a:xfrm rot="3033892">
            <a:off x="5957739" y="1672862"/>
            <a:ext cx="1167163" cy="280737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838882">
            <a:off x="8660835" y="3410894"/>
            <a:ext cx="1167163" cy="2807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7302297">
            <a:off x="7664610" y="2049851"/>
            <a:ext cx="1167163" cy="28073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5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Construction w/o copper braid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1" t="176" r="39122" b="58350"/>
          <a:stretch/>
        </p:blipFill>
        <p:spPr>
          <a:xfrm rot="5400000">
            <a:off x="6396094" y="813443"/>
            <a:ext cx="4356823" cy="473242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Stainless steel “brake line” fitting (all cable types)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PEEK Braiding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Teflon coated, twisted pair copper wire</a:t>
            </a: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6520459">
            <a:off x="7228251" y="1917032"/>
            <a:ext cx="1167163" cy="280737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903335">
            <a:off x="9021782" y="1529758"/>
            <a:ext cx="1167163" cy="280737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3838882">
            <a:off x="9126055" y="3282557"/>
            <a:ext cx="1167163" cy="28073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149</Words>
  <Application>Microsoft Office PowerPoint</Application>
  <PresentationFormat>Widescreen</PresentationFormat>
  <Paragraphs>38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A+ In-Vacuum Cable Construction</vt:lpstr>
      <vt:lpstr>Typical A+ In-Vacuum Cable Assembly</vt:lpstr>
      <vt:lpstr>PEEK D25F Connector with Bracket Mounting Tabs</vt:lpstr>
      <vt:lpstr>Connector Mounting to Bracket</vt:lpstr>
      <vt:lpstr>PEEK D25F Connector</vt:lpstr>
      <vt:lpstr>PEEK Connector w/o Tabs</vt:lpstr>
      <vt:lpstr>D9F PEEK Connector</vt:lpstr>
      <vt:lpstr>Typical Cable Construction - with copper braid</vt:lpstr>
      <vt:lpstr>Cable Construction w/o copper braid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A+ In-Vacuum Cable Construction</dc:title>
  <dc:creator>Schaetzl, Dean</dc:creator>
  <cp:lastModifiedBy>Schaetzl, Dean</cp:lastModifiedBy>
  <cp:revision>9</cp:revision>
  <dcterms:created xsi:type="dcterms:W3CDTF">2020-12-11T19:21:09Z</dcterms:created>
  <dcterms:modified xsi:type="dcterms:W3CDTF">2020-12-11T20:41:01Z</dcterms:modified>
</cp:coreProperties>
</file>