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538"/>
    <p:restoredTop sz="94643"/>
  </p:normalViewPr>
  <p:slideViewPr>
    <p:cSldViewPr snapToGrid="0">
      <p:cViewPr varScale="1">
        <p:scale>
          <a:sx n="96" d="100"/>
          <a:sy n="96" d="100"/>
        </p:scale>
        <p:origin x="192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0B7B9C-FC66-1142-AE38-E12B08C7D8DB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2C6F40-4A4E-3C42-A524-7C9FDB0A4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267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C6F40-4A4E-3C42-A524-7C9FDB0A48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980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99BBC-8815-E320-0C15-816CF3B0CD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045B8D-B274-CF8E-C358-8D8F5AC29C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9AD58F-97C6-049F-2182-16EFB6E7D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8544-7103-F04B-A223-C9D6EE2EBC2F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0729B8-B04A-CB71-CB68-84EB271A0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13D6E-0115-F9F9-C742-48C7D288C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0398A-4FD4-E34B-BC9E-73D836CBA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646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7AF87-4AD6-40C4-D50C-2D34D8442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6828E-CB0C-5356-42DE-84C34C765F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1C65-E790-0A1B-63B6-16C7A7AB9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8544-7103-F04B-A223-C9D6EE2EBC2F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FF03CB-4C31-DD38-88C5-D9FB60F67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F4A695-CCD4-B375-FA18-433B86656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0398A-4FD4-E34B-BC9E-73D836CBA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574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E2618-FED2-7815-883A-1A718A2D9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C85C3F-5B45-DB23-B181-9FA0C5D011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5AAF9D-AD87-D746-121E-07B14D2FC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8544-7103-F04B-A223-C9D6EE2EBC2F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2A6ED-CC14-7E82-DE12-A1C9F3F2D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C02107-71DC-14FD-B60B-9C4A11D83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0398A-4FD4-E34B-BC9E-73D836CBA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021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B02D1-45FE-FA9B-4CC2-61CCFCFA1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ABE800-C73A-02CC-1CC6-133499503D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C8D306-CD8A-2423-D448-7ED27224E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6BA34F-E32A-BD45-D086-18ACA5589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8544-7103-F04B-A223-C9D6EE2EBC2F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698DC6-23F4-986A-A12F-1408F489B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B6C43E-9A94-77DD-D07E-55FCA3E0D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0398A-4FD4-E34B-BC9E-73D836CBA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022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15EDC-2D1F-5089-6794-A8529DFDD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7CC75A-E2A2-D2AA-50C3-B07A497F0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987900-D161-0AF9-08B6-47BD6F2F58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0C03BE-455D-99BB-4D89-A57A0517FB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7B56E9-92C7-B286-4494-AE604693AA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A66BFE-0C1D-6D91-0D0E-6BB76DCF4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8544-7103-F04B-A223-C9D6EE2EBC2F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E54A42-1AF9-5E4A-B589-BC2300022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3E0E2B-A10A-492B-4B96-FC462B16F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0398A-4FD4-E34B-BC9E-73D836CBA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075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07466-46E3-53CB-BCD3-0B37E3327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850EB-33B3-2448-F781-2071729B0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8544-7103-F04B-A223-C9D6EE2EBC2F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4A7BAF-17EE-56A5-23C1-AC5488FC3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632E57-6275-871A-6478-2C53C9703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0398A-4FD4-E34B-BC9E-73D836CBA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11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DC55E4-1BEF-6204-BA27-B79012CA5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8544-7103-F04B-A223-C9D6EE2EBC2F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718D00-59B3-D6CA-9459-990EE7E61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2D176D-D4E6-2931-7E00-F0EC12D8F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0398A-4FD4-E34B-BC9E-73D836CBA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392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766B6-5B60-D4B7-BAAB-363EB1A10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25586-CF0B-62A7-0EB1-C0FAA1125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A24357-F401-4886-6D93-0108EF9441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229100-0EDA-4440-3446-D61B461AA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8544-7103-F04B-A223-C9D6EE2EBC2F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3FD77A-B276-52F3-35A2-476B29C07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2C33A6-694D-3C43-EAB9-1D24CB4B0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0398A-4FD4-E34B-BC9E-73D836CBA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325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FB77A-A974-EF1B-D137-7DA8E1394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70919F-1AD5-9A81-424B-13FB92FFD1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A5C712-0F88-6F71-9033-4BE5E09A64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AAA9B0-3901-A5D0-C466-6D3F639C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8544-7103-F04B-A223-C9D6EE2EBC2F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1C98F8-FB2A-1F2D-29F2-04456C416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61F7B2-7518-1CCF-1530-3251AF624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0398A-4FD4-E34B-BC9E-73D836CBA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816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7FD0B-D31F-EAE3-64B4-428092E99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DCDCE8-5FD7-413C-FD51-FE6B24E950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110023-88AD-5D86-91FE-6AD71FFC1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8544-7103-F04B-A223-C9D6EE2EBC2F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D58E81-1D04-A472-52B7-F2BDC9B3E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56D3BB-EFCF-B32E-96F7-3574174BA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0398A-4FD4-E34B-BC9E-73D836CBA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435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842F4B-E8BF-23B7-423D-530762FD23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947235-533E-1057-2EB6-5E360EF560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5E69EA-DE88-25E1-9EFC-9CD393ABF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8544-7103-F04B-A223-C9D6EE2EBC2F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3BF0C8-1EB8-4436-793D-3FE44D3B6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6DF376-F8F7-D497-BE8B-FC46E9C94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0398A-4FD4-E34B-BC9E-73D836CBA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064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9B5A38-DBAE-A215-BD00-E8707F206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F7342F-9879-1753-33D8-64268F4B89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B8A376-B60B-7AF4-6A04-0FAE87F358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D88544-7103-F04B-A223-C9D6EE2EBC2F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807FD-5ADA-B383-3F9E-FC06F06946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B213E5-D14A-C6DE-A39C-9BE7CBCD6C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20398A-4FD4-E34B-BC9E-73D836CBA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700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" name="Group 257">
            <a:extLst>
              <a:ext uri="{FF2B5EF4-FFF2-40B4-BE49-F238E27FC236}">
                <a16:creationId xmlns:a16="http://schemas.microsoft.com/office/drawing/2014/main" id="{D3DA5B4D-23E0-1596-FBD3-3F62EE443046}"/>
              </a:ext>
            </a:extLst>
          </p:cNvPr>
          <p:cNvGrpSpPr/>
          <p:nvPr/>
        </p:nvGrpSpPr>
        <p:grpSpPr>
          <a:xfrm>
            <a:off x="4119867" y="1076659"/>
            <a:ext cx="5677912" cy="4672684"/>
            <a:chOff x="5840189" y="5402496"/>
            <a:chExt cx="5677912" cy="3902936"/>
          </a:xfrm>
        </p:grpSpPr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6ED03A31-451D-6403-372A-FF9C0D43E0F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975208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2FB68597-F59D-FCF7-E8E3-47AB051CFAD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110227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9A917851-3B10-6037-2125-B2C60CB909F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45246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7CA57D34-1CFC-106F-5494-0EDDDABFE32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15284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4117B9D1-F378-6C6D-CE5D-C54F1EBF3BC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50303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CDC1164A-69C1-5A0A-BD18-95A011B07DA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785322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2F5BBC53-5BC3-BF71-BB82-6E2D589B94B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055359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32352F3E-8435-5BD0-9C59-964C3222A14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90378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CDF6CAD2-70F1-8E46-27A4-1813F43EB88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325397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09FAD261-132B-2368-98B4-63C9734F734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595435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AF26ED27-7A01-1338-C049-76D9F9FB11C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730454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ED891442-D145-076E-7796-C8D67C27710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865473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89A1B1CF-DB72-4A9C-320D-589B55391E0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135510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C76E3BAA-BD16-4CE8-E87E-CA2CA38B322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270529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1F93120E-2AE3-1619-3C4C-43D932CE1A4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05548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9EBB5281-3C96-7E6F-96E7-4086311BC72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75586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B913B359-6827-18FA-8304-BCE4542EEC7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810605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B5B10BDD-9928-9972-46FE-B00B7E76567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945623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14F958FF-EF32-EEDB-A734-CBDDDF9C93A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215661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1DFDFF4C-9FB0-F18B-F12D-E4F260166AF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350680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762B6D87-4589-D542-7E21-80ADB4D2067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485699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36A6CFF9-A2CA-7845-4CCA-33A69B33545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55737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E4CA4DA5-41EC-D9A0-357B-CDE2297F23C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890756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98CAD34F-C22A-909E-2710-CFB98A7F4EC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025774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9FE7323F-9A17-5B84-8075-66F429B1B42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295812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5472F00F-06EB-9DDA-36BB-42067F20860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430831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FC63C84D-4820-DD8D-7527-64934545403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565850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4EB2D31B-D089-AEAE-A6E4-6BBEF39445A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835888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B3A993A0-A117-D882-3CC2-C79331E75AD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970907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ACD93189-637C-63DC-F88C-6A967180F40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105925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C26C5923-2FEA-2F33-E0BD-FE77E5F32A7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375963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030D3879-9505-4D09-E730-3B1E8FFC7CA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510982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FE610BDC-BEA5-8A86-195D-9EC558E800E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40189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13466808-9C25-E667-3649-7F4D2EB67BD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80265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BA29EB58-73DC-1CD6-32D2-375E63BC164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920340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06720FC9-51F8-B005-EB53-2C4896679C0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460416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84998159-4EB8-918E-5E7B-524678304E3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000491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8E3C4587-60E5-8C97-53F3-EA8C567F207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40567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036B0875-7373-4BA4-F600-0EB5982EB22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080642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AD66847B-C917-29E8-284E-B6EA6BB3956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620718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A0AC8205-0A7F-1766-19C7-21D5E6B2768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160793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A4318B1F-A626-162C-0C04-A1274A1FAE2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700869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A5F2203F-9A95-67E7-D04F-D1A42F71824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240944" y="5402496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18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FFE10DD8-E964-C93B-DA64-9DAC8DC055FE}"/>
              </a:ext>
            </a:extLst>
          </p:cNvPr>
          <p:cNvGrpSpPr/>
          <p:nvPr/>
        </p:nvGrpSpPr>
        <p:grpSpPr>
          <a:xfrm>
            <a:off x="4118476" y="957900"/>
            <a:ext cx="5407874" cy="4842927"/>
            <a:chOff x="3130855" y="4509607"/>
            <a:chExt cx="5407874" cy="3902936"/>
          </a:xfrm>
        </p:grpSpPr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EB1CCEB5-5FCB-E258-D3A8-2B95AEDD8C5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130855" y="4509607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21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C43B6A5A-9C8E-2393-7237-F2934822069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670931" y="4509607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21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6F0CB398-DF84-C3F2-A549-2000E1A2322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11006" y="4509607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21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730D1BF2-E492-1902-85AE-956B168EC47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751082" y="4509607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21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1A56314B-E6BE-833C-91F1-D4B3855C445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91157" y="4509607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21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500CA435-B45A-3F34-123A-BBA129B3B5A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31233" y="4509607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21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880B9EDD-2862-F31B-C4DD-CA96B3DDB6F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71308" y="4509607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21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1B3182DF-ECEA-E4B4-8F29-74A17092F24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911384" y="4509607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21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639FB1A7-E36E-8F96-B2FC-950E1722AB4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451459" y="4509607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21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8E62AF31-658E-9462-4BDF-BBB3F7342D8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991535" y="4509607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21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79A430EF-975F-022B-9887-D29979ACF99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1610" y="4509607"/>
              <a:ext cx="7119" cy="3902936"/>
            </a:xfrm>
            <a:prstGeom prst="line">
              <a:avLst/>
            </a:prstGeom>
            <a:ln>
              <a:solidFill>
                <a:schemeClr val="accent1">
                  <a:alpha val="21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8DADD0E-2A58-E842-41B9-BD86E461AFBD}"/>
              </a:ext>
            </a:extLst>
          </p:cNvPr>
          <p:cNvGrpSpPr/>
          <p:nvPr/>
        </p:nvGrpSpPr>
        <p:grpSpPr>
          <a:xfrm>
            <a:off x="2199219" y="5711215"/>
            <a:ext cx="7766529" cy="338040"/>
            <a:chOff x="3922003" y="4774182"/>
            <a:chExt cx="7766529" cy="338040"/>
          </a:xfrm>
        </p:grpSpPr>
        <p:sp>
          <p:nvSpPr>
            <p:cNvPr id="90" name="Shape 290">
              <a:extLst>
                <a:ext uri="{FF2B5EF4-FFF2-40B4-BE49-F238E27FC236}">
                  <a16:creationId xmlns:a16="http://schemas.microsoft.com/office/drawing/2014/main" id="{03B677C2-8C1D-6840-93A5-6B20763AD0E1}"/>
                </a:ext>
              </a:extLst>
            </p:cNvPr>
            <p:cNvSpPr/>
            <p:nvPr/>
          </p:nvSpPr>
          <p:spPr>
            <a:xfrm flipV="1">
              <a:off x="3922003" y="4817336"/>
              <a:ext cx="7766529" cy="4738"/>
            </a:xfrm>
            <a:prstGeom prst="line">
              <a:avLst/>
            </a:prstGeom>
            <a:noFill/>
            <a:ln w="11430">
              <a:solidFill>
                <a:srgbClr val="111111"/>
              </a:solidFill>
              <a:prstDash val="solid"/>
              <a:headEnd type="none"/>
              <a:tailEnd type="none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5" name="Shape 305">
              <a:extLst>
                <a:ext uri="{FF2B5EF4-FFF2-40B4-BE49-F238E27FC236}">
                  <a16:creationId xmlns:a16="http://schemas.microsoft.com/office/drawing/2014/main" id="{B8219CA1-E98D-4991-A94E-8A9D1DB3AAAD}"/>
                </a:ext>
              </a:extLst>
            </p:cNvPr>
            <p:cNvSpPr/>
            <p:nvPr/>
          </p:nvSpPr>
          <p:spPr>
            <a:xfrm>
              <a:off x="5847755" y="4774182"/>
              <a:ext cx="0" cy="115078"/>
            </a:xfrm>
            <a:prstGeom prst="line">
              <a:avLst/>
            </a:prstGeom>
            <a:noFill/>
            <a:ln w="9525">
              <a:solidFill>
                <a:srgbClr val="111111"/>
              </a:solidFill>
              <a:prstDash val="solid"/>
              <a:headEnd type="none"/>
              <a:tailEnd type="none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Text 306">
              <a:extLst>
                <a:ext uri="{FF2B5EF4-FFF2-40B4-BE49-F238E27FC236}">
                  <a16:creationId xmlns:a16="http://schemas.microsoft.com/office/drawing/2014/main" id="{39DC4AE2-32CE-5C75-07CB-F07CA59381C4}"/>
                </a:ext>
              </a:extLst>
            </p:cNvPr>
            <p:cNvSpPr/>
            <p:nvPr/>
          </p:nvSpPr>
          <p:spPr>
            <a:xfrm>
              <a:off x="5675027" y="4910836"/>
              <a:ext cx="345455" cy="20138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95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2023</a:t>
              </a:r>
              <a:endParaRPr lang="en-US" sz="950" dirty="0"/>
            </a:p>
          </p:txBody>
        </p:sp>
        <p:sp>
          <p:nvSpPr>
            <p:cNvPr id="107" name="Shape 307">
              <a:extLst>
                <a:ext uri="{FF2B5EF4-FFF2-40B4-BE49-F238E27FC236}">
                  <a16:creationId xmlns:a16="http://schemas.microsoft.com/office/drawing/2014/main" id="{46A0BDF0-BDAB-B226-A4DA-C603D0413308}"/>
                </a:ext>
              </a:extLst>
            </p:cNvPr>
            <p:cNvSpPr/>
            <p:nvPr/>
          </p:nvSpPr>
          <p:spPr>
            <a:xfrm>
              <a:off x="6387529" y="4774182"/>
              <a:ext cx="0" cy="115078"/>
            </a:xfrm>
            <a:prstGeom prst="line">
              <a:avLst/>
            </a:prstGeom>
            <a:noFill/>
            <a:ln w="9525">
              <a:solidFill>
                <a:srgbClr val="111111"/>
              </a:solidFill>
              <a:prstDash val="solid"/>
              <a:headEnd type="none"/>
              <a:tailEnd type="none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Text 308">
              <a:extLst>
                <a:ext uri="{FF2B5EF4-FFF2-40B4-BE49-F238E27FC236}">
                  <a16:creationId xmlns:a16="http://schemas.microsoft.com/office/drawing/2014/main" id="{0773130D-94EE-42CF-7E9C-02628B61616E}"/>
                </a:ext>
              </a:extLst>
            </p:cNvPr>
            <p:cNvSpPr/>
            <p:nvPr/>
          </p:nvSpPr>
          <p:spPr>
            <a:xfrm>
              <a:off x="6214801" y="4910836"/>
              <a:ext cx="345455" cy="20138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95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2024</a:t>
              </a:r>
              <a:endParaRPr lang="en-US" sz="950" dirty="0"/>
            </a:p>
          </p:txBody>
        </p:sp>
        <p:sp>
          <p:nvSpPr>
            <p:cNvPr id="109" name="Shape 309">
              <a:extLst>
                <a:ext uri="{FF2B5EF4-FFF2-40B4-BE49-F238E27FC236}">
                  <a16:creationId xmlns:a16="http://schemas.microsoft.com/office/drawing/2014/main" id="{788C3387-BD1F-6FE8-902A-7FB52D3B2509}"/>
                </a:ext>
              </a:extLst>
            </p:cNvPr>
            <p:cNvSpPr/>
            <p:nvPr/>
          </p:nvSpPr>
          <p:spPr>
            <a:xfrm>
              <a:off x="6927303" y="4774182"/>
              <a:ext cx="0" cy="115078"/>
            </a:xfrm>
            <a:prstGeom prst="line">
              <a:avLst/>
            </a:prstGeom>
            <a:noFill/>
            <a:ln w="9525">
              <a:solidFill>
                <a:srgbClr val="111111"/>
              </a:solidFill>
              <a:prstDash val="solid"/>
              <a:headEnd type="none"/>
              <a:tailEnd type="none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Text 310">
              <a:extLst>
                <a:ext uri="{FF2B5EF4-FFF2-40B4-BE49-F238E27FC236}">
                  <a16:creationId xmlns:a16="http://schemas.microsoft.com/office/drawing/2014/main" id="{FCF421EB-E4CF-39DB-61B2-082526095E3E}"/>
                </a:ext>
              </a:extLst>
            </p:cNvPr>
            <p:cNvSpPr/>
            <p:nvPr/>
          </p:nvSpPr>
          <p:spPr>
            <a:xfrm>
              <a:off x="6754575" y="4910836"/>
              <a:ext cx="345455" cy="20138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95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2025</a:t>
              </a:r>
              <a:endParaRPr lang="en-US" sz="950" dirty="0"/>
            </a:p>
          </p:txBody>
        </p:sp>
        <p:sp>
          <p:nvSpPr>
            <p:cNvPr id="111" name="Shape 311">
              <a:extLst>
                <a:ext uri="{FF2B5EF4-FFF2-40B4-BE49-F238E27FC236}">
                  <a16:creationId xmlns:a16="http://schemas.microsoft.com/office/drawing/2014/main" id="{3B6273E8-F2EB-A6AF-81D2-C6DA9BEBFD90}"/>
                </a:ext>
              </a:extLst>
            </p:cNvPr>
            <p:cNvSpPr/>
            <p:nvPr/>
          </p:nvSpPr>
          <p:spPr>
            <a:xfrm>
              <a:off x="7467077" y="4774182"/>
              <a:ext cx="0" cy="115078"/>
            </a:xfrm>
            <a:prstGeom prst="line">
              <a:avLst/>
            </a:prstGeom>
            <a:noFill/>
            <a:ln w="9525">
              <a:solidFill>
                <a:srgbClr val="111111"/>
              </a:solidFill>
              <a:prstDash val="solid"/>
              <a:headEnd type="none"/>
              <a:tailEnd type="none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Text 312">
              <a:extLst>
                <a:ext uri="{FF2B5EF4-FFF2-40B4-BE49-F238E27FC236}">
                  <a16:creationId xmlns:a16="http://schemas.microsoft.com/office/drawing/2014/main" id="{560372BC-7A58-4B36-406F-2D95690C57EA}"/>
                </a:ext>
              </a:extLst>
            </p:cNvPr>
            <p:cNvSpPr/>
            <p:nvPr/>
          </p:nvSpPr>
          <p:spPr>
            <a:xfrm>
              <a:off x="7294349" y="4910836"/>
              <a:ext cx="345455" cy="20138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95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2026</a:t>
              </a:r>
              <a:endParaRPr lang="en-US" sz="950" dirty="0"/>
            </a:p>
          </p:txBody>
        </p:sp>
        <p:sp>
          <p:nvSpPr>
            <p:cNvPr id="113" name="Shape 313">
              <a:extLst>
                <a:ext uri="{FF2B5EF4-FFF2-40B4-BE49-F238E27FC236}">
                  <a16:creationId xmlns:a16="http://schemas.microsoft.com/office/drawing/2014/main" id="{7008F33C-B7F0-7C38-FBFE-516074A3109B}"/>
                </a:ext>
              </a:extLst>
            </p:cNvPr>
            <p:cNvSpPr/>
            <p:nvPr/>
          </p:nvSpPr>
          <p:spPr>
            <a:xfrm>
              <a:off x="8006850" y="4774182"/>
              <a:ext cx="0" cy="115078"/>
            </a:xfrm>
            <a:prstGeom prst="line">
              <a:avLst/>
            </a:prstGeom>
            <a:noFill/>
            <a:ln w="9525">
              <a:solidFill>
                <a:srgbClr val="111111"/>
              </a:solidFill>
              <a:prstDash val="solid"/>
              <a:headEnd type="none"/>
              <a:tailEnd type="none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Text 314">
              <a:extLst>
                <a:ext uri="{FF2B5EF4-FFF2-40B4-BE49-F238E27FC236}">
                  <a16:creationId xmlns:a16="http://schemas.microsoft.com/office/drawing/2014/main" id="{16E16678-EE28-216C-A311-DF8B0F5D068D}"/>
                </a:ext>
              </a:extLst>
            </p:cNvPr>
            <p:cNvSpPr/>
            <p:nvPr/>
          </p:nvSpPr>
          <p:spPr>
            <a:xfrm>
              <a:off x="7834123" y="4910836"/>
              <a:ext cx="345455" cy="20138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95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2027</a:t>
              </a:r>
              <a:endParaRPr lang="en-US" sz="950" dirty="0"/>
            </a:p>
          </p:txBody>
        </p:sp>
        <p:sp>
          <p:nvSpPr>
            <p:cNvPr id="115" name="Shape 315">
              <a:extLst>
                <a:ext uri="{FF2B5EF4-FFF2-40B4-BE49-F238E27FC236}">
                  <a16:creationId xmlns:a16="http://schemas.microsoft.com/office/drawing/2014/main" id="{5EE4647D-76E1-C56F-7079-A99344BDAE1F}"/>
                </a:ext>
              </a:extLst>
            </p:cNvPr>
            <p:cNvSpPr/>
            <p:nvPr/>
          </p:nvSpPr>
          <p:spPr>
            <a:xfrm>
              <a:off x="8546624" y="4774182"/>
              <a:ext cx="0" cy="115078"/>
            </a:xfrm>
            <a:prstGeom prst="line">
              <a:avLst/>
            </a:prstGeom>
            <a:noFill/>
            <a:ln w="9525">
              <a:solidFill>
                <a:srgbClr val="111111"/>
              </a:solidFill>
              <a:prstDash val="solid"/>
              <a:headEnd type="none"/>
              <a:tailEnd type="none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Text 316">
              <a:extLst>
                <a:ext uri="{FF2B5EF4-FFF2-40B4-BE49-F238E27FC236}">
                  <a16:creationId xmlns:a16="http://schemas.microsoft.com/office/drawing/2014/main" id="{4FC42688-5371-B5ED-EACA-9B3B485F5B6C}"/>
                </a:ext>
              </a:extLst>
            </p:cNvPr>
            <p:cNvSpPr/>
            <p:nvPr/>
          </p:nvSpPr>
          <p:spPr>
            <a:xfrm>
              <a:off x="8373897" y="4910836"/>
              <a:ext cx="345455" cy="20138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95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2028</a:t>
              </a:r>
              <a:endParaRPr lang="en-US" sz="950" dirty="0"/>
            </a:p>
          </p:txBody>
        </p:sp>
        <p:sp>
          <p:nvSpPr>
            <p:cNvPr id="117" name="Shape 317">
              <a:extLst>
                <a:ext uri="{FF2B5EF4-FFF2-40B4-BE49-F238E27FC236}">
                  <a16:creationId xmlns:a16="http://schemas.microsoft.com/office/drawing/2014/main" id="{DE048FE7-C9F0-B562-F6C0-5ED4126269E8}"/>
                </a:ext>
              </a:extLst>
            </p:cNvPr>
            <p:cNvSpPr/>
            <p:nvPr/>
          </p:nvSpPr>
          <p:spPr>
            <a:xfrm>
              <a:off x="9086398" y="4774182"/>
              <a:ext cx="0" cy="115078"/>
            </a:xfrm>
            <a:prstGeom prst="line">
              <a:avLst/>
            </a:prstGeom>
            <a:noFill/>
            <a:ln w="9525">
              <a:solidFill>
                <a:srgbClr val="111111"/>
              </a:solidFill>
              <a:prstDash val="solid"/>
              <a:headEnd type="none"/>
              <a:tailEnd type="none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Text 318">
              <a:extLst>
                <a:ext uri="{FF2B5EF4-FFF2-40B4-BE49-F238E27FC236}">
                  <a16:creationId xmlns:a16="http://schemas.microsoft.com/office/drawing/2014/main" id="{18A5654D-FC13-9D02-A7B4-5C18F0DE7A3D}"/>
                </a:ext>
              </a:extLst>
            </p:cNvPr>
            <p:cNvSpPr/>
            <p:nvPr/>
          </p:nvSpPr>
          <p:spPr>
            <a:xfrm>
              <a:off x="8913671" y="4910836"/>
              <a:ext cx="345455" cy="20138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95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2029</a:t>
              </a:r>
              <a:endParaRPr lang="en-US" sz="950" dirty="0"/>
            </a:p>
          </p:txBody>
        </p:sp>
        <p:sp>
          <p:nvSpPr>
            <p:cNvPr id="119" name="Shape 319">
              <a:extLst>
                <a:ext uri="{FF2B5EF4-FFF2-40B4-BE49-F238E27FC236}">
                  <a16:creationId xmlns:a16="http://schemas.microsoft.com/office/drawing/2014/main" id="{10AD36F2-746C-F54E-F032-CC53AF83C62C}"/>
                </a:ext>
              </a:extLst>
            </p:cNvPr>
            <p:cNvSpPr/>
            <p:nvPr/>
          </p:nvSpPr>
          <p:spPr>
            <a:xfrm>
              <a:off x="9626172" y="4774182"/>
              <a:ext cx="0" cy="115078"/>
            </a:xfrm>
            <a:prstGeom prst="line">
              <a:avLst/>
            </a:prstGeom>
            <a:noFill/>
            <a:ln w="9525">
              <a:solidFill>
                <a:srgbClr val="111111"/>
              </a:solidFill>
              <a:prstDash val="solid"/>
              <a:headEnd type="none"/>
              <a:tailEnd type="none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Text 320">
              <a:extLst>
                <a:ext uri="{FF2B5EF4-FFF2-40B4-BE49-F238E27FC236}">
                  <a16:creationId xmlns:a16="http://schemas.microsoft.com/office/drawing/2014/main" id="{8CD338C4-6B8D-BC17-2ACE-04DD401ABA49}"/>
                </a:ext>
              </a:extLst>
            </p:cNvPr>
            <p:cNvSpPr/>
            <p:nvPr/>
          </p:nvSpPr>
          <p:spPr>
            <a:xfrm>
              <a:off x="9453445" y="4910836"/>
              <a:ext cx="345455" cy="20138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95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2030</a:t>
              </a:r>
              <a:endParaRPr lang="en-US" sz="950" dirty="0"/>
            </a:p>
          </p:txBody>
        </p:sp>
        <p:sp>
          <p:nvSpPr>
            <p:cNvPr id="121" name="Shape 321">
              <a:extLst>
                <a:ext uri="{FF2B5EF4-FFF2-40B4-BE49-F238E27FC236}">
                  <a16:creationId xmlns:a16="http://schemas.microsoft.com/office/drawing/2014/main" id="{64C76D67-3DC5-30AD-F16D-F4A18E44D5C3}"/>
                </a:ext>
              </a:extLst>
            </p:cNvPr>
            <p:cNvSpPr/>
            <p:nvPr/>
          </p:nvSpPr>
          <p:spPr>
            <a:xfrm>
              <a:off x="10165946" y="4774182"/>
              <a:ext cx="0" cy="115078"/>
            </a:xfrm>
            <a:prstGeom prst="line">
              <a:avLst/>
            </a:prstGeom>
            <a:noFill/>
            <a:ln w="9525">
              <a:solidFill>
                <a:srgbClr val="111111"/>
              </a:solidFill>
              <a:prstDash val="solid"/>
              <a:headEnd type="none"/>
              <a:tailEnd type="none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Text 322">
              <a:extLst>
                <a:ext uri="{FF2B5EF4-FFF2-40B4-BE49-F238E27FC236}">
                  <a16:creationId xmlns:a16="http://schemas.microsoft.com/office/drawing/2014/main" id="{6F767EAE-20C2-7F40-B96F-D76D0CF04E7A}"/>
                </a:ext>
              </a:extLst>
            </p:cNvPr>
            <p:cNvSpPr/>
            <p:nvPr/>
          </p:nvSpPr>
          <p:spPr>
            <a:xfrm>
              <a:off x="9993219" y="4910836"/>
              <a:ext cx="345455" cy="20138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95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2031</a:t>
              </a:r>
              <a:endParaRPr lang="en-US" sz="950" dirty="0"/>
            </a:p>
          </p:txBody>
        </p:sp>
        <p:sp>
          <p:nvSpPr>
            <p:cNvPr id="123" name="Shape 323">
              <a:extLst>
                <a:ext uri="{FF2B5EF4-FFF2-40B4-BE49-F238E27FC236}">
                  <a16:creationId xmlns:a16="http://schemas.microsoft.com/office/drawing/2014/main" id="{A5B1C344-F031-AC62-D0F6-C7D0480E4815}"/>
                </a:ext>
              </a:extLst>
            </p:cNvPr>
            <p:cNvSpPr/>
            <p:nvPr/>
          </p:nvSpPr>
          <p:spPr>
            <a:xfrm>
              <a:off x="10705720" y="4774182"/>
              <a:ext cx="0" cy="115078"/>
            </a:xfrm>
            <a:prstGeom prst="line">
              <a:avLst/>
            </a:prstGeom>
            <a:noFill/>
            <a:ln w="9525">
              <a:solidFill>
                <a:srgbClr val="111111"/>
              </a:solidFill>
              <a:prstDash val="solid"/>
              <a:headEnd type="none"/>
              <a:tailEnd type="none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Text 324">
              <a:extLst>
                <a:ext uri="{FF2B5EF4-FFF2-40B4-BE49-F238E27FC236}">
                  <a16:creationId xmlns:a16="http://schemas.microsoft.com/office/drawing/2014/main" id="{794EA8DF-AC31-0970-A40B-ED457CB6E5B8}"/>
                </a:ext>
              </a:extLst>
            </p:cNvPr>
            <p:cNvSpPr/>
            <p:nvPr/>
          </p:nvSpPr>
          <p:spPr>
            <a:xfrm>
              <a:off x="10532993" y="4910836"/>
              <a:ext cx="345455" cy="20138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95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2032</a:t>
              </a:r>
              <a:endParaRPr lang="en-US" sz="950" dirty="0"/>
            </a:p>
          </p:txBody>
        </p:sp>
        <p:sp>
          <p:nvSpPr>
            <p:cNvPr id="125" name="Shape 325">
              <a:extLst>
                <a:ext uri="{FF2B5EF4-FFF2-40B4-BE49-F238E27FC236}">
                  <a16:creationId xmlns:a16="http://schemas.microsoft.com/office/drawing/2014/main" id="{04811D8E-B182-2E82-1F35-592736466A50}"/>
                </a:ext>
              </a:extLst>
            </p:cNvPr>
            <p:cNvSpPr/>
            <p:nvPr/>
          </p:nvSpPr>
          <p:spPr>
            <a:xfrm>
              <a:off x="11245494" y="4774182"/>
              <a:ext cx="0" cy="115078"/>
            </a:xfrm>
            <a:prstGeom prst="line">
              <a:avLst/>
            </a:prstGeom>
            <a:noFill/>
            <a:ln w="9525">
              <a:solidFill>
                <a:srgbClr val="111111"/>
              </a:solidFill>
              <a:prstDash val="solid"/>
              <a:headEnd type="none"/>
              <a:tailEnd type="none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Text 326">
              <a:extLst>
                <a:ext uri="{FF2B5EF4-FFF2-40B4-BE49-F238E27FC236}">
                  <a16:creationId xmlns:a16="http://schemas.microsoft.com/office/drawing/2014/main" id="{D164769D-B81F-959F-7AD2-5A3AB6892517}"/>
                </a:ext>
              </a:extLst>
            </p:cNvPr>
            <p:cNvSpPr/>
            <p:nvPr/>
          </p:nvSpPr>
          <p:spPr>
            <a:xfrm>
              <a:off x="11072767" y="4910836"/>
              <a:ext cx="345455" cy="20138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95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2033</a:t>
              </a:r>
              <a:endParaRPr lang="en-US" sz="950" dirty="0"/>
            </a:p>
          </p:txBody>
        </p:sp>
        <p:sp>
          <p:nvSpPr>
            <p:cNvPr id="127" name="Text 327">
              <a:extLst>
                <a:ext uri="{FF2B5EF4-FFF2-40B4-BE49-F238E27FC236}">
                  <a16:creationId xmlns:a16="http://schemas.microsoft.com/office/drawing/2014/main" id="{4D41A7DF-06B5-D232-B2D9-7A266FD4A1D5}"/>
                </a:ext>
              </a:extLst>
            </p:cNvPr>
            <p:cNvSpPr/>
            <p:nvPr/>
          </p:nvSpPr>
          <p:spPr>
            <a:xfrm>
              <a:off x="4124653" y="4843651"/>
              <a:ext cx="1007578" cy="17980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94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G2002127-v37</a:t>
              </a:r>
              <a:endParaRPr lang="en-US" sz="940" dirty="0"/>
            </a:p>
          </p:txBody>
        </p:sp>
      </p:grpSp>
      <p:sp>
        <p:nvSpPr>
          <p:cNvPr id="138" name="Shape 104">
            <a:extLst>
              <a:ext uri="{FF2B5EF4-FFF2-40B4-BE49-F238E27FC236}">
                <a16:creationId xmlns:a16="http://schemas.microsoft.com/office/drawing/2014/main" id="{B4A5BD36-0C8F-547E-71ED-C3C04FF6E21F}"/>
              </a:ext>
            </a:extLst>
          </p:cNvPr>
          <p:cNvSpPr/>
          <p:nvPr/>
        </p:nvSpPr>
        <p:spPr>
          <a:xfrm>
            <a:off x="2199220" y="902522"/>
            <a:ext cx="7766529" cy="4856585"/>
          </a:xfrm>
          <a:prstGeom prst="rect">
            <a:avLst/>
          </a:prstGeom>
          <a:solidFill>
            <a:srgbClr val="FFFFFF">
              <a:alpha val="0"/>
            </a:srgbClr>
          </a:solidFill>
          <a:ln w="1016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9" name="Text 105">
            <a:extLst>
              <a:ext uri="{FF2B5EF4-FFF2-40B4-BE49-F238E27FC236}">
                <a16:creationId xmlns:a16="http://schemas.microsoft.com/office/drawing/2014/main" id="{1428B317-2D6D-7D27-2AF7-A8D406E1011A}"/>
              </a:ext>
            </a:extLst>
          </p:cNvPr>
          <p:cNvSpPr/>
          <p:nvPr/>
        </p:nvSpPr>
        <p:spPr>
          <a:xfrm>
            <a:off x="2488013" y="1098892"/>
            <a:ext cx="647729" cy="20138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Updated</a:t>
            </a:r>
            <a:endParaRPr lang="en-US" sz="1150" dirty="0"/>
          </a:p>
        </p:txBody>
      </p:sp>
      <p:sp>
        <p:nvSpPr>
          <p:cNvPr id="30" name="Text 106">
            <a:extLst>
              <a:ext uri="{FF2B5EF4-FFF2-40B4-BE49-F238E27FC236}">
                <a16:creationId xmlns:a16="http://schemas.microsoft.com/office/drawing/2014/main" id="{57E2E2D6-16D4-1311-B066-EC30A1298DB7}"/>
              </a:ext>
            </a:extLst>
          </p:cNvPr>
          <p:cNvSpPr/>
          <p:nvPr/>
        </p:nvSpPr>
        <p:spPr>
          <a:xfrm>
            <a:off x="2416043" y="1300278"/>
            <a:ext cx="791669" cy="22296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2026-10-12</a:t>
            </a:r>
            <a:endParaRPr lang="en-US" sz="1150" dirty="0"/>
          </a:p>
        </p:txBody>
      </p:sp>
      <p:sp>
        <p:nvSpPr>
          <p:cNvPr id="34" name="Text 110">
            <a:extLst>
              <a:ext uri="{FF2B5EF4-FFF2-40B4-BE49-F238E27FC236}">
                <a16:creationId xmlns:a16="http://schemas.microsoft.com/office/drawing/2014/main" id="{59F81899-7668-22DC-E905-8EB742B96B1D}"/>
              </a:ext>
            </a:extLst>
          </p:cNvPr>
          <p:cNvSpPr/>
          <p:nvPr/>
        </p:nvSpPr>
        <p:spPr>
          <a:xfrm>
            <a:off x="4661570" y="1091700"/>
            <a:ext cx="647729" cy="25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72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O4</a:t>
            </a:r>
            <a:endParaRPr lang="en-US" sz="1720" dirty="0"/>
          </a:p>
        </p:txBody>
      </p:sp>
      <p:sp>
        <p:nvSpPr>
          <p:cNvPr id="35" name="Text 111">
            <a:extLst>
              <a:ext uri="{FF2B5EF4-FFF2-40B4-BE49-F238E27FC236}">
                <a16:creationId xmlns:a16="http://schemas.microsoft.com/office/drawing/2014/main" id="{28624DD3-D3C1-DFBF-671B-CF0F99D79305}"/>
              </a:ext>
            </a:extLst>
          </p:cNvPr>
          <p:cNvSpPr/>
          <p:nvPr/>
        </p:nvSpPr>
        <p:spPr>
          <a:xfrm>
            <a:off x="6090756" y="1091700"/>
            <a:ext cx="647729" cy="25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72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IR1</a:t>
            </a:r>
            <a:endParaRPr lang="en-US" sz="1720" dirty="0"/>
          </a:p>
        </p:txBody>
      </p:sp>
      <p:sp>
        <p:nvSpPr>
          <p:cNvPr id="36" name="Text 112">
            <a:extLst>
              <a:ext uri="{FF2B5EF4-FFF2-40B4-BE49-F238E27FC236}">
                <a16:creationId xmlns:a16="http://schemas.microsoft.com/office/drawing/2014/main" id="{B5E05537-875A-2039-F751-4F1A2B3CD4A3}"/>
              </a:ext>
            </a:extLst>
          </p:cNvPr>
          <p:cNvSpPr/>
          <p:nvPr/>
        </p:nvSpPr>
        <p:spPr>
          <a:xfrm>
            <a:off x="7623950" y="1091700"/>
            <a:ext cx="815629" cy="25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72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O5</a:t>
            </a:r>
            <a:endParaRPr lang="en-US" sz="1720" dirty="0"/>
          </a:p>
        </p:txBody>
      </p:sp>
      <p:sp>
        <p:nvSpPr>
          <p:cNvPr id="37" name="Text 113">
            <a:extLst>
              <a:ext uri="{FF2B5EF4-FFF2-40B4-BE49-F238E27FC236}">
                <a16:creationId xmlns:a16="http://schemas.microsoft.com/office/drawing/2014/main" id="{96918B08-134D-8DF5-51D1-823283BACCC7}"/>
              </a:ext>
            </a:extLst>
          </p:cNvPr>
          <p:cNvSpPr/>
          <p:nvPr/>
        </p:nvSpPr>
        <p:spPr>
          <a:xfrm>
            <a:off x="2387255" y="1911627"/>
            <a:ext cx="1187503" cy="40277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27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LIGO</a:t>
            </a:r>
            <a:endParaRPr lang="en-US" sz="2700" dirty="0"/>
          </a:p>
        </p:txBody>
      </p:sp>
      <p:sp>
        <p:nvSpPr>
          <p:cNvPr id="38" name="Text 114">
            <a:extLst>
              <a:ext uri="{FF2B5EF4-FFF2-40B4-BE49-F238E27FC236}">
                <a16:creationId xmlns:a16="http://schemas.microsoft.com/office/drawing/2014/main" id="{3C844FA4-2D84-F600-7874-ACC38F707752}"/>
              </a:ext>
            </a:extLst>
          </p:cNvPr>
          <p:cNvSpPr/>
          <p:nvPr/>
        </p:nvSpPr>
        <p:spPr>
          <a:xfrm>
            <a:off x="2387255" y="3012057"/>
            <a:ext cx="1259473" cy="40277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27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Virgo</a:t>
            </a:r>
            <a:endParaRPr lang="en-US" sz="2700" dirty="0"/>
          </a:p>
        </p:txBody>
      </p:sp>
      <p:sp>
        <p:nvSpPr>
          <p:cNvPr id="39" name="Text 115">
            <a:extLst>
              <a:ext uri="{FF2B5EF4-FFF2-40B4-BE49-F238E27FC236}">
                <a16:creationId xmlns:a16="http://schemas.microsoft.com/office/drawing/2014/main" id="{20DAD7F4-B42D-D68C-7F03-966A99C69A52}"/>
              </a:ext>
            </a:extLst>
          </p:cNvPr>
          <p:cNvSpPr/>
          <p:nvPr/>
        </p:nvSpPr>
        <p:spPr>
          <a:xfrm>
            <a:off x="2387255" y="4112486"/>
            <a:ext cx="1259473" cy="40277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27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KAGRA</a:t>
            </a:r>
            <a:endParaRPr lang="en-US" sz="2700" dirty="0"/>
          </a:p>
        </p:txBody>
      </p:sp>
      <p:sp>
        <p:nvSpPr>
          <p:cNvPr id="46" name="Text 122">
            <a:extLst>
              <a:ext uri="{FF2B5EF4-FFF2-40B4-BE49-F238E27FC236}">
                <a16:creationId xmlns:a16="http://schemas.microsoft.com/office/drawing/2014/main" id="{E50831F1-2DA5-7B91-35F4-C4570B5348DC}"/>
              </a:ext>
            </a:extLst>
          </p:cNvPr>
          <p:cNvSpPr/>
          <p:nvPr/>
        </p:nvSpPr>
        <p:spPr>
          <a:xfrm>
            <a:off x="4639979" y="1552010"/>
            <a:ext cx="863638" cy="2085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150-170</a:t>
            </a:r>
            <a:endParaRPr lang="en-US" sz="1150" dirty="0"/>
          </a:p>
        </p:txBody>
      </p:sp>
      <p:sp>
        <p:nvSpPr>
          <p:cNvPr id="47" name="Text 123">
            <a:extLst>
              <a:ext uri="{FF2B5EF4-FFF2-40B4-BE49-F238E27FC236}">
                <a16:creationId xmlns:a16="http://schemas.microsoft.com/office/drawing/2014/main" id="{49A1DBCE-7474-489F-F4B1-9ADE4BF70367}"/>
              </a:ext>
            </a:extLst>
          </p:cNvPr>
          <p:cNvSpPr/>
          <p:nvPr/>
        </p:nvSpPr>
        <p:spPr>
          <a:xfrm>
            <a:off x="4639979" y="1760588"/>
            <a:ext cx="863638" cy="2085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Mpc</a:t>
            </a:r>
            <a:endParaRPr lang="en-US" sz="1150" dirty="0"/>
          </a:p>
        </p:txBody>
      </p:sp>
      <p:sp>
        <p:nvSpPr>
          <p:cNvPr id="48" name="Text 124">
            <a:extLst>
              <a:ext uri="{FF2B5EF4-FFF2-40B4-BE49-F238E27FC236}">
                <a16:creationId xmlns:a16="http://schemas.microsoft.com/office/drawing/2014/main" id="{E267B25D-0FCE-89E0-97F6-20AD2A7E1327}"/>
              </a:ext>
            </a:extLst>
          </p:cNvPr>
          <p:cNvSpPr/>
          <p:nvPr/>
        </p:nvSpPr>
        <p:spPr>
          <a:xfrm>
            <a:off x="6091296" y="1552010"/>
            <a:ext cx="827653" cy="2085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160-180</a:t>
            </a:r>
            <a:endParaRPr lang="en-US" sz="1150" dirty="0"/>
          </a:p>
        </p:txBody>
      </p:sp>
      <p:sp>
        <p:nvSpPr>
          <p:cNvPr id="49" name="Text 125">
            <a:extLst>
              <a:ext uri="{FF2B5EF4-FFF2-40B4-BE49-F238E27FC236}">
                <a16:creationId xmlns:a16="http://schemas.microsoft.com/office/drawing/2014/main" id="{D22BE371-63D5-FC7E-9F99-4058A1D72F11}"/>
              </a:ext>
            </a:extLst>
          </p:cNvPr>
          <p:cNvSpPr/>
          <p:nvPr/>
        </p:nvSpPr>
        <p:spPr>
          <a:xfrm>
            <a:off x="6091296" y="1760588"/>
            <a:ext cx="827653" cy="2085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Mpc</a:t>
            </a:r>
            <a:endParaRPr lang="en-US" sz="1150" dirty="0"/>
          </a:p>
        </p:txBody>
      </p: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0B664C33-A2F1-4778-4515-CE9D88DB6560}"/>
              </a:ext>
            </a:extLst>
          </p:cNvPr>
          <p:cNvGrpSpPr/>
          <p:nvPr/>
        </p:nvGrpSpPr>
        <p:grpSpPr>
          <a:xfrm>
            <a:off x="7511056" y="1552010"/>
            <a:ext cx="1073197" cy="417156"/>
            <a:chOff x="9159040" y="1552010"/>
            <a:chExt cx="1073197" cy="417156"/>
          </a:xfrm>
        </p:grpSpPr>
        <p:sp>
          <p:nvSpPr>
            <p:cNvPr id="50" name="Text 126">
              <a:extLst>
                <a:ext uri="{FF2B5EF4-FFF2-40B4-BE49-F238E27FC236}">
                  <a16:creationId xmlns:a16="http://schemas.microsoft.com/office/drawing/2014/main" id="{5555D4B6-CC0C-0044-6351-92F28DB2313E}"/>
                </a:ext>
              </a:extLst>
            </p:cNvPr>
            <p:cNvSpPr/>
            <p:nvPr/>
          </p:nvSpPr>
          <p:spPr>
            <a:xfrm>
              <a:off x="9159040" y="1552010"/>
              <a:ext cx="1073197" cy="20857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150" i="1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225-295</a:t>
              </a:r>
              <a:endParaRPr lang="en-US" sz="1150" dirty="0"/>
            </a:p>
          </p:txBody>
        </p:sp>
        <p:sp>
          <p:nvSpPr>
            <p:cNvPr id="51" name="Text 127">
              <a:extLst>
                <a:ext uri="{FF2B5EF4-FFF2-40B4-BE49-F238E27FC236}">
                  <a16:creationId xmlns:a16="http://schemas.microsoft.com/office/drawing/2014/main" id="{7750F56C-1DA0-B1CD-3F04-1E2C05681618}"/>
                </a:ext>
              </a:extLst>
            </p:cNvPr>
            <p:cNvSpPr/>
            <p:nvPr/>
          </p:nvSpPr>
          <p:spPr>
            <a:xfrm>
              <a:off x="9159040" y="1760588"/>
              <a:ext cx="1073197" cy="20857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150" i="1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Mpc</a:t>
              </a:r>
              <a:endParaRPr lang="en-US" sz="1150" dirty="0"/>
            </a:p>
          </p:txBody>
        </p:sp>
      </p:grpSp>
      <p:sp>
        <p:nvSpPr>
          <p:cNvPr id="56" name="Text 132">
            <a:extLst>
              <a:ext uri="{FF2B5EF4-FFF2-40B4-BE49-F238E27FC236}">
                <a16:creationId xmlns:a16="http://schemas.microsoft.com/office/drawing/2014/main" id="{C7844D32-3171-EF62-6D41-9EB561B39DF1}"/>
              </a:ext>
            </a:extLst>
          </p:cNvPr>
          <p:cNvSpPr/>
          <p:nvPr/>
        </p:nvSpPr>
        <p:spPr>
          <a:xfrm>
            <a:off x="4985434" y="2645247"/>
            <a:ext cx="683714" cy="1941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50-60</a:t>
            </a:r>
            <a:endParaRPr lang="en-US" sz="1150" dirty="0"/>
          </a:p>
        </p:txBody>
      </p:sp>
      <p:sp>
        <p:nvSpPr>
          <p:cNvPr id="57" name="Text 133">
            <a:extLst>
              <a:ext uri="{FF2B5EF4-FFF2-40B4-BE49-F238E27FC236}">
                <a16:creationId xmlns:a16="http://schemas.microsoft.com/office/drawing/2014/main" id="{3E7F6F4A-1C4C-DD0F-CF13-35DFD3AEE419}"/>
              </a:ext>
            </a:extLst>
          </p:cNvPr>
          <p:cNvSpPr/>
          <p:nvPr/>
        </p:nvSpPr>
        <p:spPr>
          <a:xfrm>
            <a:off x="4985434" y="2846633"/>
            <a:ext cx="683714" cy="1941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Mpc</a:t>
            </a:r>
            <a:endParaRPr lang="en-US" sz="1150" dirty="0"/>
          </a:p>
        </p:txBody>
      </p:sp>
      <p:sp>
        <p:nvSpPr>
          <p:cNvPr id="58" name="Text 134">
            <a:extLst>
              <a:ext uri="{FF2B5EF4-FFF2-40B4-BE49-F238E27FC236}">
                <a16:creationId xmlns:a16="http://schemas.microsoft.com/office/drawing/2014/main" id="{237A60B5-8BEE-A409-7D7C-5B5239E65CA8}"/>
              </a:ext>
            </a:extLst>
          </p:cNvPr>
          <p:cNvSpPr/>
          <p:nvPr/>
        </p:nvSpPr>
        <p:spPr>
          <a:xfrm>
            <a:off x="6069525" y="2645247"/>
            <a:ext cx="791669" cy="1941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50-60</a:t>
            </a:r>
            <a:endParaRPr lang="en-US" sz="1150" dirty="0"/>
          </a:p>
        </p:txBody>
      </p:sp>
      <p:sp>
        <p:nvSpPr>
          <p:cNvPr id="59" name="Text 135">
            <a:extLst>
              <a:ext uri="{FF2B5EF4-FFF2-40B4-BE49-F238E27FC236}">
                <a16:creationId xmlns:a16="http://schemas.microsoft.com/office/drawing/2014/main" id="{54075C7D-05B2-920F-B1FE-5E429FEC54C9}"/>
              </a:ext>
            </a:extLst>
          </p:cNvPr>
          <p:cNvSpPr/>
          <p:nvPr/>
        </p:nvSpPr>
        <p:spPr>
          <a:xfrm>
            <a:off x="6069525" y="2846633"/>
            <a:ext cx="791669" cy="1941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Mpc</a:t>
            </a:r>
            <a:endParaRPr lang="en-US" sz="1150" dirty="0"/>
          </a:p>
        </p:txBody>
      </p: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98534FCB-B5BB-3C94-8E0F-C683E714C402}"/>
              </a:ext>
            </a:extLst>
          </p:cNvPr>
          <p:cNvGrpSpPr/>
          <p:nvPr/>
        </p:nvGrpSpPr>
        <p:grpSpPr>
          <a:xfrm>
            <a:off x="9094551" y="2645247"/>
            <a:ext cx="899623" cy="395579"/>
            <a:chOff x="10860879" y="2645247"/>
            <a:chExt cx="899623" cy="395579"/>
          </a:xfrm>
        </p:grpSpPr>
        <p:sp>
          <p:nvSpPr>
            <p:cNvPr id="60" name="Text 136">
              <a:extLst>
                <a:ext uri="{FF2B5EF4-FFF2-40B4-BE49-F238E27FC236}">
                  <a16:creationId xmlns:a16="http://schemas.microsoft.com/office/drawing/2014/main" id="{04417171-2CA6-D060-1096-FB5AA5409616}"/>
                </a:ext>
              </a:extLst>
            </p:cNvPr>
            <p:cNvSpPr/>
            <p:nvPr/>
          </p:nvSpPr>
          <p:spPr>
            <a:xfrm>
              <a:off x="10860879" y="2645247"/>
              <a:ext cx="899623" cy="1941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150" i="1" dirty="0">
                  <a:solidFill>
                    <a:srgbClr val="A4A4A4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90-130</a:t>
              </a:r>
              <a:endParaRPr lang="en-US" sz="1150" dirty="0"/>
            </a:p>
          </p:txBody>
        </p:sp>
        <p:sp>
          <p:nvSpPr>
            <p:cNvPr id="61" name="Text 137">
              <a:extLst>
                <a:ext uri="{FF2B5EF4-FFF2-40B4-BE49-F238E27FC236}">
                  <a16:creationId xmlns:a16="http://schemas.microsoft.com/office/drawing/2014/main" id="{61876E6A-5717-F050-DFE4-3D016354628A}"/>
                </a:ext>
              </a:extLst>
            </p:cNvPr>
            <p:cNvSpPr/>
            <p:nvPr/>
          </p:nvSpPr>
          <p:spPr>
            <a:xfrm>
              <a:off x="10860879" y="2846633"/>
              <a:ext cx="899623" cy="1941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150" i="1" dirty="0">
                  <a:solidFill>
                    <a:srgbClr val="A4A4A4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Mpc</a:t>
              </a:r>
              <a:endParaRPr lang="en-US" sz="1150"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6D33ECA-B632-4DFC-D3E6-867C4A2F3616}"/>
              </a:ext>
            </a:extLst>
          </p:cNvPr>
          <p:cNvGrpSpPr/>
          <p:nvPr/>
        </p:nvGrpSpPr>
        <p:grpSpPr>
          <a:xfrm>
            <a:off x="6320730" y="3702522"/>
            <a:ext cx="467804" cy="395579"/>
            <a:chOff x="7837845" y="3702522"/>
            <a:chExt cx="467804" cy="395579"/>
          </a:xfrm>
        </p:grpSpPr>
        <p:sp>
          <p:nvSpPr>
            <p:cNvPr id="68" name="Text 144">
              <a:extLst>
                <a:ext uri="{FF2B5EF4-FFF2-40B4-BE49-F238E27FC236}">
                  <a16:creationId xmlns:a16="http://schemas.microsoft.com/office/drawing/2014/main" id="{98C3B6ED-59E1-FF0F-0D06-8308C9CE4FAF}"/>
                </a:ext>
              </a:extLst>
            </p:cNvPr>
            <p:cNvSpPr/>
            <p:nvPr/>
          </p:nvSpPr>
          <p:spPr>
            <a:xfrm>
              <a:off x="7837845" y="3702522"/>
              <a:ext cx="467804" cy="1941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150" i="1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7-15</a:t>
              </a:r>
              <a:endParaRPr lang="en-US" sz="1150" dirty="0"/>
            </a:p>
          </p:txBody>
        </p:sp>
        <p:sp>
          <p:nvSpPr>
            <p:cNvPr id="69" name="Text 145">
              <a:extLst>
                <a:ext uri="{FF2B5EF4-FFF2-40B4-BE49-F238E27FC236}">
                  <a16:creationId xmlns:a16="http://schemas.microsoft.com/office/drawing/2014/main" id="{D7AE09D7-F8C5-5E01-922F-4F842B4FF3AA}"/>
                </a:ext>
              </a:extLst>
            </p:cNvPr>
            <p:cNvSpPr/>
            <p:nvPr/>
          </p:nvSpPr>
          <p:spPr>
            <a:xfrm>
              <a:off x="7837845" y="3903908"/>
              <a:ext cx="467804" cy="1941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150" i="1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Mpc</a:t>
              </a:r>
              <a:endParaRPr lang="en-US" sz="1150" dirty="0"/>
            </a:p>
          </p:txBody>
        </p: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C90C9AF7-8359-77A8-4816-2AA784BD2CE4}"/>
              </a:ext>
            </a:extLst>
          </p:cNvPr>
          <p:cNvGrpSpPr/>
          <p:nvPr/>
        </p:nvGrpSpPr>
        <p:grpSpPr>
          <a:xfrm>
            <a:off x="8081006" y="3702522"/>
            <a:ext cx="815629" cy="395579"/>
            <a:chOff x="9253868" y="3702522"/>
            <a:chExt cx="815629" cy="395579"/>
          </a:xfrm>
        </p:grpSpPr>
        <p:sp>
          <p:nvSpPr>
            <p:cNvPr id="70" name="Text 146">
              <a:extLst>
                <a:ext uri="{FF2B5EF4-FFF2-40B4-BE49-F238E27FC236}">
                  <a16:creationId xmlns:a16="http://schemas.microsoft.com/office/drawing/2014/main" id="{F9974518-10DB-1C6B-4CD8-C7ADAADD0383}"/>
                </a:ext>
              </a:extLst>
            </p:cNvPr>
            <p:cNvSpPr/>
            <p:nvPr/>
          </p:nvSpPr>
          <p:spPr>
            <a:xfrm>
              <a:off x="9253868" y="3702522"/>
              <a:ext cx="815629" cy="1941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150" i="1" dirty="0">
                  <a:solidFill>
                    <a:srgbClr val="A4A4A4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25-90</a:t>
              </a:r>
              <a:endParaRPr lang="en-US" sz="1150" dirty="0"/>
            </a:p>
          </p:txBody>
        </p:sp>
        <p:sp>
          <p:nvSpPr>
            <p:cNvPr id="71" name="Text 147">
              <a:extLst>
                <a:ext uri="{FF2B5EF4-FFF2-40B4-BE49-F238E27FC236}">
                  <a16:creationId xmlns:a16="http://schemas.microsoft.com/office/drawing/2014/main" id="{16CE2843-AD38-5AA4-7C68-D8B2C8E09F31}"/>
                </a:ext>
              </a:extLst>
            </p:cNvPr>
            <p:cNvSpPr/>
            <p:nvPr/>
          </p:nvSpPr>
          <p:spPr>
            <a:xfrm>
              <a:off x="9253868" y="3903908"/>
              <a:ext cx="815629" cy="1941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150" i="1" dirty="0">
                  <a:solidFill>
                    <a:srgbClr val="A4A4A4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Mpc</a:t>
              </a:r>
              <a:endParaRPr lang="en-US" sz="1150" dirty="0"/>
            </a:p>
          </p:txBody>
        </p:sp>
      </p:grpSp>
      <p:sp>
        <p:nvSpPr>
          <p:cNvPr id="75" name="Shape 151">
            <a:extLst>
              <a:ext uri="{FF2B5EF4-FFF2-40B4-BE49-F238E27FC236}">
                <a16:creationId xmlns:a16="http://schemas.microsoft.com/office/drawing/2014/main" id="{351F6332-B98C-AE88-2220-8B0D9DDD15C6}"/>
              </a:ext>
            </a:extLst>
          </p:cNvPr>
          <p:cNvSpPr/>
          <p:nvPr/>
        </p:nvSpPr>
        <p:spPr>
          <a:xfrm>
            <a:off x="4352099" y="2070393"/>
            <a:ext cx="365760" cy="352425"/>
          </a:xfrm>
          <a:prstGeom prst="rect">
            <a:avLst/>
          </a:prstGeom>
          <a:solidFill>
            <a:srgbClr val="8B32F0"/>
          </a:solidFill>
          <a:ln w="12700">
            <a:solidFill>
              <a:srgbClr val="8B32F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77" name="Shape 153">
            <a:extLst>
              <a:ext uri="{FF2B5EF4-FFF2-40B4-BE49-F238E27FC236}">
                <a16:creationId xmlns:a16="http://schemas.microsoft.com/office/drawing/2014/main" id="{7D89DCFB-5CA9-DBF1-40D8-4848D8CD0666}"/>
              </a:ext>
            </a:extLst>
          </p:cNvPr>
          <p:cNvSpPr/>
          <p:nvPr/>
        </p:nvSpPr>
        <p:spPr>
          <a:xfrm>
            <a:off x="4812705" y="2069859"/>
            <a:ext cx="548640" cy="352425"/>
          </a:xfrm>
          <a:prstGeom prst="rect">
            <a:avLst/>
          </a:prstGeom>
          <a:solidFill>
            <a:srgbClr val="8B32F0"/>
          </a:solidFill>
          <a:ln w="12700">
            <a:solidFill>
              <a:srgbClr val="8B32F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8" name="Shape 154">
            <a:extLst>
              <a:ext uri="{FF2B5EF4-FFF2-40B4-BE49-F238E27FC236}">
                <a16:creationId xmlns:a16="http://schemas.microsoft.com/office/drawing/2014/main" id="{2B83A0C6-5A10-53F4-367C-93576BA507B6}"/>
              </a:ext>
            </a:extLst>
          </p:cNvPr>
          <p:cNvSpPr/>
          <p:nvPr/>
        </p:nvSpPr>
        <p:spPr>
          <a:xfrm>
            <a:off x="5431646" y="2069859"/>
            <a:ext cx="259092" cy="352425"/>
          </a:xfrm>
          <a:prstGeom prst="rect">
            <a:avLst/>
          </a:prstGeom>
          <a:solidFill>
            <a:srgbClr val="8B32F0"/>
          </a:solidFill>
          <a:ln w="12700">
            <a:solidFill>
              <a:srgbClr val="8B32F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9" name="Shape 169">
            <a:extLst>
              <a:ext uri="{FF2B5EF4-FFF2-40B4-BE49-F238E27FC236}">
                <a16:creationId xmlns:a16="http://schemas.microsoft.com/office/drawing/2014/main" id="{EBB3ED41-C7AA-D7ED-B5CE-7E66751FF39C}"/>
              </a:ext>
            </a:extLst>
          </p:cNvPr>
          <p:cNvSpPr/>
          <p:nvPr/>
        </p:nvSpPr>
        <p:spPr>
          <a:xfrm>
            <a:off x="6572954" y="2429476"/>
            <a:ext cx="7197" cy="0"/>
          </a:xfrm>
          <a:prstGeom prst="line">
            <a:avLst/>
          </a:prstGeom>
          <a:noFill/>
          <a:ln w="14605">
            <a:solidFill>
              <a:srgbClr val="F55BE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80" name="Shape 197">
            <a:extLst>
              <a:ext uri="{FF2B5EF4-FFF2-40B4-BE49-F238E27FC236}">
                <a16:creationId xmlns:a16="http://schemas.microsoft.com/office/drawing/2014/main" id="{0F4B0A51-6D33-FA10-4FEB-96A8A25AB918}"/>
              </a:ext>
            </a:extLst>
          </p:cNvPr>
          <p:cNvSpPr/>
          <p:nvPr/>
        </p:nvSpPr>
        <p:spPr>
          <a:xfrm>
            <a:off x="8979627" y="2429476"/>
            <a:ext cx="7197" cy="0"/>
          </a:xfrm>
          <a:prstGeom prst="line">
            <a:avLst/>
          </a:prstGeom>
          <a:noFill/>
          <a:ln w="15240">
            <a:solidFill>
              <a:srgbClr val="F55BE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83" name="Shape 200">
            <a:extLst>
              <a:ext uri="{FF2B5EF4-FFF2-40B4-BE49-F238E27FC236}">
                <a16:creationId xmlns:a16="http://schemas.microsoft.com/office/drawing/2014/main" id="{0269619B-BED2-4B7D-7C06-D77268DCB39F}"/>
              </a:ext>
            </a:extLst>
          </p:cNvPr>
          <p:cNvSpPr/>
          <p:nvPr/>
        </p:nvSpPr>
        <p:spPr>
          <a:xfrm>
            <a:off x="4812706" y="3127134"/>
            <a:ext cx="525380" cy="330848"/>
          </a:xfrm>
          <a:prstGeom prst="rect">
            <a:avLst/>
          </a:prstGeom>
          <a:solidFill>
            <a:srgbClr val="8B32F0"/>
          </a:solidFill>
          <a:ln w="12700">
            <a:solidFill>
              <a:srgbClr val="8B32F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5" name="Shape 202">
            <a:extLst>
              <a:ext uri="{FF2B5EF4-FFF2-40B4-BE49-F238E27FC236}">
                <a16:creationId xmlns:a16="http://schemas.microsoft.com/office/drawing/2014/main" id="{C40D0245-8F41-C0CC-1117-D330E1E82A8A}"/>
              </a:ext>
            </a:extLst>
          </p:cNvPr>
          <p:cNvSpPr/>
          <p:nvPr/>
        </p:nvSpPr>
        <p:spPr>
          <a:xfrm>
            <a:off x="5431647" y="3127134"/>
            <a:ext cx="259092" cy="330848"/>
          </a:xfrm>
          <a:prstGeom prst="rect">
            <a:avLst/>
          </a:prstGeom>
          <a:solidFill>
            <a:srgbClr val="8B32F0"/>
          </a:solidFill>
          <a:ln w="12700">
            <a:solidFill>
              <a:srgbClr val="8B32F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9" name="Picture 128">
            <a:extLst>
              <a:ext uri="{FF2B5EF4-FFF2-40B4-BE49-F238E27FC236}">
                <a16:creationId xmlns:a16="http://schemas.microsoft.com/office/drawing/2014/main" id="{823AA0E2-69FD-C7F7-A1FA-44DA01BB4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284" y="1993664"/>
            <a:ext cx="1802424" cy="529183"/>
          </a:xfrm>
          <a:prstGeom prst="rect">
            <a:avLst/>
          </a:prstGeom>
        </p:spPr>
      </p:pic>
      <p:grpSp>
        <p:nvGrpSpPr>
          <p:cNvPr id="259" name="Group 258">
            <a:extLst>
              <a:ext uri="{FF2B5EF4-FFF2-40B4-BE49-F238E27FC236}">
                <a16:creationId xmlns:a16="http://schemas.microsoft.com/office/drawing/2014/main" id="{99F3000D-F799-D1B4-B19E-2E27B8A754CC}"/>
              </a:ext>
            </a:extLst>
          </p:cNvPr>
          <p:cNvGrpSpPr/>
          <p:nvPr/>
        </p:nvGrpSpPr>
        <p:grpSpPr>
          <a:xfrm>
            <a:off x="4217784" y="3702522"/>
            <a:ext cx="1576289" cy="834312"/>
            <a:chOff x="5930943" y="3702522"/>
            <a:chExt cx="1576289" cy="834312"/>
          </a:xfrm>
        </p:grpSpPr>
        <p:sp>
          <p:nvSpPr>
            <p:cNvPr id="64" name="Text 140">
              <a:extLst>
                <a:ext uri="{FF2B5EF4-FFF2-40B4-BE49-F238E27FC236}">
                  <a16:creationId xmlns:a16="http://schemas.microsoft.com/office/drawing/2014/main" id="{083B4D82-3769-A769-B73A-77EE55B0948C}"/>
                </a:ext>
              </a:extLst>
            </p:cNvPr>
            <p:cNvSpPr/>
            <p:nvPr/>
          </p:nvSpPr>
          <p:spPr>
            <a:xfrm>
              <a:off x="5930943" y="3702522"/>
              <a:ext cx="395834" cy="1941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15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1.3</a:t>
              </a:r>
              <a:endParaRPr lang="en-US" sz="1150" dirty="0"/>
            </a:p>
          </p:txBody>
        </p:sp>
        <p:sp>
          <p:nvSpPr>
            <p:cNvPr id="65" name="Text 141">
              <a:extLst>
                <a:ext uri="{FF2B5EF4-FFF2-40B4-BE49-F238E27FC236}">
                  <a16:creationId xmlns:a16="http://schemas.microsoft.com/office/drawing/2014/main" id="{BAB395D6-D99F-3E0F-644A-846589684F89}"/>
                </a:ext>
              </a:extLst>
            </p:cNvPr>
            <p:cNvSpPr/>
            <p:nvPr/>
          </p:nvSpPr>
          <p:spPr>
            <a:xfrm>
              <a:off x="5930943" y="3903908"/>
              <a:ext cx="395834" cy="1941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15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Mpc</a:t>
              </a:r>
              <a:endParaRPr lang="en-US" sz="1150" dirty="0"/>
            </a:p>
          </p:txBody>
        </p:sp>
        <p:sp>
          <p:nvSpPr>
            <p:cNvPr id="66" name="Text 142">
              <a:extLst>
                <a:ext uri="{FF2B5EF4-FFF2-40B4-BE49-F238E27FC236}">
                  <a16:creationId xmlns:a16="http://schemas.microsoft.com/office/drawing/2014/main" id="{D87695C5-698D-B26E-6094-7ED66C3ACCC4}"/>
                </a:ext>
              </a:extLst>
            </p:cNvPr>
            <p:cNvSpPr/>
            <p:nvPr/>
          </p:nvSpPr>
          <p:spPr>
            <a:xfrm>
              <a:off x="7111398" y="3702522"/>
              <a:ext cx="395834" cy="1941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15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5-7</a:t>
              </a:r>
              <a:endParaRPr lang="en-US" sz="1150" dirty="0"/>
            </a:p>
          </p:txBody>
        </p:sp>
        <p:sp>
          <p:nvSpPr>
            <p:cNvPr id="67" name="Text 143">
              <a:extLst>
                <a:ext uri="{FF2B5EF4-FFF2-40B4-BE49-F238E27FC236}">
                  <a16:creationId xmlns:a16="http://schemas.microsoft.com/office/drawing/2014/main" id="{A618EAD6-33A0-F072-9F61-CC5EB8E40BD7}"/>
                </a:ext>
              </a:extLst>
            </p:cNvPr>
            <p:cNvSpPr/>
            <p:nvPr/>
          </p:nvSpPr>
          <p:spPr>
            <a:xfrm>
              <a:off x="7111398" y="3903908"/>
              <a:ext cx="395834" cy="1941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15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Mpc</a:t>
              </a:r>
              <a:endParaRPr lang="en-US" sz="1150" dirty="0"/>
            </a:p>
          </p:txBody>
        </p:sp>
        <p:sp>
          <p:nvSpPr>
            <p:cNvPr id="87" name="Shape 245">
              <a:extLst>
                <a:ext uri="{FF2B5EF4-FFF2-40B4-BE49-F238E27FC236}">
                  <a16:creationId xmlns:a16="http://schemas.microsoft.com/office/drawing/2014/main" id="{089E05AC-2FE1-4EFE-3199-D4D6D43EB302}"/>
                </a:ext>
              </a:extLst>
            </p:cNvPr>
            <p:cNvSpPr/>
            <p:nvPr/>
          </p:nvSpPr>
          <p:spPr>
            <a:xfrm>
              <a:off x="6067686" y="4191601"/>
              <a:ext cx="71970" cy="345233"/>
            </a:xfrm>
            <a:prstGeom prst="rect">
              <a:avLst/>
            </a:prstGeom>
            <a:solidFill>
              <a:srgbClr val="8B32F0"/>
            </a:solidFill>
            <a:ln w="12700">
              <a:solidFill>
                <a:srgbClr val="8B32F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Shape 247">
              <a:extLst>
                <a:ext uri="{FF2B5EF4-FFF2-40B4-BE49-F238E27FC236}">
                  <a16:creationId xmlns:a16="http://schemas.microsoft.com/office/drawing/2014/main" id="{1ECB3FBC-3D75-4BB0-5A61-11AF19E7355D}"/>
                </a:ext>
              </a:extLst>
            </p:cNvPr>
            <p:cNvSpPr/>
            <p:nvPr/>
          </p:nvSpPr>
          <p:spPr>
            <a:xfrm>
              <a:off x="7154431" y="4191601"/>
              <a:ext cx="93561" cy="345233"/>
            </a:xfrm>
            <a:prstGeom prst="rect">
              <a:avLst/>
            </a:prstGeom>
            <a:solidFill>
              <a:srgbClr val="8B32F0"/>
            </a:solidFill>
            <a:ln w="12700">
              <a:solidFill>
                <a:srgbClr val="8B32F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32" name="Picture 131">
            <a:extLst>
              <a:ext uri="{FF2B5EF4-FFF2-40B4-BE49-F238E27FC236}">
                <a16:creationId xmlns:a16="http://schemas.microsoft.com/office/drawing/2014/main" id="{5E4D0462-FE0C-19D0-B810-9F03AD0BB0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9382" y="2079245"/>
            <a:ext cx="320040" cy="371805"/>
          </a:xfrm>
          <a:prstGeom prst="rect">
            <a:avLst/>
          </a:prstGeom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9238054C-BA2E-A7EC-B7CC-DC8399114D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8755"/>
          <a:stretch>
            <a:fillRect/>
          </a:stretch>
        </p:blipFill>
        <p:spPr>
          <a:xfrm>
            <a:off x="6298314" y="3058832"/>
            <a:ext cx="307578" cy="445981"/>
          </a:xfrm>
          <a:prstGeom prst="rect">
            <a:avLst/>
          </a:prstGeom>
          <a:effectLst>
            <a:softEdge rad="0"/>
          </a:effectLst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8A349DCA-4623-4163-1FEF-1DE1DB1F34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9638"/>
          <a:stretch>
            <a:fillRect/>
          </a:stretch>
        </p:blipFill>
        <p:spPr>
          <a:xfrm>
            <a:off x="6462914" y="4124773"/>
            <a:ext cx="150018" cy="452937"/>
          </a:xfrm>
          <a:prstGeom prst="rect">
            <a:avLst/>
          </a:prstGeom>
          <a:effectLst>
            <a:softEdge rad="0"/>
          </a:effectLst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9D8CE857-8636-14FF-A612-DFDFD86A17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 r="32859"/>
          <a:stretch>
            <a:fillRect/>
          </a:stretch>
        </p:blipFill>
        <p:spPr>
          <a:xfrm>
            <a:off x="8957993" y="3079335"/>
            <a:ext cx="994052" cy="442869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9943B207-3547-5864-08B5-A88B49ABED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 r="68161"/>
          <a:stretch>
            <a:fillRect/>
          </a:stretch>
        </p:blipFill>
        <p:spPr>
          <a:xfrm>
            <a:off x="7687886" y="4103213"/>
            <a:ext cx="571983" cy="447488"/>
          </a:xfrm>
          <a:prstGeom prst="rect">
            <a:avLst/>
          </a:prstGeom>
        </p:spPr>
      </p:pic>
      <p:sp>
        <p:nvSpPr>
          <p:cNvPr id="6" name="Shape 247">
            <a:extLst>
              <a:ext uri="{FF2B5EF4-FFF2-40B4-BE49-F238E27FC236}">
                <a16:creationId xmlns:a16="http://schemas.microsoft.com/office/drawing/2014/main" id="{3F0CC273-F870-B363-BC55-F196592DCADA}"/>
              </a:ext>
            </a:extLst>
          </p:cNvPr>
          <p:cNvSpPr/>
          <p:nvPr/>
        </p:nvSpPr>
        <p:spPr>
          <a:xfrm>
            <a:off x="5657719" y="4191601"/>
            <a:ext cx="36576" cy="345233"/>
          </a:xfrm>
          <a:prstGeom prst="rect">
            <a:avLst/>
          </a:prstGeom>
          <a:solidFill>
            <a:srgbClr val="8B32F0"/>
          </a:solidFill>
          <a:ln w="12700">
            <a:solidFill>
              <a:srgbClr val="8B32F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6" name="Text 115">
            <a:extLst>
              <a:ext uri="{FF2B5EF4-FFF2-40B4-BE49-F238E27FC236}">
                <a16:creationId xmlns:a16="http://schemas.microsoft.com/office/drawing/2014/main" id="{AF48D83F-5E45-FA27-2BF9-0165E067E3D9}"/>
              </a:ext>
            </a:extLst>
          </p:cNvPr>
          <p:cNvSpPr/>
          <p:nvPr/>
        </p:nvSpPr>
        <p:spPr>
          <a:xfrm>
            <a:off x="2387255" y="5092505"/>
            <a:ext cx="1727057" cy="46521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7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LIGO-India</a:t>
            </a:r>
            <a:endParaRPr lang="en-US" sz="2700" dirty="0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F4C51F4F-496F-0321-E826-D8E810166706}"/>
              </a:ext>
            </a:extLst>
          </p:cNvPr>
          <p:cNvGrpSpPr/>
          <p:nvPr/>
        </p:nvGrpSpPr>
        <p:grpSpPr>
          <a:xfrm>
            <a:off x="8166187" y="4669112"/>
            <a:ext cx="815629" cy="395579"/>
            <a:chOff x="9253868" y="3702522"/>
            <a:chExt cx="815629" cy="395579"/>
          </a:xfrm>
        </p:grpSpPr>
        <p:sp>
          <p:nvSpPr>
            <p:cNvPr id="142" name="Text 146">
              <a:extLst>
                <a:ext uri="{FF2B5EF4-FFF2-40B4-BE49-F238E27FC236}">
                  <a16:creationId xmlns:a16="http://schemas.microsoft.com/office/drawing/2014/main" id="{192270B8-AB55-AC50-3D78-BBFB41925E6B}"/>
                </a:ext>
              </a:extLst>
            </p:cNvPr>
            <p:cNvSpPr/>
            <p:nvPr/>
          </p:nvSpPr>
          <p:spPr>
            <a:xfrm>
              <a:off x="9253868" y="3702522"/>
              <a:ext cx="815629" cy="1941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150" i="1" dirty="0">
                  <a:solidFill>
                    <a:srgbClr val="A4A4A4"/>
                  </a:solidFill>
                  <a:latin typeface="Arial" pitchFamily="34" charset="0"/>
                  <a:cs typeface="Arial" pitchFamily="34" charset="-120"/>
                </a:rPr>
                <a:t>50-120</a:t>
              </a:r>
              <a:endParaRPr lang="en-US" sz="1150" dirty="0"/>
            </a:p>
          </p:txBody>
        </p:sp>
        <p:sp>
          <p:nvSpPr>
            <p:cNvPr id="143" name="Text 147">
              <a:extLst>
                <a:ext uri="{FF2B5EF4-FFF2-40B4-BE49-F238E27FC236}">
                  <a16:creationId xmlns:a16="http://schemas.microsoft.com/office/drawing/2014/main" id="{19358D71-CE0D-1EF5-BBF7-5184B6B4B87E}"/>
                </a:ext>
              </a:extLst>
            </p:cNvPr>
            <p:cNvSpPr/>
            <p:nvPr/>
          </p:nvSpPr>
          <p:spPr>
            <a:xfrm>
              <a:off x="9253868" y="3903908"/>
              <a:ext cx="815629" cy="1941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150" i="1" dirty="0">
                  <a:solidFill>
                    <a:srgbClr val="A4A4A4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Mpc</a:t>
              </a:r>
              <a:endParaRPr lang="en-US" sz="1150" dirty="0"/>
            </a:p>
          </p:txBody>
        </p:sp>
      </p:grpSp>
      <p:pic>
        <p:nvPicPr>
          <p:cNvPr id="153" name="Picture 152">
            <a:extLst>
              <a:ext uri="{FF2B5EF4-FFF2-40B4-BE49-F238E27FC236}">
                <a16:creationId xmlns:a16="http://schemas.microsoft.com/office/drawing/2014/main" id="{E7133BF3-6BE9-A2CD-F906-0155157320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 r="84614" b="15509"/>
          <a:stretch>
            <a:fillRect/>
          </a:stretch>
        </p:blipFill>
        <p:spPr>
          <a:xfrm>
            <a:off x="8437039" y="5069803"/>
            <a:ext cx="276401" cy="378086"/>
          </a:xfrm>
          <a:prstGeom prst="rect">
            <a:avLst/>
          </a:prstGeom>
        </p:spPr>
      </p:pic>
      <p:pic>
        <p:nvPicPr>
          <p:cNvPr id="275" name="Picture 274">
            <a:extLst>
              <a:ext uri="{FF2B5EF4-FFF2-40B4-BE49-F238E27FC236}">
                <a16:creationId xmlns:a16="http://schemas.microsoft.com/office/drawing/2014/main" id="{1A34338A-7C2A-42B1-A4A2-FCBC9FFF54A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 l="6490" r="63944"/>
          <a:stretch>
            <a:fillRect/>
          </a:stretch>
        </p:blipFill>
        <p:spPr>
          <a:xfrm>
            <a:off x="8806345" y="4109524"/>
            <a:ext cx="531151" cy="44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6131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13332</TotalTime>
  <Words>44</Words>
  <Application>Microsoft Macintosh PowerPoint</Application>
  <PresentationFormat>Widescreen</PresentationFormat>
  <Paragraphs>44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H Shoemaker</dc:creator>
  <cp:lastModifiedBy>David H Shoemaker</cp:lastModifiedBy>
  <cp:revision>21</cp:revision>
  <cp:lastPrinted>2026-08-14T11:19:13Z</cp:lastPrinted>
  <dcterms:created xsi:type="dcterms:W3CDTF">2026-08-12T21:24:09Z</dcterms:created>
  <dcterms:modified xsi:type="dcterms:W3CDTF">2026-10-16T01:11:51Z</dcterms:modified>
</cp:coreProperties>
</file>