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1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2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3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notesSlides/notesSlide4.xml" ContentType="application/vnd.openxmlformats-officedocument.presentationml.notesSlide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notesSlides/notesSlide5.xml" ContentType="application/vnd.openxmlformats-officedocument.presentationml.notesSlide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notesSlides/notesSlide6.xml" ContentType="application/vnd.openxmlformats-officedocument.presentationml.notesSlide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notesSlides/notesSlide7.xml" ContentType="application/vnd.openxmlformats-officedocument.presentationml.notesSlide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notesSlides/notesSlide8.xml" ContentType="application/vnd.openxmlformats-officedocument.presentationml.notesSlide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notesSlides/notesSlide9.xml" ContentType="application/vnd.openxmlformats-officedocument.presentationml.notesSlide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notesSlides/notesSlide10.xml" ContentType="application/vnd.openxmlformats-officedocument.presentationml.notesSlide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37"/>
  </p:notesMasterIdLst>
  <p:handoutMasterIdLst>
    <p:handoutMasterId r:id="rId38"/>
  </p:handoutMasterIdLst>
  <p:sldIdLst>
    <p:sldId id="337" r:id="rId2"/>
    <p:sldId id="338" r:id="rId3"/>
    <p:sldId id="370" r:id="rId4"/>
    <p:sldId id="355" r:id="rId5"/>
    <p:sldId id="356" r:id="rId6"/>
    <p:sldId id="358" r:id="rId7"/>
    <p:sldId id="359" r:id="rId8"/>
    <p:sldId id="376" r:id="rId9"/>
    <p:sldId id="366" r:id="rId10"/>
    <p:sldId id="340" r:id="rId11"/>
    <p:sldId id="341" r:id="rId12"/>
    <p:sldId id="304" r:id="rId13"/>
    <p:sldId id="360" r:id="rId14"/>
    <p:sldId id="306" r:id="rId15"/>
    <p:sldId id="362" r:id="rId16"/>
    <p:sldId id="364" r:id="rId17"/>
    <p:sldId id="363" r:id="rId18"/>
    <p:sldId id="309" r:id="rId19"/>
    <p:sldId id="371" r:id="rId20"/>
    <p:sldId id="374" r:id="rId21"/>
    <p:sldId id="375" r:id="rId22"/>
    <p:sldId id="310" r:id="rId23"/>
    <p:sldId id="378" r:id="rId24"/>
    <p:sldId id="311" r:id="rId25"/>
    <p:sldId id="379" r:id="rId26"/>
    <p:sldId id="380" r:id="rId27"/>
    <p:sldId id="335" r:id="rId28"/>
    <p:sldId id="377" r:id="rId29"/>
    <p:sldId id="361" r:id="rId30"/>
    <p:sldId id="368" r:id="rId31"/>
    <p:sldId id="365" r:id="rId32"/>
    <p:sldId id="367" r:id="rId33"/>
    <p:sldId id="373" r:id="rId34"/>
    <p:sldId id="326" r:id="rId35"/>
    <p:sldId id="323" r:id="rId3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FF"/>
    <a:srgbClr val="F6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8" autoAdjust="0"/>
    <p:restoredTop sz="94694"/>
  </p:normalViewPr>
  <p:slideViewPr>
    <p:cSldViewPr snapToGrid="0" snapToObjects="1">
      <p:cViewPr varScale="1">
        <p:scale>
          <a:sx n="143" d="100"/>
          <a:sy n="143" d="100"/>
        </p:scale>
        <p:origin x="125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B1598-9ABA-CE4B-B487-490B000758C5}" type="datetimeFigureOut">
              <a:rPr lang="en-US" smtClean="0"/>
              <a:t>6/17/20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A2725-F6AB-AF48-AD2E-2D22C7ECC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86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7T03:16:47.195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1372 9730 24575,'-28'-80'0,"9"34"0,-4 0 0,-2 2 0,-3 0-817,-5-3 1,-1 0 816,1-3 0,0 0 0,0 3 0,0 0 0,-1 0 0,2 1 0,5 2 0,0 2 0,-5 1 0,2 2 0,-11-32 304,-6 8-304,13 7 324,3 13-324,0 0 0,7 0 0,-5-1 826,12 1-826,-10 8 179,11-6-179,-2 16 0,2-16 0,-2 16 0,3-8 0,-3 11 0,6-1 0,5 0 0,-3 6 0,4-4 0,-3 11 0,2-5 0,-2 0 0,2-1 0,0-7 0,-3 6 0,4-4 0,-5 5 0,4-7 0,-5-9 0,5 7 0,-8-15 0,1 5 0,5 1 0,-5-7 0,-3-24 0,6 13 0,-12-34 0,21 28 0,-15-12 0,15 0 0,-15 0 0,15-14 0,-15 10 0,7-11 0,-1 15 0,-5 0 0,7 12 0,-2-10 0,-4 10 0,6 0 0,-1-10 0,-4 22 0,12-20 0,-5 19 0,0-26 0,6 13 0,-12 4 0,12-9 0,-5 28 0,-1-19 0,6 22 0,-6-19 0,7 25 0,-7-25 0,5 18 0,-5-8 0,7-1 0,0 10 0,0 2 0,0 0 0,-5 7 0,3-16 0,-3 15 0,5-6 0,0 9 0,0 0 0,0 1 0,0-1 0,-6 0 0,5 0 0,-5 0 0,6-9 0,0 7 0,0-7 0,0-10 0,0 14 0,0-14 0,0 19 0,0 0 0,0 0 0,0-9 0,0 7 0,0-7 0,0 0 0,0-3 0,0-8 0,0-1 0,0 1 0,0-13 0,0 10 0,0-22 0,0 22 0,0-9 0,0 11 0,0 1 0,0-13 0,0-22 0,0 17 0,0-26 0,0 30 0,0-28-778,0-3 778,0 37 0,0-1 0,0 1 0,0-1 0,4 2 0,2 0 0,-1-1 0,2 0 0,4-33 0,-1 34 0,0 1 0,0-22 0,2-14 0,3 29 0,-14 1 0,13 11 0,-12 2 0,10 8 0,-11 3 778,12-1-778,-11 6 0,11-14 0,-11 15 0,11-15 0,-11 5 0,10-18 0,-4 8 0,6-9 0,-6 12 0,4 8 0,-10 2 0,10-1 0,-10 8 0,10-7 0,-11 16 0,10-6 0,-4 6 0,5-7 0,-5 0 0,4 0 0,-5 1 0,7-1 0,-1 0 0,1-9 0,0 7 0,7-25 0,-6 23 0,6-23 0,0 16 0,-4 0 0,9 2 0,-10 1 0,3 5 0,1-6 0,-4 2 0,8 5 0,-8-6 0,8 8 0,-4 0 0,1-8 0,3 6 0,-3-6 0,8-1 0,-3 7 0,2-6 0,-3 8 0,-6 1 0,6-1 0,-5 0 0,18-14 0,-9 11 0,9-10 0,-18 14 0,4 4 0,-4-3 0,5 3 0,0-5 0,-6 7 0,5-5 0,-6 9 0,7-9 0,0 3 0,1 0 0,-1-3 0,1 3 0,-1 0 0,10-6 0,-7 11 0,7-12 0,-10 8 0,0-1 0,1-4 0,9 8 0,-7-8 0,7 8 0,0-10 0,-7 10 0,27-22 0,-15 19 0,8-17 0,-3 18 0,-17-6 0,16 1 0,-16-2 0,16 1 0,-16 0 0,17 1 0,-9 1 0,2-4 0,6 2 0,-6-4 0,-1 0 0,7 4 0,-7-2 0,10 1 0,-9-3 0,7-2 0,12-5 0,-14 6 0,22-1 0,-37 6 0,17 0 0,-9 2 0,11-7 0,-10 13 0,8-13 0,-7 12 0,-1-4 0,7-1 0,-6 5 0,-1-4 0,8 5 0,-8 1 0,9-1 0,2 6 0,-2-5 0,14 4 0,-10-6 0,10-1 0,7-4 0,-15 10 0,16-9 0,-10 10 0,-8 1 0,8-6 0,-11 13 0,0-6 0,11 0 0,-7 5 0,6-5 0,-9 7 0,-2 0 0,1 0 0,0 0 0,0 0 0,1 0 0,-2 0 0,1 0 0,-1 0 0,2 0 0,-1 0 0,0 0 0,-1 0 0,2 0 0,0 0 0,18 0 0,-13 6 0,4 1 0,-13 0 0,-7 5 0,9-4 0,1 6 0,0 0 0,11 1 0,-8 0 0,7 0 0,3 0 0,-10 0 0,9 0 0,-12 0 0,13 8 0,-10-7 0,10 14 0,-2-13 0,-8 11 0,7-12 0,-9 12 0,-1-12 0,0 10 0,11-5 0,-10 0 0,1-3 0,-5 2 0,-16-7 0,6 6 0,1 0 0,2-5 0,0 11 0,7-10 0,-16 6 0,16 1 0,-6 4 0,9 2 0,-10-2 0,8 2 0,-8-2 0,14 12 0,-12-9 0,10 10 0,-13-14 0,2 1 0,16 11 0,-24-12 0,30 24 0,-32-23 0,12 10 0,-15-14 0,-5 0 0,3 1 0,-3-6 0,1 13 0,3-15 0,-3 15 0,1-3 0,2-2 0,0 15 0,-2-6 0,8 8 0,-11 13 0,13 0 0,-5 2 0,0 7 0,7-6 0,-15-10 0,0 3 0,21 26 0,-16-28 0,-1 1 0,7 17 0,6 3 0,-16-14 0,16 11 0,-16-9 0,6-1 0,-6 10 0,-2-10 0,0 1 0,3 23 0,-2-9-617,-6 15 617,-3-40 0,1 2 0,-2 13 0,-1 1 0,-1-15 0,1 1 0,0 26 0,-2-2-1024,-5 18 1024,0-26 0,0 2 0,0-14 0,0 1 0,5 34 0,1 1 0,-5-30 0,0-1 0,4 22 0,0-1 0,-4-26 0,-2-3 0,1 7 0,0 1 0,0-5 0,0 0 0,5 4 0,0 0 0,-4-5 0,0-1-118,5 0 1,-2 0 117,-3-2 0,-2 0 0,1 37 0,5-38 0,0-1 0,-3 26 0,4-25 0,-2 0 0,-4 25 0,0-26 0,0 2 0,0 39 0,0-38 0,0 2 0,0-2 0,0 0-335,0 0 1,0 2 334,0 6 0,0-1 0,0-4 0,0 1 0,1 14 0,-2-1 0,-3-14 0,-1-2 0,1 2 0,-2-1 0,-4-4 0,-1-1 0,1 6 0,0-1 0,1-6 0,-2 1 0,-2 4 0,-1-2 325,-7 21-325,-8 15 0,10-13 0,-1 12 0,2-15 0,-10 1 0,7 0 0,-6 0 0,8 0 0,-8-1 0,7 0 0,-7 1 0,10-14 0,-13 26 0,11-33 0,4-1 0,-1 0 0,0 1 0,-2 5 0,0 3 0,-3 8 0,3-16 0,1 1 0,-2 19 992,-5-11-992,5-3 243,-5 0-243,8-8 727,-8 8-727,7-13 0,-5 1 258,2-9-258,4 7 0,-11-7 0,10 9 0,-13 1 0,13-1 0,-12 1 0,-12 30 0,5-22 0,-12 22 0,14-19 0,3-9 0,-3 10 0,6-23 0,-2 8 0,4-16 0,-4 16 0,5-15 0,-17 19 0,14-19 0,-25 23 0,24-23 0,-19 13 0,7-2 0,3-8 0,-11 9 0,19-5 0,-15-3 0,15-2 0,-24 8 0,24-20 0,-24 20 0,27-22 0,-17 6 0,17-8 0,-16 2 0,6 5 0,-8-3 0,-2 5 0,-13-6 0,10 0 0,-22 10 0,-6-5 0,-1 5 0,-10-6 0,14 6 0,1-6 0,-1 6 0,-1-7 0,1-1 0,12-1 0,4 0 0,12-1 0,0-1 0,1 0 0,-11 6 0,8-11 0,-8 8 0,10-15 0,0 11 0,1-12 0,-1 12 0,0-11 0,0 4 0,-12 2 0,10-6 0,-11 12 0,14-12 0,0 11 0,-1-12 0,0 12 0,0-11 0,1 4 0,-1-6 0,0 0 0,0 0 0,11 0 0,-19 0 0,16 0 0,-19 0 0,11 0 0,0 0 0,1 0 0,-14 0 0,10 0 0,-22 0 0,22 0 0,-9 0 0,0 0 0,10 0 0,-11 0 0,2 0 0,8 0 0,-10 0 0,13 0 0,1 0 0,-1 0 0,0 0 0,0 0 0,10 0 0,-7-6 0,17-1 0,-17-7 0,7 2 0,-10-2 0,9-3 0,3 3 0,1-4 0,7 6 0,-8 0 0,10 0 0,1 1 0,0-1 0,6 2 0,-5-1 0,6 1 0,-8-1 0,7 1 0,-5-2 0,0-8 0,4 7 0,-9-13 0,17 16 0,-5-5 0,0 5 0,5 1 0,-5-1 0,5-4 0,2 3 0,-8-5 0,6 7 0,-5 0 0,5-6 0,2 5 0,-2-5 0,2 6 0,-1-5 0,0 4 0,0-5 0,-3 2 0,3 4 0,-3-3 0,8 5 0,-1 0 0,5-4 0,-2 3 0,3-11 0,0 13 0,0-4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02.00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8 0 11742,'7'16'1188,"0"2"-761,-7 8-293,1 4 68,-1 5 0,0 5-112,-1 1-46,-2-1 1,-1-4-23,-2-5 1,1-6-23,3-9 45,1-4-45,1-6 22,0-4-22,0-1 45,3-4-23,5-8 1,7-7-23,4-10 0,2-3-23,3-5 46,0 1-23,1 0 0,-3 5-23,-3 5 23,0 4-45,-9 11 23,1 4 0,-7 6-23,0 4 90,-2 6-23,0 7-22,-2 5 22,-2 9-22,-1-10 23,1 3-23,-1-14-23,3-4 23,-1-4-22,1-1 67,7-1-45,4-4-23,10-7-111,4-6-135,3-8-112,2-1 134,-2-1 112,0-1 68,-4 3 22,0-6 90,-9 13-45,-2 1-45,-11 13 1,-1 3 44,-1 1 134,0 3 68,0 7 45,0 6-46,0 8 158,-4 14-269,0-9-23,-3 8-67,3-12 0,1-1-426,-1 0-1278,1 0-1636,-2-1 3340,2-3 0,0-9 0,1-5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18.57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1 210 9568,'0'-25'2578,"8"3"-1749,9 2-134,15 3-201,15-1-315,9 4-134,13 4-23,6 4 0,3 3 1,-1 3-1,-4 0-67,-9 0-447,-9 0 21,-12 0-90,-13 0 158,-11 0 200,-11 0 203,-5 1 45,-3 4 23,-6 2 22,-4 4 89,-8 3 67,0 4 46,-1 6 134,5 2-89,5 2-158,3-3-45,4-2-22,0-2 0,2-1 23,5 2 22,6 3-23,8 3 113,6 4-113,2 3-66,-1-2 22,1-4-68,-1-10-22,3-9-67,-1-6-23,1-4-269,0-18-224,-3-8 90,-1-26-67,-7-3-427,-6-31 718,-6 25 269,-21-12 0,-4 35-23,-16 9 68,-4 8 67,-2 5 23,2 6 157,-9 4-203,16 3-89,-5 1 23,21 2-46,3 0-223,8 0-561,2 0-831,3-1 428,2-4-1749,7-1 2959,3-7 0,-2 7 0,-1-1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7:39.775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1 946 10800,'12'-3'830,"-3"0"-471,-9 3 897,1 0-741,2 0-67,1 0-112,0 0 1,-1-1-46,2-1 68,-1 1-45,4-1-157,2 2 224,4 0-157,5 0-89,1 0 0,2 0-23,3 0-90,-1 3 1,1-2 66,-2 1-44,-3-2 22,-1 0-22,-3-4 45,-3-9-90,-3-5 44,-3-13-111,-2-2 45,-1-5-113,-1-4 1,-1 1 112,-1 0-1,-1 1 46,0 5 178,0-6-111,0 21-45,0 1-113,0 17 24,4 2 111,3 0 134,15 3-110,-5 5 21,10 3-112,-10 3 45,-2-4-45,0-2 44,-4-5 46,1-2-112,2-3-68,-4-9 45,4-4-44,-9-7 133,2 0-111,-4 4 67,3 2-45,-2 3-23,1 3 46,1 3 157,12 4-112,-1 2 89,8 1-112,-4 1 44,-1 1 1,-1 1-22,-5-1 89,-2-1 0,-5-1-112,2-5-224,-1-12 44,0-9-44,2-28 89,-3 15 46,3-8 66,-1 27-44,2 5 45,2 6 201,12-1-67,-4 3 113,7 1-113,-7 5-23,-2 1 1,0 0 22,-2 0-23,0 0 1,-3 0 67,-1-3 67,5-11-224,-6-6 45,4-12-90,-8 1 68,-1 1-46,1 5 23,-2 7-22,3 7-45,-2 6 44,-1 3-336,2 1-1098,-2 2-1839,1 9 3296,-4 3 0,-2-1 0,-1-3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7:40.582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0 89 18939,'21'4'695,"4"-7"-695,4-7 23,5-6-46,1-1 23,0 0 0,1 3-67,-2 5 45,-1 4-90,-3 4 112,-6 1-45,-2 4 45,-4 4-135,-4 2 23,-3 3-23,-4-5 1,-3-2 89,-2-2-22,0-4 134,-2 5-134,0-1 201,-5 10-44,-6 7 135,-8 14-24,-9 11-22,-1 12 1,0 4-157,4-1-1,7-5-1973,6-4-3228,7-24 5179,1-6 0,4-20 0,-2-2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7:43.482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16 71 14410,'-3'-20'2803,"0"3"-2377,3 11 0,0 1 22,0 1 68,0 2-45,-2-1-157,2 3 246,-1-1-358,-1 1-135,1 0-202,-1 0 113,1 1 135,1 16-1,0 10 0,0 22-45,0 9 22,0 6-44,2 3 22,3 1-67,3-5-22,2-4 89,-1-9-89,-1-7 44,-1-8-22,-3-9 23,-1-7-23,0-9 67,-3-5-67,2-4 22,-2-1-201,1-4 67,2-16-157,3-12 22,3-19 68,2-3 112,1 0 0,1 3 67,-2 4 22,-1 7-44,-2 4 44,-1 9-67,-1 9 0,-1 8-89,1 7 112,0 1 44,2 15 135,8 44-112,-5 1-1,6 40-66,-5-24 89,1-4-89,-1-10 44,-2-17-44,-2-12 44,-2-15-22,0-6 45,1-6-23,2-2 68,2-1-23,2-2 24,2-14-47,3-11-44,16-52 45,-7 10-56,-8 19 0,-1-2-12,8-24-21,-3 0-2,0 3 46,-3 7-90,-2 8-89,0 2 90,-9 21-225,-1 4-471,-8 23-919,0 2-1390,0 5 3094,-10 0 0,8 0 0,-7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7:44.631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244 422 13357,'-10'-24'1367,"0"5"-1277,-6 6 22,2 2-90,-4 0 113,1 1-23,-1 2 224,-1 2-67,2 3-22,2 1-45,-1 5 0,0 11 44,1 7-66,-2 13-68,8 4-23,0-2 68,4 0-134,4-6 89,-1-3-45,2-5-45,0-5-22,0-5 0,0-4 45,0-4-45,6-2 45,2-1 45,7-1 22,2 0-112,3-9 23,-2-6-23,3-9-23,-1-5 1,0 0-113,1-1-89,-3 0-68,-2 1-89,-2-3-112,-3 1 22,-2 1-67,-2-2-852,-2-12 762,-2 7 180,-2-8-46,-1 17-425,0-8 740,0 11 134,-2-6 90,0 14-45,-3 2 22,4 7 1,-1 1-1,2 4 225,0 1 4326,0 1-3698,0 16-494,0 5 68,3 21-225,0 2 67,4 8-134,-3 2 90,1 2-202,-2-3 22,1-2-67,1-3 0,2-8-179,2-4-965,1-12-1098,0-11-1278,-3-5 3520,-3-7 0,-2 0 0,-2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7:45.031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1 0 17213,'0'21'852,"0"2"-673,1 5-66,1 1-46,0-1-45,-1-2-44,-1-5-45,0-1-561,0-5-426,0-3-381,0-3-269,0-4-1099,0-1 2803,0 0 0,0-3 0,0 1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7:45.348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0 46 11495,'0'-15'2758,"0"1"-1794,0 9-112,0-1-202,0 3-201,0 0-471,0 3-1,5 0-717,0 6-650,2 6-1345,-3 7 2735,-2 8 0,-1-13 0,-1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7:46.094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217 98 11698,'-4'-25'2354,"-1"2"-2018,-7 5 0,1 3 112,-3 5-245,0 5-2,2 3-22,-2 2-22,1 0-45,0 0 1,0 4-23,2 4-46,0 6 136,3 2-180,2 0 22,3 0-22,2-4 0,1 0 22,0-4-66,0-1 66,0 1 0,0-3-111,7 1-68,1-3 90,10 0-113,2 1 157,3 1-111,2 4 0,-2 0-23,-2 3 22,-5 2 23,-4-2 45,-6 6 111,-3-3-44,-2 3 0,-1-5 0,0 1 0,-3-4 45,-7-2 23,-6-2 66,-8 1 68,-4-3 224,-9 2-291,7-3-23,-2 2-112,12-2 45,5-1-135,5-1-1794,3-1-828,5 0 1508,1 0 1,1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7:46.814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220 83 15487,'0'-18'1748,"0"1"-1254,0 7-293,0-2 46,-1 3-112,-2 1 66,-2 2-44,-1 5 22,0-1-111,-2 2-46,-1 0 23,0 0 0,-3 2 0,4 3-67,-1 2 22,4 4 0,2-5-46,2 4 46,1-2 0,0 6 0,0-1 0,0 1 23,5 0-46,2-2 46,5 0-46,2-1-44,-2 0-112,3-4 0,5 4 44,-4-3 46,2 4-2,-9-3 91,-3 4-22,-4-1 22,-1 13 45,-1-7-45,-3 10 23,-5-11 22,-7 0 44,-5-1 292,-17 5-202,6-7-44,-12 2-67,14-13-46,5 0-44,7-3-584,6 0-1860,0 0-4955,5 0 7421,-3 0 0,5 0 0,0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7:47.963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0 269 18334,'15'-15'90,"-2"-2"-90,-4-8 22,2-3-44,1-6-45,2-2-24,0 1 114,-2 5-46,-3 8 46,-3 7-46,-3 8-21,-2 4-24,-1 1 158,2 2 291,-2 3-22,2 12-90,-2 8-22,0 15-135,0 2 22,0 3 91,0-2-113,0 2 45,0-2-157,0-1 22,0-1-22,0-2 0,0-3 45,0-1-68,0-7-111,0-3-247,0-8 0,0-4-247,0-5 0,0-3-3923,0-2 4237,-2-1 224,-2 0 113,-3 3 22,-2 1 313,1 2 158,1-2 157,2-1-68,1 0-67,-1-2-179,2 0-158,-3-1-66,3 0-135,-3 0 134,1 0 158,1 0 314,-1 0-158,3 0 1121,1 0-1502,5 0 135,7 0-45,5-1 22,8-1-67,2 0-44,3 1-68,4 1 0,1 0 44,1 0-44,-3 0-44,-4 0-203,-7 2-44,-5 5-471,-9 5-1638,-2 6-5648,-10 9 8048,-15 2 0,12-10 0,-11-5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7:58.686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416 128 8670,'12'0'1323,"-2"0"-897,-10 0 9404,0 0-9547,0-2-194,0-4-22,0-2 0,-2-2 1,-3 1-1,-3 0 0,-4 0-67,-2-1 90,2-1-68,-2 2 23,-1-1-68,-2 3 46,-4 0-46,-1 1 46,-4 1-23,2 0 0,-1 3 0,0-1-45,2 3 90,-5 0-68,2 4 46,0 4-68,4 5 67,5 0-22,3 0 0,4-4 23,0-3-46,2 2-21,2-4 21,2 3-44,3-2 45,1-1-23,0 4 22,0-2 23,2 2 0,10 5-44,1-3 88,10 2-66,-2-6 44,3 0-44,4-1 22,11 8-45,-7 1 23,8 9-45,-12-3 89,-2 5-112,-3 0 90,-5 0-44,-2-3 21,-1-1 23,-3-1-44,5 9 20,-8-7 48,3 3-92,-9-9 45,1 0-66,-2-4 89,0 2-68,0-5 113,-2-1-67,1 1-1,-1-2 1,0 2 67,0-2-45,-6-1 22,-3 1-44,-9-2 44,-1 4-44,-3 1 44,-18 10-44,10-6 67,-13 7-68,17-14 90,-1-1-67,2-5 68,-1-1-91,3-4 23,-5-11 0,12 1 23,-4-7-46,10 8-156,1 4-650,1 1-808,3 5-1883,3 0 1808,2 3 1,0 0-1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18.97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0 10352,'6'43'2870,"4"4"-2489,5 4-111,4 3-136,1-3-45,2-3-21,-1-8-68,0-7 0,-3-11-45,-5-10-247,-5-7 135,-2-5 90,-3-5-381,2-14-292,0-12 23,-2-12 559,5-5-290,-1 4 269,4 1 179,0 4 67,3 8-44,1 5 66,1 12 1,0 6 22,0 5 45,1 3-68,-3 10-44,2 3-45,-4 11-358,2-3-719,-4 3-1524,2-8 2601,-3-1 0,-3-9 0,-3-3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7:59.512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89 88 11361,'-3'-7'3856,"1"-1"-3026,2 1 89,-1-3-179,0-2-202,0 3-246,1-1-158,0 3-156,0 1 44,2-1-44,10 5 44,3-1-22,11 3 0,-2 3 23,-2 7-68,-3 6 90,-3 8-68,-4 3 68,-3 3-23,-6 3-44,-2 4 22,-2 3 0,-6 0 0,-3 1 22,-19 3-22,4-16 90,-11-2-90,11-21 22,0-2-44,4-3-68,1 0-22,3-5-605,4-6-314,5 0-427,4-3-403,4 4-784,2-3-2489,5-1 5134,4-3 0,-2 8 0,-2 3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7:59.987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232 20 11944,'-12'-6'2892,"0"1"-2511,-2 2 23,0 0-1,1 1 68,-1 1-67,4 1-247,-1 0-23,0 0-89,0 0 269,-10 14-112,3 5 89,-5 19-89,5 3-45,5 4-22,4 0-46,4-1-66,3-5 22,1-3-68,1-5 46,1-5-23,4-5 22,2-3-22,5-4 0,1-2 22,0-5-111,2-2-23,2-4-225,0-1-156,5-3-695,0-4-538,2-2-1032,0-3 2758,3 1 0,-14 6 0,2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8:00.420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0 24 15083,'0'-13'2466,"0"2"-2129,0 11-24,0 0 136,0 9 22,0 13-292,0 14-134,0 12 22,0 2-89,0-1 44,3-1-380,1-7-764,4-5-1680,0-11-2848,-3-12 5650,-3-6 0,-2-7 0,0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8:01.111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28 9 12460,'-13'0'4058,"2"0"-3117,10 0 449,0 0-739,-1 0-629,2-1 45,7 1 1,5-2-46,13 2 23,2 0-45,5 0 22,-4 0-22,0 0 0,-2-2-336,-3 1-157,-2-1-426,-3 2-539,-6 0-246,-3 0-560,-6 0-628,-2 0 2892,-1 0 0,0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8:01.418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0 0 16115,'10'0'784,"2"1"-560,7-2 23,1 1-68,5 0 46,0 5-203,3 0 45,2 4-89,-2-4 44,-1-2-448,-4-2-784,-2 0-831,-5-1-1546,-4 0 3587,-5 0 0,-3 0 0,-3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8:04.230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291 338 11227,'0'14'4013,"0"-1"-3251,0-13 1502,0 2-1994,-5-2-136,-1 0 68,-4 0-135,-3 0 46,0 0-91,-3 0 23,-3-2 22,-1-1-112,-2-4 90,2-1-45,-3-3 23,1 0-23,1-3 0,-1 0 0,5-1 89,2 1-44,4-1-45,3 0 22,4 0-66,0-4 66,4 3-67,0-4 68,3-1-46,3 0 23,4-1-67,12-8 67,-3 11-45,6-6 45,-6 13-67,15 2 45,-6 5 44,14 3-67,-13 2 68,-1 2-46,-1 5 23,-4 4 45,-1 5-90,-5-1 68,-4 1-46,-5-1 68,-4 0-45,-2 7 0,-2-4 22,0 4 1,-5-3-46,-5 0 68,-7 0-45,-2 0 23,-2-3-46,1 0 46,0 0-46,0-2 46,0 2-1,-9 3-22,6-6-22,-2 2 44,10-8-22,-2 4-22,5-4 44,-3 3-22,8-5-22,-2 1 44,3 1-67,1 2 68,-1 4-46,4 13 1,-1-3 44,2 8-22,1-9 0,0-2 0,0-1-22,5 1 44,3-1-44,6 2 44,1-2-44,2-2 44,3-2-22,15 1-22,-7-6 44,8 4-44,-11-9 22,-1-1 22,0-3 1,0-1-1,-2 0-44,-3-5 44,-1-3-22,5-18 0,-7 5 0,2-12 0,-10 11-67,-3 1 67,-3 2-23,0 0 46,-2 2-23,-5-12-23,-3 6 23,-5-8 0,-4 12-22,2 2 67,-3 6-45,-11 0 0,5 7 22,-10 0-22,12 4 45,1 0-45,2 0 0,5 0 22,2 0-156,6 8-786,3-1-1052,1 6-1683,2-5 3655,2-3 0,-2-3 0,1-1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8:05.672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18 1 18222,'-7'36'1009,"3"3"-785,0 5 22,3 6-88,0 6 21,1 6-89,0 3-46,0 3 1,0 0-45,0-4 45,1-6-45,1-8 22,2-11-44,0-14 67,-2-5-90,0-10 0,-1-2 68,0-2-68,-1-4 112,0 0-89,0-8-23,0-4 0,-2-6 0,0-1 90,-2-1-90,2 4 68,1 1-46,-2 3 46,3 2-46,-1 0 46,1-1-68,0-4 45,0-4 0,6-6-45,2-5 67,8-2-66,4 0 44,1 1-45,2 0 90,1 1-113,2 2 68,1 2 0,5-5 23,-10 13-68,1-3 67,-14 14-66,-4 2 66,-2 2-44,-2 0-360,-1 1 315,-1 5-67,-3 4 111,-3 7-66,-4 2 21,-3 0-44,0 1 0,-1 2-45,-1-4 45,0 0 112,-1-3-45,1-1 90,2-3-68,-1-3 46,5-1-23,-2-3 0,4-2 0,1 1 0,0-1 22,5-1-22,-1 2 449,2-2-471,3 2 44,4 3 23,4 5 89,3 3-22,2 4 90,0 2-135,2 2 46,0 0-1,-2 0-45,0 2 0,-3-1-67,0-2 45,-1-1-45,-2-7 22,-2-2-179,-3-6-582,-1-1-1123,-1-2 502,-1-1 0,-1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8:06.151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0 0 17751,'9'38'1143,"-3"3"-828,-5-6-136,2 3-67,-1-5-135,2 0 46,-3-6-23,0 0 0,0-5-336,1-5-337,-1-5-650,1-7-538,0-2-89,-1-3-1997,0-9 3947,-1-7 0,0 3 0,0-1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8:06.831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29 108 14365,'-9'-17'2086,"1"4"-1818,8 7-65,0 2 43,0-1 23,0 2 90,5-2-113,1-1 24,7 0-69,1-3-111,3 1-45,0-1-45,2 0 22,1 4-44,0 3 44,-2 2-44,-1 0 67,-4 2-68,-1 5 46,-5 4-23,-1 4 0,-3-1 67,-2 1-90,-1-1 46,-5-1-23,-5 2 67,-8-5-134,-6-1 156,-1-2-178,3-5 156,2 0-45,6-2-111,1 0 156,4 0-134,0 0 156,3 0-111,1 0 89,3 0-112,1 0 23,7 0 22,3 0 0,9 0 0,1 4 0,3 4 0,0 3-67,-1 4 44,-4-2 23,-6 1-22,-3-2 67,-5 3-68,-1-1 113,-2 3-180,0 4 113,0 1-46,0 1 46,-1 1-23,-6 0 0,-2 2 89,-8-3-111,1-1 89,-2-4-22,-8-7-45,6-5 0,-6-3-22,8-5-314,4-6-315,2-5-694,6-7-964,2-1 2309,3-11 0,1 18 0,0-7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8:07.610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 6 20419,'26'1'202,"6"-2"-135,5-2-67,5 0 23,8 3-1,5 0-22,4 0 22,3 0-44,-2 0 67,-4 0-90,-7 0 45,-6 0-67,-11 0-23,-5 2-67,-10-1-45,-6 2-111,-4-1-158,-5 0 112,-1-1-3296,-1 0 1054,-5-1-1972,-4 0 4573,-8 0 0,7 0 0,0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19.87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36 207 11227,'-16'-15'3385,"5"4"-2757,7 11-225,4 0-246,-3 0-45,3 1-45,-2 14 113,2 10 67,0 20-46,0 9 1,4 8-22,7 0-23,11 7-90,5-7-45,9-2-22,-2-9 0,1-16 23,-1-12-270,-3-13-45,-1-8-245,-4-22-316,-2-13-268,-4-30 158,-7-12 156,-2-6 492,-8 5 293,0 8 201,-3 12 382,0 27-180,0 9-90,0 20 91,0 17 111,4 11 135,5 24-90,7 11 90,21 30-516,-5-24 0,16 12-45,-10-39 0,-3-15-89,1-11 111,-7-10-44,1-4 45,3-45-180,-8 0-44,-2-43-1,-15 10-89,-5-8-23,-3 0-336,-3 0 135,-8 8 269,-6 11-696,-4 20-3856,-7 16 4731,6 17 0,5 8 0,7 4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8:08.150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52 6 10599,'-11'0'1524,"2"0"-784,6 0-224,-1 0-22,-1 0-114,1 0-21,0-1-179,1-1 200,0 1-21,1-1 225,2 2 2622,-2 0-3050,2 4 226,-2 5 88,2 7-21,0 9-91,0 9 113,0 10-157,0 10-89,0 8-136,0 4 1,0 1-45,2-2-23,-1-8-22,0-9-202,5 0-313,-5-22-203,4 0-179,-3-20-672,-1-3-1817,1-6 3386,-2-13 0,1 9 0,-1-8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8:10.839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20 163 7527,'0'-17'2915,"0"0"-1817,0 9-223,0-3-203,-1 0-178,-1-2-90,0 0-1,0-1 90,-1 3 68,2 1 156,-1 4 113,0 0 22,1 5-157,0-1 695,0 2-1211,0 8 23,0 4-1,1 13 24,0 3-23,0 8-1,0 4 24,0 8-113,0 8-45,0 5-22,0 5 22,0 4-67,0 2 45,0-5-45,0-6 0,2-9 0,1-8 0,2-6 0,0-8-22,-2-6 66,-1-8-88,-1-8 66,0-4-44,3-4-1,1-6-134,2-13 23,3-15-427,10-51 337,-4 13-498,-4 22 0,1 0 699,4-13-21,6-11 21,-8 30 23,1-6-22,-8 30-1,1 2 23,-3 5 1198,2 2-1221,-4 5-89,0 3 112,-2 2-22,3 1 0,-1 10 66,3 8 91,-2 15-46,-2 10 1,0 3-45,-3 7 22,3 0-45,0 2 46,3-4-68,2-2 23,1-9-46,11 3 46,-8-18-90,5-1 134,-9-17-45,-1-4 90,-1-1 67,8-14-89,-1-4-23,7-15-45,-1-8-44,1-7 44,-1-9-44,0-3 44,-3-1-22,4-27 0,-7 24 23,1-20-46,-10 28 23,0 2-22,0 6 0,-2 5 66,1 8-111,-2 9-22,-1 6-450,0 11-559,0 3-4260,1 5 5358,-1 6 0,1-4 0,-1 3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8:11.96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115 529 8625,'6'-20'3722,"-2"3"-2511,-4 8 112,0 0-157,0-1-67,0 0-270,0-2-179,0 1-246,0-2-202,-1 1-135,-1-2-112,-3 0 90,-2 2-90,0-1 113,-1 1-136,-1-2 136,1 1-68,0 7-23,2 1-22,-1 5-22,-1 8 67,0 9 0,-1 15 0,-4 32 23,5-15-23,0 12 22,6-26-67,2-9 45,0-3 0,2-6-45,3-5 45,7-4 90,1-6-90,3-12 67,0-8-112,1-15 1,2-3-159,7-25 91,-6 16-22,2-16 22,-10 23-112,-2 2-1,-5 4-66,0 3-113,-3 4-627,0-7 448,-1 9-135,-1-6-156,0 7-23,0 2 718,0-2 179,0-2 90,0 6 179,-1-1 23,-1 10-46,1 2 0,0 3-44,1 2 202,-1 1-180,-1 1-67,1 0 45,-1 0 493,2 0 67,-2 4-134,1 4-135,0 9-179,-1 6 179,0 5-291,0 6 67,2 4-157,-2 4 45,1 5-90,0 1 1,0 3-23,1 1-23,-1 0-22,1-5-22,0-2 44,0-9-470,0-5-158,2-8-2846,2-8 806,0-12 2646,0-17 0,-2 6 0,-1-7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8:12.34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3 1 18827,'0'19'1054,"0"2"-875,-1 8-111,1 2-68,-1-3 22,1 0-44,0-2-135,0-3-449,0-2-268,0-6-673,0-3-965,0-7-1030,0-2 3542,0-11 0,0 6 0,0-6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8:12.676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 7 15083,'6'-4'1636,"0"2"-1030,-6 2-23,0 0-628,2 0 23,1 0-45,1 2-1032,4 3-695,-2 2-1434,1 1 3228,-2-1 0,-2-4 0,-2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8:13.46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195 41 19164,'-3'-11'381,"-1"2"-381,-4 1 67,-3 2-90,-1 2 91,-2 1-113,-1 3 67,-1 0-22,-1 7-45,0 2 90,3 10-90,4 0 45,3 3-44,4-5 66,1-1-89,2-3 89,0-4-44,0 1-1,1-4 23,7 1-22,3-2 44,9 0-111,1-2-90,1 4-113,4 3 68,-6 1 134,0 3 90,-9-1-45,-6 0 90,-2 4-67,-3-1 66,0 2-66,-5-2 67,-2 2 0,-17 7-23,2-7 0,-11 1 90,6-10-89,0-6 22,4-2-45,2-1-23,10 0-402,2 0-988,8 0-739,1-3-1436,0-1 3588,6-7 0,-5 5 0,4-2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8:14.24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167 157 7527,'2'-19'2601,"2"1"-2310,0 7 1,2 1 224,0 2 559,-3 3 114,0 0-113,-2 3-314,-1-1-134,0 0 22,0-3-223,-1 1-136,-3-3-90,-2 1-65,-3-3-92,0 1 113,-1-1 179,0 2-111,0 2-158,1 3-22,-1 2-23,-4 1 1,4 4-46,-3 2 46,7 6-46,1 2 68,2 2-45,1 8 0,1-5-22,1 5 66,0-6-88,0-2 66,0 1-67,0-4 68,2 2-68,4-6 45,3-2-135,11-1 68,-5-2-45,7 0 22,-6-2-246,2-1 134,-1 0-22,-4 6 112,-2 0 0,-5 4 89,-2-2-22,-3 4 23,0-3 44,-1 4 23,0 0 45,0 1 22,-3 2 89,-8-1-110,-3 1 66,-8-4-135,1 0 45,-1-3-22,-2-5-23,3 0-44,-2-4-1189,6 0-1457,0-1 2668,2 0 0,7 0 0,2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8:16.559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95 0 8110,'-15'0'1995,"0"0"-1389,8 0-1,-2 0-223,3 0-2,0 0-88,1 0 44,0 0-112,1 0-44,1 0 67,0 0 111,0 0 135,-1 0 1,0 0 88,1 0-155,1 0 1187,1 0-1233,6 0-22,4 0 22,8 0 22,6 4-88,2-1-69,5 4-44,-1-1 67,4-1-45,-2-2-67,3-2-90,0-1 0,0 0 23,1 0-68,-1 0 113,-4 0-45,-2 0 44,-4 0-66,-2 0-1,-1 0 45,0 0-90,-2 0 45,2 0-111,-1 0 111,-1 0-90,1 0 46,0 0-1,14 0 24,-8 0-69,10 0 68,-15 0 45,8 0-90,-9 0 67,8 0-67,-7 0 45,-1 0-68,0 0 46,2 0-1,-2 0-44,2 0 89,-3 0-112,0 0 90,-1 0-45,-1 0 22,3 0 23,11 0 0,-4 0-67,7 0 66,-9 0-66,-2 0 44,1 0-44,-3 0 67,3 0-23,10 1 1,-5 2-1,8 3 0,-10 1-22,1 0 45,-1-2 0,14-3-67,-11-1 44,10-1-44,-14 0 44,-1 0 0,-1 0-22,-1 0 45,-1 0-22,5 1-23,-6 0 23,5 1-1,-8-2 0,3 3 1,-1-3-23,1 3 0,1-1 45,12 3-68,-8-1 90,9 2-89,-11-1 44,0 1-22,0-1-22,-1 1 67,0-1-45,1 0 45,3-1-90,2 0 90,2-1-90,1 0 67,-3-2-22,12 0 23,-11-1-46,8 0 68,-13 0-67,2 0 66,-2 0-44,14 0-67,-12 0 112,10 0-45,-16 0-22,1 0 44,-3 0-22,-1 0 0,-1 0 0,8 0 0,-5 0 0,8 0-22,-7 0 44,0 0 0,2 2-44,-1-1 44,-1 4-44,10 2 22,-9-1 0,7 1 0,-7-4 22,1-2-22,2-1 0,0 0-22,-3 0 22,0 2 22,-1 1-66,1 2 66,1 3-44,1 1 66,0-2-44,8 0-22,-6-4 44,8 0-44,-6-3 0,0 1 22,3 2-68,9 9 24,-10-1 44,8 5-68,-12-4 68,2-2 0,-1-1-44,0-3 66,-1-1-44,7 2-24,-10 1 46,1 1-89,-13-1-270,-3 0-381,-3 0-650,-1 1-1502,-3 1-6939,-5-1 9592,-14-3 1,10-2 0,-8-4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8:18.435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 12 21428,'24'-5'381,"7"2"-291,15 3-90,4 0 0,6 0 0,-2 0 0,0-2 22,-6 2-44,-6-1 66,-7 1-88,-8 0 66,-7 0-89,-7 0-180,-5 0-44,-5 0-23,-2 0-67,-1 0-718,-7 0-66,-5 0-1280,-24 0 1504,6 0 313,-14 0 404,14 0 224,-12 9 0,13-3 157,-9 6 44,14-5 91,1-1-45,1-1 89,2-1 45,0-2 90,4-1-68,2-1-66,3 0-23,1 0 358,1 0-492,4 0-113,2 0-90,2 0 786,1 0-561,1 4 44,1 3-22,1 5 91,2 5 88,-3 1-44,3 4-90,-1 2 67,-1 5 0,0 9-112,-1 4 23,-2 13-112,1 2-68,-1 7-22,0 2-45,0-4 45,0-1-90,0-11 112,0-11-246,0-10-247,0-12-270,0-6-66,0-6-314,0-2-224,0-3-1637,1-6 2937,1-25 0,-1 19 0,0-18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8:18.899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0 91 8267,'0'-19'2040,"0"4"-1480,0 9 338,0 3 267,0 2 4194,0 0-4551,0-1 1568,0 0-2376,0 0 67,2 0 45,6-2 45,7-3-112,10-1 0,4 0-45,3 2 22,2 3-22,-5 2 22,-3 1-22,-6 0 0,-5 0-22,-5 0-90,-3 0-22,-4 0-158,-2 0-9539,-1 0 8623,-3 0 0,2 0 0,-2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44.24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1 184 6047,'1'-27'1143,"-1"3"-1030,2 8-90,-2-2-23,0 2 0,0-3 0,0 2 0,4-3-45,-1 9-314,3 0 0,-3 10-246,-1 0 605,-1 0 0,-1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8:20.644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83 23 12774,'-12'0'4013,"0"0"-3094,10-2-268,-2-1-91,4-2-134,-2 1-224,2 1-113,0 0-111,0 2 89,0-1-22,6 2 23,4 0-46,7 0 23,5 0-23,2 5-22,-3 4 23,0 6-46,-6 4 68,0-1-67,-7 0 22,-3 1-45,-3 1 0,-2 2-23,-4 0 1,-6 0 67,-5-3-67,-20 7 0,8-6 44,-14 2 1,14-7 44,3-5-44,8-1 44,5-4-44,6-2-113,3-1 23,2-2 112,0 1-44,4 2 88,4 0 24,6 3-24,6-5 24,5 2-91,4-3 46,3 0-1,18 1-425,-11 2-584,10 2-1323,-18-1-2308,-5-1 4618,-7-2 0,-8-1 0,-7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8:27.041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17 0 20867,'-9'27'539,"3"4"-338,4 14-44,2 5-90,0-1 23,0 2-68,0-3 1,6 0-1,3-4-44,5-4 67,2-3-68,0-9 46,-1-5-46,1-9 23,-3-7 0,4-3-67,2-4 0,0-6-157,3-13-45,-2-11-471,8-39 448,-9 16 135,6-20 45,-13 31 112,-2 10 0,-5 10-22,-3 10 44,-2 7-44,0 3 22,0 2 45,0 9 44,0 4 23,0 15 45,0 4-22,0 6 22,2 1-90,4 3 23,4-1-45,13 10-45,-2-20 0,7 2 0,-7-24 44,-1-5 24,-3-3-24,-2-9 1,0-10-179,8-39-68,-6 4 90,5-23-44,-10 22 20,-6 5 69,-3 4 22,-3 8 45,0 8-44,0 9 66,0 7-67,-5 6-268,-2 4-494,-4 2-1144,-1 6-1883,1 5 3834,-1 4 0,5-3 0,1-5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8:35.835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14 0 8513,'-4'11'4395,"2"-2"-3363,0-9 470,2 0-314,-3 0-560,2 0 1860,0 0-2196,5 0-113,6 4-67,5 1-89,6 5 21,-1 0-66,2 3 67,0-1-45,-3 1 45,-3-1-68,-3-2 1,-5-1 44,-2-1-44,-3-2 67,-1 3-45,-1-1 68,-1 2-68,0-1 67,0 3-45,0 1 0,-3 4-22,-3 2-44,-12 11-23,1-9 67,-8 4-46,9-9 46,1-6-45,1 2 45,-3-2 0,7-3 23,-2-1-68,7-2 90,3-4-314,1 2 269,4-2 0,4 0 22,6 0-67,4 0 90,1 1-67,3 1 44,0 1-44,1-1 44,0 3-22,2-1-22,-1 3 44,4 2-67,-5 1 90,-1 2-90,-6-2 90,-5 0-67,-2-4 22,-2 0-67,-4-5-516,1 1-1846,-3-2 0,0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02.042"/>
    </inkml:context>
    <inkml:brush xml:id="br0">
      <inkml:brushProperty name="width" value="0.07056" units="cm"/>
      <inkml:brushProperty name="height" value="0.07056" units="cm"/>
      <inkml:brushProperty name="color" value="#FFC114"/>
    </inkml:brush>
  </inkml:definitions>
  <inkml:trace contextRef="#ctx0" brushRef="#br0">752 1091 17617,'3'13'919,"0"-3"-695,-3-10 202,0 0-269,-5 0 0,0 0-68,-5 1 23,0 0 1,1 0 21,-2 0-66,2 1-24,-1-1 24,1 2-68,-1-3 67,2 2-45,-5-2 45,1 0 90,-2 0-66,-2 0 20,-1 0 24,-2 0-1,-1 0-111,1 0 89,1 0-112,1 0 67,-1 0-67,0 0 89,-1 0 91,-11-6-90,7 1-23,-7-6 0,10 0-67,0-2 45,1 0-45,0 1 23,2 0-46,1 1 46,1-4-23,0 0 0,1-1 0,-4-7 44,2 8-44,1-7 23,1 10-46,4 0 46,-3 0-68,0-1 67,2 0-66,-2-10 66,4 5-67,-1-8 68,1 9-46,3-3 46,-1 1-23,-1-8-23,3 8 1,-3-5 44,5 8-44,-1 0 22,2-1 0,-1 1 22,2-2-67,-2-3 68,1 2-46,1 0 1,1 3-23,0-8 90,0 8-112,0-6 134,0 6-157,0 0 135,0-1-90,0 0 68,0 0-46,4 0 1,-1-2 22,6 4-67,-2-3 22,4 1 23,0 0-1,3 1 23,-1 3 0,0 1-22,1 1 22,4-4 0,-4 3-46,4 0 46,-5 4-22,0-1 44,2 0-44,7-6 22,-6 5 0,7-3 22,-8 4-44,0-1 44,0 1-67,-1-1 90,-1 2-67,1 2 44,1-1-44,0 4 22,3-2 0,5 0 0,-6 0 0,4-2 22,-8 3-22,2 0 23,-2 1-46,1 1 23,-1 0 0,1 0-22,1 0 22,5-1 0,-5 2 0,4-2 22,-7 3-44,-1 0 22,1 0-23,5 0 23,-2 0 23,5 0-23,-5 0-67,1 0 111,-3 0-88,0 0 44,-2 0 0,4 0-23,-2 0 1,1 2 67,-4 1-90,-2 0 45,0 2 0,1-2 0,-1 3-23,9 5 23,-6 0 0,7 6 0,-10-4 0,2 0 0,0-1 23,0 1-1,1 0-44,-1 0 22,-2-1 0,-1-1 22,2 1-22,-3 2 0,2-1 0,3 10 23,-1-6-46,2 5 90,-3-9-134,-2 1 134,-1-1-67,-2 2 0,0 1 0,2 7 23,-1-6-23,0 4 22,-2-8-44,0 1 67,0-1-45,0 6 23,-2-6-1,1 5-22,-2-7 0,0 1 23,0 2-46,0-1 46,0 2-23,0-1 44,0-1-44,0 1 23,0-1-1,0 4 23,0-3-67,0 0 44,-3 0-22,0-2 22,-3 3-22,0 1 23,-1-1-23,1 0 0,-1 0 0,-1 3 67,3-6-112,-2 3 90,3-6-90,1-2 112,-1 2-134,-2 1 112,3-4-90,-4 5 90,3-5-90,-2 4 90,1-1-90,0-1 112,2-1-44,-4 0-46,2-2 23,0 2 0,0-3-22,1 3 67,1 1-68,-1 0 68,0 1-67,1-1 22,-2 0-23,3 0 68,-1-3-45,-1 2 0,-1-3 0,-3 4 45,1-3-67,-1 3 44,1-3 0,1-1-22,0 0 0,1-1 0,2 0 23,-4 1 22,3 1-45,-2-2 67,1 1 0,0-3 23,0 1-45,0 1-23,0-2 23,-1 2-22,-1 0 44,-5 0-22,2 0-1,-9 3-44,7-3 90,-5 5-45,4-8-23,-1 3 23,3-3-67,-1 0 66,3 0-44,-1 0 23,2 0-46,-1 0 46,2 0-46,-2 0-425,2 0-4911,-17-4 5359,-2-7 0,2 4 0,6-3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02.043"/>
    </inkml:context>
    <inkml:brush xml:id="br0">
      <inkml:brushProperty name="width" value="0.07056" units="cm"/>
      <inkml:brushProperty name="height" value="0.07056" units="cm"/>
      <inkml:brushProperty name="color" value="#FFC114"/>
    </inkml:brush>
  </inkml:definitions>
  <inkml:trace contextRef="#ctx0" brushRef="#br0">282 0 17662,'-18'27'246,"0"-2"0,1-2-66,-3 2-1,-3 7-67,-3 4-67,0 6-22,-3-2-1,6 2-22,0-4 0,6-2 0,2-1-291,4-6-337,2-5-628,5-7-582,1-6-1525,3-5 3363,0-4 0,0-1 0,0-1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02.044"/>
    </inkml:context>
    <inkml:brush xml:id="br0">
      <inkml:brushProperty name="width" value="0.07056" units="cm"/>
      <inkml:brushProperty name="height" value="0.07056" units="cm"/>
      <inkml:brushProperty name="color" value="#FFC114"/>
    </inkml:brush>
  </inkml:definitions>
  <inkml:trace contextRef="#ctx0" brushRef="#br0">449 0 16406,'-11'12'1120,"-4"4"-738,-5 12 22,-4 5-91,-1 5-21,-3 6-68,-4 4-156,-1 4-46,-4 1 0,4 3 46,1-2-91,4 1 68,3-3-202,0 1-45,4-5-246,2-6-46,2-9-178,5-12-337,5-5-2152,3-10-270,4-2 3431,0-16 0,0 9 0,0-8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02.045"/>
    </inkml:context>
    <inkml:brush xml:id="br0">
      <inkml:brushProperty name="width" value="0.07056" units="cm"/>
      <inkml:brushProperty name="height" value="0.07056" units="cm"/>
      <inkml:brushProperty name="color" value="#FFC114"/>
    </inkml:brush>
  </inkml:definitions>
  <inkml:trace contextRef="#ctx0" brushRef="#br0">402 0 9545,'11'6'1950,"-3"0"-1456,-10-2 179,1-2 223,-2 3-111,0-2 0,-1 3-314,-3 1-46,-2 4 69,-2 5-23,-4 8 22,-2 9-67,-2 6-135,-2 10-44,-3 4 0,-5 6-68,-2 4-90,-3-1-44,4 0-45,-3-4 0,4-4-336,2-4-448,4-11-1279,5-10-2466,6-15 4529,2-7 0,5-7 0,1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02.046"/>
    </inkml:context>
    <inkml:brush xml:id="br0">
      <inkml:brushProperty name="width" value="0.07056" units="cm"/>
      <inkml:brushProperty name="height" value="0.07056" units="cm"/>
      <inkml:brushProperty name="color" value="#FFC114"/>
    </inkml:brush>
  </inkml:definitions>
  <inkml:trace contextRef="#ctx0" brushRef="#br0">0 276 18670,'22'7'202,"2"-2"-225,0-7 91,4 1-68,5-2 22,-1 1 23,-1 0-68,-1 1 68,-1 0-67,-2 1 67,0 0-68,-2 0 46,-1 0 0,-1 0-23,-2 0-68,-3 0 68,-4 0 45,-5 0-90,-3 0 113,-5 0 940,-1 0-985,3-1-23,-2-3 0,5-5-45,-2-4 90,3-2-68,-1-1 23,1 1-22,2-2 44,-2 0-22,5-3 0,-2-2 0,1 0-22,-1 1 22,0 5-22,-1 2 22,-3 5-45,-1 3 45,-3 3-67,-1 2 44,1 1 23,0-1-22,2 0 22,1-1 45,-2 2-68,1-2 46,-1 2-46,0-1 23,0 1-22,0-3 22,-2 3-90,2-1 90,-3 1-23,3 0 46,-1 0-23,-1 0-23,2 0 1,-3 0-1,2 0-44,0 0 67,1 0-45,1 2 45,2 4-22,1 5 67,2 7-45,-2 3 45,1 6-45,0 2 22,2 3-22,0 1 22,1 3 1,5 20 22,-5-12-45,4 12 45,-6-21-67,1-4 44,-2-2-22,0-6 0,-1-3 0,1 1 67,-2-9-134,1 2 134,-3-10-89,-2-2 291,-1-2-202,1-5-67,-1-8 45,3-7-68,-2-8 46,2-2-68,-4 0 45,2-2-23,-1-2-66,-1 1 44,4-7-89,-2 5 111,2-2-89,0 4 89,-1 5-44,2 0 0,-3 7 0,3 2 22,-2 4-22,2 5 22,0 0-22,4 2 89,-2 0-44,1 1 44,-2 3-67,-3 1 45,1 2-134,-1-1 89,0 2-45,0 0 90,1 0-23,0 0 69,2 0-69,-2 3 46,2 0-23,-2 3-23,1 1 46,1 10 111,-1 1-134,4 7 67,-3-1-67,1 0 90,1 0-90,1 2 45,2-3-23,2 2 1,-1 0-1,6 12 23,-5-8-68,2 8 68,-5-11-90,-3-1 90,1-1-67,-2-2 22,3-4 22,-3-3-67,-1-7 45,1-2 23,-3-5-23,2 1 89,0-2-21,3 0-1,2-10-45,11-21 1,-5-3-46,9-16 23,-7 10-67,0-2 45,3 0-68,-3 2 68,2 4-46,-1 2-44,-3 2-179,7-8 201,-8 11-45,5-4 135,-8 16-112,1 3 90,-3 4-45,-3 3 44,-1 4-21,-5 0 44,2 3 0,-2-3-45,2 3 0,3-1 0,-4 1-44,4 0 178,-2 0 23,3 7 45,0 4 0,1 11-112,1 3 67,4 20-22,-3-10-68,3 12 46,0-13-46,-2 1 0,5 2 46,-1 0-46,0 1 0,3 11 23,-4-14-90,1 4 90,-7-20-67,-4-6 44,-1-6 23,0-3-23,-3-2 1,1-1 66,1-1-66,-1 0 66,2-6-89,1-9 45,1-11-67,-2-10-23,2-6-89,-4-2 66,1-1-88,1-13 156,-1 19-68,2-6 68,-1 27-44,1 6-1,-1 7-45,0 3 22,-2 2-178,0 0 246,1 0-45,1 0 67,0 0-22,0 0 23,-2 0-23,2 0 67,-2 0-134,3 0 156,1 1-111,-1-1 44,3 3-22,-1-3 45,3 3-45,1-3 45,1 3-67,2-3 89,2 1 1,10-1-23,-4 0-45,9 0 22,-9 0-22,-1 0 22,-1 0-44,1 0 44,-3 0-22,3 0 23,-4 0-23,0 0-45,-2 0 67,4 0 1,-1 0-23,3 0 0,-2 0 0,0 0 0,0 0 22,1 0-22,-3 0 0,2 0 0,-5 0 0,0 0 0,-5 0-22,-3 0 44,-1 0-22,-1 0 45,0 0-90,-1 0 90,-1 0-2467,0 0-2152,-9 0 4574,-11-3 0,5 2 0,-3-3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02.047"/>
    </inkml:context>
    <inkml:brush xml:id="br0">
      <inkml:brushProperty name="width" value="0.07056" units="cm"/>
      <inkml:brushProperty name="height" value="0.07056" units="cm"/>
      <inkml:brushProperty name="color" value="#33CCFF"/>
    </inkml:brush>
  </inkml:definitions>
  <inkml:trace contextRef="#ctx0" brushRef="#br0">46 0 18087,'5'16'449,"-1"-3"-382,-4-9-22,0 1 134,0 2-45,0 0-21,0 2-1,0 1 45,0 7-135,0-1 46,-1 16 21,0-12-66,0 9 44,1-6 22,0 3-21,0 13-68,0-10 45,0 7-45,0-14 67,0-1 0,0 17-44,0-16 22,-1 12-45,-1-19 22,-1 3-44,1 0 66,-1 2-21,0 2-1,-1-1 1,0 0 21,0 6-66,3-8 67,-2 6-68,3-8 68,-1 0-67,1-1 44,0 0-44,0-2 22,0 11 0,0-7 22,0 10-44,0-10 67,0 5-68,0-3 90,0 2-89,0 0 67,0 8-45,0-8 45,0 5-68,0-12 68,0-1-23,0-2 23,0-1-45,0 2 23,0-1-46,0 0 68,0 0-67,0-2 44,0 3-44,0-5 66,0 4-66,0-3 68,0 0-46,0 1 44,0-1-88,0 3 111,0 4-90,0-3 46,0 2-23,0-3 22,0-4 0,0 2 158,0 2-68,0-4-45,0 1-45,0-2 45,0-1-67,0 1 23,1-1-46,-1 1 135,1 5-21,-1 0-24,0 3-45,2-6 23,-2-1-67,1-5 89,-1 0-493,0-3-897,0-4-2601,0-14 3924,-11-14 0,8 10 0,-9-3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02.048"/>
    </inkml:context>
    <inkml:brush xml:id="br0">
      <inkml:brushProperty name="width" value="0.07056" units="cm"/>
      <inkml:brushProperty name="height" value="0.07056" units="cm"/>
      <inkml:brushProperty name="color" value="#33CCFF"/>
    </inkml:brush>
  </inkml:definitions>
  <inkml:trace contextRef="#ctx0" brushRef="#br0">1 190 18760,'11'0'628,"3"-6"-583,8-5 22,5-8-67,3-5 22,5 2-89,0-2-179,-2 6-69,-3 3-245,-6 2 201,-4 3-90,-5 0-88,-7 4-181,-3 0-22,-4 5-515,-1-2-1361,0 3 0,0-2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46.15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101 390 9007,'-22'-68'515,"1"1"1,3 3 0,4 18-67,11 40 43,3-1-21,0 1 113,-1-1-24,0-2 0,-1-1-22,1-4-224,0 2-22,-1-1 1143,1 1-1323,-1 6-67,0-3 0,2 9 179,-1-1-202,-1 1-22,0 0 22,-1 0 337,3 0-359,-1-2 0,1 0 0,0 0-560,0 1 582,0 8-22,0 8 45,0 10-23,0 10 1,0-1-23,4 3 0,1 0 22,6-1-22,1 2 23,1 1-23,-2-5-23,0-1 46,-1-6-23,-2-2 0,0-5-23,-2-4 46,1-5-23,-2-3 0,1-3 0,0-1 22,7 3-22,1-4-22,3 2 44,-1-3-22,2-2 22,-3 0 23,1 0 0,-4-5 23,4-19-46,-2 3-22,0-19-45,-3 10 45,-3-3-67,-1-1-45,0-18 112,-3 19 0,2-8-45,-2 26 22,-3 6-44,1 6-291,-2 1 178,1 2 135,4 4 112,5 10 24,3 12-24,6 14-22,2 6 89,2 4-112,1-1 23,-5-4-22,3-8-23,-5-8 22,2-6 0,-6-9 1,-2-3-1,-3-6-22,-1-2 67,-1-3-44,1 0 22,2 0 67,0-5-112,2-10 67,0-11-157,0-43 68,-2 12-23,-3-31 0,-5 24 23,-1 1-23,0 7-89,0-3 89,-1 25-134,-2 2-203,-1 23-134,1 5-448,1 2-1831,2 2 0,0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02.049"/>
    </inkml:context>
    <inkml:brush xml:id="br0">
      <inkml:brushProperty name="width" value="0.07056" units="cm"/>
      <inkml:brushProperty name="height" value="0.07056" units="cm"/>
      <inkml:brushProperty name="color" value="#33CCFF"/>
    </inkml:brush>
  </inkml:definitions>
  <inkml:trace contextRef="#ctx0" brushRef="#br0">0 158 17235,'24'9'1099,"1"-7"-897,-5-11-180,3-3 1,4-1-1,0 1-22,3-1 22,0-2-66,-3 2-180,2 2-158,-5 2-134,-1 2-425,-4 0-180,-3 0-202,-5-3 0,-2 1-583,-4-1-627,-2 4 2533,-1 2 0,-2 2 0,0 2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02.050"/>
    </inkml:context>
    <inkml:brush xml:id="br0">
      <inkml:brushProperty name="width" value="0.07056" units="cm"/>
      <inkml:brushProperty name="height" value="0.07056" units="cm"/>
      <inkml:brushProperty name="color" value="#33CCFF"/>
    </inkml:brush>
  </inkml:definitions>
  <inkml:trace contextRef="#ctx0" brushRef="#br0">1 98 17123,'11'0'1816,"1"0"-1749,3 0 24,2-4-91,5-2 67,2-10-67,3 2 45,2-4-157,-2 6-270,-3 4-89,-4 1-134,-7 5-247,-3-2-224,-4 1-203,-3 2-626,-2-2-210,-1 3 0,0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02.051"/>
    </inkml:context>
    <inkml:brush xml:id="br0">
      <inkml:brushProperty name="width" value="0.07056" units="cm"/>
      <inkml:brushProperty name="height" value="0.07056" units="cm"/>
      <inkml:brushProperty name="color" value="#33CCFF"/>
    </inkml:brush>
  </inkml:definitions>
  <inkml:trace contextRef="#ctx0" brushRef="#br0">0 67 18939,'10'3'494,"3"0"-450,9-3-21,2-3-1,5-2 1,-1-1-23,-3-1 44,0 2-88,-2-2-46,-1 1-201,0-3-113,-3 3-269,-3 0-560,-4 2-897,-1 3-2085,-2-2 4215,-4 2 0,-1-1 0,-4 1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02.052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228 0 19746,'-7'34'23,"-2"6"22,-9 1-45,-4 12 45,-1 7-45,-2 2 22,5 5 1,0-2-23,6-2 44,-1-4-66,3-4 67,1-9-90,0-6 90,4-6-68,1-9 23,2-6-156,2-8-159,1-7-290,1-1-2152,0-3-293,0-8-2354,1-4 5404,5-8 0,-4 7 0,3 3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02.053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15 129 15531,'-1'-17'1816,"0"4"-1210,-3 9-1,4 1-89,-4 0-45,2 0-135,1 0 0,-1 2 359,2 0-605,0-1 44,0 1-111,0-1 134,0-2-22,8 1 21,7-3-66,11 1-68,10-4 46,3 2-46,4-3 23,-1 1-45,-2 2 0,-5 0-112,-4 2-135,-9 2-157,-5 2-88,-7 1-248,-5 0 67,0 0-247,-4 0-357,0 5-719,-1 2-2286,-5 7 4282,-9 2 0,6-6 0,-5-2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02.054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0 52 17886,'27'-2'874,"3"1"-673,5-3-133,4-1-45,2 0 44,4-1-89,-6 0 66,0-1-44,-9 2 23,-7 0-23,-5 3-158,-8 0-245,-1 1-90,-5 0-449,2 1-336,-3 0-448,1 0-1189,-2 0 1106,-1 0 1,-1 0-1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02.056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0 118 19971,'22'0'112,"6"0"-112,9 0 67,7 0-89,1 0 66,2 0-88,-3 0 88,3 0-44,-6 1 23,1 0-23,-4 0 0,-7-1 22,-2 1-44,-4 0 44,-4 0-67,-1-1 68,-2 0-68,-5 0 90,-3 0-68,-6 0 23,0 0 23,-4 0 918,1 0-941,-6-5 90,-5-3-90,-6-5 68,-7-3-68,3 0 45,-3 2-23,4 0-44,1 5 44,0 2-44,2 1 44,-1 3-22,4-1 45,0 1-45,5 0 22,3 2-44,3 0-449,2 1 426,7 0 67,4 0-22,9 6 23,3 2-46,2 7 46,1 0-46,-1 2 46,0-1-23,-2 0 22,-4-2-22,-4-1 0,-3-3 0,-2-1-22,-4-3 44,-1-1-89,-2-2 44,-1 1 1,-1-2 179,-1-1-157,-8-1 67,-2 2-89,-11-1 44,-3 2-44,1 4 44,-3 0-67,4 5 68,1 1-23,-2 0-23,3 2 23,-4 1-45,5 0 68,1-1-68,4-5-448,5 1-225,1-4-380,4 2-898,-2-3 1996,2-4 0,1 0 0,0-2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02.057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28 18 20419,'13'-10'-135,"1"3"135,-1 7 23,3 0-23,4 0 0,2 0 22,0 0-44,0 4 67,-1 0-90,-3 5 45,-2 1-23,-5 1 91,-4 6-91,-1 5 68,-5 8-23,1 5-22,-2 7 45,0 2-22,-5 2 45,-7-3-24,-7-3 46,-5-2-68,-2-7 45,0-3-44,1-11-337,-8-6-224,8-7-45,-3-2-516,11-11-3228,9-10 829,4-4 3498,16-8 0,-8 18 0,8 1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02.058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250 3 15509,'-16'-1'2309,"-1"-1"-1658,4 2-226,-2 0-200,0 0-1,-1 0 0,2 0-67,0 0-112,0 6 45,-1 1-68,0 10 68,-2 2-23,1 4-45,2 3 46,4-3-46,1 4 45,4-1-67,0-1 67,1 0-67,1-4 23,2-3-46,-1-1 23,2 5 0,7-4 23,5 4-46,9-8 68,7-1-67,5-2 67,3-3-23,4-4 23,-1 2-180,0 0-1097,10 2-338,-13-2-1098,5 0-2690,-21-4 5358,-7-1 0,-7 0 0,-4-1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02.062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16 71 14410,'-3'-20'2803,"0"3"-2377,3 11 0,0 1 22,0 1 68,0 2-45,-2-1-157,2 3 246,-1-1-358,-1 1-135,1 0-202,-1 0 113,1 1 135,1 16-1,0 10 0,0 22-45,0 9 22,0 6-44,2 3 22,3 1-67,3-5-22,2-4 89,-1-9-89,-1-7 44,-1-8-22,-3-9 23,-1-7-23,0-9 67,-3-5-67,2-4 22,-2-1-201,1-4 67,2-16-157,3-12 22,3-19 68,2-3 112,1 0 0,1 3 67,-2 4 22,-1 7-44,-2 4 44,-1 9-67,-1 9 0,-1 8-89,1 7 112,0 1 44,2 15 135,8 44-112,-5 1-1,6 40-66,-5-24 89,1-4-89,-1-10 44,-2-17-44,-2-12 44,-2-15-22,0-6 45,1-6-23,2-2 68,2-1-23,2-2 24,2-14-47,3-11-44,16-52 45,-7 10-56,-8 19 0,-1-2-12,8-24-21,-3 0-2,0 3 46,-3 7-90,-2 8-89,0 2 90,-9 21-225,-1 4-471,-8 23-919,0 2-1390,0 5 3094,-10 0 0,8 0 0,-7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46.93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29 1 11473,'-16'0'2691,"5"0"-2041,9 0 336,2 0-896,6 0-68,8 0-44,11 0 44,9 0 1,5 0-1,1 0-22,2 0-67,-3 0-269,-5 0-292,-7 1-269,-8 1-314,-6 3-380,-6 1 469,-4 5-2218,-3 4 3340,-2 3 0,2-8 0,-2-1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02.063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244 422 13357,'-10'-24'1367,"0"5"-1277,-6 6 22,2 2-90,-4 0 113,1 1-23,-1 2 224,-1 2-67,2 3-22,2 1-45,-1 5 0,0 11 44,1 7-66,-2 13-68,8 4-23,0-2 68,4 0-134,4-6 89,-1-3-45,2-5-45,0-5-22,0-5 0,0-4 45,0-4-45,6-2 45,2-1 45,7-1 22,2 0-112,3-9 23,-2-6-23,3-9-23,-1-5 1,0 0-113,1-1-89,-3 0-68,-2 1-89,-2-3-112,-3 1 22,-2 1-67,-2-2-852,-2-12 762,-2 7 180,-2-8-46,-1 17-425,0-8 740,0 11 134,-2-6 90,0 14-45,-3 2 22,4 7 1,-1 1-1,2 4 225,0 1 4326,0 1-3698,0 16-494,0 5 68,3 21-225,0 2 67,4 8-134,-3 2 90,1 2-202,-2-3 22,1-2-67,1-3 0,2-8-179,2-4-965,1-12-1098,0-11-1278,-3-5 3520,-3-7 0,-2 0 0,-2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02.064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1 0 17213,'0'21'852,"0"2"-673,1 5-66,1 1-46,0-1-45,-1-2-44,-1-5-45,0-1-561,0-5-426,0-3-381,0-3-269,0-4-1099,0-1 2803,0 0 0,0-3 0,0 1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02.065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0 46 11495,'0'-15'2758,"0"1"-1794,0 9-112,0-1-202,0 3-201,0 0-471,0 3-1,5 0-717,0 6-650,2 6-1345,-3 7 2735,-2 8 0,-1-13 0,-1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02.066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217 98 11698,'-4'-25'2354,"-1"2"-2018,-7 5 0,1 3 112,-3 5-245,0 5-2,2 3-22,-2 2-22,1 0-45,0 0 1,0 4-23,2 4-46,0 6 136,3 2-180,2 0 22,3 0-22,2-4 0,1 0 22,0-4-66,0-1 66,0 1 0,0-3-111,7 1-68,1-3 90,10 0-113,2 1 157,3 1-111,2 4 0,-2 0-23,-2 3 22,-5 2 23,-4-2 45,-6 6 111,-3-3-44,-2 3 0,-1-5 0,0 1 0,-3-4 45,-7-2 23,-6-2 66,-8 1 68,-4-3 224,-9 2-291,7-3-23,-2 2-112,12-2 45,5-1-135,5-1-1794,3-1-828,5 0 1508,1 0 1,1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02.067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220 83 15487,'0'-18'1748,"0"1"-1254,0 7-293,0-2 46,-1 3-112,-2 1 66,-2 2-44,-1 5 22,0-1-111,-2 2-46,-1 0 23,0 0 0,-3 2 0,4 3-67,-1 2 22,4 4 0,2-5-46,2 4 46,1-2 0,0 6 0,0-1 0,0 1 23,5 0-46,2-2 46,5 0-46,2-1-44,-2 0-112,3-4 0,5 4 44,-4-3 46,2 4-2,-9-3 91,-3 4-22,-4-1 22,-1 13 45,-1-7-45,-3 10 23,-5-11 22,-7 0 44,-5-1 292,-17 5-202,6-7-44,-12 2-67,14-13-46,5 0-44,7-3-584,6 0-1860,0 0-4955,5 0 7421,-3 0 0,5 0 0,0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36.482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83 28 9343,'-8'4'3498,"2"-1"-2646,-2-3-180,4 0-156,-2-3 22,1-1-157,-2 0 90,0 1-90,0 0 157,1 1-111,1 1-203,-1-2-90,4 3-67,-2-2 1,4 2-68,-2-1 22,2-1 68,0 0-135,0 0-224,0 1 269,4 0 45,7 1-45,6 0 0,6 0 22,4 0-22,-1 1 23,2 2-23,-5 4 0,-1-1 0,-6 3 44,-3-4-88,-4 1 44,-2-3 0,-2-2-23,-2 1 46,-2-1-46,-1-1 23,0 5-22,0-5 179,0 10-135,-5-2-22,-6 9 0,-8 1 22,-4 3-22,-1 0 23,0 1-46,1-3 46,3-1-46,2-4 23,2-1 0,5-6 0,2 1-22,6-4 0,2-1-225,1-2 113,0 3 67,0 0-1,3 6 68,5 1-45,5 0 45,7 3 0,0-6 0,0 0 0,1-3 0,-5 0 90,-3-4-112,-4 1 111,-5-2-44,0 0 67,-4 1-538,1-1-1614,2 2-1884,2-2 3924,3 0 0,-3 0 0,-1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37.635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101 0 18289,'21'20'23,"2"-2"-46,3-10 23,-1 2 23,-1 3-46,-3 0 46,-2 0-91,-4-1 1,-4-4-68,-7-2 68,-1-2 22,-3-1 180,0 3-113,-8 2-22,-5 7 23,-11 3-46,-7 5 23,-3 1 0,-2-3 23,-1-1-23,4-5 44,5-1-44,5-5 0,9-3 23,5-3-68,6-2-561,3-1 674,8 0-68,4 0 23,8 0-1,5 0 1,3 0 44,7 0-67,3 3 22,4-1-269,0 5-650,2-2-335,0 5-764,-2 1-2354,-3 3 4350,-9-5 0,-12-3 0,-9-6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39.336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46 0 18558,'20'16'45,"0"-1"-67,-4-9 44,-2 1 0,-3 1-66,0 1 44,-5 2-23,0 0 1,-4 2-23,-1 2 90,-1 4-90,0-1 67,0 2-66,0-2 21,-3 1 23,-4-2-112,-6 1 112,-6 0 0,-2 0 0,-1 4 0,3-3 0,2 0 0,5-2 23,3-5 21,3-4-88,3-2 44,2-3-91,1 1 47,0-1-1,0 3 67,0-2 23,4-1 23,3-1 89,9 0-90,5 1 22,5 0-89,5 0 23,-3 0-23,-1 0 22,-3 0 1,-4 0-1,4 2-380,-10-2-562,-3 2-1188,-8-4-2129,-3 1 4237,-7-2 0,5 0 0,-4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40.710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15 0 18401,'-8'13'0,"1"4"-44,10 8 111,4 1-90,8 4 23,7-2 0,4-2 23,3-4-1,-4-6-22,2-4 45,-7-2-45,1-3 45,-5-1-68,-1 0 46,-7-1-23,-1-1 0,-5-2-23,-1-1-44,-1 4 22,0 5 90,0 11-45,-3 12 23,-1 9 44,-4 1 45,1-4-67,2-11-23,3-12-22,1-7-90,1-6 68,0-1-23,5-1 112,9 1-67,10 1 45,8 0-22,4 0-1,-2 1 0,-2 2-22,2 6-22,-15 0 22,-1 1-22,-13-5 66,-3 1-21,-1-3 66,-1 3-89,0 3 23,0 2-68,0-4 45,0 0-112,0-8 134,3 2-66,1-1 44,7 3-45,3 0 90,4 0-23,3 0-22,2 2 22,1 0-44,8 6 0,-10-2 44,5 6-67,-13-6 45,-1 5 0,-4-3 90,5 9-23,-6-7-22,2 2-45,-7-11 67,-2-4-7196,-1-2 7129,0-13 0,0 9 0,0-9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41.206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211 1 19029,'-9'27'292,"2"5"-203,13 9-44,2 3-45,6-1 22,2 0-44,1-1 44,0 0-22,0-1 45,-3 3-45,-2-4 23,-1-1-23,-5-10 44,-2-8 46,-2-10 0,-2-3 89,-2-4-156,-10-1 134,-7-2-157,-14-1 44,-3-8-44,-3-5 45,1-9-90,-1 0 23,4 6-45,4 6-1772,3 10-1861,14 14 3700,2 0 0,11-1 0,1-6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47.25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0 13469,'24'4'695,"6"-1"-651,12-2-21,2 1-1,4 1-22,-3-1 23,0 1-359,-3-3-404,-3 2-516,-4-2-919,-5 0-1412,-5 0 3587,-7 0 0,-8 0 0,-4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0:55.66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47 0 15823,'-2'23'112,"1"1"-90,-1 1-22,-1 1 0,3 4 22,-3 2-44,3 2 67,-2 1-68,1-3 46,-1 2-1,-1-2-22,-1 0 0,0-2 0,0-2 0,1-5 0,0-5 45,0-5 1,1-6 21,1-4 202,1-2-2377,-1-1-1255,0-5 3363,0-3 0,1 1 0,0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01.81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132 181 9993,'-15'3'3094,"3"0"-2668,11-3 1166,1 0-1525,0-6-44,3-3-23,6-7 0,4-2 22,5 0-22,-3 1 23,-2 1-23,-3 3 0,-4 2 0,3-1 0,-2 1 44,1-1-88,-3 1 88,1 2-111,-3 4 67,-1 3 0,-1 2 0,-1 9 23,0 2-46,0 7 90,0 0-67,0-1 0,0 3 23,0 2-23,0 4 22,0 4-22,0 0 23,0 1-23,0-2 23,0-2-23,0-1 22,0-3-22,-1-2-22,-1 0 44,-1 1-44,0 1 44,1 0-22,-2-3 45,4-5-68,-3-3 46,2-6-23,0 0-23,0-1 46,0-3-46,0 4 46,-3-3-23,3 4 0,-1-4 45,2 2-90,0-4 403,-2 1-313,1-2 0,-2 0-45,-3 0-45,-3 0 90,-5 0-112,-3 0 67,-1 0-45,1 0 45,0 0 0,2 0-23,-1 0 46,1 0-46,1 0 23,1 1-22,3 1 44,1 0-44,6-1 22,0-1-449,3 0 449,8 0 23,3 0-23,8 0 45,1 1-45,4 0 23,1 0-1,3 0-44,0 0 44,2 3-22,0 0 134,5 8-111,0 1 22,5 2-23,-3 0-22,-2-3 22,-6-1-22,-5-3 45,-5 1 45,-10-5 22,-3 1-23,-6-4-537,2 0-2736,2-2 3184,-1-12 0,0 9 0,-3-9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16.26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407 134 8895,'3'-16'3071,"0"1"-2690,-3 11-134,0-3-135,0-1 269,0 0 180,0-1 134,0 5-112,0 0 2960,0 3-3275,0 0-156,0-1-44,-3-2-68,-2-2 67,-4-2-90,-2 0 46,-1 1-23,0 2 22,-2-1-22,0 3-22,-2-2 44,-1 4-44,0-1 44,-2 2-44,3 0 44,-4 0-67,3 0 68,2 0-46,-1 0 1,2 3 44,0 0-44,0 5-23,-3 6 68,3 0-23,-2 4 22,7-6-67,1 0 45,2-3 0,-3 7 45,4-5-90,-5 2 68,6-7-46,-3-1 46,5-4-46,-1 1 1,3-2 44,-1 1-44,1 1 22,-3 2-23,3 1 46,-2 0-46,2-1 23,0-2-246,0-1 224,0 2-23,0-1 45,0 5-45,3-1 67,3 4-44,4-3 22,3 2 0,2 0 0,2 2 0,2 4 0,0 1 22,0 2-66,3-1 66,-3 0-44,2-4-46,-2 0-89,-4-3 67,-1-2 1,-2 2-23,-4 0 22,6 7 45,-7-3 23,5 5 0,-7-5-23,-1 0 22,-1-1-89,0-1 112,-1-1-68,1 5 91,-3-3-46,1 5 91,-1-1-136,0 1 91,0 0-23,-1-2 0,-2-2 0,0-3 0,-2-1 68,2-2-91,-3-1 68,-1-2 22,-4 0-67,0-4 45,-2 1-22,-1-2 21,-5 0 24,-2 0-68,-2-2 67,-10-6-22,10 2-68,-5-7 46,13 8-46,2-2 46,3 2-46,-2 0-22,2 1-223,0 1-181,2-3-381,1 1-156,0-4-1077,1 3-1995,3 1 4058,2 2 0,1 3 0,0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17.171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68 175 10285,'-3'-25'2130,"1"0"-1816,1 6 22,1-1 157,0 3 113,0 1-113,0 2-224,0 2-202,1 1-44,3 3-46,4 4 113,6 1-180,4 3 113,5 0-23,3 7 89,0 3-89,-3 8 45,-3 2-23,-7 1-22,-5 2 45,-4 3-22,-3 3 44,-1 3-45,0 3 68,-3-1 0,-7-2 44,-6-3 46,-8-6-91,-1-3 68,-13-5-111,12-7-46,-8-3 22,13-5-44,4 0-315,0 0-493,7 0-873,3-5 1703,5-7 0,2 4 0,0-3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17.667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162 7 11698,'-14'-4'2398,"1"2"-1927,4 2-45,0 0-179,-1 0-112,3 0-23,-2 2 156,2 4 92,0 5 20,0 6 47,-1 4-114,-1 7 91,-1 4-247,1 4-67,0 1-68,1-1 0,2-4-22,2-4 0,1-3 0,1-2 0,1-5-22,1-3 0,0-1-46,0 1 68,6-4 0,3 0 23,8-7-90,1-2-449,2-2-1031,11-2 268,-8-2-1075,7-3-1166,-10 0 3520,-3 1 0,-8 3 0,-2 1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19.26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28 1 10218,'-13'7'5111,"4"-2"-4303,5-5-226,4 0-133,-1 0-382,1-4-22,6 3 0,3-3 44,9 4-156,-1 0 134,3 0-67,-2 5 45,-2 6-45,-3 5 45,-3 5 0,-4-2 0,-3 2 0,-2 1-22,-1 3 21,-1 3-44,-8-4 45,-2-2-67,-9-6 67,0-2-45,1-3 0,1-1 22,6-2-44,1-2 44,5-1-22,3-4-45,2 1-67,1-2 336,1 2 67,9 3-156,3 6 0,10 1-158,0 6 91,5 1-68,2 0-180,4-2-829,2-5-1143,1-5-2400,2-4 4552,0-3 0,-18 0 0,-4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20.04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28 55 15083,'-15'-19'3229,"3"5"-3252,12 14 46,0 0 22,9-2 111,2 2-111,9-3 0,1 1-23,0-1-44,4-1 67,0 2-90,-1-1-45,-3 2-358,-4 1-158,-5-2-313,-4 2-246,-2 0-270,-5 0-2512,1 4 1,-2 4 3946,-3 6 0,2-5 0,-1-1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23.315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13 61 17034,'-7'-8'156,"2"-1"91,10 8-90,3-4-89,8 1-24,3-3-21,3 1-46,5 0 68,1 0-45,1 1 23,0 2-46,-4 2 46,1 1 21,-2 0-88,0 1 88,-2 5-66,-7-2 67,-2 3-157,-3-5-91,-4-1-200,2-1-225,-4 0-224,3 0-605,-3 0-1099,-1 0-2354,-1 0 4910,-1 0 0,0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25.80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251 428 11361,'-16'0'1099,"1"-4"-517,6-1 136,-1-4-90,-1 0-23,-3-1-179,0 0-157,-1-1-67,1-2-23,1-1-133,2 0-2,0-1-66,1 1 44,0-3 23,0 0-67,2-2 22,3 0-23,2-1 46,3 1-46,0 0 91,0-1-91,2 1 68,8 0-90,4-1 68,11 2-23,1 0-23,0 2 46,1 1-46,-1 6 1,3 0-91,-3 6 68,0 0 0,-3 3 23,-2 0 0,1 0-1,-2 0-66,3 3 111,-9 1-67,2 4 90,-12 3-67,2 1 44,-4 2-22,1 10 67,-3-3-89,-3 6 44,-6-6-44,-5-3 89,-4 1-89,-2-1 44,2-4-22,-1 1 0,1-4 22,-2-1-22,2-1 0,-9 2 45,7-3-67,-4 1 89,7-3 1,0-3-1,0 0 202,-5-3-135,9 0-89,-1 0 0,11 0-67,0 0 201,3 0-156,5 0-46,1-1 46,7-1-46,-1-1 23,4 1 23,1 1-23,2 1 45,3 0-68,-1 0 46,5 0-46,-4 0 46,2 0-23,-4 4 22,-2 1-22,-1 5 22,-3 1 1,-4 1-23,-2 2 89,-5 0-89,0-2 68,-3 0-91,1-3 46,-1 2-23,0 1 22,0 1-22,0 3-22,0 1 22,0 10 22,0-8-22,0 2 22,0-9-22,0-2 45,0 2 0,-12 1-23,5-3-44,-12 3 44,10-5-22,-4 1 23,0 0-23,-3 1 45,-1-5 22,-9 1-45,5-5-22,-6 2 45,3-3-90,-1 0 90,-1 0-23,2 0 46,0 0-45,5 0 66,-2 0 46,-1-4-68,6-1-89,-1-6 22,12 0-45,3-2 45,2-4 0,0 0 0,0-4-23,0 2 23,1-2 0,3 1 0,1-1-22,10-10 22,-5 7-22,8-8 22,-3 10-45,2 2 22,1 5-66,2 6-91,1 4-335,13 4-24,-3 1-851,8 6-1256,-4 2 2646,-1 2 0,-14-3 0,-4-4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27.12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64 83 9612,'-17'-19'2220,"4"1"-1592,4 6 89,4 0 91,1 4-204,1 2 24,-1 2-157,3 2-157,-2 1 135,3 1-360,-3 6 113,3 8 90,-2 12 156,2 7-134,0 6-157,0 3-45,4 3-23,1 4-89,5 2 45,0 2-45,-2-2 45,1 0-45,-3-7 0,-1-5 0,-1-10 0,-2-3 22,-1-9-44,-1-1 44,0-8-44,0-2 67,0-5 0,2-1-113,-2-4-133,1-1-270,-1-5-224,0 0-314,-1-3-896,1 2-1504,-2-1 3409,2 3 0,0 4 0,0 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48.22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155 17 8245,'-20'0'2443,"3"0"-1344,6 0 0,3 0-472,-6 0 68,0 0-111,0 0-92,-1 0-65,1 0-69,4 0-21,0-1-91,6-3-223,2 2-91,1-2-111,1 2 112,0 0 0,11 1 134,9 1-134,17 0 67,9 0 0,1 6 0,-2 5 67,-5 6-157,-6 5 90,-3-1 0,-7 3-67,-6 1 90,-9 2-46,-4 0-44,-5 4-23,-15-2-157,-25 11 135,-5-9 23,-20 4 89,19-11 0,3-3 0,6 0 0,11-6 0,7-1 0,7-7-23,7-2-44,0-4-292,5-1 404,5 2-45,11 2 112,11 3 0,15 5-44,8 0-24,6 3-44,7-4 45,4 0 22,-1-1-67,-3-2-426,-5-1-426,-8-4-739,-10-2-898,-2-1 2489,-11-7 0,-9 5 0,-8-5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30.787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1 220 18648,'4'-24'717,"7"-1"-493,16 7-156,5-2 21,5-2-134,0 3 113,1-1-91,0 5 46,-2 1-23,0 4-23,-5-1-66,-4 3-135,-4 2-112,-8 2-68,-3 2-45,-7 1-291,-2 1-9091,-3 0 9536,-7 0 1,5 0 0,-5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31.344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0 4 18961,'31'-2'180,"2"1"-180,2 1 90,2 0-90,3 5 67,-3 5-112,-1 4 113,-2 3-68,-2-2 22,-6 0-134,-2 0-270,-7 2-357,-5-3-494,-4 0-852,-5-5-1212,-2-4 3297,-1-3 0,0-2 0,0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31.831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 33 11428,'0'-17'4372,"0"5"-3901,0 9 1256,0 3-1234,0 15 22,0 6-268,0 19-90,0 1-90,1 4-44,2-1 22,2 2-68,3-2 46,-1-4-225,2-5-605,-1-10-561,-2-7-695,-1-9-582,-3-5-1548,-1-2 4193,-1-17 0,0 11 0,0-11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32.612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0 31 17774,'19'-17'470,"-2"3"-357,-1 14 43,1 0-111,1 0-22,3 0 21,4 0-44,1 0 0,10 0-44,-11 3-68,3-1 44,-15 5-44,-3-2 89,-6 4 1,-1 0 22,-3 1 68,0 2-91,0-1 23,-3-1-45,-6 2 0,-20 5 45,0-7 0,-14 3 0,14-8 23,0-4-46,6 1 136,-1-2 88,8 0-89,4 0-89,8 0-158,4 0 135,8 0 0,3-3 23,9 1-46,6-1 46,2 2-23,3 1 0,0 0-23,-1 0 1,-4 0 0,-4 4-23,-3 3 45,-5 6-67,-4 4 134,-4-2-90,-3 2 68,-1-1-45,-2 1 45,-2 2-45,-3-1 0,-6 0 22,-5 2-44,-5 3 67,-2 0-68,-3 4 113,-7 3-23,11-9-44,-2-3 21,14-12 46,0-4-336,2-1-293,0-1-1097,1-15-1010,3-5-2286,2-14 4932,2 1 0,0 15 0,0 4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33.287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16 16 13873,'-9'0'3833,"3"0"-3362,6 0-157,0 0-68,0-3 136,0 1-248,5-2-22,7 1-44,13 1 66,6 1-67,10 1-22,2 0-23,3 0 1,4 0-1,-1 0-22,0 0 23,-2 0-46,-6 0 69,-4 1-92,-6 3 24,-6 3-135,-3-1-22,-7 1-718,-3-3 359,-7-1-247,-2-2-538,-3-1-1345,-6 0-874,-5 0 3542,-6 0 0,5 0 0,3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33.587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7 0 12930,'-3'5'2557,"1"1"-1907,1 2 336,1 8-313,0 8-180,0 11 67,0 8-223,0 8-23,0 5-157,0 6 0,0 4-112,0 3 0,0-4-45,0-9 0,0-9-90,0-11-560,0-11-920,0-9-1547,0-9-3833,0-4 6950,0-17 0,0 11 0,0-11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34.952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31 22 7885,'-10'-12'7198,"0"3"-6324,10 9 673,-2 0-1121,0 10-22,0 5-45,-1 14 45,1 5 21,2 8-88,0 9-68,0 11-135,0 11 0,0 7-111,4 8-1,2-4-44,3-5 67,-2-12-68,1-15 23,-2-14 0,0-15-112,-1-11 23,-2-8-46,1-2 1,-1-13-584,10-47 1,-2-1 425,-3 10 1,1-1 0,5-27 155,0 5 136,1 6-22,-2 15 247,0 12-24,-3 15 1,-4 10-224,-2 8 44,-1 5 68,0 1 89,4 16-22,-1 13-67,0 23-23,1 15-22,-2 8 112,5 4-68,-2-6 2,3-10-91,-2-16 22,-1-15-22,-1-12 0,-1-13 112,2-4 0,1-17-112,2-12 67,2-20-67,4-13 0,1-12-157,-1 15 1,0-1 20,6-35 80,-7 33 0,-1 3-78,-1-10-68,-5 13 23,-5 20-269,-3 13-786,-1 12-4079,3 5 5313,1 6 0,-1-2 0,0 1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35.65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168 248 10285,'0'-25'3588,"-4"-2"-2714,-1 10-516,-4-4-134,-2 2-201,2 1 67,0 3 89,-1 3-67,2 5-45,-4 3-44,-1 4 66,0 0-44,-1 10 45,0 6 22,5 9 0,-2 8 68,5-1 66,0 6-21,3 0-69,1 2-21,2 0-113,0-2 23,2 0-45,4-5 0,-1-5 0,7-6-67,-3-8 67,7-7 22,-1-16-89,3-13-90,-3-17-157,2-10-89,-2-3-203,2-3-290,-2 3-2198,-2-19 1367,-4 20-1681,-5-10 3408,-2 23 0,-2 18 0,0 5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35.971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 0 14052,'0'11'1502,"0"4"-897,0 2-22,0 8-90,0 10-22,0 11-112,0 8-292,0 10 158,0 2-113,0 1-45,0-2-67,0-9 22,0-11-134,0-12-695,0-13-1009,0-11 941,0-5 1,0-4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36.340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 1 17437,'0'37'852,"0"2"-672,0 4-158,0-2 23,0-3-68,0-7 23,0-7-627,0-8-517,0-6-694,0-5-988,0-2-3294,0-3 6120,0-7 0,0 5 0,0-5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48.76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81 13312,'19'-17'1143,"7"2"-986,17 5 0,10 2-90,4 1-22,7 3-22,-2 2 21,-3 0-21,-4 1-23,-8-1-135,-7-1-179,-6 0-156,-8 0-270,-7 1-67,-8 0-382,-6 2 695,-4 0 1,-1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36.736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9 25 14477,'-5'-13'3453,"1"2"-3049,4 11-90,0 0-381,0 2-606,0 2-717,0 3-1032,0-2-1793,0 2 4215,0-3 0,0-1 0,0-2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37.519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305 144 8716,'0'-17'4214,"0"1"-3092,0 8-270,0-3-337,0 1-223,-4-5-203,-2-1 23,-6 2-89,-2-1 89,-3 5-22,2 3 0,-3 3-46,1 4 68,-3 0-89,0 0-23,-1 0 22,1 7-44,1 3 22,6 5-23,2 3 23,5-1-89,3 1 156,1-2-157,2-1 90,0-3-22,2-2-23,2 0-22,9-2 89,1-2-44,5-2 22,-1 0-68,0 0-22,1 2-246,6 12 292,-7-2-1,3 11 90,-10-7-68,-4-3 23,-3-3-22,-4-5 89,0-2-45,-3-1 23,-9 2-22,-15 0 44,-2-3-112,-10-1 45,7-4-179,1 0 22,1 0-493,6 0-763,6-3-1210,9 1-2220,5-1 4843,2-1 0,2 3 0,0-2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38.185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220 0 12213,'-25'0'785,"-3"0"-583,7 0 201,-4 0 68,-2 0-23,5 0-44,2 0-135,8 0-180,6 2-156,3-1 22,3 2 23,0 3 44,0 1-22,1 2 23,5 1-46,2 1 46,6 1-1,9 7-22,-4-4-22,8 5-1,-10-5-66,-1-3-1,-2 4 1,1 1 66,-1 2-156,1 2 21,-1-2 91,0 0 45,-6 0 22,-2 7 89,-5-7 91,-1 6 44,-7-13-22,-3-1 67,-8-5-67,-3-3-112,-4-1 178,-16-8-132,10-1-182,-9-6 136,18 0-112,3 2 0,5 3-494,5 3-695,5 0-1816,2 2-2511,2 0 5538,0-2 0,0 2 0,0-1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39.30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7 92 16697,'-4'-26'673,"2"3"-517,2 8-156,5 3 68,3 4-68,9 2 135,1 5-113,5 1 45,3 0-22,-1 7 0,3 1-23,-6 6-44,-1 2 67,-5-1-45,-4 4 45,-3 0-45,-3 2 67,-3 2-90,-1 0 68,-2 1-45,0 2 23,-2 1-180,-16 12 134,0-9-89,-13 7 112,4-13-22,5-2 44,1-1 1,4-3 22,7-6-45,3-4 22,6-6 157,1-2 158,9 0-1,6 1 1,8 2-203,6 2-156,0 2 134,2 4-135,2 1 68,0 5-449,0 0-605,-1-2-874,-6-1-2198,-5-4 4081,-5 0 0,-9-5 0,-3-1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41.55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31 12 13469,'-15'-1'2825,"1"-1"-2085,14 1-157,-2-1 201,2 1-470,0-1-90,0 1-134,2-1 224,6 2-135,5 0-89,9 0 44,1 0 1,0 0 67,2 0-135,0 2 45,0-1-45,1 1 0,-4 1-22,20-3 22,-12 3-89,13-3 68,-12 1-70,-1 1 92,3-2-112,-1 3 88,-1-1-44,1 2 23,-5 2-46,17 6 68,-13-5-23,10 3 23,-14-8-67,0-1 67,0-1-45,2 0 22,-4 0-22,11 2 45,-10-2-90,6 3 90,-8-2-68,-1 4 46,0 0-23,0-1 22,-3 1-22,1-2-22,-1 0 44,12-2 23,-9 1-67,8-1 44,-12 1-67,3 1 68,2 1-23,2 0 0,2 2 0,-2-2 0,1 0 22,14 1-22,-7-4 0,9 3 22,-14-4-44,-5 3 44,0-1-22,-1-1 0,2 1 23,-1-2-46,2 0 23,9 2 23,-5 0-46,4 3 46,-8-1-46,-4 1 46,-1 1-23,-1 1 0,-1 0 0,16 0 45,-6-3-68,13-2 46,-10-2-46,0 0 46,0 0-46,11 2 46,-13 0-46,10 1 68,-13-2-67,-1 1 44,4-2-22,-2 0 22,1 0-44,4 0 22,-2 0 0,3 0 0,-1 0 0,9 0 0,-9 0 0,5 0 22,-11 0-44,-2 0 67,2 0-68,1 0 23,0 0 23,-1 0-46,-1 0 1,9-3 67,-8 2-90,6-1 67,-12 2-66,-3 0 66,3 0-22,1 0-22,1 4 44,9 2 0,-8 1-66,9-1 111,-8-4-90,3-1 46,0 0-46,12 0 46,-6 1-90,7 1 111,-8 0-66,-2 0 44,4 0-44,-3 2 44,-1-1-44,-1 4 44,0 0-44,14 2 44,-9-2-44,8 1 44,-12-1-44,-1-2 44,4 1-44,-3 0 44,3-1-66,-3 0-24,0-1-21,12 0 89,-11 1-45,6 2 67,-11 1-44,1 2 44,1-3-44,1 2 44,1-2-44,13 4 44,-10-2-44,10-1 44,-12-2-66,1-4 88,1 2-66,0-4 44,-4 2-44,6 0 44,-10 1-66,5 1 66,-11 2-89,-1 3-247,-4 0-359,-3 3-537,-4-2-1347,-4 1-3362,-2 6 5919,-13-5 0,8 0 0,-8-8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42.684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53 19 9410,'-3'-6'2243,"1"0"-1773,1 4 225,-1 1 202,2-1 1390,-1 2-1166,-1-1-650,0 1-23,1 0-178,-2 0-1,1 0-23,-1 0-89,-1 0-44,-1 5 133,-2 11 157,2 14-21,-1 17-69,4 7 46,1 14-180,1 0-89,0 7-45,0-1-23,0-5-22,0-4 23,3-10-23,0-9-45,3 4-179,-1-22-314,-2 3-45,-2-23-157,-1-2-6143,0-5 6883,0-20 0,0 14 0,0-14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43.28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0 49 11675,'2'-16'1480,"-1"1"-920,2 11 157,0-1-21,0 2 21,1 1 90,1 1-179,2 0 0,5 0-90,0 0-157,5 1-111,1 0-46,2 0-90,3 0-44,3 0-90,1 0 44,5 0-66,-1 0 44,0 0-22,0 4 45,-4 1-67,3 3 44,-6-2-22,9-1-157,-11-4-134,1 1-23,-12-2-157,-6 0 0,-3 0-4618,-2 0-471,-8-3 5560,-3-3 0,0 2 0,2-2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43.764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0 7 20195,'9'2'583,"3"-1"-538,5-5-45,7 2 44,5-1-66,5 3 67,3 0-68,-1 0 46,0 4-68,-3 2-201,-4 4-293,-3 0-88,-4-3-494,-4-1-561,-6-5-740,-3 1-1322,-6-2 3744,-1 0 0,-2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44.895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177 55 19343,'-10'-21'449,"2"4"-449,12 9 22,7 3-22,7 2-22,7 2 89,3 1-112,-2 0 90,-3 0-135,-4 9 67,-3 3-66,-4 8-1,-3 1-89,-4-2 44,-2 2 1,-3-1-91,0 1-66,-6 2 22,-5-1 89,-9-1 24,-9-1 156,-4-3 0,-25 3 44,15-3 46,-11 1 67,21-6 0,6-4 67,6-1 23,7-5-90,8 1-202,4-3-67,2 0 134,8 0 45,7 0-67,13 0 68,9 0-68,4 0 45,5 0-67,1 0 66,1 0-291,10 2-89,-18 0-112,5 3-360,-22-4-3586,4 1-2086,-13-2 6480,3 0 0,-14 0 0,0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46.028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56 0 19522,'29'11'23,"-2"1"-23,-2 2-23,-7 2 68,-1-1-90,-5 0 90,0-3-112,-2-1-45,-2-1-135,-4-2 67,-2-1-44,-2 0 90,0-1 44,-2 1-22,-6 1 112,-6 2-135,-6 0 113,-4 2 0,-3 0 22,0 3 0,1 2 0,5-1 90,3-4 44,4-5 23,5-2-67,3-3 89,4-1-45,1-1-88,9 1 66,3 0-45,11 1 23,4 0-113,3 2 68,4 1-23,3 1-22,-3 0 23,1-1-225,-7 1-269,-2-3-403,-5 2-808,-7-2-1502,-2-2 3184,-5 2 0,-3-3 0,-1 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49.06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13 1 10867,'-6'11'2624,"1"5"-1839,3 5-449,2 9 0,0 9-156,0 4-113,0 0-45,0-4-22,0-4 23,2-6-46,1-6-268,1-6-247,2-1-180,-3-5-447,5 1-248,-3-7-246,6 0-897,-2-4 2556,0-2 0,-4 0 0,-2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47.171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0 1 16877,'2'41'1389,"-1"1"-940,-1 1-135,0 1-134,0 2-46,2-1-67,4-3-44,0-3-23,8-7 22,-2-5-22,5-4 22,0-5-66,1-2 44,0-7-202,2-5 68,-1-2-114,2-13-244,0-8-2,1-17-22,-1-8 135,-3-4 90,-6-1 223,-4 8 46,-6 4 67,-1 13 493,-1 7-269,0 10-202,0 4 23,0 4 22,0 12 90,0 9 314,0 42-404,4-10-23,3 25 23,6-26-22,4-3-23,3-9-89,3-7 67,-3-11-23,9-10 0,-7-7-22,6-18-224,-6-12-44,-1-19-47,-1-12 47,-3-5 178,-4-4 45,-5 3 68,-3 4-46,-4 11 135,-1 8-22,-7 4 22,0 13-112,-8-1 45,1 13-68,0 4 1,1 2-292,2 3-807,0 0-1233,4 10-1862,-1 4 4216,3 10 0,2-9 0,2-5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1:47.988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19 86 14724,'-9'-21'3229,"2"4"-2781,5 8-201,2 1 134,0-1-157,0 0-134,8 3-23,5 1-89,11 4 89,4 1-89,1 0 66,0 7-44,-3 4 23,-2 9-46,-4 4 1,-4 2 44,-7 3-44,-5 0-68,-2 2-201,-2-1 89,-7-2-67,-3-3 247,-8-6-23,-1-3 45,-2-6 22,2 1-44,1-4 22,-1 4 45,7-4-45,2 0 22,7-4 112,3 4 1,0-2-1,0 6 1,4-5-45,4 3 67,7 0-68,5 1-21,5 0-24,20-1-21,-8-2-23,17 1 0,-15-4 45,4 3-23,-2 0-112,3 2-425,-4 1-606,-4-2-1592,-8 1-3363,-8 1 6076,-9 1 0,-5-3 0,-6-2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10.888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173 76 8603,'-17'0'2646,"3"-1"-1951,5-1 135,2-2 44,-3 0 45,2-1 45,0-2-268,0 3-69,1-2-67,0 4-44,1 0-134,0 0-113,-1 0-1,2 0-20,2-1-2,-1 0-67,4 0 0,-1 1-88,1 0-91,0 0-180,0 2 68,0-3 112,7 0 22,9-1-89,13 0 67,11 1-45,3 2 23,3 1-1,-4 0 1,-3 7 0,-8 2-113,-9 9 90,-6 1 1,-6 1 88,-5 25-44,-2-5 23,-8 25-1,-8-11 23,-8 3-45,-10-4 112,-20 9-45,11-21-44,-15 2 44,20-26-22,-2-6-1,7-7-111,-5-1-224,15-9-494,3-4-942,12-8-918,7-5-1032,12 0 3677,8-3 0,-5 13 0,-2 2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11.436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506 141 10487,'3'-13'4057,"0"0"-3317,-7 2-45,-2-1-223,-6-2-204,-2 1 136,-3-2 112,-1 3-45,-1-2-157,2 5-68,-2 2-179,-2 2 45,-2 3-112,-4 1-22,-3 1-45,-3 6 44,-3 8 46,-1 8-23,2 9 112,1 0-90,4 3 23,-2 12 0,12-9-90,2 11 67,11-8 23,6 3-67,0 1 67,1-2-68,0-4 46,0-7-46,7-4 69,13 4-1,5-7-45,12 5 22,-4-9 45,5-3-89,3 1 67,18 3-315,-11-3-470,13 3-403,-18-10-673,1-1-1839,-1-5 3655,-4-2 0,-16-3 0,-8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12.125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22 1 15778,'-12'3'2646,"2"-1"-2176,10-2-267,0 0-181,3 0-22,8 0-45,9 0 68,10 0-46,5 0 68,0 0-247,-2 0-516,-3 0-223,-6 0-315,-2 0-672,-7 1-673,-6 3-2264,-5 3 4865,-5 4 0,0-5 0,0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12.324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0 22 16877,'17'-2'291,"5"-1"-291,12-3 22,5 0-784,2 2-1256,0 3-1165,2 1 3183,-4 2 0,-15-1 0,-7 1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13.524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57 71 11092,'-18'-13'4192,"1"2"-3070,9 4-270,1 0-45,4 3-157,2-1-67,1 1-180,-1-2-290,1 3-23,-2-2-225,2 5 90,9-4-45,10 4 45,14-1 1,14 1 44,5 0 0,6 2 0,-2 7 22,-6 5-246,-7 5-45,-12 3 112,-7-2 0,-9 1 22,-6-1 158,-6 0 44,-14 14 45,-5-6-90,-13 9 90,-6-13 1,-29-1-90,15-11 44,-20-2-45,28-9-22,2-1-22,8 0 22,8 0-67,4 0-181,10 0-155,2 0-292,4 0-404,2 0-3654,8-8-23,8-2 4776,11-10 0,-8 11 0,-3-1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14.045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412 30 11787,'-16'-7'3296,"1"1"-2758,0 2-135,1-2-21,-2 5-113,-1-3 134,-4 4-156,-3-2 67,-2 2-112,-1 4 44,-2 4-111,1 7 0,1 4-23,3 2-45,2 1 0,3-2-45,2 2 23,3 0-45,2 1 0,3 3 0,2-2 0,0 4 0,4-2-22,1 2 44,2-4-67,0-4 90,0-4-90,0-2 68,5-2-23,4-1 22,9 1-22,6-1 67,7-2 23,5-1-68,4-3 46,5-3-427,1-2-157,6 0-762,5 0-1098,3-2 2376,26-9 0,-45 7 0,9-6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14.524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60 8 12370,'-16'-4'4417,"3"0"-4058,12 4 89,1 0 0,-3 1 91,-1 13-114,-2 8-200,0 19 21,2 7-201,0 6 0,3 1-45,-1 0 22,2-5-66,0-7-831,6-8-672,2-5-1121,5-8-2354,0-7 5022,-4-7 0,-3-6 0,-4-2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15.028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6 33 13245,'-3'-8'4484,"0"2"-3812,3 6-201,0-1-269,0 0 22,0-3-201,9 0-1,6-1-67,13 3 68,5 0-23,7 2 0,-1 0 22,5 0-44,-2 0-270,-3 2-246,-6 2 0,-7 0-180,-6 1-66,-6 1-2490,-1-3 292,-8 0 2982,1-1 0,-6-1 0,0-1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03.28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218 66 10599,'-1'-9'762,"1"-1"-538,0 5-67,-1 0-67,1-1 0,-2 1-68,2 0 68,-1 0 66,0 1 24,1 0 22,-1 0 112,1 3 0,0-1 2017,0 1-2263,0 5 312,0 8 2,-1 7-24,0 9-21,-1 7 21,-2 3-43,-4 9-226,-6 7 1,-5 11-385,-6 10 295,11-36 0,-1 1 11,1 1 1,1-1 10,-11 36-114,5-10 137,4-13-45,4-12-403,4-12-517,4-12-178,1-9-91,7-8-1277,7-14-920,7-11 3386,5-16 0,-10 16 0,-2 2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49.36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0 12101,'12'15'1569,"-3"5"-1165,-1 11-180,-3 3-90,0 6 23,-3 1-22,1 4-90,-2 0-45,4-4 0,-1-3 0,0-6-381,1-6-695,0-5-808,1-9-963,1-6 2847,-4-9 0,0 2 0,-3-4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15.321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33 1 16540,'-13'21'1704,"2"7"-1390,7 7-179,2 9 21,0 4-178,1 3 67,1 0-68,0-2-582,0-3-1121,6-6-1750,3-4 3476,5-10 0,-6-11 0,-2-8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16.108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79 54 11832,'0'-10'4955,"0"1"-4036,0 9-112,-3-1-336,1 1-224,0-3-157,-1 3-68,3-2-112,-1 0 1,1-2 89,11-2-67,5 0 44,16-1-45,5 4 68,5 2-134,2 1-202,-2 7-225,-2 8 203,-7 14-91,-8 9 203,-8 8 111,-7 3 67,-6-1 68,-3-1-22,-5-9 67,-6-3-23,-9-8 23,-11-7 112,-27-1-67,8-11 0,-16-1-46,19-7-21,4 0-1,5 0-22,5 0-45,15-1-672,4 0-1458,12 0-89,1 1-2422,11 0 4686,4 0 0,-2 0 0,0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16.654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265 114 7303,'0'-21'4282,"0"2"-3183,-2 6-270,-1 3-44,-4 2 67,-1 1-202,1 0-67,-4 3-269,3-2 112,-4 0-179,-1 2 0,-1-1-90,0 3-45,2 1-135,1 1 23,1 0 67,-2 8 68,-1 8 112,-3 11-1,0 10 68,-3 5-157,1 3-22,2-1-90,5-2-23,3-7 0,5-1 23,2-7-22,1 0-23,9-4 44,2 0-44,11-2 45,2 1-45,3-3 90,3-1-135,17-3-224,-11-4-516,12 0-291,-15-4-673,-2 1-1233,-4 3-2758,-3 1 5740,-6 2 0,-8-6 0,-4-2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16.931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 0 7908,'0'0'0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19.377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33 28 12550,'4'-6'3340,"0"0"-2376,-4 4-224,0 1-68,0-3-89,0 2-111,0-2-248,0 3-157,0 0-112,5 1 45,7 0-22,8 0 44,9 0-22,2 0-22,-1 1 22,-3 4-45,-5 2 22,-5 4-21,-4 0 21,-4 0-44,-4-2 112,-2 1-90,-2 1 67,-1 2-44,0 7-23,-9 0 68,-7 6-91,-13 1 136,-5 0-46,-18 12-44,14-12 44,-6 4-22,23-18 0,8-5-22,7-4-46,3-2-21,3-1-1,0 0 113,0 1-23,6 3 156,4-1 24,12 2-113,5-1 22,6 0-89,3-1 45,-2 0-45,2-2 67,-4-1-111,-1-1-203,-3 0-336,-3 0-403,-3 0-449,-5 0-7399,-1 8 8834,-10-4 0,0 4 0,-6-7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21.24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61 33 10778,'-16'0'1816,"1"0"-1368,14 0 68,-2 0-89,2 0-47,0 0-133,-2 0 45,0 0 21,0 0 46,1 0-23,-1 0-66,0 0-1,2 0-90,0 0 68,-1 0-135,1 0-67,-1 0 67,11 0-23,8 0 23,10 0-22,6 0 112,0 0-23,0 0 45,-1 0-44,-1 0 44,-2 0-67,2 0-23,1 0 1,4-1-113,1-3 68,1-2-113,0-2 46,-1 1-46,-2 3 46,0 1-23,-3 3 22,2 0-22,-1 0 68,15 2-90,-12-1 67,12 1-45,-14-1 22,-2-1-22,3 0 22,-1 0-22,0 0 0,-1 0 23,-1 0-46,11 0 23,-8 0 23,9 0-46,-12 0 46,0 0-46,1 0 46,2 0-46,-4 0 46,0 1 22,-5-1-90,7 2 45,-10-2 0,9 0 0,-9 0-23,0 0 23,1 1 0,-1 0 0,1 3 23,13 0-68,-9 1 112,11-3-89,-10-1 44,-1-1-22,1 0 0,-4 0 0,0 0 23,13 0-46,-10 0 46,11 0-46,-15 0 46,-2 0-46,-1 0 46,1 0-68,1 0 45,3 0 0,-2 0 22,15 2-44,-11-1 67,9 2-113,-12 0 113,-3-1-67,0 0 44,1 0 1,0-2-68,4 3 67,-1-2-44,1 4 44,0 0-44,8 5 22,-9-2 0,5 1 0,-12-2 22,13-2-44,-7-1 22,11 1 0,-10-2 22,3 2-22,2 0 23,1 0-68,0 0 67,-5 0-44,0 0-45,5 3 22,-11 0 90,5 3-90,-12-2 90,-1-2-68,3 0 46,-3-3-1,2 0 23,-1-2-45,-2-1 0,0-1 0,-5 0 0,2 0-23,-6 0-179,0 0-291,2 0-404,-3 0-269,3 0-1816,-4 0 2982,1 0 0,-2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22.561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33 25 13895,'-12'0'2802,"2"0"-2510,9 0 21,-2 0-66,1 0 134,0 0 359,0 0-583,16 0-90,6-4-44,17 0-1,4-3-22,3 2 0,0 2-22,2 2 22,-6 1-45,-1 0 22,-5 4 46,-4 6-68,-6 5 90,-5 3-68,-5-2 23,-6-2 0,-4 3-179,-12-1 90,-6 2 21,-11 1-21,-21 8 111,9-6-67,-13 12 68,16-10-46,4-1 23,4-2 0,2-3 0,4-4 23,5-1-23,2-5 157,8-2 89,2-2-67,3-2 1010,0-1-1144,7-2-68,4-1 90,12-2-44,4 0 44,6 2-89,4-1 66,4 3-44,3 0 0,-1 1 0,-5 0-22,-6 0 67,-8 0-269,-7 0-382,-1 1-694,-2 4-830,-1 3-2219,-6 4 4349,-2-5 0,-5-2 0,0-5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53.917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98 50 11361,'0'-16'1614,"0"1"-1389,0 7-24,0 3 1,0 2 1838,0 2 2243,0 0-4149,0 10 180,0 14-22,-4 23-68,-4 23-112,-3 15-313,3-37 0,0 0 245,1 2 1,0-1-34,0 1 0,1-1-127,0-2 1,1 0 92,-3 42 91,2-10-113,2-10 68,3-11-23,0-18 0,1-12-247,0-13 522,0-8-858,0-4 0,0-2-1278,0-8 1861,0-35 0,0 24 0,0-22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54.397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41 195 11585,'-11'-26'4170,"2"6"-3206,3 9-179,1 3-67,2 1 739,-1-2-740,3 4-134,0 0-201,1 4-292,0 1-68,3 0 45,13-3 45,10-2-112,15-3 67,5-4-89,3-1 67,0 1-68,-3 0 68,-2 1-269,-3 3-68,-6 0-223,-5 4-68,-8 1 0,-9 1-291,-5 1-90,-5 0-2288,-2 1-200,-13 6 3452,-7 6 0,3-3 0,1 2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54.716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0 71 20508,'15'-5'516,"4"0"-471,8-8-45,4 3 45,2-3-68,0 4-21,1 0-629,0 5-224,-1 2-784,-6 2-1099,-2 4-2018,-8 7 4798,-5 6 0,-7-5 0,-3-2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50.22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390 56 15195,'-16'0'560,"-3"-3"-515,-7-4-22,-5-1-1,-3-3-22,-1 2 45,1 2-112,-1 2 89,4 1-44,0 3 44,5 1-44,5 0-1,2 0-22,6 0 1,3 0-46,4 0 23,4 0-68,1 0 158,1 7 44,0 8-45,0 12 23,0 13 67,0 12 0,0 5-67,6 6 45,2 1 224,13 31-157,-4-17-756,-6-29 0,0 0 622,7 20 21,-2-4-44,0-6 68,-1-4-46,-7-9 0,3-1-223,-9-21-203,4-2-22,-6-17 1086,2-4-8149,-2 1 7489,-8-5 0,7 2 0,-6-2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55.605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52 1 21047,'-7'18'44,"-1"12"-21,2 20-46,-1 11 68,0 2-67,2 0-359,0-5-583,1-6-651,3-7-1299,0-10-3073,1-13 5987,0-9 0,0-10 0,0-3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56.244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16 71 14635,'-7'-14'4663,"1"1"-3789,4 6-201,1 2-315,1 1-88,0 2-158,0-1-67,0 1 0,7-3-45,6-1 22,10 2-44,7 0 44,3 3-44,1 1-292,-2 0-515,-2 0-114,-7 0-447,1 2-650,-10 4-762,2 4-1817,-10 4 4619,-2 2 0,-4-6 0,0-3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56.437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0 76 17549,'15'3'1412,"4"-6"-1434,10-4 67,4-4-135,2-1-672,3 2-964,5 1-1772,2 1 3498,4-1 0,-22 4 0,-6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56.961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109 70 14792,'-9'-25'1187,"2"3"-962,7 11 44,0 4 22,0 3-21,0 3 245,0 1 180,-4 12-90,-1 10-89,-5 24-157,-1 14-45,0 16-540,0 10 315,6-39 1,0 0 0,0 3 0,0 0-68,1 1 0,0-1-22,0 0 0,1 0 22,2-2 1,-1-1-68,0 39-328,2-10-389,0-18-538,0-15-807,0-21-360,2-11-4595,4-24 7179,-1-16 0,0 8 0,-4-4 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57.377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20 109 13873,'-11'-6'4371,"3"2"-3788,8-5-112,0 2-314,1-4-45,10 3-90,7-3 1,16 3-1,6 1 1,6-1 21,3 4-44,2-3 23,3 1-180,-4 1-89,-1 0-203,-7 4 46,-8-1-91,-9 2-67,-9 0-156,-6 0-23,-6 3-67,-3 1-1256,-6 3-2174,-9 3 4237,-12-1 0,8-2 0,0-3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57.781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15 76 20150,'-11'-15'471,"8"0"-426,13 4 156,7 3-89,4-1-67,5 5 0,4-2-67,7 4 66,2-1-44,3 1-67,1 1-673,-3 1-156,0 0-830,-6 0-1705,0 0-3027,-9 4 6458,-7 2 0,-10-2 0,-4 1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58.404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119 111 13873,'-10'-23'4237,"2"3"-4013,7 5-45,1 1-201,7 1 44,5 1-66,8 4-1,4 3 22,0 4 23,1 4 0,-3 6-44,0 3 88,-5 9-111,-3-1 67,-7 6-22,-4 3-113,-7 8 0,-11 4-111,-10 3 112,-9 0 66,-5-6 136,0-10-91,0-8 113,4-8 291,7-6 0,7-4-112,9-2 0,7 0-224,4 0-22,1 0 201,7 0 112,8 0 23,13 0-180,7 0-112,32 0-22,-13 0-606,21 4-672,-21 1-897,-1 4-1995,3-2 4125,-5-3 0,-19-3 0,-10-1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59.009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5 71 20329,'-4'-20'650,"8"2"-627,11 5-90,10 3 89,5 4-89,4 2 22,0 4-471,1 2-268,-2 5-292,-5 5-359,-6 6-224,-8 4-674,-8 2-1456,-3 0 3789,-3-1 0,0-12 0,0-2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2:59.21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0 0 18536,'28'0'1838,"0"0"-1793,5 0 22,0 0-45,3 1-380,2 1-853,2-1-1501,-1 1-3522,-4-2 6234,-6 0 0,-14 0 0,-6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3:01.038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22 98 14904,'-9'-10'4193,"2"0"-3521,4 7-224,1-1-133,1 0-24,1 0-135,0-4-44,0 0-67,0-3 22,0 0-134,10 2 45,4 2-45,16 2 89,5 3-44,7 1 66,4 6-66,-1 5 22,0 8-22,-8 6-113,-8-1 1,-8 0-1,-11-3 135,-5-1-44,-3-2-203,-20 10 112,-2-5 23,-22 8 67,3-7 1,-5-4-24,1 2 136,2-6-136,5 0 91,7-3 66,8-2 180,7-2-157,7-3-67,4-2-90,3-2-44,0 0 89,0 2 314,6 1-113,9 3 248,34-3-314,0 0-135,27-3 22,-9-1 23,7 0-135,0 0-247,1 2-178,-8 2-763,4 10 134,-25-2-716,-1 9-1392,-27-8 3252,-9-5 0,-4-3 0,-5-5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50.62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13 23 10397,'-5'-7'3184,"2"2"-2557,0 1-88,3 1-136,-2 1 359,2 0-403,10 2 22,9 0-246,13 0-23,10 0 0,5 0 0,3 2-112,4 0 45,2 1-45,0 3 22,2 1-22,-6 4-22,-2-1-180,-11 2-112,-7-2-291,-9 1-292,-5-2-852,-2-3-515,-4 0-1615,-6-1 3879,-1-1 0,-5-1 0,0-3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3:01.886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128 222 9568,'-17'0'1950,"2"-3"-1524,6-4 180,0-4 89,0-3-23,-1 0 135,3 2-44,-3 1-203,1 4 90,-1 1 67,1 3-21,3 0-136,3 1 135,0 1 247,3 0-785,-1 0 22,1-1 45,3-1 337,11-4-292,10-4-157,14-6-90,9-3 23,6-3-67,8 5-1,3 5 46,2 5-68,4 5 90,-1 2-68,4 1 68,1 0-1704,6 4 1704,6 0-56,-40 1 0,1 1-97,-1-1 1,1 1 107,0 0 0,-1 1 0,-1 0 0,-2 0 0,38 3-179,-10-2-90,-11-6-157,-13-1-113,-11-1-110,-10 0-69,-11-2 1301,-7-3-8228,-6-7 7715,-9 0 0,5 2 1,-5 5-1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3:03.09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0 29 9568,'0'-9'4640,"0"2"-3406,0 2-158,0 2-292,0 1-44,0 0 1122,0 2-1885,0 3 763,0 18-225,0 16-223,0 25-225,0 13-1587,0 8 1475,0 3 112,0-5-222,0-3 155,2-11-561,0-12-493,3-13-605,0-16-1009,0-12-477,0-9 3145,-2-11 0,-1 4 0,-1-5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3:03.495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14 87 16607,'-7'-14'2624,"1"4"-2176,6 7-111,0 2-181,0-2 136,2-2-68,10-3-134,5-1-1,11 0-89,1 1 23,4 1-46,1 2 68,1 2-67,1 2-180,-4 1-381,-5 0-403,-1 0-315,-7 2-268,-3 4-113,-6 4-762,-5 5-3408,-4 3 5852,-9 1 0,6-8 0,-7-3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3:03.806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28 6 9545,'-14'0'2982,"4"0"-2579,7 0 2826,3 0 246,-1 0-2757,14 0-315,2 0-223,18 0-113,2 0-45,2-1 23,3 1-247,-3-3-358,-1 3-606,-5-1-1031,-2 1 2197,1 6 0,-15-5 0,0 5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3:04.528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211 108 11698,'-15'-7'3116,"0"2"-2488,8 4-158,-4 1-88,-2 0 111,1 0 45,-3 7-112,4 3-45,0 8-179,3 1-23,4 0-156,2 1 22,2 3-68,0 0 46,0 0-1,6-4-22,2-5 22,10-7-44,2-4 112,3-3-90,4 0-90,0 0-22,3-7-67,-1-3-23,-4-10-45,-3-3 113,-6-1-1,-6-1 67,-5 3-21,-4 0 134,-1 1-90,-9-7 22,0 6 113,-12-4 247,3 10-1,-3 2-89,-3 5-113,0 2 202,-2 4 135,-13 2-448,7 5 22,-9 6-45,14 6-23,4 3 23,6 2-740,3-4-1121,9 4-2354,1-2 4215,4-1 0,0-7 0,0-5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3:30.182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481 135 9859,'-13'2'1054,"0"-1"-651,12-2 225,-4-1-225,3 0 68,0-1 23,-1 2-1,3-1 112,-2 2 113,-1 0-46,-2 0-21,-1 0-203,-3 0-89,0 0 0,0 0-68,-3 0-45,3 0 1,-1 0-112,2-1 44,2 0-67,-3-2 0,-1-7-179,-2-1 22,1-6-67,5 1 22,4-5 90,1 6-22,3-2 44,5 9-111,3 4 44,3 1-22,2 3 44,0 0-89,7 0 89,-9 5-66,1 1 111,-12 5-44,-2 3 44,-7 0-22,-3 5 23,-6-5-1,-4-2 0,3-6-22,-8-4 0,10-2-44,-2 0-46,11-7-67,3-1 90,2-8-112,1 5 179,7 0-23,2 6-21,10 2-69,11 2 158,-7 3-113,6 5 24,-14 4-68,-5 0-23,-5 1 23,-4-6 45,-1-1 134,0-4-134,0 1-292,-9-2 135,-1-5 157,-6-2 22,4-5-89,6 0-46,3 4-268,3 0 448,0 5-23,2 1 46,3 2-68,4 0 45,2 0-23,-4 0 23,0 0 0,-4 0 45,1 0 112,0 0 45,-1 2 45,0 4 89,-1 3-90,0 6 68,-1 4-67,0 6 45,-1 9-1,-4 9-112,-12 9-78,-9-6 0,-5 1-67,3-9 0,-2 1-497,-13 14 1,-2 0-805,10-14 1,-1-4 1266,-3-4 0,2-3 0,-4 6 0,5-17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3:33.012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44 160 10285,'-9'-20'2915,"2"2"-1929,5 6-156,0-3-158,-1 0 337,0-2-292,-2 0-268,2 2 0,0 2-91,1 3-67,0 5-268,1 3-314,0 2 246,1 10 22,0 16 113,4 20-68,6 22 90,5 12-355,-6-36 1,0 1 264,0 1 1,-1 0-12,0 0 0,-1 0 0,0-2 1,0-1 33,5 37-101,-3-7 78,1-16-22,-4-13 45,1-17-68,-4-12 69,-1-10 460,1-9-820,-1-20 58,4-20-14,1-25 158,1-10 67,3 1 45,-3 15-67,0 14 67,-1 20-45,-1 14-22,2 10 202,6 25 133,2 18-110,5 31-58,-7-1 1,0 4-369,-4-18 0,0 0 268,3 18 0,-2-4 45,2 3-67,-3-24 22,-3-22 224,2-15-67,-2-24-134,9-22 44,2-31-90,-5 22 1,2-1 25,1-7 0,0-1-93,3-5 0,2 0 11,-1 0 1,1 0-1,0 1 1,-1 0 67,-1 5 0,-1 2 11,-3 7 0,-2 4-90,6-23-314,-8 24-604,-7 20-1526,-3 10-201,-1 13-1211,0 11 4106,0 10 1,0-6 0,0-1-1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3:33.944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300 589 13513,'5'-22'2175,"-2"-1"-2040,-4 3 89,-4-3 112,-2 2-134,-7-1-68,-1 5-66,-5 1 67,-3 7-158,-1 2-89,-3 4 112,1 2 22,-1 7-67,0 14 68,2 14 89,0 19 0,6 9 45,6 3-45,6 0-67,5-7-23,2-8 1,3-8-113,8-11 90,4-9-45,8-12 269,11-8-179,-6-20 68,9-13-204,-12-20-200,1-10-493,-5-10-24,-3-6-200,-4-2-439,-8 24 1,-2 1 594,2-22 684,-4 29 0,0 4 168,-2-6 22,0-5 1,0 16 21,0-7 113,0 21 202,0 2 89,0 8 383,0 5-339,0 5-88,-1 3 426,0 0-1,0 9-223,1 8-46,-1 19 90,1 12-22,-2 13-403,2 10 43,0 5-88,0 6-405,0-3 247,0 1-22,0-8 45,0-7-135,0-12-583,0-12-1210,0-12-1233,3-11-1794,1-7 4910,2-7 0,-2-1 0,-2-2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3:34.24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0 1 15150,'5'12'1435,"-2"1"-1278,-3-2 45,0 4-112,0 2 66,0 4-88,0 0-46,0 1 0,0-3 1,0-2-46,0-1-313,0-3-628,0-1-134,0-4-1212,0-4-1659,3-2 3969,0-2 0,0 0 0,-1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3:34.482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6 1 11765,'-3'7'2488,"2"2"-2106,0 3-293,1-1-66,0 1-23,0-2-651,0-2-1143,0-3-1075,0-2 2869,0-1 0,0-2 0,0 2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05:20:48.821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 1 16383,'0'0'0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3:35.078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198 14 15957,'4'-7'1032,"-4"2"-831,-18 4-44,-1 1-90,-2 0 45,-2 7 1,-1 3-90,-1 9 66,1 1-89,4 2-22,5-3-113,6-2 0,6-3 1,3-2 67,3 0 22,9 0-90,6-2-179,8-3 45,0-5 1,1-2-204,-4 0 293,0 1-68,-4 4 113,-6 4 44,-2 5 90,-6 7 23,-2 1-23,-2 3 179,-1 1 1,0-3 380,-14 9-380,2-9-113,-12 3 22,6-11-66,1-6-405,1-3-402,1-4-1615,5-2-2781,4-11 5180,3-4 0,3 2 0,0 1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3:35.618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195 19 12101,'-10'-8'1794,"0"1"-1324,3 5 91,-3 2-112,-4-2-181,-5 2 136,-3 0-23,-1 0 0,2 0-112,2 5-67,4 4-68,3 2-89,5 1-157,3-3-22,3-2-45,1 0 179,0-2-23,1 2 90,5-2 1,3 3-91,6 2-44,2 1 0,1 3-68,5 2-89,-3 1-449,13 9 471,-9-9 68,6 8 67,-14-7 89,-4 4-22,-7 2 448,-2 12 135,-9-5-156,-4 7 178,-8-11-157,-2-2-66,-4-6-24,0-3-246,-1-7-45,3-3-67,3-4-1120,1-2-1526,9 0 2646,-1-4 0,8 3 0,1-2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3:40.410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25 19 11451,'-9'-6'3744,"1"0"-2735,6 6-135,-1-1-178,2 1 582,0 0-1121,1-3-68,0 3-134,0-3 157,5 3-22,9 0-23,11 0-44,14 0 21,3 0-21,7 0-1,-5 0-22,0 0-45,-5 3-201,-8 0-45,-3 3-404,-8-1 112,-6 0-404,-6-4-269,-6 0-6412,-2-1 7668,-9 0 0,6 0 0,-6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3:41.554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44 59 22213,'-15'0'22,"4"0"-22,10 0-89,1 0-23,-3 0-46,3 0 24,-3 0-1,2 0-111,1 0 246,-3 0 0,2 0 22,-1 0-22,0 0 336,2 0-291,-2-1-112,2 0 0,0-3 112,0 0-23,8-4 23,4 1 0,9-4-1,4 4-44,0-1 0,0 4 0,-2 1 23,0 2-1,-4 1-22,-1 0 0,-2 0-134,-1 0-68,1 0-90,-1 0-178,-1 1-136,-2 2-111,-3 0-202,-3 1-315,-3-1-739,0-1-1143,-3 1-2332,0 1 5448,0 0 0,0-1 0,0-1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05.839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60 54 10554,'-9'-10'1368,"3"1"-875,5 7-179,-1-1-113,1-2 270,-1 0 202,0-2 89,2 2-67,-1 0 157,1 3 45,-2 1-112,1 1 1009,-1 0-1593,0 0-21,2 3 21,-2 14 46,2 9-135,0 18-45,0 3 1,-1 2-68,1-1 67,-1-5-67,1-2 45,-1-8-202,0-3-404,-1-9-3004,2-2-1681,-4-8 5246,-3-3 0,3-5 0,-2-3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06.355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 49 19388,'28'0'650,"11"0"-516,13 0-89,12-1 0,6-5-23,3-2-22,1-3 45,-2 0-67,-6 4-23,-9 4-134,-12 1-23,-13 2-157,-14 0-202,-7 0-559,-7 4-472,-3 2-1435,-1 7 3027,-5 0 0,4-3 0,-4-4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06.955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262 0 19253,'-6'35'471,"-5"4"-426,-14 2-22,-7 3-1,-2 3-22,-4-2 67,3-1-67,3-9 45,9-6-45,9-11-45,6-6-67,5-8 0,2-3 67,1-1 67,4 0 1,8 0-23,11-7 89,13-5-43,6-6 43,9-2-89,5 4 0,2 4 23,4 5-46,-4 5 1,-2 2-180,-5 0-291,4 10 22,-19-2-292,0 6-245,-24-8-472,-7-4 90,-3-2 1390,-2-2 0,0 1 0,0-1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07.28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19 11 14343,'-10'-6'3834,"1"2"-3005,9 4-43,0 0-204,0 12 68,0 13-223,1 27-293,1 16-22,-1 16-505,1 4 415,-2-44 0,0 1-358,0 38-1143,1-11-1885,0-15-6467,1-19 9794,-1-18 1,-1-13 0,0-7-1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08.248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 25 17751,'0'37'1390,"0"10"-1188,1 15-45,-1 7-90,2 4 23,-1-4-68,1-3 0,1-10-22,1-9-22,1-13-180,1-11-223,-1-11 245,2-7-89,-2-11-202,4-16-135,0-16-21,2-16 425,-1-6 157,1 0 68,-1 5-46,-2 7 337,0 9-246,-4 18 66,4 7 224,-3 21-66,5 17 0,-2 17-113,1 21-156,-2 11 257,-3-21 0,0-1-11,1 20-179,1 5-23,-3-49-156,2-16 133,0-7 68,3-8-22,3-16-45,13-47 0,-2-3-343,-7 18 1,1-1 207,8-29-134,-3 0-157,-1 3-23,-6 11 0,-2 12-1570,-4 15-873,-3 20-1211,-2 9 4058,-2 23 0,-1-8 0,0 8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09.180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140 410 14208,'12'-21'1816,"-2"2"-1345,-12 4-22,-4 1-247,-2-2-1,-4 1-66,1 3-135,-2 1-45,3 7-90,-2 2 68,4 2 67,-5 10 23,0 10-1,-2 16 112,0 8 91,4 5-23,3-4 22,4-4-224,3-6 45,1-5-68,0-5 23,0-7-89,0-4 44,5-9 90,1-3-45,7-12-112,2-12-225,3-19-22,2-14-403,-1-9-359,3-6-134,-2-2-394,-7 24 1,0 0 752,0-18 156,2-10 516,-14 42 179,0 11 45,-1 9 134,0 7 225,0 3 224,0 3 1929,0 1-1347,0 6-156,0 5-112,-2 10-157,-1 8 67,-1 6-269,0 11-22,2 7-269,1 10-1,1 6-134,0 5-90,0 1 1,0-5-23,0-6-516,1-11-448,1-12-1368,1-13-1546,-2-14 3878,0-8 0,-1-6 0,0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05:21:40.0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1 24575,'-4'59'0,"1"29"0,3-1-1126,0-17 0,0 0 1126,0 17 0,0-15 0,0 4 0,0-19 0,0 1 0,0 14 0,0 3 0,0 0 0,0-1 0,0-5 0,0-1 0,0-2 0,0-4 554,0 29-554,0-16 0,0 1 0,0-3 0,0 1 0,0 0 0,0 1 411,0-13-411,0 10 0,0-9 0,0 12 0,0 14 0,0-11 0,0-2 1151,0-4-1151,0-9 0,0 12 136,0-12-136,0-14 0,0-5 0,0-17 0,0 17 0,0-17 0,0 17 0,0-18 0,0 9 0,0-1 0,0-7 0,0 17 0,0-17 0,-11 7 0,8 1 0,-8-8 0,11 7 0,0-10 0,0 1 0,0-1 0,0 0 0,0 1 0,0-7 0,0 4 0,0-11 0,0 5 0,0-7 0,0 0 0,0 0 0,0 0 0,0 0 0,0 0 0,0 0 0,0 0 0,0 0 0,0-1 0,0 0 0,0-4 0,0-1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09.499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 1 16451,'0'14'268,"0"2"-290,0 9-23,0-4-807,0-1-717,0-9-1234,0-5-2286,0-3 5089,0-3 0,0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09.76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0 0 15240,'7'15'89,"0"1"-335,-1 8-1032,0 0-1323,2 2-2264,-5-4 4865,1-5 0,-4-8 0,0-5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10.38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125 6 15733,'-12'-3'695,"1"1"-471,-4 1-22,3 1-67,-4 0 22,1 1-135,0 7 23,3 2-68,4 4-21,3-2-180,3-3 89,1-1 90,1 0 22,7 1 68,1-1-90,7-2 90,-1 1-67,1 1 22,3-1-45,-2 6-67,1 0-45,-3 3-67,-3 2-68,-4 10 270,-5-4 22,-1 3 67,-1-7 45,-6-5 225,-2 0-68,-10-3-90,2-3-111,-3 1-68,3-5-516,-2-1-403,7-3-1099,2-1-1054,6 0 3072,3 0 0,0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10.880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327 17 12818,'-20'-9'3251,"0"5"-2802,3 0-203,0 4-133,1 0 21,-2 0 113,-3 0-135,-1 2 67,-1 5-111,0 4-23,5 7-68,2 1 23,5-4-113,6-4-267,1-6-47,4-4 405,0-1 67,5 0 0,5 2-68,5 3 113,4 4-90,1 7 23,-2 5-91,-1 4 46,-6 1-46,-3 1-111,-5-1 269,-2-3-180,-1-2 225,-8 0-91,-7-3 1,-7 2-22,-4-2 44,0 1-1098,-11-8-852,11-3-2534,-1-5 4417,17-8 0,6 4 0,3-4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11.487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25 284 13693,'-11'3'3811,"4"-1"-3116,6-2-224,1 0-426,-3-3 0,3-5-90,-3-5 23,3-6-1,0-2 46,0-7-23,10-7-90,1-3-224,10 0 90,-4 6 22,-3 7 90,-4 8 112,-6 9-112,-2 5 22,-2 3 382,0 3-46,0 13 1,0 10 268,0 15-200,-2 10 110,-4 2-110,-1 6-114,0-1-178,2-1-1,4-4-22,0-7 22,1-9-156,0-5-292,0-7-314,1-5-314,-1-8-2578,1-4-718,-2-5 4350,-5-2 0,3-1 0,-3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11.70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6 0 12930,'-3'5'5763,"0"-2"-5091,3 0-66,9 0-360,7 2-134,14 2-67,11-2 45,5 1-382,6-2-694,1-3-561,0 0-1435,-3-1-1794,-5 0 4776,-3 0 0,-18 0 0,-7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12.28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3 105 18401,'-1'-3'2893,"0"0"-2580,1 0 1,2-5-134,11-4-113,9-6-22,12-1-45,6 1 22,1 6-44,1 6-135,-2 3-448,-2 3-158,-3 7-470,-3 2-718,-8 6-941,-3-1-920,-11-3 3812,-4-4 0,-4-4 0,-2-1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12.491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17 1 18536,'-8'24'919,"2"10"-829,6 23-113,0 14 90,0 11-582,0 3-1337,0-4-2452,0-9 4304,-1-17 0,1-25 0,-2-15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13.791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0 14 6765,'12'-4'2870,"-2"0"-1570,-3 1 359,-5 1 179,-1 1 3611,-1 1-4911,0 9 90,0 13-381,0 20-113,0 21-111,0 7 44,0 6-134,5-4 67,-1-3-673,5-7-560,-3-9-673,-2-9-1838,-2-10-4305,-2-10 8049,-2-11 0,1-6 0,-1-6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14.159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25 11 15128,'-13'2'3026,"3"-1"-2689,9-1 560,1 0-269,11 0-45,4 2-225,18 3-67,5 1-178,12 3 21,10-5-89,13 0-430,13-4 407,-39-2 1,2 0-12,2-2 0,1 0-56,0-1 0,-1 0-213,-4-1 0,-1 1-369,30-2-270,-17 5-22,-24 1-449,-15 1-605,-12 0-1457,-7 0 3430,-7 2 0,4-1 0,-4 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05:21:44.9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1693 3057 24575,'-28'0'0,"-3"0"0,-16 0 0,-11 0 0,-4 0 0,1-13 0,-11 1 0,5-33 0,-10 12 0,8-14-478,-9-3 478,23 4 0,12 14 0,1-2 0,-18-23 0,-6 8 0,10-5 0,16 13 0,-9-3 0,16 0 0,-11 11 0,14-2 0,-4 8 0,-5-12 478,11 16-478,-11-14 0,15 18 0,5-5 0,-4 0 0,4-1 0,0 0 0,1 1 0,1-1 0,3 0 0,-5-8 0,6 6 0,-9-17 0,8 17 0,-8-17 0,8 7 0,-2-10 0,2 10 0,6-7 0,-5 7 0,6 0 0,-8-7 0,8 8 0,-7-10 0,6 10 0,0-9 0,-3 18 0,10-17 0,-5 7 0,6 0 0,0-7 0,0 17 0,0-7 0,0 9 0,0 1 0,0-1 0,0-9 0,0 7 0,0-8 0,0 11 0,0-10 0,7-3 0,2-10 0,13 1 0,2-1 0,10-12 0,-2 9 0,-4-21 0,2 21 0,-8 2 0,2 4 0,-6 17 0,1-8 0,-6 11 0,10 5 0,-10-4 0,10 9 0,-4-9 0,-2 11 0,6-11 0,-6 11 0,7-5 0,10-4 0,-7 7 0,8-7 0,-1 7 0,-8 2 0,18-3 0,-17 2 0,17-2 0,-7 1 0,9-2 0,-9 2 0,7-1 0,-8 1 0,10 5 0,0 3 0,0-1 0,0 5 0,0-11 0,1 11 0,-1-5 0,0 7 0,0 0 0,0 0 0,-10 0 0,8 0 0,-7 0 0,8 0 0,2 0 0,-12 0 0,9 0 0,-7 0 0,-1 0 0,8 0 0,-7 0 0,0 0 0,7 0 0,-18 5 0,18 4 0,-17 3 0,17 3 0,-8-1 0,0 0 0,7 8 0,-16-8 0,7 11 0,-10-6 0,1 5 0,-1 1 0,0-1 0,3 10 0,-2-8 0,5 18 0,-9-7 0,5-1 0,-3 8 0,5-8 0,3 11 0,-7 0 0,5-2 0,-5 2 0,-1-1 0,6 0 0,-11 1 0,4-2 0,-7 1 0,0-1 0,-1-8 0,1 7 0,-8-9 0,7 11 0,-13 0 0,6 0 0,-7 1 0,7-2 0,-6 1 0,6-1 0,-7 14 0,0-10 0,8 21 0,-6-8 0,5-2 0,-7 12 0,0-10 0,0 0 0,0 9 0,0-22 0,0 23 0,0-22 0,0 8 0,0-12 0,0 0 0,0-9 0,0 7 0,0-8 0,0 10 0,-7 0 0,6-10 0,-13 8 0,5-7 0,-5 0 0,-1 7 0,-5-9 0,4 2 0,-3-5 0,1-7 0,4-1 0,-9 1 0,8 9 0,-8-8 0,2 8 0,-3-15 0,0 4 0,-1-4 0,1 0 0,-11 9 0,-2-12 0,-1 7 0,-6-8 0,18-3 0,-18 3 0,17-2 0,-17-5 0,17 3 0,-17-10 0,17 5 0,-7-1 0,10-4 0,-1 5 0,1-6 0,6 0 0,-5 0 0,13 0 0,-13 0 0,12 0 0,-5 0 0,0 0 0,5 0 0,-5 0 0,7 0 0,0 0 0,-7 0 0,6-4 0,-6-1 0,0-6 0,6 2 0,-6 2 0,0-2 0,5 3 0,-5 0 0,7-2 0,0 7 0,-7-9 0,5 9 0,-5-9 0,7 9 0,0-7 0,0 7 0,0-7 0,0 3 0,0 0 0,0-3 0,0 7 0,0-7 0,0 7 0,0-7 0,2 7 0,2-7 0,-3 7 0,7-7 0,-7 7 0,7-7 0,-3 7 0,4-3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14.92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319 0 19455,'-12'14'22,"-5"3"1,-12 9-23,-2 4 22,-2 3-44,0 7 44,0-1-44,0 2 44,1-2-44,6-3-1,6-7 23,8-7-44,7-7-46,2-7 0,3-4 90,0-3 45,4-1 291,9 0 1,9-1 44,14-9-247,10-6 1,12-8-68,11-1-112,9 4-180,4 7 45,-2 6-201,-10 6-135,-12 2-44,-13 0-449,-15 0-45,-11 0-3520,-9 0 225,-7 0 4349,-6 0 0,2 0 0,-3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15.186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32 0 17437,'-9'30'2242,"1"8"-1749,8 11-246,-3 8 22,1 9-67,-2 0-202,1 4 45,0-3-381,3-11-786,0-11-1636,4-15-2802,4-15 5560,4-11 0,-3-5 0,-1-3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16.295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4 0 10576,'-3'68'4915,"6"-26"0,0 5-4561,-2 19 0,1 4-264,7 12 0,1-5-68,3 8-22,-5-35 0,0-5-22,2-3-136,-3-18-223,-2-12 67,-2-7-89,1-17-68,0-16-247,1-24-156,1-20 246,-3-8-131,0-3 579,-1 9 135,2 10 337,0 17 336,0 15-270,1 16-246,-2 8 135,3 7 1098,4 36-585,1 2-357,4 37-134,-5-23 1,0-1-158,4 22-112,-5-26 0,-1-3 44,1-4-111,-4-12 22,1-14 1,-3-8 111,3-4 22,2-14-66,5-9 45,4-18-114,2-7 24,4-4-90,0-6-67,0-4-248,-3-6-65,-2-2 65,-6 3-201,-3 9-425,-3 14-4754,0 14-157,-1 16 5964,1 16 0,-3 0 0,0 6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17.075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157 418 10554,'-1'-24'4439,"-2"-3"-3945,-1 0-427,-1-3 90,-2 2-45,0 1 0,-2 4 90,-2 4 112,-1 5-90,-2 8-22,2 2-157,0 9-23,0 12 112,1 10 68,0 17 67,2 2 45,2 5 45,2-5-112,2-1-180,2-8-22,1-5-68,0-8 23,0-5-45,3-8 90,4-5-22,7-3 89,2-8-673,13-35-224,-10-2-268,5-33-24,-12 9-223,-4-4-157,-1 1 89,-4 2 852,-2 12 359,-1 2 493,0 23 404,0 6 67,0 19-89,0 4 1390,0 1-1212,0 9-178,0 5-23,0 11-157,0 7 90,0 6-157,0 7-336,0 10-1,0 5-156,0 5 66,0 1-178,0-5-628,0-4-808,2-11-1322,2-16-2915,2-12 5807,-1-12 0,-2-4 0,-2-2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17.291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0 0 15375,'3'61'3677,"0"-1"-3655,2-19 45,-1 4-269,1-6-583,-2-8-829,0-12-337,-2-10-1479,-1-6 3430,0-21 0,0 13 0,0-13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17.539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 1 18737,'0'19'-8138,"0"4"8138,0-11 0,0-1 0,0-6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18.208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229 113 11182,'-13'-63'8318,"-2"13"-8251,-7 50-67,-2 0 22,-3 11-22,-1 5 45,-2 12 22,5 1 91,4-2-136,7-7-44,8-6-91,2-6-21,4-3 44,0-2-111,0 1 201,6-3-68,5 0 68,9-1-89,6 0-114,3 0-222,0 3-203,9 13 426,-9 1 22,1 11 24,-18-5 156,-6-3 0,-5 0 67,-4-1 45,-8 0 404,-18 6-337,2-7-89,-12 1-90,12-10 67,1-2-156,5-3-113,4-1-449,7-2-5043,4-1 5694,4-7 0,2 5 0,0-5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18.815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256 87 12056,'3'-15'3475,"0"2"-2376,-3 6-270,0-3-380,-6 1 112,-4-2-158,-8 3-111,-1 0-91,-2 5-66,1 0 44,-1 3-112,1 6 1,-1 4-90,4 6 111,4 0-156,4-3 45,6-3-46,1-4 23,2-2 67,0 0-66,0 0 44,6 4-23,3 1 68,7 4-67,4 2-23,4 0-90,4 3-21,1-1-68,0 2-1,-5 0 90,-4-2 68,-6-1 67,-7-1-22,-4 0 44,-3-1-44,0 0 67,-3 5-1,-9-4 68,-6 6-112,-10-2 90,-2 0-45,-4 3 0,1-2-68,1-1 46,2-1-292,5-7-2848,1-5-2107,12-5 5224,2-10 0,10 5 0,0-6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20.276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152 114 9590,'-17'0'4350,"1"0"-3543,5 0-112,2-3 112,0-1 112,-1-1-224,2-1 90,0 2-202,0 0-113,2 1 24,0-2-90,1 2-203,2-2-178,1 0-1,1-2-112,1-2 113,0-2-23,0 0 89,8-1-66,3 3-1,8 4 1,3 2 89,19 13-135,-8 6 68,12 10-67,-22 3 89,-6 0-67,-10-1 112,-4-2-90,-3 0 1,-6 3-46,-9-1-156,-26 14 89,0-13 113,-11 4-23,14-16 45,11-7-23,4-3 68,12-3-113,5-3-44,5 1-202,1-2 247,3 4 246,9 1 68,7 6 111,13-3-134,8 1-67,7-2-135,8 0-67,6-1 67,3-1-89,-1 0-539,-5-2-829,-9-2-1121,-9 0-4552,-16-1 7063,-10-6 0,-10 5 0,-4-5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35.280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51 115 9456,'-1'-22'2891,"0"3"-2464,-1 9-159,2-1 383,-2 3 88,2-3 383,0 2 178,-1-1-156,0 2-158,-1 3-291,0 3 1637,2 2-2309,-1 6-1,1 4-314,-2 6-246,1 11-493,-1 1 0,-1 11-696,1 4-2129,-2 5-3991,1-2 7847,-6-12 0,5-16 0,-3-11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05:21:46.8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844 0 24575,'-12'28'0,"-6"-1"0,-1-3 0,-1 10 0,-6 3 0,4-1 0,-34 27 0,22-21 0,-20 13 0,8 8 0,17-32 0,-29 36 0,31-39 0,-22 14 0,19-8 0,-5-9 0,8 8 0,-1-5 0,3-1 0,3 8 0,-1-11 0,9 1 0,-9-6 0,10 4 0,1-11 0,2 4 0,9-7 0,-6-1 0,6-1 0,-2 1 0,-1 0 0,3 8 0,-7-5 0,1 11 0,-2-11 0,-3 12 0,6-12 0,-5 11 0,6-11 0,-2 12 0,-1-13 0,7 13 0,-7-12 0,7 4 0,-3-6 0,1 0 0,2-5 0,-2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35.839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16 23 18693,'-1'-12'1502,"-2"2"-1413,2 10-111,-1 3 22,-1 9-22,2 9 66,-2 11-66,3 5 67,-2-2-628,2-3-471,0-3-627,0-8-1189,4-1-3161,2-7 6031,3-5 0,-3-3 0,-2-5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36.131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 0 18110,'0'28'1031,"0"1"-986,0-1 0,0 4-202,0 0-1076,2 3-2153,1-3 3386,1-6 0,-1-10 0,-2-9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37.370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368 22 7976,'20'-1'4887,"-7"-1"-1995,-9 2-1748,-4 0 1188,0 0-1996,0-4-157,-4 2-156,-5-6 22,-9 6-45,-7-1 0,-10 3-45,-6 0 0,-5 0 90,1 9-90,2 3 45,8 9-67,4 1 44,5 0-44,7-2 45,3 0-23,9-2-45,2 2-22,11 11 67,7-5-22,8 8 90,30 7-1,-8-10-22,23 15 0,-14-13 0,3 6-112,-6 2-1,-1 4-156,-8 0 202,-6 1-45,-7-3 45,-7-2-23,-5-4 46,-8-5 44,-3 1 89,-6-11-89,-8 4 90,-8-11-68,-8 2 68,-6-6 134,-27-1-157,11-5-22,-21-4 0,21-1-45,5 0 0,6 0-45,8-1-246,8-1-853,8-1-1501,7-1-2490,3 3 5135,3-1 0,0 2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38.075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21 74 15688,'-11'-15'3901,"2"2"-3676,8 7-23,1 0-202,0 2 44,0 0-66,0-1 22,3-1 0,5 0-67,7 0 112,8 5-90,2-1 45,0 6-90,-2 9 1,-5 8-24,-4 10 1,-6 5 179,-3 4-44,-3 5-1,-2-2-22,-4-1 113,-18 1-1,1-15-112,-17 0-247,11-19-201,4-4-292,5-4-359,8-1-1727,5 0 2826,11-17 0,-4 13 0,5-13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38.404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190 7 15688,'-14'-4'1794,"-1"1"-1614,6 3-24,-5 6 180,-5 11 91,-3 13 21,-3 11-89,0 6-202,4-2-45,6-4-180,8-6 91,4-3-113,3-4 113,0-2-68,0-1 22,1-4 1,6-3-45,5-2-90,22-5-493,-3-4-696,14-3-1232,-6-4-3633,1 0 6211,2 0 0,-19 0 0,-6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39.052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0 58 20352,'34'-14'112,"2"-2"-90,5 6-268,0 0-449,2 6-426,-6 2-539,-3 1-582,-9 1-1300,-7 5 3542,-9 11 0,-6-7 0,-3 5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39.231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0 1 17863,'25'0'1861,"3"0"-1816,5 0 67,1 0-359,3 0-1412,-4 0-3542,-2 0 5201,-5 0 0,-13 0 0,-4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5:00.044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92 183 7527,'-18'0'3363,"1"0"-2309,11-3-68,-1 2 24,1-2-315,1 3-113,1 0 180,0-1-66,1-2-382,0-1 111,-1-2 24,0 3 22,0-2 22,0 2-246,2 0 0,1 1-270,1 0 23,0 1-67,0-1 67,0-1 67,0 0 112,0 0-44,4-2-68,2 0 0,10-4-44,3 0 67,4-2-135,1 3 112,-1 2-89,-2 3 44,-2 0-22,0 1 23,-1 0-1,2 0-44,-2 0 66,2 0-44,1-2 68,-1 2-113,2-3 179,9-1-89,-9 1 22,8-3-67,-13 3 67,1 2-89,1 0 44,0 3-22,-1-3 45,0 2-67,-2 0 67,9 1-45,-6 0 22,10-3-44,-9 1 89,2-3-67,-2 2 0,8 1 45,-8 1-68,7 1 46,-8 0-23,-1 0 22,1 0 0,-2 0-66,3 0 66,8 0 0,-7 0-44,5 0 44,-11 0-22,-1 0 0,0 1 24,2 1-70,2 1 92,2 2-70,2-1 48,0 3-48,-1-2 48,4 2 20,-5-3-44,4-1 0,-4 2 23,0 0-90,1 1 134,0 1-90,0-1 46,0 1-46,-3-1 23,8 2 23,-9-3-23,4 0-23,-7-3 68,-4 0-90,3 3 68,6 0-23,-2 1-23,7-1 46,-6 0-23,-1-1 0,1 0 22,-2 0-44,5-2-1,6 2 68,-2-1-67,5 3 44,-7-1-44,1 1 22,2 0 22,1-1-44,0 1 44,-1-4-44,2 3 66,0-4-111,1 1 112,12 0-23,-10-2-22,10 0 0,-15 1 23,0-1-90,3 3 134,0-1-112,5 1 45,-1 0 0,2 2 0,14-1 22,-12-1-22,13 0-44,-14-3 88,3 4-66,-2 0 44,0 2-44,-2 2 44,18-1 23,-16-1-22,11-3-23,-22-1 67,-5-2-313,-6 0-405,-5 0-1188,-2 0 1839,-5 0 0,0 0 0,-3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42.44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266 186 17549,'-18'14'740,"3"-3"-583,3-11-22,-1 0-1,-3 0-112,-5 0 158,1 0-136,-3 0 114,0 0-91,0-3 90,0-3 22,2-4-67,5 0-89,4-2-113,6 5 23,3-5-68,2 2 135,1-4-44,0-4 66,4-1-22,5-3 22,6-1-44,6 5-68,0 4 90,3 6-22,2 5 44,1 2-44,2 1 44,-2 0-111,8 3 44,-12 1-45,5 6 67,-14 0-66,-3 2 89,-4-3-45,-2 2-67,-4-6 112,1 2 0,-2-2 0,0 3 0,0 3 67,0 2-45,-4 6-44,-8 9-45,-2-5 134,-6 5-67,4-13 0,-1 0-67,1-1 134,-3 0-67,1 1-67,-1-1 134,1 0-134,-1 5 44,6-5 23,0 3 0,5-8-44,2-1 44,1 2-68,3-2 91,0 4-135,1 1 89,1 3-66,2 7 66,5-6-21,3 4 44,6-10-45,1 0 90,2 0-68,-2-1 46,1 1-68,-2-1 67,2-4-90,12-1 46,-4-4 44,9-5 24,-11-5 66,1-15-67,-10 4 22,-2-6-22,-8 12 22,-4-2-45,0 3 23,-1-2-23,0-1 1,-3-2 44,-7-1-45,-9-2 23,-8 2-67,-17-7 44,10 14-44,-9-3 22,17 15-157,3 0-448,5 9-808,6 2-1076,6 11-2151,3 0 4640,7-2 0,-3-7 0,2-7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42.916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50 23 15016,'-14'-12'2623,"1"2"-2130,13 10 45,-2 0-359,0 0-156,-1 0 66,-1 8 2,-1 11 110,3 15-21,-1 11-113,3 9-45,-1 2 23,1 5 0,0-2-90,0-3-134,0-3-561,3-10-449,4-8-1120,5-11-539,5-13-1927,1-8 4775,4-19 0,-10 9 0,-1-8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05:21:48.2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1254 0 24575,'-11'18'0,"-3"1"0,-14 16 0,-7-6 0,2 16 0,-1-7 0,-1 0 0,-1 7 0,-3 3 0,3 0 0,11-7 0,-9-2 0,0 2 0,3 10 0,-28 27 0,11-9 0,15 7 0,-15 5 0,22-18 0,-11 9 0,8-32 0,4 6 0,6-12 0,1-8 0,-2 9 0,6-11 0,-8-5 0,14 4 0,-15-3 0,14-3 0,-13 6 0,16-12 0,-10 5 0,11-1 0,-4-4 0,4 5 0,0-8 0,-2-3 0,7 2 0,-6-3 0,5 5 0,-7-1 0,3 1 0,-11 2 0,4 5 0,-11 3 0,1 15 0,-6 3 0,-3 9 0,-1 1 0,1 0 0,7-1 0,-2-10 0,11-2 0,-1-16 0,10-3 0,-2-6 0,7 0 0,-3-4 0,4-1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43.29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287 61 9568,'0'-17'4417,"0"2"-3207,0 7-426,0-1 271,-5 3-315,-2 2-292,-6 2-179,-4 2-224,-3 0-23,-3 3-44,-2 8 67,-2 7-68,2 9 46,1 5-1,0 0 0,1-1 1,5-5-23,0 0-45,9-9 67,2-1-66,6-9-1,1 2-45,0-4 113,0 3-23,8-2 22,3 2 90,23 4-45,-5 1-336,13 1-830,-10-5-986,1 0-1637,-4-2 3722,-4 2 0,-11-5 0,-6 1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43.595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0 0 17302,'2'38'808,"-1"4"-786,-1 4 0,0 1-22,0-3 45,0-5-291,2-7-181,0-7-805,2-7-315,-1-6-359,-1-7-68,0-2-850,-1-11 2824,-1-12 0,0 8 0,0-5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44.106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8 0 17818,'60'66'-180,"0"0"1,-4-5 0,-13-10 89,-31-25 46,-5 2 133,-6-4 90,-2 3 113,-7 2-157,-5 0 134,-6 0-157,0-5 23,-2-5-68,0-7-45,-3-5 23,0-4-292,3-3-223,2 0-809,2-6-1411,3-7-4529,3-8 7219,3-8 0,4 13 0,1 2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46.089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37 84 10419,'-14'0'1861,"3"-3"-1457,9 0 336,0-5-269,1 1 201,-1-1 1,0 5-90,1-2 67,-1 5 583,2-1-1121,0-4-112,0 2 90,5-7-68,4 4 23,9-2-22,4 3-23,3 2 67,0 0-134,-2 2 134,-5 0-90,-2 1-21,-7 0-68,0 0 0,-5 0 0,-1 0-1,-2 3 113,-1 9-67,0 6 22,-2 12-22,-6 3 111,-3 0-133,-6-2-113,0-4-1592,-6-1 180,8-7-1121,-2-2 2735,10-9 0,3-5 0,1-2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47.399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0 7 20979,'35'-3'135,"7"0"-158,8 3 91,8 0-68,5 1 67,1 5-134,-3 1-225,-6 2-134,-9-2-201,-8-3-46,-9 0-358,-8-2-202,-6-1-2736,-7-1-762,-3 0 4731,-3-7 0,-2 6 0,0-7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4:47.68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3 1 18469,'-1'25'1210,"0"8"-829,1 18-246,0 12-46,0 16-89,0 2 23,0 2-23,0-5-45,0-11-583,0-4-941,1-13-1077,3-10-3811,0-13 6457,0-14 0,-1-7 0,-3-6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5:08.851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19 49 9119,'-4'-18'2915,"1"2"-2489,2 14-112,1-2 134,0 2 203,-1-1 245,1 1-111,-3 1-135,2 1 359,-1 0-628,0 0-269,2 0-156,-1 1 111,1 17 22,0 13 135,0 23-112,0 14 135,2 4-157,1 3 22,3-3-112,0-5 45,-1-2-23,0-6-22,-1-2-45,1-5-246,2-6-292,-2-12-516,1-11-425,-3-10-382,-1-9-1435,-1-2 3341,-1-11 0,0 7 0,0-6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5:09.368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6 116 14186,'-2'-17'1973,"0"0"-1592,2 9-224,-2 0 45,2-1-157,0 1 67,0-2 67,6 1 0,3-1-89,8 2 0,3 2-45,2 2-22,2 3 44,-3 1-67,1 0 45,-3 0-68,-1 0-179,-1 0-157,-2 0-156,-3 0-360,-5 0-336,-2 0-403,-3 0-3363,-1 6 4977,-1 4 0,0-3 0,0 2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5:09.672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45 0 8289,'-19'0'4619,"2"0"-3453,12 0-314,1 0-90,4 0 516,0 2-1076,4-2 67,6 3-89,10-3-46,8 2-111,6-2 89,2 0-90,-1 0 23,1 0-180,-4 0-425,-4 0-427,-4 0-560,-7 0-919,-4 0-1391,-5 1 3857,-4 2 0,-2-1 0,-2 1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5:10.341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32 48 16585,'-8'5'134,"1"6"-44,1 5 0,2 9-67,1 4-46,2 3 23,1 0-22,0-3-68,2-3 112,4-4-89,5-6 44,4-2-89,-1-6-89,1-3 44,0-4 135,0-1-226,3-11-20,-2-9-114,0-15 1,-4-6 202,-4 0-180,-4-7 292,-3 14 134,-7-1 112,-2 19 203,-7 5 22,0 7 358,-7 1-381,6 3 0,-8 0-157,8 0 67,-1 0-88,3 1-114,5 1-89,3 0-1121,4-1-8710,1-1 9800,1-11 0,0 8 0,0-8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05:21:49.4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1502 0 24575,'-48'59'0,"1"11"0,5-31 0,-2 1-1541,-12 42 1541,16-39 0,-2 1 0,5 7 0,2-3 0,-27 17 0,24-16 0,-1 0 0,-36 17 0,39-22 0,-1 2 0,-10 1 0,1 0 0,13-4 0,2-1 0,-31 32 0,7-17 500,8 5-500,11-29 255,11 14-255,2-23 0,4 1 0,0-1 786,2-6-786,0 4 0,5-4 0,-6 6 0,1 1 0,-2-1 0,-20 15 0,11-11 0,-11 11 0,14-15 0,0 1 0,8-8 0,1-1 0,7-7 0,0 0 0,0 0 0,3 0 0,-2 0 0,7 0 0,-7 0 0,3 0 0,0 0 0,-3 0 0,3 0 0,0 0 0,1 0 0,0-4 0,3-1 0,-3-4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5:11.051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24 71 13334,'-11'-2'3588,"3"-1"-3342,5-2-134,1-3-22,2-1-1,0-4 158,0 1-112,0 1-68,0 6-112,0 3 45,4 2 0,4 0 45,5 0 22,4 0-89,3 5 134,-1 6-112,-1 6 67,-2 4-89,-4-2-23,-4 0 112,-4 1-89,-3 4-90,-1 3-68,-15 14 91,4-14 134,-14 3-23,9-20 0,0-6-22,3-2 23,2-2 22,4 0-1,4 0 24,1 0-203,2 0 270,5 0 21,3 0-44,7 0-66,6 0-46,4 3 45,5 0 22,5 4-67,1-4-650,1 0-1009,-2-3-1369,0 0-1658,-4 0 4686,-2 3 0,-13-2 0,-6 1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5:12.492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40 7 16159,'-14'-2'2870,"3"-1"-2265,7 3-134,2-2-336,1 2-203,0 0 24,0 16 21,-2 11 46,2 22 21,-1 9-66,2 2 44,0-6-44,0-11-23,2-11 0,3-11-44,0-10-248,4-5 113,0-5 112,2 1-157,2-6-90,2-12-134,0-9 314,0-8 111,-3 0 113,-3 8-22,-5 9 133,-1 8 159,-3 5-427,0 3 224,2 17 22,3 4 23,5 22 22,2-4-66,2 1-68,0-8-68,3-9 46,1-9-1,3-8 112,3-5-66,5-16 21,2-6-111,-1-20-23,-3 0-67,-5-1 90,-8 9 66,-6 4 46,-4-1-112,-4 5 22,-5-1-135,-3 9-179,-4 4-224,-5 2 0,3 4-516,-1 0-941,2 5-1145,1-1 3140,-6 3 0,11 0 0,-4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5:13.056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53 17 13917,'-9'-9'4282,"2"2"-4304,7 7-113,0 0 135,8 0 45,3 1-45,8 5 23,1 0 21,-1 3-111,-2-1-179,-6-2-91,-4 8 247,-4-1 90,-2 11 0,-2 3-44,-9 4 111,-5 4-67,-8-3 67,-4-2 135,3-4 202,1-7 134,8-6-22,5-7-561,7-3 0,1-3-90,2 0 225,6 0 67,6 0 112,24 0-247,-3 0 68,15 3-112,-9 3-158,-2 5-1008,5 4-1234,-3 2-3317,1-3 5739,-3-5 0,-17-5 0,-6-4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5:14.732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5 246 13469,'-3'-5'2690,"1"2"-2421,2 1 90,0 2 313,0 13-201,2 6 0,2 16-179,3 8 67,-1 4-202,-1 5-23,-3 2-89,0 25 0,-1-20-68,-1 11 68,0-33-359,0-10 22,0-14 91,0-6-1,1-7 45,2-10-45,4-16-111,3-22-24,5-16 180,3-5 112,0 5 45,5-5 135,-10 32 21,1 0-223,-11 30-67,1 5 268,1 14 24,-1 21-1,4 26-135,-4 22 23,0 8-34,-3-32 0,0-1-56,1 19 90,-1 1-45,0-51 0,0-14 45,3-8-90,2-3 157,3-10-89,2-8 66,4-17-66,3-12 21,3-9-44,-4 8 0,-1-2 45,10-30-68,-11 26 1,0-1 67,1-25-224,-8 27 0,-1 1-225,1-24 23,-1-11-448,-5 41-181,0 11-985,-1 10-1234,3 8 3229,-3 11 0,2 1 0,-2 5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5:15.252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229 371 8043,'0'-52'4304,"-3"12"-3788,-4-13-292,-7 18-224,-5 5 90,-2 5 90,0 9 44,1 6-45,2 6-22,-2 4 90,1 7-180,1 8 0,1 12 112,5 7 427,2 9-247,4-1 134,4 7-201,1-4-113,1 1-202,0-6 23,0-6-112,0-9 45,7-10 112,2-8 112,9-5 67,2-18-202,-1-11-313,5-21-1906,6-46 448,-6 19 897,-10 23 0,-2 0-1278,0-11 2130,-5 5 0,-5 28 0,-1 9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5:15.464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24 1 10487,'-1'62'2264,"0"0"1,0-5-1,0-6-1995,0-2-67,-2 4-224,-1 5 89,0 2-67,0-2-22,1-5-741,2-8-1120,1-15-1884,0-11-874,1-11 4641,2-10 0,-1 2 0,0-3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5:15.748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14 1 15284,'-5'98'3835,"2"-17"-3835,0-59-90,2-7-673,-1-8-380,2-4-1076,0-3-2333,0-5 4552,0-12 0,0 7 0,0-6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5:15.981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 1 15979,'16'41'0,"-3"-9"0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5:16.444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187 29 16495,'-5'-16'1301,"-4"5"-1167,-8 9 23,-6 2-45,-2 9-45,-1 4-67,1 11 46,2 5-92,4-3 69,4 1-2937,75 20 3474,-55-6-268,52 11-113,-74-18-67,-2-14-45,3-4-269,-2-5-605,6-6-852,4-2-2063,5-3 3722,3 0 0,0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5:16.840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142 29 13334,'-10'-13'2645,"-2"4"-2017,0 4-471,-1 4-67,-1 1-22,0 8-1,1 10-1009,22 67 874,-3-50 68,15 41-67,-12-67 67,-4 5 203,-2 5 110,-2 22 68,-1-7 45,-5 14-135,-3-13-21,-5-4-225,-2 0-23,2-4 1,2-2-23,1-6-135,2-7-470,0-4-741,2-5-1792,1-1 3138,2-2 0,0 0 0,3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05:21:50.7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1074 0 24575,'-18'21'0,"-1"3"0,-9 5 0,3-2 0,-3 8 0,-11 3 0,5 13 0,-33 20 0,30-23 0,3-8 0,-1-2 0,-9 3 0,-9 38 0,-15-16-803,25 11 803,1-41 0,1 1 0,-2 40-154,-26-12 154,32-1 0,-5-11 0,14-13 0,-9-1 0,10-11 0,-7 3 0,17-11 796,-6 6-796,12-12 161,-5 5-161,7-7 0,0 0 0,4-1 0,1 1 0,0-4 0,4-1 0,-4-4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6:02.526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53 41 12056,'-9'-3'2130,"0"2"-1569,4-2-203,1 2 136,-1 0-69,2 1 226,-1 0-46,1 0 157,1 0-134,0 0 135,0 0-113,0-1-157,1-1-134,0 0-494,1 1 180,4 1-23,7-2 23,6 0-22,7-2-1,1-3-22,3 4 22,1-3-22,0 5 23,1 0-1,-2 1-156,-4 0-90,-5 0-180,-5 0-66,-4 0-113,-4 0-68,-3 0-268,-2 0-3162,0 0 68,1 1 4013,-1 0 0,0 0 0,-1-1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6:03.097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30 0 11966,'-13'0'4193,"2"0"-3162,8 0-134,2 0 2511,0 0-3385,13 0 44,5 0-45,13 2 1,1-2 22,3 1-23,0-1 0,-1 0-515,-6 0-292,-3 0-447,-6 0-203,-4 5-1682,-2 6-4686,-5 2 7803,-3 1 0,-4-7 0,0-6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6:04.646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411 42 8379,'5'-9'4596,"0"1"-3475,-1 1-112,1 3-202,-3 0-22,0 1-68,-2 1 741,0 1-875,1 0 964,0 0-1525,-7 0-67,-9 12 90,-13 9-67,-7 17 22,-9 11 0,-3 5-23,-2 4 23,-2-2-22,6-6 44,5-9-44,10-8 22,10-11-22,6-6 22,8-6-68,2-5-21,3-2-472,1-2 584,7 0-1,6 0 90,14-5-112,13-3 22,10-5 1,12-1-23,6 1 45,4 5-45,0 3 44,-6 4-66,-9 1 22,-8 0-67,-10 0 0,-9 0-135,-7 0-22,-8 0-68,-5 0-201,-5 0-202,-2 0-1009,-2 0-426,-1-6-1323,0-4 3453,0-8 0,0 7 0,0 1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6:04.962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69 10 18312,'-11'-5'2399,"1"1"-1996,10 4-291,-1 0-112,0 0-67,-3 16 134,-2 19 68,0 30-45,-2 23-23,1 11-363,0-3 319,3-8-68,1-13-202,3-18-740,0-11-425,0-15-898,0-12-1927,0-10 4237,0-6 0,0-3 0,0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6:05.529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19 221 17526,'-9'-11'2041,"2"1"-1480,7 2 22,-1 3-247,1 1-112,-1 2-201,1-1-46,0 1 23,0-5 90,15-2 156,11-5-89,25-3-22,16 0-158,16-3-216,-36 12 0,2 0 216,3-2 1,0 1 56,1 1 0,-1 0-34,-3-1 0,-2 0-157,32-2-246,-18 3-399,-18 5 151,-18 3-380,-6 0-3229,-11 11-897,-3-5 5157,-3 6 0,-2-9 0,0-3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6:05.997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13 1 18827,'0'28'1323,"0"4"-1077,0 11-110,0 2-47,-1 6-44,-1 0-3459,-3 0 3346,3 2-851,-1-4-539,3-2-2152,0-6-4932,1-11 8542,3-13 0,-2-10 0,2-7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6:07.062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498 138 16361,'4'-22'1233,"-1"-2"-762,-3 12-45,-3-4 0,-4 2 0,-6 1-157,-4 0-112,-4 2 0,-5 5-67,-3 1 44,-7 4-89,-3 4 44,-4 11-44,0 7 45,0 15-1,2 1-89,4 5 0,6-1 0,8-1-22,6-4-23,4-3 68,2-2-68,5-2 22,2 4 1,3-4-45,1-1 44,0-4-66,1-7-68,13 2 135,0-10-135,18 0 67,-2-8-112,9-1-201,3 0 88,0 0-110,0 1 290,-4 8 0,-3 3-156,2 19 157,-12-8-113,2 9-22,-14-9 202,-5 2 44,-4 1 46,-4 20 21,-10-12-44,-4 15 180,-7-16 112,-5 1 111,0-1-134,-5-2 0,-2-5-45,0-4-157,-1-8 23,-13-3-45,12-6-157,-4-2-381,17-3-853,7-9-1524,6-5-2869,4-12 5739,4-5 0,1 13 0,0 4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6:07.627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29 163 14657,'-14'-17'3408,"3"5"-2780,9 4-202,1 5-381,1-3 22,0-1-45,0-5 23,8-3-22,3-6-46,11 2 46,1 1-292,4 4-202,-1 7 44,-1 3 203,-4 4 68,-7 10 133,-5 4 1,-5 13 44,-3 6 68,-1 6-90,-5 2 112,-17 18 89,2-19-156,-11 7 45,11-22-90,0-7 23,3-3-427,0-5-246,8-5-1480,2-2-1659,7-3 650,6 0 3139,6-6 0,-3 5 0,1-5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6:07.978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172 23 12550,'-4'-13'3923,"-3"3"-3677,-2 10-88,-5 5 155,-2 11 114,-2 11-69,1 13-67,3 4 158,0 1-158,0-3-88,1-3-47,1-8-66,3-2-68,3-6-44,3-2 22,2 1-67,1-1 89,3 0-44,4-3 67,6-3-68,4-3-89,6-4-829,3-4-517,2-2-874,2-5-2847,-1-9 5179,0-6 0,-13 3 0,-3 2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6:08.294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3 0 18087,'-1'26'919,"0"8"-582,1-2-225,0 14-90,0 7-22,0 2-112,0 1-784,0-8-1594,0-8-3361,0-12 5851,0-13 0,0-8 0,0-7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03.88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6 238 9478,'0'-12'2197,"0"0"-1457,0 7-225,0-1-88,0 1 111,0-1-314,0 1 45,-1 1 0,0 0-134,0 1 21,0 0-21,0 2-23,1-1 45,0 0 22,0 0-22,0-1-45,0 0 23,0-1 112,0 0 44,0-1-67,0 1 68,3-6-203,6-1 46,6-7-90,6-1 22,3-2 22,3 0-44,1 3-45,1 5-22,-1 5 22,-3 5 0,4 12 22,-11 4-22,1 11 0,-14 5 23,-2 2 21,-4 3 24,-15 17-68,1-11 23,-14 10-23,4-17-292,0-4-291,0-4-269,4-5-403,3-7-1414,7-6-2689,3-3 5358,6-7 0,0 3 0,2-3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05:21:56.0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1 672 24575,'27'0'0,"1"0"0,-4 0 0,10 0 0,-7 0 0,17 0 0,-8 0 0,11 0 0,12 0 0,-19 0 0,7 0 0,-12 0 0,0 0 0,2 0 0,-4 0 0,-15 0 0,5 0 0,-12 0 0,4 0 0,-6 0 0,0 0 0,0 0 0,0 0 0,0 0 0,-1 0 0,0 0 0,1 0 0,-2 0 0,2 0 0,-1 0 0,-1 0 0,-3-6 0,3 4 0,-6-12 0,7 8 0,-1-14 0,-2 2 0,6-6 0,-3-11 0,5 8 0,3-30 0,-8 27 0,7-26 0,-7 19 0,1 1 0,-2-9 0,-7 18 0,5-7 0,-4 9 0,5 1 0,-6 6 0,0-5 0,0 12 0,0-5 0,0 0 0,4 10 0,-3-9 0,3 10 0,-1 0 0,0 2 0,4 3 0,-3 4 0,4 8 0,-6 6 0,10 16 0,-10 3 0,11 9 0,-4 1 0,0 0 0,6 12 0,-6-9 0,1 22 0,4-22 0,-4 22 0,-1-10 0,6-1 0,-5 11 0,16 10 0,3 0 0,-5-10 0,0 6 0,-1-15 0,-15-54 0,-3 0 0,0 0 0,3 0 0,-4-1 0,5 0 0,-2 0 0,-3-1 0,4-3 0,-4-1 0,1 1 0,2-3 0,-6 7 0,7-7 0,-4 2 0,4-3 0,0 0 0,0-4 0,2-7 0,1-16 0,4-21 0,3-14-408,-1-2 1,1-2 407,4-10 0,0 4 0,2 1 0,7-9 0,-9 25 0,0 0 0,10-38 0,6 2 0,-12 29 0,0 12 0,-5 16 0,-9 9 0,0 0 0,-1 8 815,0-6-815,-1 12 0,2-12 0,-3 12 0,-3-5 0,4 0 0,-5 6 0,1-6 0,2 11 0,-7-3 0,7 3 0,-3 0 0,3 1 0,-1 4 0,-4 4 0,0 1 0,3 10 0,-5 3 0,5 16 0,0 3 0,3 10 0,0 12 0,7 19-511,-3 17 511,7 0 0,-9-43 0,-1 0 0,11 42 0,-11-40 0,1 0 0,18 41 0,-6-4 0,4-16 0,-10-12 0,7-4 0,-7-12 0,4-10 0,-7-3 0,-2-10 0,0 0 511,0 0-511,-1-6 0,-1-2 0,-5-7 0,3 0 0,-7 0 0,3 0 0,0-4 0,-4 2 0,7-6 0,-4 3 0,4-4 0,1 0 0,-1 0 0,0 0 0,2 0 0,-1-9 0,2-4 0,3-19 0,1-5 0,3-22 0,0-2 0,1-13 0,1 0 0,1-17-1222,1-4 1222,-10 31 0,1-1 0,-1 7 0,0 1 0,1-9 0,0 3 0,8-32 0,0 6 0,7 15 0,-8 14 0,5 10 0,-11 16 0,-1 9 0,-1 7 1222,0 2-1222,-2 7 0,0 4 0,0 1 0,0 0 0,0 3 0,0-3 0,0 4 0,0 0 0,0 0 0,0 0 0,0 0 0,0 0 0,0 0 0,0 4 0,0 1 0,-1 4 0,1 0 0,0 0 0,0 0 0,0-4 0,7 4 0,-5-4 0,5 6 0,-6 5 0,1 1 0,10 18 0,-5 2 0,7 21 0,-6 4 0,2 13-457,1 15 457,0 4-526,-4-40 0,0 2 526,-4-2 0,0 1 0,4 0 0,0 0-371,5 40 371,7-4 0,-8-29 0,4-12 0,-9-6 424,3-17-424,-5 0 1055,3-11-1055,-7-7 401,0 0-401,-4 0 0,3-4 0,-4-1 0,1-7 0,-2-2 0,-3-10 0,0 4 0,4-5 0,-3 7 0,8-7 0,-7 6 0,9-13 0,-6 12 0,1-12 0,4 5 0,-9-6 0,10-1 0,-4 1 0,5-1 0,0 1 0,2-11 0,0-2 0,0 0 0,1-7 0,-3 17 0,3-17 0,-8 17 0,6-7 0,-12 10 0,10-1 0,-10 7 0,9 2 0,-9 0 0,3 5 0,-4-5 0,0 7 0,0 0 0,0 0 0,0 1 0,2 3 0,3 1 0,9 4 0,4 0 0,7 0 0,-1 0 0,10 0 0,-7 0 0,18 0 0,-9 0 0,1 0 0,7 0 0,-8 0 0,11 0 0,0-13 0,-11 9 0,21-18 0,-17 13 0,20-1 0,-24-3 0,9 12 0,-18-5 0,7 6 0,-10 0 0,1 0 0,-7-4 0,4 3 0,-11-3 0,5 4 0,-7 0 0,0 0 0,0 0 0,0 0 0,0 0 0,7 0 0,-5 0 0,11 0 0,-4 0 0,6 0 0,-6 0 0,5 0 0,-6 0 0,1 0 0,5 0 0,-6 0 0,1 0 0,5 0 0,-12 0 0,4 0 0,-6 0 0,1 0 0,-1 0 0,0 0 0,0 0 0,-1 0 0,1 0 0,-1 0 0,1 0 0,0 0 0,-1 0 0,1 0 0,-1 4 0,0-4 0,-4 4 0,-1-4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6:08.794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16 62 11832,'-9'0'5785,"2"0"-4844,7 0 1279,0 0-1974,8-5-111,5-2-91,13-5 1,6 0-45,7 0 0,5 5-627,2 2-202,1 4-606,-2 1-449,-6 1-896,-7 3-1503,-11 0 4283,-9 0 0,-6-1 0,-6-3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6:09.053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13 0 19119,'-5'21'627,"1"11"-559,2 20-1,1 11-67,0 5-269,1 1-695,0-3-920,0-7-2129,5-8 4013,1-16 0,0-14 0,-2-13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6:09.609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0 1 20778,'10'48'673,"-3"7"-673,-6 13 67,-1 5-90,0 5 1,2-3-516,-2-5-651,2-6-582,0-10-2130,0-10 3901,0-14 0,-1-14 0,-1-9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6:09.978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16 115 15442,'-8'-17'3968,"1"2"-3519,7 4-136,0 0-89,0-2-44,9 2 67,6-2-46,14 4-156,9 0-45,5 5 0,7 2 22,5 2 1,3 0 22,2 0-90,3 0-381,-2 0-202,-2 0-111,-4 0-472,-10 0-942,-6 0-1457,-11 0-1972,-11 0 5582,-8 0 0,-6 0 0,-3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6:10.525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295 0 18603,'-43'43'-67,"8"-5"112,-12 28-68,13-12 68,1-4-90,3-2 112,4-10-44,7-6-23,4-10 22,7-9-67,5-7 45,1-4-89,2-2 201,4 0 471,8 0-247,14 0 45,11-9-246,10-3-113,8-7 23,1 1-45,6 7 45,-5 3-202,-2 6-202,-4 1-223,-7 1-114,-6 0-66,-9 0-90,-10 0-292,-5 0-739,-7 0-1525,-3 0 3408,-3 0 0,-1 0 0,0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6:10.781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10 1 18961,'-6'40'1368,"2"13"-1165,6 16-114,2 11-111,-3 5 66,4-5-559,-2-5-607,2-10-1277,2-9-2690,-3-13 5089,0-18 0,-3-12 0,-1-12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6:11.810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607 128 16742,'3'-20'2152,"0"1"-1681,-7 7-90,-3-4-22,-7 1-112,-7-2-91,-8 2 69,-10 7-225,-9 2 22,-8 12 68,-7 15-23,-1 15 90,0 15-112,7 6 67,7-4-90,12-4 1,9-4-91,12-10 1,8-5 0,5-2 22,4-5 45,4 2-89,7-2 66,8-5-134,10-3 113,5-7-271,4 0-289,24-2 267,-13 5-89,13 4 22,-24 7 68,-5 6 134,-8 5 180,-8 5-45,-4 0 67,-9 26 67,0-11-45,-4 19-22,-8-22 90,-4-2 22,-10-4 90,-1-6-135,-3-8 68,-9-7-68,5-12 0,-10-5-67,10-11-67,-1-8-202,5-6-135,2-7-313,10 5-853,3 7-2017,8 3 3587,1 8 0,2 0 0,0 3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6:12.427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45 112 14231,'-8'-17'2578,"1"2"-2219,5 1-68,0 3 136,2 1-47,0-1-65,0 5-181,5-2-156,4 0 66,9 3-88,5 0 111,4 4-90,4 1 113,1 0-247,-1 10 23,-5 3-1,-8 13 46,-6 3 134,-7 4-45,-2 5 112,-7 5-112,-10 5 112,-6 0 0,-13-1 179,-2-4-44,0-5-45,-11 0-202,17-14 44,-3-6-380,22-14-583,5-4-785,2 0-1502,3-1-696,4-9 3902,8-4 0,-5 1 0,4 3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6:12.830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190 13 12684,'-6'-7'4372,"1"1"-3969,3 6-88,-2 0-159,-1 0 180,-3 0 91,-2 1-1,-1 7-135,0 5-44,-3 9 22,-1 6-224,-3 6 22,-2 6-67,1 7 22,2 2-22,5 1 90,4-2-45,5-2-68,2-3 68,1-3-134,0-5 111,1-6-89,7-7 67,4-5-157,8-8-180,2-3-268,4-6-516,0-3-763,4-11-2442,2-7 4326,-2-10 0,-11 12 0,-6 5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56:13.686"/>
    </inkml:context>
    <inkml:brush xml:id="br0">
      <inkml:brushProperty name="width" value="0.07056" units="cm"/>
      <inkml:brushProperty name="height" value="0.07056" units="cm"/>
      <inkml:brushProperty name="color" value="#FF7FFF"/>
    </inkml:brush>
  </inkml:definitions>
  <inkml:trace contextRef="#ctx0" brushRef="#br0">42 106 11249,'-9'-17'5941,"2"2"-4819,7 7-225,0 1-314,-1 3-203,1 0-223,-1 1-157,1 0-89,0-2 111,0-1-67,3-2 90,7 0-90,7 0 23,4 3-135,0 2 23,-1 1-1,-3 2 45,-1 9 90,-3 2-67,-4 9 89,-2 0-89,-5 2 67,-1 0-90,-1 5 23,-7 5-22,-3 5-46,-20 18 68,5-14 112,-9 8-68,9-21 91,2 2 21,8-12-66,5 1-23,8-15 22,2-1 269,0-3-201,6 0-45,5 0 45,8 0-1,7 0-66,6 0 66,2 0-111,5 1 89,-1 0-201,0 0 44,1 0 23,-2 3 22,3 2 45,-3 2-90,1 2-762,11-2-157,-11-3-785,6-2-3227,-20-5 5021,-9-8 0,-8 6 0,-6-6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05:21:57.6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843 0 24575,'-21'6'0,"-4"3"0,7 2 0,-7 1 0,1 0 0,-23 12 0,16-9 0,-16 8 0,0 1 0,7-8 0,-32 19 0,32-18 0,-30 17 0,12 5 0,3-9 0,-7 8 0,25-17 0,0-6 0,2 6 0,18-14 0,1 2 0,10-4 0,-2 0 0,7-1 0,-3-4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3:02:38.581"/>
    </inkml:context>
    <inkml:brush xml:id="br0">
      <inkml:brushProperty name="width" value="0.07056" units="cm"/>
      <inkml:brushProperty name="height" value="0.07056" units="cm"/>
      <inkml:brushProperty name="color" value="#FFFF00"/>
    </inkml:brush>
  </inkml:definitions>
  <inkml:trace contextRef="#ctx0" brushRef="#br0">15636 11914 9298,'-15'2'3276,"0"-1"0,-9-7-2519,10 1 387,-12-13-1144,21 7-22,12-28-68,7 21-381,24-16 292,-12 26 10,-1 14 1,0 6 146,-4 7 33,-4 18 0,-5 4-33,-5 7 37,-10-15 0,-3 4 0,-1-4 86,-1-6 0,-3-2 44,-13 17 1,-4-2-124,11-19 1,-2-3-1,-9 9 1,-1-2-91,0-4-1143,-11-1 136,23-14-2202,3-4 2457,11-11 1,3 7 0,0-7 0</inkml:trace>
  <inkml:trace contextRef="#ctx0" brushRef="#br0" timeOffset="576">15887 11681 10487,'-18'0'3206,"3"0"-2892,3 5 246,2 4 852,-10 36-963,8-12-202,1 7 0,2 2-613,4 7 422,3-13 0,0 1-23,2-8 1,0-1-23,-1 2 1,2 2 10,2 12 0,2-1 0,-1-11 1,1 0-34,9 13 0,3-2-34,6-4-370,12-2-101,-8-25-470,2-7-2291,19-12 2857,-10-10 1,-3 4-1,-18-2 1</inkml:trace>
  <inkml:trace contextRef="#ctx0" brushRef="#br0" timeOffset="1305">16146 11923 11518,'-6'-5'3276,"1"-1"-1463,5-2-1701,0-1-44,41-12-1,-13 10-101,2 2 1,2 1 100,8 5-112,-3 2 45,-1 1-426,-2 5-336,-6 0-2130,7 13 448,-14-5 2444,1 10 0,-16-15 0,-4 1 0</inkml:trace>
  <inkml:trace contextRef="#ctx0" brushRef="#br0" timeOffset="1569">16214 12084 12975,'18'3'1839,"3"-2"-1503,3 1-246,6 1-46,17 2-44,-6-1-1639,-8-1 1,0-1-1639,5 2 2869,7-2 1,-29 0 0,-4-2 0</inkml:trace>
  <inkml:trace contextRef="#ctx0" brushRef="#br0" timeOffset="4624">17189 11972 10307,'2'-17'3005,"-1"-3"-2064,0-8-717,-1 5 135,0-20-112,0 17 45,-5-22-248,-1 23 46,-17-15-112,10 26-23,-14-2 45,14 19-23,-6 9 46,3 9-23,-2 9 0,4-4 0,0 1 0,-9 17-213,8-14 1,2 0 190,-5 15 55,9-11 1,2 1-12,2-9 1,1 1-12,-1 16 0,2 0 12,2 1-62,5-13 1,3-3 38,2-5 90,32-1-90,-15-25 0,17-11-180,-12-13-314,-10 1 1,0-2-179,9-13 302,-11 9 0,-2 1 280,-4 4 113,-4-4-23,-8 22 981,-1 2-847,-2 5 81,-3 8-12,0 5 289,-3 25-267,6-5-102,0-2 1,1 0-147,1 6 135,2 5-112,11-13-561,2-12-738,9-2-1437,-2-12 2736,-1-11 0,-9 8 0,-3-8 0</inkml:trace>
  <inkml:trace contextRef="#ctx0" brushRef="#br0" timeOffset="8340">17541 11941 14365,'-8'-10'964,"2"-6"-964,6-6 158,0-6 559,3-17-403,3 9-135,0 5 1,2 1-180,4-5 0,-2 9 0,1 1 0,2 2-158,11 0 91,-8 17-134,21 30 223,-17-6-44,9 24 44,-19-12-22,-2 2-22,-6 6 44,0 4-33,-8 5 0,-4 3 44,4-18 1,-1-1-264,-1 2 1,-2 3 0,0-5 251,0-6 1,-1-2-23,-9 18-14,-1-7 14,1-7 0,-1-6-829,-7-3 22,9-8-2470,-2-2 3224,15-12 1,2 3 0,4-3 0</inkml:trace>
  <inkml:trace contextRef="#ctx0" brushRef="#br0" timeOffset="8816">17941 11565 9231,'-27'-2'2713,"5"9"-1951,0 5-89,5 11 67,1 3-101,4 3 0,0 1-460,-2 12-300,4-7 1,0 0 254,2 12-55,4-22 0,2 2 77,-1 13 1,3 1-157,0-10 0,1 0 22,7 20 1,2-1-23,-3-23 0,2-3-56,8 11 0,2-3 34,2-7-314,8-3-68,-11-17-605,4-4-2268,12-12 2678,-7-7 0,-3 3 0,-13-1 1</inkml:trace>
  <inkml:trace contextRef="#ctx0" brushRef="#br0" timeOffset="9477">18154 11919 15217,'6'11'1817,"-1"8"-1571,-1 20-123,0-7 0,1 1-123,-2-7 0,1 0-179,3 17 0,1 0-830,2 2-630,-2-11 1,-2-1-1639,0-2 2886,-1 2 1,-5-22-1,0-4 1</inkml:trace>
  <inkml:trace contextRef="#ctx0" brushRef="#br0" timeOffset="10784">18541 11914 15554,'-7'-11'1457,"10"-1"-1143,9 2-45,12 2-112,19 0-112,-5 4-45,3 2 0,1 2 45,2 2-292,-5 2 0,-1 1-470,-10 4-785,7 7 247,-23-8-2022,-2 1 2975,-9-7 0,0-2 0,-1 0 0</inkml:trace>
  <inkml:trace contextRef="#ctx0" brushRef="#br0" timeOffset="11116">18695 11794 16428,'0'22'494,"3"6"-270,7 14-168,-2-2 0,1 3-34,-3-9 0,0 2-134,0 3 0,1 4 0,-1-4-482,-1-5 0,1-1-1045,1 14 1,-1-3 818,-1-8 1,0-4 0,-5-27 0</inkml:trace>
  <inkml:trace contextRef="#ctx0" brushRef="#br0" timeOffset="13841">17469 12132 10218,'-3'-12'2444,"0"1"-1749,-2-1-539,2 4 360,-5-3-449,6 7 247,-3 1-112,3 2 112,0 1 1547,2 24-1234,0 3-358,0 8 1,0 4-259,-1-12 0,2 2 34,-1 18 0,2 0-180,1-20 1,1 0-1505,3 14 1,2-3-1639,4-3 2457,4-2 1,-12-27 0,-1-6 0</inkml:trace>
  <inkml:trace contextRef="#ctx0" brushRef="#br0" timeOffset="15912">19332 11929 6966,'0'-22'2220,"0"6"-1502,0-10-427,0 12 808,-3-23-718,-3 15 134,-10-24-155,2 21 20,-8-12-65,8 18 492,-16 0-763,15 14 68,-11 10-89,14 7 212,3 11 1,2 5-57,-3 8-216,4-3 1,1 0 238,1 10 33,4 2 0,-1 1-190,1-19 0,-1 1-23,5 22 1,1-3-46,2-15 68,8 1-45,-1-24 23,15-9-91,-9-12-133,14-10 66,-15-7-190,-4-2 0,0-1 79,3-9 111,-5 1 0,-1 2 90,-5 2-314,-4 6 1,0 0 89,-1-1 202,0-14 89,-2 28 343,0 2-343,0 12 90,1 2 360,0 10-25,-1 5 428,0 32-651,0-7-284,0-10 1,0 0 149,0 17-90,0 0 0,5-13 0,0 0 0,2 13-964,2-12 0,0-1-1458,0-2-855,3-1 3076,-6-17 0,-2-7 1,-2-3-1</inkml:trace>
  <inkml:trace contextRef="#ctx0" brushRef="#br0" timeOffset="16426">19562 12041 13020,'8'-20'2467,"0"5"-2445,14 4 23,-6 7-23,13 10-44,-14 6 89,6 23-89,-14-6 44,0 15-44,-8-10-1,-7 2-11,0-10 1,-2 1-57,-9 8 68,2-8 0,0-3 66,4-7-44,-4-1 135,15-15 201,2-1-336,1-4 314,15-13-112,-1 0-191,6 1 0,2 0 34,8 0-90,-2 6 0,2 2-762,4 3-832,-3 4 1,-1 3-1639,5 6 3161,9 2 0,-28-3 0,-5-3 0</inkml:trace>
  <inkml:trace contextRef="#ctx0" brushRef="#br0" timeOffset="17022">19833 11676 11339,'11'-46'2062,"16"6"-2084,3 32 33,-3 6 0,1 4-11,7 7 90,-8 2 0,-1 3 202,2 11-46,-7 0 0,-4 2 46,-2 12-68,-7-1 0,-3 2 23,-10 10-102,-3-6 1,-3-2-34,-11 2-218,8-17 0,-2-2 195,-8 1-694,-16-4-158,15-12-402,-10-3-853,20-7-1259,7 0 3249,2-4 1,4 2 0,1-2 0</inkml:trace>
  <inkml:trace contextRef="#ctx0" brushRef="#br0" timeOffset="17454">20351 11608 9926,'-12'0'1727,"0"0"-1145,3 6 584,-11 12-582,3 5-215,0 3 1,0 1-11,-5 13-417,9-11 0,1 0 215,-1 15-23,5 3 34,5-15 0,2 1-123,-1 16-23,5-12 1,3-2 22,7 1-34,4-13 0,2-3 34,12-3-135,-3-9 0,0-2-470,7-2-1079,-6-5 1,1-3-1639,0-3 2852,9-9 1,-27 9 0,-3 0 0</inkml:trace>
  <inkml:trace contextRef="#ctx0" brushRef="#br0" timeOffset="17900">20500 11989 14298,'0'-19'1614,"2"2"-1636,25 6 67,-9 7-68,19 11 23,-18 10-560,-4 31 425,-6-7-11,-11 5 1,-4 1 145,-9 1-220,3-12 1,-2-2 219,-10-7 0,-4-2 224,10-11 180,0-3-158,15-9 360,2-2-427,5-1 45,16-9-246,0 3 44,30-6-44,-17 9-505,-3 6 0,0 4-549,7 5-563,-5 0 1,0 0 1016,7 0 1,-3-1 0,-20-10 0</inkml:trace>
  <inkml:trace contextRef="#ctx0" brushRef="#br0" timeOffset="18290">20763 11805 17930,'6'-19'1031,"5"6"-1020,14 6 1,4 2-415,7 1 66,-5 3 1,-1 3-920,2 4-156,-3 5-427,-1-1-1008,-6 1 2847,-1-7 0,-10-1 0,-3-3 0</inkml:trace>
  <inkml:trace contextRef="#ctx0" brushRef="#br0" timeOffset="18565">21007 11575 14455,'5'33'1996,"-2"7"-1458,0 11-974,-2-23 1,0 0 480,0 1 0,0 2-23,1 10 0,1-1-89,-1-9 0,0-1-1572,3 15 1,0-2-1639,2-3 2457,0-1 1,-4-30 0,-2-8 0</inkml:trace>
  <inkml:trace contextRef="#ctx0" brushRef="#br0" timeOffset="30020">15560 15429 12662,'0'18'1367,"0"2"-604,0 7-338,1-4 786,2 23-897,0-21 56,-2 13 0,0 2-326,0 2 1,-1-5 0,0 6 1,0-5-58,0-10 1,0-1-139,2 10 1,0 4-1,0-7-589,1-3-2538,4 13 0,-5-43 2959,-1-13 0,-1 7 0,0-9 0</inkml:trace>
  <inkml:trace contextRef="#ctx0" brushRef="#br0" timeOffset="30397">15495 15405 14477,'21'3'1480,"3"-4"-785,-1-4 67,21-7-650,-8 3-56,-3 0 1,1 1 10,5 0-67,-8 1 0,-2 0-224,0 3-1076,10-1 358,-25 5-1636,0 9-674,-20-1 3252,-7 7 0,2-8 0,0-3 0</inkml:trace>
  <inkml:trace contextRef="#ctx0" brushRef="#br0" timeOffset="30671">15499 15618 13940,'21'0'1681,"2"0"-1075,14 0-562,-3-3 1,-4 1 0,2 0-23,7-1-179,-10 0 0,0 1-425,0 0-450,3 0-403,-16 1 1435,-4-2 0,-6 2 0,-2-2 0</inkml:trace>
  <inkml:trace contextRef="#ctx0" brushRef="#br0" timeOffset="31150">16185 15781 14477,'3'20'1705,"2"3"-1033,3 18-582,1-7-23,0 12-44,-2-16-91,0 4-515,-2-13-1323,-1 0 898,-2-16 1008,-1-10 0,-1 3 0,0-5 0</inkml:trace>
  <inkml:trace contextRef="#ctx0" brushRef="#br0" timeOffset="31461">16158 15546 15688,'14'17'0,"2"0"-807,-1-6-1524,0 2-946,0-2 2767,-1-3 1,-5-3 0,-4-4 0</inkml:trace>
  <inkml:trace contextRef="#ctx0" brushRef="#br0" timeOffset="31930">16642 15639 13087,'9'-9'1660,"5"-1"-1615,10 1-23,17 0 0,-10 5-22,-4 2 0,-1 2-560,1 6-158,6 4-538,-18 8-179,-5 1 1435,-5 7 0,-4-15 0,-1 4 0</inkml:trace>
  <inkml:trace contextRef="#ctx0" brushRef="#br0" timeOffset="32154">16628 15782 14074,'16'0'2354,"4"0"-1860,5 0-360,18 0-67,-10 0-201,13 1-898,-15 7-2245,12 5 2457,-17-1 1,-1 0 0,-18-10 0</inkml:trace>
  <inkml:trace contextRef="#ctx0" brushRef="#br0" timeOffset="34543">17696 15670 7908,'10'-14'3276,"-2"0"-902,-3-2-1500,-2 4-335,-2-10-405,-3 8 158,-11-12-247,0 9-45,-29-12-45,16 20-45,-3 0 0,-2 5 90,-3 12 11,4 3 1,1 2-57,-3 14 56,10-3 0,2 2 12,1 9 10,9-6 1,4 2-12,1 8-11,6-8 1,3-1-35,5 2 23,18 7 46,-2-26-24,1-8 0,2-5-44,9-15-371,-2-5 1,0-4 168,-15 4 0,-2-1-124,11-12 1,-4 2 212,-3 0 113,-2 1 134,-16 23 695,-4 3-494,0 4-88,0 5 290,0 12-312,0-2 65,0 17-223,5-15 157,8 9-89,1-13-69,13 5-44,-9-10-1570,17 0-1366,-7-6 2936,10-1 0,-20-1 0,-4 0 0</inkml:trace>
  <inkml:trace contextRef="#ctx0" brushRef="#br0" timeOffset="35070">18185 15693 16406,'5'31'1480,"0"5"-1413,-2-2 67,0 8-134,-1-1-370,0-14 0,0-1-773,-1 8-2134,4-2 2908,-4-28 0,1-2 0,-2-7 0</inkml:trace>
  <inkml:trace contextRef="#ctx0" brushRef="#br0" timeOffset="35395">18222 15478 16787,'18'12'-247,"0"2"-851,-2 2-2179,8 8 2457,-5-12 1,-2 3 0,-11-15 0</inkml:trace>
  <inkml:trace contextRef="#ctx0" brushRef="#br0" timeOffset="38231">18699 15529 7303,'-5'-4'3276,"0"0"-543,-1-2-1747,3 1 1368,-3-6-1883,4 5-112,0-8-315,2 6-88,15-8-24,4 8 68,17-1-22,-8 10 0,1 4 22,15 10 22,-7 4 0,-2 3-89,-2 14-12,-13-4 1,-4 0 101,-7 7-35,-11-6 1,-5-1 56,-10 7 11,-7-8 0,-4-1-56,-11 0 56,4-12 0,-1-3-33,-4-5-259,11-7 1,1-3-505,2-6-1502,1-12 291,17 0 1951,8-12 0,1 18 0,4-2 0</inkml:trace>
  <inkml:trace contextRef="#ctx0" brushRef="#br0" timeOffset="38651">19258 15451 10643,'-16'-21'2579,"4"8"-1548,-26 6-582,14 16 21,2 2 1,0 4-112,-5 13-90,5-1 0,2 1-22,-3 9-146,8-5 0,3 1-56,3 5-45,4-8 0,3-1 0,11 2 89,3 4-44,11-15 0,4-6 0,4-6-1,5-5-178,3-9-797,-7-3 1,1-3-315,-8 3 1,0-1 1244,16-7 0,-3 1 0,-10 4 0,3 1 0</inkml:trace>
  <inkml:trace contextRef="#ctx0" brushRef="#br0" timeOffset="39124">19649 15672 14814,'4'46'1637,"-1"-8"-1615,5 10 23,-3-11-45,0-4 0,-2-1-2041,-1 0-89,-1-15 2130,-1-4 0,0-12 0,0-4 0</inkml:trace>
  <inkml:trace contextRef="#ctx0" brushRef="#br0" timeOffset="39504">19626 15347 17504,'6'13'-897,"3"2"-1075,3-2-1305,2 3 2857,-6-2 1,-3-6-1,-3-4 1</inkml:trace>
  <inkml:trace contextRef="#ctx0" brushRef="#br0" timeOffset="76780">15448 13235 7326,'-8'0'3276,"2"-2"-1956,3-2-962,2-1 1055,-3-5-1010,2 5 23,-2-1-471,4 5 360,-1 1-24,7 0 179,18-4 1,7 0-313,19-3-136,-14 2 0,8-2 1,2 0-1,-5 1-33,3 0 0,0 1-809,-4 1 1,6-1 0,0 1 0,-8 1 772,-1 2 1,-3 0 46,1 2 0,3 1 0,-5 0-11,-5 1 0,-2 0 0,8 3 0,-2 0 33,-5 2 135,-4 0-45,-17-6 134,-4-1 292,-2-1 2738,-6-3-3115,-27-7-228,3 4 112,-20-5-90,16 10 23,-17-1-1,8 2-123,6 0 1,0 1 78,-11 2-1,7 0 1,1 2 22,-9 3 45,11-3 0,1-1 22,-3 2-33,11-4 0,2 0 11,0 2 0,-8-1-45,20 0 0,-3 1 23,11-1-68,0 4 46,5-5-113,-1 6 224,2-4-179,-1 0 157,2-2-45,-2-2-45,2 1 45,-2 3 0,1 2 0,0 4 22,-1-4 1,2 3-68,0-3 67,0 6-22,0-2 90,2 2-45,3 1 0,3 2 89,12 12-89,0-5-12,3-3 1,1 1-12,9 4-11,-3-2 1,1 0 10,2 4-11,-7-5 1,-3 1-35,-1 0 46,2 10-1,-18-16 135,-1 12-89,-7-9 44,-19 26-112,0-14 11,-5-2 0,-3 0 11,9-12 1,0-1-146,-6 5 1,0-1 122,-7 6 23,4-5-1,5 0-44,11-10-23,4-2-45,8-8 1,1-1 311,3 0-245,16 0 23,0 2 0,32 4 23,-13 1-545,6-2 1,3 1 510,-13-3 0,3-1 18,10 1 1,6-2-1,-3 0 4,0 0 0,1-1-11,-11-1 0,3-1 0,0-1 0,-5 1 11,3 0 1,-3 0-12,10-3 0,-6 0-67,-18 3-3140,-10 1 3207,-30 5 0,7-3 0,-6 3 0</inkml:trace>
  <inkml:trace contextRef="#ctx0" brushRef="#br0" timeOffset="78042">16092 14403 13110,'1'18'2713,"1"4"-2287,-2 3 471,1 19-808,-1-9-22,0 0 1,0 0-91,1-3-402,1 16-585,0-38 1010,0-14 0,-2 0 0,0-9 0</inkml:trace>
  <inkml:trace contextRef="#ctx0" brushRef="#br0" timeOffset="78498">16024 14289 17459,'28'-7'23,"1"1"-315,-3 3-1098,1 1-1255,0 0 2645,-4-1 0,-9 2 0,-6-2 0</inkml:trace>
  <inkml:trace contextRef="#ctx0" brushRef="#br0" timeOffset="79483">16999 13657 10218,'1'-10'3276,"0"1"-1373,-1-4-1276,-4-3-492,-1 1-112,-6-7-23,0 3 22,-3 0-22,-3-1 23,-2 4-46,-22-3 1,16 10-23,-13 0-90,20 15 157,2 10-44,-6 29-23,7-1 45,5-3 0,3 1 0,3-16 0,2 0 0,0 5 0,2-1 0,2 7 22,3-10-44,8-3 0,0-11 44,6-4-22,0-8 67,4-4-67,4-9 0,5-7-90,-10-3 1,0-2 22,11-12-79,-11 5 1,-1 1 100,-5 1 134,-1-10-44,-12 27 90,-2 1-68,-1 10-112,0 1 0,-6 6 112,0 3 225,-5 19-112,6-6-24,0 17-133,5-19 44,14 9 0,-3-16 45,22 3-112,-10-11-1009,24-2-1053,-17-7 2062,18-14 0,-31 9 0,0-7 0</inkml:trace>
  <inkml:trace contextRef="#ctx0" brushRef="#br0" timeOffset="79847">17345 13709 13985,'9'20'1031,"0"2"-628,-4 4-291,0-1 0,0 1-44,2 16-68,-2-13 0,0-1 22,0 7-336,0-5-2219,-1-4-472,-1-13 3005,-2-2 0,-1-10 0,0-1 0</inkml:trace>
  <inkml:trace contextRef="#ctx0" brushRef="#br0" timeOffset="80154">17314 13372 14881,'12'6'-45,"-1"2"90,-2-2-516,-1 4-1233,3 2-1573,-2 0 2818,1-3 0,-4-4 1,-1-3-1</inkml:trace>
  <inkml:trace contextRef="#ctx0" brushRef="#br0" timeOffset="80698">17757 13568 12123,'-9'-7'3276,"2"-2"-879,11-7-2240,6 3-68,21-6-156,1 11 78,0 4 1,1 1 32,11 2-481,-8 0 0,-1 2-752,3 4-450,-11 4 1,-3 2 818,-7 5 1,1 3 0,-18-13 0</inkml:trace>
  <inkml:trace contextRef="#ctx0" brushRef="#br0" timeOffset="80913">17865 13722 15307,'25'-2'180,"2"0"-180,2 0-830,19 1-1726,-9 1 917,-13 1 1,0 0 1067,14 0 0,-18 0 0,-4-1 1</inkml:trace>
  <inkml:trace contextRef="#ctx0" brushRef="#br0" timeOffset="81613">18426 13386 16675,'12'-14'381,"6"-8"-370,8-3 0,2-3-11,-8 7 0,1-1-700,12-15 0,-2 1 297,-3 0 190,-11 11 0,-3 3 124,-5 4 205,-2 4-207,-6 11-43,-1 4 179,0 8 1238,-7 17-834,3 3 55,-1 11 1,1 2-348,1 9-441,2-9 1,0 0 316,1-15 1,0 0-12,0 15 1,0 1-1,0-11 0,0 1-11,0 18 1,0-1-12,0 1-260,0-17 1,0-3-100,0-3-1076,0 9 696,-1-18-1952,-3 16 696,-1-13 2150,-6 18 1,5-25 0,0 5 0</inkml:trace>
  <inkml:trace contextRef="#ctx0" brushRef="#br0" timeOffset="81958">18531 13968 7123,'-42'-13'3276,"6"3"0,31 9-254,2-1-2551,3 1 23,0-1-382,9 1 112,6 0 359,34 0-315,-7 0-144,-1 1 0,2 0-68,-16 0 0,1 0-427,20 0 1,1 0 347,-21 0 1,1 0-97,13 0 0,-2 2-151,-3 5-537,-1 2-762,-25 6-1708,-5 4 2457,-11-9 1,3 2 0,-4-12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3:05:45.221"/>
    </inkml:context>
    <inkml:brush xml:id="br0">
      <inkml:brushProperty name="width" value="0.07056" units="cm"/>
      <inkml:brushProperty name="height" value="0.07056" units="cm"/>
      <inkml:brushProperty name="color" value="#FFFF00"/>
    </inkml:brush>
  </inkml:definitions>
  <inkml:trace contextRef="#ctx0" brushRef="#br0">1 29 9164,'7'-6'2421,"-2"0"-1905,-5 3 134,0 0-22,0 0 89,0 1 68,0 1 3543,0 0-3992,0-1-89,0 0-225,0 14-67,0 3 90,0 13-67,0-2 89,0 2-134,0-1 134,2-2-471,-1-1-493,4-4-695,-2 0-560,3-2-1727,-3-2 3879,0-7 0,-1-4 0,-2-5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3:05:45.720"/>
    </inkml:context>
    <inkml:brush xml:id="br0">
      <inkml:brushProperty name="width" value="0.07056" units="cm"/>
      <inkml:brushProperty name="height" value="0.07056" units="cm"/>
      <inkml:brushProperty name="color" value="#FFFF00"/>
    </inkml:brush>
  </inkml:definitions>
  <inkml:trace contextRef="#ctx0" brushRef="#br0">0 0 16294,'0'21'874,"0"-1"-807,0-4-67,0 3 45,0 3-90,0 2 90,0 1-157,0 1-381,0-3-561,0 1-515,3-3-1279,0-2 2848,1-5 0,-2-7 0,-2-4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3:05:46.042"/>
    </inkml:context>
    <inkml:brush xml:id="br0">
      <inkml:brushProperty name="width" value="0.07056" units="cm"/>
      <inkml:brushProperty name="height" value="0.07056" units="cm"/>
      <inkml:brushProperty name="color" value="#FFFF00"/>
    </inkml:brush>
  </inkml:definitions>
  <inkml:trace contextRef="#ctx0" brushRef="#br0">1 2 12415,'16'-2'1749,"3"6"-1211,-11 10-135,4 7-179,-3 7-201,-1 1 44,-2 2-89,-2-1-23,1 4-1300,-3-2-3229,1 3 4574,-3-9 0,0-10 0,0-9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8:54.97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251 200 8513,'-8'2'1794,"2"0"-1256,6-2 1323,-1 0-1883,0 3 22,0 0-22,0 4-23,2 1 45,2 2 45,2-2-23,3 1-44,2-2-23,2-1 22,1 0 23,1-2 0,3 1 23,1-1-46,4-2 46,2 1-23,-2-3 0,1 1-45,-1-1 90,-2 0 0,1 0 22,-2 0 67,7-4-111,-9-1-1,5-5 0,-11 0 23,1-2-45,-1 0 23,-1 0-23,1 0 44,5-5-44,-4 2 0,3-5 0,-6 4-44,-3 0 44,1 2 0,-3 0 0,-2 3-23,-1 0 23,-1 2-112,0-1 67,-1 2 68,-3 0-90,-1 2 22,-2 0-67,-1-1-45,-2 1 67,-1 1-45,0 0 46,1 1 44,0 1 22,1 2 1,-6 0 22,3 1 0,-5 0 0,4 0-67,-3 2 67,3 3-23,-6 8 1,6 1 0,-4 4 44,7-4-22,-1 1-45,3 2 45,1 1 0,1 2 0,1 0 0,0 2 0,1 10 0,2-7 0,-1 9 23,3-11-23,-2 4 0,1-1 0,-2 2 0,-1-1 67,-11 11 0,3-8-22,-9 7 0,7-11 22,-2-2-22,1-1-45,-1 1 0,-1-2 89,-1 2-89,-1-1 23,-10 7-23,7-6 45,-8 5-22,10-11-23,1-2 22,1-3-22,3-2 45,1-3 0,1 1-23,4-5 68,1 1-46,2-4-21,1-1-23,0 0-23,-5-3-89,3-3 23,-2-4 89,6-3 22,1 0-111,2-2 89,0-1-91,0 1 2,2-1 133,2 3-44,2 0 0,3 0-22,3-4 22,0 3-22,2-2-1,-1 4 23,-1 3-22,1 3-68,-1 2 68,-1 3-90,-1 0 67,-2 1-45,3 0 90,-2 1-22,2 3 22,-3 4 0,1 4 67,-1 4-22,2 10-23,-6-4 46,3 8-24,-3-5-21,1-1 66,2 0-89,2 0 23,4-3-23,3-2 0,3-1 45,15 1 67,-9-6-44,12 1-1,-14-8 0,1-2-67,0-2 0,0-1 90,0-1-46,4 0-44,0 0-628,19 0-762,-8 0-1435,10 0 2825,-15-3 0,-16 3 0,-5-3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8:55.74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44 13245,'5'-7'179,"2"1"-179,6 0-23,4 1 46,1 0-23,3 2-23,1-1 23,1 1 0,-1 0-89,-2 2-225,-4 0-269,-2 1-202,-7 0-403,-2 0-270,-3 0-985,-2 6 2443,0 2 0,0-1 0,0-1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8:56.06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0 9523,'18'10'941,"0"-3"-650,-3-7-66,3 0-135,2 0-68,2 0 23,1 0-23,0 0-22,0 0 0,-3 0 0,-1 0-224,-4 0-673,-2 0-403,-2 0 1300,-3 0 0,-4 0 0,-1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8:57.059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29 14455,'25'-9'89,"-1"1"-66,-2 5-46,2 0 46,1 1-68,-1 0-67,-1 1-224,-2 0-516,-4 1-426,-2 0-561,-2 0-560,0 0 2399,-4 0 0,-3 0 0,-4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8:57.86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0 9612,'16'6'1233,"2"-1"-1053,-2-5 178,2-1-134,4 0-133,2-1-2,5 0-44,3 2 22,5 0-67,0 0 45,2 0-23,-1 0-22,-1 0 23,-1 1-23,-3 0 45,-4-1-45,-5 0 0,-6 0-45,-6 0-157,-4 0-291,-5 0-763,-1 0 747,-2 0 1,0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8:58.53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21 8 11922,'14'-4'0,"2"2"-23,1 0-22,2 2 45,1 0 45,0 0-45,-1 4 0,-2 0-45,-2 4-22,-5 2-45,-4 0 112,-3 3-68,-2 2 1,-1 3-22,-6 0-158,-2 0 23,-6 0 157,-4-2-1,-2 2 68,-3-1 0,0 2 22,0-1 1,3-3 0,4-2-1,5-6 68,3-2 22,3-3-90,3 0 113,2-2 89,7 1 0,2-1 23,10 0-90,3 0-68,4 0-22,4 0-89,0 0 44,0 0-22,-1 0 45,-3 0-90,0 0-111,-3 0-337,-2 0-696,-3 0-762,-2 0 1951,-5-2 0,-5 1 0,-2-2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05:21:58.6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1066 1 24575,'-28'0'0,"-9"0"0,7 20 0,-15-8 0,-13 50 0,7-38 0,-3 27 0,-1 2-823,-2-23 823,-5 24 0,-1 2 0,-11-8 0,21-8 0,0 2 0,9-9 0,2-2 0,-27 19 0,6-4 0,16-16 0,17-8 0,-2-2 0,25-11 0,-4-2 0,11-3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8:59.525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13 1 12078,'0'28'852,"0"7"-582,0 4-203,0 7 23,-1 2-90,0-2 22,-3-1 0,2-3-22,-1-5 0,2-5-291,1-7-696,-1-5-1031,1-6-2353,0-6 4371,2-5 0,-1-3 0,0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00.69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 9523,'4'11'1457,"2"2"-1188,-1 4 0,1 1-89,-1 4 66,-2 1-134,-1 2-22,1 5-1,-2 2-44,0 1-23,0-1 23,-1-4-45,0-5 23,0-5-46,0-8 46,1-4 22,-1-4-22,1-2-23,1 0 0,1-3 22,2-9-112,2-7-22,2-11-23,1-3 90,1-3 23,2 2 0,-1 3 44,0 2-22,1 3 0,-1 3 0,-1 5 0,-1 5-67,-3 5-23,-2 5 45,-2 3 45,5 1 68,-3 8-24,4 6 24,-4 8-24,-1 2 24,-2 2 21,-1-1-66,-1 2 21,0-2 1,0-3-22,-2 3 22,1-10-45,-2 0 0,2-11 0,0-3-45,1-1 45,1-11-135,2-5-178,4-10 133,4-3-22,2 1 157,1 1 45,0 6 0,-1 2 0,-3 7 0,-3 2-44,-2 4-24,-1 4 24,-1 1 21,-1 0 1,1 0 22,0 1 22,-1 5 90,1 10-67,-2 1 22,1 8-22,-2-4-23,0 2 1,0-2-46,0 0-402,0-2-1167,0 0-2040,-2-3 3632,0-3 0,0-6 0,0-4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01.71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 43 11092,'0'-10'1098,"0"2"-873,0 8-46,0 0-89,0 3 0,0 6 111,0 7-66,0 7-45,0 5 89,-1 2-67,1 2-90,-1 2 1,1-2-23,0-3 22,0-5-44,0-4-1,0-7-21,1-3-1,1-5 90,2-3-45,2-2 0,3-1 22,0-6-89,1-4-135,2-8-22,-1-1 112,0-2 0,0 2 112,-4 3 0,-2 5-23,-3 5-22,-1 4-381,-1 3 426,0 4 22,0 5 23,0 5-45,0 6 91,2-3-24,-1 3-45,3-1 45,0 0-44,0-1 22,3-3-45,-1-4 0,1-2 0,1-4 44,-1-3 1,3-2 45,2 0-45,-2 0-45,3 0 22,-1-2 0,-1-4 46,0-5-68,0-2 22,-2-4 0,0 2-22,0-4 23,-2 2-1,-1-3 1,0-8 22,-4 7-45,1-7 0,-3 9-45,0-1-135,-1-1 1,-2-1-134,-1 0-24,-2 2 158,0 1-606,0 1-247,2 8-1030,1 1 2062,1 8 0,1 1 0,0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02.43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48 95 10621,'-8'0'561,"1"1"-539,2 1-22,1 4 45,1 1 22,1 5-22,0-1 112,1 6-45,0-1 0,1 3-44,0-2-68,0 1 22,0-3 0,0-1-44,0-4 22,2-2-22,1-4-90,3 0-1,1-3 181,0 0-46,2-1-67,-1 0-90,2-7 23,-2-3-67,-1-10 67,-1-1 112,-1-3-22,-3 0-23,-2-7-67,0 9-23,0-4 45,-1 10 135,-3 2-90,-1 1 0,-3 2 45,0-1 112,-3 3 136,1 2-92,-2 1-156,3 4-22,0 0-270,5 2-358,0 0-157,2 0-2466,-2 0 3273,3 0 0,-1 0 0,2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03.23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44 173 7572,'-11'-9'3632,"1"-2"-3206,4 1-157,0-4 247,2 2-202,2-1-202,-1 1 45,3 1-135,-1-2-44,1-1 44,4 0-22,7 0 0,8 3-45,7 3 45,2 4-67,1 2 0,-2 2 44,-3 0-44,-4 0-112,-4 5 22,-4 3 22,-4 5 68,-3 4 67,-3 9 0,-1-4-67,-6 8 111,-2-7-21,-7-2-23,-5 1 45,-15 4-45,9-8 0,-11 2 44,16-12 24,2-2-23,5-4 67,4 1-45,4-3 23,3 1-180,1-1 68,1 3 134,0 1-45,5 4 23,2 3-1,8 0 1,3 1-23,5-1-44,3-1 44,1 0-89,-1-1-91,2-1-111,-3-3-896,2-1-1414,-3-2 2534,-2-1 0,-10-1 0,-5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05.339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48 68 10643,'-6'-5'2332,"2"1"-1637,2-2-112,0 0-89,1 1-1,-1-1-45,0 1-112,1 0-178,0 0-158,1 1-45,0-1-23,6 0 1,4 1 22,10 2-22,6 1 0,3 1-1,2 1 1,-2 5-22,-3 2-135,-5 6-135,-6 2 179,-6 3 91,-5 3 89,-4 5 22,-5 3-67,-6 1 90,-7 1-67,-5-2-68,-4-3 90,3-4-22,-2-3 22,2-6-46,1-3 24,1-4-157,4-4-696,1-3-200,9 0-1056,2-6-133,6-3 2264,8-7 0,-6 7 0,6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05.85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247 1 6383,'-8'0'3207,"0"0"-2378,-3 0-156,-2 0-225,-1 3-178,-3 3 66,-2 4-44,-2 6-46,2 2-22,-1 5 68,3-1-180,0 0 45,3 0-90,0-2-22,2 3 22,4-2-22,1 1-23,2-2-22,3-4 0,1 4-22,1-7 22,2 1 0,4-7 0,4-1-23,5-2 68,2-2 67,4-1-44,1-1-23,3 0-673,9-1 22,-8-3-896,4-1-471,-12-3 1973,-4-2 0,-6 6 0,-3-1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06.57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32 87 9388,'-10'-7'3229,"1"0"-2669,5 2-89,0-2-67,2 0-158,0-2-67,2 0-112,0 1-44,0 0-46,0 2-44,1-1 22,6 3 1,3 2-1,9 1 45,-2 1-45,2 3 23,-3 3-23,-2 5-112,-4 0 23,-4 1 21,-3-1 91,-2 6-23,-4-3-22,-4 8-23,-2-6 0,-4 1 68,1-1 22,-1-2 0,-1-3 22,2-1-22,2-4 0,3-2 45,3-1-67,2-2 67,1 0 134,1 0 1,5 0-24,6 1-44,9 1-89,9-1-23,6 2 0,4 0-224,6 2-538,2 0-629,4-2-1367,-1-1 2758,-3-2 0,-21-1 0,-7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07.57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 13401,'16'3'68,"6"1"-68,12-3 0,4 2 22,2-1-22,-1 1 0,-2-2-22,-2 0-225,-5-1-201,-3 0-292,-5 0 22,-5 0-493,-5 0 68,-5 0-382,-3 0-178,-3 0 1703,0 0 0,-1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07.90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58 1 9433,'-12'1'2197,"2"2"-2129,5 2 156,0 7-23,-2 3 91,2 9-3437,2 3 3413,-1 5-156,3 3-67,-2 4-45,2 3 23,0 0-359,1 0-785,0-5-1480,0-7 3449,0-10 0,0-9 0,0-7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05:21:59.5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874 0 24575,'-20'6'0,"0"6"0,-5 7 0,-9 8 0,-7 13 0,-11 4 0,9-6 0,-1 0 0,-15 5 0,13 0 0,0 0 0,-15-10 0,-2 36 0,-10-38 0,25 17 0,-10-21 0,19 4 0,7-4 0,6-14 0,9 4 0,6-7 0,-1 0 0,8-5 0,4-1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09.18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30 13693,'14'-6'0,"0"-1"-23,-4 0-66,3 2 44,1 2 22,4 2 23,1 1 23,1 0-23,-2 2 0,-1 1 0,-4 3-23,-1 1 23,-6-1-22,-1-1 67,-4 0 0,0 2 22,-2 3-112,-5 3-45,-3 2 1,-7 1 44,-1 0 0,-2 0 23,1-1 22,0-3 0,2-2 0,2-3 45,4-2-45,3-2 22,4-2-44,1 0-427,2-1 471,0 2 23,3 2 135,6 1-90,6 3 22,6-1-90,6 0 0,4-2 1,4 1-23,1-1-67,-3 1-203,-2 0-155,-2 0-293,-1-1 68,-4 0-225,-2 0-492,-3-1-1099,-5-1 2466,-3-2 0,-5-1 0,-3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09.74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13 13670,'25'-7'494,"2"1"-450,3 6-21,3 0-23,3 0 22,-1 2-22,-1 1 0,-4 0 0,-4 0-246,-7-1-248,-2-1-133,-4 0-181,-3-1-380,0 0-606,-1 0-1568,-3 0 3362,0 0 0,-4 0 0,0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10.31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38 0 12213,'-1'16'874,"-2"5"-582,-2 4-135,-1 6 22,0 5-134,0 2 22,1 1-67,1-2 22,3 1-22,1-4-313,0-2-785,0-3-1862,0-8 2960,0-6 0,1-7 0,0-6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13.29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37 68 9836,'8'-6'740,"-1"-1"-717,-6 1-23,0-1 22,1 1-22,1 0 22,-2 0 135,2 1-22,-3-1 269,1 1-136,-1 2 47,0 0-2,0 2 629,0 0-807,0 8 66,0 5 1,0 8 90,0 5-68,0 2-112,0 5-67,-3 4-23,-1 3 23,-3 5-23,-2 2 23,1-2-45,-1 1 22,4-3-22,-1-5 23,3-3-23,-1-8 22,2-5-22,0-4 23,1-5 0,0-4-1,1-4 23,0-2 336,0-2-381,3 0 0,3 0-67,5 0 67,3 0-23,3 0 23,0 0 0,5 0-22,-1 1 22,3 3 22,-1 2-44,-2 2 44,-2 1-22,-2-1-22,-1-1 22,-5-1-157,-1-4-449,-3 0-582,-2-2-695,-1 0 1883,-3 0 0,0 0 0,-1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15.53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122 1 12706,'-9'0'1906,"2"0"-1570,7 0 292,0 0-628,7 0 0,7 0 0,11 0 0,9 0 0,4 1 23,4 0-46,1 0 46,0 0-23,-3-1-90,-7 0-112,-11 0-89,-6 0 67,-9 0 44,-4 0-2510,-2 0 986,-12 0 156,-1 0 24,-12 0 784,2 0 381,-1 0 494,1 0 515,2 0 0,2 0 1,4 0 133,1 0-178,3 0 44,2 0 112,2 0-202,1 0 1,3 0-23,0 0 516,1 0-695,0 0-247,-2 0-67,0 0 156,0 2 91,-1 5-1,1 4 1,-1 8 44,1 2-134,-1 1-23,-1 0-112,1 1 46,-2 1-68,0 2-23,-1 1-22,0 2 0,0 0 23,1-1-23,1-3 0,0-5 22,2-6-22,1-4 0,1-6 112,1-1-246,0-3-136,-1 1 270,-1-1 0,1 1-134,-1-1 156,1 0-22,0 0 0,-1 0 0,-1 0 45,1 0-45,-2 0 0,2 0 0,-4 0 0,2 0 0,-3 0 0,1 0 22,1 0-44,-4 0 22,2 0 0,-2 0 0,0-1 0,0 0 0,-2-2 0,0 2 0,1-1 0,0 2 0,2 0 0,1 0 22,0 0-22,2 0 23,1 0-46,2-1-178,1 1 201,7-1 22,3 1-44,7 3 44,2 1 0,1 3-22,1-1 23,2 1-23,2-2 134,3 0-89,3-1 22,1 0-44,3 1-23,0 0 0,1 3 0,-2 0 22,-3 1-22,-6-2 0,-4-1 0,-9-2 0,-4-2 0,-3-1-22,-3 0-5112,0-1 5134,-4-11 0,3 9 0,-3-8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16.35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27 95 11227,'-11'-6'1681,"2"-1"-1344,6-8-113,1 1-180,1 2 91,0 1 22,1 4-89,0-1 44,0 1-90,5 3 23,2 1 67,6 2-45,2 1-22,4 7 22,0 2-45,-2 9-22,-1 1 23,-4-1-23,-4-1 0,-2-1-23,-4-1 46,-1 1-180,-3 8 0,-3-5 0,-5 6 113,-4-12 20,-2-2 48,1-4-2,0-1-22,6-4 22,2 1-22,5-3-68,1 0-21,1 2 44,0 0 270,0 3-46,2 1 67,4 2-134,8 2 0,5-1-89,6 0 0,1-1-1,4-2-22,1-1 67,-1-2-89,0 0 44,-4-1-22,-2 0-336,-4-1-583,-3 3-875,-4-3-1121,0 4 2915,-3-3 0,-5-1 0,-1-1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18.03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0 17998,'24'0'-68,"6"0"46,13 0-90,7 0-225,1 0 24,-1 0-69,-6 0-245,-6 0-113,-9 0-247,-9 0-246,-9 0-134,-6 1-158,-3 3-1570,-2 3 3095,-3 0 0,2-2 0,-1-2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18.33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27 1 14298,'-4'20'134,"0"1"1,1 1-67,0 4-1,-1 4-22,1 0-45,0 1-158,2-3-514,0-4-807,1-4-1639,0-5 3118,0-5 0,0-4 0,0-5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30.70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284 219 7908,'12'0'2152,"-2"0"-1725,-10 0 245,1-3-178,0-1-203,0-4 292,-1 0-269,0 0 90,0 1-158,0-1-44,0-1 90,0-1-181,0-1 91,-1-3-135,-1 0-44,-2-2-1,0-1 0,-1 0 68,-1 2-68,-2 1-44,-2 2-23,0 3 45,0 2-67,-1 3 45,-2 2-68,-2 1 68,-1 1-90,-1 0 44,0 2 68,-1 4-22,0 3 0,-1 6-1,2 3 23,3 4-22,1 1 22,3 6 0,-1 3 0,2 5 0,0 2 22,-1 18-44,4-14 22,1 9 0,4-20-22,1-5-46,0-4 46,1-6 44,4-4 68,12-6-68,1-3 45,11-7-67,-2-7-44,2-9-113,-1-7-180,0-4 24,-4-1-226,5-11 293,-11 11 44,1-9 67,-13 18 68,-3 4-23,-2 4 68,-1 5-23,0 3-89,-6 4 134,2 1-23,-4 1 23,3 5 157,1 4 45,1 8 135,1 5-91,1 2 112,1 3-178,0 2-23,2 3-67,3-1-68,10 10-22,-1-16 45,5 3-68,-6-17 23,0-6-268,2-2-630,4-3-1568,3-5 2466,3-8 0,-11 6 0,-1-5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33.14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27 198 7236,'-2'-8'4596,"-1"1"-3498,0-1-380,0 1 44,-1-1-224,2 1-89,1-2-1,1-2-291,0 0 68,0-2-46,0 0-157,0-1-22,1 1 0,5 0-22,5 0-1,5 0 1,3 1-68,3 3 46,-1 3 21,1 4 1,-2 2-1,-1 3-67,-4 3-22,-1 4 0,-3 2 45,-3 2-112,-3 2 89,-4 4-135,-1 2 91,-3 7 67,-5 2-23,-6 2 45,-6 1-67,-12 9 112,5-12-44,-7 3-159,12-15-21,3-6-292,3-3-604,3-2 671,6-4-224,2-2-1344,5-2 2017,0 0 0,0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05:22:00.7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1208 0 24575,'-18'0'0,"-10"14"0,1-5 0,-36 35 0,-6-2-1088,-8 20 1088,30-29 0,-1-1 0,6-1 0,0 0 0,-3 7 0,-1 0 0,-3-3 0,0-1 0,4 4 0,2 0 0,-1-4 0,-1-2 0,0 2 0,2-2 0,-27 19 266,5-4-266,28-19 0,2-1 0,11-8 0,6-2 0,2-7 822,7-1-822,0 0 0,4-4 0,1-1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33.755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231 43 7281,'0'-12'2354,"0"2"-1502,0 7-157,-3-1-202,-1 1-90,-3-1 46,-1 2-1,-2-1-156,1 2 89,-1 0-89,0 1-24,-1 0-88,0 0-113,1 0-45,-3 0-22,1 0 67,-1 3-67,-1 2 45,1 5 23,1 6 44,-1 2 0,2 4-22,0 3 67,1 2 22,2 2 23,4 2-68,1 2 1,3 1-1,0 15-111,4-16-1,0 8-22,4-23 22,2-5-22,-1-5 45,12-4-157,-3-1-493,11-5-471,-4-6-1009,3-2-2444,4-8 4529,-1 0 0,-12 7 0,-4 2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35.60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99 1 12706,'-11'0'1458,"2"0"-1167,9 0 1144,-1 0-1278,13 4-45,5 3-44,13 4-24,2 1-21,2-2 44,0-1-67,0-2 0,-2 0 0,-1-1 22,-3 0-22,-3-2 0,-5 2-22,-3 0 22,-4 0-134,-4-2-24,-2 0 46,-1-3-45,-4 1 90,0-2 157,-2 1-113,-5-1 46,0-1-23,-4-1 0,0 0 0,0-2 0,-2 1 22,0-1-44,2-1 89,0 1-67,3 2 0,-1 0 0,2 2-45,-2 0 45,1 0-22,-2 0 44,0 0-22,0 5 112,0 3-22,-1 10 45,0 4-23,0 10 89,2 4-21,0 7-113,1 4-22,-1 0 22,2 5-44,0-2 44,-1 20-67,2-19 22,-2 10 1,2-27-23,1-6 22,1-7-22,0-6 0,1-5 0,-1-5 45,2-1 89,-1-4-178,1 4 44,-1-1 22,0 4-22,-1 0 0,0 0-22,0 0 44,1-1 0,0-1-22,1-2 23,0-1 66,0-1-21,-2 0-24,1-1-21,-2 0 22,-1 0-23,-1 0-22,-3 0 0,-1 0 0,0-3 22,-1 0-22,-2-2 0,-1 0 0,-1 0-22,-4-1 44,1 1-44,-2-1 22,2 1 0,1 0 0,4 1 0,1 1 0,1-1 0,7 3 0,-2-1-22,5 2-247,0-1 269,6 1 0,2-1 22,9 1-22,2 1 23,4 1-1,6 2 23,4 1 0,4 2-1,3 0-21,2 2-1,3-1-44,-1 3 22,1 1 22,-2-1-22,-3 1-22,-4-2 44,-5 1-44,-3-1-113,-11-2-44,-4-2-225,-11-4-246,-2-1-695,0 1-2668,-2 0 4013,-8 0 0,5-1 0,-4-1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37.96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200 0 13155,'-19'1'112,"0"5"-67,5 16-23,-3 4 1,1 1-1,-2 0-22,1-3 0,0 1 0,3-2 0,2 1-112,0 0-314,3-3-269,2-2-202,2-6-784,3-6-494,1-3 2175,1-3 0,0-1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38.43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 13222,'12'9'1480,"1"4"-1346,-1 8-44,3 2-68,4 5 1,1-1-1,1 0-22,0-1 0,-3-5 23,-2-2-23,-3-7-90,-4-4-359,-1-2-88,-4-4-158,-2 1-3678,-2-3 1235,-4-1 3138,-3-6 0,1 3 0,1-1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38.78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37 14 9343,'-9'-7'2108,"3"1"-1637,5 6 1255,1-1-1614,-2 6 292,1 7-91,-1 12 24,1 10 89,0 8-67,-1 4-135,1 6-112,0 3-112,1 2 44,-2 0-44,0-5 0,-1-3 0,2-9-986,-1-7-1592,2-11-1839,0-11 4417,0-14 0,0-6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39.59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194 35 11832,'-10'-7'1210,"-2"0"-1165,-1 2 68,-2 0-68,3 0 134,-1 2 112,2 1-133,0 1-24,1 1-22,-1 0-23,1 2 1,0 6 22,0 5-67,-1 8 67,1 3 23,2 6-23,0 0 22,3 3-89,2 1 45,2-2-90,1-2 0,7 3 0,4-11 0,6 2-179,6-14-293,0-4-379,3-3-2759,15-4 3610,-7-7 0,-4 5 0,-15-5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40.11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40 110 10150,'-9'11'2512,"1"1"-2199,3 1-21,0 2 89,1 2 0,1 2-22,0 2-180,2 0-44,0 1-68,1-1-44,0-2 21,1-3-44,4-1 0,4-5 68,6-2-46,2-5 157,1-1-179,-1-3 90,-1-8-135,2-2-224,-2-11-45,1-1 23,-3-5 67,-2 0-1,-4-1 91,-3 1 44,-3-1 0,-1 2 1,-1 1 66,-4 5 23,-3 1 23,-5 5-23,-2 1 0,0 4 67,0 2-22,1 5 22,0 1 0,1 2-67,-6 4 0,6 1-22,-2 4 22,8 2-314,2-1-605,1 0-696,3 0-1052,0-1 2667,0-2 0,0-3 0,0-1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40.70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0 11854,'0'14'763,"0"2"-562,0-1-89,0 4 0,0 1-67,0-1 68,0-1-1,3-1-23,1-1-21,2-2-46,1-2 0,-1-1 1,3-4-1,1-2 1,2-3-1,1-1 45,2-1-313,-1-5 22,1-3-270,-2-8 203,1-1-90,-1-4 179,-2 2 112,-2-2 90,-3 2 0,-2 2 23,-3 4-1,-1 3 90,0 4 67,0 4 315,0 1-382,-1 4 90,-2 5 89,0 3-156,1 5 22,0 1-90,2-2 0,-1 2-67,1-4 0,0-1 0,3-1-22,2-2-180,4-2-269,1-1-157,0-2-201,1-3-808,1-1-605,0-3 2242,1-4 0,-6 2 0,0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41.06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0 12078,'4'20'1839,"-2"2"-1301,-2 4-112,0 2-23,0 4-200,0 4-114,1 4-22,1 3 1,1 3-46,-1 1-22,3 5 22,-1-6 1,3-3-46,0-10-245,2-7-226,-2-7-223,-2-6-202,-1-7 425,-2-2-515,-1-5-1300,1-8-225,-2-8 2534,1-11 0,-1 10 0,0 2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41.43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5 101 8043,'-2'-15'4170,"0"0"-3923,2 7-113,4 0-66,5-2-68,6-1 22,7 2 0,2-1-44,0 2 22,-3 4 0,-1 1 0,-4 3 0,-2 5-22,-3 2 22,-5 4 22,-2 1 0,-3 1 1,-1 0-1,-2 0 45,-3 1-22,-3-1 22,-5 2 1,0-2-24,-2 0 24,-2-1-23,0-2-23,-2-2-22,3-2 23,1-1-158,4-1-313,4-2-830,3-1-247,4-1-1412,6 0 2937,4 0 0,-2 0 0,1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05:22:01.8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918 1 24575,'-11'0'0,"-16"7"0,-31 14 0,14-4 0,-41 21 0,32-12 0,-10 9 0,-23 4 0,32-14 0,-20 10 0,27-11 0,-12 2 0,19 1 0,-17-16 0,35 10 0,-11-18 0,14 14 0,-6-16 0,8 8 0,1-4 0,10 4 0,-2-4 0,3-1 0,0-4 0,1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41.90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15 0 7908,'-7'12'2197,"2"0"-1120,5-4-427,0 6-180,0 7 114,0 3-1,0 4-157,0 1 67,0 2-224,0 4 22,0 1-44,0 3-90,-1 2 0,0 1-90,1 0-44,0-4 21,0-3-44,0-5 0,0-7-22,0-3-359,0-6-247,0-3-1255,0-2 313,0-5-336,0-1 1024,0-3 1,0 0-1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42.255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0 14769,'4'23'830,"0"-1"-786,-3-5 24,1-1-68,0 0 22,1-2-22,-1-1 0,2-4-22,-2-1-292,0-3-135,0-1-246,-2-2-471,2-1-336,0-1-1458,1-1 2960,1-7 0,-2 4 0,-1-3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42.55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0 12706,'2'11'-1367,"0"-1"-404,2-7-1323,0 0 3094,0-2 0,-2 0 0,-1-1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43.11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 9814,'0'15'2242,"0"0"-2040,0-2-45,0 3 22,1 4 113,3 2-68,1 3 0,1 1 0,0 1-112,0-2-67,-2-3 0,1-3-45,-2-5 45,0-5-90,-1-3-45,2-4 135,1-1-291,4-5-494,3-7-291,3-11-248,3-6 316,0-5 177,2 0 921,9-11-45,-8 15 67,6-3 134,-16 22 46,-4 6 470,-5 4-45,-1 4-381,-1 6 135,0 16-202,0-5 67,-1 9-135,-1-10-21,0-1-136,-3 0 1,2 1-68,-1-7-22,2-1-246,1-7-449,1-4-539,0 0 1,0-1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2:19:44.06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148 132 9836,'7'-19'1458,"-2"3"-1279,-1 4-22,-3 2-45,0 1 180,-1 1-113,0 1-90,-3-1 47,0 1-24,-4-1 22,1 2-67,-2-1-44,-1 1 66,1 1 46,-2 2-91,0 3-21,1 0 67,-1 3 67,2 4 134,-1 7-21,2 3 43,2 1-111,1 2-23,2-1-89,1 0-45,1-3-23,0-2 1,2-6-1,4-2-67,3-4-135,6-1-537,11-13 269,-6-1 156,8-10-66,-12 2 156,2-2 202,-7 9-22,-2 1-23,-7 10 23,-1 2 44,0 1 112,2 0 1,1 4-90,0 4 89,0 6 471,-1 18-245,-1-3-114,-1 14 67,-1-9-110,0 3-91,-2 2-67,-2 4-23,-3 3 68,-3 2-90,-1-1 67,-8 16-45,5-20 1,-6 6 44,7-25-45,1-5 23,0-4 0,2-4 89,0-3 46,2-3 246,1-3 45,-4-1-382,4-1-44,-6-1 0,4-6-23,-2-4-44,2-9 22,2-16-45,3 5 45,3-8 0,9 12 0,6 1 0,10 3-22,4 0 22,3 2 0,3 4 0,2 4 0,16 6 0,-13 4 0,11 10 0,-18 2 0,-5 6 22,-3 2-44,4 3-472,-9-6-783,2 0-1212,-12-10 2489,-5-1 0,-2-3 0,-2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09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3 11249,'-11'7'3408,"1"-2"-2982,9-5 1233,0 0-1076,1-3-22,-1 1-135,1-1 22,-3 2 1,3 0-69,-3 1-65,3-3-47,-1 3-44,-1-2-246,1 2-45,-2 0 67,0 11 0,-1 11 22,-1 20-22,-1 15 0,2 12 0,0 7 0,2 5 0,1 1 0,1-5 23,0-4-46,0-8 46,0-10-23,0-9 22,0-12-22,0-9-45,0-7-246,0-7-314,0-4-270,0-4-4192,0-1-381,0-13 5448,0-8 0,0 4 0,0-1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09.9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1 168 15509,'0'-18'1143,"1"0"-896,0 9 22,5-2 0,0-1-67,8-2 89,1-2-111,7-2-46,1 4-89,0-1-22,2 6-23,1 1 22,0 5 1,2 0-23,-1 3 44,-5 0-44,-2 0-89,-6 0-158,-4 0-269,-5 0-89,-2 0-5336,-2 0 1479,-7 8 4462,-6 3 0,3-1 0,-1-1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10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 18693,'16'0'134,"4"-1"-112,6 0 1,2 0-1,-1 1 1,2 0-68,-4 0-358,1 0-225,-6 0-494,-1 0-514,-6 0-1525,0 0 3161,-5 0 0,-3 0 0,-2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10.8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8424,'10'-12'4663,"-2"0"-3273,-8 10 4081,0-1-5448,0 10 22,0 3-23,0 8-22,0 1 0,0-1 22,0-3 1,0-3-472,0-2-828,0-3-965,0-3-2220,0-2 4462,0-2 0,0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11.4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1 145 13581,'0'-14'2623,"0"2"-1883,0 8-90,0-1 22,0 1-66,5 0-45,4-2-113,8-1-157,8-2-134,5-3-90,9-1-22,5-1-22,4-1-1,0 3 68,-2 4-134,-5 3-47,-3 4-267,-9 1-180,-3 0-270,-9 0-88,-4 0-539,-6 0-606,-4 0-171,-1 0 0,-2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05:22:02.7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814 0 24575,'-12'27'0,"-6"-2"0,-11 3 0,-44 31 0,27-28 0,-12 15 0,1-1 0,21-23 0,-12 20 0,-3 2 0,-3-12 0,14-3 0,-1 2 0,-26 15 0,6-9 0,10 5 0,14-19 0,14-8 0,12-9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11.7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0 13940,'-19'6'2735,"3"1"-2220,7 3-66,0 6 22,2 8-180,2 10 135,3 10-224,2 8-22,0 4 21,0 2-111,0 2-45,0-2-23,0 0 23,0-6-68,0-5 46,0-8-23,5-7-135,-1-6-784,6-6-740,-4-7-1032,1-6-2847,-1-4 5538,-1-17 0,-1 10 0,-2-10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3:15.3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49 11922,'0'-7'695,"0"0"-157,0 2 67,0 1-22,0 3-45,0-2-22,0 3 1883,0-3-2332,-3 3-67,-3 9 0,-1 9 0,-5 17 0,2 8 45,-1 8-45,-1 4 0,2-2-22,0-1 44,4-5-22,-1-5 0,5-3 0,-1-6 0,3-3 0,0-6-134,0-8-114,0-8 204,0-5-24,0-3-21,0-12-23,0-5 45,3-13-90,0-4-68,4-3-44,-1-1 202,3-3 90,-2 1-46,1-1 1,0-1-1,-1 1-66,2 2 22,1 4-158,-1 6-89,2 5 45,1 5 134,1 4 1,2 5-45,0 3 134,0 1-67,0 1 45,-2-1 44,-2 1-89,-2 2 89,-1 2-111,-3 1 67,0 0-45,0 0 0,1 4 0,0 5 89,-2 7 23,-1 7 0,0 5-22,-3 5 22,1 1 89,-1 3 1,0-2-23,0 0-44,0-1-23,0-1 67,0 1-45,0-2 23,0-1-45,-1-4 22,1-7-44,-2-6 44,2-7 68,0-4-90,0-2-157,0-6-134,0-11 112,0-8-113,0-9-66,3-2 21,3-1 180,3-2 90,2-1 67,2 1-22,0 1 44,1 3-44,-2 3 22,1 3 0,1 3 0,-1 3-68,1 5 68,-5 5-89,4 6-1,-6 4-23,3 2 91,-1 0 22,0 0 67,-1 6-67,1 2 23,-2 8 134,1 1-67,-4 2 156,0 6-89,-2 2 68,0 8 21,-1 3-134,0 4-45,-1-4-22,0 2 45,0-5-90,0-1 0,0-1-964,0-4-1570,0-3 2534,0-4 0,0-11 0,0-5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3:16.1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41 105 14522,'-3'-10'875,"0"0"-785,3 0 44,0 1 0,2-1-44,6 0-45,3 1-45,9 0 0,0 2 0,2 0-45,1 1 45,-5 1-22,0 3-23,-6 2 0,0 0-89,-6 0-3415,-1 2 3482,-3 5 67,-1 6 44,-1 8-21,0 5 89,-8 3-90,-3 3-22,-9-1 3415,-3-2-3393,-2-2-44,0 0 44,2 1-22,2 1-67,4-1-382,2-5-560,3-1-627,4-9-382,3-3-336,4-4 2354,3-5 0,-1 0 0,1-1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3:16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1 9164,'-13'9'2758,"-2"-1"-2153,-4 5-224,-2 2-44,0 5 223,-3 4-157,3 1 46,-3 3 22,4-5-247,3 2-45,4-2 1,6 2-46,3 3-44,2 1-113,2 2 68,5-3-45,5-1 45,6-4-68,1-1 46,2-3-23,-2-6 67,1-4 1,2-5-68,-1-3-90,3-1-381,1-4-538,0-7-1098,4-9-2176,0-11 4283,-1-5 0,-12 14 0,-4 4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3:19.4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19209,'2'11'-68,"-1"1"91,-1-4-23,0 6 45,0 4-68,0 3 68,0 2-449,0-1-448,0-2-874,0-4-696,0-4-2869,0-6 5291,0-4 0,0-2 0,0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3:19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10105,'0'13'3229,"-1"-3"-2489,0-10-67,0 0-248,0 1 2,-1 3 43,-1 3-21,0 3-90,0 2-202,1 2-68,0 3-22,-1 8-89,3-5-68,-1 5-694,1-8-562,0-1-2174,0 1 2672,0-3 0,0-9 0,0-6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3:20.7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41 12818,'-11'8'4844,"3"-2"-4329,7-6-223,1-1-113,0-2-157,0 0 45,2-5 23,6 3-45,6-6-68,6 4 46,5-1-23,2 4-23,5 1 46,1 1-270,0 2-201,-5 0-315,-1 0-200,-5 0-181,-3 2-560,-3-1-1032,-6 2-963,-4 1 3699,-4-2 0,-2 1 0,0-3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3:21.0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15733,'16'1'852,"4"1"-807,8-2 0,1 0-23,4 0 0,-1 2-268,-3 1-449,4 6-830,-7-3-1636,1 5 3161,-8-4 0,-9-2 0,-5-2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3:23.4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73 19881,'24'-6'157,"4"-1"-157,9-5 0,4-1 0,4 0 22,0 3-44,-1 3 44,-4 4-44,-5 2 44,-7 1-178,-8 0-47,-7 0-177,-6 0-338,-4 0-1472,-2 0 0,-1 0 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3:29.8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14544,'20'-6'472,"0"9"-248,2 10-67,-1 12-112,-1 7 0,-3 8 22,-2 7-67,-4 7 67,-3 5-45,-3 2-22,-3 0-22,-1 0 112,-1-8-68,0-4 23,0-10-23,0-10 68,0-8-1,-1-9-44,-3-5 113,-5-4-3483,-3-2 3370,-4-2 44,0-11-89,-2-5 0,1-12-22,1-3-45,6-4 156,4-1 68,4-4-90,2 0 68,5-3 3324,6 1-3369,6-1-112,6 2 22,0 2 0,2 3 0,4 5-23,0 5-44,4 3 89,-1 4-156,2 2-180,-3 3-359,0 3-605,-3 2-942,-2 6-2219,-6 1 4439,-2 3 0,-9 0 0,-4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20:5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3:30.9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12 160 11249,'-7'-12'2825,"2"-2"-2287,5 4 202,3-5-292,9-1-246,6-1-180,13-1 69,2 1-137,3 2 24,3 2 44,0 6-89,-2 3 89,-2 2-44,-4 2 22,-5 4-67,-5 4 44,-5 2-89,-5 19 157,-6-4 67,-4 18-45,-4-1-67,-10 5 45,-21 27 23,4-19-68,-13 13 45,18-30-23,-1-8 1,3-8-91,4-7-470,3-8-606,6-5-1299,6-2-2310,1-10 4753,3-5 0,0 1 0,0 1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3:31.3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247 1 11451,'-9'0'1300,"-2"1"-739,-3 7 0,-3 1-2,-2 7-65,-3 2-45,2 2-203,-3 5 112,1 1-88,0 0 21,1 3 91,4 1-91,2 2 0,7 6 1,2-1-180,5 3 22,1-1-44,10-1-68,6-1 23,12-6-22,7-3 44,1-11 1,7-7-1,-2-6-22,2-4-315,0-13-447,-3-8-786,-1-14-783,-4-8-2355,-3 0 4641,-8 0 0,-11 19 0,-7 6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3:31.9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41 14164,'-15'-8'4529,"2"2"-3722,13 2-381,-1-1-157,1-2-180,0 1-66,0 3-158,0 2 135,4 1-22,3 2 0,8 7-673,2 6-852,2 6-1547,1 4-4305,-6-5 7399,-3-7 0,-6-8 0,-4-5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3:50.3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18 9231,'-1'8'3632,"-1"-1"-2959,2-7 5986,0 0-6525,3-3-22,7 0 90,7-4-157,11 1-45,7 0 23,4 2-23,6 2 22,0 1-67,3 1 90,-3 0-45,1 0 45,-2 4-90,1 3 90,-2 3-68,-3 0-3346,-3-6 3369,-6-1 45,-1-3-68,-12 0 23,0 0-22,-12 0-23,0 0-112,-3 0 3414,-2 0-3436,2 0-3098,-3 0 0,1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3:50.7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1 19141,'-11'33'1233,"2"8"-1075,10 14-91,2 7 0,2-2-90,0 0 68,1-3-67,-1-3 67,0-6-651,-2-5-605,3-9-1793,-2-8-3453,1-11 6457,-2-7 0,-2-4 0,-1-4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3:52.4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15778,'12'10'695,"-3"-2"-516,-9-4 23,0 0-45,0 2 45,0 2-1,0 3 24,0 6 89,1 6-90,2 8-3235,2 9 3280,0 7-210,4 37 8,-2-14 0,2 25-83,-3-27 39,-1 4-23,-1 1 45,1 0-90,0 1 67,0-10-44,1-7 22,0-10-337,-2-13 2855,2-10-3460,-4-9-147,0-10-951,-2-2-3864,0-13 5904,0-15 0,0 9 0,0-6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3:53.0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32 19701,'-3'-14'494,"3"2"-382,15 9-90,4 2 45,7 0-44,5 1 22,1 0-23,2 0 0,0 0 2,2 0-48,0 0 92,-2 0-112,-1 0 44,-6 0-46,-6 0-21,-4 0-135,-6 0-44,-3 0-24,-5 0-110,1 0-248,-3 0-9170,0 0 9798,-10 2 0,7-1 0,-7 1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3:53.4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16002,'7'5'1816,"0"-4"-1412,0-4-90,2-2-23,2 3-179,3 0-22,-1 2-22,6 0-46,1 0-22,3 0 22,3 3 23,0 3-67,-2 3 67,-1 0-270,-3-1-134,-3-2-224,-3-2-157,-5 1-493,-5-4-448,-1 0 702,-3-1 0,0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3:54.5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1 17953,'-7'17'179,"-4"6"-201,-11 9 44,0 6-22,1 1-830,4-1-1344,4-4-2916,2-2 5090,2-3 0,4-12 0,1-6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3:55.0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1 17011,'-7'33'987,"-1"1"-786,0 3 24,2 2-91,1 4-44,4 2 22,1 2-135,0-2 113,3-2-3549,8-1 3459,5-2-1592,21 4 45,-10-17-269,11-4-1301,-13-18 3117,1-5 0,-12 0 0,-2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20:5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3:55.3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97 14971,'0'-20'2623,"7"-1"-2264,8 6-247,9 2-112,5 0 45,1 8-90,-2 2 67,5 3-22,-4 0 0,3 0-179,-1 0-315,-5 0-245,-3 0 111,-3 0-784,-4 0-449,-3 0-606,-3 0-717,-5 0 3184,-2-3 0,-3 2 0,0-1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3:55.6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0 10419,'-15'0'4193,"2"0"-3521,9 2-178,1 6 358,0 7-359,0 9 46,2 10-293,0 2-89,1 5-157,0 2 45,6-2-45,1 1 0,6-4-292,-3-5-403,0-5-493,-3-4-539,0-6-1165,-1-5-2556,1-2 5448,-1-7 0,-1 0 0,-3-4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3:56.0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12370,'27'3'1525,"-3"8"-1234,-6 6 247,-3 11 90,4 3-292,-2 5 135,-2 2-157,2 4-68,-5 0-201,-3 7 90,-2 1-112,-6 5-1,0 1 0,-2 0 1,-8-1-293,-5-7-671,-9-1-1144,-3-3-1928,-2-3 4013,-2-4 0,13-16 0,3-7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23.9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439 44 14164,'-3'-17'1614,"-3"4"-1031,-2 7-67,-3 4-225,2 0-22,-1 2-89,2 0-91,-1-2-44,-1 2-45,0-1 23,-3 1-46,-2 0 46,-1 0-23,-3 0 0,-2 6-23,0 3 23,-3 9 0,6 1 0,-2 4 0,5 1-22,-2 5 22,0 5 0,-1 3 0,-1 7-23,5 3 23,-2 3-44,4 4 21,-1 0 46,2 5-46,2 0 23,-1 4-45,4-2 45,0-1-45,3-3 45,2 1 0,1-3 0,0 2 0,0-4-23,0 0 23,0-3-22,5-5 44,1-1-66,6-4 44,1-3-23,1 0 1,4-5 44,2-2-67,2-2 90,-3-1-67,1 0 22,-8-1 0,3-3 22,-1-3-44,2 0 44,1-3-44,0 0 22,-3-5 22,0 2-44,-5-3 44,2 3-22,-2 0 23,1-2-23,0-2 22,-2-2-89,-1-2-561,-3-3-470,-2 0-628,0-3-5293,-1 0 7019,0-5 0,-1 4 0,0-5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24.4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316 0 11092,'0'15'1031,"4"1"-492,2 4-136,5 2 1,0 2-225,2 0-22,0 3-135,-1-3 46,-1-1-3370,-3-3 3391,-4-6 68,-1-2 67,-3-2 135,0-1-23,0 1-134,-5-1 134,-4-2 3303,-6 0-3437,-4-2 89,-1 0-67,-1-3-22,-4 1-45,0-3-134,-6 0 66,0 0-134,-4 0 90,0 2-90,1 3 90,3 2-90,6 2 45,4-3-112,6 0-919,7-5-1413,3 0 658,3-1 0,2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27.1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16944,'29'3'762,"0"-1"-694,-4-2-1,4 0-22,1 2-1,2-2-21,-4 3 22,-2-1-45,-6 2-45,-4 0-449,-1-1-178,-6 0-315,-1-2-560,-2 1-919,-2-2-2153,2 0 4619,-4 0 0,0 0 0,-2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28.1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16809,'11'22'404,"-1"6"-135,-6 8 45,2 7-112,1 4-46,4 3-111,0 3-22,2-3 21,-3-1-66,0-8 67,-1-9-22,-3-8-23,1-10 0,-5-7 0,1-5-23,-1-2 68,0-1-67,1-11-136,1-30 46,0-2 0,0-21-22,-1 15 112,0 2-1,1 3 23,1 3-22,1 4-1,1 3 23,3 3-67,6-2-46,-2 15 69,0 0-1,-3 16 45,-2 2 0,4 1 89,1 13 47,1 7-47,1 16 1,-3 6-23,-1 2 0,-4 2-44,-1-2 89,-1-4-112,-1-7 44,-1-9-44,-2-8 45,-1-7-45,0-5 0,6-4 0,0-9-45,5-9-134,0-14 45,-2-8 22,4-3 22,-2 1 68,4 1-1,-3 6 23,2 5-90,-4 6 45,0 8-89,-1 8 111,0 4 1,0 4 44,3 9 46,0 11 88,1 13-43,1 10-23,-3 4 111,-1-1-66,-6 3-68,-1-2-67,-3-2 67,-1-4-67,2-9-67,-2-6-583,0-9-808,0-7-1456,0-4-4014,0-5 6928,-3-1 0,2 0 0,-1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29.0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134 148 13648,'-12'-6'2534,"1"-1"-1974,7 6-89,-1-2-180,1 1-66,1 1-113,-4 1-23,1 0-66,-3 0 22,-1 0-45,1 4 44,-1 4 1,0 6 90,-1 17 0,0-3 66,4 15 1,3-1 22,4 4-89,0 6-90,1-4-23,7-3 23,3-7-45,5-7-22,5-7-1,-5-11 90,4-5 23,-3-9-68,2-12-223,1-10-203,2-16-44,-3-10-3326,-4-3 3573,-1-1 66,-8 7 158,1 8-46,-6 11 68,1 12-22,-2 7 21,0 7-201,0 1 3549,2 6-3324,3 10 133,2 12-66,3 11 66,1 5-111,1 4-22,2-4 89,0-3-90,2-9-22,0-5-1,4-6 46,2 0-68,4-4 68,2-4-90,-1-5 45,1-4 0,-1-4 44,0-7 2,0-10-24,-2-13 0,-5-12-89,-1-10 66,-7-3-66,-4-9 112,-4 3-68,-2 1 23,-2 7 0,0 5-23,-7 7 0,-3 4-66,-8 7-203,-4 9-470,2 5-405,-3 9-1501,5 2-2623,-2 4 5246,3 1 0,7 0 0,1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29.7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18 114 10576,'-7'-16'5045,"1"2"-4215,3 3-292,2 1-180,1 0-66,0-3-113,0 1-89,4 0-23,7 4-67,7 3 0,8 3 67,3 2-44,2 0-1,-1 0-22,-1 7 45,-5 2-112,-7 7 0,-8 1 111,-5 3-133,-4 3 66,-8 6-21,-6-1 66,-9 0-22,-18 3 22,10-12 1,-6 2 89,16-11 22,8-4-21,6-2-136,5-3-134,2-1 202,3 0 90,9 0-46,6 0-44,10 0-22,6 0 21,4 0-291,4 0-784,-3 0-1435,0 0-2668,-6 0 5134,-3 0 0,-16 0 0,-2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30.8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26 15217,'-14'-6'3722,"3"-1"-3228,10 7-405,1-1-178,0-2 133,5 1-44,4-2 0,10 2 23,4 1-46,7 1 68,3 7-134,0 6-46,-2 8-111,-6 7 66,-6 2-22,-7 2 180,-5 1-1,-4-1 68,-3 1-22,-6-1-46,-9 0 90,-9-3-67,-6-3 90,-2-5-90,4-7 45,1-4-68,5-4-156,2-3-314,2-2-359,6-1-583,5 0-3588,6-6 293,12-6 4730,8-8 0,-5 8 0,1 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20:5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31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33 11810,'0'-16'3362,"-1"3"-2622,-4 11-246,-1 1-203,-2 1-44,-4 0-23,0 1-45,-2 7 91,-2 5-69,0 7 91,-1 3-68,-1 2-22,2 3-68,0 0 23,4 3-67,4-1-68,2-1 45,5 4-89,-1-4 67,2-1-90,0-5 90,0-5-68,3-4 46,3-4-46,4-2 23,3-2 0,3-1-22,1-3 90,4 1-68,2-3 89,3 0-111,2 0-360,2 0-268,1 0-381,0 0-494,0-2-1434,-2-2-2355,-2-2 5314,-4-5 0,-10 5 0,-5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32.1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84 18670,'-10'-5'1278,"5"-1"-874,16-6-45,7 0-270,13-2-44,5 1-23,9 2-22,2 4-156,2 4-427,-1 2-157,-8 1-650,-3 0-426,-12 5-987,-7 0-1883,-9 8 4686,-5-3 0,-4-2 0,0-3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32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16383,'23'3'987,"4"-3"-1144,11 0-852,0-3-628,0 3-2331,-2 4 3968,-4 4 0,-14-3 0,-5 1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33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17459,'97'4'875,"-18"-1"-808,-4-1-111,-21-2 111,2 0-67,-8 0-247,0 0-201,-9 0-270,-5 0-403,-4 0-650,-7 0 1771,5 0 0,-15 0 0,1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33.9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19769,'3'40'763,"1"8"-629,-1 2-22,3 11-90,-3 1 1,0-3-23,-1-5-23,0-12-425,-1-7-315,1-13-492,-2-9-606,0-8-1704,0-4 3565,0-11 0,0 8 0,0-9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34.3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26 14881,'-2'-14'2354,"1"3"-1883,1 10 314,0 1-606,5 8-112,3 2 23,4 11-68,0 1-559,0 5-786,1 1-1996,0 1 3319,0-4 0,-5-10 0,-3-6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34.9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16922,'16'28'1367,"-1"3"-1031,-1 9-89,1 3-180,1 6 68,2 3-135,1 3 67,-1 4-67,-1 1 23,-4-2 22,0-3-45,-4-4 44,-2-7-44,-4-7 68,-1-8-24,-2-8 24,-2-7-1,-3-7-22,-3-2-1,-7-4-44,-2-5 0,-4-9-44,0-9 66,2-11-44,2-5 22,4-3-23,1 2-3391,6 2 3347,2 2 22,4-17 45,7 10 22,3-11-44,9 15 22,4 2-23,5 2 46,-1 0-158,4 5-291,-2 3-224,2 4 3212,-1 6-3750,-2 3-740,2 4-1884,-2 2 3812,2-1 0,-14 4 0,-3-1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36.9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32 14792,'-15'0'4192,"3"0"-3519,10 0-247,2 0-90,0-3 45,3-1-112,8-3-22,8-2-112,14 4-1,8 1-112,10 4 1,5 0-23,7 0-90,-1 0-448,-3 0-336,-11 0-45,-6 0-382,-12 0-3638,-8 0 2091,-6 0 2848,-10 0 0,-2 0 0,-4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37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0 17123,'-4'35'2377,"2"1"-2108,4-1 0,2 7-90,1 7-67,1 5-89,0 1-1,0-1-67,0-3-695,-1-9-1031,3-7-1503,-1-12-3385,2-10 6659,-1-7 0,-3-5 0,-1-1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37.6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19141,'10'33'1592,"-2"9"-1346,-6 19-66,3 11 22,-2 8-90,2 10-112,0 2 22,2 2 23,0-5-90,2-8-291,0-15-1301,-2-4 157,-2-30-447,-3-5-2334,-2-23 4261,0-22 0,0 13 0,0-13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05.36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184 39 8760,'3'-12'2534,"-1"0"-1772,-2 7 23,1 0-202,-1 2-112,2 2 1121,-2 1-1592,1 4 224,-1 13 292,-5 16-46,-3 25-133,-6 15-503,4-29 1,0 1 243,0 2 0,-1 2-22,-1-1 1,-1 1-35,2-2 1,-1-1-158,0-2 1,1-1 179,-10 36-45,5-11-516,5-8-1054,6-13-1838,4-14 3408,11-15 0,-6-11 0,5-7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20:5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37.9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73 14948,'6'-15'3139,"5"0"-2489,9 4-246,5 0-224,8 0-68,3 5-68,2 2 1,3 4 0,-2 0-45,0 5 22,-2 3-851,4 12-225,-17-4-628,1 6-806,-20-6-3095,-2 2 5583,-3-3 0,0-6 0,0-4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38.2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29 12034,'-6'2'4843,"2"-1"-4373,3-1 427,1 0-426,6 0-225,5 0-88,10-3-91,7 3 0,5-3-22,5 3-22,3 0-1,0 0-44,2 0-180,-2 0-314,-2 0-448,-4 0-785,-6 0-1099,-7 0-2846,-7-4 5694,-6-4 0,-5 2 0,-2-2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38.8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0 244 18872,'10'-14'673,"1"-9"-606,7-9-67,2-7 22,1 1-44,-2 4-1,-2 7-66,-4 8-46,-1 9 23,-1 4-3369,-2 5 3503,3 5-44,-3 10 67,2 8-68,-1 12 23,2 2 45,-1 0 134,0-1 3392,0-3-3503,0-5 67,3-5-46,0-4 1,3-2-23,4-5 23,3-2-46,8-5 24,2-2-24,2-4-178,0-6-516,-2-3-987,-5-6-1659,-3-3-4596,-8 1 7892,-6-4 0,-6 11 0,-3 2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41.8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0 178 15845,'0'-24'1233,"2"3"-964,-1 6-90,2 2-43,0-1 20,0 1-88,-1 0 21,1 1-66,1 0 66,0 2-111,2 0 44,-2 3-22,2 1-22,0 2 44,1 2-67,0 1 90,3 1-45,1 0 67,0 2 1,2 6 111,-1 3 23,1 6 44,-2 0-178,1 0-1,0-1 1,-1 0-68,1-4 45,-1-2-1,1-4 24,2-3-24,2-2 24,5-1-337,2 0-1166,2-10-1996,2-6 3431,-3-13 0,-9 13 0,-6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42.9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0 13424,'-5'36'2085,"0"-1"-1412,2-6-91,2 4-66,1 1 0,0 0-247,0-3-112,0-3-113,0-1 2,0-3-46,0 0 22,4-6-44,4 1 44,6-5-291,6-3-270,1-3-312,0-5-584,4-2-1615,-2-1-3025,2-5 6075,-1-10 0,-11 6 0,-3-5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43.6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0 15755,'-14'18'1749,"1"2"-1300,9-3-1,-1 5-134,1 4-68,2 3-110,1 0 20,1 2-111,0-6-22,5-1-46,4-6 46,7-4-1,3-4 0,14-5-134,-8-3-67,9-2-247,-14-5-68,-3-7-290,-1-9 133,-5-9 47,-3-3 424,-5 0 90,-2 5 90,-1 7 224,0 8 158,0 6-203,0 6-179,0-1 247,0 6 111,0 11 69,0 9-47,2 10-133,2 1-45,2-6-23,5-2 0,1-8-156,3-3 44,-1-8 0,3-3 1,0-3-23,1-6 0,0-9-45,-4-5-135,1-11-157,-5 1-21,-3 1-158,-1 1-718,-3 7-1053,0 0-2399,2 6 4641,1 0 0,-1 7 0,-1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43.9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108 1 13873,'19'1'1770,"-1"3"-1389,0 5 46,-1 5-91,2 4 90,1 4-45,-2 1-45,-1 2-224,-2 3 23,-5 3 45,-3 5 133,-4 5-89,-2 6-89,-1 6-135,-7 2 23,-6 2-1,-8-8-157,-7-2-829,-4-12-1278,-5-12-4013,-7-10 6255,-8-9 0,24-4 0,1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26.1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35 174 18984,'-10'25'516,"1"1"-315,2 8 46,2 7-23,2 4-134,2 5 22,1 0-45,0-3-22,0 1-67,0-9 44,0-4-22,1-9-3392,2-7 3414,3-8-44,-1-5 44,2-3-44,-2-3 180,11 0-136,-2-8-44,5-6 3346,-5-12-3436,-4-6-23,0-5 90,-2-3-44,-1 2 22,-4 3 22,1 9 45,-4 7-23,2 11-89,-2 4-67,1 4 156,2 0 46,2 15-46,4 12 69,3 18-24,2 6 90,4-3-90,1-7 46,0-7-24,-2-9-21,-1-7 22,-3-5-23,1-4 23,1-4-23,1-3 68,4-2-113,-1-6 113,1-6-90,-1-10 45,-3-8-45,0-7-3370,-4-6 3393,-2-7-68,-4-3 90,-3-5-90,-2-1 45,-1 0-67,-1 5 67,-5 2-68,-2 7 24,-3 6 3436,-1 4-3415,1 9-22,-1 4-201,0 9-203,2 6-515,0 4-538,1 7-538,1 8-1436,-1 3 3476,0 7 0,4-11 0,2-2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26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44 13985,'58'-26'3923,"-17"8"-3945,5 34 66,-22 1-66,-5 1 44,-4 3-44,-5 1 67,-6 4-68,-1 3 46,-3 3-23,0 2 0,-4 3 45,-5 0-68,-7 1 90,-3-5-111,-5-4 133,3-6-89,-2-4-134,-6-3-202,9-7-382,-3-2-291,15-6-695,5-1-6054,2 0 7758,9-2 0,-7 1 0,7-2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27.3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177 12 12662,'-24'-7'1905,"2"2"-1591,12 5 89,0 0 24,-2 0 66,0 0 67,-3 9 158,-1 5-113,-1 12-156,4 5-46,2 4-89,3 4 0,4 0 0,1 6 45,3-3-180,11 3 45,3-4-89,13-3-23,1-5-90,5-7 1,-1-4 21,6-9-44,0-6 68,2-4-158,0-9-426,-3-9-604,-4-10-1145,-4-16-2757,-5-5 5022,-5-9 0,-9 23 0,-5 5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20:5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27.9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0 200 19365,'4'-13'449,"2"-4"-404,6-9-45,1-4-202,1 0-90,0 1 91,-4 6 134,-3 7-1,-4 6 0,-2 6-133,-1 2 134,1 2 44,2 2 68,3 8 89,2 8 405,11 31-338,-4-9 24,12 13-68,-6-19 89,4-6-134,2-5 91,14-7-136,-6-8 0,11-5-67,-13-13 22,2-4-291,0-11-381,-5-1-247,-5-1-986,-7 0-1257,-8-1-3787,-4 1 6927,-5 2 0,-1 12 0,0 3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58.9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111 82 19029,'-8'-9'1883,"-1"1"-1344,4-1-47,-2 0-110,-1 3 179,0-1-427,4 4-89,1 0 0,3 2-202,0 1 45,0-4 134,3-1-22,6-1-45,6 1 68,5 2-23,5 1 0,2 1-23,3 1-21,-1 0-69,-3 4 1,-4 3-202,-1 13 202,-7 0 45,-3 10 22,-7 0-23,-2 8 46,-2 4-23,0 5 68,0-4-46,-8 1 46,-4-6-23,-12-4 22,-2-5 23,-4-5-45,0-7 45,3-4-45,0-4 45,3-5-225,-7-1-111,10-3-337,-2 0-515,11-2-180,2-3-1053,4-3-1437,2-9 3813,3 2 0,1 3 0,0 4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4:59.4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206 67 10845,'0'-21'4530,"0"5"-3499,0 11-112,0 0-134,-2 0-270,-1 0-66,-3 1-135,-1 1-68,-2 1-111,-1 1-90,-3 1 67,0 0-90,-5 4 90,1 6-44,-2 8 21,-1 8 1,3 2-1,0 5-21,5-4-46,1 3 24,5-2-70,2-1 48,2 2-48,2-2 24,4-2 0,10 1 68,7-5-45,14 0-1,2-4 23,3-4-45,1-4 67,1-6-89,-1-3-157,-3-2-561,-3-2-449,-8-5-1412,-3-8-2242,-9-3 4843,-5-6 0,-6 12 0,-2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00.0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0 241 19724,'3'-25'0,"4"-4"-23,7-5 23,4 2-22,1 1 0,2 8-46,-4 3-66,0 5 0,-5 1-90,0 5 111,-5 3 23,0 4 45,-1 2-67,4 0 90,-2 0 22,3 5 45,-1 4 156,1 8 24,3 7-113,1 1 67,0 3-111,2-4 21,-2-1-66,1-6 44,-3-1-67,1-5 45,0-3-22,3-4-315,11-2-1143,-6-1-1816,7-1-3991,-11-5 7242,-5-8 0,-4 5 0,-3-3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00.6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35 19209,'24'-13'224,"4"3"-202,4 3-44,5 4 22,-1 2-381,1 1-472,-5 6-335,-3 2-381,-7 7-270,-8-1-784,-8 1-2198,-4 0 4821,-15 0 0,9-6 0,-8-2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00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17280,'14'7'2063,"3"-2"-1929,7-5-89,5 0-22,4 1-23,3-1-561,1 4-1053,-1-2-1212,-4 1-2890,-4 1 5716,-9-2 0,-9 1 0,-6-2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09.2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50 12841,'0'-17'2242,"0"3"-1883,0 7-113,0 3 1,0 1 0,0 0 156,0 3 1570,1-1-1704,1 1-202,-1 0 180,2 2 89,-3 10 1,3 8-135,-1 12-68,-1 7 0,0 2-89,-1 4 0,0-2-3459,0 0 3458,0-4-44,0 6-224,0-17-448,0-1-875,0-19-1682,0-5-4259,0-1 8336,0-8 0,0 5 0,0-4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10.0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0 137 17639,'12'-17'695,"5"5"-448,9 5 44,10 3-66,9-2 88,12 0 1,12-1-22,9-1-158,14-1-550,5-2 427,-44 5 1,1-1 21,0 1 1,0 0-34,2 0 0,1 1 11,0 1 0,0 0-11,1 2 0,-1 0 22,1 1 1,0 1-23,-3-1 0,2 2 11,17 6 0,0 1-11,-18-1 0,-1 1 11,14 6 1,-2 1-12,26 9 22,-6-1-22,1-3 0,-9-5-22,-6-2-269,-12-7-158,-11-1-269,-13-3-201,-10-1-650,-13-1-696,-6 0-2555,-6 0 4820,-11 0 0,7 0 0,-7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10.7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19522,'19'0'157,"8"0"-90,17 0-44,7 0-23,5 0 45,0 0-67,3 0-248,-7 0-4086,-1 0 2876,-9 0-762,-7 0-762,-8 0 3004,-6 0 0,-11 0 0,-3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11.6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17975,'0'25'1435,"0"5"-1368,0 13 45,2 4 0,2 6-44,2 1-23,4 3-45,0-6-22,2-6 89,1-11-112,-3-11 90,0-9-90,-3-8 23,-2-4-46,-1-2 1,1-5-68,2-12-134,1-11 0,-2-14-157,1-6 157,-4-4 202,0 0 89,0 4-44,-2 8 22,2 8 0,2 10-23,-1 9 1,2 8-23,1 3 247,3 4 89,3 11 113,5 11-180,-1 15 0,-1 8-89,-3 2-68,-4-4 0,-2-5-44,-3-10 22,2-8-67,-4-6 89,2-9-67,-4-3 45,3-2-45,-2-2 44,5 0-88,0-12-203,6-9-89,2-18-292,6-11 89,3-5 136,4-2 246,0 6 67,-2 9 45,-3 11 0,-4 15-67,-2 8 90,0 7-45,-3 1 179,0 9 67,-4 7 135,1 15 0,-5 6 23,-1 3-136,-3 5 68,-1 0-111,0 2-91,0-1 0,0-6-3481,0-4 3458,0-6-200,0-8-450,0-4-471,0-7-582,0-5-941,0-4-2737,0-2 6185,0-5 0,0 4 0,0-4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20:5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12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19746,'0'35'516,"0"7"-337,0 12 46,1 8-158,5 1 0,1 0-89,6-7 89,0-5-89,1-9 66,0-8-44,-4-10-22,2-11-23,-5-6-134,1-6 22,0-1-112,1-10-180,-1-12 24,0-16 43,-1-13 68,-3-2 158,-1 1 156,-2 8-23,-1 9 46,0 12 21,0 10 68,0 8-112,0 4-89,0 1 223,4 11 113,0 11-45,6 18 67,0 10-90,4 6-22,2-2-22,2-1-46,1-7-21,0-12-24,1-5-44,1-11 23,0-5 44,-1-7-45,-1-4 68,-2-2-45,-2-9 22,-1-8-45,-5-18 1,-2-9-46,-4-8 46,-1-1-68,-2 2-45,0 6 23,-4 5-67,-4 6-23,-5 5-68,0 5-111,-3 6-471,4 5-381,1 7-898,-1 4-1276,5 2-2109,-4 0 5471,2 2 0,2-1 0,2 2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13.0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108 35 15284,'-2'-7'3969,"1"2"-3588,1 5 113,0 0-427,0-5-22,3 1-68,4-3 46,2 3-46,5 2 1,-1 1 22,2 1-67,-2 1 44,-4 7-44,-3 7-23,-5 10-44,-1 6 89,-6 2-67,-6 2 67,-6-3 67,-5-3-44,0-7 44,-2-6-22,-1-6 45,3-4-3324,5-4 3435,6 0 136,6-2-292,4 0-135,2 0 202,9 0-111,6 0 88,11 0 3371,7 2-3415,3 3-291,1 6-539,0 3-627,-3 4-920,-2-1-1547,-3 1 3924,-1-3 0,-14-6 0,-2-2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31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61 16719,'-3'-5'2624,"0"2"-270,3 3-2108,0-2-111,0 1-90,2-5 90,10 0-68,7-3 0,16 1-67,9 0 0,4 3 22,7 0-22,-1 4 0,-2-1 0,-4 2-3392,-10 0 3168,-7 0 22,-7 0-156,-6 0-69,-3 0-244,-2 0-249,-5 0-403,-2 0 2405,-4 0-1082,-1 0 0,-1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32.0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 16024,'-8'16'2377,"1"9"-2085,7 16-1,0 8-111,1 4-91,4 2 1,2-5-90,3 0 22,1-6-313,-1-4-539,-3-5-1120,-1-5-1570,-2-7 3520,-1-5 0,-1-10 0,-1-3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32.6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0 15442,'-3'24'2556,"0"7"-1884,3 14-156,0 5-113,0 9-66,3-1-113,-1 3-134,3-1-46,1-5-44,2-6 23,0-9-247,1-12-426,-2-6-337,-2-10-717,-3-4-426,-2-5-1704,0-2 3834,0-15 0,0-4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33.1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19097,'20'0'-8094,"1"0"8094,-12 0 0,-2 0 0,-3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34.1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131 0 16787,'12'7'695,"1"2"-426,-4 10-112,1 4-67,-2 5 22,1 4 22,0 4-134,-2 2 68,2 4-23,-2 13-45,-2-11 44,-1 9-21,-4-17-23,0 0 45,0-3-23,0 5-44,0-14 89,0 1 0,-2-14 23,-3-5-46,-7 0 46,-4-5-45,-7 0-23,1-1 45,-1 0-22,1-5 46,2-1-24,1-8 67,0-2-44,3-5-68,1-2 1,6-2-23,3-2 0,4 0-23,1-18 1,5 13 22,6-15-23,7 17 46,6-1-46,4 1 1,-1 1 44,3 2-89,0 2-202,-1 4-673,9-4 45,-8 7-291,10-3-404,-11 8-672,0 2-1839,-4 2 4103,-5 2 0,-8 4 0,-5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35.1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27 273 18469,'-13'32'762,"3"3"-471,8 4-21,1 6-114,1 0-66,0 3-45,0-3 44,0-3-66,2-3-1,4-5-44,3-4 89,3-6-89,2-6 44,2-6 0,2-6 1,2-4-23,-1-2-135,-2-4 23,2-8-3616,-4-10 3504,0-9-292,5-25 269,-8 12 113,1-15 112,-10 16-1,-1 4 46,-2 1-23,0 3 89,0 15 3393,0 5-3415,0 13 23,0 2 45,0 9-46,4 9 23,2 14 0,4 9 0,4 4-67,1 4 22,2-4-22,1 1 45,-2-4-22,1-5-68,0-2 67,2-6-22,13-2-45,-9-10 67,9-5-22,-11-9 22,-1-3-22,-1-13-45,-3-10 22,-3-19-89,-6-10 0,-3-9-45,-2-7 89,-2-4-44,0-4 134,-8-1-67,-4 4-22,-8 5 44,-2 10-44,1 8 67,-1 11-203,5 9-178,0 11-673,2 9-1457,2 6-2153,0 7 4619,-1 15 0,7-11 0,-1 11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37.1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11 166 14208,'-4'-6'1592,"2"0"-1255,2 1 21,0-1-66,-1 1 44,0 1 67,0 3 69,1-1 1949,-1 2-2308,0-1 155,1-1 1,8-1-90,6 1-88,8-3 43,5 1-22,4-2-45,1-2 0,3 1-22,-3 0 67,0 2-67,-2 1 68,-2 2-91,0-1 68,0 1-90,0 1 22,0-1 0,1 2-22,2 0 45,1 0-45,1 0 67,-1 2-44,1 1 89,2-1-90,-1 0 45,2-2-22,-2 0 45,-1 0-45,1 0 0,-2 0 22,2 0-67,-1 0 112,-3 0-3436,1 0 3391,-2 0-67,1 0 67,1 0-67,2-1 22,-1-2-22,14-5 23,-15 1-46,9 0 3460,-17 3-3459,1 4 22,-1-2 0,0 2 0,0 0 0,-1 0 0,1 0 45,0 0-68,2 0 68,2 0-90,0-2 90,0 0-67,0-2 44,2 1-44,1 1 44,-1 1-22,-3 1-22,-3 0 66,0 0-66,0-2 67,2 0-90,1-3 90,0-1-90,-1 0 67,-3 2-22,-2 1-22,-2 2 44,1 1-66,0 0 66,0 0-44,-3 0 66,0 0-66,0 0 22,0 0 0,3 0 22,-2 1-22,3 1-44,-2 1 88,1 0-66,-2-1 44,-2 1 1,0-1-23,-4-1-23,-1-1-133,-4 1-562,-2 1-851,-2 2-1055,-1-1-4572,-1 9 7196,-5-3 0,3 1 0,-3-4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39.1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80 8962,'16'10'-246,"-4"-3"133,-7-7 91,0-2 22,1-1 22,-2-2 0,0 0-22,0 0 0,0 1 0,1-3 0,-2 3 0,2-3 45,-3 3-45,4-7-45,0 1 90,2-1-90,1 4-22,-2 3-179,0 2 89,-4 1 112,-1 1 135,-1 0 1524,1 0-1323,0 0-66,-1 0 66,2 0 763,-3 0 1838,3 0-2645,-2 0-157,1 0-68,1-2-44,-3 2 3026,2-1-2511,-1-1 852,0 2-874,-1 4-156,0 9 65,0 9-133,0 10 89,0 4-179,0 6 45,0 5-90,3 3 0,0 6-44,4-2-46,3 16-44,-3-23 66,2 5-44,-6-30 23,0-7-90,0-10-203,-3-1-380,1-3-269,2 0-247,-1-1-829,3-8-1055,-1-8 3050,-2-26 0,0 20 0,-2-9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20:5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41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20508,'18'29'1144,"3"3"-987,1 0-135,2 4 23,-2-1-45,1-1 23,-4-4-91,0-4-245,-3-5-270,-3-4-336,-4-7-225,-4-3-919,-2-4-493,-1-2-3072,-1-1 5628,-1-14 0,0 11 0,0-12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41.9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290 1 15419,'-19'9'2377,"-5"6"-2243,5 7-66,-8 7-1,-5 5-45,-1 4-22,1 2-22,5-3-853,5-6-1187,4-5-2041,3-10 4103,3-6 0,6-6 0,2-2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42.4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 17034,'10'-8'1950,"-4"1"-1120,-3 11-270,-3 15 23,2 17-67,-2 23-135,0 16-134,0 13-453,0 5 228,-1-43 1,2 1 21,-1 1 1,2-1-56,1 1 0,1 0-1,2 0 1,1 0-213,11 42-3713,1-12 2749,-1-18-516,-5-20-1054,-5-19-605,-3-13 3363,-4-14 0,-1 1 0,0-4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42.7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72 11653,'0'-16'4753,"6"2"-3610,5 2-268,7 2-247,5 3-135,1 0-134,8 4 21,7 0-268,8 3-44,7 0-68,2 5 22,0 2-22,-3 3-3549,-5 1 3168,-6-3-314,-7 2-292,-8-4-89,-8-2-583,-8 0-471,-6-2-2130,-6 6 5108,-11 2 0,7-1 0,-6-2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42.9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16809,'15'1'2758,"3"0"-2309,12-1-293,6 0-88,4-1-24,7 1-66,-1-1-583,3 1-427,-6 0-1142,-4 0-1032,-9 0-2624,-5 0 5830,-8 0 0,-8 0 0,-4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43.4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1 224 18446,'15'-34'583,"3"-3"-560,7-1-46,1 1 91,0 7-24,-1 5-44,-1 12 90,1 5 44,-2 7 180,-1 7 23,-1 10-113,-3 10-3437,-2 6 3438,1 0-113,-1-5 67,1-3 0,3-4-45,-2-6 24,3 1-91,0-3 3370,1 2-3437,4-1 22,2 0-627,1-3-696,-2-3-963,2-2-2064,-1-4 4328,1-5 0,-13 3 0,-3-3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43.8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38 12460,'0'-14'5470,"0"3"-4147,0 4-269,0 4-404,0 0-201,0 3-270,0 5 45,0 15-67,0 11-45,0 19-44,-1 5-1,1 5-90,-1-1 46,1-1-46,0-4-224,0-6-560,2-8-381,3-9-718,3-12-694,0-9-1548,-1-10 4148,-1-20 0,-5 12 0,2-11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44.3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12527,'8'0'3968,"-2"0"-2734,-3 7-270,-1 6-68,0 13-111,-1 9-292,1 10-66,0 4-181,2 5-156,1 0-68,2-2-22,1-5 23,4-7-23,3-9 0,-1-11-202,2-8-135,-1-8-66,-2-7-426,1-16 111,-2-10 1,0-17 246,-2-1 179,-2 2 248,-2 7 88,0 12 136,-5 9 133,2 10-66,-1 4-90,-1 3 67,2 4 68,-2 12-68,4 11 45,2 13 90,3 3-46,2-3-111,2-6-89,-1-9-1,-1-9-90,1-7 90,-3-5-67,3-4 67,0-6-112,2-10-90,-1-12-246,2-10-135,-3-4-201,0-2-607,-6 2-1097,-4 1-1503,-3 7 3879,0 8 0,0 13 0,0 7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44.6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433 18 13536,'13'-8'4462,"0"3"-3790,0 1-178,0 4-113,1 12 134,1 8-223,-5 20 22,-1 13-1,-6 9-156,-2 10-45,-1 4-89,-6 2 22,-10 3-67,-12-4 22,-13-1-471,-9-8-830,-10-7-2065,-11-15-6387,-10-17 9753,-8-16 0,37-10 0,10-3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46.0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21742,'12'4'359,"-1"-1"-404,-2 1 90,0 0-68,0 2 68,-1 0-90,-5 4-90,1 0-717,-4 5-874,2 2-1839,-2-2-3990,-3 3 7555,-10-4 0,7-5 0,-7-2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20:5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46.2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19701,'2'11'-6165,"2"-2"6165,3-4 0,-2-3 0,-3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48.2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24903,'7'7'-3475,"-2"-2"628,-5-5 754,0 0 0,0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50.0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714 26 14769,'0'-14'4260,"0"2"-3879,0 12-179,0 0-202,0 4 134,0 5 449,0 9-67,0 11-247,0 8-135,0 5-43,0 2-69,0-4 23,0-4-45,0-9 22,0-5 90,0-8-22,0-6-1,0-4 68,0-4-179,-2-2-23,-3-7 67,-5-6-66,-5-11 88,-4-2-88,-4-3 88,0 5-88,-2 4 88,1 4-44,-2 6-22,-2 2 22,-5 4-45,2 3 90,-6 2-67,-15 1 22,11 0 0,-10 8 0,19 0-23,3 10 23,2 1-22,2 3 44,2 3-44,-4 10-1,9-8 23,-1 8-44,10-11 66,3-1-67,4 2 45,0-4-22,2 3-1,9 3 1,1-6-23,9 1 0,5-9 68,2-1-23,9-2 0,4 1 22,0 0-22,1 3 0,-3-1-22,1 4 89,-3-1-112,0 1 112,-5 1-89,1 0 44,-5 2-22,0 1-22,-4 3 44,-2-1-44,0 3 67,-4-1-90,1 0 90,-5 0-68,0-1 46,-5 2-3415,0-2 3369,-2 5 46,0 0-46,-2 2 68,2-1-67,-3-2 44,0-3-22,-1-5 3437,-1-5-3392,0-5 22,0-5-45,-5 0 23,-6-4-22,-9 0-46,-8-1 46,-6 0-46,-5 0 68,-5 0-90,-2 0 90,-2 0-45,-1-2 0,-1 0 0,1-2-22,4 1 44,2 0-44,4-1 44,3-1-22,3-2 22,6-3-66,3-1 66,8 0-89,5 2-202,7 3-538,1 2-471,3 0-471,3-4-1906,9-6 3655,7-5 0,-3 8 0,-2 1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50.7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33 19298,'7'-13'157,"3"3"-202,9 5 68,0 2-68,2 2 90,1 1-68,1 4 68,-2 6-45,-2 6 22,-8 9-22,-3 0 0,-6 5 68,-2 0-68,-5 2 89,-5 2-66,-5-4 44,-4-2 1,1-5-1,2-7-22,-1-3-68,1-8-246,-1-2-157,-1-3-336,5 0-539,3-3-605,6-6-560,2-7-1660,8-6 4126,5-3 0,-3 11 0,2 2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51.0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120 13 11070,'5'-7'4708,"-1"2"-3206,-4 5 359,0 0-1301,-3 0-21,-4 0-158,-4 0-135,-6 0 1,-1 8 0,-2 6-23,1 12-112,3 4 22,6 2-66,4 0-24,5-1-21,1-1-23,5 0 68,7-1-114,8 0 114,4-1-68,2-6 45,0-2-68,0-8 1,3-5-427,0-4-537,0-3-898,-4-4-2465,1-13 4349,-8-8 0,-6 5 0,-6 1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51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0 21585,'-1'24'493,"-2"6"-179,-1 13-135,-1 5 1,1 4-135,2 3 0,1 0-45,1 2-23,0-1 23,8-4-292,3-7-470,9-5-3683,1-9 2943,2-7-4844,9-9 6346,-8-8 0,-1-6 0,-14-1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54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7 128 23356,'-3'24'269,"1"9"-134,1 15-113,1 6 1,0 2-23,0-3-23,0-2 1,6 0 44,0-20-67,5-3 45,-1-22 23,2-4-23,3-4-45,4-14-202,3-10-380,8-41 402,-9 16 46,1-23 156,-12 30-21,-5 3 66,-3 11-44,-2 10-23,0 10-22,0 6-90,0 4 67,3 6 113,0 14 111,8 10 90,-1 12-112,6-1 67,-2-3-111,2-5-23,-3-5 0,1-4-45,-1-7 45,0-3-45,2-8 67,-3-1-90,0-3 91,0-1-46,3-1 23,1-5 0,2-5-23,-2-11 68,-1-6-90,-5-7 44,-1-7-200,-6-5 88,-1-5-88,-2 0-69,-1 6-22,-7 3-246,-3 8-314,-6 6-448,2 5-494,2 8-1457,3 7-1974,4 3 5180,0 4 0,5 1 0,0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55.1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9 16854,'23'-4'1615,"-3"0"-1414,-4 4 90,0 1 225,3 12-134,-1 9-24,2 18-201,-4 7 1,1 9-114,-4 1 46,-2 4-68,-4-3 23,-4 1 0,-2-2-23,-1-2 68,-4-4-68,-7-5 45,-7-8-67,-8-6-246,-3-11-786,-3-9-918,-3-6-2041,-1-9 3991,4-16 0,13 11 0,9-10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55.7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41 16495,'-11'-14'3879,"2"2"-3475,9 10-91,0-1-178,0 2-67,5-2-91,8 0 46,9 1 44,11 1-89,5 1 44,3 0-22,1 0-158,-5 4-379,-6 3-181,-6 3-246,-8 1-471,-6-4-426,-6 0-1255,-4 1 3116,-1 3 0,0-13 0,0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5:55.9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16607,'27'0'2242,"3"2"-2174,3 4 21,4 4-89,2 2 0,4 2-672,-1-3-1144,-3-2-1816,-5-5 3632,-7 1 0,-13-4 0,-5 3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0:0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05.3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67 11899,'-8'-17'3206,"-2"2"-2107,0 5 44,-1 0-89,2 3-157,-1 2-112,1 3-157,1 1-270,-2 1-111,-1 1-112,0 15 111,-1 14-3481,0 24 3549,2 18-447,2-6 1,0 3 165,2-13 1,1 1-190,-1 21 1,0 0 178,3-22 0,2-3-35,0 0 1,0-1 56,3 43-92,6-37 0,3-2-155,6 23-201,17 8 2680,-6-45-3106,4-10 726,3-14-1152,1-9-876,3-11-918,-2-20-3207,3-14 6256,-7-22 0,-12 24 0,-8 3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06.2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82 19679,'0'34'1076,"1"11"-852,3 15-112,3 8-67,2-1-22,1-3 21,-1-7-111,0-12 90,-3-13-23,-1-14-68,0-9 46,0-8-90,4-18-134,1-13-3617,3-23 3280,0-9 32,-1 12 1,0-1 348,5-25 163,6-19 62,-10 40-2197,-4 14 2242,-2 12 1054,-5 15-1032,2 7 349,-1 6-13,5 12-52,0 14 7,3 19 2686,-2 14-2820,1 7 0,-4 0-90,1-1-68,-4-10-89,0-7 90,0-14 1567,-3-13-1567,1-10-45,-1-8 0,2-2-157,1-13-135,1-8-45,5-19-67,1-8-21,3-2-2,3 0 158,0 6 45,0 8 89,1 9 23,-3 11 22,1 7 22,0 7-22,-1 2 90,2 1 113,-1 11 155,-3 7-66,-1 15 157,-2 5-180,-2 5-44,-1 1-69,-2 1-111,-1 1 45,-2-2-45,1-4-89,-2-7-494,0-7-449,0-10-806,0-7-1077,0-6 2915,0-3 0,0-1 0,0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06.9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96 18693,'0'37'1636,"0"4"-1254,0 7-46,0 3-112,2 1-67,3-4-134,5-4-23,0-9 22,3-11-44,0-6 44,-1-11-22,2-3 45,-1-8-269,3-12-91,2-12-156,2-15-66,-1-8 200,-1-2 225,-6 2 112,-3 9 0,-4 12 45,-2 11-23,-2 9 23,0 7-67,0 2 111,0 1 114,4 8-24,0 10 22,3 12 23,2 11 68,1 0-135,2 1-45,0-3-67,3-1 67,0-5-112,1-4 22,-1-6 24,1-5-46,-1-7 45,3-5-23,-1-3 68,0-3-68,-1-9 45,-2-8-22,-3-12 0,-3-7-23,-4-6 1,-3-2-1,-1-1-22,-1 1 45,0 3-112,-2 3-113,-3 0-112,-3 6-111,-1 4-269,0 5-382,3 6-1009,1 3-1636,3-1 3699,-1 5 0,3 2 0,0 4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07.5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73 12684,'-20'0'5426,"2"0"-4552,1-1-179,4-3-224,2-5-113,2 0 24,3-4-136,3 5-88,2-1-158,1 1 45,5 2-90,9 2 90,10 3-45,10 1 22,1 7-44,-2 7 22,-5 11 0,-8 4-45,-7 6-46,-7 1-88,-4 5 22,-4 2-111,-10 2 43,-8-4 135,-11-1 68,-2-11 44,-2-5-22,4-10 45,8-6 134,6-3 91,11-5-225,2 1-45,4-1 89,6 0 1,9-3-45,10-5-23,11 1-44,6 1-68,6 4-739,3 2-808,1 4-1143,-1 2-2018,-3 5 4798,-6-2 0,-18-4 0,-9-2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07.9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10554,'0'8'4551,"0"-2"-3205,0-6 133,6 0-492,3 0-404,7 0-337,7-3-133,2 2-46,5-2-22,3 1-45,2 2 45,4 0-90,1 0 90,0 3-247,-2-1-202,1 1-291,-4-2-494,0-1-559,-5 0-113,-4 0-964,-5 0-2533,-9-3 5358,-6 2 0,-4-2 0,-2 1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08.1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0 18625,'-6'35'2377,"1"5"-2040,5 5-203,-2 9-67,2 4-89,-1 0-135,1 0-696,0-8-962,0-12-1391,0-11-3521,0-14 6727,0-6 0,0-6 0,0-1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08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19119,'12'11'1704,"0"13"-1279,-9 23-357,3 10-1,0 5-89,1-4 44,2-2-336,1-11-493,-4-8-516,1-12-605,-5-11-606,-1-8-2219,-1-4 4753,0-9 0,0 6 0,0-6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08.9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 16966,'15'-8'359,"0"2"-337,-6 6-358,2 0-964,1 7-1570,0 3-3139,-6 10 6009,-2-3 0,-4-5 0,0-6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09.4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18042,'35'26'471,"-4"3"-448,-8 4 89,-4 5 112,0 4-44,-4 1-46,-1 4-89,0 1-23,4 16 46,-5-11-91,2 8 23,-10-20 0,-2-8 0,-3-7-89,0-7-1,-6-7 45,-1-6-23,-8-4 91,-1-2-68,-3-2 90,-1-12-68,-1-7 23,-1-14-22,-2-21-1,9 13 23,1-13 45,11 18-45,2 1 68,1 0-68,5 1 45,5 2-67,8 1 22,5 4-23,3 3-67,2 1-67,2 3-404,1 2-88,-1 4-495,-1 3-762,0 3-1345,-4 4 3251,1 2 0,-13 3 0,-3 1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10.2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3 18849,'-7'33'1211,"0"5"-942,5 11 23,1 7-68,1-1-157,0 0 112,0-4-134,11 9-22,-1-18-23,11 2 0,-6-22-23,0-7 90,0-7-134,-2-4 134,0-2-156,0-2 44,3-8-112,0-8 23,4-11-3504,-4-12 3390,-1-3-20,-4-6-2,-6-1 46,-1-2-157,-4 0 89,0 0-21,0 5 3615,-4 6-3324,0 11 44,-3 12 1,4 9-91,1 5 68,0 9 68,1 10 200,-1 12 92,1 12-24,1 2-45,0 4-44,0-1-68,0 0-89,5-1-23,4-4-22,4-3 22,6-3-45,-1 1 45,1-1-67,1 2 68,-1-7-112,-2-4 111,0-11-45,-3-7-22,-2-4 45,1-3-179,-1-12 66,2-6-156,-2-16-45,-1-5 22,-3-3 180,-5-5 44,1-3 1,-4-5 44,2-2-67,-2 3 90,0 1-90,0 10 113,0 3-46,0 12 23,-2 5-23,1 10-22,-2 6-22,1 4-292,1 3-919,0 0-1166,-1 0-1435,-3 0 3834,-3 8 0,3-6 0,0 6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0:0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10.7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261 1 18894,'15'4'606,"-1"10"-360,5 19-178,0 13 89,0 10-180,-2 9 46,-2 7 22,-7 5 111,-3 5 46,-5 2 23,-7 3-69,-5-4-156,-9-4 68,-7-12-68,-3-10-135,-6-13-784,-1-13-1188,-9-16-4172,-6-8 6279,-4-22 0,24 11 0,6-12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15.8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19231,'8'34'538,"-2"9"-336,-4 15-23,-1 16-89,2 19-360,-1-41 0,-1 2 337,1 6 1,0 1-1,0 3 0,1 1-34,0 3 1,0 1 0,-1 3 0,0 0-46,0 2 1,0 1 22,-1 2 1,0-1-12,0-1 0,-1 0 0,0-2 0,0-2 0,0-4 0,0-2 67,0-8 1,0-1-405,0 36-312,0-22-405,0-21-1256,3-17-1232,0-18 3542,0-7 0,0-7 0,-3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17.0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18558,'19'-2'1054,"3"1"-874,7 1-1,4 0 0,5 3-45,5-1 1,2 2-46,6-1 114,1 1-136,3-1 90,6 0-68,5-2-3369,6-1 3303,3 0-154,-23 0 1,0 0 130,27 0-29,19 0 29,-33-1 23,-3-1 21,-2 1 68,-1-1 45,4 2-2225,-1 0 2113,8 0 2068,0 0-2068,0 0 346,-4 0-369,-2 0-44,-6 0 111,0 0-22,-2 0 80,-4 4-80,-1 1 3347,-5 2-3347,1 2-67,-1-4 68,2 0-91,0-2 68,0-1-45,3-1 22,-1-1-44,6 0 44,1 0 1,1 0 22,25-3-113,-26 3 136,15-3-113,-29 3 90,-4 0-90,0 0 90,-2 0-45,0 0 0,2 0 44,3 0-88,3 1 66,3 0-44,2 0 66,-1 0-44,-2 1 0,0 1 0,-2 1 0,2 1 23,0 0-46,0 2 46,1-2-46,-5 2 91,1-4-113,-4 0 90,-1 0-90,0-2 67,-1 1-22,-2 2 0,-2-1 0,-1 2-22,-3 0 67,4 0-68,-2-1 46,1 2-23,-4-3 0,-1 0 0,-3-2 0,-2-1 0,-3 0 0,-2 0-180,-9 0-111,0 0-314,-9 0-2176,1 0-2734,-11 0 5515,-11-7 0,7 6 0,-4-6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17.8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250 91 6271,'-19'-16'-156,"1"1"380,4 4 291,2 2 337,2 3-89,0 2-225,1 1-314,-4 0 23,2 0-45,-4 0-135,1-1-45,-2 1-22,1-1 0,1 1-3392,-1 1 3437,5 1 0,-2 1 67,5 0 202,1 0 426,3 0 201,1 0 68,1 0 8821,-1 0-8017,1 5-1185,0 10-269,4 13 44,3 15-201,3 8 22,2 5-22,1 3-90,-3-1-112,-1-6 67,-2-3-44,-1-7-135,-1-4-606,-1-7-941,1-7-1166,-1-12-3654,1-4 6479,-2-17 0,-1 7 0,-1-7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18.9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 16428,'17'-5'1704,"-4"11"-1233,-8 10-22,-3 17-68,2 14 157,-1 12-23,-2 10-44,1 13-89,-2 3-136,1 10-22,-1 5-1842,2-48 1,-1 0 1684,0 4 1,0 0-1202,0 1 0,2 1 1167,-1 2 1,0 4-332,2 28 0,-1 2 309,0-20 0,-1 0-151,2 20 1,-1-3 161,-1-30 1,0-5 840,2-4 1,0-2-842,3 35-44,0-15 44,3-17 1996,-2-12-3026,-1-22 1109,-1-6-2097,-3-23-1507,-1-17 3503,0-22 0,-1 17 0,-1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19.6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23 120 15397,'-12'-19'2197,"4"-1"-1614,5 2-67,3 2 22,0 2-224,0 5-158,0-1 47,1 4-91,9 1 44,7 3-88,12 2-24,4 0-66,-1 2 44,-3 8-3414,-7 3 3348,-6 8-444,-6 17 488,-6-1-45,-1 17 68,-11-8-46,-1 0 23,-10-1 23,-1-7-23,-2-5 0,-3-7 0,2-6 67,0-5-45,5-5 3419,2-6-3216,9-1 505,1-3-596,5 0-67,1 0 112,6 0-21,10 0 21,12 0-134,11 0-23,6 2-313,5 5-808,-1 7-964,1 6-1927,-4 1 3990,-5-4 0,-18-7 0,-7-6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20.9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693 1 14948,'-20'24'3139,"-3"-1"-2466,-3-6 112,-4 0-113,-8 3-134,-4 3-179,-7 5-157,-8 6-179,-4 3 66,-3 5-111,-1 4 44,5-2-22,6 1 0,12-8-3369,12-11 3346,11-9 46,10-9-68,6-5 67,3-1-224,0-2 224,7 1-44,11-1 3436,14 2-3323,16-2-69,11 0 23,10-3-45,7-2 45,6 1-68,5-2-190,1 4 190,2 1 46,-5 1-23,-12 0-90,-11 1-202,-17 4-291,-12 1-44,-10-1-539,-7 0-560,-7-5-965,-4 1 1300,-4-1 1,-1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21.3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0 15375,'-11'16'3138,"2"4"-2398,9 7 112,0 8-269,0 9 23,0 9-315,0 3-179,3 9-22,2-2-113,4-2 46,2-5-68,-1-9-426,0-7-740,-1-9-739,2-7-1705,-1-12-4596,2-4 8251,-3-8 0,-3 0 0,-4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22.3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0 17258,'-3'35'1726,"1"3"-1300,2 8-67,0 3-45,0 6-90,0 2-45,0 3-3481,2 4 3325,3 2-999,8 22 998,-1-23-22,4 10 23,-5-36-23,-3-10 22,-1-10 2909,-3-8-2819,-3-7 1482,1-1-1505,-2-4-111,0-11 67,0-7-68,0-14 68,0-5-67,0-4-23,0-4-90,0-2 23,0 0-111,0-3-25,6 6 92,3 4-1,8 4 90,-1 9-45,0 6 66,-1 8-21,3 8 45,1 4-23,10 20 67,-8 0-44,8 17 67,-12-4-68,-3-1 46,-5 1-23,-5-1 0,-3-3 0,-1-2 44,-7-6-21,-3-2-46,-13-3 68,1 0-67,-9-4 44,0-4-44,-4-4 44,1-2-22,4 0 0,4 0 0,5 0 0,9 0 113,4 0-158,7 0 0,0 0 135,12 5 89,2 4-45,14 6-22,0 5 45,4-1-112,2 3 1,0-2-46,3-1 67,-1 0-67,5-2-91,2-2-2285,25 3-1234,-17-9 3610,12 0 0,-40-7 0,-6-2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23.0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18132,'0'45'1682,"3"5"-1256,4 4 22,4 8-246,6 4-202,-1 1 45,3-8-45,-3-8-23,-2-13-357,-1-12-271,-5-13-156,0-6-269,-6-6-987,1-10-1502,-3-11 3565,0-18 0,0 14 0,0-1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0:0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23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53 12034,'-2'-10'7533,"1"-2"-6995,10 2-359,2 0-44,13 4-113,5 2 23,5 4-45,9 0-22,-3 4 66,2 4-88,-6 5 66,-8 4-134,-5-1 22,-10 2-44,-6 0 67,-4 1-90,-7-2 0,-10 1 89,-8 0 24,-16 0 66,-4-3-44,-9-4 66,1-2-44,2-5 225,7 2-1,8-5 0,9 1 23,8-2-135,9 0-112,3 0-134,4 0 111,5 0-21,9 0 88,14 0-88,14 6 88,10 5-224,7 8-21,2 5-90,-6 7 21,-5 1 181,-13 4 44,-11-4 67,-10-1-22,-9-4 23,-4-1-23,-4-1 44,-11-2-21,-4 0 111,-14-4 136,-4 1 88,-6-5-21,-7-5-181,-5-4 24,0-5-113,1-1-45,7-8-44,11-1-225,9-6-716,12 0-876,6 1-2286,6-4 4125,12-3 0,-8 8 0,8 2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24.2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23 172 10307,'-8'-6'6054,"2"0"-4798,0 0-248,4-1-200,1-3-1,1-3-269,0-3 23,0-2-293,8 1 24,5 0-135,15-1 0,8 3 89,11 4-156,6 4-1,11 4-111,2 2 89,3 1-89,1 5 67,-6 1-68,1 3 68,-9 0-112,-7-5-292,-10-1 0,-11-2-358,-8-1-45,-9 0-269,-5 0-203,-4 0-6478,-2 0 7712,-12-2 0,8 1 0,-9-2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24.5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19006,'0'30'2803,"0"10"-2444,2 10 22,1 13-247,5 6 1,-1 3-112,2 0-23,1-6 22,0-6-336,2-9-583,0-10-963,0-8-1638,0-15-3700,-2-7 7198,-4-8 0,-2-3 0,-3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26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73 13110,'19'-17'3520,"-2"0"-2691,-8 9 69,-3-2-91,-2 3-157,-3 1-157,2 2-112,-3 2-134,4 1-158,-2 1 203,5 0-113,-1 0-3324,4 10 3324,3 8 270,9 35-248,-4-5 2,7 47-159,-13-32-44,0 21 45,-5-23-67,-3 0 3459,-1-2-3460,-2-1 90,-1-4-67,0-7 0,0-7 0,-6-11-22,-3-6 22,-10-10 0,-3-5 0,-1-6-45,-3-4 45,2-12-89,0-9 111,1-14-67,2-4 22,4-6 23,5 2-45,5-1 45,4 0-45,2-2 68,3 0-68,9 0 112,7 0-44,11 2-23,7 1 22,8 0-44,8 4 22,5 2-45,7 6-448,-2 4-673,2 7-762,0 5-1458,-10 8-3340,-1 3 6726,-13 5 0,-17 1 0,-9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37.4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0 13670,'-9'0'4596,"1"0"-3833,5 0-203,0 0 180,3 0 695,-1 0-1368,16 0-44,3 0 22,22 0-45,0 3 22,2 0 0,-3 3 23,-8 1-67,-5-2 67,-8 0-157,-6-2-269,-3 0-404,-7 0-336,0-2-426,-2 2-1099,0 1-2197,0 2 4843,-9 4 0,7-5 0,-7 1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37.6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18 11495,'-21'7'7736,"5"-2"-6907,16-5-425,18-7-247,0 2-112,21-5 22,-2 5-67,9 3 22,4 2-560,4 1-762,-2 5-1682,-5 1-3229,-7 2 6211,-8-3 0,-15-3 0,-7-3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39.3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41 21831,'2'35'471,"1"10"-336,4 18-90,0 6-1,5 2-44,-3-7 0,-2-6 0,0-9 23,-4-7-1,0-8-22,-2-8 23,1-10-1,-2-6 45,1-7 1,-1-2-113,0-10 45,2-13-23,-1-15-66,2-15 21,1-6 1,2-6 90,1 1-68,3 1 45,2 3 0,-1 6 22,1 4-44,-3 11-23,2 9-45,1 10-22,0 11 45,1 4 0,-2 4 89,2 6-44,1 11 44,0 14-44,-1 13 67,-2 8-23,-4 3-22,-3 2 135,-3-3-1,1-2-44,-2-8-68,0-4 23,0-9-45,0-9 45,0-8-1,0-8 24,0-4-23,0-2-68,0-10 1,0-11-158,5-17 24,4-10-158,7-8 112,6 0-45,0 0 1,2 5 21,-2 7 24,-1 8 111,-4 12-22,-1 9 67,-2 9-22,1 3 67,-1 3-22,1 4 44,-1 9-22,-2 8 90,1 13 66,-4 6-66,-1 6 22,-2 1-45,-3-1 23,-2-3-45,-1-6-22,0-5-69,0-5-335,0-7-785,-1-5-1367,-3-9-4216,-4-2 6749,-4-14 0,4 7 0,1-7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40.3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79 20329,'0'19'583,"0"9"-359,0 15-89,0 10 0,0 4-113,4 5 45,2 0-67,5-4 45,1-8-45,2-9 0,-2-12 45,2-7-45,0-12 45,0-5-68,3-7-44,0-14-134,1-10-24,1-16-89,-1-8 135,-1-2 66,-2-2 1,-4 2 135,-3 7-46,-3 7 68,-2 9-22,-1 12 21,0 7-44,-1 4-22,1 6-23,0-1 90,2 14 157,2 9-45,2 20 89,5 10-21,1 6-1,3 0-112,2 0 0,1-7-89,5-6-1,1-12 0,0-8-22,2-12 45,-2-6-22,1-6 89,1-9-67,-2-9 22,-1-16-67,-5-12 90,-5-11-68,-5-2-22,-6-6 45,-3 3-23,-5 0 1,-7 7-23,-8 2 67,-8 10-134,0 6 67,1 8-45,5 9-112,3 6-179,6 8-651,2 2-492,1 6-943,2 10-1300,-1 6 3722,1 12 0,4-14 0,1-1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41.1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58 117 15755,'-17'-10'3969,"2"-2"-3161,7 2-226,2-4-66,-1 2-112,5-4-24,-1 4-223,3 2-90,0 0-134,2 5 67,7 1-22,6 3-247,12 1 291,6 4-44,2 7 67,-2 6-68,-6 6 23,-7 3-179,-10 13-23,-5-8 202,-3 11-246,-7-16-113,-10 1 157,-6-1 90,-8-5 134,3-2-44,2-9 22,8-3 22,4-3 90,6-1-45,2-1-44,2-1-23,2-1 113,5 0-1,8 0 44,10 0-178,8 0 67,7 0-68,3 0-133,4 0-562,-1 0-672,0 0-1054,0 0-1345,-2 0 3789,0 0 0,-20 0 0,-3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41.5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148 24 15172,'0'-13'1951,"0"3"-1794,0 10 157,4 0 134,2 8-21,4 2 21,3 15-67,2 4-112,1 9-90,4 6 23,-1 6 0,3 8-135,-6 3 0,-3 4-67,-7 1 68,-4 0-91,-2-3 90,-5 0-67,-6-7 45,-9-4 0,-5-10-23,-1-7 2,-2-9-361,-2-11-448,-3-7-1121,0-10-1502,-2-15 3408,3-8 0,13 4 0,6 3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39:42.6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0 1 24575,'0'0'0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42.2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12 105 16473,'-6'-18'3655,"1"-1"-3050,4 9-269,1-4-157,0 4-44,0-2-135,4 2 23,2 4-90,7 2 89,2 3-22,6 1 0,1 5 22,2 9 1,-4 6-23,-6 9 0,-6-3 22,-4 3-89,-4 0 22,0 0-68,-11 4-21,-1-4-23,-12 2 180,2-8-23,1-5 0,3-7 22,2-7 0,7-1 90,4-3-89,4 0-23,1 0 202,10-5-135,4-4 45,12-3-112,6 0 0,3 5-44,4 4-652,3 2-537,-1 1-1099,-2 2-1143,-3 3-4417,-4 1 7892,-3 0 0,-13-3 0,-4-2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42.5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50 19926,'7'-13'1188,"2"2"-963,8 0-136,6 5 90,5 1-156,6 3 44,3 1-67,3 1 22,1 0-22,-1 4-246,0 2-248,-3 5-178,-4 2-270,-4 2-313,-7-3-673,-6-2-1009,-9-6-2131,-3 0 5068,-4-3 0,0 0 0,0-1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42.8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0 19948,'-4'34'1592,"2"6"-1345,3 10-203,1 5 1,1 4-90,-1-5-583,1-2-851,-1-8-1368,-1-7-4283,-1-10 7130,-2-13 0,1-7 0,-2-7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43.9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0 15419,'-14'8'2399,"2"0"-1995,4 1 22,1 5 179,1 5-89,1 4-157,-1 5-23,0 1 0,1 5 23,3 9-157,0 10-3370,2 11 3235,4 5-1923,6 4 1856,4 2 22,10-3-22,0-4-44,5-7-315,0-10-583,0-12 1924,-3-9-3762,0-15 3499,5-5 0,-16-9 0,3-1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44.4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 16764,'16'-9'673,"0"12"-224,1 14-69,-2 13-21,5 8 45,-3 7 44,2 8-201,4 6-23,-5 3-44,2 2-113,-5-1 45,-8-4-90,-1-4 90,-6-7-89,0-5 156,-2-9-67,-6-6 23,-5-11-23,-8-8-67,-1-5-23,1-15-67,-1-13 23,3-17-1,-1-12 23,7-5-89,5-1 111,5 1-44,11 3-23,7 2 23,12 2-1,5 3 46,6 6-68,3 6 45,4 9-314,3 5-358,-1 6-203,2 2-336,-3 2-516,2 7-649,-5-4-1704,-4 6 4080,-8-1 0,-14 3 0,-5 1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45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0 18693,'-14'28'448,"0"2"-201,6 6 134,-1 6 45,-1 12-22,2 6-24,4 4-245,1-1-1,3-5-156,0-9 90,4-9-91,5-12 23,6-10 0,4-9-45,1-5-67,0-9-202,0-15-202,-1-13-179,0-16 180,-3-5 89,-4-1 291,-3 4 135,-7 8 0,0 11 68,-2 14 21,0 9-44,0 7-90,2 2 247,2 6 90,3 11 66,0 10 24,3 14-2,0 1-21,4 3-112,3 0-46,2-3-156,2-4 67,1-6-112,1-10 0,-1-8 46,-1-8 21,-5-3-22,-2-5 44,-4-10 1,0-5-90,-3-17 45,-1-3-68,-2-9 68,-2 1-90,-1 0-44,-1 1-90,0 5-1,-2 1-112,-4 5-111,-3 3-45,-3 6-315,1 5-537,0 7-942,1 2-1391,2 5 3633,0 1 0,4 4 0,1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45.4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10 16473,'13'-5'1614,"-2"1"-1210,-4 4-1,1 0 24,4 4-24,0 8 68,2 11-225,-2 11 24,1 10-114,-3 8-111,-1 10-45,-3 6 67,-4 7-44,0-1-1,-2 1 23,0-3-67,0-6 66,-5-4-66,-3-7 44,-5-9-402,0-11-450,-2-15-1098,0-9-3408,-4-17 5336,-5-20 0,11 12 0,2-10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46.0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4 20374,'9'-3'158,"2"4"-2,6 6-111,1 4-23,2 2 23,-2 0-45,0 0 45,-4 1-67,-4 6 44,-5 2-179,-3 9-157,-2 5 45,-8 1 90,-6 4 112,-10-5 67,-6-1 22,0-7 157,1-3 202,7-6 45,4-7 1,11-5-338,3-5-44,4-2 291,12 0 46,5 0-91,13-2-112,5-2-157,3 0 46,3 1-91,1 2-649,1 1-1077,-3 0-919,-7 4-4013,-8 6 6681,-13 1 0,-6-1 0,-6-5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47.0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1 20105,'2'45'785,"-2"5"-651,-6-2 68,-2 10-67,-2 4-90,-2 6 44,3 4-89,-3 0 45,5-2-67,2-2 22,3-2-23,2 1 46,1 3-23,10-3-23,6-1 46,10-7-90,8-10-3617,4-7 3124,11-16-382,7-10-919,12-9-2086,11-11 3947,4-11 0,-33 7 0,-13-6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49.0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41 114 8828,'-18'0'3744,"5"0"-2489,6 0-134,5 0 2960,1 0-4013,1-3 133,1 2 135,6-2 68,4 1-46,5 1-133,5 1-23,4-2-113,7 2 90,3 0-111,7 0-1,-2 0 1,4 0-46,-2 0 45,0 0 1,0 0 66,-1 0-67,-1 0 0,1 0 1,0 0 44,-1 0-3460,-1 0 3416,0 0-23,-1 0-23,0-1 68,14-2 22,-14 1-90,11 0 46,-17 0-68,0 1 22,0-2 3392,1 0-3414,0 1 90,5 0-68,2 0 23,3-1-45,2 2 67,-1-2-89,1 2 67,6-1-23,4-1 1,3 2-23,6-1 45,-3-2-22,-1 2-23,-3-3 44,-4 0-44,19 0 0,-21 0 0,14 1 45,-25 2-45,4 0 23,-1 0-1,5-2 0,-1 1 1,-2-3-23,-1 2 22,11-1-22,-13 2 0,7 2 23,-20 1-23,1 0 22,-1 0-22,4 0 45,1 0 0,16 0-68,-10 0 23,13 0 23,-14 0-46,-1 0 68,0 0-90,-5 0 90,-1 0-67,2 0 44,-1 0-22,4 0 0,2 0 22,-1 0-22,4 0 23,-3 0-68,2 0 67,-1 0-44,0 0 67,-1 0-68,-2 0 46,1 0-46,0 0 46,-1 1-1,1 2-67,-2 0 90,0 0-67,-1-1 44,-1-1-44,1-1 67,-2 1-68,1-1 23,0 0 23,-2 0-46,0 0 46,1 0-46,-3 0 46,5 3-46,1 0 68,3 2-67,1 0 44,0 0-22,-2-2 0,-2 1 0,3-4-22,0 2 44,1-2-44,1 1 66,-5 2-88,1 1 88,-4 2-66,1 0 44,-1 0 1,-2-2-46,0 0 23,0-1 0,1-1 0,1 0 0,0-1 0,3 3 0,1-1 23,1 4-46,-1 0 46,4-1-1,-1 1-44,5-2 22,2 2 0,1 0 22,3 1-22,1-1 23,2-3-68,0-1 90,0-2-68,-2-1 46,1 0-1,-5 0-67,0 0 90,-5 0-90,-4 0 68,-3 0-46,-4 0 46,-5 0-46,-1 0 23,-5 2 0,-4 0-22,-1 2-90,-4-1-471,0-1-426,-2 0-1054,-3-1-2712,-5 1 4775,0-2 0,-2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14.1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90 10330,'-4'-22'4259,"1"3"-3294,-1 1-292,1 6-158,2 2-67,-1 5-134,2 2-89,-2 2-225,1 15 336,1 16 180,-1 27-203,1 24-88,0 15-421,0-42 0,0 1 230,0 1 0,0 1-23,0 1 0,0 0 0,0-2 0,0 0-22,3-5 0,1-2 27,5 39-83,7-18-359,-1-14-359,-2-14-605,-2-13-359,-2-9 302,-1-10-1759,-3-5 3207,-2-3 1,-1-2-1,-2 0 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50.1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343 64 6966,'21'-12'2758,"1"2"-1592,-2 0-112,-1 1 0,0 3-247,-4-1-90,0 4 45,-4-1 181,-2 2-24,-4 1 0,-3 1 1615,-1 0-2467,-7 0-67,-10 1 45,-8 10-23,-13 6 23,0 10-23,-10 5-22,0 2 67,-7-1-89,2-1 67,1-4-68,6-5 68,9-4-45,11-6 23,10-3-91,8-4 24,4-3-24,3-1 24,3-1 88,11 0-21,9-1 134,19 0 22,10 0-67,14 0-67,8 0 0,15 0-463,10 0 440,-46 0 1,-1 0-35,1 0 1,-1 0-11,44 0-113,-16 2-358,-14 3 22,-19 2-358,-14-1-338,-12 0-559,-12-4 963,-3-1 1,-6-1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50.4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14747,'0'30'3610,"0"3"-2803,3-3-382,4 7-133,5 4-113,3 4-89,4 1-45,1 2-68,1 0 46,0-3-494,0-7-583,-1-7-739,2-11-988,-2-10-2487,0-5 5268,-2-11 0,-9 4 0,-2-4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51.2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14119,'0'25'2242,"3"5"-1435,2 2 90,4 7-359,6 12 202,1 1-449,3 8-66,1-2-158,-2-1 45,-1-5-45,-4-7-44,-1-9-1,-2-7-22,-4-10 45,-1-7 22,-3-7 112,-1-4-112,0-1 1,0-10-112,0-9-114,-1-16-111,1-10-44,1-5 133,2-2-67,3 2 180,2 2-22,4 8 44,3 6 0,0 8 0,6 11-45,-2 7 67,7 6 23,1 2-22,4 3 67,0 9-68,-3 4 46,-1 8-46,-5-1 68,-5-3-67,-4-1 67,-8-2-45,-2-1 45,-4 3 0,0 0-45,-3 1 67,-5 1-44,-4-2 89,-7-2-68,-3-4 24,-2-3-1,-4-5-67,-2-3 22,-1-2-44,0 0 44,1 0-44,5 0 44,3 0-44,9 0 67,5 0-23,5 0 0,2 0-22,14 0 68,3 0-24,14 1 47,3 6-24,2 1-45,2 5 23,0-3-67,-1 0 89,2-2-112,-2-1-336,-1-2-449,-5 0-986,-5-2 1816,-2 0 0,-11-2 0,-2-1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51.5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0 14881,'-8'15'3453,"3"2"-2713,10 5-202,2 9-45,4 7-179,0 9-247,1 0 23,1-5-90,-1-5 45,-2-9-134,-1-6-405,-3-9-335,-2-5-382,-3-5-135,1-2-559,-2-1-1077,0-14-2444,0-7 5426,0-20 0,0 18 0,0 1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52.1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0 20240,'66'14'-68,"0"-1"1,-3-2 0,-18 3-112,-38 1 89,-1-1-22,-6-2 0,0-2-45,-8 0 0,-4-4 23,-10 0 89,-4-5 67,0 1-44,2-2 44,8 0-44,4 0 22,8 0-203,3 0 91,1 0 90,6 0 67,9 0 44,10 5-44,10 4-22,-1 8-46,2 4 68,-8 1-67,-3-1 44,-8-3-22,-5-1 45,-7-1 0,-3-1 23,-2 2-1,-5-2-22,-6-2 179,-11-2-45,-8-5 23,-4 0-90,-4-5 0,-1 1-134,1-2 44,2-2-44,5-2-248,5-2-379,7 0-989,7 2-2464,7 1-2827,3 3 6929,2-3 0,0 2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52.6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82 13469,'-16'3'5560,"1"0"-4730,6-3-157,4 0-382,3 0-67,2 0 68,0-6 66,9-1-21,8-8-69,12 0-133,15 1-46,8 2-44,13 4-45,9 2 45,3 3-67,6 2 44,-6 1-134,-6 1-134,-11 4-91,-12 4-133,-12 5-3685,-10-3 3012,-9-1-2423,-6-4 1168,-6-3-5337,-8-2 7735,-11-2 0,6 1 0,-5-2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52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 13715,'-1'13'4843,"0"1"-3901,1 6-270,0 8-44,0 11-292,0 12 158,1 6-382,4 2-67,3 1-23,5-8 0,-1-5-22,-1-10-515,-1-5-360,0-10-739,-1-5-1413,0-9-1906,-2-5 4933,-4-10 0,0 5 0,-3-6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6:53.7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41 19119,'28'1'1009,"-1"8"-785,-1 14-112,0 6 224,3 3-134,0 4-45,-3 4 23,1 3-113,-3 1 22,-1-2-44,-4 0 22,-4-6-67,-8 2 68,-3-5-46,-4-3 45,-1-5-67,-11-7-3347,-4-1 3369,-13-8-372,-17-1 305,8-5 45,-13-5-45,15-11 67,2-5-44,5-11 0,3 2 22,9 0-23,2 4 23,8 5 3229,3 1-3184,2 3 334,2-2-311,3-3 44,7-1 89,10-3-66,11-3 0,11-3-68,7-2-22,7-1-45,6-2 22,4 0 0,0-2-134,5 4-134,-8 4-180,-1 5-68,-6 8-110,-9 6-1079,3 6-402,-23 3-1569,-3 6 3654,-18 1 0,-5 1 0,-1-3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3:50.2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99 113 9276,'-20'-10'3475,"4"0"-2331,10 0-382,-1 0 269,2-3-336,-3 1 1076,-5-7-1322,6 8 22,-4-2-426,10 10-203,-2 1-200,3 2 291,-2 11 201,2 4-201,0 17 157,0 5-113,0 7 68,0 3-45,0 2 0,0 1 112,2-4-179,-1-1 179,1-7-157,-1-1 157,-1-7-179,2 0 134,-2-8-269,2-2-111,-1-6-181,0-3-22,0-6 136,0-2-181,1-3-89,0 0-1973,0-8-651,-1-10 3274,-1-15 0,0 11 0,0 2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3:51.6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27 110 8267,'-11'-32'3273,"1"5"-2443,9 17-135,-2 1-336,3 0 22,-2 2-313,2 1-24,0 2-246,0 1 247,3 1-157,8 1 112,4 1-67,10 0 67,-2 0 67,2 5-157,-2 2 180,-2 4-180,-3 1 202,-2-1-224,-4 1 112,2 3 0,-7-3 45,0 3 112,-6-5-22,-1 3-90,-5 2 67,-4 2-135,-9 1 180,-2-1-179,-4 0 156,0-2-67,0-1 0,1-2 68,3-2-135,5-4 202,3 0-90,5-5 135,2 1-135,2-2 157,1 0-673,1 0 315,5 2 223,6 3-201,9 5 179,7 3-157,6 6 179,3 4-178,1 3 133,2 3-21,-1 1-90,-4-2 178,-3 0-245,-4-4 201,-2-3-157,-5-2 135,-4-5-135,-3-4 112,-3-1 0,-4-3-22,1-2-67,-4-1 111,2-2-156,-4-1 224,1 0-247,2 2 202,-1-2-201,1 1 2735,-2-1-2691,-1-4 157,0-8-157,-3-9 112,0-12-112,-1-8 68,-3-7-23,1-4-202,-3-2 225,2 4-158,1 7 135,2 9-135,2 8-44,1 9 134,1 7-156,0 4-2,0 5-88,0 1 201,6 0-66,4 9 200,6 5-111,4 12 112,-1 6-45,0 4 22,-3 2 1,-5 0-1,-1-2 113,-2-3-225,-2-2 112,0 0 90,-2-12-179,1-4 134,-3-11 45,1-4 23,-3 0 90,3 0-158,-2-1 67,5-11-156,1-10 111,3-14-133,3-7 88,0-2-66,1 1 0,-3 2 66,-1 5-111,-2-1 134,0 6-134,-3 1 134,0 9-156,-3 5 44,-1 8 23,0 4-135,0 4-404,0 1 382,2 0 179,0 6-90,3 8 202,-1 13-202,1 7 203,0 3-136,0 2 23,0 1 45,-2-1-67,0 0 89,-1-3-112,1 0-22,5 6-741,-1-11-806,4-1-1211,1-14-1682,2-9 4507,4-2 0,-9-5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06.20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39 17 8110,'10'-6'4103,"-2"1"-2915,-7 2-291,-1 1 180,0 1-495,0 15-312,-3 4-2,-1 14-133,-3 4-113,0-1 1,0 0-1,-1-2-22,1-3 22,0-6-313,3-4-808,1-8-649,3-4-338,0-5-1456,0-4 3542,5-9 0,-3 6 0,3-6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14.4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0 181 13917,'0'-21'987,"2"0"-920,6 6-45,7 1 1,7-1 44,5 3-67,4-1 22,2 2-22,3 0 0,2 3 0,-1 0 23,2 0-46,-1-1-447,-5 2-562,-4 2-537,-10 3-202,-6 2-1481,-7 0 3252,-4 2 0,-2-2 0,0 3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3:52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505 70 12415,'2'-12'2533,"-6"1"-2039,-8 2-225,-8 0-135,-4 1 45,-6-1-156,-1 3-23,-5 2 112,0 2-224,-4 2-3168,-1 0 3258,-17 9 0,16 3 44,-7 7-22,22-1-113,5 0 158,6-2-157,5 0 134,6-3 3214,3 1-3236,9 4 22,7-1-44,11 3 22,8-4 89,9-3-89,6 2 67,6-1-134,1 1 90,-4 3-203,-4 0 158,-8 4-90,-9 1 90,-7 2 22,-6 1-45,-6-2 134,-4 1-178,-4-2 178,-2 0-156,-1 2 202,-4-2-135,-6 0 67,-9 0-22,-9-3 22,-2-2 90,-6-3-45,-13-1-156,7-6 156,-6-1-337,15-6-761,10-1-1952,1 0 2938,10 0 0,5 0 0,5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3:54.3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137 171 11339,'-6'-21'3273,"0"2"-2601,-5 2-245,-1-1-1,-1-1-202,-3 0 134,4 3-290,-1 2 111,4 3-134,2 3 0,3 4 22,0 1-179,2 1 23,-1 2-181,2 0 293,-2 2-158,-1 13 225,-1 13-180,2 18 135,0 8-23,3 6-44,0-1 89,0 3-112,0 5 135,4 0-135,0 3-3257,4-5 3257,0-4 112,4 7-336,-3-25-695,1 2-538,-5-27-561,-2-7-560,-2-5 3471,-5-3 0,3-3 0,-3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3:54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79 11899,'-9'-15'2309,"1"2"-2510,8 12 313,0-2-112,6 0 112,12 0-135,10-2 91,12 0-853,8-4-896,3 3 21,3-1-492,0 3 2152,-7 1 0,-20 1 0,-9 2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3:54.8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0 11495,'-13'24'2490,"0"1"-1728,4 3-516,2 4 68,4 1-134,1 2-46,2-3-67,0 0-44,0-6 44,0-1-134,5-6 650,37-6-449,-25-20-111,24-25-113,-38-5-269,-9-12 90,-1 16-269,-6 2 90,-3 5-539,0 4-739,0 9-696,2 4 2422,4 7 0,6 0 0,1 2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3:55.3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14544,'34'73'213,"0"-1"0,0 0 1,14 27-1,-16-29-79,-29-61 270,-2-9 44,1 0-336,2-12 23,2-11-247,3-16 269,2-10-337,5 2-21,2-1-46,1 10 112,-1 5 23,-2 10-67,0 8 45,0 8-225,3 4-22,3 3-337,1 0-291,3 3-1076,-3 5-1614,-1 7 3699,-4 1 0,-9-5 0,-4-6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58.4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53 169 6966,'-10'-19'1570,"4"4"-1054,3 11 44,3 1-112,-4 0-66,3 0 21,-3-1 113,3 1-23,-1-1 23,0 2 201,0 1 45,0 1 696,-2 0-741,4 0-89,-4 0 628,4 0-539,-2 0-829,0 0 112,1 0-67,-1 1 157,2 13-90,0 8 22,0 17 23,0 1-67,0 3 111,0-4-156,0-1 157,0-3-158,0-2 158,0-4-157,0-1 134,0-5-67,1-3-22,-1-2 66,2-4-88,-2-4 178,0-1-224,0-6 225,1 0-135,0-3 112,1 0-90,1 0 69,-3 0-91,2-4 89,-1-8-156,1-6 157,1-10-135,2-7 134,1-5-201,1-6 45,-1-4-68,3-4 23,-2-4-67,3 1 67,-4 8 134,1 8-134,-1 14 157,-2 12-179,2 7 111,-3 6-112,0-1 46,-1 3-203,2-1 292,4 1-112,2 7 157,3 7-134,-1 12 178,0 8-89,-4 5 45,-1 3-23,-2-1 23,-1-1 45,-1-3-135,-1-3 112,0 0-112,0-5 113,-1-6-136,1-5 180,-1-10-112,-1-4 90,2-2-112,0-2 111,3-4-134,6-13 68,1-12-292,6-14 179,0-5-22,1 0 0,0 3 112,0 2-45,-2 2 113,2 5-159,-2 4 159,-2 7-136,-1 5 68,-5 9-179,-2 3 22,-2 7-224,-2-1 291,-1 2 68,3 6 44,0 9 382,3 13-157,-1 17 45,0 5-292,-2 6 268,-2-2-44,-2-3-89,-1-3-112,0-6-23,0-6 89,0-4-156,0-6-90,0-5-942,0-2-537,0-5-2333,0-4 3969,0-4 0,0-5 0,0-1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5:00.4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23 125 16652,'-13'27'516,"3"7"-270,10 4-134,0 7 203,3 0-226,1 0 91,4-2-180,0-1 89,2-3-134,1-3 90,0-5-45,1-7 0,1-4 45,0-6-90,3-2 90,0-4-135,0 0 113,0-5-247,-2-1 224,1-2-45,-1 0 0,1-5 23,-1-8-113,1-6 158,-2-11-135,-2 0 201,-2-4-178,-3 1 178,-2 2-156,-2 3 157,-1 3-90,-1 6 0,0 5 22,0 5-111,0 5 133,0 3-1008,0 1 1009,1 7 67,3 7-67,4 11 67,2 4-90,2 4 158,2-1-248,-1 0 203,5-4-135,-2-6 45,1-5 22,0-8-67,0-4 89,-2-3-66,0-2 179,-1 0-90,1-7 90,-3-7-202,0-14 89,-4-10-89,0-7 45,-3-6-112,-2-29 134,-2 15-134,-1-21 112,0 32-112,-4 8 134,1 10-134,-3 12 134,0 9-67,3 8-23,0 4-178,1 2-382,0 1-650,-1 0-808,0 0-1905,0 5 3946,-1 3 0,2-2 0,0 1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5:03.2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230 70 7841,'6'-16'717,"1"2"-650,-4 5 46,0 3-1,-1 1 336,0 0 1,0 2-91,-1 1-66,0-1 66,-1 1-43,2-1 8339,-2 3-8564,-3-1-135,-5 1 90,-4 4-45,-6 2-22,-2 7 134,1 2-224,-4 5 224,1 0-224,0 2 224,1 0-202,2-3 157,1-3-67,2-2-22,4-4 67,3-1-135,3-2 180,2-2-202,2-1 201,-1-1-201,3-2 44,-1 1-44,1-1 135,0 2-135,0 4 134,2 3-134,5 6 179,7 3-156,3 3 156,6 1-157,3-1 90,4-2 45,1 0-90,0-3 68,-1 0-359,-3-4 133,-1 0-3906,-5-3 3190,-2-1-1996,1-1-134,-9-4 3049,-1-1 0,-7-3 0,-3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14.7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41 177 11339,'-16'0'3945,"4"-1"-3160,11-2 224,1 0-336,-1-3 45,-1 2-135,-1-1-23,0 2-201,2 2-68,-1 0-157,2-2-89,0-2-157,4-2 224,11-3-179,13-4 157,15-5-158,13-2 113,5 1 0,8 4-112,0 3 156,-6 4-313,-5 2 23,-13 4-248,-9 0 136,-10 3-450,-8 0 91,-6 0-629,-3 0-268,-3 0-247,-2 0-23,-2 0-134,-2 0-1569,0 7 3542,-6 0 0,5 0 0,-4-2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15.1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1 15599,'-14'1'1053,"0"5"-806,11 4 134,-4 9-112,1 7 224,-1 6-269,-3 8-21,4 4 43,-4 8-224,3 1 90,-2 24-22,4-22-135,1 10 112,4-29-89,0-7 22,1-4 22,4-6-111,1-5 178,3-4-178,2-4 223,3-3-156,5-2 202,5-1-180,3 0 179,5-4-134,3-6-269,4-5-382,-2-2-493,-1-2-245,-4 4-1056,-5 0-1703,-4-3 4103,-8-2 0,-6 8 0,-7 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14.7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16540,'18'-9'202,"4"-1"-180,4-2 1,3 1-23,2 3 0,0 2-426,-2 4-493,1 1-965,-2 1-1658,0 1 3542,-3-1 0,-11 1 0,-5-1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15.7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44 137 9769,'-16'-7'4686,"3"2"-3386,10 5-336,-2 0 23,4 0-427,-3-1 46,3 0-292,0 0-426,4 0 224,8-2 23,13-2 111,17-2-201,14-1 135,15-4-248,10-4-101,10-1 124,4-1 135,0 3-90,-9 5-90,-12 6 45,-14 1-269,-14 3 135,-9 0-292,-10 0 23,-3 0-405,-6 0-402,-5 0-539,-5 0-582,-4 0 2376,-3-1 0,0-1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16.3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38 210 12347,'-15'-20'3408,"4"1"-2466,5 8-471,3 1 0,2-1-180,0-1 23,1-1-246,0-4 111,9-1-112,7-2-89,13 2 67,10 1-113,4 6 91,3 3-113,-2 5 157,-2 2-156,-7 1 111,-6 2-67,-7 6-67,-8 5 67,-5 3-67,-5 7 112,-3-1-224,-1 5 246,-4 2-156,-7 2 224,-8 0-135,-9-1 90,-3-3-45,-2 1-23,2-3 68,2-1-112,6-3 134,7-4-157,3-5 113,9-5-202,0-4 66,4-2-111,0-1 313,8 1-89,8 0 248,10 0-271,12-1 202,5 0-493,7 0-963,5-4-1369,3-2-1906,-1-3 4552,-5-2 0,-22 5 0,-11 1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16.7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3 160 14388,'-3'-20'1839,"10"-1"-1481,15 1-313,9 1-23,3 0 1,5 3-68,5 3-3280,2 2 3123,4 3-377,-4 3-228,-3 0-202,-7 4-695,-7 0-291,-9 1-1234,-6 0 3229,-8 0 0,-3 0 0,-3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16.9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1 9096,'-21'12'3005,"5"1"-1996,10-5 0,4 6-404,-1 8-22,3 6-359,-3 8 23,3 2-270,-1 1 158,1-1-180,0-4 157,0-3-694,4-6-517,3-5-964,6-7-852,7-6 2915,1-3 0,-7-4 0,-3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17.1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13491,'11'25'2040,"-2"-4"-1838,3 20-202,-4-7 67,1-1-22,0 2-112,-1 0-740,2-1-1749,1 0-3318,0-5 5874,-2-9 0,-3-10 0,-3-7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17.7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308 0 16024,'-23'0'628,"-1"5"-538,-3 2 90,-1 6-91,-4 2-44,-2 3 45,3 4-113,-1-2 90,6 2-134,6-4 134,4-3-179,7-2 112,5-2-67,3-1 45,1 0-45,0 5 156,5-1-156,5 5 157,8-4-135,4 0 134,3 2-156,-1 1 134,5 1-22,-6 2-45,2 0 90,-4 3-763,1 0-560,1 3-1816,2 3-2758,-1-1 5807,-4-3 0,-10-13 0,-3-5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19.2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314 53 10105,'-2'-15'2557,"-6"2"-2154,-5 1 68,-8 5-314,-2 3-23,1 2-88,1 2 133,0 0-3392,1 0 3235,0 4 180,-8 10 45,7 0-247,-3 7 112,10-6-90,3 4 113,3 3 3526,1 23-3280,3-4-179,2 19 224,2-8-180,0 6 113,2 4-247,7 5 224,3 6 68,5 5-224,-2 9-68,-1 2-1013,-5 1 1035,-1-3-268,-6-8 290,0-9-223,-2-7 179,0-10-291,0-6-179,-2-8-293,-2-11-156,-6-7 497,-3-11-2066,-6-4-1436,-1-5 3812,-2-18 0,9 13 0,3-13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19.4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1 204 13469,'23'-30'3565,"3"-1"-3185,3 13-268,7-2-112,5 3-44,4 1-24,4 0-963,0 3-964,5 2-2220,0 0 4215,-6 2 0,-19 3 0,-11 1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5:16.2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102 421 7415,'-13'-30'3475,"2"2"-2107,4 12-225,1 0-179,-1 2-157,1-2 136,0-1-159,1-2 516,-5-8-627,3 8-112,-1-2-337,4 9 135,2 6-225,1 1 68,1 3-920,0 1 741,0 9-135,9 8 201,3 13-111,13 9 134,1 7-135,2 3 68,-3 3-67,-1 0 44,-5 0 46,1-2-158,-4-2 180,-1-2-158,-2-4 181,-3-1-203,-1-6 180,-2-4-157,-4-5 134,0 3-67,-3-7 157,0 2-202,0-8 224,-4-5-201,-5-1 178,-4-5-156,-6 0 135,-10-2-135,4-1 22,-7-1-44,10 0 111,2-1-156,1-5 158,4-1-182,0-7 114,2-3-158,1-4 135,1-5-112,3-11-89,4-9 223,1-13-268,3-7 200,1-6-111,9-2 135,5 2-157,11 3 22,6 8-337,4 4-111,4 8-225,0 6-2769,1 12 1,1 2 3598,8-4 0,15-5 0,-48 30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32.6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589 55 17930,'-7'-6'718,"-3"-1"-494,-6 1-112,-6-2-44,0 1 21,-4-1-201,0 1 89,-21 4 69,7 0-114,-18 3 136,14 0-91,1 0 23,0 3-90,-12 6 135,16 0-157,-5 5 179,25-8-246,6 1 246,6-3-201,2 2 134,4 0-68,0 0 1,1 0 112,0 2-157,0 0 202,0 4-180,0 0 157,3 7-134,5 1 134,2 6-89,3 4 22,-1 4 22,2 4-89,0 5-3235,3 4 3234,-1 6 158,-1 5-265,3 8 242,-3 5-112,5 8 90,-2 0-23,-2 3-66,-2 1 88,-3-3-111,1-1 134,-2-2-179,2-4 202,-3 0-180,1-4 158,-2 0-91,1-2 1,1-3 67,2-2-90,-2-7 90,1-3-113,-3-7 136,0-5 3203,-2-3-3182,1-8-178,-2-1 134,-1-7 94,-1-1-72,0-4-134,-1-4 156,-1-5-178,0-2 178,-1-4-133,2 2 963,-2-3-762,-13 1-90,-5-1 90,-13 0-90,-4 0-44,-2 0 89,0 0-179,-2-3 179,1-1-202,1-4 202,4 0-179,7 0-90,4-1-2399,8-1-1345,6 0 3901,4-3 0,4 6 0,0 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15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0 134 12347,'0'-13'2825,"6"0"-2398,2-6-203,10 0-90,4-1-89,6 2-45,4 3 22,4 6-44,0 4 44,-1 3-44,-2 3-202,-6 7 0,-2 5 67,-8 10 44,-6 2 46,-6 4 67,-4 4 0,-4 6 23,-6 0-23,-6 0 44,-5-2-44,-2-8 0,1-6 0,0-9-1569,-4-8-1166,9-7 2735,-1-13 0,12 7 0,3-6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34.6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100 128 13357,'-18'-7'3362,"2"0"-2330,9-3-314,-2-3 156,-1 0-336,1-3 113,-2 3-405,3 1 23,1 5-269,4 1 22,2 3-112,1 0-89,0 2-113,1-3 405,9 2-270,6-2 225,10 1-159,8 1 136,-2 1-112,1 1 0,-6 0-113,-4 5-133,-9 4 111,-4 9-45,-5 6 292,-4 7-179,-1 8 66,-7 3-88,-6 4 178,-8 0-22,-7-6-45,1-3 135,-2-8-157,7-8 179,3-5-224,8-7 224,5-4-202,3-3-269,3-1 493,13-1-156,7 0 111,15 0-111,7 0 89,2 0-560,1 0-538,1 0-292,-3 0-359,-1 0-537,-5 0-1167,-6 0 3386,-6 0 0,-13 0 0,-6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35.1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70 17078,'11'-21'426,"3"3"-426,11 8 45,3 4-90,7 0 158,-1 3-181,2 2 158,-3-2-203,-2 3 1,-5-2-336,-6 2-247,-3 0-269,-5 0-583,-2 0-515,-4 0-316,-3 0 1376,-2 0 1,-1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35.3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4 9993,'-6'-2'3565,"2"1"-3004,2 1 313,2 0 23,0 9-426,0 10-180,0 13-21,0 11-136,0 3-22,0 1-134,0-1 134,0-3-180,0-2 158,0-4-561,0-6-269,0-7-672,2-6-539,-1-9-1031,2-3 2982,0-5 0,-1-1 0,-1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35.6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11003,'0'28'3295,"0"1"-2443,0-1-291,0 5 111,0 4-201,0 3-135,0 4-44,0 0-270,0-1 113,0-2-225,0-7 203,0-3-181,0-6-156,0-2-695,0-4-315,1-3-761,1-7-1234,4-4 3229,3-4 0,-2-1 0,0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36.1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250 24 13491,'0'-13'2556,"0"3"-2152,-3 10-180,0 0-112,-6 0 23,-1 0 89,-4 5-90,-4 10 225,-2 11-157,-2 13 89,-2 9-224,-3 8 46,4 8-113,-3 6-23,8 0 68,2-1-90,6-3 22,6-7-514,1-7-540,3-9-291,0-11-716,0-11-1369,2-11 3453,6-4 0,-5-6 0,5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36.4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50 14792,'-4'-5'1165,"0"-2"-895,13 1-91,5-4-224,10 3 157,5 1-179,2 0 134,2 5-112,-1-1 90,2 2-45,-4 0-45,-2 0-112,-4 0-336,-6 0 22,-5 0-605,-3 0-157,-6 0-875,2 0 113,-4 0 1995,-1 0 0,-1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37.0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0 17796,'-6'18'470,"1"4"-245,5 9-180,0 5 156,0 5-201,0 4 180,0-1-180,0-1 112,0 0-135,0-1 23,0 1 46,1-3-92,3-5 114,0-4-136,1-7 159,-1-5-182,-2-4 182,3-6-136,-4-4 112,2-2-45,-3-3 46,1 0-158,0 0 135,5 0-45,1 0 179,4 0-269,2 0 180,2-3-112,4 1 22,3-2 44,3 1-66,-3 0 89,1 0-134,-4 2 157,-3-1-158,-2 2 113,-6 0-358,-1 0-159,-5 0-671,0 0-964,1 0-1414,-2 0 3521,1 0 0,-1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40.3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58 14231,'0'-12'2691,"0"2"-2243,-1 7-44,1 2-46,-2 1-380,2 14 111,0 10 24,0 23-113,0 6 89,0 5-89,0-6 68,0-6-113,0-9 134,3-11-156,0-7 112,4-8-45,-2-6 45,1-3 0,-3-2 44,3 0 180,3-10-269,7-7 113,3-15-293,3-4 1,0-4-23,-2 3 112,-1 7-67,-2 5 23,2 8 89,0 6-134,3 5 111,1 4-111,0 2 246,3 9-156,-1 7 111,0 12-44,-3 7-1,-5 2-22,-6-1 22,-5 1 136,-3-6-248,-3-3 248,0-6-181,0-5 293,0-7-158,-4-3 179,-6-6-111,-6 1-91,-8-2 47,1-12-114,-5-6 90,1-16-134,-5-7 157,3-5-202,1-3 201,4-5-133,2 2 21,3 2 46,2 6-68,4 11 134,3 10-268,5 9-517,2 8-1680,3 3-157,0 3-1346,0 7 3879,2 3 0,-2-1 0,1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42.3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369 0 19186,'-9'0'-22,"-2"0"-23,2 0 67,-7 3-89,-3 2 157,-5 7-157,-7 5 156,-1 4-178,-3 2 156,2 0-90,2-1 23,6-3 0,5-2-67,5-2 134,1 1-202,2-2 248,1 6-203,1-3 158,4 0-181,2-3 113,3-3-67,1-3-1,0 1 91,6-2-68,7 2 157,13-2-157,11-1 203,8-2-249,7 2 182,3 0-114,3 5 23,-2 2 23,-4 4-114,-7 1 182,-6 1-182,-7 1 182,-7 1-226,-7 0 202,-6-1-179,-5 0 134,-4-4-44,-2 0 22,-1-1 112,0 3-179,-7 1 224,-7 2-225,-11-1 203,-3 0-179,-1-3 133,-1-1-134,4 0 68,-3-3 22,5-1-113,4-2 46,6-4-673,2-1-583,7-2-718,0-1-919,5-1 2915,-1-1 0,1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42.7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58 15352,'14'-21'538,"2"4"-471,6 7-224,0 5 180,4 2-158,-3 1 68,3 2 89,-2 4-134,0 5 269,-1 4-246,-2 6 178,-2-2-201,-6 1 112,-6-2 0,-3 1 135,-4 2 89,-1 1-22,-10 4 89,-4-2-112,-13-1 136,-1-3-293,-3-4 112,-1-2-134,2-3 112,1-5-605,5-1-269,7-3-718,8 0-1771,6 0 3251,4-4 0,0 3 0,0-3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15.6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167 0 10688,'-13'0'2220,"-2"0"-1906,1 2-157,-3 8 112,2 8 135,-2 10 66,1 4-44,-1 5 113,3-2-293,1-3-22,4-5-44,4-6-113,3-3 90,3-4-45,7-1 0,4-4-22,10-2-1,4-3-66,5-2 67,3-2-45,2 0-45,1-8-135,0-5-358,-1-10-404,-2-3-740,-2-1-1524,-8-3 3161,-5-1 0,-10 14 0,-5 2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43.0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163 6 13693,'-19'-6'1143,"-2"12"-650,-2 14-44,2 8-112,1 2-181,4-1 68,0 1-224,4 1 157,3 0-224,5-1 179,3-4-202,1 0 202,4-5-134,4-1 44,8-3 46,8-4-91,2-1-44,4-6-561,5-4-470,0 0-1435,4-4-2445,-3-8 4978,-2-4 0,-15 1 0,-6 2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43.4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 1 15352,'-20'25'1883,"1"7"-1255,10 15-381,2 7 89,2 2-381,4 2 157,1-2-156,0-3 111,7-6-45,5-5-268,8-7-562,6-6-581,2-10-786,5-8-2803,2-7 4978,2-18 0,-15 10 0,-7-10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44.0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41 189 14544,'-16'-3'1055,"3"0"-899,12 3 204,-2 8-181,0 6 134,0 9-156,1 5 68,4 4-68,6 0-180,4 1 158,10 2-203,1-8 203,3-2-180,-1-7 135,-2-5-135,0-3-67,0-6-45,2-1-135,-1-6-21,-2-12-293,-4-7 292,-2-16-403,-6-4 268,-3 0 113,-4 2 359,-1 7-23,-2 5 156,0 8 360,0 6-90,0 7-201,-2 4-271,2 3 428,-1 5-24,1 8-156,0 9 0,0 6-202,0 0 134,7-4-134,6-4 112,7-2-156,3-5 133,1-2-89,-4-5 135,0-2-247,-6-2 269,-2-6-112,-4-7-90,-1-7 157,-4-11-246,0-2-24,-3-8-335,0 0 224,0-5-628,-6 5-268,0 3-1324,-4 8-1772,0 5 4261,4 6 0,1 7 0,4 4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44.3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197 0 13245,'18'17'2197,"-1"2"-1839,2-2-89,0 11 269,0 5-291,-2 11 22,-2 2 45,-5 9-225,-3 6 181,-4 7-203,-2 5 135,-1 2-202,-10-1 112,-7-1-135,-12-2 91,-8-7-158,0-5-762,-4-12-4401,2-11 119,-3-15 5134,-1-10 0,17-9 0,5-2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45.6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19410,'25'0'449,"7"0"-516,13 0 201,9 0-246,-1 0 246,0 0-403,-4 0-89,-6 3-651,-7 1-90,-9 5-515,-9 1-584,-5 3-178,-9 0-1727,-1 4 4103,-3-2 0,0-4 0,0-5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4:45.8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41 10890,'-18'2'4597,"4"-1"-3857,11-1 67,3 0-23,6 0-178,8-2-293,12-4-380,15-3 157,10-1-180,7 1-582,8 4-1189,4 3-2086,6 2 3947,-3 0 0,-31 0 0,-11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5:27.7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136 79 6182,'-9'-14'1211,"2"2"-831,3 3 316,0 2 447,-1-1 315,-6 1-830,3 3-248,-4-2 47,5 3 223,1 2-135,2-1-89,0 2 22,3 0 24,-2 0 2308,3 0-1570,-2-1-1299,2-1-203,0 1 360,3 0-91,9 1 90,9 0-89,13 0 22,4 0 22,2 0-66,1 0 200,-6 3-290,-2 2 246,-8 5-246,-3-1 201,-8 1-157,-2-4 68,-8 0-23,-1-2-22,-3 2 179,0 4-67,-3 15-113,-5-1 158,-7 11-135,-6-7 112,-4 2-111,-4-2 66,-6 3 90,-6-1-224,-1 0 269,1-4-157,-7 8-135,19-14 270,-1 3-180,18-13-22,8-4 0,1-2 89,3-2-224,0-2 158,12 1 200,7 2-156,19 0 90,9 1-45,5-1-90,3 0 202,-5 0-269,-5 0 246,-6 0-201,-10 0 157,-3-1-158,-7 0 113,-9-1-67,-1 1-247,-8-2-448,2 1-1032,-2 1-23,2 1-2330,-1 2 4102,-1 0 0,-1-1 0,0-2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5:29.7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78 9859,'0'-22'2421,"0"2"-1681,0 7-45,0 4 45,0 2-45,0 3-45,0 2 875,0 1-1301,0 10 471,0 14-381,1 18-45,2 19-269,2 10 112,1 7-112,1 4 45,-1 0 23,1-3-68,-2-7 89,-1-12-3548,-1-10 3549,-1-12-45,1-6-517,0-17-178,0 0-583,1-13-134,3 0-562,5-3 815,4-12 1114,3-8 0,-8 5 0,-2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5:30.1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236 6 16989,'-16'-3'358,"-3"0"-268,-3 3 112,-3 0-247,-1 3 202,0 4-246,3 5 201,2 2-112,4 1 0,4-2 67,3-4-90,1-1 113,5-2-135,1 0 112,2-2-134,1 2 90,0-2-46,0 2 68,0 1 0,0 2-23,6 1 113,4 3-158,7-1 158,5 1-180,1 0 180,3-3-203,3 3 181,-4-3-540,1 2-626,-3-1 21,-4 0-1053,2-3-1054,-3-2 3139,-3-3 0,-6-2 0,-5-1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5:30.4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15375,'0'28'1479,"0"2"-1344,0 7 111,0 1-246,0 4 67,0-2-67,2 0 68,1-6-68,1-5-448,2-6-247,0-9-897,-2-3-202,0-7-919,-1-3 2713,-1-1 0,-1 0 0,-1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15.9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15778,'13'14'179,"2"1"-560,5 1-1726,-1 1-4081,1-3 6188,-3-5 0,-7-4 0,-3-5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5:31.0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58 14388,'-3'-12'3094,"0"2"-2982,3 3 45,0 0-134,0 1-1,5-1 0,4 2-66,8 3 133,5 0-178,3 2 178,6 0-178,-2 4 133,-1 4-133,-5 2 22,-6 4-181,-5 0 24,-6 1 269,-4 1-67,-2 4 89,-5 2-134,-6 2 179,-11-1-157,-6-4 135,-4-5-113,1-2 135,5-6-67,4-1-67,6-3 269,7-1-247,4-1 0,4 0-427,1 0 338,5 0 246,6 0-180,10 0 23,7 0 23,4 0-113,0 4 157,0 4-179,-5 3 157,-3 5-179,-7 2 134,-8 2-112,-4 1 201,-5 3-44,-8-1 112,-4 2 180,-7-1-181,-4-2 136,1-3-315,-1-4 158,0-4-3572,2-5 3504,2-2-403,4-2-516,1-2-717,2 0-1660,1-7-3295,1-5 6524,3-10 0,2 9 0,3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5:31.5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38 105 12101,'-21'-5'5358,"7"0"-4887,11 5-336,3-3-1,0 3-179,0-4 449,0 2 67,6-5-135,9 1-201,31-8-113,-1 3-22,24-4 67,-12 4-134,4 4 157,-2 1-180,-1 5 90,-5-2-313,-6 3-159,-9-3-155,-7 3-158,-11-1-269,-6 1-493,-5 0-359,-5 0-582,-1 0 2488,-3 0 0,0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5:31.8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0 14298,'-5'9'2466,"1"4"-1816,4 0-111,2 8-315,0 7 68,3 7-203,-4 6 68,1 4-157,-2 3 22,0 2 68,0-1-180,0-3 225,0-5-247,0-7 67,0-6-538,0-8-291,0-7-315,1-6-66,3-4-830,2-2-1391,2-1 3476,0-7 0,-5 5 0,1-6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5:33.0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33 169 14388,'-16'-17'3542,"4"2"-2936,9 11 268,2-2-492,1 3-2,0 0-290,0 2-90,0 0 179,6-2-21,14-2 21,15-2-269,20 1 247,14-4-224,13 1-133,14-4 211,-42 6 0,2 0 34,2 0 0,2-1-45,3 1 0,1 0-12,-1 0 1,0 2 67,-1 2 0,-1 0-112,-3 1 0,0 0 123,-4 2 1,-1 0-180,46 4 224,-7 5-3416,-5 4 3372,-3 3-361,-25-7 0,1-2 315,29 1-111,-32-4 0,0-1 246,17-3-246,-7 0 480,-8-3-481,-11 0 3221,-9-2-3243,-10 1 1100,-6 1-966,-7 2 184,-5-1-94,-6 2-201,-4 0-3364,-1 0 1143,0-5-2488,-7-1 4798,-7-7 0,3 6 0,0 1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5:44.8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45 128 11294,'-19'-1'5448,"3"0"-4125,13-1-427,-1 1-223,3 1 560,0 0-1345,1-3 269,9 0 179,10-5-44,20-4-90,14-3-269,8-2 156,7 2-201,-4 1 224,3 3-201,-7 3-1,-7 2-448,-6 0-45,-14 4-89,-6 0-91,-9 2-291,-7 0-493,-2 0-269,-6 0-874,0 0 1778,-3 0 0,0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5:45.1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0 17302,'-7'6'1570,"0"5"-875,1 7-246,-4 13-136,-5 13-201,0 13 292,0 3-359,4 2 134,1-5-157,7-4 90,0-5-67,3-3-134,6-6 201,3-8-247,8-7 270,7-9-158,7-6 203,7-5-135,7-3 134,2-13-201,2-7-718,-5-10-538,-8-2-1166,-9 10-2354,-8 8 4798,-10 6 0,-4 7 0,-5-1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5:40.6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87 174 11025,'-20'-1'2354,"1"-2"-1659,10-2 202,-1 0 22,3-1-45,0 1 158,2 0-247,1 2 67,2 0-247,0 0-179,1 3 112,0-1-717,4-2 447,13-3-245,11-7 134,22-4-292,6-4 158,11 1 44,1 4-157,0 3 225,-1 3-247,-9 2 224,-7 4-381,-13 1 90,-9 3-225,-8 0 113,-7 0-180,-3 0-359,-4 0-111,-4 0-7826,0 0 8767,-10 0 0,6 0 0,-6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5:40.9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1 10307,'-9'1'4215,"2"1"-3453,6-2 1167,0 0-1503,0 1-359,1 4 381,-3 10-245,3 9-2,-4 12-268,2 7 157,-2 1-158,1 2 136,0-6-68,1-5-23,1-8-178,1-7-517,0-4-426,0-4-380,0-6-718,0-2 1128,0-4 0,0 0 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5:41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18827,'8'37'830,"-1"5"-763,-7 3 135,0 4-314,0 4 246,0-5-223,0-2 178,0-5-178,2-5-315,1-2-426,3-3-1076,3-2-381,1-4-2331,4-7 4618,0-8 0,-5-7 0,-4-3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5:5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05.9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12 138 8670,'6'-7'2085,"-2"-6"-2062,-4 4-23,0-2 22,0 6 23,0 4 4014,0 0-4015,0-1 24,0 1-91,-1-1 23,0 16 0,-2 9 0,1 21 0,-1 11 0,0 6 0,0 3-22,0 0 22,2-6 22,0-5-22,1-10-22,0-11 22,0-13 0,0-9-23,0-7-21,0-2 66,4-15-22,3-6 0,5-18 0,3-5 0,-2-4 22,0-3-44,1-1 22,2 1 0,3 2 0,2 0 0,-2 5-22,0 1 44,-1 6-22,-3 3 0,-1 7-22,-3 7-1,-3 6-44,-4 8 45,-2 1-68,-2 4 45,1 0 45,1 9 67,-1 10-67,1 16 23,-2 13-1,1 7-44,-1 4 44,0-2-22,0-1 0,0-8 0,0-9 0,0-8 0,0-11 0,0-6 23,0-8-23,0-3 22,0-3 0,4-6-22,1-10 0,4-14 0,5-12-22,1-6 0,4 1 22,-1 3-23,0 7 1,-2 7 22,-2 7-45,-3 5 0,-2 10 0,-2 2 0,-2 5 0,-1 1 67,1 6-22,-3 9 23,2 10-1,-3 33-22,0-11 0,-1 19 23,0-25-23,0-4 0,0-7-68,0-6-828,0-7-1212,0-8-1681,4-4 3789,4-16 0,-3 8 0,2-9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5:55.7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84 18446,'17'20'247,"-2"2"-203,-5 6-44,-1 5 135,1-2-180,-1 3 202,1 0-202,-1-1 180,1 2-203,-4-2 159,1 1-159,-4-4 113,1-1-45,-1-1-22,1 17 134,-1-17-135,0 24-21,0-33 88,-3 5-44,2-13-22,-2-2 67,0-2-90,0 2 157,0-2-179,0 2 156,0 0-156,0-2 179,0 0-157,0-4 113,0 1-24,0-2-66,0-1 134,0 3-179,0-3 179,0 3-157,0-1 157,-2-1-112,-3 1 134,-2-2-89,-4 0 23,2-1 66,-1 0-134,0 0 135,1 0-202,-1 0 201,1 0-201,1 0 156,-1-1-133,0-3 66,1-1 23,0-4-90,0 2 157,2-2-67,-3-3-135,5 1 180,-2-5-180,4 3 180,0-1-90,1-1-23,0-2 91,1 1-136,0-4 158,0 1-180,0-2 202,3 0-201,0-1 178,4-1-133,0 1 66,2-1 0,1 1-66,1-3 133,0 1-156,2-1 134,1-1-156,3 3 178,0-2-178,0 2 133,1 1-66,-2-2 22,1 2 22,0-2-89,1 3 157,3 2-202,-1 1 224,-1 4-224,0 0 201,-4 1-178,4-1 111,-2 3-44,0 1-23,1 4 112,-3 0-156,-1 2 178,-1 1-178,-3-3 178,0 2-156,-3-1 45,-1 1-696,-1 3-380,-1-1-180,2 2-785,-3 0-1547,1 0 3610,-2 0 0,-1 0 0,-1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26:4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269 770 24575,'0'-7'0,"-5"-2"0,0 1 0,0-2 0,-3 5 0,2-4 0,0 3 0,-2 0 0,2-3 0,-3 8 0,3-8 0,-2 8 0,3-3 0,-4 4 0,1 0 0,0 0 0,0 0 0,-1 0 0,0 0 0,1 0 0,-2 0 0,1 0 0,0 0 0,0 0 0,0 0 0,0 0 0,0 0 0,4 4 0,-4 1 0,9 4 0,-9 1 0,8 0 0,-8 0 0,8 0 0,-8 0 0,8 0 0,-8 0 0,8 0 0,-8 0 0,8 0 0,-4 0 0,5 0 0,0 0 0,0 0 0,0 0 0,0-1 0,0 1 0,0-2 0,0 1 0,0 1 0,0-2 0,0 2 0,0-2 0,0 1 0,0 0 0,0-1 0,0 1 0,0-1 0,0 0 0,0 0 0,0 0 0,0 0 0,0 0 0,5-3 0,-4 2 0,7-2 0,-3 3 0,-1 0 0,4-3 0,-2 3 0,3-3 0,0 4 0,0-5 0,-4 4 0,4-6 0,-3 6 0,4-7 0,-5 8 0,4-8 0,-4 4 0,4-5 0,-5 4 0,4-3 0,-3 2 0,3-3 0,0 0 0,0 0 0,-1 0 0,1 0 0,-1 0 0,0 0 0,1 0 0,-1 0 0,1 0 0,0 0 0,-3-3 0,-2-1 0,-3-3 0,0-2 0,0 0 0,0 0 0,0-1 0,0 1 0,0-1 0,0 2 0,0-2 0,0 2 0,0-1 0,0 0 0,0 0 0,0 1 0,0-2 0,0 1 0,0 0 0,0 0 0,0 1 0,0-1 0,0 1 0,0-1 0,0 1 0,0-1 0,0 0 0,0 0 0,0 0 0,0 0 0,0-1 0,0 0 0,0 0 0,0 1 0,0-1 0,0 1 0,0-1 0,0 0 0,0 1 0,0-2 0,0 1 0,0 1 0,0-1 0,0 1 0,0-1 0,0 0 0,0 0 0,0 1 0,0-1 0,0 0 0,0-1 0,0 1 0,0 0 0,0 0 0,0 0 0,0 0 0,0 0 0,0-1 0,0 1 0,0 0 0,0 1 0,0-1 0,0 1 0,0-1 0,0 2 0,0-1 0,0 0 0,0 0 0,0 0 0,0-2 0,0 1 0,5 5 0,-4-4 0,3 3 0,-4-4 0,0 0 0,0 1 0,0-1 0,0 0 0,0 0 0,4 1 0,-3-1 0,3 1 0,-4-2 0,0 1 0,0 0 0,0 0 0,0 0 0,0 0 0,0 1 0,0-1 0,0 1 0,0-1 0,0 2 0,0-2 0,0 1 0,0 0 0,4 0 0,-3 0 0,4 0 0,-5 0 0,0 0 0,0 0 0,0 0 0,0 1 0,0-1 0,0 0 0,0 0 0,0 0 0,0 0 0,0 0 0,0 0 0,0 0 0,0 1 0,0-2 0,0 2 0,0 0 0,0-1 0,0 1 0,0 0 0,0 0 0,0 4 0,0 1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26:4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20 135 24575,'0'7'0,"0"1"0,0 1 0,0 1 0,0-1 0,0 9 0,0-6 0,-4 5 0,3-7 0,-4 0 0,5 0 0,0 0 0,0 0 0,0 0 0,-4-4 0,3 3 0,-4-5 0,5 6 0,0-1 0,0 0 0,0 1 0,0 0 0,0 0 0,0 0 0,0 0 0,0 0 0,0 0 0,0 0 0,0 0 0,0 0 0,0-1 0,0 1 0,0-1 0,0 1 0,0-1 0,0 0 0,0 0 0,0-1 0,3-1 0,2-2 0,3-2 0,1-3 0,0 0 0,0 0 0,1 0 0,-2 0 0,1-4 0,-4-1 0,3-4 0,-3 4 0,1-4 0,3 3 0,-4-4 0,1 0 0,3 0 0,-4 0 0,1 0 0,3 0 0,-8 0 0,8-1 0,-8 1 0,8 0 0,-8 0 0,3 0 0,0 1 0,-3 0 0,2 0 0,-3 1 0,0-1 0,0 1 0,0 0 0,0 6 0,0 8 0,0 4 0,0 4 0,0-4 0,0 0 0,0 0 0,0 1 0,0-2 0,0 1 0,0-1 0,4 0 0,-3 1 0,7-1 0,-3 0 0,0 1 0,-1-1 0,1 1 0,-4 0 0,8 0 0,-8 0 0,8 0 0,-4 0 0,1 0 0,3 0 0,-8 0 0,8 0 0,-4 0 0,1 0 0,3 0 0,-8 1 0,8-1 0,-5-5 0,2 4 0,2-8 0,-3 4 0,4-5 0,-1 0 0,0 0 0,1 0 0,0 0 0,-1 0 0,1-4 0,-4-2 0,3-3 0,-2 3 0,-1-3 0,-1 4 0,1-6 0,-4 1 0,4 0 0,-1 0 0,-3 0 0,4 0 0,-5 0 0,6-8 0,-5 6 0,5-6 0,-6 0 0,0 6 0,6-13 0,-4 13 0,4-6 0,-6 0 0,4 6 0,-3-6 0,4 8 0,-5-8 0,4 6 0,-3-5 0,4 7 0,-1 1 0,-3-1 0,4 0 0,-5 0 0,0-1 0,0-6 0,4 9 0,-3-16 0,4 16 0,-5-9 0,0-1 0,0 6 0,0-13 0,0 13 0,0-5 0,0 7 0,0 0 0,0 0 0,0 0 0,0 0 0,0 5 0,0 2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05.0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649 21 10980,'16'0'1300,"-4"0"-650,-8 0 247,-1 0-22,-1 0 3497,-1 0-4282,-14-3-68,-2 0 1,-16-1-46,-2-2 46,-7 4-46,-4 0 46,-6 2-23,0 0 0,-4 0-23,3 0 46,1 2-23,7 2-23,5 3 23,6-1-22,5 1 44,2 0-44,6-1 22,5 1-67,2-1 44,6-2-67,1 1 23,1-2-180,0-1 202,2 1-44,0 3 89,2 1-67,0 2 44,0 4-66,0-1 44,2 2-1,4-1-43,4 2 66,8-4-44,3 4 67,5-2-45,5 3 68,3 0-158,8 1 23,0 4 23,6 2-91,0 4-156,14 19 291,-18-13-45,4 17 135,-28-19-90,-3 3 90,-8 0-45,-3-1 0,-3 0 0,-3-2 0,0-2 45,0-2-45,0-1 67,-3-1-44,-8-3 133,-7-4-21,-8-6 22,-9-4-22,-1-3 22,-8-2-23,-2-1 23,-1-1-22,2-1-113,3 0 68,3 0-90,5 0 45,2 0-45,4 0 22,4 0-22,6 0 0,5-1-45,4-2-291,5 0-135,0-3-381,3 3-202,0-1-695,1 1-964,0-4-1793,4-1 4506,6-4 0,-4 5 0,3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05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14635,'9'14'1367,"3"6"-1098,8 10-112,1 6-90,-3 2 68,0-2-68,-3 3-22,-1-3 0,1 1 45,-2-4-90,-1-4 22,-4-7 1,0-7-23,-5-7 112,1-5 201,-3-2 114,5-19-338,-1-3-89,2-19 23,0 0-68,3 0-292,2 1-111,2 1-404,2 4-247,-1 4-1143,1 4-1301,1 3 3543,-1 1 0,-5 11 0,-3 2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06.2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16764,'0'34'853,"0"3"-764,0 8-44,0 7-45,0-2 45,4 5-45,1-4-22,5-3-562,-1-6-424,2-9-360,-2-7-560,2-11-830,0-6 2758,2-6 0,-7-1 0,1-2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06.8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13469,'9'24'1838,"0"3"-1412,1 6-22,-1 4-90,2 1-135,-3-2-67,2-1-90,-4-6 23,1-1-90,-2-6 45,3-6-45,0-8 23,1-3 0,3-4 111,-1-1-111,1-4-135,2-10-22,-2-7-68,1-10 67,-3-3 46,-1 4 112,-2 1-1,-4 11-22,0 7-89,-3 7-45,1 3 313,1 1 135,1 11 23,1 9-1,2 14-22,1 5-247,2-4 46,-2-4-68,0-7 0,-1-9 0,0-2-23,-2-8 23,2-2-22,0-1 157,1-2-90,4-11 44,1-3-134,3-15-202,-2 1-290,-3-3-495,-1 4-918,-5 4-1570,2 6 3520,-2 0 0,-1 10 0,0-1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07.1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3 14231,'17'-2'516,"-2"1"-46,-7 6-133,1 8 44,4 9-179,-2 8-90,2 7 22,-5 1-22,2 8-67,-7 5 67,0 3-22,-3 6-23,0 1 1,-3 1-91,-4-6 68,-3-5-22,-6-10-226,2-8-537,-1-10-672,0-11-2175,-1-5 3587,-4-7 0,10 0 0,0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07.7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44 12505,'-13'-16'3990,"3"3"-3945,10 11 179,3 0-89,5-2-45,8 1-90,5 1 22,6 1 23,1 1-45,4 0 22,0 1-22,2 3-134,-1 4-561,-1 2-270,-5 0-671,-5-1-920,-7-3-269,-8 1 2825,-5-5 0,-2 2 0,0-4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07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15150,'23'0'561,"3"0"-539,4 0 45,5 4-67,6 5 23,5 5-539,1 3-381,3-2-605,-3-1-1076,-6-5 2578,-7-1 0,-17-4 0,-5-2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06.7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0 152 11473,'37'-75'2197,"-13"24"-2197,16 28-22,-17 20 22,-4 3 0,-1 5 0,-4 10 45,-2 11-23,-5 11 23,-2 8-45,-4 4 45,-3 6-45,-7 3 90,-4-3 44,-8 0-3458,-2-9 3391,0-9-39,3-9-6,5-10 1,4-7-23,5-7-426,3-1-1480,1-13 2510,2-10-604,11-16 0,-8 12 0,7 2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14.3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73 10442,'-6'-18'2309,"1"0"-1367,4 8 134,1-1-157,0 3-224,0 3-134,0 3 224,0 2-516,0 14-1,1 5 47,4 18-203,2 7 44,2 5-66,1 5-23,-1 5-44,-2 2 22,0 6 0,0 1-67,-1 0 66,3-2-66,-2-5 67,1-10-45,-1 1 0,-3-24 22,-1-4 45,-2-20 45,1-4-22,-2 0-112,1-16 66,-1-11-44,2-24 23,0-10-23,3-8 0,1 0-45,1 1 0,0 2 23,5 4-23,5-10 0,-2 24 68,2-5-91,-4 30 68,-4 5-67,1 6 22,0 5 1,-1 4-1,2 4 67,0 14 45,5 31-67,-5 3 112,2 24-67,-8-16 0,-1-1-23,-3-1 23,1-6-22,-2-6-23,0-12 44,0-10-21,0-11 66,0-6-133,0-4-248,0-14-44,0-8 67,0-18 45,0-6-1,0-2 24,1 3 111,3 7-22,2 5 112,3 11-67,1 5 0,0 8-46,3 5 23,-1 3 90,2 10 23,-2 11 89,1 16-89,-1 10 89,-2 7-112,0-2 45,-4 2-45,0-5 22,-5-3 0,0-7-246,-1-10-359,0-10-583,0-9-874,0-5-3207,0-5 5247,0-14 0,0 10 0,0-9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15.2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41 11294,'-3'-18'3363,"0"2"-2825,3 12-202,0 2 382,0 2 268,0 7-470,0 10-180,0 12-89,4 11 0,2 11 66,5 7-290,0 6 89,2 3-112,0-4 23,1-5-23,-3-8 22,-1-12-22,-3-10-45,1-12 45,-4-9-3415,3-3 3438,-1-17-292,3-12 45,-1-21-135,0-11 247,-1-1 45,-1 0 44,-1 9 1,0 8-1,-1 10 3415,-1 13-3436,-1 9-1,0 5-67,0 4 134,3 0 202,5 16 45,3 8-112,4 22-22,-3 10 66,1 2-44,-2 2-22,-2-6-112,2-8 22,1-7-45,1-8 0,0-8-23,0-6 23,-2-5 23,-2-6 66,5-9-22,-4-16 1,4-16-68,-5-16 0,1-10-68,-3 0 1,-2-3-67,-4 9-91,-2 3-133,-1 8-158,0 8-202,-3 6-739,0 6-651,-3 6-1524,1 6 3632,0 2 0,2 7 0,2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18.8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15733,'9'8'1076,"2"8"-762,7 17-67,0 9-91,0 6-43,2 6-46,-1 7-44,0 3 22,-2 3-3460,-3 3 3460,-6-3-23,-3 1-193,-4-4 193,-1-3-53,-7-4 31,-3-2 0,-9-7-471,-13 7-22,7-22-247,-6 0-67,15-24 2596,5-3-3941,2-5-2202,6-1 4354,1-5 0,2 4 0,0-4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19.5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 33 12146,'-17'-7'5336,"4"1"-4484,6-1-359,4 2-448,2 1-157,1 2 201,9 1-89,4 1 23,11 0-23,3 0 22,0 6-44,1 5 44,-5 9-44,-4 4-113,-6 5 91,-7 1-68,-4 5 0,-11 3 0,-6 1 89,-11-2-45,-7-4 68,0-8 0,0-7-22,4-5 44,8-5-22,4-4 68,11-3-113,2-1-45,4 0 225,14 0-23,5-1-22,17-1-68,5-1 1,3 2-46,2-1-44,1 2-426,-2 0-494,-3 0-874,-2 0-1749,-6 0 3610,-5 0 0,-14 0 0,-6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20.0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44 10554,'-15'0'5224,"3"0"-4260,10 0-426,2 0 0,0-2 314,9-3-403,6-4-247,13 0-135,7 1-45,4 2 1,6 3-1,0 2 0,6 1-22,-4 0-134,2 0-225,-6 0-156,-3 1-24,-4 4-223,-10 5-404,-2 0-3773,-6 0 2742,-6-4 2197,-3-2 0,-5-2 0,-2-1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20.3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13895,'0'39'2354,"0"7"-1839,0 4-268,0 8-202,0 3-23,1-4 23,2-1-269,3-8-718,0-8-1098,2-9-1570,0-10 3610,-3-11 0,-2-5 0,-3-5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21.9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 15329,'7'-3'1301,"1"0"-920,1 3-67,1 9 67,2 7-201,3 14 21,5 10-111,2 8-68,2 11 23,1 7-67,-2 5-3326,0 2 3326,-6-5 67,0-1-940,-5-9 941,-2-5-24,-4 23-22,-3-33-45,-2 15-90,-5-35 3028,-3-12-2893,-8 0 1215,-4-10-1215,-4-1 0,-2-5 0,-1-8-23,3-10-22,0-10-3347,5-6 3348,2 0 21,2-21 46,7 15-113,1-12 90,6 19-45,0 1 45,6 1 23,6 2 3301,9 0-3301,5 6-46,2 5-44,16 6 90,-7 9-46,12 3 23,-11 5 0,0 0-135,-3 0-223,-3 0-427,-5 0-45,-6 0-313,-8 0-427,-5 0-470,-7 0-583,1-1 2623,-2-6 0,0 4 0,0-3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22.7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56 13917,'-2'-15'3229,"1"-1"-2646,3 9-337,10-2-89,7 5-112,10 1 67,3 2-112,1 6 45,2 5-45,-2 8 23,-3 2-68,-6 2-135,-9-2 23,-5 2 45,-7 1 45,-2 3-203,-13 4-88,-21 17 380,-4-14-44,-12 7 22,17-23 45,5-5 67,8-4 112,3-3-111,10-2-113,2-2 44,4-1 248,13 0 44,3 0-67,18 0 22,3 0-201,9 1-68,2 2 24,-1 3-137,-1 0-446,-8 0-517,-4-1-964,-6-1-2085,-7 2 4103,-9 0 0,-6-1 0,-6-1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23.7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75 6899,'0'-16'2624,"0"2"-1817,0 4-134,0 1 178,0 3-88,0 2 133,0-2-201,0 3 68,0 0-135,0 1 851,0 1-1322,-3 0-134,0 8 178,-5 11 46,-1 16 157,-2 17-157,3 9 21,2 6-156,3 1-22,2 0-23,1-2-89,0-3 67,1 1-68,6-4 68,5-2-67,4-5 22,4-6 22,0-8-44,6-5-135,2-7-337,4-2-133,1-4-808,2-5-673,3-7-1928,4-4 4036,3-4 0,-19 0 0,-4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25.4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79 105 6765,'-7'-3'2242,"-1"0"-1861,0-1 202,-1 0-90,0-3-67,2-1 112,0-2 180,1 1 201,1 1-111,1 2-92,1 3-65,0 2-91,2 1 1257,0 0-1660,8 0-68,7 0 23,11 0 45,5 0-90,6 0 91,2 0-69,4 0-22,2 0-67,-1 0 23,1 0-23,-3 0 22,-2 0 1,-1 0-23,-1 0-3348,2 0 3371,-5 0 66,17 0 46,-11 0-135,13-2 89,-7 2-89,0-3 23,6 3 22,1-3-68,1 3 69,3-2-46,-2 0 3437,-2 0-3460,0 0 68,-4-1-67,-4 0 44,-3-3 23,-4 3-45,-2-1 89,-3 2-44,-2 1 0,0 1-67,-3 0 66,2 0-66,-1 1 134,12 5-90,-8 0 23,12 3-45,-9-5 23,4-1-1,1-3 45,3 0-112,2 0 68,5 0-46,1 1 46,5 1 22,-1 3-45,1-1 22,1 4-22,-4-5 45,1 2-68,-3-3 68,-4-2-45,-2 2 0,-5-2 0,-6 1 0,-1 1 0,-3 1-22,-1 2 67,2 0-68,-2 3 69,1 1-46,1-1 67,-1 0-67,4-3 22,3-3 23,1 0-67,-1-2 44,-2 0-44,-3 0 44,-1 0-44,0 0 44,-1 1-44,-2 2 44,-2 0-22,1 1 0,-1-1 22,4-1-44,-1-1 67,-1-1-68,0 0 46,-3 0-68,-1 0 67,1 0-22,-3 0 0,2 0 0,2 3-22,2-1 67,6 3-68,3-2 46,0 3-46,1-3 46,-3 1-46,1-1 46,-2 0-23,2-1 0,-3-1 45,1-1-90,1 1 90,-1-1-113,0 3 136,0 0-113,-6 1 90,1 2-90,-5 0 45,-4-1 45,-4-3-113,-6 0-21,-3-2-270,-3 0-269,-2 0-493,-1 0-7377,-1 0 8498,-6-12 0,3 9 0,-3-8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07.1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190 1 13110,'-16'1'1076,"-2"5"-718,-4 6-66,1 8-45,-1 2-23,3 3-112,2 0 0,1 0-89,2-1-1,2-2-44,5-1 22,2 0 22,4-1 1,5 1 66,6 1-44,7 3 0,5 1 0,4-1-45,3-4 22,1-3-22,1-6 45,-1-4-90,-2-5-112,-2 0-381,-3-3-897,-1-11-2130,-4-9 3565,-3-17 0,-7 15 0,-5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27.0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490 0 17414,'-27'3'90,"-5"9"-68,-5 8-22,-6 12 0,-6 3 68,0 3-23,-1-1 112,0 1-90,7-3 68,3-4-68,9-8 0,11-9-89,7-5-1,9-6-111,2-2 44,2-1 113,8 0 133,7 0-21,14 0 134,12 0-134,9 0-91,-1 0 1,3 0-22,32 0-12,-24 0 0,0 0-78,26 0-180,-6 3 45,-9 1-201,-14 5-135,-14-2-45,-11 3-202,-12-4 90,-7 0-112,-7-3 89,-3-2-1793,-3-1-1412,-6-4 3923,-4-8 0,3 5 0,-2-5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27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 15509,'-3'30'1950,"0"6"-1546,3 4-292,1 6-89,2 2-23,2-1 89,1-4-201,-1-6-404,2-8-582,-1-9-606,4-7-740,0-7-2735,6-4 5179,1-16 0,-6 10 0,-4-10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27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13895,'0'55'2735,"2"3"-2331,3-4-203,4 9-22,0 1-179,-1 1 45,-1-7-22,0-7-1,0-9-246,0-12-762,-2-9-696,0-11-22,2-7-1009,-1-6 2713,3-14 0,-5 9 0,0-7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27.9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241 1 12527,'9'12'1861,"-2"-1"-1278,-6-1-67,-3 2-225,-9 3-22,-7 4-89,-7 2 21,-5 1 68,2-2 45,-3 0-135,2-1-67,4-1 0,2-4-89,8-2 22,4-5-68,5-1 46,4-5-225,0 2 135,2-2 89,0 5 68,3 0 44,8 5 24,8 0-113,10 3 44,7-2-89,5 2 23,2-1-562,4-1-492,0 1-606,-1-4-874,0-3-359,-3-2 1256,-5-4 1614,-4 0 0,-17 0 0,-4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28.2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0 15688,'-3'31'1435,"0"3"-1278,3 4-23,1 3-89,4-2-22,1-4-1,1-7-336,0-7-381,-2-5-425,-2-5-270,-2-4-337,-1-5-1435,0 0 3162,0-14 0,0 9 0,0-8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28.8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0 15307,'70'42'-8,"-1"0"1,-5-4-1,-12-4-36,-24-7-24,-8-2 68,-8-1 0,-7 1 23,-3-2 22,-2 2-1,0-5 91,-7-2-23,-6-5 0,-9-3 68,-8-3 44,-4 0 135,-4-2 269,-16-1-404,13-3-23,-9 1-156,24-2 45,4 0-135,9 0-291,3 0-471,7 0-247,0-4-381,3-4-1054,4-5-1546,4 0 4035,5-1 0,-5 7 0,0 2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29.8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114 178 14455,'-23'1'964,"3"0"-829,7-4 89,2-1-157,1-3 45,0 1-90,2-1 23,1 1-45,3-2 23,-1-4-23,4 0 0,0-6 22,1 0-67,0 0 90,0 0-112,1 4 89,4 2-44,2 3-3348,7 4 3415,-1 3 23,6 2-1,4 0-44,3 0 21,5 4-66,-1 0 134,1 5 3280,-4-1-3370,2 0-22,-1-3 0,-1 0 23,-2-2-46,-2 1 68,-3-2-45,1 5 23,-2-4-68,-1 6 67,-3-3-67,-2 1 68,-6-3-46,-1 0-66,-3-1 178,-2-1-178,1 2 223,-2-1-134,0 3 23,0 1 21,0 0-21,-3 5-1,-5 0 45,-6 1-44,-6 0-46,-1-3 68,-2-1-22,-1-2 21,-2-3-66,-3 2 44,2-2-44,5 1-1032,1 2-740,11-5-2757,1 2 4551,8-4 0,1 0 0,0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30.9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58 9993,'-14'-9'5090,"3"2"-3633,10 3-201,1 2-292,0 0-247,0 1-335,0-1-225,0 0-90,4-3 179,12-1-179,15-3-22,19 4-45,10 1 23,8 4-23,2 0 22,0 3-67,-4 4-112,-7 3-44,-6 4-203,-11-2 46,-3-1-293,-11-1-89,-5-3-291,-9-1-225,-5-3-514,-4-2-787,-3-1 1264,-1 0 0,-1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31.1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 11092,'-9'13'4641,"1"4"-3408,6 2-291,1 11-381,-1 8-1,2 11-179,-1 8-134,0 4-158,0 1-21,0-2-23,1-4-23,0-6 1,0-6-248,0-8-448,0-7-470,0-6-471,1-5-786,3-6-1993,3-3 4393,1-6 0,-3-2 0,-1-1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7:32.1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18 15979,'17'-13'1279,"1"9"-1011,-1 17-20,0 9-47,2 8-66,-1 5 44,2 5-134,-4 4 90,0 6-91,-6 5-3391,-4 3 3414,-3 2-1300,-3-5 1301,0-6-46,0-11 112,-7-9-89,-2-12 22,-9-7 2827,-7-6-2916,-6-14 22,3-7 1821,2-15-1821,13-3-45,3-3 22,5 3-44,3 1 22,3 2 68,7-1-135,6 1 179,7-2-134,7 4 179,4 1-157,4 4 112,3 2-89,3 5-1,2 1 46,3 7-68,3 3 112,3 4-134,0 3 89,2 0-44,-1 0-68,-3 3-66,-2 4-113,-6 5-68,-6 4-21,-4 0-181,-10 1-604,-5-4-919,-6-1-1706,-7-4 3768,-1-4 0,-4-2 0,0-2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07.3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1 14186,'-5'15'-157,"1"3"-1322,4-1-1481,4 2 2960,0-3 0,1-5 0,-1-5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06.2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 12863,'-15'1'4888,"3"0"-4238,10-1 2265,2 0-2960,11 0 113,8 0-68,20 0 44,13 0 1,15 0-22,11 0-1,8 0-22,2 0 67,-1 0-89,-11 0 89,-7 2-67,-12-1 22,-11 1-44,-11-1-135,-11-1-157,-9 0-201,-8 0-113,-5 2 0,-2-1-358,0 1-3902,-11 3 426,-6-1 4462,-18 1 0,16-2 0,0-2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06.5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0 12123,'-6'3'3879,"1"0"-3004,5 1-338,0-1-155,0 9 134,0 7 224,0 16-382,0 16-22,0 10-156,0 14 22,0 6-180,0 5 0,0 1-22,1-3 0,3-10 23,1-9-68,2-13-291,-1-11-381,-1-12-584,-1-12-784,-1-8-359,-2-7-2444,1-11 4888,-2-14 0,0 9 0,0-7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06.8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38 13357,'-8'-11'3833,"1"1"-3205,7 8-134,0 1-69,3-1 181,8 1-270,8 0-89,14-2-68,9 0-156,11 1 21,5 1-21,4 1 44,0 0-201,-7 0-135,-7 0-225,-12 2-111,-10 2-113,-8 3-201,-9-2-605,-3 1-517,-5 1-829,-3 6-1569,-12 5 4439,-8 8 0,4-12 0,2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07.0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1 10688,'-13'4'8364,"23"-2"-8163,12 1-111,22-3-23,5 0-22,4 0-23,1 0-201,2 0-404,-8 3-314,0 4-627,-5 3-248,-7-2-1501,-4-2 3273,-7-4 0,-11-1 0,-5-1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07.3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1 17258,'-9'39'1928,"2"-2"-1592,10 36-224,3-9-67,-1 4-45,4-2 22,-2-3-22,2-9 23,1-7-382,-2-11-336,-2-14-493,-2-8-225,-4-10-201,2-4-2646,-2-18 4260,0-11 0,0 5 0,0 1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08.4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17 13042,'-1'-6'3745,"-1"0"-3252,2 5-156,0-1-1,0 1-112,8 1-112,83 23-314,-56-9 90,15 4 0,-7 3 0,-38-2 112,-2 3-134,-4-5 21,-11 0 23,-7-1 90,-9-2 0,-3 2-44,0-3 133,2 0-66,0 0 224,7-2-90,7-4 22,6-2-134,7-2-45,1 0-112,1-1 22,0 0 90,0 3 179,0 1 46,10 6 44,19 10-202,3-2 0,13 8-67,-12-5 45,1 1 22,-4 0-67,-3-3 45,-3-2-45,-6-4 0,-3-3-23,-2 0 91,-2-1-68,-1 1 22,-3 4 0,1 0-22,-2-1 23,0-3-23,-2-4 45,-2-3-22,-1-3 89,1-1 784,-2-1-851,1-10-45,-1-8 23,0-17-46,0-10 68,0-7-90,0-8 45,0 0-89,0 1 21,0 4-21,0 8 44,0 9 23,0 12-46,0 10 23,0 8-67,0 5-112,0 2 224,5 9-22,7 10 66,6 17-21,5 14 44,0 7 23,-2 3-23,-2-6 22,-2-5-89,-4-12 23,0-9-46,-4-10 68,-3-10-67,-2-3 44,-1-4 91,3-11-226,3-13-21,5-18-180,-1-15 113,-1-2 110,-4 1 114,-1 10-46,-2 12 23,-1 11 23,-2 10 0,-1 6 22,-1 3-68,0 3 23,0 2-22,1 1-24,1 0 92,2 6 111,2 10-45,1 12 0,2 10-90,-2 6 23,0 0-45,-1-2 45,-1-1-90,0-4 0,0-1-471,-1-4-425,0-3-203,1-4-874,-1-5-852,3-9-1435,3-5 4305,-1-8 0,-5 3 0,-5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09.0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290 58 12235,'8'-10'4664,"-2"1"-3655,-6 5-560,0 0 88,-2-1-245,-5-2-45,-5 0-180,-7 1 0,-3 2-67,-1 2 45,-3 8-68,3 5 23,-1 7 23,3 4-68,3 0 45,4-3-67,6-1 67,4-2-45,4 3 45,0-4-67,3 2 44,5-1 1,4-3-23,8 5 45,4-1-67,2 3 22,3 2-180,1 0 1,-2 2 0,0 1-67,-6 1 201,-6 1 45,-6 1 45,-6 2-22,-3 2 44,-1 0-22,-2 2 112,-9-4 46,-7 0 245,-10-2 23,-3-1-179,1-3-68,-2-5-45,2-5-88,-1-8-69,2-2-67,3-4-515,5-2-1144,3-11-4125,6-5 5874,-1-11 0,8 13 0,0 1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09.8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18177,'27'3'807,"6"0"-717,5-3-23,9 0-22,5 0 0,0 0-112,-3 3-248,-6 1-447,-10 3 0,-10 1-381,-8-1-450,-10-1-334,-2-1-1325,-6 3 3252,-10-2 0,7-2 0,-7-1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10.0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0 11944,'-32'5'6143,"6"-1"-5560,26-4-44,25 0-181,-2 0-179,27 0-133,-2 1 21,10 7-22,5 6-561,6 9-628,0 5-963,-2 2-1683,-4 4 3790,-10-6 0,-22-10 0,-12-8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11.2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256 99 10419,'-33'-55'9830,"17"11"-9391,40 44-394,13 8-23,6 5 1,2 10-23,-3 4 0,-5-1 22,-10 2-44,-8-1 22,-10 1-23,-6 6 46,-4 3-90,-11 8-23,-9 3-67,-14 0 89,-7 0 1,-7-6 22,-3-2 45,-4-6-22,0-4 67,5-7-45,6-5 157,11-7 22,11-4-111,13-4-91,5-2-224,5-1 180,13 0 179,7 0 23,19 0 22,8-1-112,14-3 22,9-1-45,7-2 23,8 3 0,-5 1-68,-5 1 46,-11 2-135,-15 0-23,-8 0-156,-12 0-45,-9 0-203,-7 0-178,-6 0-449,-4 0-516,-2-1-1972,-1-8 3654,0-10 0,0 6 0,0-3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07.9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70 13558,'-3'-11'2377,"3"0"-2175,-2 3-180,2-1-66,0 1-24,0 0 23,3 2 0,5 1 23,7 3-1,6 1 46,2 2-46,4 9-66,-3 5-91,1 9 24,-2 5 21,-6 2 90,-3 4 22,-8 2 23,-3 2 0,-3 1 23,-2-2-1,-6-1 1,-6-7 0,-4-4 21,-2-8-21,1-6 22,1-6-180,2-4-493,3-2-919,4-10-897,5-3-2286,2-13 4730,2-2 0,0 10 0,0 3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12.9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0 7661,'-18'0'3834,"4"0"-2555,11 0-113,1 0 111,0 0 3522,2 0-4755,5 0 337,14 0-67,21 0-112,20 0-157,15 0 0,15 0-23,3 3 0,3 4 23,-2 5-45,-12 5-22,-9 1-135,-14 2-67,-17-5-23,-9 2-67,-11-5-201,-8-2-225,-5-2-471,-5-5-583,-3 0-1816,-1-4 3610,0-16 0,0 11 0,0-11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14.0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70 12572,'-1'-19'3901,"1"3"-3049,-2 12-314,2-1-224,0 4-134,0-1-1,0 6 291,2 11 24,4 16-270,4 14 180,3 11-225,-1 1-22,-4 1-45,-1-6-67,-2-7-3414,-1-10 3391,-2-10 23,0-11-90,-1-7 135,1-4-158,-2-3 46,3 0-45,1 0 3459,2-10-3505,4-11-111,3-17 0,1-12-113,3-4 203,0-2-90,1 3 179,2 4-44,-1 7 89,-1 6-68,-3 11 46,-3 5-45,-3 11 21,-1 4 92,3 3-1,2 2 156,2 13-44,-1 12 134,-4 18-156,-2 13 0,-5 7-46,1-1-22,-2 0 23,-1-12-45,2-9 0,-3-12-45,2-12 89,-1-8-89,1-7 23,2-1-180,4-11-67,5-12-225,9-18 113,4-10-202,5-4 247,0 2 268,-5 7-22,-4 7 68,-7 11-90,-4 10 44,-3 9-22,-2 6 45,0 2 135,2 0 44,0 11 135,3 10-157,-2 15 0,-2 8-23,-1 2-44,-4 3-45,-1-4 0,-1 0-1,0-6-312,-5-4-943,-1-7-1457,-3-8-3318,0-7 5986,-2-7 0,5-4 0,0-2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15.5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777 198 17302,'2'-27'964,"-9"-1"-896,-12 5 134,-6-3-135,-6-1 157,-2 4-134,-6 3-90,-4 6 22,-2 7 0,-5 5-3414,0 2 3392,1 0 23,-1 0-23,5 2 22,0 7-22,6 6 23,4 3-23,6 2 0,6-4 23,3 1-69,5-2 69,2 2-68,4 0 3437,4 3-3415,2 3 68,1 5-45,2 2 23,0 8 22,8 4 0,3 6 45,8 5-46,3 5 46,1 7 0,4 7-212,1 9 211,1 10-44,-15-41 0,0 3-244,-2 4 1,0 2 209,1 2 1,-1 1-1,-1 2 0,0 0-22,-1-2 0,0 0 33,-1-3 1,-2-1-35,0-3 1,-2-1 33,-1-4 1,-1 0-142,0 44 141,-2-8 0,-1-9 23,0-9-22,0-13-46,0-10 354,0-9-196,0-15 448,-8-6-471,-4-11-7,-12-3-60,-4-1-23,-8 0-22,-1 0 90,-1-6-134,1-2 111,3-5-134,4 0 134,2 3-134,6 1-113,5 0-448,4 3-381,4-1-740,5 3-1524,1 0-2399,3 1 5672,0-2 0,0 4 0,0-2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16.0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276 235 15487,'-18'0'2107,"3"0"-1927,5 4-68,1 6 67,-4 9 90,0 8 0,0 6-23,0 2-3481,5 1 3303,1 0-45,6-1-1,-1-3-22,2 0-22,9-7 22,4-3-45,11-9 3437,3-6-3347,4-5-23,3-3-112,15-33 67,-14 4-22,5-31 68,-26 16-46,-5 2 68,-7 4 1,-11 4-46,-8 3 291,-13-1-45,-8 2 46,-3 1-68,-5 0-45,0 6-179,-3 2 23,6 5-1,4 5-44,9 1-1099,5 1-628,10 0-3542,5-3 5291,8-6 0,2 10 0,0-3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17.4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65 17908,'-1'4'291,"0"-1"2042,1-2-2357,0 1 48,-2 1-70,-1 2 68,-1 4 2,-1 1-24,1 1 89,3-1-67,-2-3 23,1 3-67,1 0 44,-1 6 1,2 4 66,0 6-22,0 6-22,0 3 0,0 2-67,3-3 66,0-3-66,3-6 67,0-7-45,-2-6 22,-1-5-44,0-4-1,0-2 46,5-1 44,7 0 23,5-6-90,6-7 67,2-10-157,0-7 45,-2-1-67,-2-6 45,-3-1-45,-2-7 45,-4 0 22,0-1-67,-1 6 112,0 4-3482,-3 12 3437,-1 6-67,-1 9 67,-1 5-44,4 3 89,1 7 22,3 10-44,1 13 67,0 14-68,-2 5 68,-1 3 3347,-4-1-3347,-2-5-23,-5-5 45,0-10-22,-3-5-22,0-5 21,0-3-44,-3 2 68,-1-4-68,-5 1 90,-1-6-45,-2-3 44,0-3-44,-6-2 45,-5-2-46,-5-5-21,-6-11-1,-3-8-44,-1-11 22,-1-1-23,2-3 68,2 3-67,1 1 22,7 5 0,6 3-112,4 5-337,8 3-246,1 5-134,3 4-539,3 1-1367,0 3-2175,2 3 4910,0 1 0,0 2 0,0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18.4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815 90 16742,'-3'-20'2264,"-5"2"-1905,-14 7-157,-4-1-68,-7 3 24,-5-1-91,-10 6 90,-5-1-135,-10 4 90,-2 1-89,-6 4 21,0 6-66,2 6-3348,3 9 3393,9-1-68,0 9 23,23-13-23,9 5-45,20-16 68,5 0-45,0 0 3369,5 4-3324,8 0-23,9 6 45,15-2 0,30 19-90,-3-5-45,19 14-111,-17-7-68,-3 3-135,-1 3 248,-6 3 66,-8-1 45,-9-3 68,-10-1-1,-10-2 46,-8-1-3415,-7 0 3414,-3-3-22,-1-3 45,-5-2 23,-9-4 111,-12 4 202,-12-1-156,-9 2 88,-5-4-156,-6-2 0,-2-7 3415,-6-4-3416,4-7-111,2-4-22,6-2 44,12-2-112,8-8-179,14-3-404,10-12-538,6-6-1031,18-6-1996,11-5 4193,16-3 0,-15 19 0,-4 5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18.9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58 15105,'8'23'2220,"2"8"-1816,4 11-68,0 12-179,1 6 45,-2 3-135,1-2 0,-1-11-67,2-9 23,-1-13-46,-2-11 23,-1-8 112,-2-7 45,4-16-90,0-11-89,6-21 22,0-12-224,1-2 157,-1-2-90,0 8 45,-4 6-23,-1 9-134,-4 9-449,0 4-739,-1 7-1458,-1 2-6418,0 4 9333,0-2 0,-4 9 0,0-1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19.2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1 17011,'-17'17'964,"2"6"-515,9 5 156,-1 9-336,0 8 0,0 6-202,2 7-22,3 3-67,1 0 44,1 2-44,4-6-90,5-3-516,7-10-493,4-9-673,2-12-313,-1-13-1481,-1-7 3588,-4-20 0,-5 10 0,-5-10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19.7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17190,'0'41'2220,"0"6"-1816,0 11-68,0 4-179,4 6-23,3-5-156,6-3 67,3-14-68,3-8 46,-1-15-46,0-8 1,-2-10-23,0-9-157,-1-16-178,-2-14 21,0-17-22,-2-3 178,-2 2 181,-1 5-45,-6 14 134,0 10 0,-2 13-67,0 6-22,0 4 44,0 10 181,4 10-69,2 13 45,4 7-89,2-2 44,2-5-89,1-8 0,1-8-23,1-7 24,-2-6 88,3-2-112,-3-16 68,3-8-112,-3-19-135,0-5-90,-2-6 68,-4-1-113,-4 3-268,-2 6-247,-3 7-673,0 6-785,0 6-2174,0 3 4439,0 6 0,0 7 0,0 4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20.0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1 17729,'30'17'1210,"-1"9"-1143,-7 18 46,1 6 89,-1 7-90,-2 1-45,-5 6-67,-5-3 67,-6 4-67,-3-5 67,-4-1-67,-9-4 45,-6-7-23,-9-6 1,-2-11-46,-6-10-469,0-9-607,-3-6-896,2-5-1862,1-1 3857,5-5 0,12 3 0,7-3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06.519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24 10509,'7'-7'3206,"-1"0"-2399,-6 4-313,1 0-113,0 1-202,-1 1-156,1 0-91,0 6-716,1 4-763,0 7-1144,2 3 2691,-2-1 0,0-7 0,-1-3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08.3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 1 13760,'-15'14'1480,"-1"0"-1144,-5 8-112,0-2-67,2 5-67,2-1 22,1 3-67,3-1-3280,1 2 3257,6-5 1,1 9-1,4-8-44,9 7 22,2-8 0,10-3 22,4-3 3370,3-3-3392,4-6 23,3-3-23,-2-3-90,2-2-292,-2 0-357,2-7-1077,-1-7-1503,-3-9 3319,-5-7 0,-12 13 0,-5 1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20.8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378 722 10285,'1'-20'4820,"1"0"-3766,-2 4-202,-2-6-201,-2-5-47,-5-5-177,-4-2-91,-5 1-201,-4-2-46,-3 5-44,-2 1 0,-1 8-135,-1 9 90,0 7-44,-1 12 44,-1 14 0,-1 14 22,3 18 157,4 6-112,9 3 113,7-4-113,7-3 90,2-7-134,8-5 21,4-8-66,11-7 44,5-14 68,2-6-90,2-9 112,0-19-224,1-14-157,1-26-135,-2-10 0,-3-8-44,-7-4 22,-6 1 113,-6-1-315,-5 3-67,-2 5-23,-1 6 360,-2 10 335,0 10 46,0 12-23,0 14 134,0 9-22,0 9 426,0 3 45,0 12 89,0 8-178,0 14-68,0 9-45,0 9 23,1 8-158,-1 12 1,4 10-45,-2 12-135,0-42 0,0 1 23,0 4 0,0 0-315,0-1 1,0 1 235,0-3 1,1-2-12,3 39-23,3-22-493,0-20-470,1-20-762,-3-15-382,1-8-3543,1-23 5673,1-11 0,-3 5 0,-2-1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21.5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99 18581,'-5'38'1076,"1"9"-941,1 20 133,1 6-178,1 7 0,1-3-113,1-8 68,7-5-67,3-15-23,9-9 45,-2-13-90,2-13-156,-1-6-24,0-19-200,1-13-405,-1-20-44,-1-18-247,-6-6 628,-5-2 471,-5 5 89,-2 10 359,0 15 23,0 14 179,0 13-359,0 8-157,0 3 45,0 17 315,0 7-24,0 23 68,0 7-135,0 6-111,5-2 21,3-2-112,7-5 1,2-6-113,3-10 24,4-7-92,0-14 92,2-4-46,-2-12-158,-2-16-88,-5-15-203,-5-19 113,-4-11 22,-5-6 314,-2-5-23,-1-3 69,-6 4-69,-6 4-44,-10 12-1,-3 11-200,-2 11-204,3 13-1119,4 11-965,5 6-1794,3 6 4350,1 1 0,5 0 0,1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50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18289,'79'9'19,"0"0"0,0 0 1,-13-8-1,9 12 0,-1 0 0,1-1 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51.8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0 13357,'-9'7'1098,"1"3"-246,8 8-336,0 5 89,0 5-134,0 2-112,0 5 22,0 0-179,0 2 22,0 1-112,0 0-23,0 2-66,0 2-3303,0 3 3325,0 4-22,0 1 21,0 1-21,0 1 22,0 0-68,0 0 90,0 1-67,0-2 23,0-2-23,0 4 3392,0-1-3392,0 3 0,0 3 22,1-4-22,1 2 23,1-3-23,-2-5 22,1-2-44,-2-7 66,0 0-88,0 0 66,0 0-44,1 1-1,1 1 46,1-1-46,-1 3 46,1-3-46,0 0 46,1-4-23,0 0 0,1 16 0,-2-12 22,0 12-44,0-17 44,-3-1-44,3-2 44,0 0-44,-1-3 44,1-3-67,-1-1 68,1-2-1,1 3-44,-1-1 44,0 4-44,0-4 22,-3 7 44,3-11-44,-3 4 0,1-11 0,-1 2 0,0 1 23,0 2-68,0 0 90,0 0-68,0-3 113,0 0-157,0-3 134,0 0-67,0-1 22,0-2-22,0-1 23,0-1-1,0-2-67,0 4 90,0-1-90,0 2 90,0 2-90,0-1 68,0 0-23,0-2-23,0 0 46,0 0-46,0 0 46,0 0-46,0-3 68,0-2-67,0-3 471,0-1-382,3-1-90,4 0 91,6 0-68,5 0 0,4 0 22,-2 0-44,0 0 66,0 0-111,-1 0-90,2 0-135,-1 0-88,-2 0-360,-1 0-628,-5-1-919,-1-5-2376,-2-3 4663,-2-9 0,-2 8 0,-3-1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52.6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 17863,'14'0'1054,"5"0"-852,15-1-112,10-1 22,11 0-90,5 1 0,5 1 1,1 0-23,-2 1-3370,-1 4 3393,-6 3-1010,-2 4 987,-6 3 22,-1-1-44,-3-3 22,-3-2-23,-4-3-44,-6-3-134,-9 0-91,-3-3-493,-6 0 224,-6 0 2657,-1 0-3822,-7 0-632,0 0 2358,-3-3 0,3 3 0,-3-3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53.3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55 10643,'-14'-7'4732,"2"-1"-3880,10 0-45,0 1-179,1 1-360,0 2-156,1 1-112,0-1 90,4 0-68,7 2 1,9 0-1,7 2 23,4 4-23,-2 7-22,0 5 23,-8 7-23,-3 0-3347,-9 3 3347,-3 4 67,-5 5-67,-4 2 0,-8 0-44,-7 0 44,-9-4 67,-5-2-90,0-5 68,0-6-67,4-6 3481,5-2-3481,5-7 111,6-2-22,3-3 45,4 0 0,3 0-313,2 0 268,14 0 135,8 0-90,19 0-22,8 0-68,7 0 1,2 2-46,1-1-448,0 4-246,-5-2-785,-3 1-651,-7-2-1210,-10-1 3363,-5-1 0,-17 0 0,-3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53.8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17908,'25'0'1076,"3"0"-1054,9 0 46,6 0-68,4 0 67,4 0-89,0 0 67,1 0-45,-1 0 0,-3 2-135,-4-1-246,-3 2-45,-5-1-247,-5-1-89,-7 0-270,-7 0-358,-9 0-560,-4-1 1150,-4 0 0,0 0 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54.1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 13940,'-3'7'2488,"0"6"-1591,3 7-381,0 14-225,0 5-157,0 8 1,0 0-45,0 1-68,0-6 23,0-3-45,0-7 45,0-7-157,0-5-404,0-7-695,0-3-358,0-4-606,0-3-560,5-2 2735,2-10 0,-1 7 0,-1-7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54.4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11204,'9'12'3812,"-2"6"-2759,-1 7-245,-2 8-68,1 5-270,-1 8-200,-1 2-136,0 6-22,0 1-67,0-1-23,0-1 1,1-5-23,-1-3-135,1-7-493,-1-5-650,0-8-762,-1-9-1077,-1-7 3117,-1-7 0,0-2 0,0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55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33 12505,'-13'-9'762,"3"3"-269,8 2 0,-2 4-22,2-2-45,-1 2 45,1-1 45,1-1-23,-1 1 23,0-3-158,-1 3 1,2-1-157,-2 2-90,2 0-67,-4 0 134,2 6 269,-2 12 113,3 15-45,-1 15-202,3 6-90,0 7-112,0-3 0,0-1-3504,0-5 3392,0-8-807,0 4-1009,0-21-2556,0 0 4372,0-21 0,0-3 0,0-3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08.6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13603,'0'14'202,"0"0"-112,1-2-68,3 4 46,4 2-68,1-2-404,2 1-1121,-3-4-1412,3-2 2937,-4-5 0,-1-3 0,-2-3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8:57.7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0 9814,'-14'0'5134,"3"0"-4035,10 0 964,1 0-1749,9 0-90,7 0-45,18 0-134,8 0-23,15 3 45,7 2-22,11 1 1,-1 1-46,3-1 45,-7 2-45,-8 2 0,-9 2 0,-14 1-23,-12-4 23,-10-2-22,-9-3 111,-4-2 91,-4 0-113,0-1-90,-4 0 46,-2-1-23,-6 1-67,0 2 89,-1 2-67,2 2 68,-1 4-91,2 5 113,1 6-45,1 8 90,3 4-1,-3 8 1,4 3 67,0 4-89,3 5 178,1 2 23,0 37-247,0-19-3279,0 25 3369,0-27-346,0 1 390,1 2-88,2 2-1,1 0-22,2 4-1,-1 1-66,0 4-55,-2 0 99,3-5 1,-3-5-23,1-8 22,-2-6 1,-1-6-46,-1-2 46,0-10-46,1-5 90,1-8-111,0-2 88,0 0 3082,-1 0-3081,0 1 431,0-1-476,-1-2 214,3-4-281,-1-1 134,2-5-90,-1 2 46,1-6-90,-2 0 111,-1-3-21,0 0-23,1 0 45,1 5-90,0-2 67,-2 4-44,2 1 44,-3 1-22,2 2 0,-1-3-22,-1 1 67,3-8-45,-3-2 23,1-3-23,-1-3 0,0 1 0,0 2-23,0 2 46,0 4-46,0 1 46,0 0-46,0 1 23,0-2 45,0 0-67,0-5 67,0-1-45,0-5 112,0 1-112,0-1 22,0 2-44,0 1 44,0 4-44,0-1 44,0 2-67,0-1 68,0 0-23,0-3 0,0 0 0,0-1 0,0 0 0,0 2 0,0 1 22,0 1-67,0 0 90,0 1-67,0-3 22,-1 0 22,1-5-44,-3 1 66,3-2-88,-1 1 66,1 0-22,0 1-22,0 1 44,-2-2-44,2 1 425,-1-1-201,-1-1 179,0 0-247,-7 0-111,-4 0 111,-7 1-21,-8 1-1,-5 1-67,-8 0 22,-3-2-22,-5 1-45,-4-2 22,-3 0-22,-6-2 22,5-2-44,1-2 44,8-1-44,8 0 67,10 1-68,10 0 23,8 0-44,5 2-46,6 0-89,0 2-1279,1 1 898,7 1-382,8 0-269,9-2-1300,8-6-2511,0-7 5022,-1-9 0,-13 9 0,-6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9:03.3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9 10733,'-9'0'4754,"1"0"-3611,7 0 68,-1 0 740,1 0-1010,-1 0 449,1 0-762,-1-2-673,2 1-90,0-2-22,0 1 157,12 1 45,9 1-22,17 0-68,7 0 67,5 0-22,-1 0-45,-4 0-313,-3 0 66,-8 0-21,-7 0-47,-7 0-199,-5 1-25,-5 0-111,-4 0-224,-3-1-1996,-2 0-1569,-6 0 4484,-9 0 0,5 0 0,-4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9:03.9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19321,'5'0'134,"-1"0"583,-4 0-268,1 0-427,1 0 68,2 0 22,2 0 22,2 0-22,5 0 23,1 0 67,0 0 22,3 0-22,-1 0-22,6 0-24,0 0-88,4 0 44,0 0-90,4 0-22,5 1 45,3 4-45,7 2 45,1 1-45,2 0 44,-4-3-44,-5-2-3347,-8-1 3347,-9-2 0,-8 2-45,-8-1-89,-4-1-135,-2 3-2735,0-3-584,-4 2-6097,-8-6 10533,-12-10 0,9 7 0,-2-6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9:28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18312,'2'34'829,"0"5"-470,0 7-158,1 7-43,-2 5-1,2 3-45,-3 1 0,2-1-90,-2 0 45,0-7-112,0-6-4184,0-9 4229,0-7 860,2-5-883,1-6-402,3-7-337,-1-5-786,-1-7-402,-3 0 1950,1-1 0,-2-1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9:28.5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5823,'0'0'0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9:29.0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0 247 20688,'56'-37'56,"1"1"0,-1 0 0,22-15 0,-6 13 34,-4 30-113,3-2 113,6 1-157,0 0 112,-3 3-23,-4 2-44,-9 2 66,-10 1-66,-10 1 44,-9 0-66,-9 0 88,-7 0-156,-7 0-179,-5 0-180,-3 3-179,-1-3-404,0 4-874,0-3-1256,-6 0-2264,-8-1 5448,-13 0 0,10 0 0,0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9:29.7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6 10733,'-18'0'4462,"3"0"-3498,9 0-246,2 0-158,1 0-134,1 0 359,1 0-718,11-2-67,8 1 22,13-1-44,5 2 67,2 2-68,-3 7 46,-2 4-23,-6 5-23,-6 3-21,-7-2-1,-7 7 22,-5 2 46,-7 6-23,-8 4-45,-10 4 67,-9-3-22,-6-2 0,-3-6 45,2-5-45,1-6-3347,7-7 3481,8-3 114,10-7-114,6 0-112,6-3-156,1 0 134,5 0 22,9 0 3460,10 0-3460,13 0 68,5 0-112,7 0 66,2 4-66,0 0 44,-1 6-22,-6 1 0,-4 1-784,8 7-91,-14-5-716,6 2-1324,-17-9-3027,-4-4 5942,-3-7 0,-8 3 0,-3-4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9:30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18289,'8'23'1727,"1"14"-1414,0 26-156,-1 9-44,1 9-693,0 2 557,0 2-2982,-1-2 2961,2-7 88,1-5-2226,0-12 2137,-1-10-560,-1-16-584,-2-8-385,-2-15-243,-2-5-2039,-2-18 3856,-1-15 0,0 9 0,0-5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9:30.9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287 18 9410,'2'-5'4485,"-1"0"-3656,-1 5 1458,0-3-2018,-6 1 68,-6 1-158,-10-1 23,-6 2-90,-1 0 67,-4 0-67,2 7 0,-1 2 23,3 9-113,7-1 23,2 3-90,10-3 90,1-2-67,5-2 22,3-1-45,-1 0 22,2 2 46,0-1-46,2 6 68,6-2-22,6 5 44,11 0 0,6 1-45,2-1-44,3-2 44,0-4 1,-3-2-46,-1-4-245,-9-2-427,-1-4-202,-6 2-561,-3-3-582,-2 1-1233,-1-2 3273,-4-1 0,-1-1 0,-4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9:31.1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16002,'6'17'1973,"-1"2"-1659,-5 9 0,3 5-90,3 6-134,0 6-1,4 2-111,-3 0 67,1-4-45,-1-3 0,0-6-180,-1-8-492,0-6-247,-1-10-135,-2-4-2937,0-19-1794,-1-11 5785,-2-21 0,0 18 0,0 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08.8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14096,'0'17'0,"0"1"-381,0-3-650,0 4-808,1-1-3003,-1 0 4842,1-4 0,-1-7 0,0-2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9:31.7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11 17662,'70'-3'14,"0"1"1,-6-3 0,-15 8-59,-34 17 111,-7-1-67,-5 4 45,-10 2-1,-7 2 1,-11 0 45,-6-5-1,-4-5 158,3-10-179,3-1 44,4-6-45,10 0-45,4 0-44,8 0-23,1-3 23,2 0-46,0-3 24,10 3 21,5 0 23,13 3-45,1 0 68,2 3-69,-4 9 46,-2 5-22,-2 19 44,-10-7-44,-4 6 44,-8-10-44,-1-1 90,-6 1-68,-6 0 112,-9-2 67,-5-4 112,-2-7-133,0-5-113,-1-6-1,-2-4-111,2-10-270,12 7-492,-14-36-696,25 21-1322,-13-22 2847,18 16 0,1 14 0,0 1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9:32.3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64 11070,'-17'-10'4035,"3"1"-2555,9 2-359,2 0-90,0 1-223,1-1-113,2 1-403,0 3-158,0 0-157,2 2 68,11-1-67,10 0 67,17 1-68,10 2 68,6 5-67,4 0 44,2 3-44,1-3-23,-1-2-45,-2-2-179,-5 0-67,-7 0-225,-6 1-201,-6-2-360,-10 1 91,-3-2-560,-14 0-113,-2 0-2332,-7 0 4036,-9 0 0,7 0 0,-7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39:32.6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0 16069,'-4'25'3431,"0"1"-2803,4 7-90,2 7-269,3 11 22,2 11-223,3 7-23,1 9-68,0 1 23,1 1-381,-1-5-628,0-7-942,-4-12-2129,-3-18 4080,-3-18 0,-1-14 0,0-6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10.63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626 32 7393,'-26'-1'1883,"-2"-2"-1300,1-3-269,-2-1-90,-2-1 0,2 4 135,-4 1 156,-2 3-66,-3 0 493,-24 4-516,16 4-90,-17 6-157,25 8-133,1 5-2,6 7-21,1 5 22,10 0-23,5 19-44,9-18 44,5 12 0,13-22-22,5-2 67,14-4-44,6-5 89,5-5-67,6-6 44,4-5-22,23-2-672,-18-1-493,13 0-606,-24 0-696,-1-1 2400,-1-7 0,-19 5 0,-7-5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11.14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126 50 10397,'-19'10'1390,"0"1"-987,1 3-43,2 3-159,2 0 23,2 2-112,2 3-44,4 0 44,1-2-22,2 2-23,1 1-67,1-1 112,1 2-90,3-3 23,6-2 22,8-5-22,7-4 113,4-4-91,4-3-67,0-3 0,3-7-113,-2-5 1,-2-8 0,-8-8 45,-6-2 22,-8-2 45,-5-3 0,-2 3 0,-2 0-22,0 3 22,-2 0-45,-6 6 22,-4 0 23,-8 7 157,-4 5-45,0 6-67,-2 4 67,1 1-112,-1 2 22,2 7-44,1 5 22,3 6-22,5 1-628,5 2-673,6 1-1166,3 2 2489,7-1 0,-4-11 0,4-4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11.71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27 11787,'10'23'1054,"-2"0"-740,-8 2-135,0 2-134,0 5 0,0 2 0,0-1-23,0-4-44,0-7 66,0-7-66,0-6 44,0-5-178,0-2 178,0-2-67,4-5-202,8-13-134,6-9 22,10-13 1,0 1 268,2 3 90,-1 3-67,1 4 134,-2 2-112,-3 6 23,-3 6-45,-5 5-23,-3 7 68,-2 2 134,-5 14 269,-1 7-157,-5 17 157,1 9-202,-2 4 1,0 2-45,-2-3-68,0-7-22,-2-6-45,1-11-471,2-6-1390,1-11-2041,0-3 3902,11-13 0,-9 6 0,8-7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12.15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558 4 9253,'-29'-2'2265,"1"1"-1996,2 1 45,-1 10 202,0 5 67,-3 17-68,-3 5-44,-1 7-22,-3 6-158,0 4-45,1 7-66,0 6-45,2 10-68,4 5-3482,4 3 3460,5 1-67,4-2-762,4-7 784,3-6-40,1-10-341,5-13-179,0-8-158,1-15 2301,1-8-3377,1-10-1290,1-4 3084,-1-15 0,0 10 0,0-10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12.40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1 221 9568,'0'-18'1345,"6"-1"-1076,7 2 0,11-2-202,9 2 0,4 2-67,7 0 0,3 2 22,6-1-290,3 0-428,1 1-537,-1-1-650,-4 2 1883,0 0 0,-24 8 0,-6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12.71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96 1 9635,'-13'10'2264,"2"5"-1703,5 5-91,0 12-43,-2 9-293,-1 6-67,-1 2-22,1 0 22,2-1-67,-1 0 45,4-5-291,1-6-606,2-6-1054,1-11-1794,0-8 3700,0-7 0,0-5 0,0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12.99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0 12146,'17'19'-4686,"2"1"4686,0-3 0,-8-7 0,-2-3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09.2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16742,'40'5'-23,"0"-1"-89,-3-5-605,1 1-471,0 5-1099,-2 5-1390,-3 7 3677,-7 0 0,-11-6 0,-6-5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13.40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102 0 12034,'-7'36'1390,"-3"3"-965,4 6 114,-4 5-450,-2 6 91,-1 2-113,-1-1-22,2-7-45,2-6 23,5-12-1,3-7-22,2-9 67,0-8-112,0-2 90,0-4-134,0-1-159,0-14 226,9-4-68,1-17-89,10 3-650,1-4 67,4 6-449,3-1-224,3 6-426,-1 3 1861,3 0 0,-17 12 0,-2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14.11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67 87 12460,'1'41'1435,"-4"6"-1345,-9 3-23,-1 2 45,0-8-68,2-8-66,3-13 89,3-8-44,3-10-180,2-2-45,4-4-560,6-18-180,9-10-628,7-20 180,6-5 270,-1 0 805,0 5 450,-4 5 537,-4 6 427,-6 9-471,-4 9-359,-4 9 0,-1 6 202,-2 4 112,1 14 157,-2 7-494,-2 15 69,-2 7-2,-1 0-111,0 3-89,-1-5-1,-2-5-90,1-9 0,-1-10 23,3-8-292,0-5 23,7-6-785,10-12-134,10-8 335,8-10 24,1-1 448,-4 4 336,-3 6 201,-5 7 46,-8 8-23,-6 5 651,-6 4-113,-3 11-134,-1 5-23,0 18-336,0 3-112,-2 4-157,-2-2 45,0-5 0,0-6-381,2-5-1144,1-4-1189,1-7 2669,8-4 0,-7-5 0,7-3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14.60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174 191 10509,'0'-23'2085,"0"-1"-1704,0 0-89,0 0 246,0 3-90,0 1 23,0 3-381,-3 3-90,-2 2-67,-6 6 22,-3 1 0,-4 4 23,-2 6 44,0 8-22,-1 8 0,4 7 0,2-1 45,4 1-23,2-2 23,3 0 0,3 1-23,2 0 68,1-2-90,4-5 67,10-8 90,7-5-179,14-6-314,4-11-46,2-6 136,0-10 89,-8 1 90,-7 3 44,-8 8-21,-8 5-159,-6 5 2,-3 2 245,0 2 360,0 7-135,3 7-202,-4 10 23,4 8-45,-2 0-23,2-1-22,-1-5 67,3-5-336,-1-2-694,4-3-69,5 0-1883,5-4 2915,6-5 0,-10-3 0,-2-4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14.90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10 145 12370,'-5'-11'3206,"1"1"-2892,4 3-45,4-4-22,11-4-68,12-3-157,16-1-22,10 2 0,6 3 23,5 4-23,-2 5 22,-3 0-89,-6 4-224,-6-1-180,-8 2-23,-7 0-268,-12 0-448,-4 0-337,-9 0 89,-3 0 225,-2 0 1233,-2 0 0,0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15.14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192 9 13693,'-11'-5'874,"0"1"-694,3 11 380,-4 14-67,-5 18-156,-2 20-180,0 9-90,0 7-45,2 0-22,0 2 23,2-3-46,3-3-448,3-6-605,5-7-515,3-9-1078,2-12-1770,8-15 4439,5-11 0,-2-10 0,-2-1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15.37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58 0 9724,'-7'99'3206,"-4"-14"-3206,0-51-44,-1-5-741,2-4-1211,6-7-986,1-9 2982,3-7 0,0-3 0,0-3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15.62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 10060,'8'7'1032,"-1"7"-897,-1 8-113,-2 6 45,0-2-67,21 53 0,-18-52 0,16 36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16.12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139 0 14410,'-16'20'471,"-2"5"-180,-2 2-44,-3 8-112,-4 4 66,0 5-55,19 24 0,10 3-78,8-18-248,12 13 0,12-16-940,32-71 604,-1-7 0,-10-26 225,-31 1 291,-9 2 0,-8 3 67,-6 9 112,-8 5 270,-6 5-203,-6 4-134,-7 4-22,1 8-90,-1 5 22,0 5-44,2 2 22,4 1-515,6 0-920,5 4-1323,5 2 2758,2 0 0,2 0 0,0-5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16.54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41 0 12863,'1'32'2624,"1"6"-2154,-6 8-44,-3 5-314,-4 0-22,-1-6-90,6-9 22,2-7 23,4-11-112,0-7 89,9-7-134,4-2-426,13-12-112,4-7-90,3-13 225,1-4 403,-7 1 112,-4 5 45,-9 9 66,-5 5 1,-3 10-112,-5 1 247,0 3 202,-1 14-1,0 9-45,0 17-201,0 6-90,0 1-22,-1-2-67,0-2-1,-1-5-157,1 0-1210,1-4-2018,9-3 3363,7-9 0,-3-9 0,1-9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23.71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270 15 13693,'-9'-8'2556,"2"1"-2736,6 7 90,-1 0 248,-1 18 402,-7 18-268,-8 33-23,-10 25-375,12-39 1,-1 2 161,-1 2 0,0 0-45,0 1 1,0-1-1,2-2 0,1-1 0,2-4 1,0-1-12,-4 43 0,8-15-3905,5-19 3007,4-16-1411,21-22 246,-3-16-2078,20-29 4141,-10-21 0,-11 12 0,-5 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09.4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14567,'15'0'90,"6"0"-112,9 0-786,4 0-1254,-1 0-2266,0 0 4328,-3 0 0,-13 0 0,-5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24.04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1 276 9478,'6'-53'2129,"6"4"-1837,7 18-1,6 1-111,1 1-23,1 2 22,-1 2-134,1 7-45,0 8-22,1 6-1,-2 4-21,-3 8 44,-4 5 22,-7 11 180,-5 6 112,-4 6-23,-3 4 23,-9 5-179,-7-2 44,-10 0-67,-3-6-45,-2-6 0,2-5-67,0-9 45,2-1-336,2-8-516,7-3-382,6-4-963,7-1 2152,3 0 0,2 0 0,0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24.55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198 94 9568,'8'-27'1412,"-2"3"-1031,-12 6-112,-4 5-224,-8 6 22,-4 3 1,-4 5 44,1 11-45,-1 6 179,5 10-111,1 3 67,5-2-45,3-3-45,5 0 22,4-6-89,3-1 22,0-4-44,5-4 112,4-2-46,8-5-44,5-1-112,4-4-158,2-9 24,-2-5-91,0-10 136,-4-4 65,-4 1 114,-5 4 45,-6 6 357,-4 9-111,-2 6-157,-1 3 358,0 14-245,0 5-46,0 17-179,0-1-1,0 1-21,1-5 66,3-5-111,4-4-269,3-8-404,4-1-695,3-8-1704,3-1 3094,1-6 0,-9 2 0,-4-1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24.94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9 13603,'4'16'1211,"0"5"-942,-4 12-180,0 0-44,0 2-45,0-3 23,0 0-23,0-2 67,0-5-3459,0-1 3392,0-7-67,0-4-23,0-8 157,0-2 45,2-3-201,2-8-23,4-9 3392,6-13-3303,2-9-44,2-2-23,4 2 68,1 1 22,5 5-45,0 4-381,-1 5-269,2 9-403,-1 6-741,1 5-874,1 2 2713,1 2 0,-14 0 0,-3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25.24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 26 15755,'-3'-9'314,"13"-1"-268,10 7-46,18 0-46,8 2 114,9 1-46,5 0-66,4 0-316,1 0-312,-1 0-315,-4 0-380,-8 1-719,-10 4-4176,-11-2 6262,-11 1 0,-10-2 0,-6-2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25.58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224 15 9119,'-15'-8'2959,"5"1"-2914,8 7 561,2 0 246,-1 5-1,0 6-312,-4 6-158,1 5-22,-2 1-113,-1 3-156,0 2 67,-5 8-90,0 5 45,-5 8-67,-2 7 0,-1 3 0,-1 2-45,3-1 22,2-5-22,2-3 0,4-10-583,6-7-448,1-9-494,3-8-649,5-7-1168,3-6 3342,7-4 0,-7-1 0,0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25.90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0 12527,'0'25'583,"0"1"-516,0-3-22,0 2-22,0-1-91,0 0-537,0-5-449,0-5-941,0-4-1481,0-5 3476,0-3 0,0-2 0,0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26.12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36 13267,'0'-17'1322,"2"3"-1434,-2 11-89,3 2-382,-1 1-269,3 5-494,-1 11-693,1 10-1683,-2 11 3722,-2-2 0,0-13 0,-1-9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26.42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27 15509,'33'-7'224,"1"2"-224,7-4-22,3 5-1,4 2-246,0 2 22,-2 6-672,-2 0 493,-4 4-1031,-3 2 157,-5-3-427,-9 1 1727,-6-4 0,-9-2 0,-5-3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26.65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134 0 14567,'-30'75'1233,"9"-32"-1211,6 9 1,1 1-23,-3-1-403,4 1-495,0-6-962,7-5-1301,2-6 3161,4-12 0,0-10 0,0-9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26.88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 11383,'0'39'1794,"0"-5"-1704,0-10 0,0-5-68,0-6-15,0-4 1,0-5-1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09.8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 14747,'37'-5'157,"4"0"-135,1 1-44,2 1-338,5 3-603,-5 0-943,0 2-1861,-4-1 3767,-1 1 0,-18-2 0,-4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27.08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0 12684,'14'18'291,"-4"2"-291,-4 0-134,1 5-1009,2 1-1279,1-2 2422,0-4 0,-5-10 0,-1-4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27.51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53 125 11989,'-12'24'2466,"1"0"-2085,5-4 225,0 7-337,0 3-157,1 4-23,1 0-66,2-2-1,2-3 0,0-6 1,0-3-68,4-5-67,4-5-179,7-3-23,9-4-359,3-2-134,6-8-202,0-8 157,-4-10 202,-2-7 314,-7-2 290,-2-2 46,-7 1 46,-5 0-46,-3 2 90,-3 0-1,-1 1 113,-5 0 314,-3 3-337,-4 4 494,-2 5-225,1 5-246,1 5-292,0 4-202,1 4-784,1 0-942,0 2 2018,4 4 0,3-3 0,2 3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27.93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26 1 12302,'0'22'2781,"0"7"-2109,-2 5-200,-3 8-159,-1 4-313,-1-7 112,4-4-157,0-11 113,3-6-68,0-7-247,0-6 46,5-3-47,7-6-402,10-11-426,6-10 426,5-12 359,-2-1 246,0 4 45,-3 7 90,-2 6 201,-1 6 113,-7 3-203,-1 7-111,-6 2 44,-1 1-44,3 2 359,-1 8-136,1 7 181,0 11-315,-3 9 1,-1 6-135,-2 1-45,-1 4-90,0-1-1278,0-1-1816,-2-3 3184,-1-15 0,-2-10 0,-1-12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28.79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6 13110,'54'-1'3161,"0"-1"1,32 0-3308,-30 3 0,1 1-706,24 6-314,-2 4-336,-4 1-695,-12-3-875,-11-4-1412,-16-3 4484,-15-5 0,-12 2 0,-8-1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29.02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198 1 14253,'-17'21'1547,"-1"12"-1383,-5 42 1,-4 30 0,5-14-726,9-39 0,1 1-308,-11 35 1,-4 13 0,12-31-2270,15-45 3182,9-14 0,-7-6 1,7-5-1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29.79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117 1 12617,'3'46'2466,"0"5"-1637,-8 11-514,-3 9-2,-7 6-134,-1 8-89,-1-3-22,-1 1-46,4-12-44,-1-11 44,8-15-22,1-14-292,5-13-156,1-8-890,30-48 0,24-43 1,-7 13 1629,-2 14-263,0-11 1,8-12 0,-14 28 37,-26 43 90,-7 6 247,-4 10 89,0 9 23,-2 15-158,0 8-88,0 5 88,0-3-21,0 14-270,0-19-45,0 8 23,0-22 45,2-5-68,6-4 68,6-5-23,10-4 67,6-4-111,2-2 67,4-1-45,1-9-45,2-8-203,0-11-133,0-8-314,-1 2-67,-4-2 111,-7 6 91,-6 3-68,-10-10 561,-5 14 44,-6-10 23,-10 18 224,-2 2 0,-7 8-179,-1 3-23,2 2 112,-2 8 179,1 6 1,0 10-90,2 4 46,3 1-159,3-3-88,6 1 21,1 0 1,4 0-1,12 10-66,0-11 45,13 4 111,4-15-740,6-5-358,7-4-1009,7-4-3296,1-2 5224,4-11 0,-25 8 0,-6-9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30.22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131 0 12572,'-22'2'1614,"2"4"-1435,6 9 45,0 10 68,-1 9 67,1 6 22,2 2-112,1 0-3549,6-4 3280,1-2 22,4 1 1,0-13-1,8-2 113,4-16-112,11-4-23,6-3 3167,5-13-3727,2-8-1,-1-13 45,-4 0 180,-9 2 156,-9 5 204,-8 2-48,-4 4 48,-1 2-2,0 1-22,-5 1 90,-3 2-90,-6 4-45,-1 6-90,-2 3-448,2 3-561,1 10-1299,2 5 2443,2 6 0,5-8 0,2-5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30.59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0 12302,'2'17'2400,"1"7"-1526,-2 7-246,3 12-359,-2 10-90,4 3-134,-4-1 22,3-6-22,-1-6-45,1-7 45,-1-10-45,-1-11-112,1-7 45,6-6 89,3-10-291,12-10-269,5-15 23,4-8 111,6-5 0,-3 2 135,3 1 45,1 3-449,1 6-493,3 5-1546,0 5 2712,1 7 0,-20 8 0,-5 4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31.08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0 241 16227,'18'3'963,"4"0"-895,6-3-24,4-4 24,5-3-1,3-7-22,5-6-90,0-2-403,-3-4 201,-4 0-224,-9 1 224,-10 2-66,-9 1 223,-6 3-89,-4 2-158,-12 5-179,-6 5 315,-16 4 223,-4 14-44,-2 7 111,0 13 158,2 4 313,4 2-245,2-2-69,7 1-89,6-3-22,5-2 89,8-1-134,2 0-1,4-3-44,0-2 22,1-6-89,8-3 111,5-6 1,10-4 112,9-4-359,2-5-582,8-13-1123,5-9-537,2-11 2399,0-4 0,-22 19 0,-9 3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0:31.71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0 13469,'4'10'1771,"0"2"-852,-3 1-336,2 10-157,0 7-269,-1 7-68,-1 4-66,-1-5 22,0-5-45,1-7-45,2-10-515,3-5 66,4-6 248,2-1-203,4-11-447,2-8 290,0-10 293,2-3 267,-4 2 92,-4 5 177,-3 8 225,-6 5-357,-2 8-271,-1 0 561,0 11 158,0 9-159,0 14 47,0 8-158,0 1-180,0-5 1,0-7-68,0-9 23,0-8-23,0-7 1,2-3-1,5-2-22,8-2-381,6-11-224,5-8-23,0-14 135,4-3 425,-3 3 46,0 2 202,-5 6 201,-6 7-292,-6 4-111,-4 10-90,-3 2 336,-1 4-44,1 8 66,0 6-22,0 9-44,-1 5-135,0 1 156,-1-4-111,0-1-45,-1-5 22,1-1-67,1-4-606,2-1-649,2-4-2242,0-1 3497,1-4 0,-4-2 0,0-2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10.2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1 13200,'-6'23'1883,"2"6"-1457,5 10-224,4 9-23,2 5-45,3 9-89,0 1-67,0 5 90,-1-4-3506,0-4 2968,-1-8-764,-1-9-873,-1-13-965,-1-13 3072,-3-10 0,-1-7 0,-1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1:51.34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134 0 18984,'0'30'22,"-3"5"24,-13 4-69,0 5 68,-3 1-45,0-2 23,2 1-46,1-3 46,6-6-23,1-4 0,5-6 0,1-7-3617,2-6 3011,1-7-3407,0-3-1390,0-11 5403,0-12 0,0 7 0,0-5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1:51.78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0 17437,'0'24'-1188,"1"2"-337,-1-5-829,2 4-3206,-2-5 5560,0-6 0,0-6 0,0-7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1:54.01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140 91 8581,'4'-12'2758,"0"0"-2265,-4 4 45,0-1 90,0 1-292,0 0-22,0 2 23,0-1 21,0 1-157,0 0 69,0 2 21,0 1 1,0 2 223,-1 1-290,-1 0-113,-2 0-67,-3 0-68,-2 0 113,-4 2-90,0 5 45,0 8-23,-1 5 23,0 6-23,0 3 23,2 2 22,1 1-67,3 1 68,3 1-91,0-2 23,4 7 23,-1-13-1,2 3-67,0-15 90,0-2-67,0-3 22,0-2-23,4-3 46,4 0-23,2-2 22,4-1-22,1-1 22,2-2-44,4-5-45,-1-5-135,10-13 23,-9 4-46,5-7 46,-10 7-90,1 1 0,-1 0-67,2 1 67,-4-1-90,2 3 90,-4-1-135,-1 2-156,1-3-45,-2 0 335,-1 2-66,-2 1 179,-1 4 90,-4 5 22,0 1 0,-1 5 45,0-2 1278,0 3-672,-1 6-135,0 8-23,0 8 0,0 7-112,-5 0 1,0 4-113,-5 1 22,1 3-156,2 0 0,0 0-112,1 1 44,1-6-22,0 1-471,3-8-1322,-2-3-1974,1-9 3767,-3-6 0,3-4 0,-1-3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1:55.77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157 200 8200,'17'0'2511,"-1"0"-2085,-13 0-68,4-1-21,-5 0-68,3-4 45,0 2-157,-1-2 0,0-1-45,-2-2-67,-1-3-23,1 1-22,-2-3 67,4 0-112,-2 1 90,1 0 0,-1 2-23,-1 0 46,0 1-23,-1-2 179,0-3-134,0 3-68,-4-2 90,-2 5 112,-5 1-44,-1 3-113,0 1 23,-1 3-90,-1 0 0,0 3 44,-3 7-88,1 3 111,-1 10-22,-1 1 67,2 3 22,0 2-44,3 1 0,1-1-23,4-3 0,1-1-22,2-1-22,1 0-23,2-2 44,1-3-88,1-2 66,0-3-22,0-3 22,0-1-44,0-2 44,0-1-22,4-2 0,2 0 23,7-2-46,6-2 68,2-1-134,4 0-1,-1 0-67,-2-5-23,-1-1-21,-2-9-23,1 2 21,1-4 2,-2-1-90,-2 1-91,-1-3-21,-2 3-180,1-1 336,-3 3 135,-1 1 0,-4 3 134,-2 2-22,-3 4 67,-2-1 1,0 5 1972,0-1-1882,-2 2-91,-4 7 246,-2 5-89,-3 8 113,1 8-1,-3 2-134,1 6 45,-2 0 89,2 4-22,-10 16-112,7-10-68,-7 16 45,6-15-134,1 6 90,-2 2-90,0 3 0,1-1-23,0-1 45,6-3-22,2-4-45,5-7-3392,2-5 3392,1-6 22,0-4-66,0-3 88,2-7-44,4-3 23,4-6-46,2-3 3438,3-3-3370,-2-1-23,3-1 45,2 0-67,5-5 23,4-8-91,3-6 68,2-9-67,-1 1 22,0-1-89,-4-1 44,-4 0 1,-7 0-91,-5-3 90,-6 0-268,-2 0 88,-3-4 46,0 0-89,-8-5 178,-4 1-44,-10-1 134,-1 7-22,1 7 134,4 8-67,3 9 134,4 3-44,5 5 0,2 1-112,3 1 178,1 0 1,0 3-67,2 2 111,6 3-133,6 3 44,8 0-89,1-1-1,3 1-22,-1-4-583,1 1-740,-3-4-1726,2 0 3049,-5-2 0,-7-2 0,-6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1:56.89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137 215 17617,'11'10'425,"6"0"-380,14-2 0,4-3-23,0-2 23,-2-1-45,-4-2 45,-7 0 23,-5-2 21,-5-3 1,-4-4-90,-2-7-22,-3-3-90,-2-4 67,-1-2-45,0-1 45,-3 1 22,-7 1-21,-7 3 44,-6 1-68,-3 7 68,-2 1-67,-1 5 45,-1 4-45,2 0 44,0 3-22,7 0 1,1 0 44,2 4-23,1 5 23,-1 8-22,0 8 44,1 7-22,0 3 45,5 4-45,4 0 112,2 1-67,5 0 0,-1-5 22,2 3-67,2-6 45,4-2-23,5-2 23,9-6-45,0-4 45,8-3-1,2-2 2,9-3-1,9-4-68,6-2-852,7-4-1680,2 0-6346,0 0 8901,-6-5 0,-24 4 0,-11-5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2:00.44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96 10980,'15'-18'157,"0"2"-135,-10 3-89,1 3 157,-4 0-135,1 3 224,-1 0 135,0 2 426,-1 2 739,0 2 809,-1 0-1661,1-1 226,0 0 873,0 1-1771,2 1 112,0 0 292,3 0-67,-1 10 66,0 6-313,-1 13 269,-1 4-336,-1 1 178,0 5-223,-2-8 202,2 2-180,-2-7 67,0-5 45,0-4-156,0-7 223,0-3-246,0-3-359,0 0-336,0-2-4887,0 1 5694,0-18 0,0 11 0,0-12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42:01.62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50 7348,'18'0'-202,"-4"-3"292,-11 1-90,0-3 67,0-1 202,0 0 269,-2 0 448,1 2-111,-2 2 2959,0 1-2287,0 0-157,1 0-762,1 0-23,0 6-44,1 7-136,0 7-245,-1 7 112,-1 1-360,0 0 225,0-3-224,0-4 157,-1-6-158,0-5 180,0-5 23,0-3 358,1-1-627,0-10 246,0-7-336,-1-13 269,0-5-113,0 0 68,0 5 90,0 9-224,0 8 268,0 7-380,0 3 223,0 3 135,2 8 45,-1 7-179,2 9 223,-2 7-313,-1-1 224,3-1-179,-3-6 134,3-7-112,-3-3 90,1-8 0,-1 0-157,0-5-8565,0 1 8677,-6-17 0,4 12 0,-4-13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09.6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8446,'0'8'-22,"0"3"22,0-9 0,0 2 0,0-2-291,0-2 156,4 1 113,-3 2-91,4 0-44,-3-1 45,2 0 90,-2-2-591,-1 0 1,-1 0-1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6:51.7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388 1 12863,'3'98'116,"1"1"1,-1 0 0,0-1-1,1 1 1,-1 0 0,1-1-1,-1 1 1,-1-23 0,0-14-1,1 14-108,0 7 0,0 24 1,2 16-1,-1 3 1,1-6-1,-2-16 1,0-27-1,-2-38-8,-1-31 90,0 2-68,0-10 405,0 0-495,0-3-89,-2-2-224,0-4-67,0 1 22,-1-1 246,2 1 91,-1 2 66,2 1 23,0 1 23,0 2 268,0 0 606,-1 2-763,-1 0 68,0 0 628,0 0-786,0 0-21,2 0-1,-4 0 68,-3 0 45,-5 3-158,-10 3 46,-4 6-23,-4 3 22,-1 1-22,1 2 23,-2 0-46,-3 3 1,1 1 89,-2 3-134,3 4 112,4-4-45,5-2 22,6-6-44,5-7 44,7-5 0,3-3 270,3-2-494,-2 0 224,10 2 23,4 2-45,15 3 0,4 6 0,5 3-22,2 3 89,2 2-134,2 2 112,4 3-45,-2 2 0,5 2-23,-1-2 46,0 3-46,-4 0 23,-4-3 45,-6-1-112,-5-2 134,-6-6-112,-6-2 68,-7-6-46,-5-3 68,-1-2 0,-4-4 112,2 0-135,-6-1-22,-5 0 46,-5 4-92,-5-3 46,-2 4 46,-2-2-137,-3 1 182,-5 1-182,-3 2 136,-3 1-67,-1-1 22,0 3-23,0 2 23,1 1 0,1 3-22,5-2 22,1-1-67,7-1 134,4-3-112,8-3 67,3-3-44,6-2-90,1-2 45,1 2 67,0 0 22,0 0-44,0 0 44,-2-2 1,0 0-1,0 0 23,-2 1-45,4 0-90,-2 2 202,0-3-291,2 2 201,3 3-66,9 5 66,7 7-22,11 3 22,3 2 46,9 0-113,4-1 112,0 3-112,7-3 68,-5 7-46,4 0 46,-5 2-46,-1 2 23,-4-2 23,-7 0-68,-3-4 22,1 11 113,-8-11-112,1 5 44,-13-16-44,-5-5 89,-4-5-45,-3-1 23,-1-4 897,0 2-919,-6-2-23,-5 0-45,-6 0 134,-4 0-178,0 0 156,-4 0-89,-3 0 44,-5 2-44,-5 0 44,-4 5-89,-3-1 44,-3 5-22,-22 9 180,18-2-202,-10 6 89,30-9-22,5-2 23,10-5-46,4 1 46,3-6-23,6 2-23,1-5 1,1 2 89,2-2-67,-4 0 45,2 0-112,-2 0 156,1 2-134,0-2 68,2 5-46,-1-4 23,0 4-22,0-1 44,0-2-22,2 2-247,0-4 292,5 5-45,8 5 0,11 5 90,12 10-157,8 0 179,11 5-157,1 1 68,8-4-23,-4 1 22,-2 0-44,-4 2 44,-6 2-22,-7-5-45,-6-2 113,-11-6-203,-7-4 225,-8-2-113,-3-5 46,-3 1-46,1-3 68,0 0-45,0-1-22,0-2 67,1-2-113,-2-1 91,2 0-1,-5 0-22,2 0-22,-2 4 22,0-4-23,0 4 135,0-2-156,0-2 111,-10 3-67,-6 1 45,-13 2-45,-7 3 0,-1-1 0,-3 4-23,2-3 90,3 1-156,1-1 156,7-1-112,1 0 68,6-2-46,3-1 1,8-3 22,1 2-23,5-4 46,0 2-90,0-1 67,3 1 0,-2 2-23,2-2-157,0 0 203,0 2-135,0 1 179,0 10-89,0 5 44,0 5-44,0 1 22,2 5-23,0 5 135,2 8 23,-1 6-180,0 5 157,0-5-156,-3 4 44,2-4 22,-2 4 23,0 1-68,0-3 23,0-1 0,2 0-22,0 1 112,0 3-202,1 6 179,-1 24-22,2-17-90,0 16 90,0-27 89,-2-1-89,1 1 22,-2-4-45,1 1 90,-2 14-44,0-14-46,0 11 113,0-18-135,0-5 23,0-2-23,1 12 89,0-14-178,0 11 178,1-16-111,-2-2 44,4-6-44,-2-1 44,0-5 1,0 0-23,-2-2 22,2-2-67,0 2 157,1-1-179,1-1 89,-2-2-22,0-4 45,-2-4-45,0-3-1256,2-2-2913,-2-9 4169,0-13 0,0 8 0,-2-6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6:53.0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0 12056,'-19'0'2332,"5"0"-1973,12 0 829,2 0-1144,7 0 1,7 0-22,14 0-68,9 0 180,10 0-225,7 0 112,5 0-44,6 0 90,4 0-114,3 0 114,-1 0-136,0 0 46,-8 0 90,-9 0-181,-6 2 180,-9 2-112,-3 0 23,-7 2-45,-8-3-23,-4 0 68,-9-2-1,-3-1 135,-3 0 158,-2 0-337,-10 4 201,-6-2-179,-12 9 202,-7 1-45,-4 10 90,-8 7 22,-3 7-67,-5 8 45,4 2-202,0 4 89,11-6-134,4 1 68,11-10-68,6-2-89,8-9-472,3-8-246,4-5-493,2-7-897,2-3 1165,0-1 1,0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10.7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10 119 12886,'-2'-33'1546,"1"3"-1456,12 9-90,5 4 22,14 6-44,3 5 44,0 5-44,-2 8 44,-3 8-22,-2 12 0,-4 7 0,-4 4 23,-6 0 22,-6-1-68,-3 0 69,-3-3-46,0-5 22,-6-4-22,-3-5 45,-10-5-45,-5-4 0,-6-6 0,-3-1 0,-2-4 0,-1 0 0,5 0 179,7 0 292,7 0-224,9 0-225,4 1-67,4 2 157,0 5 45,10 5 22,4 6 1,11 5 44,3 3 23,2 1-113,1 2-44,0 1-67,0-1-1,0-1 0,-2-4 1,1-2-23,-4-4 22,-2-2-156,-3-3-337,-3-2-538,0-2-1076,-1-2-2332,-3-4 4417,-1-2 0,-7-2 0,-1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6:53.6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0 14948,'-6'38'1256,"13"7"-1077,21 11 180,10 7-224,4 2-46,2-3-66,2-3 22,-2-8-68,-6-5 90,-6-8 1,-9-9-68,-6-10-3504,-5-10 2652,-6-5-337,-3-4-1299,-3 0 2488,0-24 0,0 18 0,0-18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6:55.6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 16204,'28'-12'45,"5"6"0,9 16-68,9 2 113,5-3-68,12 2 23,5-1-45,9 2-3369,4 1 3436,-2-3-157,0-1-956,-6-2 1046,-1-2 67,-2 0-67,-3-1 45,0 0-22,-5-2 89,1 1 45,2 1-179,1 2 134,4 3-157,0 1-1043,-1 2 1110,2-4-23,-6-1 1,-1-5 67,-4 1-67,-6-1-22,-4 2 66,-8 2-156,-6-4 2448,-7 5-2404,-1-4 3493,-6 2-3447,1-1 192,-5-2-214,0 1 44,-1 0 44,-2 2-156,-1-1 224,0 2-179,-4-2 90,1-2-1,-5 1-22,-2-2 22,-3 0 46,-2-1-24,-2 0-290,-2 0 134,0 4 22,0 2 202,0 5-22,0 8-68,1 7 158,0 13-248,2 8 158,-1 11-68,2 8 1,0 9-1,2 9 1,1 9 21,-1-43 1,0 1-34,0 3 1,1 1 44,1 2 0,-1 1-101,1-1 0,0 0-1595,-1 0 1,-1-1 1627,0-3 1,0 1 7,-1 15 1,-1-2 71,0 33-91,-2-39 1,0-2 67,-2 21-45,0-5-68,0 1 203,0-4-202,0-2 89,0-2-22,1-5 45,1 3-68,2-4 3412,0 4-3366,-2-4 22,2-5 22,-4-6-134,3-9 256,-2-11-234,0-8 90,-1-12 44,0-5 23,0-5 68,0-1-673,0-6-1099,0-13-2152,0-17 3744,-1-17 0,0 21 0,0 3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6:56.4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 16115,'25'0'582,"8"0"-380,11-1-112,10 0-90,5-2 45,7 2 44,7 0-134,2 1 157,6 0-246,2 0-4028,4 1 4185,5 8 246,-25-1 0,2 2-258,-17-2 0,0 1 0,15 0 1,-3 0 0,12-2 55,-13-1-157,-19-2 247,-14-2-269,-13 0 157,-9-2-45,-5 0 3240,-3 1-3554,0 0-174,-1 0-1708,-13-1-877,-10 0 3073,-16 0 0,15 0 0,3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6:57.1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 17034,'23'-2'583,"5"4"-471,7 4-67,12 2 67,7 3-112,11-3 89,7 1-111,6-1 67,5-2-45,4 3 44,1 1-361,4 1 317,-2 6 23,-3-1-91,-1 3 180,-6 0-246,-7 0 112,-8-2-90,-15-2 67,-12-3-3421,-14-1 3286,-9-5 168,-9 2-78,-2-6 1,-4-1-405,0-1-335,-7 0-673,-10 0 2539,-12 0-5185,-13 0 4148,-10-1 0,24 0 0,0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6:58.1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77 5846,'-2'-22'67,"1"6"90,1 7 112,0 3 202,1 0 313,1 0-245,1 3-136,-2 0 180,-1 0-67,0 3 5873,0-2-5985,0 10-180,0 5-22,0 11 22,2 7-22,2 7 157,2 9-247,1 7 0,1 11 0,-2 4 90,-2 10-3572,-3 6 3460,-1 5-45,0 3-553,0-1 642,0-1-201,0 2 179,0-4-112,0 4 45,-1-4-45,-3 0 67,1 1-45,-2-5 1,3 1-23,1-27 0,0 1 157,-1 24-169,2-27 1,0-3 11,0 11 3129,0-4-3106,0-7 748,0-7-749,0-8-22,0-7-22,0-7 112,0-6-158,0-4 136,0-4-68,0-1 22,0-3-44,0-1 44,0 3-44,0-1 22,0 5 44,0 4-133,0 3 223,0-1-179,0 2 68,-1-7-23,0-1 22,-2 0-22,2-3 0,-2 5 0,3 0-45,-2 0 158,2 6-181,-2-5 114,2 1-69,-2-6 91,0-5 21,2-2-2802,-2-4-650,1-12-4013,-2-5 7376,-4-10 0,4 11 0,-2 4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6:59.4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77 119 7953,'-24'0'3027,"4"0"-2175,11 0 0,5 0-224,-1-2 156,4 0-111,-2 0 112,2 0-180,-2 2 45,1 0-112,0 0 1009,0 0-1547,9 0 45,13 0-45,19 0 67,13 0-21,13 0-92,5 0 181,3 0-247,7-2 202,-3-3-112,-3 0-23,-7 0-135,-6 3 68,-11 2-3347,-8 0 3391,-10 0-1350,-12 0 1328,-6 0 224,-10 0-134,0 0 202,-4 0-314,-9 0 2734,0 0-2734,-9 0 2234,-2 2-2145,-2 10 46,-5 9-1,-2 14-44,-5 9 178,-1 2-200,-3 4 178,2-1-134,1 1 67,3-4-89,-8 11 44,8-19-44,-1 6 111,14-19-178,6-6 178,5-4-111,1-5 67,5-5 23,0-3-23,2 0-68,-2-2 46,-2 2-46,0 0 46,-3 0-23,1 1 44,0-2 1,2 0-67,1-1 156,2 0 135,0 0-157,-1 0-90,-2 0 69,0-1-137,-5-8 159,3-7-180,-7-9 156,0-5-156,-3-8 134,-5-3-67,2-8-22,-6-3 67,2 0-157,-2 1 224,6 4-202,-1 4 90,2 2-113,-1 1 24,2 5-46,-2-11 91,9 23-1,1-5 45,7 24-224,2 0-3053,0 4 0,0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7:01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54 8133,'-3'-17'3699,"0"0"-2645,-1 9-225,1 1 180,2 5-157,-2 0 23,3 2-270,-2 0-135,0 0-671,2 0-46,-2 3 404,2 19-45,0 17 23,0 29-135,0 17-179,0 14 201,1-48 1,0 0 10,0 2 1,0 0-23,1-1 0,0-2 12,2 44-1,-1-12-112,1-17-179,-2-14-179,2-15-1,-4-9-179,2-14 270,-2-5-3543,0-10 762,0-24-515,0-25 3654,0-34 0,0 32 0,0 4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7:02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0 172 11003,'0'-34'2017,"0"5"-1815,0 13 0,4 2-23,3 0-89,9-3-68,5 3 23,7-1-90,3 5-22,4 5 89,1 1-89,15 4 112,-9 7-23,10 1 1,-21 6-46,-5-1-44,-8-1 22,-7 1 157,-4-1-67,-5 2 180,0 2 200,-2 11-335,-7-5 44,-6 7-66,-12-8 22,-6 0-45,-2 2-68,1 0 135,1 0-179,3 0 179,1-4-90,4-4 225,6-5-202,2-5 44,2-3 24,2 0-1,-1-2 22,4 0-201,0 0 157,1 0-90,4 2 22,0 0-44,3 0 44,0 0-246,-2-2 291,2 1 90,-2 3 22,2 4-89,3 2 90,3 3 44,6 5 45,8 7-22,7 13-46,11 10 46,10 11-247,6 10-163,9 0 163,0 4 67,4-8-89,-4-6-516,-9-3-807,-9-11-1749,-12-3 3094,-17-22 0,-6-6 0,-10-14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7:32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538 370 8446,'18'-22'1592,"-3"4"-1278,-6 5 112,-1 1 45,-2 4-22,0-3-24,-4 5 46,1-3-3302,-3-1 3346,2 2 359,-2-9-537,0 5-135,0-8-113,0 7 91,-2-4-45,-5-2 3301,-6-3-3480,-8-4 133,-3 2-44,-2-2 67,1 5-45,0 5 68,-3 4-158,1 7-44,-4 2 45,1 3-1,-2 0 46,1 12-113,-2 6 202,3 15-134,-1 5 111,3 4-111,-1 5 89,2 7-67,3 7 67,-1 7 91,4 5 21,5 5-11,9-24 0,1-1-56,2 31-90,2-32 1,1-2 45,4 18-91,8-8 68,7-5-45,15-11 45,10-10-1,6-20 1,7-5 202,38 2-549,-25-12 1,3-6 211,-14-3 1,-2-5-270,-1-7 1,-2-4-80,1-3 1,-2-2-381,-6-1 0,-3-1-909,-4 0 1,-2-1 1726,20-24 0,-27 24 0,-13 12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8:07.4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4 8110,'-23'0'628,"7"0"-606,11 0 135,3 0-90,-2 0 180,0 0-22,1 0-46,-1 0 90,2-1 90,0 0-1,2 0 1481,-2 1-1391,0 0-134,-2 0 112,2 0-134,-1 0-24,2 0 1,0 0-89,-1 0 2914,2 0-2915,-4 0 113,4 0-315,-2 0-44,17 0 179,8 3-157,19 3 68,6 4-23,5-1 44,2-1-66,3-1 44,-1 1-22,-3-2-22,-1 2-3257,-7-6 3188,-2-1 91,7-1 23,-13 0-46,4 0 69,-17 0-46,-6 0 0,-5 0 3481,-3 0-3593,-4-1 224,1-3-179,0 1 90,-3 0-46,-1 1 90,0 2-134,-4-2 67,2 2 23,-1 0-91,0 0 180,2 0-201,-2 0 134,0 0-45,1 0-203,-1 0-1299,0-2-426,-1 0-3340,0-5 5268,0-1 0,0 2 0,0 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11.2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22 12572,'-5'-6'4080,"1"0"-3609,3 4-292,1-1-156,0 2-23,6 1 0,6-2-23,8 2 46,9-1-23,3 1-23,6 1-21,0 9-203,1 5 23,-2 11-112,-7 6 0,-5 0 21,-6 3 158,-5-3 90,-6-5 22,-3 0 68,-5-3-23,-8-1 22,-6-2-22,-11-2 23,-4-3-1,-3-4-22,0-4-22,1-4-337,2-2-449,5-2-402,5-5-1570,7-3 2780,5-8 0,5 7 0,2-1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8:08.3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397 80 11630,'-25'-10'1637,"1"-2"-1413,7 2 202,0-2 22,-3-1-66,1 3 178,0 4-246,0 3 44,2 3-222,0 0 132,3 0-200,1 0-1,2 0-67,-2 0 89,1 0-89,-5 0-22,3 3 89,-3 5-179,0 4 202,-3 13-90,3-3-23,1 11 46,6-10-46,6 4-44,-1-4 22,4 6 157,0-4-201,1 1 111,0-7-67,0-6 68,1 0-68,7-1 45,4 1 0,7-1-22,4-1 89,2-1-157,3-6 113,1-1-225,3-3 202,2 0-67,-1 0 44,-2-5 23,-7-5 0,-5-5-44,-5-4-2,-3 0 204,-3 0-181,-4-1 68,1 1 0,-5-3 67,2-3-112,-2-2 22,0-3 1,-5 1-68,-5 0 134,-7 2-89,-4 6 180,-6 4-180,2 7-202,-14 5-359,14 3-1411,-6 2-1705,9 0 3677,0 0 0,7 0 0,3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8:09.3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38 168 10016,'-11'-15'3587,"3"3"-2713,1 1-22,3 5-336,0 1 22,2 3-202,0 0-66,2 2-225,0 7-45,5 13 179,8 19-112,11 18 90,7 16-135,1 9-1547,2 3 1570,-1 2-45,-1-7 90,1-5-135,-4-10 90,-6-10-45,-4-9 23,-6-8-46,-4-8 90,1-5-67,-4-8 0,-3-5 90,1-7 1435,-2-3-1346,0-2-156,1 0 89,-2 0-23,1 0 181,1 0-69,0 0-89,5-12 23,4-6-135,4-18 89,6-8-156,5-10 112,5-8-90,8-9 68,3-7-487,4-6 284,1-4-21,0 2-2,-6 0-3191,-4 9 2923,-11 12-202,-1-3 359,-13 29-67,-1 3-135,-10 27-272,0 7-2104,-2 2 4557,0 12-5812,0 7 4147,0 13 0,0-12 0,0-3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9:21.5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80 73 10173,'-24'-14'2085,"4"0"-1592,13 8 1,5 0 313,-3 1-202,2-1-67,0 0 90,-1 0-202,0 1 112,0 3-269,2 0-448,0 2 179,2 18 67,0 13 112,11 27-89,3 17 22,13 12-431,1 5 386,6 1-45,1-7-22,3-4 68,-1-8-113,-5-9 247,-2-6-247,-6-9 68,-2-11-248,-3-8-201,-3-11-403,-3-5-203,-5-8-604,-4-3-517,-1-2-1160,-1-2 3313,2-7 0,-2 5 0,0-5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9:22.0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324 0 15979,'-10'36'45,"-4"6"-22,-10 8 89,-2 7-156,-1 8 133,2 2-89,-6 2 23,5-2-23,-6 1 22,5-1-44,2-2-23,2 0-292,8-6-358,3-7-224,7-8-650,3-12-584,2-14-2622,0-8 4775,7-8 0,-5-2 0,4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9:22.6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15 11495,'-18'0'4620,"3"0"-3679,10 0-268,3 0-180,0 0-157,0 0-537,2 0 290,8 0-66,10 0 21,18-1-44,5-3-44,7 0-203,-3 0-313,0 2 66,-5 2-246,-2 0-291,-8 0-561,-5 0-448,-6 0-494,-11 4 2534,-3 1 0,-5 0 0,0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9:22.9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 1 8021,'-15'4'2959,"5"0"-2421,8-4 1256,2 0-1233,13 0-315,6 0-157,20 0 1,3 0-157,8 0 134,2 0-67,2 0 45,-1 0-45,-5 0-45,-6 0-1390,-1 0-134,-14 0-1279,-2 0 2848,-17 0 0,-2 0 0,-6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11.7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19 11249,'-6'-9'2309,"2"3"-1838,2 2 2085,2 4-2422,0 14 158,0 10-113,0 18 45,0 15-89,0 10 90,0 9-136,0 10-44,0-1 0,0-1-68,0-10 135,0-6-201,0-12 134,2-8-90,2-14 67,2-13-201,1-6-270,-1-9-134,-2-2-246,-2-3 22,-1-1-314,2 0-157,-1-15-651,-1-11-358,-1-22-492,0-8 2779,0-5 0,0 27 0,0 7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12.4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43 420 7976,'-12'-63'1703,"0"-1"1,1 6 0,4 8-1278,7 16 90,0 5-314,0 6-1,3 3-178,10 6 179,8-3-112,14 4-23,3-1-45,8 5-22,0 1 0,2 6-22,-2 1 112,-8 1-180,-4 0 90,-7 0-22,-4 5 66,-4 3-44,-2 9 90,-7 2 89,-3 4 0,-5 0-179,-2 2 203,0-4-203,-4 5 89,-5-4-66,-7 2 21,-5-3 1,-4-2 0,1-2-23,-5-3-66,-1-4 21,-3-1-44,0-5 89,4 3-44,5-1 44,3 0-44,4 3 44,2-6-22,0 5 45,5-5 22,-1 2-111,3-1 111,2 0-45,-1-2 90,3 1-45,0-2 23,0 2-44,4-1-24,-2 6-44,2 1-24,0 5 204,0 3-158,2 2 179,7 0-67,5 4 67,7-2-112,7 2 23,3 1 22,9 3 90,2 4-90,4 3-67,0 4 134,-1 6-134,1-1 23,-2 2-46,-2-6 45,-7-3-67,-5-9 68,-7-5-68,-9-12 156,-5-3-649,-7-7-583,-2 0-942,0-13-2511,0-8 4529,-6-17 0,5 16 0,-4 2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12.9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13873,'15'17'896,"4"-5"-672,9-9 112,7 0-156,7 2-90,2-1-68,2 2 45,1-1-112,1 0-3279,0 0 3346,-4-1-134,-6-2-134,-7 0-225,-7-2-90,-6 0-246,-5 0-112,-7 0 2674,-3 0-1755,-3-21 0,0 16 0,0-15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13.2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0 9859,'-14'0'3475,"2"0"-3228,12 0-23,0 0 336,0 10-111,0 10-91,0 16-111,0 9-135,0 2 90,5 1-247,1-6 112,6 2-111,-4-9-450,-1 2-738,-3-6-4313,1-2 1734,-1-5 3243,4-5 1,-6-8 0,2-5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11.5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169 0 13985,'-15'15'1165,"-1"1"-940,-4 2 43,0 3 68,0 4-133,-2 1 43,4 0-67,2-3-44,4 2-68,6-2 46,3 3-46,3-1-22,5-1-1,7-2 24,7-4-24,8-4 1,2-3-22,0-6-1,0-2 0,-1-3-66,0 0-24,0-2-380,-1-7-606,-2-4-4423,-2-8 993,-3-1 4484,-6-6 0,-5 13 0,-5 2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13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14522,'0'30'2063,"0"5"-1749,0 13 134,0 7-89,0 6-224,0 4 66,0 4-245,0-2 111,0-4-90,0-6 23,2-12-403,-2-13-3819,2-13 3146,-2-12-5516,0-12 6592,-4-16 0,4 8 0,-4-5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14.4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35 107 12706,'-19'4'2041,"4"0"-1436,15-4 718,0 0-964,7 0-113,4 0 136,9 0-270,10 0 67,6 0-157,10-2 45,13 2-67,3-4 45,10 2-22,4 0-68,5-3 134,6 1-201,4-4 202,5 0-101,-45 5 0,1-1 22,-1 1 0,-1 0-22,3-1 0,-1 1 11,0 0 0,-1 0-12,1-2 1,-1-1-1696,1 0 0,-1 0 1729,-1 0 1,1 0-120,12 0 1,-1 1-16,24 1 135,7 0-91,-49 9 68,-14 2-156,-10 3-181,-11-5 3107,-6-1-4900,-3-4-1046,-7 0 3176,-11 0 0,7 0 0,-6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15.1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13245,'8'29'3362,"1"1"-2711,-9 8-203,2 4-156,-2 10-68,0 3 0,0 4-134,0 1-68,0-3 90,0-2-179,0-5 67,0-6-449,0-10-201,0-14-359,0-9-3879,0-10 4888,0-23 0,0 17 0,0-17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15.5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15957,'20'14'-4865,"-4"-3"1434,-9 2 3431,-2-3 0,-1-2 0,-3-3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16.5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88 180 9523,'-1'-20'4058,"-2"2"-3095,-4 5-200,1-1-46,-3 2 68,1 3-135,0 5-223,2 3-338,1 1 135,3 0-201,-3 3 179,0 13-45,-2 15 22,-1 19 0,4 11-89,1 6-45,3 0-90,0-5 135,3-9-157,10-11 67,3-10-23,9-7 0,-4-9-268,1-7-23,1-6 23,4-4-270,0-18 68,2-12 44,-8-19 136,-1-2 201,-6 1 134,-3 9 1,1-3 21,-6 23 158,-1 0-68,-3 20 1,-2 0 179,0 15-45,0 6-90,0 17-66,2 3 21,2 3-89,5-2-67,1-4 134,5-7-202,-2-6 157,3-8-89,-4-4 89,0-5-112,-4-2 135,2-4-1,-3 0-44,3 0 0,-2-7-112,4-3 201,0-13-223,2-2 66,1-9-111,-3-1 111,-1-6-44,2-2 90,-8-4-23,2-3 44,-7-22-133,-4 17 178,-5-8-133,-5 26 44,-5 13 0,1 6 0,3 8-157,2 6-516,-2 3-314,5 1-358,-3 8-1951,4 6-2241,2 8 5537,0 2 0,5-11 0,0-3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17.3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463 115 7056,'-4'-19'2960,"2"0"-1817,-2 6-470,0 0 246,-2 1-201,-5 1 156,-1 1-336,-4 2 0,-5 4 0,-1 3-3436,-2-1 3256,-1 2 128,-8-2-441,5 9 89,-6 6-134,9 11 23,0 4-23,0 5 22,2 1-22,2 6 22,0 4 91,-1 31 223,4-14-224,-1 24 67,9-25-111,5-1 3477,3-6-3500,2-3 22,0-4 0,3-5-67,7-2 168,4-5-280,12-4 247,1-4-135,14-7 67,2-6-67,13-7 90,2-3-113,11-3 46,0 0 67,0 0-292,-1-12 134,-5-6-335,-7-11 111,-5-4-111,-12 5-225,-9 3-493,-7 2-583,-8 8-1614,-2-2 3318,-3 2 0,-4 6 0,-3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18.7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0 9635,'-5'5'2982,"2"-2"1278,3-3-3969,5 0-112,6 0-22,9 0 45,10 2 22,7 0-201,7 3 111,7-2-44,4 2 67,6-5-134,3 2 66,-1-2-44,1 0-23,-2 0 68,0 0-112,-2 0 111,-3 0-66,-4 0 21,0 0-44,-3 0 90,2 0-90,-3 0 0,2 0 22,-1 0-111,2 0 223,-3 0-179,-2 0 68,-2 0-23,-3 0 22,1 0-67,-2 0 68,1 0-23,-2 0 0,-2 0 45,0 0-113,0 0 136,0 0-91,2 0 46,4 0-46,2 0 68,0 0-3437,1 0 3392,-3 0-97,21 0 187,-17 0-135,17 0 68,-16 0-46,-1 0 46,5-2 3332,17-2-3355,-15 0-23,11-1 202,-24 1-269,-4 2 157,-2 0-89,-1 2 22,-1 0 0,2 0 0,1 0 22,-1 0-44,3 0 67,0 2-113,5-2 204,3 2-204,0-2 91,7 0-69,0 0 92,3 0-69,2 0 23,-3 0 0,14 0 68,-18 0-159,11 0 137,-21 0-69,0 0 68,-2 0-67,15 0 22,-13 3 22,11 2-22,-15 2-45,-3 3 157,-1-2-179,-5 1 90,-2-3-23,-1-1 22,-5-3-44,2 0-114,-9-2-491,-5 0-584,-5 0-7488,-4 0 8699,-19-13 0,14 9 0,-13-9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19.8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18110,'-2'39'762,"0"7"-717,2 16 247,0 8-270,4 3 112,0 3-134,4 2 68,-1-3-113,3 0 90,-1-8-4297,1-6 4230,-1-8 343,-3 0-1151,0-24-403,-4-4-852,1-22-2287,3-20 4372,4-16 0,-4 9 0,1-5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20.3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489 0 12617,'-15'1'1905,"-4"6"-1322,-1 15-157,-4 9 225,1 7-114,-2 6-21,-5 9-134,-3 6-46,-5 7-202,-2 4-67,-2 3-22,2-1-67,2 3 67,5-8-113,6-4-111,8-12-673,6-10-829,7-11-853,3-11-1749,3-8 4283,0-5 0,0-5 0,0-1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20.8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16024,'0'22'1390,"0"4"-1165,0 10-46,0 4 45,0 6-268,0 2 88,0-1-44,0-4-44,0-7-158,0-9-516,0-10-425,0-6-203,0-7-1008,0-2 2354,0-16 0,0 11 0,0-11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07.16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11 294 13603,'-6'-3'1816,"2"0"-1412,4 3 134,0 0-135,10-5-21,9-3-226,19-11-21,15-3-113,14-7-296,-29 13 1,1-1 273,2-1 0,0 0 0,0 0 0,-1 1 0,-2 1 0,-1 0 0,27-11-247,-8 8-269,-11 6-268,-8 7-248,-11 3-492,-8 3-1010,-10 0-415,-4 3 2949,-4 1 0,0 0 0,0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11.8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 16451,'-4'24'-472,"4"1"-559,6 0-1345,3 2-3006,1-3 5382,-1-7 0,-4-8 0,-2-6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21.0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 17258,'20'-8'-785,"2"1"-717,-6 7-539,4 0-873,3 0 2914,2 0 0,-10 0 0,-3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21.6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0 14792,'-4'38'896,"1"9"-402,3 3 133,5 10-380,3 4 67,4-4-314,-1-1 44,0-13-21,-1-10-1,2-13-67,-1-10-291,4-7-135,-1-4-157,4-14 24,-2-12-339,-1-18 69,-1-10 538,-6-4 224,-1 5 89,-3 7 91,-2 9 178,-1 14 68,-1 10-112,0 8-134,0 3 469,2 8-178,2 15 44,2 14-133,3 16-69,-1 3-66,7 0-68,-1-8-45,6-9-22,2-11 90,-1-10-135,0-8 180,-4-7-112,0-1 44,-2-2-89,-1-5 66,-3-6-21,0-9-46,-3-8 135,2-3-201,-5-4 268,-1 3-224,-2 1 90,-2 3-67,0 3-1,0 2-290,0 4-360,-3 2-874,2 5-1458,-3 3 3005,4 5 0,0 2 0,0 2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22.2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332 69 9545,'-12'-31'1345,"3"8"-605,7 16-157,1 3 67,-1 2 45,-4 0 0,-3 2-179,-5 0-135,-3 0 23,-4 0-247,-2 0 156,-2 10 24,-3 1 21,-1 15-21,0 1 44,3 6-3593,1 5 3301,4 0-44,5 4-157,5 2 247,7 0-203,3 2 91,1-1-46,8 0 68,3-2-67,8-4 44,3-5 3370,18 5-3302,-4-16-180,16 8 180,-10-15-113,2 1 91,4-6-91,0-1-89,-1-6-381,1-3-516,-1-6-673,-2-13-1210,4-18-202,-3-15 3094,2-10 0,-21 27 0,-7 7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23.7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279 0 10330,'-10'0'3049,"3"0"-2220,5 0 1257,2 0-1862,-2 10 180,0 7-158,-2 11 0,2 7-111,-1 3 157,2 7-203,0 7 68,1 9-45,0 11 23,0 7 67,1 12-247,5 3 112,4 5-22,1 0-23,3-3-22,-3-3-3347,-3-7 3370,1-5-296,-1 10 206,-2-29 134,1 6-89,-5-32 67,0-6-68,0-5 113,-2-6-45,2-7 3257,-2-5-3167,0-5 854,0 0-832,-5-16-111,-8-3 43,-11-18-111,-10-4 44,-5-8-22,-3-2-22,4 2 67,4 1-203,3 9 136,6 7-471,4 7-404,4 8-403,6 4-987,5 0-2556,3 2 3995,3 0 0,0 8 0,0 2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24.5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408 1 16989,'-15'7'493,"-12"11"-381,-15 21 180,-9 11-24,-2 7-110,2 4 43,2 2-89,7-5-89,9-7-23,7-12 22,14-11-201,5-7 201,7-6-66,29-1 111,2-6 22,33-3-66,-3-5-1,9 0 1,3 0-68,4 0 134,-3-5-156,-5-2 134,-6-4-223,-11 3-24,-10 1-223,-12 3-181,-7 2-88,-10 0-180,-3 2-90,-7 0 23,-1 0 45,-2-2-1570,0-2-673,-7-2 3117,-6-6 0,3 6 0,-2-2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24.8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5 15083,'-17'-3'2063,"5"2"-1884,7 4 22,2 12 181,-2 13-113,1 15-22,0 14-113,2 5-89,0 4 89,2 5-246,0-2 202,0-2-157,2-6-427,8-11-514,5-12-651,11-17-942,3-10-2736,5-15 5337,4-27 0,-16 18 0,-3-18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25.5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13715,'0'72'2444,"0"-1"-2063,0-11 247,0 9-337,0 9 91,2 7-136,2 6-67,0-4-133,1-2-440,3-10 416,-4-12 204,8 2-293,-8-27 237,4-4-148,-7-25 90,1-7-246,-2-2 199,0-17-177,0-13-112,0-27 112,0-11-157,0-10 291,1 5-179,3 4 22,7 11-44,5 10 67,7 8 0,5 11 90,5 10-23,3 10-45,6 5 180,-3 4-203,4 9 158,-6 6-45,-3 12 0,-7 4 0,-10 0 0,-6-4 0,-7-5 68,-2-1-1,-2-3-134,-4-1 179,-8-4-135,-10-3 91,-11-5-113,-3-3 112,-2-2-89,1 0 22,3 0 89,5 0-44,8 0 89,6 0-178,9 0 111,3 0-246,3 0 246,0 5 67,3 7-44,8 7-1,5 8-111,7-3 180,5 1-203,5-3 134,5 0-89,6 1 45,0 0-337,2-2-448,-2 0-560,1-5-561,-4-5-560,-1-5-2265,-4-4 4686,-4-2 0,-13 0 0,-5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25.8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0 11854,'-20'16'2668,"5"2"-2018,8 5-22,3 11 45,2 8-157,0 15-247,2 5 112,0 8-224,0-4-112,0-3-45,0-8 45,0-12-157,0-9-404,0-12-336,0-12-157,0-3-561,0-10-1008,0-15-650,0-15 3228,0-18 0,0 19 0,0 5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26.3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127 19 11675,'-11'-10'3542,"3"1"-3407,8 9 0,8 0 21,9 0-178,18 12 89,8 5-44,8 15 21,1 3-111,-4 3-112,-6-2-1,-8-1 158,-13-5-1,-8-2-89,-7-3 180,-6-2-91,-12-5 46,-10-7-23,-16-4 67,-9-4-67,-4-2 22,4-1 225,5 0-68,14 0 45,7 0-246,13 0-45,3 0-45,5 0 67,12 0 23,6 0-1,13 0-22,5 0 90,-1 5-157,1 8 179,-5 12-89,-4 8 22,-8 4 0,-8-1 67,-5-3-44,-5-3-23,-1-5 67,0-1-22,-8-4 247,-8-3-248,-11 0 270,-9-9-68,-4 1-88,-4-7-91,0 0-45,2-2-22,5-2-67,5-8-605,5-5-741,3-8-1412,4-1-2915,7 0 5740,6 0 0,5 11 0,2 3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26.9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153 123 10330,'-13'0'3766,"1"0"-2779,-1 0-225,-1 0-179,1 0 23,-1 0-270,1 0 112,2 0-268,-1-2-24,3-2-66,-3 0 67,6-2-22,-1 2-23,5 2 67,0-1-291,2 3 134,0-4-22,2 4 180,15-4-68,15 2 45,21-3-90,16-5-22,11 0 0,7-5-67,6 2-185,0 1 140,-1 1 89,-7 5-44,-11 2 22,-16 2-90,-11 2-67,-15 0-45,-5 0-358,-10 0-180,-6 0-426,-5 0-314,-4 0-3896,-2 0 5376,-9 0 0,7 0 0,-7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12.4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43 15172,'-14'-10'2377,"2"2"-2287,11 5-112,0-2-1,9 0 23,7-1-45,10 2 0,4 2-201,1 2-203,-3 2-133,-1 7-158,-3 5 45,-4 8 89,-7 2 337,-5 3 67,-5 0 45,-13 2 112,-5 0 45,-12 1 23,-1-5 201,0-5 269,5-5 180,4-7 0,7-5-90,4-2-180,5-1-44,2 0-68,14 0-67,3-4-201,14-1-1,3-3-67,5 0-1008,4 5-1234,4-2-4439,-1-1 6726,6-3 0,-24 3 0,-3-2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27.2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1 11070,'-24'12'2803,"4"4"-2041,15-8 22,3 9 203,0 0-225,2 10-22,0 5-336,0 10-113,0 6 23,2 2-270,1 5 114,3 0-180,2 3 66,1 3-66,-1-7-3348,3-3 3281,-3-9-2740,2-9 1685,-3-12-851,1-10-606,1-8 2601,3-16 0,-5 9 0,-1-9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27.5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12460,'0'62'3071,"0"2"-2420,0-2 89,0 9-292,0 11-22,0 4-314,0 8-22,1-2-90,3-4 89,4-10-134,0-13-762,0-14 0,-5-24 67,-1-10-1390,-2-26 382,0-17-1100,0-20 2848,0-25 0,0 29 0,0 3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28.1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20 103 9971,'8'-47'4955,"11"6"-4597,11 33-358,8 3 203,2 3-159,0 2-21,1 9-23,-3 3 45,-4 9-68,-3 2 68,4 8-90,-14-7 157,4 3-201,-18-10 111,-2-2 0,-5-3 68,0 1-68,-4-5-44,-8 3 0,-10-3-46,-11 3 180,-6-1-246,-7 5 224,-2 0-113,-5 6 158,6-1-1,3-1 46,12-4-90,7-5-46,10-3 91,7-3-158,5-2 135,3 0-403,0-2 381,0 3 134,3 3 135,10 7-23,12 4 0,12 5-89,10 2-135,7 3 134,3 3-134,11 8-66,2 4-24,8 6 45,2 5-44,-1-2-1,-22-15 1,1-1-319,22 13 352,-29-19 0,-2-2-325,3-2-112,-12-6-292,-17-9-336,-10-5-67,-10-3-2287,-3-2 3363,-8-7 0,6 5 0,-7-4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29.3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358 62 6854,'-29'-16'2377,"4"3"-1480,15 5 0,-1 3-269,3 1 157,-1 2-203,1-1 1,-1 0-201,-1 1 177,-11-1-491,3 3 44,-8-2-89,9 2 22,-2 0-45,2 0 44,-2 0 24,0 0 44,2 0 291,1 0-201,5 0 156,2 3-43,-1 0 43,4 1-88,-1-1-24,5-3 180,0 2-134,0-2 896,2 0-941,5 0-247,10 0 224,10 0-68,15 0 24,6 0-113,11 0 113,12 0-91,7 0-432,14 0 388,9 0-68,-45 0 1,1 0 78,3 0 0,0 0-101,2 0 0,1 0 67,-1 0 1,0 0-12,-2 0 1,2 0-24,20 0 1,-1 0 22,-21 0 1,0 0-1,17 0 0,-2 0-56,25 0 135,1 0-135,-49 0 0,1 0 78,0 0 1,1 0-45,1 0 0,1 0-1599,1 0 1,2 0 1598,0 0 0,1 0 33,1 0 1,0 0-176,-1 0 1,1 0 152,-4 0 0,1 0 22,-3 0 1,0 0-113,43 3 202,-3 3-179,-6 4 90,-1 2-23,-2-1 22,0-1-67,-5 1 90,5-3-45,-1 1-45,5-1 158,1-4-226,-1-1 180,0-3-156,-7 0 66,-6 0-44,-6 0 271,-8 0-294,-4 0 68,-9 0 67,-9 0 3112,-7 0-3023,-8 0 193,-4 0-395,-2 2-380,-8 0-270,-2 0-1053,-7 0-1659,-1 1 3430,-12 3 0,9-1 0,-8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37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0 18894,'-6'58'606,"1"5"-405,6 3-110,5 7-69,2 3-22,2-7 90,-1-3-180,-1-8 247,-2-5-471,-1-3-359,-1-8-537,0-6-540,-1-13-917,3-8-966,0-9 3633,3-5 0,-4-1 0,0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37.3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1 107 15576,'25'1'1076,"3"-4"-672,9-7-158,9-1-201,16 0 45,6-3-23,2 3-157,-2-1 225,-5 4-180,-9 5 0,-8 1-268,-10 2-248,-13 0-201,-8 0-157,-10 0-112,-3 0-629,-2 0-1748,0-3 3408,-5-5 0,4 3 0,-4-2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37.6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1 13312,'-13'22'2578,"3"-1"-1771,10-4-448,0 4 67,-2 10-179,1 3-113,-2 12-134,3 7 45,-4 7-3437,4 6 3347,-2-4-2021,2 17 362,0-29-1143,7 4-2377,7-33 5224,5-11 0,-4-5 0,-5-5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37.9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14792,'10'19'1232,"2"9"-962,-9 16-91,4 4-134,-1 2-23,1-8 23,1-6-135,-2-9-1030,-2-6-495,-3-11-918,1-3-921,-1-7 3454,0-7 0,-1 5 0,0-4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38.1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 14410,'25'-8'179,"1"8"-403,-9 12-1300,1 1-1324,0-5 2848,1-1 0,-8-4 0,0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38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14635,'9'92'3228,"1"-8"-3195,-11-31 1,-2 0-11,3 16 111,2-33-268,3-14 223,2-6-89,2-10-89,0-3-135,-1-3-68,4-11-67,-3-14-44,-1-17 156,-2-8 1,-4-1 335,-2 10-133,0 5 66,0 17 90,0 6 0,0 9-67,0 3 44,0 1 23,0 5 158,3 13 178,1 13-291,7 17 135,1 4-180,5 3 0,2-4-135,2-9 68,2-7-45,-2-8 45,2-7 0,0-5-113,2-8 226,1-3-204,1-2 92,-2-2-46,-4-2 89,-2-7-66,-7-2 66,-1-12-44,-5 1-22,-2-10 89,-3-2-247,-1-8 225,0-3-180,-5-2 1,-6 3-46,-7 7-112,-5 3-22,2 11-269,-2 6-291,7 4-606,0 7-695,6 2-2086,2 2 4216,3 1 0,3 0 0,0-1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12.8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17482,'13'-12'157,"3"1"-157,10 8 0,2 1 0,5 2 0,0 0 0,2 4-22,0 1-427,-2 4-201,1-1-314,-7-2-785,-1-1-695,-9-2-2152,-7-2 4596,-5 1 0,-5-2 0,0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40.3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459 141 10599,'12'-8'4103,"-1"0"-3027,-11 2-247,0-2-290,0 0-203,0-1 23,-7-2-292,-7-5 224,-7 1-44,-8-2 44,-1 3-89,-5 3-135,1 5-44,-3 2 0,3 4-23,-2 7-68,1 10 158,-2 14-135,4 10 135,-1 8-45,8 4 89,6 5-44,8 3-1,7 2-3413,3-5 3324,2-1 112,5-8-157,6-1 134,12-6-111,8 0 89,7-8-67,9-3 68,4-10 22,43-8-46,-22-7-156,-20-5 0,0-1-247,16-3-694,2-10-203,-8-5-605,-9-10-1099,-6 0-1569,-10 3 4529,-7 5 0,-14 9 0,-5 5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40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1 14231,'-10'34'2130,"1"4"-1323,9 7-426,0 7 0,2 11-67,3 7-157,3 4-134,6 5-1,-1-4 1,1-1-23,-3-8-225,-2-12-537,-4-15-23,-2-17-157,-3-12-2757,0-8 1323,-3-26-830,-3-5 3206,-7-25 0,5 24 0,0 7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41.2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5 336 9096,'-2'-32'4104,"0"1"-3387,2 0-112,0 1-22,3-4-269,10 2-90,9-1-112,8 1 23,7 5-113,-1 2-22,4 9 90,2 7-45,0 6 112,0 8-157,-4 11 157,-2 7-135,-1 11 23,-4-3-45,-5-1 0,-7-5 0,-5-4-22,-9-6 67,-1-3-68,-4 0 180,0 0-202,-4 5 90,-8 2-90,-7 2 135,-9 2-90,-1-3 22,-1 0 23,-4-6-67,-3 1 111,-3-5-134,-2-3 90,4-3-90,2 0 68,8-2-23,6 0 45,7 1-68,7-2-89,3 0 45,5-1-67,3 2 425,6 4-111,10 3 133,10 8-22,9 6-66,6 3-90,3 5-91,0 2 1,-1 3-67,1 4 156,1-3-223,2 1 156,-2-7-134,-4 1-337,-4-7-963,-6-4-1190,-4-9-3205,-5-7 5762,-4-7 0,-11 2 0,-3-2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35.3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12 130 11316,'-1'-23'3520,"0"2"-2847,-2 1 179,2 2-179,0-1-90,1 5-135,0 5-112,0 5-67,-2 3-90,2 1 46,-2 18 134,2 17-113,0 31-21,0 18-113,2 10-180,3 4 203,1-3-247,4-9 179,-4-8-3683,-1-16 2899,-3-13-3387,0-6 472,-2-18 3632,-3-4 0,2-15 0,-3-4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36.1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210 153 7818,'-37'0'2803,"4"0"-2287,6 0 45,2 0 111,-1 0 158,2 0-157,5 0-136,8 0 1,5 0-111,5 0 1523,1 0-1479,10 0-180,4 0 68,11 0-157,7 0 67,4 0 23,14 0-113,9 0 90,13-2-225,12 1-202,8 0 180,-42 0 1,1 0 10,2 1 1,-1 0-57,1-3 1,0-1 67,2 0 0,-1 0-45,-1-2 0,0-2 11,0-1 0,1 0 11,-1 0 1,0 0-57,1-2 1,1 1 89,1 1 0,0 1-1715,4-1 1,0 1 1680,-1 1 0,3 2-407,25 0 1,1 1 361,-25 1 1,0 2 28,19-1 1,-2 2-7,-27 2 0,-4 1-67,50 7 391,-2 5-391,-3 1 134,-1-3 2578,-2-5-2667,4-4-23,1-3 34,-46 0 0,1-2-1,0 1 1,1 0-11,0 0 0,-1 0-57,0 0 1,0 0-214,41 0 269,-11 0-178,-12 0 22,-13 0-24,-14 0 2,-12 0 1012,-13 0-1282,-8 0-148,-5 0-210,-4 0-1010,0-3-3161,-5-1 5082,-17-6 1,12 6 0,-10-1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44.5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252 24 7034,'8'-8'2735,"0"1"-1995,-2 3 90,-1 2 21,-3 0 899,0 2-966,0 0-201,-2 0 67,3 0-22,-2 0 1502,1 0-2108,-14 7 68,-1 3-90,-15 9-67,0 2 201,-2 4-268,-2-2 246,4 2-157,0-4 90,9-2-68,2-4 46,4-3-46,1-1 23,2-3 0,3 3-89,1-3 44,3-1 23,0-3-23,2-2 22,1-2 23,0 2-89,0 0 134,0 3-45,0 3 44,0 3 24,5 5 88,6 6 1,10 5-111,8 6 133,4 3-224,1 0 90,-1-3-67,-3-3 66,-1-7-66,-4-4 44,-2-5-22,-1-3-247,-1-7-268,2-1-494,0-3-3161,5-20-1570,-7-2 5740,-1-24 0,-12 23 0,-5 1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44.9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 0 17034,'-4'16'852,"1"7"-516,3 16-224,-2 5-22,1 4-68,0-4 1,1-8-23,0-7-135,0-12-403,0-6-247,0-7-22,0-2-493,0-2-920,-2-9-201,-4-13-786,0-17 3207,-5-13 0,6 20 0,0 6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45.4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24 17617,'80'-7'-105,"0"0"0,-5-3 0,-23 11-51,-49 14 133,-3 1-111,0-3 89,-12-1 23,-6-5 22,-15-1-23,-13-2 158,14-2-113,-1 1 90,24-2-202,5 2-44,4-3-46,0 4 180,9 1 45,10 7-45,12 5 68,6 6-158,1 4 202,-6 0-134,-5 1 44,-2-1-67,-13-4 68,-1 0-23,-9-8 45,-1 2-1,-1-4-21,-10 4 134,-6 1-90,-14-1 246,-7-2-177,-3-1 43,-4-6-112,0-3 0,0-3-89,2-2 22,7 0-157,9 0-650,10 0-4372,9-10-718,14 0 5897,14-10 0,-8 11 0,6 1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45.9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93 100 11787,'-26'-6'4507,"4"0"-3566,10 1-246,3-1-268,1-4-47,2 1-43,1 1-202,3 0 89,0 5-269,2 0 112,0 0-67,5-1 45,10-2-23,12-3 23,17 3 0,16 0-68,14 4 91,13 2-136,9 0-143,0 0 121,-2 0-134,-14 4-89,-15 2-91,-18 3-135,-14 1-268,-16-4-22,-8-3-113,-7-3-1412,-9 0-1704,-10 0 4133,-12-8 0,9 6 1,1-7-1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46.2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0 16451,'-13'33'2174,"2"4"-1456,9 10-427,-2 15 1,0 13-180,2 11-45,0-2-67,2-1 23,0-11-46,0-9-448,5-12-426,3-10-762,4-13-605,3-14-1256,-2-8 3520,6-9 0,-10 2 0,2-2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13.0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0 12572,'-7'16'3251,"2"3"-2646,5 4-224,0 7-134,0 8-180,0 6-44,0 1-23,2 6-651,2-3-1052,0 1-4261,-1-11 5964,-2-12 0,-1-13 0,0-11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47.0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138 866 10419,'-10'13'3251,"3"-2"-2623,1 1-22,2-5 89,0-2 179,1-3-269,-1-2-224,-2 0 46,-1-5-271,-1-7 68,-5-9-201,3-6 22,-5-9-67,3-6 67,1-9-68,1-7 23,6-5-22,1 2-24,3 0 114,0 5-158,0 5 112,5 2-66,3 3 21,4-2 1,3 6 22,-4 0-23,6 8 23,-1 1 23,1 8-113,0 5 135,-3 6-179,-1 5 111,0 3-44,0 4 89,4 0-66,1 2 44,6 0 0,1 0-23,7 7 135,-1 7-134,2 11 134,-3 11-90,2 3 1,-1 6-23,2-3 44,-3-3-21,-3-5-23,-2-11 22,-8-2-89,-5-11 179,-7 0-112,-3-4 68,-2 2-46,0 3 1,-10 2-68,-7 5 67,-11 1-67,-8 0-45,-5 0 157,-6 2-156,-3-2 111,-5 4-22,-1-5 23,6-1-46,6-6 113,14-3-90,12-5 0,9-1-23,8-2-178,1 0 111,6 2 180,10 5 22,9 5 112,13 10-22,4 5 44,8 11-21,5 3-158,1 10 135,6 1-292,3 5 180,2-1-90,2-5-22,-9-7-696,-12-9-448,-14-12-1121,-17-10-1480,-8-8 3767,-7-3 0,-2-2 0,0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47.9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336 1 18469,'-20'50'537,"-5"2"-357,-14-5-45,-1 2 44,-6 1-45,6-6-111,2-2 89,7-10-180,8-5 113,8-6-67,4-6 44,7-3-67,0-5 68,4-3-68,0-2-67,0-2 45,0 1-3437,0 2 3571,12 4-45,12 2 46,21 5-24,20 0 24,17-3-289,14-2 254,-44-5 1,0 0-12,0 1 1,1-1-135,46 4-90,-7 2-426,-14-3 23,-16-1-292,-19-2-157,-18-2 3361,-14-2-3763,-8 0-2446,-3-7 3902,-15-12 0,11 8 0,-11-6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48.2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77 1 15778,'-13'23'1816,"1"5"-1256,6 4-21,-1 14-68,-1 9-135,-1 14-202,2 8-44,0 3 0,3 2-3504,2-9 3570,0-6-312,2 0-427,0-27-561,0 1-806,0-27-988,0-7-2622,0-3 5560,0-4 0,0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49.8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0 874 15217,'4'27'1705,"9"7"-1437,5 17 136,12 8-224,1 7-1,3 2-179,-3-2 89,-2-9-66,-7-11-1,-4-15-22,-5-13 67,-7-10 23,-1-5 67,-5-3 23,2-8-3595,-2-16 3550,0-24-541,0-7 1,0-6 225,-1 11 1,-1-2 67,-1-20 0,-2 0 56,-1 19 0,-1 2-276,-9-43 309,-1 9 57,7 35 0,0 2-146,-4-20 179,-2-12 2959,9 38-2959,1 4 572,0 8-594,2 5 421,1 0-421,0 6 22,2 0 225,1-1-248,0 9 91,0 0-90,0 8 45,0 0-68,0-4 45,0-1-22,0-5-90,0-1 157,0-1-179,0 3 134,3 1 1,5 0-24,2 3 113,3-1-67,-2 1 45,-1 2 44,1-1-112,-3-1 202,2 2-269,-1-1 90,-1 1-90,3 0 22,-1 1-22,3 1 23,1 2 89,1 0-134,0 2 134,0-2-157,4 2 135,2-2-90,4 0 22,7 0-22,1 0 45,7-1-68,-2 2 46,-1 0 22,0 1-113,0 0 225,3 0-202,2 0 90,-2 3-67,2 1 67,-2 6-45,2-2 22,1 1 0,2-3-66,2-2 156,3-3 224,5-1-201,4 0-135,4 0 44,5 0-44,3 0 23,2 0-23,3 0-23,-5 0 91,1-1-180,-1-1 224,-4 0-157,1 0 45,-5 2 0,-5 0 22,-7 0-44,-5 0 44,-6 0-22,-2 0-22,-2 0 111,-2 0-178,1 0 156,1 0-67,2 0 0,2 0 0,4 0 22,3 0-22,5 0 0,9 0 68,2 0-158,7 0 180,1 0-158,3 0 113,3 0-67,-2 0 44,-1 0-44,-7 0 44,-10 0-22,-6 0-45,-10 0 135,-7 3-180,1 1 158,-2 6-91,7-2 46,0 1-23,2-3 0,0 0 0,-2-4-23,0 1 68,-5-1-135,1 5 225,-2 1-247,8 6 157,2-1-68,9 2 46,3-1-23,-1-3 0,4-3 0,-5-4-45,-1-1 112,-7-2-134,1 0 44,-20-1 23,-2 0-67,-17 0-157,-1 2-314,-5 0-448,2 2-764,-4-2-2128,0 0-3767,0 1 7645,0 0 0,0 1 0,0-3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00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733 206 18715,'-3'-26'785,"-3"4"-651,-8 6-22,-3 0 158,-2-3-382,-4-2 246,-5 0-134,-1 0 45,-5 2-68,3 5 46,-1 6-1,3 5 1,-1 3 21,-1 3-133,-2 12 201,-3 7-157,0 12 67,-4 8-66,-3 6 111,-2 7-112,-1 5 112,8 2 23,6-2-68,9 2 157,6-6-223,7-1 179,4-3-46,5-6-44,1-4-23,0-4 46,10-8-91,3 1 68,11-8 0,5-2-135,3-6 247,8-5-224,4-1 112,6-7-68,-2 1 46,5-3-135,-7 0-135,5-3-45,2-10-133,5-8 21,6-10-403,2-2 0,-5 4-337,-6 6-246,-9 6-404,-6 6-582,-2 0-1951,-4 1 4327,-1-3 0,-15 6 0,-6 1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00.5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0 18199,'-5'18'1682,"0"8"-1368,3 19-90,0 11 23,0 13-225,2 3 180,0 5-269,0 1 134,2 0-90,0 2 46,2-5-68,0-6-201,1-12-3617,0-15-1451,3-37 2744,-5-25 327,2-36 2231,-4 5 1,-2 1 0,1 3-1,0-19 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01.1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42 378 8424,'-11'-81'2526,"-1"0"0,2 13 0,3 10-2055,5 20 134,2 17-201,0 9-23,0 1-179,9 7-45,7 1-67,11 3-45,10 5 22,4 8-179,3 10 246,0 7-179,-6 3 68,-2 0-46,-3 0 46,-5-1-46,-4-3-21,-7-1-181,-10 12 180,-8-8-89,-16 12 179,-4-13-68,-9 1 46,3-3-68,-4 0 90,-4-4-68,-7 1 46,0-3 44,5-2-157,7-4 247,9-4-224,7-4 89,3-1-44,5-3 44,1 2-44,3-1 89,0 3 45,2 3-22,0 3 134,2 4-157,7 4 225,5 2-157,12 3-46,5 1-44,7 1 0,2 3-67,2-4 22,-1 1 44,-2-5-336,-2 0-21,-1-2-225,-2-1-516,-1 3-381,-3-2-381,0 4-1390,-3-4 3206,2-9 0,-14-4 0,-3-10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01.5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8 14948,'-21'-4'3341,"4"0"-3117,17 4 0,1 0 113,7 0-113,7 0-179,8 0-90,10 0 157,0 0-201,4 0 156,1 0-157,3 0-156,-1 2-248,-4-2-268,-7 2-180,-8-2 203,-10 0-1347,-5 0-1030,-3 0-1884,-2-2 5000,0 2 0,-1-2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01.7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0 11182,'-17'2'3542,"3"0"-2937,14-2 181,0 0-406,5 0 69,7 0 44,7 0-67,8 0-314,2 0 0,5 0-89,0 0-46,6 0 113,-1 3-225,-1 2-313,0 2-695,-5-1-494,-1-2-1031,0-2 2668,-5-2 0,-8 0 0,-8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03.7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0 20890,'-12'37'762,"5"2"-650,11 3 23,2 6-135,0 5 202,-2 6-202,-2 1 67,3 3-89,-4-1 66,2-3-66,-3-3 44,0-11-44,0-9-359,2-15-382,0-10-515,2-8-515,-2-3-2624,-1-10 4417,-1-14 0,0 8 0,0-6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18.3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39 16630,'-1'-10'45,"2"0"-23,6 4-22,5 1 45,6 1-23,7 3 68,6-1-22,9 2-1,7 0 0,6 0-45,7 0-3346,1 0 3346,3 0 23,-4 0-23,-4 0 1,7 0-337,-23 0-426,1 0-448,-26 0 2427,-7 1-4579,-5 1 3340,-3 1 0,0-1 0,0-1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04.2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37 161 12774,'-14'8'2376,"1"-3"-1748,10-1 67,0-2 22,2 0 180,-1 0 987,2-2-1683,8 0-44,12 0 113,16 0-158,14 0 67,14-9-224,13-3 90,14-13-401,-40 13 0,1-1 378,4-1 1,1 0-46,4 1 1,2 1-1,1 0 1,0 1-56,1 1 0,-1 2-68,-3 2 0,-2 1 112,-6 2 1,-3 0-169,33 2 135,-23 2-90,-20 7 44,-14 0-88,-7 2 733,-7-5-801,-4-3-448,-5-2-1413,-3 0 0,0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05.0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58 359 9456,'-13'-14'3542,"1"3"-2421,12 8 0,-4 1-382,2-4 1,-2-2-112,1-1 23,0-3-136,2 4 1,-1 3-202,2 3-180,-4 2-66,4 0 21,-2 0-22,0 17-44,0 6 134,0 22-90,0 5 23,2 7-23,0 4 0,0 1 1,0-3-3550,7-7 3572,3-8-1639,10-14 1572,-1-7-46,2-13 1,-2-5-112,2-19-90,1-13-23,3-20-67,2-14 247,-4-4-225,0-5 225,-7-3-23,-3 2 2737,-7 4-2669,-3 15 44,-3 18 2226,-8 17-2270,2 12 156,-3 14-156,5 13 314,4 22-158,0 21 90,4 14-112,0 2 23,5-6-113,3-16 1,1-15 0,4-14-69,2-13 226,1-7-225,2-7 135,0-3-90,-1-14 0,1-8-23,1-15 46,2-6-23,0-3-23,0-4 113,-4-5-224,-2-6 268,-6-4-201,-2-4 134,-6 1-89,-2 4 66,-3 9-44,0 9-22,-12 17 0,-3 10-315,-8 12-89,2 5-403,8 2-920,3 0-583,2 6-1748,5 13 4080,-2 17 0,5-11 0,0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05.6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58 9836,'17'2'3812,"-3"0"-2736,-14-2 2041,0 0-2736,-2 3-179,-2 6-90,-5 7 179,-5 12-112,-5 5 136,-4 9-181,2 4 0,0 2-111,7-2 22,7-2-1,3-8-44,4-4 68,0-5-180,7-4 201,5-2-111,9-4 67,6 0-113,3-7 24,1-3-3505,3-5 3414,-1-2-111,1-14-136,-1-8 270,-1-18-269,-3-9 112,-2-5-2470,-8-5 2582,-6 5 45,-7 1 2403,-5 8-2291,-14 6 0,-8 4 291,-17 5 23,-2 5 22,-6 4-89,4 6-23,2 7 3258,2 3-3370,7 5-135,3 0-66,3 0-741,4 3-1928,3 3-5380,9 0 8138,4 0 0,5-4 0,0-2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09.4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 22168,'32'-7'22,"2"2"68,10 5-135,6 0 68,-2 0-46,7 0 46,-9 0-68,2 5-157,-5 0-112,-2 4-381,-1-1 45,-4-4-628,-3 0-538,-8-3-1637,-8 0-4461,-10 0 7914,-3-1 0,-4 0 0,0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07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50 12347,'-16'4'3588,"3"0"-2871,8-4 68,-1 0-45,-2-4 67,-1-1-202,1-4 68,-1 2-224,4 3-181,2 2-111,-1 2-224,4 0-90,-2 0 180,16 0-46,9 0 90,25 2-89,12-2 44,12 2-156,5-2-382,-2 0 46,-5-2-248,-10-3-89,-11-1-404,-11-4-291,-13 6-45,-8 1-3549,-11 3 3526,-3 0-223,-3 6 1793,-10 8 0,7-4 0,-7 2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07.6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1 10643,'-23'6'4328,"7"-1"-3320,13-5 1078,3 0-1974,20 0-135,11 0 68,24 0-67,10 0-23,6 0-650,3 0-605,1 0-942,-2 0-1390,-7 0 3632,-6 0 0,-28 0 0,-10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10.7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62 7729,'-6'-19'4081,"1"5"-2983,5 8 23,0 2-179,0 1 89,0-1-134,0 0 0,0 2-247,0-1-44,0 2 470,0-1-1166,0 6 359,0 15-112,0 16 67,0 27-134,1 11 44,2 14-89,2 2-45,-1 1-197,2-5 130,-2-6 179,1-9-515,-1-7-360,5-11-470,1-14-919,5-11-471,3-16-5644,1-6 8267,-4-25 0,-5 15 0,-5-16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11.0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1 104 17549,'42'-6'225,"4"0"-225,-5-1 22,7 1-44,0 0 22,-1 2 0,-1-1-157,-2 1-382,-7 0-178,-2 0-269,-9 2-315,-7-2-246,-6 1-471,-9-3-1592,-1-3 3610,-3-3 0,0 3 0,0 3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11.2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0 12258,'-16'2'3318,"5"0"-2645,8-2-180,3 0-246,0 4-202,0 5 515,0 12-112,0 11-358,0 16 67,0 8-202,0 10 67,0 2-89,3 0-718,1-6-1053,4-12-1391,-2-11 3229,0-17 0,-4-9 0,-1-10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11.6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16294,'11'54'1928,"-3"4"-1793,-4-4 133,0 5-290,5-7 44,-1-4-22,2-10-44,-3-10-674,-3-7-627,2-9-606,-4-7-1389,1-3 3340,0-26 0,-2 18 0,-1-18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18.8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 16809,'31'0'269,"1"-2"-224,2 1-90,0-1 90,-4 2-45,-5 0-269,-8 5 22,-7 5 113,-5 11 67,-4 7-135,-8 6 67,-7 1 68,-8-2 67,-10-4 0,2-6 0,-1-4 22,5-7 69,7-3-3080,4-5 3505,7-2-136,4-2-312,3 0-248,1 0 158,8 0 44,8 0-22,13 0 3437,8-3-3437,4-1 23,3-2-23,1 0-606,-5 1-425,-3 1-583,-7 1-1032,-7 0-2847,-7-5 5493,-8-5 0,-5 5 0,-3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11.8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 17168,'21'-5'-4596,"-2"8"-382,0 9 4978,-3 3 0,-6-7 0,-3-3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12.4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 1 17190,'-12'40'1368,"2"10"-1099,6 23 1,3 4-158,1-2-90,0-12 45,0-13-134,0-16 201,3-11-246,5-12-44,2-5-69,7-5-156,0-13-112,4-8 44,4-13-89,-4-6 179,0 0 225,-4 3-23,-5 5 247,-1 10-113,-7 6 68,0 9 22,-4 3 45,1 3 158,3 6-24,4 13 45,1 12-156,5 14 134,1 4-224,1-1 0,4-2-45,-1-6 45,6-9-68,0-10 113,0-10-113,1-7-89,-1-4 157,0-14-179,2-6 201,-4-17-134,-2-3 44,-1-2-44,-4-2 67,1-1-22,-5-2 22,-3-2-67,-5 5-270,-2-2 202,-2 4-403,0 6-157,0 2-426,-2 9-941,-9 11-2736,-6 5 4798,-12 9 0,11 0 0,3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14.4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472 119 7706,'17'-26'3094,"-2"2"-2129,-2 5-1,-5 2 134,4 1-21,-7 7-69,-1 3-21,-2 4 695,-2 2-1369,-3 4-88,-12 17-135,-9 18 66,-14 23-44,-7 12-44,-4 5-371,-2 1 235,1 2 158,-1 0-112,1 0 66,2-2-268,5-7-314,9-10-560,8-13-1077,13-14-717,5-17-314,8-8 3206,21-11 0,-14 0 0,13-2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15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0 18087,'-11'31'762,"1"10"-492,-1 20 44,2 9-158,4 8 1,2 0-89,3-5-113,0-3 180,2-16-225,5-6 157,5-16-134,5-7 67,2-10-202,2-7 67,2-5-133,3-6-2,3-20-88,0-12-158,-2-24 157,-8-6-313,-4-6 425,-7 2 202,-4 6 67,-3 12 68,-1 16 246,0 14-67,0 14-224,0 6 90,0 1-180,0 3 269,0 18 135,0 13 134,0 23-224,5 8-67,7 1-90,4-7-44,6-8-1,0-15-134,-3-7 156,3-11-111,-1-9 89,4-4-134,7-5 89,1-5-89,2-9 45,-1-10-68,-7-12 0,-4-5 158,-6-3-136,-6-5 136,-5 3-91,-2-2 68,-4 4-45,0 4 22,-7 4 23,-3 4-45,-10 5 45,-2 7-359,-2 6-134,1 6-629,6 4-896,4 2-1143,7 2-1436,3 5 4552,3 7 0,0-4 0,0 2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15.6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203 157 11630,'0'21'3139,"0"-4"-2399,0-10-67,0 3-46,-3 7 1,-2 4-202,-2 9-23,1 7-178,2 5-113,2 4-112,2-2 22,0-6 1,2-4-1,5-10 45,5-7-179,7-10 0,4-3-179,4-11-90,3-17-449,3-19 202,-4-18-22,-4-9 471,-10 2 156,-7 8 23,-5 7 359,-3 11 112,0 8 224,-5 2-112,-8 6 67,-7 4-179,-9 5 90,1 9-337,-3 3-135,1 5-22,-3 1-156,1 12 111,-3 1-1075,1 13-1504,3-2-2622,3-5 5179,-2-7 0,16-8 0,-1-5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17.1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78 138 6451,'-11'6'1637,"0"-2"-763,1-2-22,-1-2-247,3 0 135,0 0 135,3 0 89,1 0-45,0 0-112,2 0-291,0 0 201,0 0 1122,2 0-1727,10 0-22,7 0 111,12 0-88,8 0 21,5 0-44,10 0-23,3 0 0,6 2-89,2-2 246,6 3-44,2-1-91,1 1 1,1 0 22,-4-1-90,-1 0 1,-8 0-1,0 0-44,-3-2 89,31 2-22,-21-2-45,22 0 22,-28-2-44,-3-2 22,1-2 0,-6 0 22,-3 3-67,25 1 113,-18 2-91,19 0 68,-21 0-67,2 0 89,-1 0-45,4 0-22,0-2 45,1-2-67,-2-2 111,-2-1-111,-3-1 67,-5 0-90,0 3 90,-4 1-68,0 0 23,-3 4 23,0-2-23,0 2 45,0 0-135,2 0 158,3 0 290,3 0-336,7 0 1,2 0 22,3 0-1,2 0-21,1 0-1,0 0-44,2-3 111,-2-3-156,-6 0 90,19 0-23,-27 4-23,12 2 46,-24 0-23,0 0-23,2 0 90,2 0-156,5 0 156,0 0-89,8 0 66,4-1-88,7-5 88,7-4-66,1 0 22,5-1 45,-2 7-135,2 1 180,-3 3-157,-1 0 111,-9 0-66,-6 0 67,-8 0-68,-5 0 46,-8 0-46,0 0 23,-11-2 45,-8 1-134,-8 0 66,-9 1-537,-3 0-6099,-1 0 6659,-17-12 0,13 9 0,-13-9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18.5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27 684 11159,'-15'0'3117,"5"-2"-2243,8 2-179,2-4 0,0 4 202,0-2-471,0 16 0,12 16-67,4 26-135,17 21 45,0 4-269,3 1 180,-2-11-248,0-14 136,1-10-46,-3-12 23,-3-12-45,-6-6 67,-6-12 23,-4-1-23,-1-8 90,-3-12-225,1-11 181,-6-19-68,-1-9 0,-3-10-68,0-8 68,-5 0-3437,-8-3 3392,-9 7-186,-18-20 343,10 28-269,-7-14 134,18 31-66,4 4 88,2-1-133,1 4 111,3-3-44,-1 2 3299,3 0-3187,1 3-14,2 3 14,0 9-135,4 2 45,-2 11-45,2-1 68,0 7-46,0-3-22,0 1 67,0-3-111,0-1 156,0 0-157,2-1 90,2 3 0,4 1 45,1 1-45,3 2 45,-1 2 0,4 0-45,1 1 157,6 0-179,1 0 134,4 1-68,1 0 24,0 0-46,7-4 45,-2 2-44,33-2 223,-17 2-336,24 2 202,-15 0-112,8 0 203,5 0-181,9 0 45,-1 0-11,-19 0 0,1 0-11,30 0-23,-31 0 1,0 0 134,22 4-180,-2 3 248,3 3-1732,5 2 1574,4-5-67,-41-4 0,2-2 34,0 0 0,1 0-46,4-1 1,1 0-174,2 0 0,0 0 219,-4 0 0,0 0-102,0 0 1,-1 0 202,44 0-203,-9 0 113,-7 2-45,-10 3 45,-5 5-90,-3 2 68,-4 3 21,2-4-88,3 3 223,2-6-269,6-3 180,4-3-113,1-2 68,7 0-67,0 0 89,3-7-78,-31 2 0,0-2 33,26-5-112,13 1 202,-43 5-179,-7 4 45,-13 0 1436,-7 0-1503,-13 2-10,-7 0-484,-5-1-964,-3-5-1681,-8-9-2176,-16-6 5404,-17-11 0,12 14 0,2 1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19.4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577 123 6899,'10'-29'2579,"1"4"-1862,-8 14-67,3 1-67,2 1 112,1 1 112,-1 1-44,3-1-1,-3 2-112,0 0 90,-2 4 22,-4 1 1279,-1 1-2019,-18 0-22,-7 10-22,-20 9 111,-9 18-178,-5 9 201,-5 4 0,-5 3 45,2-6-416,1 3 304,10-7-22,6-3-1,10-6 23,8-11-157,11-6 201,10-6-178,5-6 22,5 0 21,5-3 418,11 3-327,14 3 111,16-2 1,11 1-134,10-4 111,9-2-201,10-1-109,2-3 154,4-6 22,-8-2-157,-13-4-157,-11 2-3491,-17 1 3043,-8-1-315,-13 3-358,-5-1-380,-12 1-1907,-1-6 3762,-4-4 1,0 7 0,0 1-1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19.6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1 12347,'-14'28'3768,"5"4"-2939,5 6 1,3 8-450,0 11 2,-1 5-270,2 10-45,0-1-67,0-2 22,0-4 1,0-12-606,4-7-538,2-11-785,7-16-493,3-8-2376,9-16 4775,0-29 0,-7 19 0,-6-17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19.9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12863,'0'61'4260,"0"-13"-3689,0 6 1,0 3-168,0 19-292,0-21 0,0 0 23,0 31-180,0-2 158,0-4-158,4-11 45,2-8-359,2-13-538,1-12-740,-1-11-291,3-14-650,-1-6-2759,8-20 5337,-5-16 0,-2 9 0,-6-5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19.2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14432,'3'27'2534,"-1"3"-2242,1 4-203,-1 2-66,1 3 44,1-2-67,1 2-515,0-2-1123,-2-3-2554,0-9 4192,-2-10 0,-1-9 0,0-6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20.3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298 9 9545,'24'-4'2601,"-4"2"-1772,-14 0-111,-2 2 1748,-4 0-381,-71 41-1883,34-14-202,-9 0 0,-1 4 202,-1 18-157,16-18-45,-2 9 22,19-24 0,5-4 1,3-7-23,4-2 0,2-3-112,1 0 67,0 5 90,3 2-68,10 6 68,7 0-45,9 4 0,5-1 45,0 1-112,3 0 112,0-3-269,0 1-382,-1-6-627,-1-3-225,-3-2-716,-7-4-1234,0-5 3408,-12-14 0,-3 10 0,-7-8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21.0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 16204,'25'84'103,"-1"1"0,1 0 0,-2-8 0,-1-2 0,-7-21 32,-9-26-314,-2-12-90,-3-7-202,-1-8-157,0-1-403,0-6 134,0-13-538,0-14-291,-1-15 358,-5-11 0,-2-4 1435,-2-6 561,1 7 763,5 7 1882,0 3-2578,14 24 0,8 3-224,13 22 44,7 3-357,4 0-91,1 2-67,-1 8 45,-6 5-23,-7 7 0,-7-4-111,-10-3-46,-5-6 157,-5-3-111,-2 2 156,-10-3-134,-10 0 111,-11-2-88,-7-3 88,0 0 248,-2 0-314,18 0-157,4 0 223,24 0-44,13 5 23,7 5-46,12 7 23,-5 5 23,-2 2-46,-8 3 113,-8 2-157,-8 3 224,-3-1-45,-4 1 314,-5-3 89,-10-1 1,-9-3 202,-27 1-606,12-12-112,-14-2 134,19-12-358,3-2-673,4-7-1009,11-7-1905,7-12 3811,11-12 0,-1 17 0,2-1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21.3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0 14477,'-33'5'1525,"11"-2"-1054,10-3-314,10 0 627,2 0-335,10 0-23,6 0-90,17 0-89,5 0-113,10 0-201,2 0 202,1 0-203,1 0 68,-4 0-448,-8 3-269,-4 2-360,-15 2-268,-6 1-67,-9-2-539,-4-1-336,-2-2 2287,0-2 0,0-1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21.5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 0 13110,'-18'14'3049,"2"4"-2062,12-1 66,2 13-425,-1 12-269,2 14-157,0 12-1,1 6-178,0 4 22,0-5-3460,0-6 3438,5-10-4009,10 2 2058,-2-31-90,9 0-3408,-9-48 5426,1-17 0,-6 9 0,-3-5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21.8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13401,'1'47'3139,"5"-2"-2533,2 24-90,5-3-225,0 8-179,1-1-67,-1 0-23,-1-12-44,-3-10-629,1-13-963,-4-14 45,1-12-405,-5-8-3138,3-21 5112,-4-18 0,1 11 0,-2-7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22.3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73 12886,'-12'-18'3363,"1"1"-2893,13 6-133,12 0-270,3 2-22,15 4-67,0 3 66,7 14-44,1 10-101,-4 37 1,-5 8 33,-1-8-23,-4 12 0,-11-4 45,-30-35-45,-9 7 135,-14-13-157,-4-6 179,-4-2-89,5-4 67,4-3 22,8-3 135,8-4-90,6-3 0,9-1-22,3 0-23,3 0-45,11 0 1,3 0 111,14 11 46,4 5-68,8 14 179,6 8-246,7 3 112,1 4-112,5 1 0,0 0-45,-1 0 23,-5-4-23,-5-7-494,-8-5-918,-1-9-1929,-7-6 3341,-7-7 0,-12-5 0,-8-3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48.1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107 157 18715,'-9'-14'1435,"1"-1"-897,-2-2-359,3 1 90,-1 0-111,2 4 21,1 0-134,1 3 44,2 0-66,0-1-68,2 4 90,0-3-247,0 7 225,7-2-68,10 0 90,12 4-68,13-2 68,4 2-67,5 0 22,-2 2 22,-2 3-89,-8 3 179,-7 6-202,-7 3 113,-6 0-68,-4 9 67,-4 1-89,-5 6 45,-2 5 22,-4 0-68,-6 4 158,-10 2-292,-15 3 291,-15 2-134,-10 0 45,14-18 0,0-1 23,-19 11-46,-14 8 23,37-28 45,9-2-157,7-9 247,10-3-203,5-5 91,5 0-292,2-2 179,0 1 23,5 3 157,13 4-180,9 0 202,16 3-89,5-1 44,7-1-67,8-1 67,4-4-67,4-2 22,-2-2 23,-6 0-269,-9 0-202,-13 0-851,-8 0-3118,-2 0 448,-12 0 3947,-2 0 0,-12 0 0,-5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58.1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58 107 7056,'-16'-24'3004,"3"3"-1927,8 8-225,3 1 89,0 0-44,0 6-67,2-1-45,-4 7-45,4-5 112,-3 2-224,2 1-158,-2 1-358,1 1 1,0 0-136,0 0 158,2 10 156,0 18 135,0 22-45,3 25-134,7 15-1028,-4-40 0,1 1 826,3 1 0,0 1-375,-2 2 0,1 1 319,0-2 0,1 1 44,-2-2 1,-1-1-45,2 1 0,-1-2 33,7 40 0,-1-11-2507,-2-17 2485,-3-17-942,-2-11-44,-2-18 558,-2-5-2352,-1-24-2002,-2-20 4782,2-26 0,-2 19 0,0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58.6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245 0 16249,'-14'15'448,"-6"1"-291,-11 3-89,-3 0-1,1 1 0,4 0-112,5-1 157,5-4-179,3 0 89,5-5-44,3 1 44,4-5-44,3 0 0,1-4-1,0 3 23,0 1 247,0 5-1,5 8 360,8 6-247,12 6-135,10 7-23,7-3-156,3 4-23,3-6 1,-2 0 22,-2-8-113,-6-6 91,-10-8-494,-4-4-291,-13-5-718,2 0-381,-3-2-2040,-2-5 3901,-3-15 0,-3 10 0,-2-8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58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0 16630,'-16'43'987,"3"9"-718,12 17-45,1 11-157,0 3 0,3 2-89,5-8 44,4-5-67,-1-16-560,0-12-225,-6-17-156,0-14 134,-5-8-919,2-12-1099,-2-18-650,0-19 3520,0-21 0,0 26 0,0 5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24.4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518 112 12863,'-18'0'2085,"1"0"-1658,1 0-271,-2-4 203,-2-1-247,-3-5 157,-1 1 90,-3-1-112,1 1-3550,-3-2 3393,0 1 9,-2-1-32,0 2-67,-10 0 0,11 3 23,-3 2-46,16 1 3409,5 3-3386,0-1-3,3 1-20,-1 0 1,2 0-23,-2 4-44,3 6 44,-1 9 22,2 8 1,2 5 22,2 7-22,2 4 22,0 7 0,0 2 0,0 5 0,4 27 44,-1-18-44,6 18 23,-3-24-23,2-4 22,-2 2-22,2-3 0,0-2 0,3 1 0,0-2 23,2-1-46,1-2 46,1-1-23,2-5 22,-2-1 0,2 7-44,-7-13 89,1 6-44,-7-18-1,-3-3 0,1-3 1,-2-3 22,0-3-45,0-2 89,0-4 1,0-2 269,0 0 134,-3-2-224,-2 3-134,-8-1-135,-3-1 22,-7 2 0,3-2 1,-1 2-46,3-1 46,2-1-23,3 0-23,2-2-985,4 1-226,4-2-1321,0 2-3208,3-5 5763,0-9 0,0 7 0,0-6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59.4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96 12662,'-4'-25'3990,"2"-4"-3788,15 17-45,10-4-112,12 8 22,7 4-67,-2 3 0,-2 1 0,-2 6 0,-5 5 45,-6 9-135,-6 2 135,-11 4-112,-3 3 157,-5 3-158,-7 5 136,-11-3-91,-12 0 68,-14-8-23,-2-5-22,2-7 157,2-7-45,16-2 225,6-5-315,15 0-66,1 0-68,4 0 112,14 0 0,8-5-23,16 2 46,8-3-136,0 5 203,5 2-135,-6 13 68,-1 7-46,-10 13 46,-12 2-23,-8 4 112,-10 2 112,-2 2 22,-2 0 248,-9-3-90,-8-5-136,-14-4-156,-9-5 0,-3-2-112,-1-10 45,6-4-90,2-7-470,9-2-785,9-7-1638,8-19-1635,8-15 4573,0-28 0,2 29 0,0 1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59.8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73 10038,'-17'-10'5269,"5"2"-3991,5-1-201,5 3-226,2 1-312,0 1-203,0 0 22,7-2-156,13 1-67,14-1 22,15 0-247,5 4 180,5 0-113,0 2 68,4 0-67,-2 0-1,-1 0-402,-7 0-181,-9 0-134,-9 0-516,-11 0-537,-9 0-942,-5 2-1346,-6-2 4081,-3 2 0,-1-2 0,0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3:00.0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0 16069,'-10'19'2668,"1"9"-2152,9 8-202,4 16-157,1 13-67,3 11-23,2 5 0,-1 5-156,-1-6 156,3-5-381,-1-9-246,3-10-674,-1-12-784,1-13-896,0-16-2961,2-8 5875,-1-29 0,-4 16 0,-5-16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3:48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58 9545,'8'-23'718,"-2"7"-629,-4 13-1972,-2 3 1883,0-7 0,0 5 0,0-5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3:49.6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16 13065,'-20'0'2219,"2"0"-1613,11 0-113,1 0-89,-5 0-45,3 0-46,0 0 2,2 0-114,4 0 46,-1 0-135,3 0 471,-2 0-516,2-3-90,0 2 68,2-4 46,10 4-91,6-2 156,12 2-111,8 0 134,3 1-156,5 0 89,1 0 0,1 0 45,2 0-90,3 0 23,0 0 22,3 1-112,-3 0 179,2 2-179,-3-1 90,3 2-45,-1 0 112,19 1-135,-16 1-22,15 0-22,-23 1 112,-1-1-202,1 0 201,-1-2-89,4-2 23,1-2-46,4 0 46,3 0-23,2 0 0,1 0 44,2 0-111,4 0 179,-5 0-179,3 0 45,19 0 66,-20 0-88,14 0 66,-27 0-22,-5 3-22,-1-2 111,-3 3-201,0-4 202,-2 0-113,0 0 46,-2 0-68,0 0 67,-5 0-111,-5 0-136,-7 0 24,-8-4-450,-4 2 23,-5-4-739,-2 4-785,-2-1-1951,-2 0 4103,-4-4 0,3 4 0,-2-2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3:50.7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27 359 8021,'-2'-35'2600,"0"0"-2039,2 12-248,0-3-43,0 1 66,0-2 90,0 0-247,-1 0 180,0 2 246,0 3 68,1 2-112,0 7 246,-2 4-45,2 3 0,-4 4-67,4 0-381,-2 2 45,0 0-292,0 0-22,0 0-45,-1 14 157,2 11 112,0 21 0,1 15-90,0 9-134,0 6 225,0 4-226,1-3 46,6-3-90,4-12 22,6-11-44,-3-15 44,4-8 1,-6-10-68,1-3 135,-2-9-180,-1-1 180,3-5-135,2-15-246,16-38 111,-7-4 45,10-26 23,-15 22 45,-8 7 0,-2 10 89,-7 5 23,0 20-90,-2 3 90,0 15-112,0 1 67,2 13 67,0 11 135,5 22-225,1 6 247,5 4-156,1-7 22,3-8-135,-1-8 112,2-8-67,1-7 0,4-5 45,2-9-90,4-1 202,-1-3-224,3-3 156,11-22-21,-12-1-46,9-21 45,-18 4-44,-4-5-23,-4-9 89,-7-3-156,-2-3 157,-4-20-68,-9 24-44,-2-11 22,-8 32-90,2 8-44,0 7-90,5 6-203,1 5-1142,0 6-315,3 3-828,-3 3-2490,5 2 5202,-1 12 0,4-9 0,0 8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3:51.6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168 222 10195,'0'-30'2803,"-5"4"-2131,1 2-134,-7 4 90,1-3-45,-2 6 45,3 2 22,1 3-22,3 5-179,-1 1-69,2 4-245,-3 0 0,1 2-135,-2 0 45,-6 0-45,3 9 44,-4 1-44,5 15 135,3 0-135,1 11 179,0 1-89,4 4-23,1-2-90,1-1 91,0-4-68,0-1 23,0-3 44,3-3-134,5-4 156,3-4-133,6-1 88,1-4-66,2 1 89,3-7-67,2-2 23,4-4-1,-2-2-89,1-2 112,9-14-45,-9 1-112,7-15 89,-16 3-45,-2-2 68,-6-3-45,-3 1 45,-2-1 68,-4 1-136,-1-1 136,-1-16-23,-10 10-90,-4-10 90,-13 16-45,0 5 45,-3 2 22,3 10-89,0 4 44,-9 7-269,13 2-762,-7 2-1367,14 9-2311,3 0 4687,-2 4 0,8-5 0,0-5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30.9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39 12101,'-27'0'4798,"6"0"-3811,13 0 133,3 0-469,2 0-46,0 0-224,3 0-67,-2 0-314,2-3 22,8-2-44,12-2 112,13-1-158,11 2 113,4 1-67,3 3-113,-1 0-268,-2 2-23,-8 0-157,-10 0-157,-10 0-179,-9 0-382,-8 0 1,-1 3-875,-2 2-964,-8 4 3139,-10 2 0,6-4 0,-3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1:31.2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0 10330,'-19'3'3610,"2"-2"-2915,12 1 89,2-2-268,1 2 717,2-2-1233,0 2 90,5 0-23,10 3 67,9 1-179,10 2 90,4-2-45,4-2 45,4-1-45,-2-3 0,0 2-246,-9-2-405,-10 0-268,-9 0-650,-8 0-852,-4 0 2421,-3 0 0,-1 0 0,0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35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66 14881,'-17'-19'3744,"3"2"-3026,12 10-45,2 2-360,-2 3 1,2 2-314,0-2 23,14 0 89,8 0-224,18-1 201,6 1-111,6-1 44,-2 2-178,-4 1-338,-3 0-290,-10 0-203,-4 5-403,-10 1-561,-10 6-425,-4-1-1616,-5-1 3992,-8-1 0,6-5 0,-7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25.2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283 487 10419,'-6'-11'3521,"-2"1"-2939,-5 5-200,-1-1-203,-1 0-90,-1 0-44,-2 0-22,-1 3 21,-3 0-21,-1 2-46,2 1 23,1 0 0,3 2 0,-2 8-44,3 7 88,2 7-3480,3 2 3413,5 0-377,3-3 378,2-2-23,2-5 22,5-4 23,2-4-44,5-4 3237,1-3-3148,0-1 576,2 0-599,2-4 1,-1-6-1,3-11-22,-3-5 23,-2-8-23,-3-1 44,-3-4-111,-3-3 0,-1-1-269,-3-4 66,-1 0-43,-1 2 246,0 3 22,0 7 45,0 3-23,-3 3 23,-3 3 0,-4 4 0,0 5 23,-1 5 223,4 5 91,1 3-225,2 3-45,2 1-67,1 1-67,0 10 134,1 10-22,0 14 134,0 9 68,4 4-23,2 4-45,6 0-111,1-3 21,1-1-66,-2-4 21,-1-1-44,2-3 45,-2-4-67,3-2 44,-2-7-134,0-2-471,-2-9-694,-1-5-1033,-2-6-2242,0-4 4552,-2-15 0,-3 10 0,0-10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2:35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35 10263,'-11'2'4013,"3"0"-3049,8-2-247,1-5 1,10-3-225,5-3-44,13 2-136,3 5 1,6 3-224,8 1-90,4 0 135,4 0-180,1 0-113,-4 1-895,-3 1-1032,-6 2-1861,-11-2 3946,-12 0 0,-10-2 0,-7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6:04.1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4 119 9680,'4'-26'2264,"0"4"-1861,-4 9-178,-2 3-91,2-1 135,-4 1 337,4 3-91,-2-1 181,2 2-91,0 2-112,-2 3 942,2 1-1278,-2 15-45,2 9 112,7 23 68,3 15-113,11 10-44,2 7-68,6 3-22,-2-2-1351,3-2 1351,-3 2-68,2 2-448,1 2 471,-1 2 45,5-2-23,-3-7-2795,-1-10 2795,-5-14 23,-6-13-23,-9-20 989,-5-8-854,-5-12 820,0 0-864,0-3 3391,0-13-3370,0-12-89,0-16-67,0-10 89,0-5-112,0-6 68,0-2-46,0-3 46,0-1-23,0 4 0,4 4-45,3 13 0,5 9 23,2 8-135,0 8 22,0 5-89,1 4-90,4 5-359,-1 3-403,2 4-538,0 3-539,-3 1-1681,-4 0 3834,-3 0 0,-6 0 0,-3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6:04.8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89 218 8424,'-27'-14'4663,"4"1"-3542,15-2-224,2-1-247,-1 1-44,1 0-90,2-2-46,-1-1-43,5 1-248,-2 0 22,2 2-133,0 1-3505,2 1 3459,13 3-192,37 5 170,1 1 45,27 9-67,-24 8 44,-5 6-22,-10 5 22,1 13 3264,-20-8-3242,-1 14-66,-17-11 209,-6 6-209,-16 1 44,-6 1 23,-21-2-45,-5-7 45,-6-7-68,0-10 91,8-3-90,10-9 67,15 2-1,12-3 24,8 0-113,3 0 67,7-1 23,15 0 89,13 4-66,19 0-1,3 7-67,3-1 112,-2 2-135,-5-1-111,-3-3-628,-5 3-897,-5-2-404,-9 5-1368,-10 1 3431,-12 2 0,-6-6 0,-3-3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6:06.0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584 272 10060,'12'-18'3050,"-3"1"-2311,-7 8-245,-2-1-90,0 1-68,0-1-22,0-3 0,0-2-3370,0-3 3616,0-1 1,-20-10-471,-2 8 111,-23-10-43,2 13-113,-6 3-1,-1 4 1,-2 6 3370,1 2-3371,2 3-44,1 8 0,2 8 45,7 11-67,5 9 22,11 6-23,4 6 23,10 7 23,3 1-23,4 6 0,2-2-23,0 1 68,7 1-90,5 0 90,9 1-45,6 3 0,2 1 0,0 1 45,1 0-23,0-10-22,6-5 68,6-13 66,33-6-156,-11-18 66,23-4-21,-22-12-1,-1-3-89,-2-8-314,17-15-68,-25 4-89,7-5-471,-33 17-111,-10 4-697,-8 5-694,-7 1 2511,-1 0 0,-2 0 0,0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6:06.8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95 141 12751,'-25'0'2803,"1"0"-2108,10 0-202,1 0 135,5 0-157,1-1-68,5-1-223,0-2-113,2 0-112,0-2 23,9-1 44,18-6-44,18-3 134,29-3-112,11 0-215,-35 10 1,3 1 225,2 0 0,1 2 0,2 0 1,1 1-1,0 2 0,0 2 0,-2-1 1,-1 0-24,-3 2 1,-1 0 11,45 0 45,-11 0-90,-7 0 90,-13 0-45,-7 0 0,-14 0-67,-12 2-315,-8-2-313,-12 2-627,-7 0-495,-3-2-1344,-3 2 3161,-5-2 0,4 0 0,-4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6:07.4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275 50 13200,'17'-20'1053,"-1"0"-963,-7 16 89,6 0-134,3 3 23,3 1-68,2 0 67,0 0-67,-4 0 22,0 6 23,-6 5 67,-3 8 157,-4 9 23,-5 22-247,-11-4 22,-4 13-22,-15-17-23,-3 1 45,-7-5-44,-4-1 21,-8-9-66,-4-6 112,-4-8-113,7-7 113,8-3 224,14-4 224,13 0-202,9 0-224,7 0-156,1 0 21,3 0 113,13 0-1,14 0 113,14 3 0,11 5-67,1 2-90,6 5 22,-4-2-22,3 2-45,-2-1 67,-3-4-90,-1-3 91,-7-5-46,2 0-291,-18-2-404,-4 0-605,-20 0-1210,-4-10 2488,-4-15 0,0 9 0,0-6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6:08.3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1 214 11653,'6'-21'1771,"-1"2"-1166,-3 15-157,-2 0-201,2 1-67,-2 2-180,0-1 22,2 1-22,0-1 0,2-2 0,0-2-22,-1 4 44,-1-5-22,2 4 0,-4-2 22,4 1-22,-2 0-22,2 0 44,3-1-22,1-3-22,3-3 44,-1-3-22,-1 1-22,-3 0 67,0 1-68,-4 2 46,0 1 290,-2 1 203,0 3-45,0-1 22,0 4-89,0 0-359,0 9 67,0 12 112,1 12 23,3 15-113,4 5 68,2 7 23,-1 3 21,1 4-156,-3 2 156,8 30-156,-3-23-45,5 16 22,-5-36-67,-3-16 0,-3-10 45,0-11-67,-4-7 201,1-4-157,-3-5-1255,2-1-852,-2-8-1345,0-8 3430,-2-11 0,2 10 0,-2 1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3:58.6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133 46 13603,'0'-18'3184,"0"2"-2197,0 10-248,0 2-200,0 2 66,0 2-470,-3 0 111,-3 0-336,0 0 202,-5 0-134,5 5 67,-7 12-23,1 12 68,-5 20-45,0 11 22,0 13 22,3 8-89,6 3 203,5 5-270,3-7 134,0-2-67,3-9-3325,7-8 3303,4-8 44,22 10-44,-3-19 111,16 7-201,-5-23 202,-2-3-135,3-6-807,20 1 202,-13-11 2853,17 2-4400,-20-11-516,-3-1-2511,-2-1 5224,-8 0 0,-15 0 0,-8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3:59.0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1 12594,'-9'0'3767,"3"0"-3162,2 0 987,4 0-1189,0 15 1,0 16-135,0 21-111,0 15 155,0 6-380,0 0 179,0 1-112,6-3 22,0-3-66,5-5-3887,2-5 2833,-1-10-4675,8-2 5773,-7-24 0,1-1 0,-9-21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3:59.3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70 14993,'50'0'404,"2"0"-426,-2-4 134,5 2-247,-1-4 202,-2 4-89,-5 0-46,-6 2-357,-10 0-181,-9 0-89,-9 0-358,-7-1-338,-2-5-3138,-4-5 4529,0-5 0,0 5 0,0 3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25.5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1 150 14926,'23'-3'22,"3"-2"1,4-8-1,2-2 1,0-1-270,-1 0-627,-4-1-292,-5 3-336,-5 1-853,-5 1 2355,-5-1 0,-4 7 0,-2-1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3:59.6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 17213,'-2'36'1144,"0"9"-853,2 1-202,0 15 91,0 4-270,0 3 202,0 0-157,0-5-156,0-5-629,0-4-5080,2-6 3555,0-5-888,2-7 3243,0-10 0,-2-12 0,-1-5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00.9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35 12818,'-20'0'3319,"7"0"-2804,8 2-201,5 5 22,0 10 248,0 10-158,0 16-23,0 9-157,0 10-88,0 3-91,0-4-22,0-5 22,2-9-156,2-14 201,0-9-381,3-14-113,2-5 136,5-13-225,5-18-359,2-21 180,-1-17 22,-3-8 382,-8 8 335,-1 10-178,-6 18 380,-1 17-66,-1 10-69,0 8-156,0 1 404,0 11-180,2 16 112,0 18 46,4 18-248,0 3 180,5 2-314,1-5 89,3-9-89,0-7 45,2-12-67,0-8 44,2-9 1,2-10-23,4-3 112,-2-5-202,5 0 158,-4 0-114,-1-15 46,-1-12-44,-2-25 66,-3-13-44,-6-12 44,-5-1 23,-4 1-135,-2 5 225,-7 10-180,0 9 45,-4 11-45,1 13-3661,4 11 2742,3 8-2757,1 6-562,2 3 4283,0 1 0,0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01.3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294 16 12213,'-18'-9'1502,"-2"2"-1121,7 7 180,-6 11 201,-4 8-66,0 14-2,-2 12-223,4 9 90,-2 9-360,4 9-44,-2 9-157,2 3 90,3 4-113,2-2-3346,4-6 3055,4-7-2681,2-2 708,4-27-1031,7-10 3318,3-26 0,-1-8 0,0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01.9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1 241 10890,'6'27'2511,"-1"8"-1636,-5 13-315,0 11 292,0 6-269,4 8-67,3 1-314,5-4-135,7-6-67,-1-17 22,1-12-111,-4-15-360,-2-11 203,2-14-561,0-24-248,3-24-626,-1-28-3527,-5-9 3302,-1-9 920,-5 7 752,-3 9 683,-1 13 673,-2 25 88,0 14 225,0 18-650,0 7 2961,0 4-3095,-3 19 89,-2 13-158,0 24-156,-1 13 68,4 6-248,0 3 45,2-5-188,5-3-36,5-12-67,6-10 45,1-10-67,2-15 112,-4-6-68,4-9-22,-2-5 135,3-4-225,0-15 180,0-11-202,-1-21-46,0-9-155,0-10 156,0-11 134,2-5-201,-5-6 22,-5 1 68,-6 13 134,-3 10-292,-2 23 225,0 18-157,0 13-628,-5 10-1592,-5 3-1861,-4 15 4305,-3 9 0,9-4 0,1 1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02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1 15284,'-13'33'987,"5"3"-987,0 4 180,7 10-136,1 6 46,0 5-23,3-3 90,5-3-112,5-5-22,5-8 22,2-8-90,-2-6 179,-1-5-156,-4-5 111,0-7-44,1-6-45,1-3-157,0-14-157,2-16-111,-3-21-24,0-18 314,-5-4-66,-5-3 246,0 7-90,-4 5 112,0 11-45,-2 13-3033,-5 8 3214,-2 10 133,-2 7 22,0 6-268,1 3 45,-3 2-203,-2 2 68,-6 0 2854,-1 10-4087,-1 5-1615,1 10 2848,6-4 0,4-7 0,7-7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02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1 14724,'-4'18'1121,"4"5"-560,20 16-360,-1 8-66,-2 7-23,2 10 0,-4 7 0,1 11-44,-3 4-68,-7-22 0,-1 1 134,2 33-157,-4-38 1,-1-2 89,-2 14-89,0-13 44,0-9-268,-9-11-404,-5-12-314,-11-11-1144,-4-9-1816,0-14 3924,-4-19 0,17 14 0,-1-12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03.3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31 17034,'29'-17'224,"-1"4"-157,2 13-67,0 2 45,2 10-45,-5 6 44,-4 9-44,-6 3-291,-7-3 45,-5 4-472,-3-1 292,-2 8-179,-15 4 66,-6 8 382,-17 0 180,-1-1-46,3-8 180,0-9 494,8-9-180,4-11 179,9-5-292,7-6 91,5-1 336,3 0-539,6 0 68,8-1-112,8-3 202,8-2-404,4-2 90,5 4-135,3 1-225,-4 3-1030,0 0-807,-4 0-1436,1 0 3543,-3 0 0,-13 0 0,-6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51.0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306 149 8895,'0'-29'2242,"0"3"-2130,0 9 0,0 3 157,0 1 90,0 2-68,-3 1-3683,0-1 3684,-4 5 358,3-2-359,0 6 91,3 1 828,1 1-515,-2 0 45,0 0 3638,-2 0-3817,-3 0-67,0 0-114,-7 0-88,-3 0-135,-5 0-22,-4 5-46,1 1-44,0 12 45,-2 9-113,2 15 225,0 15-67,4 16 44,4 11-134,8 10 22,3 5-45,5-48 1,0 1-12,1-1 0,0-1 34,0 48 0,0-38 0,0-2-135,7 26 112,8 13-22,12-35 0,10-7-403,7-4-404,2-11-426,5-11-1054,1-9-336,1-8-2759,1-5 5382,-3-1 0,-21-4 0,-8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52.0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286 0 19589,'3'49'785,"3"3"-740,6 0-23,4 7 113,8 6-292,-2 3 246,1 7-89,-6 1 24,-6 9-48,-5 2 115,-4 6-91,-2 1 22,-14 0 23,-6-5-203,-18-1-302,-8-11-482,-8-7-941,-5-13-1817,-4-18 3687,-4-16 1,31-15-1,5-8 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6:2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65 17190,'16'17'68,"1"-3"21,-2-14-89,4 0 135,5 0-113,4 0 68,4 0-90,2 0 45,1 0-45,4 0 0,1 0 23,6 0-46,0 0 113,2 0-157,-2 0 134,3 0-67,-1 3 22,2 1 23,-4 2-23,-3 0 46,1-2-68,2-1 44,2 1-88,-1 0 133,4 0-89,-6 0 67,4-1-3436,-5 3 3458,2 1-44,25 10 22,-16-2-44,21 4 45,-24-8-91,1-3 90,-2-5-67,3-1 45,-1-2-67,1 0 44,-1-3-22,0 0-22,1-2 3459,-3 3-3505,-1 0 136,-3 2-113,-1 0 67,0 0-22,3 0 23,0 0-23,4 0 22,-5-2 0,3-2-66,-5-2 111,3 1-134,-1-1 134,3 4 0,3 0 0,-2 2-22,1 0 0,-4 0 44,3 0-66,4 0 44,6-1-112,6-3 135,2-2-113,-2 0 46,-5-1-23,-4 2 22,-2 2-22,-3-1 23,6 4 22,-4-4-67,5 1 111,-5-5-133,-3-2 88,0-3-44,0 3 23,-1-3-46,3 2 91,-5 4-68,0-2 0,-3 9 112,1-2-202,-2 1 180,3-1-90,-1-2 44,0 0-88,1 0 111,1 0-90,1 0 46,-1 1-1,1 0-67,-6 0 157,2 1-156,0 0 111,2 0-67,4 2 45,-4 0-23,32-3 0,-20-1-44,26-2 89,-26 0-156,2 4 156,-2 0-90,-3 2 46,-1 0-46,-2 0 46,0 0-23,4 0 0,2 0 22,2 4-67,-1-3 135,0 2-135,-4-3 45,2 0 0,3 2 23,-1 0-46,2 2 46,-1 1-23,-2 3 0,6 0 44,1-1-111,5-3 134,3-2-89,2-2 44,-3 0-66,1 2 88,-7 0-88,-2 3 66,-3-2 0,-4 2-66,2-5 111,-9 4-112,-2-4 67,-11 2-44,-7-2 67,-7 0-90,-9 0 67,-5 0-156,-5 0-336,-5 0-517,0 3-1973,-12 3-5291,-23 4 8251,-33-2 0,24-3 0,-6-3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07.78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280 33 6899,'3'-10'2736,"0"2"-2019,-3 5 113,1 1-23,-1-1 45,0 0 0,0 2-157,0-1 0,0 2-359,0 10 247,-4 13 45,-4 21-23,-6 15-201,-5 12-532,7-31 1,0 0 194,-2 2 0,-1 1-11,-1 0 0,0 1-34,0 0 1,-1-1-23,1 0 0,0-1 11,2-2 0,0-1-11,-10 32-246,5-9-785,7-12-292,6-15-427,3-13-289,3-13-1168,6-10 3207,5-14 0,-13 21 0,0-2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25.7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1 12550,'-15'7'1390,"2"7"44,11 69 1,8 16-1367,-1-34-68,-2 32 0,5-13 22,5-66 23,1-7 0,1-5-68,4-3-403,2-3-739,4-10-1840,1-6 3005,-4-14 0,-8 13 0,-7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6:21.2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18424,'4'26'1076,"-1"12"-695,-1 21 45,4 23 0,2 16-738,-3-42 0,0 2 435,-1 2 0,1 1-67,-2 3 1,0 0 21,0-2 1,1 0-57,-1-2 0,0-3 12,0-4 0,0-3 176,4 29-210,-3-22-157,0-25-515,-2-17-629,-2-10-3340,0-35 4806,-5-31 0,3 18 0,-3-10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12.4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317 23 8558,'-16'0'3880,"2"0"-3141,4 0 69,1 0-136,1 0-22,-1 0-224,0 0 68,0 0 88,0 0 23,-1-2-89,-1 0 0,-1-2 112,1 1-157,1 0 67,1 2-225,-1 1 2,4 0-159,-1 0 1,3 0-67,2-2-113,0 2 68,2-2-224,0 0 134,0 2-22,4-2 67,12 2 0,10 0 22,17 5-44,2 3 44,4 9 23,-6 3-157,-3 3 202,-10 1-135,-2 5 67,-10 3-44,-3 10 67,-7 4-45,-5 6 22,-1-1 23,-2-1-67,-12-3 178,-8-3-223,-18 2 134,-10-4-89,-7-2 44,-6-3-44,-2-9 44,3-1-22,7-8 0,12-4 68,15-4-158,11-6 157,9-2-156,4-3-68,2 0 134,7 0 91,12 0 66,16 0-89,15 2 112,14 3-225,7 3 113,9 5-45,3-1 46,-1 1-69,-4-3 0,-5 0-313,-7-6-202,-8-1-381,-3-3-650,-8 0-674,-2-2-962,-9-13 3205,-8-11 0,-14 6 0,-5-1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12.7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 14 10733,'-15'-7'4283,"3"2"-3387,12 4 2086,0 0-2623,0 13 112,0 19 22,0 26-246,0 22-90,0 15-313,1-44 0,1 1 133,3 2 1,1-1 78,1 0 0,2 0-79,3-2 1,1-1 67,10 39-98,-2-13-104,-4-17-605,-5-16-404,-3-15-403,-1-14-651,1-8-406,-1-30 2626,-2-20 0,-2 9 0,-4-3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13.1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241 0 18222,'-34'27'403,"-1"-1"-111,-3 1-180,3-5 45,3 2-157,7-10 157,6 2-157,6-6 45,7-2-68,3-4 1,3-3-135,0-1 135,0 2-23,1 4 157,10 3-134,5 5 44,12 1 0,7 0 46,0 1-91,3-3 46,-4 0-113,-5-3-202,1-4 23,-7-3-493,3-3 0,-4 0-584,1 0-178,-4 0-987,-7 0-1637,0 0 4148,-9 0 0,0 0 0,-3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13.4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18132,'56'65'9,"0"-1"0,0 1 0,-4-6 0,-2-1 0,-15-8 13,-14 10-179,-4-9-605,-5-15-471,-3-11-22,-5-14 133,-2-6-2196,-2-15 3318,0-18 0,0 12 0,0-10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13.9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42 10419,'11'-21'5740,"3"9"-5426,22 3-90,2 9-224,4 0 67,3 0-67,-3 4 23,-4 5-23,-6 7 22,-5 3-22,-8 5-45,-8 3 45,-5 4-45,-4 5 135,-4-3-157,-9 1 112,-8-5-45,-14-7 90,-5-6-90,-3-8 45,7-5-23,7-1 0,12-2 23,7 0-269,7 0 156,1 0 1,7 0 67,11 0-22,12 7 44,12 7-44,4 11 44,-2 11 1,2 4-113,-8 4 224,-5-2-223,-10-5 156,-10-8 113,-8-2 223,-3-4-21,-14 2 21,-6 0-202,-16-7-66,-7-2 0,-1-9-225,-3-2 113,0-5-629,3 0-806,2-10-965,6-10-4371,5-15 6748,8-12 0,9 20 0,7 2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14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1 13245,'-22'0'4663,"6"0"-3677,12 0 831,4 0-1795,14 0 68,13 0-68,25 0 0,17 0 68,13 1-463,8 3 462,3 6-134,1-2-179,-7 3-224,-11-3-113,-17-1-44,-13 1-247,-16-2-292,-11-1-134,-10-1 314,-5-2-1098,-4 0-2176,-5-2 4309,-12 0 0,8 0 0,-6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14.6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1 10913,'-21'0'7623,"4"0"-6950,17 10 66,0 16-358,0 22-111,0 25-91,0 15-339,0 10 171,0-47 1,0 1-623,1-1 0,1-1 634,6 44-332,1-10 377,2-13-292,-7-13-136,-1-11-198,-1-8-540,-2-12 520,2-4-2269,-2-13 2931,-8-3 0,5-7 0,-5 0 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15.6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 84 12863,'-22'0'2444,"4"0"-1727,13 0 46,-1 0 89,4 0-292,-3 0 1,4 0 268,0 0-941,7 0 247,21 0-90,24 0 224,33 2-224,-30-2 0,2 0-372,8 1 1,1 0 326,6-1 0,1 0 33,1 0 1,0 0-45,-1 0 0,1 0 11,-2 0 0,-1 0 33,-2 0 1,0 0-79,-3 0 0,-1 0 90,-3 0 0,2 0-45,21 0 0,1 0 0,-20 0 0,-1 0-299,20 0 0,-1 0 265,-24 0 1,-3 0 44,2-1 0,0-1 0,-3-2 1,-1 0-46,-3 0 1,0-1 55,38-6-201,-14 7 268,-14 1-178,-12 3 66,-13 0 518,-6 0-562,-10 0-90,-4 0-22,-9 0 576,-2 0-936,-5 0 23,0 0-5425,-5-10 5941,-10-5 0,6 2 0,-4 1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16.7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0 160 18446,'2'26'852,"0"12"-628,-2 22 46,5 13-136,1 3-179,8-1 180,-1-6-4499,1-12 4431,-1-6 793,3-4-883,-1-18 46,2-2-90,-3-21-23,0-3 0,6-11 2922,19-50-3326,-5-2 303,-10 10 1,-3-2 123,4-32 89,-8 8-44,-6 8 44,-7 18-22,1 14 22,-5 14 158,2 12-202,-2 5 111,0 5-133,4 0 156,0 20 67,9 14 90,2 31-89,6 12-46,2 7 90,0-3-246,-3-9 178,-2-14-245,-4-14 134,-3-16-68,-1-13 90,-6-8-44,1-5 67,-1-2 44,3-13-111,7-15 111,5-22-168,-3 2 1,1-4 11,11-35-89,-13 31 0,-1 0 111,3-21 22,-7 10-44,-3 7-68,-1 6 23,-1 9-90,-2 5 112,0 10-269,-3 9-67,0 8-249,0 7-962,0 4-4507,0 2 6099,0 9 0,0-7 0,0 6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26.4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124 0 14164,'-7'8'740,"-1"6"-718,-3 6 224,-2 13-21,1 8 111,-2 11 46,2 4-69,-1 5-3458,2 4 3392,1 2-1032,4 4 919,2 2-278,3-21 1,0 1 210,0 25-58,1 21 13,4-40 1,3-4-46,5-9 2767,2-6-2744,2-7 1332,-2-5-1332,1-6 671,0-4-671,0-2 89,-1-2-66,0-1 22,1 1-113,-2-2-290,0 1-359,-1-2-427,-2-2-336,0 0-1120,-4-5-1750,0-1 4350,-4-3 0,-1 0 0,-1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17.6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62 19433,'-15'4'-135,"1"6"158,1 17-23,1 6 22,3 7-44,-1 0 44,6 2 0,1-5-89,3-7 112,0-3-202,0-8 180,8 0-46,4-2 46,10-3-46,2 0 68,-2-5-67,4-4-23,-5-3 67,6-2-156,-1 0 201,3-7-247,2-3 158,-3-9-3572,-1-2 3415,-2-1 0,-6 3 111,-2 2 45,-5 5 1,-6 0 179,-3 0-246,-3-3 3615,0-4-3503,0-6-1,-9-2 0,-5-5 68,-12-2-68,-7-1 113,-5 1 89,1 5-134,-1 6 134,6 8-269,0 7 90,1 5-45,2 3 23,1 0-46,5 6 23,0 3 0,6 6-112,-2 0-337,3 1-537,1-1-650,2-2-1055,5 1-3049,2-6 5740,5-3 0,1-3 0,0-2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32.9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77 7393,'-4'-2'2175,"2"0"-808,0 2-604,0 0 739,2 0-897,-3 0-134,2 0 2892,0 0-3408,4 0 202,13 0-179,10 0 156,14 0-179,4-2 45,4 0 45,3-3-45,1-1-22,2-4-23,-7 2-89,-5 1-91,-6 0-44,-9 4-426,-6-2-90,-11 3-156,-5 0-136,-5-2-895,0 2 1972,-5-2 0,4 2 0,-4 1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33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0 12347,'-7'5'2063,"2"-2"-1480,5-1 1570,0-2-1840,4 2-155,8-2-69,12 0-66,9 1 22,5 0-23,0 1-22,-1-2 0,-5 0-202,-2 0-67,-6 0-314,-4 0-135,-6 0-380,-5 0-113,-5 0-538,-2 0-329,-2 0 1,0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39.3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 19321,'25'-7'-68,"3"1"113,17-2-90,2 4 45,1-1 45,-1 3-112,-5 0 157,0 2-270,-11 0 225,-4 0-292,-11 0 23,-6 0 112,-4 7 90,-5 10-1,-1 12-3346,0 15 3436,-13 6-137,-24 32 2,-6-18 102,16-21 0,0-1-57,-12 10 68,4-5-45,6-12 202,-1-5-202,17-18 44,1-2 3034,12-10-3145,4 0 205,7 0-71,6-1-67,12-7 90,5-2-23,8-7-67,3-2 22,2 1-134,-3-2 292,0 8-360,-4 1 180,-2 7-201,-5 2-203,-6 2-269,-8 0-1972,1 0-46,-11 0-1838,3 0 4529,-10 0 0,0 0 0,-2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39.8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16742,'0'24'1166,"0"5"-830,5 18 68,4 10-91,7 16-155,5 7 21,-2 10-518,2-3 451,-3-2-180,-2-12 113,0-13-246,-4-17-439,-1-16-504,-5-12-515,1-10-337,2-3-1726,6-22 3722,8-18 0,-9 10 0,-1-4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40.2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294 1 11966,'4'18'3117,"0"0"-2691,-4-12-180,-4 3-44,0 1 23,-5 1-248,-4 4 270,-6-1-180,-6 5 90,-8-2-23,-1 4-3279,-3-2 3459,1 4-49,5-2-109,6 0-156,8-2 112,8-2-179,5-5 90,2-1 3244,2-3-3267,0-1 85,0-1-85,7 2 0,3-3-23,13 1 135,2 2-224,7-3 247,3 3-180,-2 1 112,1-2-112,-7 2-89,-1-5-181,-3 0-290,0-3-292,0-1-583,-4 0-605,0-1-2264,-5-15 4349,-3-6 0,-5 2 0,-3 3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40.5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16877,'8'66'537,"-1"-1"-357,-7-30-45,3 11-46,7 7-44,2 1-22,3 0-46,0-5 46,-5-6-584,0-7-179,-5-15-605,-1-8-68,-2-10-560,0-3-1345,-2-17 3318,0-14 0,0 7 0,0-3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41.0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89 12706,'-4'-16'3431,"0"3"-2714,13 6-560,2-3 67,8-2-134,1-1-68,3 3-22,7 5 23,7 3-23,7 2 67,2 5 0,1 8-134,-2 5 134,-7 7-112,-7-4-89,-12-2-45,-10-5 156,-6-1 68,-3-4 0,-11 4 0,-11 3-113,-13 1 225,-12 0-202,4-1 90,-3-5-22,11-3 89,9-4-68,10-1-21,9-3-90,6 2-113,1 1 180,1 3-134,12 4 246,6 5-157,14-1 68,-2 1-158,3 0 23,-9-5 67,0 3 23,-4-2 0,-4 6-23,-2 4 179,-3 8-179,-6 4 113,-3 6-91,-3 4 135,0 3-112,-2-4 45,-3-4-23,-3-7 1,-4-12-1,1-3-268,-2-11-1,-1 0-605,-3-5-449,-5 0-1008,-5-15-1704,-4-13 4013,-5-25 0,18 21 0,1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41.5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31 17213,'25'0'112,"8"0"0,24 0-67,10 0-23,13 0 113,5-1-2140,4-1 2094,-2-1-201,-3 2 221,-6 1-603,-14 0-111,-10 0-67,-17 0 21,-13 0-66,-12-2 1538,-7 0-1852,-5-4-1884,0 1 2915,-7 0 0,5 2 0,-5 3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41.7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0 17235,'-7'27'1009,"2"8"-516,5 5-89,0 16-112,0 13-158,5 4-22,2 3-45,2-3-89,-1-6 157,-3-5-427,-1-8-403,0-1-515,-2-7-719,0-2-1502,-2-6 3431,0-9 0,0-13 0,0-8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26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160 1 14836,'-4'24'919,"4"2"-829,10 1 0,-1 4-68,3 1 23,-2 1 0,-2-2-23,-1-1 46,-2-5-23,-3-1 44,1-5 46,-3-4 246,0-3 157,0-6-224,-8-3-67,-2-1-135,-11-2-112,-2 0 67,-4-5-90,1 0-66,0-4-606,5 1-539,2 2-537,3 4-1479,6 1 3250,1 1 0,6 0 0,1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42.6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1 103 20486,'43'0'22,"15"4"46,27 0-647,-36 0 1,3 0 589,4-2 0,2 0-22,4 0 0,1-1 33,1-1 1,2 0-125,0 0 1,1 0-67,1 0 0,-1 0 56,0 0 0,0 0-168,2 0 0,-1 0 55,0 0 1,0 0 106,-2 0 1,0 0-96,-3 0 0,-2 0-56,-3 0 0,-2 0-22,40 0 201,-12 0-291,-16-3 258,-17-1-124,-12-4 113,-14 2-472,-13-1-156,-6-3-189,-6-3-1739,0-8 2690,-6-4 0,4 10 0,-5 1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43.6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8 10218,'-2'-4'4035,"0"0"-1434,2 4-2220,0 17 180,0 11-315,2 25 1,4 13-112,2 10 44,5 5-134,0 1 0,3-7-23,-1-7-44,-2-16 66,-3-12-156,-3-15 135,-5-12-359,0-8 66,0-3-66,-2-2 89,4-5 68,-2-13 22,2-10 112,1-14-22,1-1 179,0 6-179,-1 7 89,-1 15 23,-2 6 67,2 7-134,0 2 695,15 25-472,4 9 1,15 25-269,-2-1 202,1-5-135,-1-9 67,-4-6-90,-1-11 46,-5-8-46,-4-9 23,-2-7 45,-4-8-134,-1-13 178,1-14-269,-2-19 46,2-12-68,-3-12 68,-5-9-203,-1 1 292,-5 3 1,0 17-91,0 17 23,-2 20-605,2 15-247,-2 7-2871,0 4 944,0 9 2891,1 6 0,0-3 0,1 2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44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69 12078,'0'23'3521,"0"-2"-2961,0 2-224,0 1 91,0 5-181,0 7-134,0 6-67,0 2 0,5 4 44,10-7-134,7-4 113,6-8-292,-1-9 89,-2-9-246,-1-8 157,-2-5 89,-1-17-66,-8-11 21,-5-23 157,-5-5 46,-3-5-68,-5 4 315,-11 2-114,-10 5 270,-7 9 67,-3 11 68,5 13-359,2 10-90,3 5-112,7 4-45,3 0 45,7 2-830,3 4-672,4 3-1838,1 7 3340,1-1 0,0-5 0,0-3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45.3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38 107 11966,'-21'-34'6278,"4"-2"-5874,17 23-315,0-1 46,0 8-158,3 4 68,7 0-67,7 2 44,8 0 1,9 0 66,25 10-223,-12 0 223,12 8-156,-26-2 67,-12 1-157,-6 0 68,-9 4-1,-3 3 68,-3 5-1,0 11-133,-14 4 245,-8 8-201,-15 5 135,-6-3-46,0-2 90,3-10-67,7-10 45,9-13 0,9-8 0,7-7 89,5-4-246,3 0 157,12 0 45,6 0-46,18 0-44,10 0 90,7 0-180,8 0 46,3 1-741,-1 0-471,-2 2-1008,-6-2-1413,-5 0 3677,-6-1 0,-22 0 0,-5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45.7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20 111 14477,'-11'-12'2713,"3"1"-2377,8 11-133,0 0-315,3-1 336,10-1-224,9-2 67,14-2-89,4 0 66,13-3-66,1 1 0,11-1-562,0 3-357,-3 0-270,-6 2-694,-13 0-315,-13-1-1839,-8 2 4059,-13-5 0,-2 7 0,-7-4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46.0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 1 13940,'-19'4'1838,"2"-1"-1681,16 4 135,-2 6-68,1 16 89,0 13-88,0 12-136,2 7-89,0 2-22,0-5 89,0-9-291,0-10-538,0-14-808,0-10-335,0-10-943,0-3 2848,4-7 0,-4 3 0,4-3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46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15576,'8'21'2153,"3"7"-1728,-5 18 2,4 7-181,-3 3-134,-1 6-179,0-2 201,-1 3-201,1-6 45,2-3-561,-2-12-381,-3-6-830,-1-15-740,-2-6-1524,0-6 4058,0-6 0,0 0 0,0-3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46.7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27 115 13379,'-14'0'3116,"2"0"-2286,12 0 1390,0 0-2265,5 0 45,8 0 89,14-3-156,16-5 246,17-2-246,16-6 112,12 2-1036,-39 4 0,1 1 778,0 1 1,0 0-203,1 0 0,-1 1-751,42-1-403,-10 3-135,-11 5-426,-16 0-740,-11 0 2870,-15 2 0,-14-2 0,-8 2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47.4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1 19612,'-3'32'-23,"1"18"68,-3 29-67,3 19-489,2-47 0,0 1 51,0 0 1,0 0-1035,7 45-1959,6-11 3453,7-15 0,-5-33 0,-5-14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52.5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54 111 7818,'-23'-24'3543,"7"6"-2624,11 11 68,3 3-1,0 2-156,0 0-23,2 1-22,0-2-180,-1 1-22,0-1-381,-1 3 672,2-2-694,0 0 201,0 2-292,0-4 23,0 4-134,0-2-90,0-1 134,4-3-44,5-2 0,10-1 22,7 4-90,6 2 180,2 3-292,1 0 157,3 0-89,-4 2 134,-1 6-45,-1 6 45,-8 8-22,-4 1-1,-6-2 68,-7 3-203,-3 1 316,-2 5-271,-2 6 136,-7 1-46,-7 0 91,-11-2-90,-7-2 44,-5-2 23,-1-1-3415,2-7 3639,3-2-291,6-6 156,8-3-134,8-5 67,5-3-89,5-2-45,1-2 3414,6 0-3369,8 0 44,11 0 0,11 0-66,6 0 66,11 2-628,2-2 1,3 2-269,-2-2-337,-3 0-381,-3 0-515,-6-7-1234,-8-1 3341,-5-8 0,-17 8 0,-4 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28.5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13 12370,'-11'18'314,"3"4"179,8 3-22,5 8-134,4 2-114,5 3 158,2-1-178,-2-3-91,-3-4-90,-2-6 23,-3-10-23,-1-5 1,-1-6 111,-1-2 68,1-1-135,2-12-44,2-9-23,0-14-67,1-7 44,-3 2 0,-1 2 1,0 6 22,1 6-23,-2 9-21,0 6-24,-1 6 1,-1 3-22,3 2 66,1 0 158,3 7 89,2 7-22,1 9-113,-1 9 46,-2 0-113,-1-5 1,-1-5-23,-3-9 67,0-7-45,0-3 45,4-3 23,7-9-90,6-9-45,4-11-89,4-9-1,-1 2 1,-1 2 112,-3 7-23,-5 8 0,-5 5-45,-4 8 46,-2 3 21,-4 3 90,1 1 113,-2 7 111,2 7 23,0 10-135,0 7-134,-2 2-45,2 2 45,-2-4-45,0-5-426,-1-3-829,1-6-2176,-1-4 3431,2-7 0,-3-2 0,1-5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53.1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16 18513,'39'-9'808,"11"2"-786,13 7 45,12 2-134,6 4 201,6 3-1964,2 3 1830,1 5-354,0-3-386,-9 1-179,-9-4-3251,-11-5 2422,-15-2-946,-8-4-2486,-13 0 5395,-10-14 1,-8 11-1,-5-11 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53.5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96 16652,'55'-22'292,"6"2"-225,6 11-179,6-1 202,3 4-292,-2 1-358,-3 1 66,-6 2 1,-9 0-225,-12 2-604,-14-1-696,-11-2-292,-12 0 2310,-3-1 0,-4 2 0,0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53.8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0 13670,'-13'6'3386,"2"10"-3095,10 6 203,-1 16-382,2 11 0,0 11-90,0 5-22,0 5 90,0 1-3594,0 0 3481,0-8-537,0-7-247,0-15-516,4-10-336,-2-12-740,6-10-1614,-3-5 4861,5-14 0,-6 7 0,2-7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54.0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11922,'0'27'3721,"0"7"-3093,1 6 247,1 5-495,2 4 47,0-3-338,0 2-21,0 1-68,-2-1 44,1 0-66,-1-1-381,0-5-943,0-7-1052,-2-10-1840,2-11 4238,0-8 0,0-2 0,0-4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56.1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19 176 10599,'-8'-26'3677,"1"6"-2870,5 8-269,0 7-135,2 3-245,0 2 21,0 12-157,0 8 337,0 19-67,0 10 133,0 5 2,2 2-114,0-5-66,2-2-45,-2-7 22,0-6-202,-2-2 113,0-5-247,0-2 224,0-1-157,0-6 90,1-1-113,3-4 91,2-7-46,3 3-66,1-7 89,1 0-269,-1-3 291,1-1-201,-3 0 179,2-3-45,-1-6 68,-1-9-90,0-5 67,-1-5 0,-3 4-23,0 1 135,-1 8-134,-1 4-1,2 5-21,-2 2-114,0 4 46,0 0 90,3 0 111,7 14 158,10 8-247,4 18 202,6 6-224,-3-1 44,-6-9-22,-4-11 45,-8-12-23,-5-7 45,1-5-44,-3-1-23,6 0 179,5-10-537,4-13 246,4-14-539,7-47 427,-14 14-36,-7 20 1,-1-2 102,-6-29-202,0-5 337,-2-1-90,0 8 156,0 14-290,0 25 22,0 14-202,0 19-426,0 3-673,-2 6-314,2 14-1072,-2 11 2911,2 18 0,0-17 0,0-5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56.6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214 164 12347,'0'36'2041,"0"2"-1772,0-5 90,3 5-91,2 1 136,4-3-292,1-2 45,1-5-135,2-6 46,1-9 0,3-7-24,3-5-66,0-2-225,6-12 180,-4-5-337,1-15 1,-1-6 44,-4-3 134,-1-4 181,-7 2 88,-5-2 68,-3 3 225,-2 1 381,-7 4-584,-5 6 248,-9 6-2,-4 4-21,-2 9-135,-3 5 23,-1 3-158,-3 4-89,0 2 0,1 5-470,1 7-450,0 5-1501,-4 4-2758,-3 2 5179,-5 0 0,21-10 0,2-3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8:57.4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16764,'16'0'561,"5"0"-584,15 0 270,5 3-157,7 5 89,0 2-134,3 5 22,1 0-44,6 1 66,0 1-44,8-5-90,3 0 157,2-5-224,3 2 202,0-3-3504,-1 0 3436,1 1-553,21 5 509,-26-1-23,14 6-45,-35-4-313,-5-1 179,-6 0-987,-3-3 3073,-16-5-4396,-4-1-3252,-12-3 5786,-2 0 0,0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9:04.1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23 8603,'-8'-2'3902,"2"0"-2826,1 1-113,3 0 2759,0 0-2959,2-1 336,0 2-1099,0-4 44,8 2-88,17-2 156,17 2-180,23 0 136,10 2-113,7 0 67,2 0-89,-1 0-314,-7 0 22,-7 0-224,-12 0-179,-11 0-584,-15 0-66,-11 0 0,-12 0-23,-5 0-1973,-13 2 3408,-13 9 0,8-7 0,-5 6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9:04.3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69 14792,'40'4'1860,"4"0"-1568,2-4-68,7 0-246,-1 0 89,6 0-67,0-4-135,0 2-739,-2-5-516,-4-1-874,-2-5-2019,-1 1 4283,-5-5 0,-17 10 0,-8 1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9:05.2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66 13895,'-10'-16'3071,"3"5"-3003,5 5 88,5 4-44,12 2 90,8-5-157,16-1 23,1-4-91,6 4-22,-6 3 45,4 3-90,-6 0 248,0 7-226,-2 8 68,-7 7-23,-4 8 46,-13 2-23,-5 5-45,-7 5-22,-10 3 0,-8 2 134,-13-3-157,-6-3 180,-3-6-90,0-3 45,2-7 22,0-6 180,10-4-45,8-7-23,7-1 45,9-5-134,0 0 112,3-2-1,0 0-134,13 0-22,12 0-22,22 0 67,11 0-180,12 0 135,5 0-202,3 0-494,1 0-245,-7 0-1727,11 0 582,-33 0-851,1-7-494,-34 2 3386,-9-9 0,-3 9 0,-4-2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29.0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76 13940,'-12'0'2667,"4"0"-2599,7-2-136,1-4 1,2-4 45,9-4-3437,6-1 3391,10 2-156,1 4-135,0 3 202,-1 5-67,-3 1 0,-2 4 45,-5 4 3526,-4 5-3414,-7 2 89,-3 2 0,-3 2 1,-6 4 22,-5 2 22,-6-1-22,-3-2-1,3-5-21,0-5-68,5-5-516,2-5-1681,3-1-2645,3-9 4887,2-7 0,2 3 0,0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9:05.6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0 214 15172,'0'-16'1189,"0"2"-1032,0 10 247,7-1 111,6 0 135,19 2-89,9-1-90,20 4-247,8-4-157,9-1-22,10-3-45,0-7 112,2-1-3728,-1-4 3279,-3 2-245,-9 1-940,-12 5 467,-17 5-245,-18 1-382,-15 2-425,-8-1-1480,-7-3 4329,-10 0 1,8 2 0,-9 3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9:06.0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74 11765,'0'-22'1547,"0"3"-1054,1 6-45,5 3 135,4 4 112,5 3 45,4 3-67,4 19-315,-1 12 114,-2 24-383,-3 11-44,-5 7-45,-1 2 67,-3 3-336,-1-2-4222,4-3 2788,0-6-1503,3-7 3206,5-11 0,-9-21 0,2-11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9:06.9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0 14298,'-6'43'1681,"9"5"-1008,8 17-90,12 8-112,-2 11-67,4 7-613,-4 7 309,-11-47 1,-1 1-45,-1-1 0,-1 1-34,0-2 1,-1 0 89,2 44-179,1-16 89,-4-14-44,-2-20 22,-1-19-90,-2-12-22,0-10-261,0-3 81,0-18 68,0-9 67,0-28-112,0-5 179,0-5 0,0 2 90,9 8 0,0 2-67,11 1 134,1 4-179,6 2 135,2 10-135,1 9 89,4 12-89,2 8 90,5 5 0,-1 2 44,0 7-22,-4 10-45,-1 7 135,-7 6-225,-3-3 158,-8-2-68,-4-1-3302,-7 1 3347,-2 2 45,-6 0-1,-12-1-44,-8 3 157,-16-2-224,-8-2 336,-9-1-45,-8-8 90,-4-3-180,1-7 3505,7-5-3459,15-1-91,8 0-44,17 0-67,8 0 89,7 0-449,4 0 382,5 0-22,7 2 44,11 5-22,6 2-22,7 4 112,2 0-247,-3 1 246,3 2-133,-4 4 88,-1 1-66,4 2 22,-7 0-22,2-4-875,-9-2-717,0-6-740,-4-5-2736,-2-2 5090,0-4 0,-9 0 0,-1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9:07.2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 15329,'-4'40'1189,"4"7"-920,9 17-67,2-1-202,3-6 22,-1-9-22,-1-10-560,1-8-270,-4-10-672,-4-9-157,-3-6-987,-2-5 2646,0-15 0,0 11 0,0-11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9:07.7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69 12146,'5'-20'2107,"10"0"-1816,12 11-133,13 0-158,4 2 45,6 5-68,2 0 46,1 9-1,-5 10-89,-7 7 67,-11 10-247,-13-1 269,-8 1-67,-5 2 68,-6 1-1,-12-1 68,-11 0-45,-16-5 90,-10-4 66,-3-8-21,2-9 291,6-5-270,13-5-22,13 0-134,10 0-112,7 0-135,3 0 158,7 0 21,10 0-44,12 0 157,9 0-225,8 1 202,-3 8-179,0 7 23,-10 6-24,-8 2 91,-12-3-1,-7-2 91,-5-3 134,-1 0-68,-10 0 135,-9 3-202,-16 0 158,-8-2-68,-4-1-68,-1-5-111,2-3-68,-1-4-515,8-3-629,-1-6-1411,10-6 2645,8-9 0,9 7 0,10 1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9:08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62 14522,'-4'-9'3117,"1"2"-2669,3 7-44,0-1-314,3-5 66,10 0 24,13-4-68,19 1-67,14 3-22,13 0 21,11 5-88,5 1-110,3 0-317,-4 0 314,-2 0-717,-12 0-203,-5 0-335,-9 0-157,-10 0-562,-11 0-4222,-12 0 6353,-14 0 0,-5 0 0,-7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9:08.5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 16002,'-6'37'2623,"1"7"-2017,12 17-360,-1 10-89,7 15-630,-1 9 439,-6-45 0,1 0 146,5 48-448,-1-7-426,0-16-718,-3-12-1121,-2-17-2264,-2-13 4899,-4-8 1,0-13-1,0-3 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22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69 8872,'22'-23'561,"-1"2"22,-9 15 22,0-3 90,-3 6 224,-5-2 247,0 5 3274,-4-2-3544,3 19-514,5 18-91,2 28 0,5 20-200,-3 12-1727,2 3 1658,-8-47 0,-1-1 90,7 46-89,-2-8-23,0-10-23,-1-18 68,-3-13-45,-2-18-89,-3-12-315,-1-10 1614,0-5-4461,0-2-1323,-6-17 4574,-13-15 0,8 9 0,-6-5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22.9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141 276 10509,'-27'17'2892,"3"-2"-1928,5-5-224,5-3-112,1-3 45,4-2 111,-1 0-66,1-2-68,3 0-89,2 0-225,0 0 68,4 0 806,-2 0-1031,26 0-179,14 0 247,41 0-225,-29-4 1,2-1-322,11 0 0,2-2 310,7-3 1,2-1 10,5 0 0,2 1-524,3-2 0,2 0 524,4 1 1,2 2-602,3-3 0,1 1 545,4 3 1,-1 1 89,0 0 0,-1 2-135,-5 2 1,-2 1 11,-7 0 0,-2 2-12,-10 0 1,-3 0-1,-9 0 0,-3 0-190,41 0 68,-18 2-91,-16-2 23,-12 2-112,-14-2-269,-5-4 651,-7-5-920,-3-7 324,-7-5-1467,-7-5-2288,-5-3 4350,-11-4 0,5 14 0,-5 4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23.5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1 14635,'-8'7'3094,"1"8"-2310,7 11-200,0 16-248,0 14 23,0 12-180,5 9-3370,3 7 3214,5 4-2202,1-2 2157,1-2 66,-2 4-424,-1-31-427,-1-9-718,-3-33 1282,0-11-2605,-1-3 3696,-1-19 0,-2 13 0,-2-14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29.3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1 13895,'-16'3'157,"-1"7"134,1 10 113,0 5-68,3 2-90,1-1-44,4-2 45,2 0-113,2-6-67,3-1-44,1-7 22,0 0-23,8-3 24,3-1-24,10-3 23,5 0 0,5-3-68,2 0 68,1-4-3639,-3-3 2922,-1-3-625,-4-4-1282,-3 1-1748,-2-2 4327,-7-4 0,-5 9 0,-6-1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23.7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69 14432,'25'0'3207,"8"0"-3028,11 0-89,14-5-45,9-2-23,7-4-22,1 1 0,1 1-112,-5 1-717,-9 2 22,-15 1-427,-11 3 136,-16 0-651,-8 2-807,-8 0 2556,-2-2 0,-2 2 0,0-2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23.9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1 16877,'-9'81'2847,"3"7"-2870,5-29 1,2 1 78,-1-8 1,0-3-125,0 14-156,0-5-449,0-13-515,0-12-1054,0-10-650,0-10-2041,0-7 4933,8-3 0,-6-3 0,7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24.2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15688,'34'82'2646,"-11"-35"-2781,-10 32 1,-5 2-651,-2-23-605,1 25-426,-3-64-1503,-2-10 3319,0-5 0,-2-4 0,0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24.5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15576,'3'6'67,"2"3"1,6-1-136,1 2-200,1 1 268,18 4 0,-19-8 0,12 3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25.0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0 15509,'-13'24'1793,"3"5"-1478,10 7 110,0 14-201,0 11 1,0 12-68,2-4-45,5 4-135,3-10 46,4-11-23,0-12-45,-2-16-45,1-9-269,1-9 180,-4-3-246,4-3-697,0-53 1,-4-16 1233,1 29 112,1-30 0,-5 8-179,-7 50-67,0 6 627,5 36-156,7 0 44,4 31-313,6-7 21,-2 0-133,2-3 88,-2-7-133,-1-7 22,-2-11-45,-4-10 22,-1-9 0,-1-5-44,-2-2 202,3-7-247,1-15 156,-1-14-134,-1-17 68,-3-5-23,-3-1 45,-2 5-68,-2 6-89,-1 15-90,0 8-672,0 11-405,2 1-783,2 2-1682,7-4 3744,3-8 0,-4 11 0,-1-1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25.3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199 0 16227,'-4'0'1905,"-3"0"-1636,1 7 90,-5 12 90,-3 19-24,-3 20-155,-2 18 88,0 15-1342,8-39 1,1 1 1027,-1 4 1,1 0-56,0 0 0,1 0-303,0-1 1,0-1 301,2-4 1,1-2 11,0 40-358,3-14-628,3-16-69,0-15-604,3-16-404,3-11-1120,4-9 473,3-10 2710,-1-25 0,-4 16 0,-3-15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25.9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15755,'0'37'1996,"0"5"-1570,0 8-179,0 7-68,0 1-112,0 6 157,0 2-179,5-3 0,2-4-68,2-13 1,2-11 67,-3-13-381,2-11 22,-1-5 67,1-4 158,5-11-247,0-12-46,1-16 46,-1-9 111,-7-9-245,-3 5 245,-3 2 338,-2 8-203,0 13 158,0 10-24,0 10 225,0 5 90,0 2-112,5 0 133,2 17-88,6 8-292,2 19 202,1 4-135,2-2 68,-2-3-113,1-8 23,-4-6-45,-1-10 45,-4-10 22,-1-3 68,0-6 66,5-11-223,1-13 67,3-19-68,-5-15 46,0-3-46,-5 1 46,0 9-158,-4 11-21,0 8-136,-2 11-627,0 5-337,0 7-717,0 5-1592,0 2 3565,3 2 0,-2 0 0,2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26.4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 0 11003,'-1'26'3878,"0"3"-2802,-2-2 1,2 7-405,-2 6-224,3 4-156,-2 4-135,2 3 89,0-1-335,0-2 178,0-8-111,5-7 67,1-12-157,2-8-45,1-7 0,-1-5 23,2-1 111,3-10-313,-1-9 45,-1-18-158,-1-9 292,-6-6-45,-1-1 112,-3 1 90,0 1 23,0 5 44,0 4-44,-5 7 380,-5 9-44,-4 7 89,-3 7-223,2 5-180,0 5-90,0 0-90,-1 2-628,3 0-627,1 2-1053,3 2-2961,3 2 5404,-3-2 0,6-1 0,-2-3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26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16002,'24'12'157,"0"8"314,-3 18-224,0 13 44,3 11-246,-2 10 22,1 5-67,-2 1 22,-4 0 1,-3 0-1,-7-3 90,-3 1-224,-4-10 247,0-4-135,-11-12-3415,-3-6 3169,-11-10-1606,-2-7 978,-1-8-740,-1-9-3789,2-5 5403,-1-19 0,15 11 0,1-11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27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27 16271,'15'-12'673,"2"3"-651,6 5-22,0 3 45,0 1-134,-4 0 178,-3 6-66,-7 10-3303,-1 16 3212,-6 11-77,-2 46 56,-13-23 66,-3 27-67,-13-44 225,6-8-180,0-18 68,8-6-23,7-10 44,1-3 3377,7-2-1090,-2-2-2169,16 0-50,3 0-112,16 0-22,2 1 67,5 7-113,0 2 158,4 5-516,-2 0-269,-1-3-673,-9-1-3587,-6-7-852,-13 0 5807,-5-4 0,-8 0 0,0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29.6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1 13020,'-8'2'2264,"2"0"-2308,6-2 88,8 4-88,2 1-404,7 4-1234,-1 3-1950,-1 0 3632,-2-1 0,-6-5 0,-3-3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28.2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202 103 7348,'-20'-14'1547,"-1"0"-1144,11 4 203,-4-1 89,1-1-90,1 2-156,1 1 268,2 2-269,3 1 203,2 2 66,2 0-22,1 4-89,-2-2-69,0 2 203,0 0 1211,2 0-1547,-3 0-202,2 0-46,-5 0-88,1 9 66,0 6-44,-1 9-45,1 10 89,0 4-178,-1 8 223,2 11-157,0 4 45,1 8-67,2 2 45,0 1-3437,2 2 3415,0-1-535,6-21 1,3-1 623,7 25-201,14 16 111,2-38-22,1-12-67,5-12-494,2-11-313,-3-9-718,1-7-1278,-4-10-724,-3-15 3594,-4-13 0,-13 8 0,-6 4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4:29.9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580 84 8401,'8'-24'3341,"1"4"-2175,-7 11-67,3 5-1,-4-2-134,0 6 1592,-1-2-1995,0 1-247,0 0 0,0-2-180,0 1-111,-3-2-23,-11 2 45,-10-2-23,-12 4-112,-8-2 225,-6 2-202,-2 0 89,-3 2-3436,2 3 3458,4 5-170,-8 12 104,23-6 0,-2 6 111,23-13-201,7-3 224,2-2 3162,3-4-3408,0 0 266,0 3-199,1 5-24,0 10 249,0 9-248,0 11 113,0 8-46,0 6 68,0 5-67,3 3 111,1 4-22,4 3-44,1 9 66,-1 4-178,3 10 201,-1 3-135,1 7 45,-6-50 1,0 1-34,1 0 0,-1 1 33,-1-3 1,0 3-23,2 20 0,1 1 0,-3-18 0,0 0-255,3 18 0,-1-1 300,-2-20 0,0-2-113,7 47 113,-1-3-3320,1-12 3297,2-10-19,3 15 20,-2-28-46,-3 9 90,-4-32-156,-5-6 481,2-5-415,-4 1 3450,2-1-3449,0 2 75,-2-2-53,3 0 0,0-2 0,-1-4-68,1-2 180,-2-6-179,0-3 112,-1-2-45,0-3 22,0 1-66,0 3 66,0 0-44,0 14 111,0-9-201,0 10 179,0-12-67,0-1 23,0-1-46,0-1 46,0 1-46,0-1 46,0 1-23,0 0-67,0-2 179,0-3-157,0-1 964,0-2-851,-7 0-68,1 0 67,-7 0-22,-1 0 22,3 0 0,-3 0-112,1-2 202,-4 0-224,-2-3 112,-7-1-68,-2-3 68,-5-3-90,1 2 68,0-3-23,7 7-23,8-1 68,6 5-157,7 0 179,2 2-403,2 0-135,0-4-628,0 2-560,0-5-1076,2 1-740,13-7 3475,8-8 0,-4 9 0,-2-3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6:50.8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272 240 8267,'-27'5'1480,"6"-2"-1032,15-3-67,3 0 180,0 0-247,0 0 313,1 0-21,0 0-113,-3 0-22,2 0-23,-1 0-22,1 0-201,1 0-1,-4 0 0,0-2 68,-1-2-91,1 0 46,0-3-23,1 3-89,-1-2 111,-3 2-246,0 1 112,-1 0-112,0 0 67,0 3-89,-3-2 44,1 2-66,-4 0-3326,0 0 3370,-1 0-90,7 0 135,1 5-157,7 5 157,0 11-90,2 7 112,0 9-67,0 3 45,0 0 3347,8 0-3369,5-5 21,6-3-156,2-7 224,-2-6-112,0-6 68,2-7-91,0-2 68,4-4-67,0-4-23,1-10 0,-1-10-112,-2-11 112,-4-8-89,-2-1 134,-3-4-90,-4 0 90,-5 8 0,-3 4 23,-2 9 66,0 4-66,0 3 22,-7 0 22,-5-9 45,-4 11-90,-3-5-67,2 13-44,-3 1-180,-2 1-2040,-13-1-1122,10 1 3431,-13-3 0,24 6 0,-1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6:52.0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69 14208,'0'-13'1794,"0"3"-1301,0 10 629,0 0-1100,0 15 1,0 13 66,0 23-111,0 15 134,0 7-112,0 0 45,5-6-68,3-14 46,6-9-23,0-17 0,-3-9 22,-2-10-44,-1-5 134,5-3-157,1-12 0,8-11-112,0-16-45,4-10 90,-3 0 45,4 3 22,-1 8 0,1 8-22,2 7-157,-2 6 22,-4 6-45,1 5 68,-5 2 22,2 4 135,0 2-23,2 10-23,0 8 136,2 18-90,-4 5 66,-4 6-44,-4-1 23,-7-4-23,-2-2 45,-4-6-23,0-5 112,-7-3-44,-5-10 112,-9-5 0,-7-7-180,-3-5 113,-9-1-135,0 0 112,-10-13-135,-1-11-22,-3-20-44,-1-17-113,5-8 90,6-6-180,6 1 91,13 10-652,4 6-649,11 8-1300,5 8-2064,3 7 4866,2 9 0,0 14 0,0 3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6:54.5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355 832 11249,'5'-27'807,"-9"-1"-673,-6 3-44,-9-2-90,2-1 67,-6 0 91,2 0 200,-4 1 360,4 4-382,2 4 112,2 8-224,0 5-178,-2 4-46,-4 6 22,0 5 23,-4 8-90,7 8 180,-2 3-180,8 5 134,3 0-21,5 7-46,5 4-22,1 2 45,0 3-68,0-2 23,5-4 23,3-6-90,7-9 156,6-7-3481,-1-11 3549,6-5-936,-5-5 869,7-10-180,1-11-89,2-20-45,1-14-113,-5-9 46,0-9-359,-8-7 3006,-2-9-3096,-6-9 325,-6 46 0,-2 0 287,0 1 0,0 0-768,-1-48 851,-1 18 67,-1 15 293,0 22 379,0 16 226,0 16-383,-3 7-312,-1 5-68,-4 5 680,1 13-366,1 14 22,0 17 180,2 14-112,2 10 22,0 13-337,2 6 90,0 3-257,0-44 0,0 1-12,0-2 0,0 1-201,3 1 0,1 0 145,0-1 1,1 0-12,12 40-270,-2-11-425,2-17-964,-1-19-1435,-1-14 3094,-2-16 0,-5-8 0,-2-6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6:55.2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42 347 12751,'-18'2'1884,"5"2"-1907,8-2 135,3 5-89,0 6 111,0 8 113,2 12-23,0 7-45,0 9 1,0 5-1,0 3-224,5 1 247,7-1-247,4-2 67,6-5 1,-2-11-23,-3-11-112,-2-14-68,-5-7 113,-1-6-134,0-4-114,-1-15-222,3-13 312,-4-19-21,-2-6 178,-1-3 24,-4 9 88,2 8-21,0 13 89,-2 16 45,3 6-247,-2 7 269,6 5-134,-1 13 202,9 12 179,4 12-67,2 2-202,6-3-23,-4-9-44,0-6-90,-4-10 112,-4-3-157,-2-9 202,-3-1-22,3-3 22,-3 0-113,5-10 1,0-9-45,1-16 45,1-12-23,-2-12-134,-5-10 269,1-15-224,-9-4 22,2-9 0,-4 4 1,-10 9-203,-5 17-45,-8 18-425,-3 18-875,-3 16-1524,-2 8 3116,-5 12 0,17-4 0,2 5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6:56.4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0 187 11137,'2'-20'3475,"0"2"-2556,-2 11-201,0-1 201,0-1-269,0-1 45,2-3-314,1 3-89,7-5-225,3 3 23,8-3-90,4 0 0,6 1 22,6 3-134,6 5 224,5 2-179,1 4 90,-3 2-46,-2 9 23,-7 5-112,-7 14 67,-12 8-22,-8 10-46,-8 11 181,-14 4-180,-11 6 156,-21-4-3436,-12-4 3437,-7-5-67,0-9 67,7-5 0,1-2 22,28-21-134,4-2 157,22-17-157,6 0 3571,11 0-3415,15 2 23,14-2-22,8 2-45,6-2-23,1 0-44,4 0 111,1 0-335,0 0-90,0 0-427,-5-3-762,-7-3-963,-7-1-1683,-10 2 4171,-13 1 0,-10 4 0,-9-2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6:56.9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16 134 12751,'-8'-9'4327,"2"1"-3430,4 7-515,2 0 21,0-1-224,0-2-21,2-4-91,14-1-45,10-3 1,21 1-46,12 1 90,14-1-156,9 1 223,6 2-403,4-1-112,-6 7-68,-2-5-133,-13 4-428,-10-2-66,-17 3-381,-14 0-382,-16 2 337,-8 0-1054,-6 0 2556,-8 0 0,6 0 0,-7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6:57.2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4 11922,'-17'-2'2847,"5"0"-2241,10 2 447,2 0-806,0 12-135,0 13 314,0 21-292,0 18 1,0 3-135,0 5 44,0-6-66,4-5-135,0-8-560,2-12-382,1-9-403,-3-17-628,2-6-471,-2-7 2601,1-21 0,-2 15 0,0-15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6:57.4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12347,'11'32'3140,"-3"3"-2558,-8 9 24,0 9-1,2 3-246,2 8-68,0-2-67,3-3-291,-2-4 179,0-4-157,-3-4 68,2-2-113,-4-8-268,2-3-494,-2-9-516,0-4-941,0-8-1481,0-5 3790,-5-5 0,3-3 0,-3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6:30.2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27 11787,'-5'-7'4619,"1"1"-4126,3 2-336,0 2-224,1 0 44,0-1 1,6 2 22,5 0 0,9 1 22,4 0-201,2 0-337,-3 6-67,-2 3 0,-9 10 225,-5-1 88,-5 5 136,-2-2 89,-9 0 90,-4 1-3482,-8-4 3504,-1-1-22,1-4 202,6-6 268,3 0-88,6-6-293,2 1-246,3-2 3661,5 0-3212,7 0-158,6 0-22,7 0-113,3 2-21,2 1-1,4 2 68,0 1-1816,19 4-1683,-14-5 3409,10 2 0,-30-7 0,-5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6:57.9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19679,'67'0'67,"14"0"-33,-31 0 0,2 0-514,4 0 0,2 0 390,3-1 0,1 2-280,-1 0 0,0 1-67,-1 0 0,-1 0-45,-3 2 0,0 0-347,42 4-158,-14-1-4147,-19 4 3229,-21 1-2411,-18 7 4316,-15-10 0,-8 1 0,-3-10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6:58.3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12280,'24'18'3207,"-2"9"-2445,-7 13-157,0 13-157,6 14 91,0 8-368,2 14-14,-2 5-112,-10-44 0,-1 0-23,0 0 0,-1 1 119,10 43-163,-1-7-449,-5-10-987,-2-12-1389,-7-12-3789,0-15 6636,-4-11 0,0-16 0,0-6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40:50.9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6339,'0'27'1098,"0"-2"-492,0-5-539,0 3 0,0 4-471,0 3-806,0-1 1210,0-7 0,0-9 0,0-8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40:51.8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123 0 9680,'2'11'2758,"-17"28"-2333,5-6-559,-13 23 739,12-18-269,1 6-246,1 4 23,1 5-3438,0 6 3437,-1 2 112,1 6-68,0 0 69,5 0-113,1-2 0,2-3-67,0-1-23,0-5 1,2-4-46,1-12 68,3-10 3302,4-5-3347,-2-8 0,4 0-156,-1-3-248,5-1-448,0-5-314,1 1-1144,0-7-1994,-3 2 4304,-6-4 0,-3 0 0,-5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40:53.3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172 1 14657,'11'18'1076,"1"7"-650,5 14-157,-3 8-22,-1 3-68,-7 7-89,3-1-4229,-5 1 4251,2 0 767,-3 0-767,0 3-157,0-1 113,-3 1-1,2 0-22,-2 3-45,0 0 22,0-4 23,0-2-45,-3-12 3448,-5-4-3516,-5-7 158,-5-1-76,-8 23-14,6-11 0,-6 18 0,8-17 0,0-4 0,4-6-45,-1-5 90,5-10-359,1-6 23,1-8-404,2-1-382,-1-3-582,1 0-717,-5-2-1929,1-1 4305,-5 0 0,8 0 0,0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09.6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8446,'0'8'-22,"0"3"22,0-9 0,0 2 0,0-2-291,0-2 156,4 1 113,-3 2-91,4 0-44,-3-1 45,2 0 90,-2-2-591,-1 0 1,-1 0-1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9:04.1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23 8603,'-8'-2'3902,"2"0"-2826,1 1-113,3 0 2759,0 0-2959,2-1 336,0 2-1099,0-4 44,8 2-88,17-2 156,17 2-180,23 0 136,10 2-113,7 0 67,2 0-89,-1 0-314,-7 0 22,-7 0-224,-12 0-179,-11 0-584,-15 0-66,-11 0 0,-12 0-23,-5 0-1973,-13 2 3408,-13 9 0,8-7 0,-5 6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9:04.3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69 14792,'40'4'1860,"4"0"-1568,2-4-68,7 0-246,-1 0 89,6 0-67,0-4-135,0 2-739,-2-5-516,-4-1-874,-2-5-2019,-1 1 4283,-5-5 0,-17 10 0,-8 1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9:05.2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66 13895,'-10'-16'3071,"3"5"-3003,5 5 88,5 4-44,12 2 90,8-5-157,16-1 23,1-4-91,6 4-22,-6 3 45,4 3-90,-6 0 248,0 7-226,-2 8 68,-7 7-23,-4 8 46,-13 2-23,-5 5-45,-7 5-22,-10 3 0,-8 2 134,-13-3-157,-6-3 180,-3-6-90,0-3 45,2-7 22,0-6 180,10-4-45,8-7-23,7-1 45,9-5-134,0 0 112,3-2-1,0 0-134,13 0-22,12 0-22,22 0 67,11 0-180,12 0 135,5 0-202,3 0-494,1 0-245,-7 0-1727,11 0 582,-33 0-851,1-7-494,-34 2 3386,-9-9 0,-3 9 0,-4-2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9:05.6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0 214 15172,'0'-16'1189,"0"2"-1032,0 10 247,7-1 111,6 0 135,19 2-89,9-1-90,20 4-247,8-4-157,9-1-22,10-3-45,0-7 112,2-1-3728,-1-4 3279,-3 2-245,-9 1-940,-12 5 467,-17 5-245,-18 1-382,-15 2-425,-8-1-1480,-7-3 4329,-10 0 1,8 2 0,-9 3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10.2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48 18536,'2'-1'0,"0"0"45,-2 0-180,3 0 225,1 0-113,6 0 46,2 0-23,13-4-23,4 0 91,3 0-113,1 1 90,-10 1-68,9 1 1,-11 0 44,3-1-22,-15 2-45,-2-1-22,-3 2-225,-1-1 68,-1 1-8161,-1 0 8385,-2-4 0,0 4 0,0-4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9:06.0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74 11765,'0'-22'1547,"0"3"-1054,1 6-45,5 3 135,4 4 112,5 3 45,4 3-67,4 19-315,-1 12 114,-2 24-383,-3 11-44,-5 7-45,-1 2 67,-3 3-336,-1-2-4222,4-3 2788,0-6-1503,3-7 3206,5-11 0,-9-21 0,2-11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9:06.9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0 14298,'-6'43'1681,"9"5"-1008,8 17-90,12 8-112,-2 11-67,4 7-613,-4 7 309,-11-47 1,-1 1-45,-1-1 0,-1 1-34,0-2 1,-1 0 89,2 44-179,1-16 89,-4-14-44,-2-20 22,-1-19-90,-2-12-22,0-10-261,0-3 81,0-18 68,0-9 67,0-28-112,0-5 179,0-5 0,0 2 90,9 8 0,0 2-67,11 1 134,1 4-179,6 2 135,2 10-135,1 9 89,4 12-89,2 8 90,5 5 0,-1 2 44,0 7-22,-4 10-45,-1 7 135,-7 6-225,-3-3 158,-8-2-68,-4-1-3302,-7 1 3347,-2 2 45,-6 0-1,-12-1-44,-8 3 157,-16-2-224,-8-2 336,-9-1-45,-8-8 90,-4-3-180,1-7 3505,7-5-3459,15-1-91,8 0-44,17 0-67,8 0 89,7 0-449,4 0 382,5 0-22,7 2 44,11 5-22,6 2-22,7 4 112,2 0-247,-3 1 246,3 2-133,-4 4 88,-1 1-66,4 2 22,-7 0-22,2-4-875,-9-2-717,0-6-740,-4-5-2736,-2-2 5090,0-4 0,-9 0 0,-1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9:07.2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 15329,'-4'40'1189,"4"7"-920,9 17-67,2-1-202,3-6 22,-1-9-22,-1-10-560,1-8-270,-4-10-672,-4-9-157,-3-6-987,-2-5 2646,0-15 0,0 11 0,0-11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9:07.7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69 12146,'5'-20'2107,"10"0"-1816,12 11-133,13 0-158,4 2 45,6 5-68,2 0 46,1 9-1,-5 10-89,-7 7 67,-11 10-247,-13-1 269,-8 1-67,-5 2 68,-6 1-1,-12-1 68,-11 0-45,-16-5 90,-10-4 66,-3-8-21,2-9 291,6-5-270,13-5-22,13 0-134,10 0-112,7 0-135,3 0 158,7 0 21,10 0-44,12 0 157,9 0-225,8 1 202,-3 8-179,0 7 23,-10 6-24,-8 2 91,-12-3-1,-7-2 91,-5-3 134,-1 0-68,-10 0 135,-9 3-202,-16 0 158,-8-2-68,-4-1-68,-1-5-111,2-3-68,-1-4-515,8-3-629,-1-6-1411,10-6 2645,8-9 0,9 7 0,10 1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9:08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62 14522,'-4'-9'3117,"1"2"-2669,3 7-44,0-1-314,3-5 66,10 0 24,13-4-68,19 1-67,14 3-22,13 0 21,11 5-88,5 1-110,3 0-317,-4 0 314,-2 0-717,-12 0-203,-5 0-335,-9 0-157,-10 0-562,-11 0-4222,-12 0 6353,-14 0 0,-5 0 0,-7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39:08.5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 16002,'-6'37'2623,"1"7"-2017,12 17-360,-1 10-89,7 15-630,-1 9 439,-6-45 0,1 0 146,5 48-448,-1-7-426,0-16-718,-3-12-1121,-2-17-2264,-2-13 4899,-4-8 1,0-13-1,0-3 1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2:54.5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16249,'3'28'202,"0"6"-68,-3 7-67,0 8 45,1 5-112,2 7 113,0 5-3505,4 4 3481,1 3-111,1-2-640,2-3 684,-2 1-149,6 25 105,-5-19 67,4 19-68,-7-30 46,0-1-46,-1-3 46,0-2-23,-2-3 2956,3-2-2911,-2-2 909,2 2-887,-1-2-134,0 0 179,0-3 47,-1-2-70,0-6-89,-1 0 23,-1 12-46,-1-13 90,-1 8-89,0-20 89,-1-2-89,2-2 134,-1-1-112,1-3 112,-1-3-67,1-5 179,-2-3-201,0-4 134,0-3-225,0-1-2017,-3-1-3430,-9-12 5515,-10-12 0,6 7 0,-1-3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2:55.3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418 6 14769,'5'-3'1838,"-2"1"-1523,-3 2-248,-14 15 0,-3 6 0,-18 25 45,-1 9-157,-5 13 113,-1 9-136,-2 3 136,4 0-158,2-3-179,6-10-448,6-9-360,4-12-918,6-11-4939,3-11 6934,7-10 0,2-8 0,4-4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2:55.6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360 0 10352,'3'19'3363,"0"0"-2713,-3 1-89,-6 5-270,-6 9 91,-10 7-203,-7 7 22,-6 7-178,-2 6 44,-3 2-67,2 2 46,2-4-46,2-6-68,7-6-268,5-11-831,7-7-693,7-11-853,5-7-852,2-7 3565,5-4 0,-3-2 0,3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2:55.9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281 0 11922,'2'31'2376,"-1"4"-2062,-3 2-112,-11 10 156,-6 11-290,-12 7 67,-5 7-135,-1 1 44,-2-1-66,5-3 0,6-10-472,6-9-717,9-10-627,6-12-584,4-7-717,3-12 3139,0-4 0,0-5 0,0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10.7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51 13401,'23'1'516,"-3"-3"-314,-3-1-45,-2-4-90,0 2 22,1-1-111,0 1 89,2 2-112,0-1 90,-1 2-45,2 0 0,-4 0 0,0 1 67,-5 1-134,-4-1 22,0 1-514,-3-1-630,-1 1-1008,-1 0 2197,-1-3 0,0 2 0,0-2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2:56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204 1 11182,'6'34'3071,"-1"4"-2622,-15 8-158,-3 7-156,-11 9-46,-1 4-66,-4 1 21,3-5 24,-1-8-113,6-9 22,6-11-626,2-8-405,7-9-605,2-8-247,3-6 448,1-2-492,1-6 1950,10-10 0,-7 6 0,6-5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2:56.4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380 0 10755,'-27'78'1255,"-1"0"1,1 1 0,9-27 0,-1 0-1219,-16 35 0,-7 13 1,5-18-128,-3-2 180,3-9-381,8-12-719,8-11-1680,8-11-2601,8-19 5291,3-8 0,2-10 0,0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00.2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48 748 11361,'-17'0'1457,"2"0"-1053,11 0-23,-1 0 23,3 0-180,0 0 89,1 0 1997,-1 0-2377,12-1 179,-1-2-134,14-2 22,-4-2 22,3 1-44,-2-2 89,0 2-112,-1 0 90,-1 2-90,-4 2 90,-2-1-67,-2 2 66,-1-2-44,-1 1-22,1 1 22,5 0 45,-5 0-90,3-1 112,-9 2-67,1-2 67,-4 2 965,1 0-1100,5 0 136,-1 0-136,6 0 136,1 0-113,-2 0 90,3 0-68,-3 0 23,0 0 23,0 0-68,-1 0 90,1 0-90,-1 0 90,1 0-90,-1 0 90,1 0-90,0 0 90,2 0-68,-1 0 23,-2 0 23,0 0-46,-6 0 90,0 0-22,-3 0-112,1 0 67,0 0-22,1 0-46,1 0 136,-2 0-136,3 0 136,0 0-113,0 0 67,-1 0-22,-2 0-22,2 0 67,-3 0-45,3 0-45,-2 0 90,2 0-90,0 0 90,0 0-68,1 0 23,1 0 0,1 0-22,-1 0 89,0 0-134,-1 0 134,-2 0-67,-1 0-22,0 0-1,1 0 46,-1 0-1,2 0-67,-1 0 112,1 0-111,1 0 88,-1 0-312,4 0-69,-1 0-201,3 0 179,1 0-44,-1 0 111,1 0 158,-2 0-46,0 0-156,0 0 313,-4 0-89,-1 0 157,-3 0 3184,2 0-3206,-2-5 21,1-3-66,-1-6 89,0 0-112,0 0 113,0 1-113,0 0 67,0-1-22,0-3 0,0 0-22,0-12 89,0 8-134,0-10 112,0 9-90,0-1 90,0-1-68,-1 0 23,-2-3 0,0 3-22,-1-1 67,2-1-90,0 3 67,0-2-89,0 3 134,-2 0-112,3 3 68,-4 2-46,2 4 23,2 2 23,-1 3-90,2 5 44,0 0 68,0 3-45,0-1 45,-1-1-112,1-1 134,-1-1-134,1 1 134,0 0-112,-2 2 90,1 1-90,-1 0 23,1-2 66,1 1-66,0-1 22,0 0-67,0 1 134,0-1-157,4 0 135,2-1-90,4-1 90,3 1-67,0-3 44,3 2-22,0-1 0,3 0 0,0 2-45,0-1 113,-1 1-113,1 0 90,-1 1-113,1 1 113,-2 1-90,2 0 68,0-1-1,1 0-44,0 0-1,6-3 113,-6 1-157,4-3 134,-4 3-112,-1-1 68,4 2-46,5-3 46,-5 3-46,2-2 68,-8 3-112,-1 0 134,-1 1-89,0 0 44,-3 0-44,1 0 22,-4 0 22,-1 0-44,-2 0 44,-1 0-67,-1 0 112,-1 0-156,0 0 156,-1 0-112,0 0 68,1 0-46,-3 0 23,3 0 45,-2 0-90,2 0 112,0 0-134,0 0 112,0 0-67,1 0 22,-1 0 22,1 0-44,-1 0 44,0 0-67,0 0 112,-1 0-134,0 0 112,-1 0-67,1 0 44,0 0-44,-1 0 66,2 0-44,-1 0 0,2 0 23,-1 0-68,2 0 112,-1 0-156,0 0 178,-3 0-134,1 0-2451,-1 0 0,1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02.7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0 314 15823,'13'-3'292,"2"-1"-338,-3-1 136,2 1-67,-2-2 22,2 3-1,0-1-66,2 0 156,2 1-156,-1-3 89,1 3-89,-2-1 67,1 2-45,-1 0 22,0 1-22,0 0 22,-2 0 68,1 0-45,10-1-90,-6 1 135,9-1-135,-10 2 90,0-2-45,0 1 22,2 1 0,2-3-66,0 1 111,-2 1-134,-3 0 111,-1 1-88,-3 0 88,0 0-88,-1 0 88,-2 0-44,0-2 45,3 1-112,-2-1 134,4 1-134,-3 1 134,0 0-89,-2 0 44,-2 0-44,1 0 67,4-2-113,-5 2 136,4-1-136,-6 1 136,3 0-113,-2 0 90,1-1-68,0 0 46,-2 0-23,1 1-23,-1-1 68,-2 0-90,1-1 135,-2 1-157,-2 0 157,0 1-23,1 0-45,-1 0-22,2 0 23,1 0-46,0 0 91,1 0-136,-2 0 113,2 0-67,-1 0 67,-1 0-90,0 0 67,-1 0-22,-1 0 1346,1 0-1212,-1-1-179,0-3 90,-1-4-67,0-5-1,0 0 68,0-2-90,0 3 112,0 1-134,-1 1 112,0 0-112,-1 0 112,1 0-68,-1-2 23,0 2 23,1-2-1,-1-1-89,2 4 134,0 1-112,0 2 90,-1 2-90,1-2 68,-3-1-23,3 1 22,-1-1-112,1 3 158,0 2-427,0 2 359,-2 6 22,2 5-67,-1 7 112,1 5-89,0 1 156,0 7-134,0 2 91,0 6-3483,0 3 3481,0 3-66,0 2-1,0-3 45,0-3-112,2-4 157,0-7-179,1-4 112,-2-7-67,1-3 66,-1-7 3416,1-2-3281,-1-6-179,-1 1-1166,0-13-1457,-8-8-4462,-3-15 7085,-10-8 0,9 18 0,0 3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04.8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0 160 12774,'3'8'1861,"0"-2"-1189,-1-6 898,-1 0-1413,-1-3-135,0-4 68,0-6-180,0-5 157,0-3-134,0 0 134,0 4-112,0 1 45,0 7 0,0 1-3414,0 2 3436,0 0-22,0-1-89,0 2 134,0 0-135,0 3 90,0 1-404,0 0 3886,1 0-3527,5 0 112,3 1-67,3 0 23,2 0-1,2 0-44,4 0 66,3 0-88,6 0 111,-1 0-134,4 0 134,-2 0-90,3-1 46,1 0-46,1-1 23,-3 1 23,3 0 22,9 1-113,-6 0 113,3 0-90,-13 0 90,-3 0-67,0 0 44,-1 0-44,0 0 22,-1 0 45,0 0-113,0 0 158,-2 0-135,-1 1 135,-4 0-157,-2 0 134,-2-1-112,-3 0 45,-1 0 68,0 0-136,-2 0 158,-1 0-180,-3 0 180,-1 0-135,0 0 68,1 0 156,0 0 0,-1 3-67,-1 2 67,0 7-88,0 7-2,-1 4 23,-1 6-112,-1 6 68,0 1-113,0 6 134,2 3-111,-1-1 67,2 5-68,0-4 68,0 18-67,0-16 44,0 7-44,0-21 67,0-2-90,0-4 134,-1-1-156,-1 0 134,0-2-67,-1-2-44,0-4 111,1-3-90,0-5 113,0-2-135,-1-1 112,0-2-111,0 3 66,-1-3-22,1 4 0,-1-3 0,1 2 0,1-2 90,1-1-90,1-1 112,-1-3-112,0 1 90,-3-1-90,2 0 22,-4 0-22,1 0 0,-2 0 45,0 0-90,2 1 90,-2-1-90,3 1 90,-2-2-90,-1 2 112,-1-2-89,0 1 44,-1-1 1,1 3-68,1-3 112,4 1-112,-1 1 135,3-2-112,-4 1 66,2-1-66,0 0 67,2 2-23,0-2-22,0 1 179,-1-1-201,0 0 89,-1 0-67,-1 0 90,0 0-90,-5 0 68,0 0 21,-5 0-44,-1 0 134,-3 0-156,-3 0 89,-2 0-135,-2 0 158,-3 0-135,-2 0 45,0 2-45,-2-1 44,-13 3-111,10 0 134,-8 0-134,15-1 134,4 1-111,3-1 88,2 1-44,5-1 0,2-1 23,2 0-68,3-1 112,0 0-112,2-1 90,1 0-90,1 0 90,0 0-90,2 1 68,-1 0 201,1 0-224,0-1 68,-2-4-158,-2-7 135,2-6-68,-1-7 23,1-3 0,0 1-22,0-3 44,2 3-89,-1 2 112,1 6-157,-1 6 179,1 6-179,-2 4-404,3 2 180,-1 5-247,1-1-762,0 4-852,0-3-1952,0-2 4149,0-2 0,0-1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06.0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17706,'14'-4'23,"6"0"22,13 1-90,5 0 134,4 1-156,6 0 112,0 1-90,5 0 90,1 1-90,-1 0 23,-3-1-90,-3 0-1,-4 0 91,-4 1-3438,-4 0 3505,-6 0-90,1 0 1,-12 0 44,1 0 0,-11 0 0,-2 0 44,1 0 3304,-5 0-3281,1 0-90,-2 0 91,-1 7 44,2 4-89,-1 10 89,-1 8-23,1 3 91,1 8-180,-2 4 179,3 7-134,-2 0 90,1 2-68,-1-2-67,0 0 67,1-6-112,0 1 135,0-3-45,0 26-68,0-16 90,-1 16-44,-1-26 22,0-8-1,1-7-88,-1-11 111,2-7 67,-2-6-134,0-2-2982,0-2-3834,-7-11 6816,-9-7 0,7 4 0,-6-1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10.2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15576,'0'12'-67,"0"4"89,0 5 135,0 8-45,1 5 90,2 5-45,1 3 45,4 4-180,-2 1 68,1 1-23,-3-2 0,2-1 1,-2 0-91,2-1 113,0-2-3527,-2 0 3504,2-4-531,0 9 464,-2-13 0,3 6 23,-3-15-46,-2 1 91,2-3 3015,-3 0-3015,3-2 592,-4-7-593,1-1-67,-1-4 23,0-3-23,0-1 22,0-2 68,0-1 1569,2-1-1614,-1-1-135,2 0 90,0 0-112,3 0 157,2 0-90,8-2 90,7-3-45,9-2-23,9-5 68,9 2-90,5-4 113,4 3-136,-1 1 136,-5 4-136,-4 3 91,-9 2-46,-7 1 46,-6 0-1,-8 0-44,-4 0 67,-2 0-113,-4 0 136,-3 0-113,-2 0 90,-4 0 1726,2 0-1749,-2-8-67,0-3 68,0-10-1,0-3-67,-2-4 90,-1-4-112,0-7 134,-2-6-201,3-8 111,-1 1-111,3-2 111,0 6-66,0 7 66,0 9 1,0 11-112,0 8 66,0 6-111,1 3 89,4 2 90,1 1-45,2 1 45,1 9 45,-1 7-67,-1 13 89,0 12-90,1 7 158,4 8 67,6 42-157,-1-23-1,-7-23 1,0-1-22,6 16-23,-1-7 89,-3-6-133,0-11 111,-3-7-67,4-3-45,-7-16 90,3-1-45,-8-13 67,2-1 45,-2-2-22,4-13 44,0-9-179,3-22 112,0-12-111,1-12 66,0-9-134,-3-2 22,1 2 46,-5 4-24,2 7 91,-4 8-90,1 7 111,-1 9-111,1 10 112,0 8-112,5 3 0,-3 11-1,4 0 24,-6 9-226,0 1 181,1 0 133,2 7-44,2 8 23,3 13-23,-2 14 0,1 8 67,0 8-112,2 4 180,-1 5-135,1 5 135,0 0-135,1 4 67,4-4-90,1-2 91,0-7-46,-1-7-44,-4-9 89,-1-10-134,-2-10 134,-3-9-112,0-8 179,-4-6-66,3-3 66,-2-7-67,5-18-67,-2-16 67,3-24-134,-1-14 112,1-7-90,-1-9-280,0 1 146,-2 2 179,2 3-135,-5 11 113,0 10 44,-2 11-89,0 15 112,0 10-112,0 9 112,0 9-157,0 4 392,0 7-527,1 0 202,4 2 23,2 9 67,3 10-1,7 40-21,-4-6 134,5 29-134,-5-17 89,0 7-90,3 5 45,-3 2-22,6 1-67,-2-7 89,4-5-134,-4-12 134,1-9-112,-8-11 112,0-13-89,-4-7 67,-3-10 44,1-4-22,-3-2 113,4-19-248,-1-16 24,2-29-225,-2-16 112,2-13 45,-4 25 0,0 0 67,2-32 45,-3 40 0,0 4 23,-1-2-69,0 18 114,0 14-136,0 9 91,0 9-180,0 4 90,1 3-68,2 1 158,4 1-23,1 11-45,5 8 134,-3 16-133,5 10 156,-2 8-157,1 9 134,-1 4-89,2 1 112,-2 3-67,-1-9-45,2-6 68,-5-11-136,1-15 181,-4-9-180,-2-10 179,-1-6-45,-2-3 358,1-2-289,-2-3-69,0-7-67,0-9 67,1-6-112,1-5 90,2 2-112,-1 3 111,2 3-88,0 4 66,-1 2-67,2 1 1,-2 2 44,2 3-46,0 0 92,-1 4-137,0-1 158,-2 4-111,7-1 21,-2 1 68,3-1-45,-1-1-67,-1 1 112,-2-1-113,4 3-21,-3 0 134,5 1-90,-5 1 67,3 0-44,-1 0 22,3 0 45,3 0-90,1 0 112,2 0-134,2 0 156,1 0-111,15 0-23,-8 1 90,10 1-23,-11 2-44,0 0 89,3 2-89,4 0 89,-2 0-112,5-2 112,-2 2-111,-1-2 88,-2 1-44,-5 0 0,-2-2 68,-7 2-136,-2-3 159,-5 1-182,-2 0 182,-1 0-182,-1 0 159,1 1-112,9 2 111,-2 0-90,8 0 68,-5-2-67,-2-1 66,-2-1-111,-1 0 134,-1 0-111,3 1 88,1 0-66,1 1 0,2 0 66,-4 1-88,-1 0 111,-5-1-134,-4 0 156,-3-3-134,-2 1 605,-1-2-492,0-4-136,0-8 136,0-8-113,0-8 67,-1-3-44,-2 1 22,-3 2 22,-1 1-134,-5-2 135,3 1-135,-4-2 134,4 1-156,-3-12 66,5 11 68,-2-7 0,7 13-44,-2 5 66,2-2-134,1 3 179,-2 0-134,3 1 112,-2 3-112,1-2 44,1 1-22,-1 0-22,1-2 67,0 1-90,0 1 136,0 1-114,0 1 112,0 3-88,0 1 66,0 4-44,0 2 44,0 0 0,0 3-66,0-3 112,0 2-159,-2-2 182,1 0-137,-1 0 92,-1-1-70,2-1 48,-2-2-48,0 0 2,0-2 112,0-1-180,0 0 136,1-3-92,-1 0 92,0-2-70,-1-2 2,2 7 0,-1-2 66,3 9-111,0-2 112,0 1-112,0 0 134,0 1-134,0 2 44,0-1-44,4 2 157,3 0-135,6 0 112,6 0-112,2 0 90,5 0-45,0 0 91,4 0-24,2 0-90,4 0 113,5 0-180,4 2 180,3-2-157,0 1 134,1-1-67,13 0 0,-18 0 0,3 0 67,-27 0-112,-9 0 180,-4 0-68,-4 0 67,-1 0 68,-1 0-134,1 0-114,-1 0 114,2 0-136,-2 0 136,2 0-113,0 0 68,0 0-1,0 0-90,0 0 136,-2 0-4866,1 0 4798,-10-5 0,6 4 0,-6-4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11.4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296 236 11003,'-6'-10'3564,"0"2"-2734,-1 0-315,1 3-178,-3 2-46,0 2-22,-3 1 68,-1 0-1,2 0 45,-1 0-179,2 3 90,-3 5-1,-1 4 158,-6 16-293,5-7 1,-6 10-22,7-9 89,-2 2-67,-3 1 201,-1 19-178,4-11-136,2 15 69,8-18-68,2 0-45,3-1 67,-1 0-134,2 0 134,0-1-89,2-2 66,4-3-111,5-2 134,6-4-111,5-1 88,2-3-21,0 0-68,2-2 112,0 1-134,3 1 134,0-1-112,4 0 68,14-1 22,-8-5-90,9 0-45,-14-5 90,-3-1-89,0 0 133,-2 0-155,0 0 200,-6-1-178,-1-2 156,-5-4-134,0-4 67,1-3 44,-1-4-112,2-2 159,-5-4-226,-2-4 179,-6-3-111,-2 1 90,-2 0-46,-2 3 46,0 1-1,0 1-44,0-3 66,-4-4-133,-5-4 156,-6-2-269,-4-3 113,2 2-68,-2-1 45,3 2 0,-3 1-45,-1 2 67,-2 2-89,0 2 112,2 0-90,1 4 179,2 2-111,1 2 133,-2 5-88,2 2 66,-3 6-22,2 3-22,-1 3 66,-1 2-111,1 1 134,0 1-111,-1 0 111,0 1-67,-1 7 67,-2 3-45,3 8 46,-1-1-1,4 0-90,1 0 91,3 0-136,3-1 136,1-1-158,4-4-179,0-3-673,3 1-919,0-2-852,1-2-2332,0 0 5045,0-4 0,0 1 0,0-3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12.1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139 0 14052,'2'20'1905,"-1"4"-1344,-2 0-157,-5 12 88,-3 5 24,-5 8-134,-2 7-69,-2 2-290,2 4 89,1-8-157,1-5 157,1-10-179,4-11 44,2-9-313,4-9-718,2-6-89,1-3 314,3-7-629,5-14-829,6-17-23,6-14 91,2-9 964,2 3 1322,-1 5 1076,-3 7 696,-4 8-113,-5 6-246,-3 8 0,-3 8-90,-2 8-471,-1 5-381,-1 2-89,-1 13 88,-3 14-65,-5 27-159,-4 18-111,-2 8-246,0-2 156,7-9-157,0-14 90,4-9-68,1-11 1,2-9-494,0-10-134,2-7 111,4-7-111,5-13-22,6-13-203,1-16 23,1-11 247,-2-2 582,-2 0 46,-1 4 112,-5 7 425,0 9 112,-5 13 248,0 10-315,-2 8-201,-1 2-68,-1 10 180,0 8-112,0 18-113,0 10 45,-1 8-223,-1 2 21,-1 0-156,2-4 89,0-8-179,1-10-695,0-8-1122,0-12-1681,0-6 3610,-2-8 0,2-1 0,-1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13.2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1 160 12998,'0'-18'3184,"0"4"-2714,0 7-111,0 4-45,0 1 471,0 1-247,0 10-180,2 14-43,2 17-248,0 16 90,3 2-180,-1 3 113,2-2-113,1-5 46,-2-4-23,1-10 0,-2-12 45,0-8-113,-3-11 46,2-5-202,-1-3 291,5-10-224,3-14-67,1-21-180,0-18 191,-4 9 0,-1-1-33,2-29 246,-4 30 0,0 2-45,0-10 90,0 10-68,-2 13 292,3 12-269,-3 14 135,2 6 89,1 17 45,1 17-135,3 23 24,-2 17-158,1 9 246,0-7-246,1-8 68,0-14-91,1-14 68,-1-12-23,0-11-22,0-6 45,1-9-269,2-18-45,2-12-202,0-23 157,0-7 112,-3 1 113,-1 2 66,-1 14 1,-3 12 67,0 14-90,-2 12 67,0 6 90,2 3 180,1 6-269,4 12 178,0 14-156,1 11 22,-4 8 180,-2 0-180,-3 4 68,-2-1-180,-1 1 112,-1-1-202,0-2-672,-1-4-1883,0-6-4149,-3-9 6839,-8-14 0,6-9 0,-5-10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08.55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33 0 11159,'3'10'2399,"-1"2"-1569,-2 6-404,-2 3-68,-2 5-43,-3 1-69,0 1-67,-1 1-112,2-3-22,4-1-22,0-4-23,2-4 0,0-4 22,3-4 24,1-5-24,4-2 45,1-2-44,3 0-1,3-5-22,1-4-22,3-8-203,1-4 68,0-2 45,0-1 67,-1 0-134,5-14 89,-10 13 23,2-6 44,-11 17 23,-2 4 0,-2 4 23,0 1-23,-1 2 23,0 1-114,0 1 91,-1 6 113,-2 4 44,-1 8 67,-1 4-23,0 1 2,-1 2-91,1 1 0,-1-1-90,2 0 1,0 0-23,2-3 0,1-3 0,1-1 22,0-5-941,0 2-46,4-8-1186,3 1-3724,3-8 5875,5-9 0,-8 6 0,1-6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19.1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18 19926,'15'5'470,"4"-2"-402,7-8 0,5-1-92,6 0 48,1 1-24,2 3 44,0 1-88,-1 1 44,-2 1-113,-3 4-380,-3 0-112,-5 1-4066,-5 1 2990,-7-4-4350,-6 2 6031,-4-2 0,-3-2 0,-1-1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14.9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10755,'7'-18'2781,"-1"-1"-1929,-2 8-45,-1 0-112,-2 3 22,1 3-201,-2 3-22,0 1-472,2 1-44,2 0 201,5 0 67,2 13-134,5 7 225,-2 15-203,4 6 1,-4 3-46,0 4 1,-3 3-23,-5 1-3413,-1-1 3368,-2-3-44,-1-3 89,-1 5 45,-1-14 67,0-5-112,0-17 113,-5-12-203,-3 0 3482,-6-2-3503,-1-5 111,2-6-134,2-6 111,4-5-111,3-3 90,3 0-68,1-3 0,0-4 67,6-3-44,6-7 67,9 0-135,6-7 157,1 0-134,5 0 90,1 4-68,2 6 22,4 7 23,-1 7-44,0 7 66,-2 3-89,-3 5 112,0 3-135,-2 3-22,-5 2-225,-3 1-111,-5 1-202,-1 5-785,0 4-740,-2 7-1748,-2 2 3923,-6-4 0,-2-5 0,-5-5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17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79 15935,'8'-20'3071,"-2"2"-2376,-6 8-313,0 0 134,0 2-248,0 2 91,0 2-157,0 3-157,0-1-179,0 11 246,0 14-135,0 18 135,1 19-157,2 7 90,3 5-67,1-5-1,3-5 113,1-6-180,0-5 113,1-5-562,0-8-200,-2-7-404,-1-11-495,-2-10-402,-2-5-561,3-7-4483,0-19 7084,4-14 0,-5 7 0,-1 1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18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253 0 17370,'-22'19'987,"0"4"-808,-6 1-134,0 4 134,-1 0-112,1 1 23,5-3-113,1 0 68,5-4-67,3-3 22,4-3-3348,5-6 3281,2-2 112,2-2-112,1 0 89,0 0-156,0 0 223,0 1-178,0-1 3548,3 2-3526,6 0 67,3-1 89,9 4-201,3-2 224,4 5-224,5 1 224,-1-3-224,1 2 202,-1-4-157,-3 2 67,-5 1 67,-4 0-403,-4 0-1189,-5 0-1076,-2-3-3721,-3-3 6322,-5-4 0,1-3 0,-2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22.1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18 14881,'3'-10'1502,"0"2"-874,-3 8 583,0 0-1009,1 4 291,0 14-313,4 16 111,-1 16-224,2 13 90,0 3-112,0 6 44,-1 4-66,1 5 22,0 3 0,-1 2-1506,0-3 1551,-1-9-180,2-10 180,1-15-135,-2-15 67,1-13-22,-5-13 45,1-4 0,-1-4 22,1-1 1394,0-16-1506,3-10 135,0-21-180,3-9 135,2-6-157,0-2 112,2-3-45,-2 2 0,0 0 23,-3 5-45,0 3 67,-1 4-68,1 8 90,1 4-3503,0 8 3503,1 8-112,0 10 46,0 6-24,-3 6 1,0 3 90,0-1-68,2 2 3504,3 2-3526,1 10 112,0 6-90,-1 15 112,-5 8-89,1 7 44,-5 9 23,0 7-90,-2 8 112,0 0-134,0-2 112,0-7-90,0-12 112,0-12-134,2-12 112,-2-10-68,1-8 23,1-5 68,-2-4-136,3-6 24,-1-14-158,8-17 23,2-14-203,8-13-66,0 0 22,1-3 89,-1 6 158,-1 5 45,1 11 134,-4 10-90,-1 11 0,-6 13 113,1 4-46,-3 7 225,3 9 89,-2 10-44,1 16-23,-4 13-44,2 9-46,-5 8-21,1 32-136,-3-23 90,0 16-111,0-41-226,0-10-1299,0-13-1884,0-11 3453,0-10 0,0-5 0,0-2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22.7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78 84 10128,'-17'-5'4304,"3"-2"-3227,8-1-225,0-1 0,1 2-179,2 0-46,2 2-223,0 3-247,1 0-112,-2 1-112,2-3 156,8-2-156,6-2 134,10 1-134,6 4 112,2 0-67,-1 3 22,-1 0 0,-3 8-23,-5 3 68,-1 11-3504,-4 5 3548,-3 4-609,-5 4 587,-5 0-137,-3-1 92,-2 2-44,-8 2 22,-4 0 44,-7 0-111,-2-5 3267,-2-4-3313,-3-3 158,-3-3 428,0-2-697,-1-3-138,5-3-243,1-6-203,8-2-402,2-6-113,5 1-1166,6-2-1053,1-7 3542,10-7 0,-6 4 0,6-3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23.2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232 24 8536,'0'-13'4193,"0"4"-3364,0 8-223,-4 1 22,-3 0-136,-5 0 47,-4 1-135,-3 8 223,-1 7-179,-3 12 91,1 6-181,1 8 24,4 2-91,1 3-89,3 0 89,0 2-201,3-3 67,0 1-157,5-5 112,1 0-112,4-4 68,0-3-46,5-5-44,6-4 111,5-4-156,7-7 157,2-6-113,4-6 113,1-3-180,1-9-112,-1-7-336,-2-11-314,-1-5-560,-1 0-248,-1 3-649,-4 1-987,-4 3 3296,-8 0 0,-4 12 0,-3 3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23.7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19365,'7'36'112,"-1"-1"-89,0 1-23,2-5-179,0-3-517,1-9-873,1-8-292,0-5-1592,4-6 3453,0-16 0,-5 11 0,-2-11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24.0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14477,'0'17'2153,"0"1"-1413,0-6-269,0 7-180,0 5-269,0 5 113,0-1-180,0 1 90,0-3-157,2-3-875,0-4-1546,4-5-3319,-4-6 5852,1-4 0,-2-4 0,0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24.6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0 11765,'-20'2'5582,"4"-1"-4438,15-1 381,1 0-1503,5 0 90,4 0-157,7 0 112,4 0-111,6 2 111,3 3-112,6 4 23,0 4-360,0 2-290,-5-3-203,-2-2-425,-6-4-224,-5-4-450,-7 0-133,-4-2 380,-5 0 1,-1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24.8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17886,'19'0'336,"5"0"-269,5 0-112,3 0-269,1 0-986,1 4-1054,-2 0-2399,-2 0 4753,-8-1 0,-8-3 0,-8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19.3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0 14298,'-11'6'3027,"2"1"-2444,8 6-22,1 6-315,0 9-22,0 8-111,0 6-1,0 2-135,2-1 68,4-3-538,3-4-1278,4-5-2467,0-5 4238,-5-11 0,-2-5 0,-4-9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25.2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41 15733,'-15'2'3677,"4"-1"-3363,8-1-314,3 0 68,9 0-114,6-5 46,13-3 46,5-4-92,4 3 24,3 2-471,0 6-180,0-1-583,1 2-627,-5 0-919,-2 0-2467,-6 0 5269,-7 0 0,-9 0 0,-6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26.1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16383,'4'26'1727,"2"4"-1346,6 14-247,2 7 113,4 7-158,-1 7 47,5 6-1500,-4 11 1453,2 4-133,-3 9 88,0-2-66,1-3 22,-1-9 22,-1-12-66,-1-16-2814,-4-17 2768,-2-11 180,-4-14-158,-2-5 113,-2-5-112,0-10 942,-1-11-988,0-16 3348,0-12-3369,0-6-113,0-2 202,0-1-112,3 2 179,2 3-89,4 4 67,4 4-22,2 5-1,3 6 1,2 4-157,0 3 44,-4 6-179,1 1 247,-2 7-45,1 5 112,2 4-45,-4 3 67,2 4 1,-7 4-68,-1 6 112,-2 2-134,-3 3 89,0 1-89,-3 1 90,-3 6-270,-8 1 23,-4 2 134,-11-1 45,-2-3 68,-3-2-68,-3-3 112,0-3 23,-1-1 157,5-5-158,4 0 90,5-4 68,7 1-22,4-5-91,5 0-112,3-1 158,2 1 22,0 2 156,6 2-201,5 0 45,7 0-202,5 0 45,3-2-22,3 3-46,2-2 68,0 2-225,-2-3-402,2-1-786,-2-3-874,-3-1-2400,-1-1 4642,-6 0 0,-9 0 0,-3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26.6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17 15823,'-15'0'1547,"4"0"-1391,11-2-133,5-1 179,7-2-247,8 1 90,8 2-67,1 1 67,1 1-90,-1 3 67,-1 8 1,-2 5-68,-3 10 90,-5 5-113,-5 0 113,-7 4-157,-4 3 179,-2 2-111,-2 1 88,-8 0-44,-4-3-44,-6-2 111,0-7-134,-1-3 134,1-7-426,0-3-67,1-6-449,0-4-313,4-3-785,4-3-1390,5-3 3363,3-9 0,3 6 0,0-5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2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255 1 14948,'-15'0'1167,"-4"8"-607,-3 8-112,-5 11 91,2 6-226,-3 2 136,-1 3-113,4 2-22,-2 2-45,8 1-112,7 0-3370,5-4 3280,7 0-1889,8 0 1889,7-1 157,10-2-202,6-5 135,0-6-157,3-8 2434,-1-5-2412,4-5 2984,-1-4-2984,0-2-560,-2-1-426,-3 0-1838,-2-7-2377,-2-3 5179,-2-14 0,-10 11 0,-4-3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27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93 15240,'-16'0'4484,"5"-2"-3722,9-3-425,2-3-113,2-4 45,10-3-224,9-1 112,12 3-202,7 0 67,22 8 68,-8 2-157,12 3-135,-17 5-381,-5 2-538,-2 7-3565,6 0-942,-18-6 5628,2-1 0,-23-7 0,-5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28.9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15599,'15'13'1412,"3"4"-806,-1 8 66,15 25-291,-8-4-134,10 17-4229,-13-14 4049,2 1 112,-2 5 793,1 4-928,-2 7 1,-2 1-67,-4 7 111,-1 2-156,-4-2 134,1-1-134,-3-13 134,-2-9-67,-3-16 68,-2-14 67,0-9-135,-1-8 3526,-7-3-3616,-6-1 180,-6-11-180,-4-8 158,2-13-180,3-6 134,4-2-67,3-5-44,6-2 66,2-2-45,4 1 113,0 2-112,4 3 112,7 2-112,9 4 111,9-2-111,4 6 67,5-1-134,-2 7-157,4 5-69,-3 7-335,1 6-201,-1 5-674,-3 2-941,-2 1-2130,-5 0 4641,-6-3 0,-9 4 0,-6-3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29.8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79 16271,'-1'-29'1233,"10"4"-1120,4 12-181,10 6 225,3 3-157,0 6 112,2 13-67,0 7-67,-1 14 89,-4-1-112,-1 1 112,-6-6-111,-4-2 88,-5-3-88,-5 4 88,-2 0-44,-7 5 0,-6 1 45,-10 2-90,-2-1 157,-4-5-201,4-4 66,1-6-381,5-8-200,2-6-675,3-5-469,4-2-1167,4-2 2915,4-12 0,2 9 0,0-8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30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233 1 15128,'-22'33'1367,"-2"0"-672,-4-6-22,-1 7-202,-2 1 179,4 6-336,3 1 89,4 0-200,7 3-2,4-1-111,5-2 44,3-3-44,5-6-45,12-2 112,8-8-202,17-4 157,3-9-179,4-4 157,1-5-225,-2-4-45,-3-8-178,-3-5-337,-6-9-359,-2 1-628,-8 0-358,-2 3-1390,-6-1 3430,-4-2 0,-5 11 0,-4 2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30.6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0 17774,'-13'0'1950,"3"0"-1748,10 2-314,0 2 269,2 7-157,7 8 112,3 9-179,5 5-203,2 5-806,0-1-1816,-1-5-4305,-3-9 7197,-7-11 0,-3-7 0,-5-5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35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20800,'4'-7'1166,"-2"1"-718,-2 2-403,0 2 112,0 1-157,3 1 112,9 0-202,11 0 226,16 0-249,7 0 248,8 0-270,0 0 270,1 0-225,-3 0 90,-5 0-314,-5-3-157,-8 0-22,-7 0-314,-7 0-68,-7 3-627,-6 0-515,-3 0-697,-2 1-1613,-2 3 4327,0-1 0,0 1 0,0-4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20.8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86 13985,'-10'0'3677,"3"0"-2982,7 0-315,0-1-133,0-3-45,2-4 0,6-2-45,5-2-135,9 0 23,5 1-68,3 0 23,3 4-22,2 1 67,-2 4-68,0 1-89,-2 1-381,-5 0-381,-5 0-270,-8 3-605,-6 1-358,-4 5-1727,-3 1 3834,-3 2 0,2-6 0,-2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35.9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0 18087,'-3'37'1839,"1"4"-1458,2 7-336,0 7 89,1 1-134,1 3-22,-1 0 90,0-3-495,1 0-447,-1-6-1055,5-5-7902,5-4 9749,-1-20 1,0-4 0,-6-17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36.4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27 13940,'0'-14'3766,"0"3"-3250,0 10-225,0 1 494,0 15-382,0 11 315,0 23-516,0 15 246,0 12-246,0 12 22,0 8-157,0-45 1,0 0-80,0 1 1,0-1 67,0-1 0,0 0-190,0 46 268,0-8-335,0-6-46,0-13-425,0-11-270,2-14-358,1-15-898,0-13-88,0-10-3051,-2-9 5337,-1-21 0,0 14 0,0-12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36.7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19119,'19'-17'897,"3"2"-942,15 11 179,1 1-268,1 2 268,0 1-268,-3 2 291,-1 4-314,-3 3 134,-3 0-470,-7-1-247,-2-3-313,-10-1-1033,-3 0-3727,-4 0 1934,-3 2 3879,-1 2 0,0-3 0,0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37.0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33 17751,'9'5'1682,"5"-2"-1323,6-3-359,3 0 179,5 0-269,1 0 225,-1 0-247,3 0 22,-2 0-583,2 0-627,-2 0-942,-4-2-2063,-2-5 4305,-4-6 0,-8 4 0,-4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37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177 7 17459,'-17'-5'292,"0"4"-202,5 12-135,-4 11 67,-3 9 23,0 7-179,2 2-405,1 1-1008,3 0-941,1-2-2826,3-7 5314,4-6 0,2-13 0,1-5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38.1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29 7885,'0'-14'4530,"0"3"-3409,-2 9-68,2 0 270,-3 2-650,2 0-135,-3 2 135,-2 11-225,-3 11 180,-1 16-291,-2 10 66,2 8-44,2 0-202,4 4-45,3-2-157,1-1 179,0-3-246,0-1 247,8-5-270,1-2 158,9-7-629,-1-6 1,-1-12-314,1-7-337,1-6-22,-1-7-829,2 0-1077,-2-3 3184,0 0 0,-8 0 0,-3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38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27 102 14522,'-15'0'4238,"4"0"-3834,11-5-203,0-3 1,9-5-269,5 0 246,10 0-313,7 1 246,2 2-180,3 0-88,2 2-405,-1 4-179,-4 0-493,-3 4-650,-5-2-68,-5 2-1390,-4 0 3341,-7 0 0,-3 0 0,-5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38.8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1 11070,'-6'6'3722,"1"1"-2893,1 4 23,-1 4-291,1 9 22,-2 3-90,2 6-22,-1 3-315,1 3 159,1 6-361,1 3 204,1 3-203,1 1 90,0-2-45,0-4-270,4-6-402,3-9-539,7-7-246,-1-12-561,3-6-1458,-4-10 3476,2-12 0,-7 8 0,-1-8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3:39.1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290 0 13940,'28'22'1995,"0"5"-1861,-4 5 382,-4 10 112,-1 7-45,-7 8-202,-4 7-246,-2 3 111,-4 1-246,-1 0-3982,-1-1 3870,-4-1 801,-9 4-734,-8-3 1,-12 1 44,-5-3-583,-6-5-582,-5-2-1167,-4-11-3296,-4-10 5628,-5-15 0,28-11 0,4-8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11.6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33 8670,'-17'0'4350,"1"0"-3072,8 0 0,1 0-157,2 0 135,4 0-180,-2 0-201,2 0-68,-2 0-247,1 0-44,1 0-516,16 0 22,5 0-44,14 1 44,5 2-89,2 0-336,7 0-248,3-2-268,2-1-359,4 0-785,-2 0-1053,2 0-3342,-4-7 6458,-4-7 0,-22 4 0,-9-2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21.9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81 13424,'-10'2'3027,"0"1"-2736,7 0-156,-3 3 111,1 2 45,-2 7 1,2 2-45,-1 8-23,2 1 68,1 4-136,1 3 113,0 2-134,1 2 45,1 4-91,0 0 1,0 4-45,4-1-45,2 1 44,4-1-66,3-2 67,-1-3-68,0-6 68,1-3-45,0-5 23,3-5-46,-2-1 23,2-6 0,-2 1-22,1-4 89,0 0-112,0-2 90,-1-1-67,-1-3 44,3-1-22,-1-1 0,3-2 0,1 0 0,1 0 45,3 0-45,2-5 45,2-3-90,1-4 67,-4-3-89,-3 2 89,-4-2-44,0 0 22,0 2-22,-2-4-23,0 0 45,-3-3-67,-1-3 22,1-1-112,-3-4 90,1-1-45,-3-3 44,0-3-22,-1-2 23,-2-2 0,-1 0-23,-1 2 23,-1-2-112,-1 3 67,0 2-68,0 0 23,0 4 23,0-2-90,0 1 21,-2 1 69,-1-1 156,-2 5-66,-1 3 66,1 7-22,1 5 22,0 5 1,2 3-1,1 1 1,-1 1-382,2 0-269,-2 1-112,1-1 225,-4 1 291,2 1 224,-4 1-68,-1 3 158,-3 2-112,0 1 66,-3 0 24,0-2 133,0-1 136,1-3 88,1 0-21,2-2 67,1 2-45,0-2 23,1 0-113,-1 0-89,2 0-1,0 0-111,1 0 21,2 0-88,1 0-46,1 0 23,1-2-68,1 1 46,0-1-23,0-1 22,6 0 1,3 0 0,8 0 44,7 1-112,2 0 112,5 1-89,1 0 89,3 1-89,-2-1 44,1 1-22,-1 0-22,-3 0 44,-5 0-22,-4 0 23,-6 0-113,-3 0-493,-4 0-651,-3 0-761,-2 2-2893,-2-1 4888,-1 2 0,0-2 0,0-1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12.6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34 12729,'0'-15'3408,"0"1"-2601,0 13-269,0-2 717,0 3-1075,0 13 112,0 10-46,0 18-179,0 6 23,0 4 22,0 2-22,0-3-90,2 0 67,3-6-44,-1-7-23,2-8 22,-2-8-22,-2-9 22,2-6 1,-4-3 201,1-3-202,1-7 1,1-8-1,2-12-22,3-11 22,1-3-89,1-4 112,0 0-90,-1-1 68,1 2-68,-3 4 67,0 3-67,2 7 23,-2 5 0,1 6-46,-1 9 24,-2 5-46,3 3 90,0 2-22,3 4 44,1 9-22,2 9 22,-1 10 1,-2 8-23,-2 6 67,-2 3-89,-2 5 44,-2-4-22,-1-3 45,-2-7-90,3-9 67,-1-10-22,-1-7 0,1-10-134,0-1-68,1-8-22,7-15-359,3-11 112,6-20-134,4-2 470,1-2 46,2 5 89,-5 10 0,-1 5 0,-6 15 89,-2 6-44,-4 7 67,0 4 0,-1 1 90,-1 2-90,2 0 180,1 8 66,-3 6-88,2 14 43,-6 10-156,1 12 45,-3 5-157,0 6 45,0-2-135,0-3 112,-1-8-89,0-5-584,-1-7-739,1-6-1211,-1-6-3027,-1-13 5583,-2-3 0,2-8 0,0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13.8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119 41 8088,'-5'-12'4529,"-1"1"-3094,0 5-404,-1 1-291,2 2 44,-3 1-66,3 1-90,-2 1-180,-1 0-201,-1 4 224,-2 11-23,0 9-67,3 12-157,0 6 90,2 3-134,2 5 21,1-1-89,1 4-44,2-5-1,0-2-90,0-9 46,2-9-46,2-6-3346,3-11 3324,5-5 23,0-3-23,3-3-22,0-11 22,2-5-134,1-12 0,-2-2 21,1 4 3505,-3 7-3414,-3 6 67,-4 5-67,-3 5 22,2 0 0,-1 3 68,3 13-23,1 4 67,0 15-112,2 2 112,-2-2-89,2 0 44,2-7-22,3-2 0,2-7 23,1-5-68,-1-5 112,2-3-89,2-3 89,2-3-67,1-7 45,-1-9-90,-3-10 45,-1-9 0,-5-4-45,-3-5 67,-4-3-66,-4-1 66,-3 0-89,-1 3 67,-4 6-67,-3 5 89,-5 9-44,-1 6-1,0 9-111,3 5-315,0 5-336,2 2-627,3 1-471,0 0-1144,4 6-3654,-2 2 6681,3 1 0,-1-2 0,1-6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14.4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79 14253,'-12'-12'3879,"3"1"-3341,5 0-269,3 0-202,1 1-89,5 1 44,6 0-67,10 6 23,4 1 22,4 2-67,-4 0-68,-1 3-66,-5 10-1,-7 8-202,-5 11 180,-6 6 22,-4 1 112,-10 2 46,-8-4 44,-7-6 67,-1-5-45,3-10 293,3-4 43,4-8 91,4-1-113,6-3-22,5 0-112,3 0-135,1 0-45,5-3-44,8-4 44,11-5-44,10-4 44,7 1-447,7 2-473,2 7-716,0 2-875,2 4-1972,-3 0 4461,-2 0 0,-21 0 0,-7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15.0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36 119 14208,'-18'-1'4328,"5"-6"-3431,10-2-449,2-6-112,1-1-179,0 0-112,5-1-68,5 1 23,9 4 23,6 5-68,4 4-67,2 3-224,-1 7 22,-1 6-45,-4 10-3234,-3 9 3502,-9 2 69,-5 20 0,-5-13 66,-12 12-21,-4-18 22,-10-5-68,-3-4 69,-3-3 3346,2-6-3370,-1-1-22,6-5-157,0-2-314,5-5-852,4-3-157,3-1-448,5-1-269,3-6-651,2-5 2848,5-8 0,-4 8 0,4 1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15.3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195 2 15240,'-13'-2'2018,"-3"6"-1525,-3 6-134,-1 11 67,-3 6-1,2 7-88,1 2-90,1 5-113,3-3 46,3 2-91,4-3 23,5-5-67,3-4-22,1-6 21,8-4-21,3-4 22,10-5-23,7-1 45,2-3-67,7-1 23,-2-2-158,-1-1-268,1-1-405,-3-5-918,1-6-1278,-3-8-2534,-7-9 5538,-6-5 0,-9 12 0,-5 4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15.9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27 192 11765,'-11'7'4058,"3"-1"-3162,4-3-201,2-2 965,1-1-1436,1-5-179,2-9-67,4-10 44,5-9-67,0-1 68,2 1-180,-1 6 67,1 7-45,0 8-3324,0 7 3414,0 4 67,4 24-44,-4 2 44,3 24 1,-4-6 179,1 1-90,1-7 90,5-4-135,0-10 0,4-4 23,-1-8 3324,1-5-3369,-1-3 0,1-3 0,0-7-337,1-9-537,2-12-1391,-4-12-2533,-3-8 4753,-7-5 0,-7 23 0,-4 5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17.0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90 11294,'-15'-4'4439,"5"0"-3497,3-1 157,5 0-337,1 2-292,1-3 24,0 0-46,0 0 23,0-2-179,6 0-136,9 0-44,11 0-134,12 0 44,7 3-22,5 1-67,2 3-650,-3 1-3572,-2 0 2854,-8 0-3565,-3 5 740,-19 2 4260,-2 4 0,-15-4 0,0-3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17.3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0 13985,'-17'3'4192,"5"0"-3363,9-3-582,3 0-157,10 0-112,3 3 44,13 2-134,4 4-785,7 3-986,5-3-1458,5-2 3341,2-4 0,-21-2 0,-6-1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17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76 13110,'-18'2'5359,"5"-1"-4867,12-1-65,10 0-293,10-4-89,15-3-67,12-4 44,8-2-112,6 2-650,1 1-695,1 3-941,-4 5-1705,0-1 4081,-8-1 0,-21 2 0,-10-2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18.4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9 14029,'-4'-5'3296,"2"1"-2422,2 4-448,0 4 337,0 15-292,0 15-225,0 19-22,0 7-89,0 4 0,1-7-113,3-4-22,4-9 67,2-12-112,2-8 90,-2-10-90,0-7 68,1-5-68,4-13-135,5-12-111,3-16-45,4-12 201,0-2 23,-2-2 67,-2 6 0,-4 2 68,-5 10-46,-3 10 1,-2 10-90,-2 10 90,3 3 22,1 5 67,4 14 67,-1 9-22,-2 19 23,-2 7-23,-4 5 45,-2-2-112,-2-7 44,-1-7-111,0-13 22,-1-10 45,3-10-68,-1-3 113,3-10-202,4-12-134,3-13-24,2-14 69,2-1-1,-1-1 180,2 6-1,-2 7-22,-1 6 45,-1 13-44,0 3 66,-1 10-44,2 1 156,-2 2-44,2 10 111,-2 7-44,1 13 23,-3 8-23,-2 4-113,-2 3 24,-2 0-46,1-1 23,-3-6-112,2-5-427,-4-6-739,2-5-1681,-2-4-2580,0-9 5494,0-4 0,0-5 0,0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23.0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0 15643,'-15'0'539,"0"4"-46,6 4 0,-1 7 45,-1 5-45,2 8-44,1 4-23,3 5-179,3 5-46,0 2-178,5 1 44,6-1-67,3-5 22,9-1-22,-1-7 23,2-5-113,-2-5-246,1-5-382,-2-4-358,-2-5-179,0-4-1010,1-2-2668,-1-11 4933,-2-8 0,-6 4 0,-4-1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19.2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32 14276,'-18'-12'2847,"3"1"-2152,12 7-314,2 1-67,1 2 179,-2 10 23,2 8-157,-4 18 44,2 8-88,-1 7-114,2 1-134,1-2-22,0-3-45,0-7 23,8-4-1,3-7-67,8-7 45,-2-8-112,2-6-67,-4-4-135,0-12-45,1-11-179,0-13-23,0-11 46,1-1 156,-2 0 225,0 4-3325,-5 8 3459,0 7-45,-4 11 45,1 5-67,0 8 156,0 0 135,2 11 135,0 13 3392,0 16-3438,-1 13 24,2 7-91,2-1 24,2-1-225,2-7 67,2-11-112,0-7 44,1-14-21,3-8 89,8-14-179,-9-15 89,5-13-112,-14-14 90,-2-6-89,-4-3 156,-3-1-89,-2 3 22,-1 4-68,0 6-111,0 6-23,0 8-313,-1 8-24,-4 5-784,1 8-515,-3 3-1480,-1 5 3318,0-2 0,3 3 0,-1-3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19.9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41 114 10464,'-16'-16'5179,"2"0"-3676,8 6-383,3-1-514,2 2-359,1-3-45,0 2-1,9-2-178,3 3-1,9 4-44,2 2 44,-1 6-22,1 8 0,-1 7 0,-4 9-3549,-5 6 3348,-8 4-24,-2 2 90,-4 0 23,-9-1 112,0-4-22,-7-7 44,4-4 3393,1-9-3258,4-3 112,2-8-22,2-1-46,2-2 248,1 0-449,6-3 22,9-5-22,9-1-22,9-1-292,5 4-449,0 3-649,3 2-853,-3 1-1613,-2 0 3878,-4 0 0,-13 0 0,-5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21.4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247 26 7998,'-17'0'2175,"2"0"-1323,9 0-45,2 0 112,-2 0 45,2 0-22,-2 0-90,0 0-224,-1-1 44,0-2-179,-2-2 46,0 0-181,1 0 46,-1 1-90,-1 2-202,-3 1-22,-2 1-90,-2 8 179,0 7 0,2 7 90,-1 7-89,7-1 134,-1-1-135,6 3 1,1-2-91,0 1-89,3 1 67,-1-3-67,1 2 0,0-6 0,2-4 23,4-5-23,4-8-23,7-2-44,4-4-157,4-9-90,2-5-112,-3-13 90,-2-4-113,-8-5 225,-5 0 22,-5 2 225,-3 1-46,-3 6 23,-5 4 23,-4 2-23,-5 6 157,0 1 22,0 5-45,-1 4-156,5 3 67,-1 2-90,7 0-381,1 5-785,3 0-1210,1 4-2153,1-3 4574,0-3 0,0-2 0,0-1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22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87 13379,'-7'-13'4686,"3"0"-3812,3 1-380,1 1-270,1-1-135,7 2-21,5 1-68,7 5 0,4 1-3347,4 3 3302,1 1 90,2 10-112,-5 5-1,-3 11-44,-5 1 67,-6 5 0,-5 2 3415,-4 3-3370,-3 2-23,-2-1 68,-7 2-45,-4-3 23,-9-2-46,-2-3 68,-3-6-135,2-4-156,3-10-315,5-5-583,0-5-425,5-3-807,2-5-1369,3-12 3745,4-6 0,2 4 0,1 5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22.4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154 26 15105,'-16'-14'1435,"0"3"-897,1 10-22,-3 1-135,-1 10 113,-1 3-203,2 13 68,4 1-90,5 3-23,3-1-111,5 1-90,0-2-3325,1-2 3280,7-3 90,4-2-90,8-3 89,3-3-111,1-1 67,3-5-45,2-2 0,1-2 3414,1-2-3459,1-1-112,-1 0-358,1-1-181,-5-1-559,0 0-628,-4 0-1682,0-1 3565,-2-12 0,-8 8 0,-4-8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22.9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1 210 18827,'11'-35'112,"1"-3"-134,7 7 22,-2 0-23,2 5 1,-4 6-135,0 5-22,-1 7 89,-1 4 1,0 3 178,-3 10-111,0 7 67,-1 12 134,1 7 67,-1 2 181,3-1-226,0 0 46,4-6-135,3-3-22,1-8-23,3-5 45,2-5-112,2-5 45,3-3-135,0-7-560,1-9-516,-4-10-1973,-1-9-6692,-2-6 9647,-5 1 0,-9 15 0,-3 7 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24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35 13805,'-11'3'5156,"3"0"-4258,6-3 446,2 0-1074,12 0-225,5-1 22,16-2-112,6-2 90,5-1-135,6 3-739,2-1-472,3 4-1210,1-3-1233,-2 1 3744,-4-4 0,-23 2 0,-8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24.6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17123,'6'23'1929,"1"6"-1593,-7 9-112,3 8-224,-2 6 67,2 0-89,0-4 66,0-5-200,0-5-517,-1-6-650,0-6-605,-1-7-4020,0-8 2181,-1-5 3720,0-7 1,0 3-1,0-2 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24.9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14455,'24'0'-247,"-2"1"-1053,-12 4-1592,0-1 2892,-3 1 0,-3-2 0,-3-3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25.5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17190,'27'15'875,"-2"4"-763,0 10 23,-2 8 44,0 5-112,0 7-22,-1 6-3347,1 6 3279,-1 3-145,-8-14 1,-1 0 256,3 24-156,3 21 157,-12-43-90,-3-10 0,-3-12 22,-1-7-22,0-9 45,-6-2-67,-5-7 66,-9-1-66,-4-3 3259,-2-1-3259,0-10 646,3-5-579,0-13-67,4-8 44,1-4-67,4-6 45,5-1-44,3 2 21,6-12 23,11 13-22,4-10 22,11 18 0,6 1-45,1 7-112,3 3-201,1 6-158,0 2-426,2 3-493,-3 2-1054,1 1-2040,-1 1 4529,1 0 0,-17 5 0,-4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23.3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74 15195,'-12'-14'1412,"3"0"-1255,9 1-44,9 2-91,3 0 23,10 5-23,2 3-22,0 2 23,2 1-23,0 6 22,0 5-22,-2 9 23,-3 5-113,-6 3 0,-4 3 23,-6 0 22,-3 1 45,-2-2-23,-7-3 91,-5-3-91,-8-4 46,-6-1-1,-1-6 23,1-3-135,3-6-425,3-3-359,6-2-561,3-5-740,6-3-1861,3-8 4036,10 0 0,-7 7 0,7 1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26.2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79 13603,'-20'0'4843,"7"-2"-4372,6-7-247,7-2-179,2-5-45,9 2 0,3 2-45,9 3 90,2 5-112,-1 3-3258,5 10 3303,-3 7-113,5 29 45,-13-7 23,-4 16 22,-11-17 67,-3 3-111,-5-1 201,-7-1-135,-6 1 46,-6-7-68,-2 0 3213,1-6-3684,-1-5-537,5-6-248,3-6-1232,3-5-2534,2-2 5067,3-11 0,4 6 0,2-6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26.6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253 3 16473,'-34'-2'852,"2"10"-426,-2 11 112,3 11-202,-4 4 68,7 1-202,4-1-23,7-4-89,6-1-45,6-4 67,3 1-45,4-3 90,10 2-112,5-5 67,13-1-90,5-5 23,2-1-22,3-2-23,-1-5 22,0-2-89,2-4-270,-2 0-290,0-2-226,0-5-873,-1-3-426,-3-8-1233,-2 0 3385,-4-5 0,-13 11 0,-4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27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21 198 12572,'-11'3'4708,"3"0"-3631,7-3-225,1 0-539,0-7-111,0-9-45,5-9-157,4-10 67,7 3-111,3 0 88,1 9-133,-1 4-46,-3 10-67,-1 4 180,-4 5 22,1 2-23,-2 9 68,0 7-67,-1 13 44,2 1 1,1 4-3259,4-1 3304,1-1 67,5-4-91,1-4 46,8-5 0,3-10-68,6-4 68,4-6-90,0-7 67,1-10-224,-1-10-247,-4-11-358,-2-1 2629,-3 2-4422,-5 3-3230,-5 5 5785,-6 5 0,-9 10 0,-5 6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28.1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20599,'28'2'560,"1"-1"-493,8-3-157,4 1 180,-1 1-113,4 0-111,-2 2-539,-2 3-89,-3 4-381,-6 1-741,-6 0-671,-7-1-1773,-5-5 4328,-7-1 0,-2-3 0,-4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28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1 16137,'-12'37'2332,"2"4"-2108,7 1 67,0 9-269,-1 7 24,1-1-92,1 3-761,1-10-1345,1-2-2108,2-13 4260,4-13 0,-2-10 0,1-9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28.8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44 13513,'5'-18'3767,"-1"3"-3094,-4 9-292,0 3-314,0 2 45,0 8 359,0 16 45,0 18-135,-1 20 112,-5 13-291,2 9 22,-4 6-1660,6 5 1503,0-1-90,2 0-127,0-5 106,0-9-539,1-5-68,2-14-447,2-14-449,0-10-449,-1-18-201,-2-7-1597,-2-14 3794,0-18 0,0 11 0,0-9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29.1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81 16406,'5'-24'2915,"4"3"-2444,9 8-315,6 4-66,3 1-112,6 5 89,0 0-90,4 3 68,-1 0-45,0 1 23,-4 2-46,1 2-381,-4 1-245,0 1-428,-4-1-671,-6 3 88,-6-1-560,-7 3-963,-4 0 3183,-2 0 0,0-4 0,0-2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29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 18513,'19'0'1032,"3"0"-1032,5 0 67,5-1-112,2 1 90,1-2-90,-3 2-269,1 0-426,-4 0-515,1 0-360,-5 3-537,-2-1-1659,-4 1 3811,-7-2 0,-4-1 0,-5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29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4 227 18984,'-3'-13'1076,"5"-3"-1098,10-4 67,10-5-90,7-5 67,5 0-313,1 0 89,-3 5-67,-5 6-45,-6 7 67,-6 7 113,-6 4 134,-2 10-22,-4 11 89,0 14-112,-3 10 112,1 0 23,-1-4 134,0-5-134,4-6-90,0-7 157,4-8-45,0-5 0,0-5 0,4-2 45,3-1-112,5-1-22,5 0-1,2-5-135,3-6-178,2-6-225,2-5-156,0 0-920,0 1-381,-2 5-1099,-1 6-2488,1 3 5560,0 3 0,-13 2 0,-4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30.8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 19971,'-14'50'1614,"-1"6"-1211,-1 6-268,3 9 0,3 3-91,4 4-44,3-2 0,2-8-44,1-8-136,5-14-470,6-14 0,6-10-449,5-14-89,1-4-1234,-1-9-1905,3-13 4327,-1-12 0,-10 8 0,-3 2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23.7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0 12550,'-16'0'2331,"0"0"-1860,0 5 89,-1 4-89,0 7 0,-1 5-135,4 2-44,-1 2 89,4 0-134,2 1-45,5 0-113,3-2-44,1 0-67,4-5 67,5 1-45,8-4 0,4-3 0,3-5-23,1-5-224,3-2-448,0-5-202,2-5-941,-2-8-1032,0-5 2870,-4-6 0,-10 14 0,-5-1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31.3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0 15823,'-9'17'3296,"1"6"-2781,8 6-178,0 11-248,0 8 203,0 0-45,4 1-203,2-5 24,5-8-113,5-10 112,1-10-157,4-9-21,1-4-181,0-3-44,1-12-180,-4-9-247,0-15 46,-3-8 313,-2-1 202,-4 5 180,-2 8 224,-6 12 202,0 10-158,-2 6-246,0 4 225,0 14 21,0 8 68,0 16-67,0 3-46,0-1-111,7-4-90,2-8 67,8-7-112,-2-7 90,-1-8-22,0-2-1,1-4 45,1 0-89,4-10 44,-2-8-223,2-15-158,-5-5-224,-2-2-561,-3-2-919,-3 1-3205,-1-2 5268,-1 2 0,-3 17 0,1 6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31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383 1 13401,'16'1'4395,"-1"6"-3543,5 1-359,-2 7-22,-1 8 134,-2 7-89,-4 10-113,-2 9-88,-5 13-91,-1 9-90,-3 9 23,0 6-135,0 3-225,-1 1 181,-9-3 44,-6-4-292,-17-4-380,-11-2-515,-15-3 212,24-38 0,-2-1-1020,-4-3 0,-2-2 1973,-5-5 0,2-2 0,-6 2 0,7-12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47.3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32 105 15172,'-14'9'2557,"3"-1"-2176,10-8 807,1 0-807,-1-5-44,-1-1-91,0-5-67,1 1 23,1 2-157,0-2-22,0-1-68,0-2 45,8 0-67,5 0 0,13 3 111,9 3-88,4 4 44,4 1-46,-6 4 92,-3 6-92,-8 1 68,-7 7-44,-5 1 22,-6 0-22,-4 7 44,-3 2-3414,-2 9 3392,-11 4 46,-4 2-46,-11 0 89,-2-6-111,0-5-45,0-7-113,3-7-44,2-6-180,7-6-179,3-2 3235,6-2-4378,4-4-539,3-10-1232,11-10 3497,9-12 0,-4 14 0,2 3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47.6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258 0 15487,'-25'13'1098,"-3"4"-470,-5 5-112,-1 6-135,-1 4 45,3 3-247,6 1 45,4 0-179,9 2 68,6-4-69,4 0 1,3-2-22,7-1 66,5-4 1,8-2-1,4-6 23,4-3-67,0-5 22,7-3-44,2-4 22,4-3-381,7-3-494,1-11-1054,4-3-850,-5-9-2558,-7-1 5292,-13-2 0,-13 12 0,-7 3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48.2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38 276 11451,'-14'3'3789,"3"0"-2802,8-3-248,1 0-111,2 0-157,-3-1-314,1-5-67,1-4-113,-1-8 46,2-6-46,3-8 46,4-6-46,6-2 46,2 3-69,2 7 24,-3 8-23,-1 8-22,-3 7 0,0 5-23,0 2 113,1 4-68,4 8 134,1 6 1,1 9 90,0 1-46,0-2-89,-1-1 22,4-3-44,0-4 21,3-2-44,2-6 68,2-3-46,5-4 112,7-2-111,9-6-270,6-9-560,7-11-1278,3-9-2018,-4-3 4103,-5 3 0,-26 15 0,-9 4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48.7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21 13895,'-13'-1'4865,"4"-1"-4304,8 1-405,1-2-200,0 3 66,6-3-22,7 0-22,11 0 44,8 0-44,0 2 44,6 1-605,-7 0-403,0 4-606,-5 4-314,-6 10-875,-6 7-1478,-8 4 4259,-4 2 0,-2-14 0,0-4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48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21 12235,'-24'0'6009,"10"-5"-5829,29 1-158,11-3 1,13 4-23,3 2-471,8 1-1054,-1 9-1547,4 1-3452,-7 6 6524,-3-6 0,-21-5 0,-7-3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50.3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47 10845,'-14'2'4910,"3"-1"-3878,0-1-45,6 0-584,1 0-111,0 0-91,2 0 226,-3 0-69,2 0 1,-2 0-23,4 0-90,0 0-134,10 0-88,7 0 65,15 0-89,7 0 45,8 0-23,2-1-470,3-3-2130,21-6-180,-22 1-2826,13-2 5584,-32 4 0,-13 4 0,-7-1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51.1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27 14074,'-2'-13'3789,"2"2"-3453,-1 10-313,1 0-46,0 5 382,0 15 44,0 12-245,0 20-68,2 5-68,3 1 45,3-5-112,3-8 113,0-8-91,-2-10 46,0-7-23,-5-9 0,0-5 44,1-3 46,2-2-23,2-13-156,4-9 44,0-17-112,3-5 90,-2-5 0,4 4 89,-2 0-67,1 4 68,-2 8-46,-1 5-22,-4 11-23,-1 8-21,-1 5 89,0 7 0,0 13 180,1 12-158,0 15 68,0 6-23,-2-3-45,1-4 46,0-10-91,-1-9 68,0-9-67,-2-8 66,-1-3 24,1-3 44,3-3-90,5-13-112,4-9-134,4-16 23,3-2 43,2-1-43,2 4 201,-2 9-90,-1 4 90,-7 12-112,-4 6 45,-4 7 201,-2 7 23,2 9 89,-2 11-155,2 9-2,-5 5-21,-1 3 66,-3-1-134,-1 1 45,0-8-68,0-5-111,0-9-270,0-6-784,0-5-808,0-3-1613,0-5 3609,0 0 0,0-1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51.9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50 13581,'-14'-23'3766,"2"4"-3003,11 14-382,-1 3-179,2 2-1,-1 5 248,0 14-135,-2 13-45,1 16-135,1 3 68,1 2-157,0-6-68,0-3 68,2-12-90,5-9 90,7-10-157,16-8-134,-2-11-91,6-14-88,-10-10 65,-6-11 69,-3 2 157,-4 6 134,-3 6-67,-5 10 67,0 8-135,-2 4 90,1 5 225,1 6 66,1 11-22,2 13-67,2 11 23,4 4-23,1-1-23,0-5-112,2-3 23,-2-10-45,3-4 23,1-10 21,2-7 46,0-4 0,0-6-90,-2-10 0,-2-12-90,-1-14 112,-5-3-44,-3-6 44,-4 4-44,-2 1 44,0 5-22,0 8-22,-2 0 44,-4 9-89,-2 4-112,-2 5-359,3 6-605,0 3-1077,2 3-1435,1 1 3655,-1 1 0,2 0 0,0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24.0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0 12438,'12'4'2286,"1"1"-1770,3 3-68,-1 5 23,3 4-45,-3 5-224,3 4-23,-2 3 45,-4 4 68,-3 3 0,-5 3-158,-2 6 0,-2 1-134,-1 4 90,-5 0-90,-6-4-90,-7-4-874,-7-9-1345,-5-8-3947,-8-10 6256,-6-8 0,18-4 0,2-3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4:52.5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76 13558,'0'-16'2960,"0"-1"-2400,0 2-224,8 3-268,4 2 89,10 7-134,2 1 21,3 2-21,-4 5-23,3 5 0,-6 8-23,-5 2 91,-7 6-113,-4-1 112,-4 8-112,-12 1 68,-4 1-46,-10-2 46,-2-7-23,2-4 0,2-9 44,0-4-66,5-7 112,5 0 111,5-2 203,4 0-270,3 0-66,1 0-46,15-4 157,4-2-134,19-2 22,0 1-89,7 4 44,3 0-111,0 3-516,3-1-830,-3 1-898,-1 0-2823,-3 2 5156,-6-1 0,-16 2 0,-8-3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00.8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53 11137,'-18'0'4978,"1"0"-3970,13 0-223,-2-3-135,5-3-134,-2-3 89,3-1-22,0 1-179,0 3-68,0 2-202,0 3 1,0-2-67,8 3 88,8-2-66,11 2 0,10 0-23,6 6-90,4 3 68,8 3-67,-4 1 67,4-5-90,-4 0-67,-6-3-292,-4 0-67,-8-2-22,-8-1-112,-4-1-203,-6 0-492,-6 0-494,-2 1-739,-6-1 1120,0 1 1,-1-2-1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01.1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18 15284,'-9'-10'2624,"3"2"-2400,6 8 90,0 0 493,0 11-336,0 7-224,0 15-68,0 4-67,0 6-112,0-2 45,0-1-180,5-4-560,2-6-740,6-5-1300,1-6-2085,1-5 4820,1-8 0,-8-2 0,-2-4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01.8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15531,'0'34'2758,"1"3"-2310,1-1 24,-1 7-92,2 2-155,-3 4 89,3-2-270,-2 0 1,3-6-45,0-7 0,1-10 23,-2-11-68,2-6-22,0-6-45,4-1-90,4-15-381,4-10 89,1-18-44,-2-8 1,-2 0 65,-2 0 360,0 7 157,-1 6-112,1 10 134,-3 7 0,0 10 157,-2 5 24,0 5 88,0 1 67,1 8 23,1 8-179,0 12 44,-4 8 1,-2 5-203,-2 0 24,1-3-113,0-5 22,2-8-44,2-8 22,3-8-90,1-5-45,5-7-178,2-13-181,4-7 1,1-14 89,2 2 292,-1 3 68,-3 5 44,-1 8-23,-6 4 90,0 10 113,-3 2 156,0 3 157,2 8-223,-3 7-46,-1 10-90,-2 9 157,-2 2-133,-2 4-46,1-1-112,-3-2 22,1-4-112,-1-7-739,1-6-786,0-5-1703,1-8 3318,-1-3 0,0-4 0,-1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02.5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 47 15509,'0'-16'3251,"0"4"-2937,0 11-157,-2 1 112,-1 2 112,-6 14 45,0 10-157,-1 19 90,0 5-135,3 5-3436,1-1 3279,3-3-45,2 7-44,1-21 44,5 0-156,4-26-69,7-5-21,3-5 3437,0-6-3482,0-11 0,-5-8 45,1-12-1,-4 1 91,-2 0 67,-1 6 67,-3 10-23,-1 5 1,-2 9-135,-1 3 112,0 3 225,1 12 21,3 10 24,3 13-24,4 5-21,1 0-91,1-3 23,3-6-89,0-5 45,1-8-24,1-7-21,0-7 44,0-3-45,0-4 45,-3-11-156,-2-8 22,-2-17-91,-3-7 91,-2-5-23,-3-3 68,-1-1 0,-2 2-1,-1 1 46,0 6-91,0 7 46,-1 6-112,-2 12-90,-1 6-382,-1 8-493,0 3-1300,0 3-1188,-1 3 3587,-1 7 0,4-6 0,-1 5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03.1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41 114 18737,'0'17'494,"-3"3"-180,0 5 22,-4 4-89,1 6-113,0 0 68,3 0-180,2-3 24,1-6-46,4-2 44,4-7-88,7-4-2,5-6-88,1-4-1,1-2 23,-3-8-224,-2-7 22,0-13-22,-3-9 156,-1-4-22,-6-1 202,-3 1-44,-3 1 44,-1 4 44,-6 1 91,-6 3 134,-9 3 45,-3 5-23,-2 6-21,1 5-181,4 6-111,3 4-1,6 2-66,2 0-853,4 0-1233,2 6-2713,1 4 4888,0 2 0,1-3 0,1-6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03.6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35 16002,'0'-14'875,"9"1"-741,3 9-111,12 1 66,-2 3-134,1 0 45,-4 1 45,-3 4-45,-3 4 45,-6 6-45,-3 3 90,-2 3-90,-5 6 44,-9 2-44,-8 6 23,-9-1 22,-2-2-1,1-7 68,5-8 248,2-7 155,8-4-67,4-5-88,6 1-159,3-2 158,2 0-68,15 0-156,5 0 22,16 0-157,4 0 67,2 0-112,6 1 112,1 0-313,-2 4-628,-2-2-988,-6 0-1232,-4-2-4932,-4-1 8026,-4-3 0,-13 3 0,-4-3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04.8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 19792,'18'0'919,"4"-2"-718,15 1-178,6-2 21,5 1-66,4 0 67,5 0-45,-4-1-3504,1 0 3100,-8 2-1053,12-2 358,-22 3-403,6-1-112,-26 1-494,-2 0-762,-8 0 3718,0 0 0,-5 0 0,-1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05.1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12 11630,'-20'-3'5628,"4"0"-4373,10 0-447,2 1-428,1 1-267,0 1 111,-1 5-22,-1 13-1,-2 15-110,1 14-2,2 8-111,1 0 66,3-2-201,0-5-628,10-9-447,6-7-1100,13-8-1278,4-9 3610,2-7 0,-14-5 0,-6-3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05.4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0 15419,'0'20'3050,"0"2"-2535,0 2 68,0 10-269,0 9-23,-3 10-134,1 4-90,-3 2-44,2-5-46,0-3 91,2-12-158,1-6-560,0-11-561,0-9-762,0-7-515,1-5-4889,2-10 7377,0-13 0,0 8 0,-2-5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34.4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0 17639,'-9'1'3049,"2"0"-2847,7-1-471,0 2 336,0 1-223,3 4 312,3 4-312,5 2-293,3 0-628,3-1-1120,0-2-1637,4-5 3834,-3-2 0,-7-3 0,-3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05.7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18199,'4'19'-4326,"2"1"-630,6 1 4956,-2-1 0,-2-9 0,-4-3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06.3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0 16227,'6'18'1479,"1"4"-1075,5-1-23,2 8-179,1 4 66,1 5-110,-3 3-24,-1 1-44,-2 1-68,-4 1 46,-1-2-46,-2 0 23,-1-4-68,-1-3 91,-1-6-91,0-9 90,0-4 1,0-9 67,0-3-23,-4-2-90,-6-2 23,-6 0-112,-7-12 89,-2-5-67,1-14 68,4-4-46,4-2 1,5 0 44,3 1-89,3 5 134,3 4-89,1 2 44,1 5-44,0-1 67,5 3-68,3 1 1,9 1 22,3 3 0,6 1 0,2 2-45,0 4 90,-1 0-180,1 2-268,-2 2-270,1-2-538,-1 4-403,-1-1-90,0 1-68,-1 0 1078,-1 0-1728,1 0-694,-5 0 3116,-2 0 0,-8 0 0,-3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09.6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1 207 18693,'25'-12'784,"0"3"-627,0 9-90,1 0 113,6 0-90,0 0 22,5 0-90,0 0 90,3 0-22,0 0 67,0 0 0,2 0-112,2-1 44,2-2-3480,2 0 3458,3 0-179,-2 0 179,4 3-44,22-2 21,-15 1-44,15-1 68,-26 1-68,-2-1 67,-3-1-67,1-2 3483,0-2-3416,-2 1 201,1-2-223,-3 0-23,-2 1-22,-3-1 67,4 1 23,-2 0-45,25-6-45,-19 2 67,18-5-67,-22 7 89,1 0-89,-1 4 0,-2 0 68,-1 1-68,1 1 44,-2-1-66,3 1 89,1-2-67,-1 4 46,2-2-24,2 2 45,0-1-44,1-1 44,-2 3-22,-2-1-68,0 1 90,0 0-89,0 0 67,3 0-68,-1 0 91,0 0-68,0 0 0,-3 0 22,3 0-44,-2 0 89,3 0-112,0 0 90,0 0-90,1 0 90,-3 0-90,0 0 67,-3 0 1,1 0-46,-2 0 46,-2 1-1,12 3-89,-13 0 112,9 1-68,-17-1 46,1 0-23,-1 0 0,2-1 22,1-2-67,3 1 90,0-1-45,17 2-45,-13 1 113,11 1-91,-14-1 23,1-2 0,0-1-22,3-1 44,-1 0 1,17 0-68,-11 1 90,10 1-90,-15 1 90,1 0-68,0 1 23,1-1 23,-1 1-91,-1-1 113,2 0-45,8 1-22,-10 1 67,7 1-68,-11 1 23,-2-1 23,2 2-68,1-2 67,-1 1-67,1-1 113,-2 0-113,-1 0 90,0-1-113,0 1 136,1 0-91,-2-1 1,-1 0 67,3 1-90,-3 0 90,7 1-68,-2-4 46,3 0-46,-2-3 46,1 0-46,0 0 23,-2 0 23,2 0-46,-3 0 46,0 0-46,-4 0 68,-2 0-90,-3 0 90,4 0-67,1 0 22,1 0 0,2 0 0,2 0 44,-1 0-111,2 0 90,0 0-23,-1 0 22,1 0-67,0 0 90,-2 0-67,1 0 22,-1 1 0,2 1 0,1 1 44,2-2-88,-1 1 88,0-2-88,0 0 88,-2 0-88,0 0 44,-2 0 22,-1 0-44,0 0 66,-1 0-88,0 1 88,-2 0-66,2 1 44,-1-1-66,1-1 88,3 0-66,1 0 0,4 0 44,-1 0-67,0 0 112,1 0-111,-1 0 88,3 0-88,0 0 88,1 0-66,-1-2 44,-1-1 1,0-2-90,-3 2 134,-3 2-134,-1 1 111,-3 0-88,3 1 111,0 3-134,0 2 111,-1 1-44,-2-1-22,2-2 44,-3 0-66,0-1 111,1-2-112,1 2 90,2-3-68,1 1 46,0-1-68,-2 0 67,3 2-22,-2-2 0,3 3 23,1-2-68,2 1 90,0-1-90,3-1 90,1 0-68,3-5 46,0-3-46,-2-5 23,-1 1 23,-1 2-68,-1 3 90,-1 1-90,-2 0 90,-2 1-68,0-2 91,1-1-136,0 1 91,1-2-23,0 3 0,-1-1 0,1 1-23,-2 2 91,2 0-136,-4 0 136,-1 0-136,-4 0 136,-6 1-91,-3 0 23,-7 0-45,-4 1-425,-5 0-472,-2 1-1143,-2-3-4484,-7-4 6569,-14-7 0,10 6 0,-8-2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11.3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33 14971,'0'-16'4035,"0"3"-3362,0 11 314,0 1-584,0 20 68,0 10-292,0 27 1,-1 8-180,-2 8 44,-3 8-88,-1 3 44,1 1-3796,0-3 3079,5-10-2332,-1 2 67,8-32-2512,3-6 5494,4-33 0,-3-3 0,-4-3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13.6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79 151 10263,'-8'-26'4147,"3"0"-3205,0 1-225,3 4-44,0 1 44,-1 7 181,3 5-181,-1 2-67,-1 3-112,2 2-67,-1-1 224,0 2-493,-1 0-247,0 0 202,-1 16 67,1 13 23,-4 31-68,2 15-22,-2 16-401,-1 2 267,1 2 22,0-4-68,3-8 46,2-5-91,1-10-290,0-8-315,0-10-403,3-12-202,5-8-426,5-13-25,3-8-940,0-6-3474,-3-13 6143,-3-11 0,-5 6 0,-2-3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13.9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7 102 15150,'-3'-7'4439,"1"0"-3811,1 2-269,1 0-180,1-1 113,10-1-91,5-3-21,15-1-157,5 1-1,4 1-44,3 2 44,-2 2-22,1 0-134,-2 1-3730,0 2 3080,-4 1-270,-3 1-605,-8 0-516,-5 1-874,-11 6-1212,-4 5 4261,-5 6 0,0-7 0,0-2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14.2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21 13334,'-17'1'4574,"6"0"-3610,3-1-269,6 0 516,2 0-1054,5 0-113,8 0 46,8 0-112,10-2 66,5-1-133,5-2-517,6 1-313,2 1-471,5 1-852,-2 1-1547,-2 1 3789,-9-1 0,-19 0 0,-9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14.8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1 169 19634,'7'-40'23,"6"1"-46,11 6 1,2 6 22,-3 9-90,-1 9 90,-1 7-45,-1 2 68,-2 3-46,1 6 23,-6 3 23,0 3-46,-4-2 68,-2-2 67,1 2 158,-1 2-91,2 2 45,0 2-179,1 1 22,4-3-45,1-2-22,3-7 91,2-2-137,5-5-200,6-1-561,8-8-987,3-4-1547,4-11-3946,-3-2 7287,-1-4 0,-20 14 0,-5 2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15.2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0 19904,'-14'38'515,"2"6"-335,3 3-46,3 7-67,2-2-22,2-1-90,2-7 90,3-6-90,4-9-179,6-9-404,7-9-223,5-5-517,3-5-1189,0-11-2622,-1-11 5179,-2-17 0,-11 14 0,-4 1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15.6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59 16024,'-10'24'2198,"2"5"-1795,5 1 91,0 8-1,2 3-291,0-1-68,1-3-156,0-6 112,0-7-135,2-5 90,3-9-23,2-4-44,4-5-46,2-5-179,5-11-111,0-9-24,-1-11 136,-1-3 67,-6 3 179,-1 4-23,-5 10 68,-2 6-22,-1 10-23,-1 2 0,1 3 0,2 3 313,0 8-88,4 8 66,0 8-89,4 2-22,0-3-24,1-4-66,-2-5-23,0-4-89,0-6 111,2-3-21,2-2 66,1-2-89,1-13 0,-3-8-180,0-19-134,-3-4-224,2-2-157,-3 4-314,1 5-1234,-2 7-1367,0 4 3565,-1 4 0,-4 10 0,0 3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33.9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46 136 9904,'-9'-12'2040,"1"2"-1479,7 4-68,0-3 426,0-3-89,-2-1 22,2-1 44,-1 0-335,-1-1 336,1 3-337,1 2 24,0 5-338,1 2 112,0 3-111,-3 13-314,2 10 336,-3 18-224,2 10 112,1 7-90,0 5 46,1 5 66,0 4-247,0 2 225,0 2-269,4-1 291,4-2-313,6-6 246,2-5-202,0-9 135,-2-10-45,-1-10-67,0-11 201,4-9-290,4-6 402,6-7-313,8-13 291,2-9-359,5-14 203,23-39-136,-15 16 34,-17 16 1,-2-1-191,7-16-3100,-5 1 3054,-7 6 472,-7 5-404,-6 3 337,-5 2-224,-4-1 133,0 0-134,-3-2-112,0 1 180,-1 2 3212,0 4-3078,-1 6-246,-2 7 268,-2 7-246,-1 6 180,1 7-113,1 3-246,2 3-337,1 0-942,-1 0-224,0 1-1344,0 4-3253,-4 1 6391,-1 0 0,2-3 0,-1-3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15.9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259 0 14164,'14'8'2959,"0"0"-2107,-6-2 90,5 4-606,4 10-44,2 8 111,0 9-89,-4 10 0,-5 8-135,-6 7 157,-1 5-88,-6 4-92,-10-1-156,-6-3 112,-11-5-134,-1-9-404,-3-9-650,-5-9-1548,-6-11-2645,-9-11 5269,-7-8 0,27-5 0,3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21.8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64 19253,'-16'2'1076,"3"-2"-829,10-1 44,2 0 248,-1 1-697,2-1 158,3 0 23,1 0-46,3 1 46,-2 0-46,0 0 46,-4 0-23,0 0-135,-6-3 46,-2-2 21,-7-4 91,0-3-68,-1 2 67,2 1-44,2 3 44,3 2-22,4 2-67,3 1-269,1 1 381,9 9-90,-1 0 90,12 7-583,-2-1-920,3-1-1568,2 4-3745,-2-7 6771,-1-1 0,-10-8 0,-4-2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26.2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44 10330,'-11'-7'3385,"3"-1"-2129,6 2-203,0-2 91,-1 3-113,2 0-89,-2 2-314,3 2 135,-3 1-652,3 6-88,-2 5 66,2 11-66,0 0-23,2 3 22,-1-4-22,1-3 23,1-2-23,-3-2-157,1-2-561,0 2-493,0-2-829,0 2-1076,-1 1-1749,0-1 4865,-3 0 0,3-7 0,-3-3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26.5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1 15576,'-5'27'269,"2"1"-269,2-4 0,1 5 45,0 1-90,1-3 45,7-2-314,3-6-605,7-3-651,-1-7-1792,5-4 3362,4-4 0,-10-1 0,-2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26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18469,'3'24'0,"0"1"-23,3-1-897,-2 2-604,6 0-1099,-1-1-2623,3-6 5246,-2-7 0,-4-7 0,-2-5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30.2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574 119 15240,'5'-18'2018,"-1"1"-1301,-4 10 68,0-1-292,0 0 23,0-2-135,-5 0-112,-1-1-67,-7 3-90,-4 1-22,-5 1-90,-7 1 44,-5 2-88,-4 2 21,-2 1-22,-4 0 45,-3 8-67,-2 7 90,1 10-46,4 5-22,6 2 68,4-2-90,10-4 44,4-3-67,6-4 68,6-1-68,2 0 90,5-3-67,-1 1-3325,2-1 3347,0 1-22,3 1 89,5-1-67,7 2 68,7 2-68,7 0 67,2 6-44,7-1 44,-1 4-89,5 0 3168,-3 3-3303,-1 1 45,0 2 67,-7-1 46,-4-3 66,-8 0-67,-5-2 68,-7-2-46,-2 2 68,-4-3-23,-1 2-22,-4-2 45,-8 1-45,-5 0 90,-12 0-45,0-2 156,-3-3 24,-2-3-91,3-6-67,-1-3-67,0-4 23,0-4-46,3 1 68,0-3-90,5 2-381,-5-2-201,14 0-1055,-2 0-851,15 0-3409,2-2 5942,0-6 0,0 5 0,0-5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30.8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64 11428,'-20'-15'5606,"5"3"-4216,6 5-605,6 1-449,1 2-359,2 1 1,0 1-68,0-1 90,2 0-67,8 0 67,5 0-45,8 2 45,1 0-45,-2 1 23,-2 0-45,-7 1-45,0 6 89,-7 4-45,-1 8 91,-3 3-46,-1 5 46,-1 1-23,0 4 22,-4 0 1,-3 0-23,-6-3 45,-6-1-90,0-5 0,-4-3-202,1-5-178,1-4-629,3-6-22,2-3-158,4-2-1030,2-3-1548,5-9 3812,3-8 0,2 6 0,0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31.1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12 16495,'-17'-6'785,"-1"0"-606,-5 14-44,-3 8 0,2 11 66,-3 5 23,5 1-21,1-1-91,6-1-23,6-1-111,2-2 67,5-2-68,1-2 46,1 0-23,6 0 22,5 1 23,8 0-90,4-3 90,2-5-45,4-6-112,1-5-538,6-3-741,5-3-1119,3-4-3858,1-11 6368,-3-13 0,-18 9 0,-8-2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31.5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160 6 11361,'-12'-3'3386,"1"0"-2624,5 3-112,-1 0-179,-2 0-23,-3 0 23,-2 3 22,-2 9-134,-2 10 112,2 16-179,2 9 44,1 6-135,7 7-88,0 0 21,6 2-134,0-5 23,2-4-68,8-9 90,7-5-247,11-10-561,6-7-357,4-11-607,7-5-1524,2-10 3251,-1-13 0,-19 10 0,-8-9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32.2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15 13401,'-13'-2'2714,"3"1"-2468,0 1-156,5 7 89,0 12 314,3 15 135,1 16-225,1 7 24,6 0-136,6-4-157,9-5-134,4-10 0,1-9 46,-1-10-24,0-9 90,0-6-134,1-3 44,0-10-111,-3-8 44,-3-16-46,-8-2 69,-4-3 22,-5 8 0,-2 5 22,-1 5-22,0 8 68,0 4-68,0 5-90,0 1 112,3 9 46,1-2-91,4 7 69,3-6-46,1-1 67,2-3-22,1-1 89,-2-1-44,0 0-45,-3-4 44,1-8-290,0-9-159,0-10-1075,1-4-582,1 2-2198,-1-3 4215,-1 1 0,-5 15 0,-2 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09.98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168 626 11922,'0'-6'1008,"0"-1"-626,0-1-91,0-1 46,0-1-69,-1 0-178,1-2-23,-3 0 0,-1 0 90,0 0 46,0 5-2,-1 2-111,1 3-157,-2 1 44,0 2 23,-2 6 0,-3 8 23,-1 7 66,-3 8 1,0 1 157,-4 15-1,4-12-156,0 6 44,8-18-89,1 0-23,2-6 1,1-1-23,3-9 0,0-3 67,0-1 68,4-2-68,4-1 45,6-8-89,2-3-23,5-13 22,1-4-22,3-7 0,0-4-22,-2-3-180,1-3-67,-3-5-112,1-4-202,-2-5-180,-1-5 24,-3-1-315,-1-1 493,-5 7 472,1-6 89,-6 26 179,-1 2 179,-3 28-155,-1 5-181,0 5-22,-1 0 0,-2 6 583,-5 17-157,1 2-22,-3 16-46,3-6 113,-2 4-135,0 4-201,-3 1-23,0 4-45,-1 3 90,0 3-22,0 25-68,4-20-45,0 12-22,7-29 23,1-5-23,1-6 0,1-6 67,4-5-45,4-5 23,6-7 22,5-4-22,6-3 23,16-15-68,-5 1 22,12-15-22,-13 2 23,2-3-23,-1-1 0,-1 0-113,-5-1 23,-1 1 23,-4 0-112,5-10 89,-10 12 46,1-4 21,-15 17 23,-2 4-89,-4 4-248,0 0 158,-1 3-23,-1-2 68,-5 4 66,-2-1 23,-6 1 0,-2 1 23,-3 1-1,-16 7 23,5 5 0,-12 9 23,12 4-1,1 1 68,5 1 67,3-2 45,5-2 22,6-3 45,5-1 314,4 7-403,6-6 178,5 6 24,8-8-158,4-3-135,4 0-44,5-4 0,2-2-45,4-1 45,0-3-1682,16 0-1591,-14-2 3228,12-2 0,-32-2 0,-4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35.0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18939,'0'35'1301,"0"4"-1167,0 6 225,0 9-426,0 3 246,0 6-269,5 0 180,2-2-135,5-4 45,4-7-22,-3-12-673,2-5-224,-3-15-719,3-6 495,1-8-1255,2-8-2334,0-10 4732,-4-8 0,-5 6 0,-5 1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32.5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360 0 14119,'0'10'2175,"1"1"-2041,4-6 202,2 8 68,3 4-90,3 7 179,-1 6-111,2 6-69,-1 5-89,1 7-44,-4 1-23,-3 2 22,-4 1-44,-2-1 44,-2 2-22,-10 1-112,-8-1 112,-12-3-157,-11-3 67,-3-8-358,-6-6-539,-2-9-1210,-1-10-1256,0-7 3296,-1-7 0,26 0 0,5-3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34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38 15172,'-5'-12'3185,"1"1"-2333,1 5-157,1 3-180,0-1-313,2 4-494,-2-1 225,9 1 89,10 2 1,11 5-46,10 4 46,5 2-247,-3-4-270,1-2-223,-8-6-493,-5 1-495,-7-2-335,-6 0-718,-8 0 2758,-3 0 0,-4 0 0,0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34.4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0 10599,'-22'5'7937,"6"-1"-7780,13-4-135,3 0-44,4 3 22,10 2 22,12 6-156,15 2-741,11-1-807,10-4-1142,4-3-3948,4-4 6772,-7-10 0,-27 7 0,-12-7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36.1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 20240,'0'53'471,"-2"17"-359,0 28-1968,0-44 1,0 2 1888,0 0 1,1-1-252,0-2 1,0-2 240,0 40 792,1-11-815,0-15-493,0-12-673,0-12-1076,6-13 848,2-14-4570,8-9 6343,-1-28 1,-6 16-1,-2-16 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43.4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81 125 7303,'-7'-14'2309,"1"2"-1300,1 4-90,0 1-44,-2-3-68,-1-1 247,0-1-202,-1-1 67,2 2-112,1 1 1,3 3-113,2 3-68,-1 0 23,2 3-134,-2 0-134,0 1-91,0 0-314,1 3 135,1 14 90,0 13 0,0 18-90,0 10-89,5 2 66,0 1-89,5-2 67,-2-5-134,-1-4 134,-3-11-67,2-7 0,-3-12 23,1-4-46,-1-9 68,0-3-67,-1-2 111,-1-2-111,0 0 44,5-4-66,1-13 44,6-14-23,2-17-22,0-12 68,0 0-113,-1 1 157,-2 8-134,-1 8 112,-4 5-90,-1 8 90,-5 5-90,2 6 45,-3 7-22,3 7-90,-3 2-23,1 3-67,1 0 157,1 0 23,2 9 44,4 9 23,1 13 22,1 12 0,0 4-44,-3 5 45,1-1-91,-1-4 68,-1-7-90,1-8 68,0-10-46,-1-8 91,-1-8-24,-3-3 68,0-3-22,-2-2-135,5-12 23,1-9-135,5-19 22,2-6-112,2-3 68,3 1 22,-1 8 46,2 7 65,-3 8-21,1 9 44,-1 7-89,-2 7 90,0 2-23,0 6 90,-2 10-67,-3 9 156,-1 12 0,-5 6 24,-1 6-69,-1 5-66,-2 0 44,0-4-112,0-8 112,0-9-89,0-10-224,0-7-449,0-6-718,0-4-919,0-3-785,5-1-2959,1-6 6076,8-11 0,-7 6 0,1-4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43.8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 9 11473,'0'-5'5493,"0"2"-2713,0 2-2488,-4 1-158,-2 1-66,-6 14 133,-1 13 69,-1 19-46,2 15-45,3 8 46,5 4-69,3 4-66,1-3-45,0-2-68,6-8 68,5-6-67,8-12 22,3-10-291,0-9-315,-1-11-246,1-7-157,1-6-1054,2-3-1143,2-10 3206,-3-11 0,-9 7 0,-6-5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44.7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15 183 12908,'-2'-13'5000,"0"3"-4036,-1 4-314,0 2-313,3 2 21,-1 2-313,0 0-67,0 1-1,0 14 90,1 9 23,0 19 44,0 9-66,0 2 22,0 0-90,0-5 22,1-3-22,5-8 0,0-6 45,3-9-90,-1-9 45,0-7-45,0-4 45,2-3-44,-1-5-23,1-9-3438,-1-10 3415,0-8-22,-1-3 67,0 4 23,-1 5-23,-4 6 90,0 9-112,-3 4 3459,0 6-3571,0 1 44,1 3 135,2 10 45,4 10 112,2 12-112,3 3 67,-2-2-90,0-2 0,4-2 46,-3-11-91,4-2 23,-2-14 90,13-3 22,-4-3-67,10-10 23,-9-7-68,-1-12 89,-1-8-89,-4-4 45,-1-2-68,-6 0 46,-2 4 22,-6 1-135,-2 2 68,0 0-158,0-1 1,0 0-157,-4 1-68,-2-1-67,-3 3-201,-1 4-271,1 3-334,1 11-808,2 6-2422,0 7 4507,3 4 0,2 0 0,-1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45.2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143 0 14792,'-11'8'1793,"2"1"-1681,6 1 135,-2 6 156,1 9 315,-1 4-247,1 6 22,1 0-179,2 1-157,0-2-68,1-2-89,0-5 45,0-2-67,2-6 67,4-3-90,4-6 67,5-3 23,2-4-23,3-2 23,2-9-90,0-9 45,-2-13-89,-5-9 89,-3-1-45,-8 0 90,-1 6-68,-3 3 46,-4 6-1,-4 5 1,-2 4 44,-4 4-22,-1 4 157,-1 1-113,-3 2 23,-1 2-112,2 2 23,0 1-23,2 0-90,1 0-403,-2 0-561,2-1-1031,-1 0-1973,2-4 4058,-1-2 0,7 1 0,2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45.7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93 15016,'-16'-15'3632,"4"1"-3341,11 4-156,2-2-135,10-1 45,4 0-67,11 4-1,1 4 46,-1 3-68,-2 2 90,-3 0-68,-2 2 46,-7 7-91,-4 2 45,-5 9 1,-2-1 44,-1 1 1,-6 1-46,-6-1 91,-8-2-45,-5-1 44,1-5 90,-2-2 179,4-3-45,4-4 23,6 0 0,4-3-157,6 0-112,0 0-90,7 0 90,8 0-90,11 0 90,9 0-68,9 0-224,6 1-537,5 3-315,4 2-762,2 0-1076,0-1-3206,-3-4 6143,-10-1 0,-20 0 0,-10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46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67 12998,'-13'2'4170,"2"-1"-2757,10-1 873,1 0-2241,4 0-90,12-1 68,13-3-158,14-2-492,7-4-337,4-1-741,-1 1-828,-2 1-2579,-6 2 5112,-7 1 0,-18 3 0,-7 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44.4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50 15688,'7'-6'516,"1"-1"-337,-1 1-89,3-2 89,-1 0-336,1 1 314,-2 4-314,0-1-3078,3 4 3078,1-1 202,8 5 0,-4 4 0,3 5-135,-9 4 269,-5 4-268,-1 4 3660,-6 7-3638,-4 3 247,-3 2-203,-5-2 113,-1-3-68,2-5-22,-1-6 157,1-8-291,-1-3 156,1-6-583,1 0-380,4-4-853,4 0 1794,5-22 0,-1 17 0,2-16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46.8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 32 15621,'-15'-10'3431,"3"0"-2759,5 4-313,3 1-270,3 4-89,-2 1-44,0 16 178,-2 11 68,1 25 134,0 11-134,2 4-90,1-2-112,1-11 22,2-8 1,7-11-46,4-10 46,6-10-46,3-9-44,0-4-90,1-13-426,13-38 202,-12 2 22,9-33 158,-20 24 201,-3 5-45,-4 12 90,-3 14-68,-2 11 46,1 10-113,-1 3 157,0 7 45,4 13 90,0 12-67,4 14 67,3 5-46,4-1-88,3-4 21,4-7-134,0-8 113,3-7-68,-4-8 44,1-6 24,-1-7 44,0-2-22,1-13-90,-3-8 45,-1-18-68,-7-7 46,-4-2-68,-5 2 67,-1 8-111,-2 3-114,0 11-110,0 3-405,-2 6-515,1 6-875,-2 2-1187,0 5 3295,-3 1 0,4 1 0,-2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47.3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99 13760,'-6'-23'3453,"1"1"-2892,10 6-248,8 0-268,6 4-67,9 5 44,-2 4-22,0 6 22,-3 9-44,-4 6 67,-2 11-90,-7 4 67,-4 4-66,-4 2 66,-2 0-22,-8-1 0,-2-7 22,-6-4-44,-1-9 67,1-7 0,1-4 336,2-5 45,5-1 0,3-1-180,3 0-66,2 0-202,0-4 67,5-3-90,6-5 112,10-1-269,8 1-493,6 2-785,3 4-448,2 1-1278,0 3-3386,-5-1 6592,-6 0 0,-14 1 0,-6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47.6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299 0 14029,'22'8'1771,"1"7"-1300,-7 12-23,4 14-156,-2 7-157,2 10 133,-5 3 204,-6 4-181,-4-2 135,-5 0-112,-5-2-134,-7-4-158,-11-6 45,-8-6-67,-8-10-89,-6-5-831,-4-7-963,-8-7-1503,-2-7 3386,-4-5 0,28-4 0,6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56.6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73 10352,'-24'-4'4932,"0"0"-3743,14-2-136,0 1-88,3 2-158,3 1-381,0 1-134,4 0-136,-1 1 1,10 0 22,7 0-66,15 0-46,7 0-67,7 0 45,3 0-67,0 0 66,-2 0-111,-4 0-180,-4-1-134,-6-1-179,-3 1-3572,-7-2 3190,-6 1-246,-4 1-337,-4-3-5067,-4-3 6592,-1-4 0,-3 3 0,0 2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56.9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21 9769,'-25'-9'4798,"3"1"-3654,19 6-404,-1 1-314,3 1-135,-2 1 292,0 11 135,0 10-181,1 18-110,1 5-226,1 6-66,0-4-135,0-3 23,0-3-23,0-5-68,1-4-672,5-6-605,3-5-404,5-6-1054,4-3-2466,1-6 5269,4-2 0,-11-4 0,-1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57.4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17774,'5'19'1232,"-1"5"-671,-4 5-180,0 9-67,0 8-68,0 4-222,0 0 65,0-4-134,0-4 112,0-6-134,0-5-202,0-4-471,0-8-403,0-2-629,1-8-403,2-3 0,2-5-4102,-1-18 6277,-1-13 0,-2 7 0,-1-3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57.6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23 15957,'-8'-12'2668,"1"1"-2533,7 11-68,0 0 0,0 3-134,7 1-314,-1 4-807,8 2-315,1 0-1366,2 3-3051,4-1 5920,2-1 0,-10-4 0,-1-4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58.3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119 0 15487,'9'29'2107,"1"4"-1726,1 2-134,0 6 0,0 2-68,-1 1 22,-2 1-44,2 1-66,-4 1-69,-1 2 45,0-1-67,-4-3 45,1-6-67,-2-7 111,0-5-44,0-7 0,0-2 44,-6-3-111,-3-2 112,-5-2-1,-4-2 136,2-3-46,2-3 45,-1-2-112,1-1-90,-2-5 23,-3-8-67,0-11 67,0-6-68,3-4 68,3 0-90,7 3 68,2-2-46,4 0 1,10-1 22,6-2-23,13 3 68,3 2-112,3 1 134,0 0-134,-2 1 89,0 5-66,-1 2 66,-1 6-44,-1 2-68,-4 3-112,-1 4-157,-3 2-403,9 3 112,-4 1-381,9 1-180,-10 0-471,-3 0-829,-2 0-2175,-5 0 4686,-3 0 0,-7 0 0,-3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58.9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11854,'3'-12'3565,"-2"3"-2623,0 7 1367,-1 2-1681,2 11-157,-1 12-45,3 21-247,0 18 90,1 11-67,0 11-68,1 2-3414,-1 4 3280,0-3 112,-2-5-179,-1-7 90,-1 11 44,0-28-269,-1 4-336,0-36-403,0-10-830,0-9 1777,0-6-6,0-23 0,0 15 0,0-15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5:59.4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38 12594,'0'-16'5224,"0"4"-4058,0 8-381,0 1-449,0 1-224,0 1-112,5 1 112,4 0-112,9 0 45,1 0-67,4 0 22,0 5-45,-1 4-179,0 9 22,-6 5 22,-7 7 180,-4 5-134,-5 7 112,-6 2-1,-7 0 23,-8-1 0,-7-8 23,2-2-23,0-8 201,4-5 225,6-5-246,4-6 44,8-5-157,1-3 1,3-1 111,7 0 90,7 0-112,13 0-67,9 0-113,8 3 68,4 1-179,2 5-472,3 1-605,-5 2-807,-1-1-1322,-7-2 3340,-8-3 0,-14-3 0,-9-3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44.8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167 25 10755,'2'-12'3140,"-2"2"-2266,-6 9-291,-3 0-426,-5 1 157,-3 0-113,-1 4 293,-2 8-225,1 7 179,0 8-224,1 2 203,5 1-136,3 1-224,6 1 135,3 0-247,2 1 202,5 1-291,3-2 313,6 0-291,1-5 224,2-2-179,0-6 67,0-4 45,0-5-561,-1-5-67,1-2-762,2-3-1435,2-9 2780,1-9 0,-10 4 0,-3-2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6:01.9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29 249 8962,'-16'-5'7399,"3"2"-6861,13 3 1412,0 0-1501,9 0-270,3 0-44,9 0-46,4 0-21,3 0 44,3 0-67,7 0 134,0 0-134,9 0 89,1 0-44,7 0-45,5 0-23,2 0 23,4 0 90,29 0-68,-24 0-22,19 0 45,-30 2-90,-6 1 44,-2 5-21,-5-2-1,0 1 1,-1-3-23,0 0 44,2 1-44,-2-2 68,2 1-46,-2-2 45,3-1-44,0 0 89,3 1-89,1 1-1,3-2 1,-4 1-46,3-2 113,-3 0-135,-1 0 67,-3 0-44,-3 0 67,-3-3-45,-3 2 0,0-1 45,-1 2-45,-2 0 89,2 0-111,-2 0 89,3 0-112,-1 0 112,2 0-89,-1 0 67,3 0-45,-1 0 22,1 0 1,-1 0-46,-1 0 90,0 0-89,-1 0 67,1 0-68,-1 0 91,5 0-91,-2 0 68,1 0-23,-1 0-22,0 0 68,-1-3-91,0-1 90,-1-4-67,1 1 45,-1-1-67,1 1 44,-1 0-22,1 2 0,1 0 0,0 1-22,2 1 90,-3 1-114,-1 1 92,-1 1-24,-1 0 23,1 0-68,0 0 135,0 0-44,0 0-68,0 0 112,-1 0-90,-2 0 68,2 0-46,-4 0 46,1 0-90,-1 0 90,1 0-90,2 0 90,1 0-23,4 0-67,-3-1 67,2-2-67,-5 0 45,1 0-45,-3 1 67,1 2-44,-5 0 134,3 0-90,1 0-22,3 0 67,4 0-112,0 0 45,2-2-45,-1-1 67,3-4-89,-2-1 89,-2-1-67,-2 2 0,0 0 0,-1 1-45,4 2 135,3-2-157,0 2 134,6-2-112,-1 0 112,-1-1-112,0 1 68,-6 0-23,0 2-23,-3 0 68,-1 0-90,-3-1 113,-4 0-113,0 1 90,-3 0-90,-1 2 67,0 1-22,0 1 0,2-1 23,0 0-68,1 0 67,0 1-44,1 0 67,0-3-45,-1-1 22,1-4-44,0-2 22,3 1 22,1 0-67,1 1 112,0 1-111,-2 4 66,0 0-67,2 3 90,2 0-45,25 0 22,-13 0-44,17 0 44,-23 0-66,1 0 88,-5 0-88,0 0 88,-4 0-88,0 0 88,-1 0-66,-3 0 22,0 0 22,-1 0-44,0 0 67,0 0-68,3 0 68,0-2-112,2-2 112,1-1-90,-2 0 90,1 1-45,-1 2-45,-1 1 90,3 1-90,-1 0 90,2 0-90,0 0 90,0 0-68,1 0 68,0 0-90,-2 0 45,1 0 23,0 0-68,1 0 112,1 0-112,3 0 68,-2 0-46,4 3 46,-2 0-68,3 3 67,1-1 1,-2-1-46,1 0 68,-6-3-90,-3 1 68,-5 0-68,-8-1 112,-4 0-201,-10-1-158,-4 0-268,-6 0-539,-1 0-1950,-5 0-6782,-19 0 9699,-22-8 0,15 6 0,-5-6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6:02.5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0 20890,'-9'37'1636,"1"7"-1456,8 18-135,0 7-68,0 6 91,1-2-136,2-8-470,2-11-1053,2-14-1504,-1-17-3182,0-11 6277,-3-28 0,-2 11 0,-1-14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6:04.0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363 44 9612,'13'-9'3139,"1"0"-2242,-6 1-157,3 2 44,-6 0 113,2 4 202,-6 0-135,1 2 1233,-2-2-2130,-8 10-89,-7 11 67,-15 17-68,-7 11 68,-9 10-67,-2 1 22,2-1 0,0-2-23,10-5 91,2-7-113,8-7 67,6-9-44,4-9 67,9-7-68,0-5 46,7-5-23,-2 1 135,10-2 111,7 0-179,13 0 45,12 0-112,11 0 23,14 0-1,12 0-67,9 4 90,5 2-67,-2 5 44,-6 3-89,-12-3 0,-11-1-135,-15-4-90,-11-3-268,-11-2-68,-7-1-156,-9 0-427,-3 0-3789,-4 0-987,-1-3 5987,-7-9 0,5 6 0,-5-4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6:04.3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0 17258,'-9'48'2264,"3"1"-1882,6 7-136,0 5-44,0 6-202,0 2 22,4-7-22,5-4-22,5-12-471,4-7-875,2-8-672,-2-9-1054,2-9-4216,-1-8 7310,1-18 0,-9 10 0,-2-10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6:04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1 18760,'-7'34'1839,"2"11"-1436,5 17-89,-1 13-23,-1 4-268,1 7 22,-2-5-45,3-4 0,-2-11 0,2-11-314,0-16-247,0-9-313,0-11-91,3-9-559,0-4-90,6-6-1682,0-16 3296,2-12 0,-4 6 0,-2-1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6:05.1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302 0 17774,'-30'33'380,"-1"2"-335,1 3 68,-2-1 44,3-1 22,-1-7 112,-1-3-89,5-7 0,2-3-68,6-4 90,9-4-133,1-2-24,6-5-157,1-1 90,6 0 135,7 1-68,8 1 157,8 1-247,6-2 91,4 1-91,6-2 46,0 1-225,-1 0-426,-4 4-336,-2-1-628,-6 2-718,-2 0-1680,-4-3 3990,-6-1 0,-9-2 0,-4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6:05.4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16877,'0'18'1614,"0"10"-1166,0 10 1,0 13-203,0 5-111,0 7-112,0 1 44,0 0-112,0-6 45,0-6 0,0-10-269,2-10-427,2-11-447,1-10 179,0-7-359,1-6-2354,-3-17 3677,0-16 0,-2 11 0,-1-2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6:06.0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160 38 11607,'-14'-10'5315,"3"2"-4307,10 5-268,1 1-404,0 0-156,0-2 44,0 3 0,1-2-89,8 1-112,4 0 66,11 1-111,1 1 67,3 4-90,2 6 90,-5 6-90,0 6-90,-8 3 23,-7-2 45,-4 3 67,-5-3-157,-2 1 134,-10-1-156,-4-5 157,-10-1-68,-2-8 135,-4-3-67,2-4 22,-3-1 22,3-1 0,5 0 23,3 0-45,11-2 45,1-4-45,8-3-22,0-4-1,6 1 1,8 1-1,9 3-21,6 4 44,5 3-45,-2 7 67,-1 9-67,0 10 68,-6 7-69,-4 3 46,-6-1 0,-7 0-22,-4-2 67,-3-1-90,-7-1 90,-5 0-68,-9-2 181,-5-3-69,1-3 91,-4-5-91,3-3-22,-3-7-22,2-2-45,-1-4 23,2-1-158,3 0-89,4-4-471,3-3-785,4-5-1031,5-3-3476,1-3 5987,5-3 0,-1 8 0,2 1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6:06.5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70 11810,'-3'-16'6322,"1"2"-4999,1 12-67,1-1-1100,0 1 203,0-4-45,13-2-179,7-1 21,16 4-156,12 2 45,1 1-67,8 2 67,-3 0-45,0 0 0,-4 0-68,-5 2-312,-4 1-92,-5 1-155,-8-1-113,-5 0-23,-7-3-469,-8 0-181,-3 0-695,-5 0-3160,0 0 5268,-7 0 0,6 0 0,-6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6:06.8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1 15375,'-11'21'3340,"2"6"-2488,9 14-224,0 9-224,0 9-113,2 4-157,0 3-22,2-3-112,-1-4 67,-1-8-111,0-6 88,0-7-492,2-8-561,2-6-919,0-10-1009,1-7-2534,-2-5 5471,-2-22 0,-2 14 0,-1-14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45.1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 6 12527,'-13'-3'3856,"2"1"-3340,9 2-292,-1 0-269,0 0 157,-3 4-22,0 11 493,-4 11-292,3 11 225,1 7-426,2 2 336,3 3-224,1 2-90,0-2-90,7-1-67,4-4 180,7-6-292,4-8 314,1-6-448,1-6-203,0-8-627,-1-5-112,1-4-1009,-3-8-2130,2-9 4372,-6-12 0,-4 9 0,-6 1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6:07.7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44 10173,'-6'-11'5806,"2"0"-4729,3 7-315,1-2-246,-2 3-202,2 0-45,-1 2 628,1-1-516,8 11-68,1 8-66,7 12-45,0 11-135,0 8 157,1 6-156,2 7 44,2 3-45,-4 3-22,0 2 45,-6-2-45,-4 20-90,-4-23 134,-3 10-111,-7-29 112,-3-10-68,-7-8 45,-3-9-22,4-9-112,-4-6 22,1-5-157,-3-14 135,-1-10-67,1-16 89,-1-28 45,9 16-22,3-18-23,9 26 112,3-1-157,11 3 135,6 0-90,11 0 135,7 3-90,0 0-3347,5 5 3369,1 0-22,5 7 45,2 1-67,2 1 44,2 0-44,-1 2 44,-3-1-201,-7 7 3346,-7 2-3570,-7 5-158,-7 3-447,-5 4-1011,-5 2-627,-5 1-1815,-2 2 4461,-2 0 0,-2 0 0,0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6:55.9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 99 9410,'-10'-11'1211,"0"3"-695,8 4 0,-2 1 66,1 0 24,-1 0-180,1-1 156,-3 1-3391,2-1 3460,-2-1-91,0 2 180,2-1-112,-1 1 135,4 1-225,-2 0-23,3 2 3483,-3-2-3998,3 1-90,-1 1 157,2-3-89,6 3 22,5-3 0,5 0 22,4 0 1,-1-1-68,-2 2 90,0 0-90,-3 1 67,-2 0-44,-2 1-23,-5 0-157,0 0-90,-3 0-223,0 0-293,0 0-200,-1-1-405,1 0-582,-1 0-561,-1 0 2556,-1-2 0,0 1 0,0-1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6:56.9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21 19231,'22'-12'381,"2"3"-314,4 11 46,3-1-91,3 2 23,-1 0-45,2-1 22,-1-1-22,1 0-22,-3 0 67,-3 0-45,-5-1 22,-3 1-44,-8 0 44,-1 1-67,-7-2-112,-1 2-157,-2-1-830,-2-1-604,0 3 156,0-2-1188,-7 2-1458,-3-1 4238,-13 1 0,10-3 0,-1 1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6:57.4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 16002,'12'0'762,"3"0"-560,4 0 22,7 0-89,0 0 66,8 0-21,2 0-68,3 0 0,4 0-112,5 0-3280,1 0 3280,-3 0-266,-5 0 244,-8 0 89,-6 0-89,-11 0 89,-4 0-45,-11 0-9853,1 0 9441,-11-13 1,6 10-1,-6-10 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6:58.5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1 6047,'-22'1'-105,"8"-1"1,7 2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00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47 105 7998,'-6'-23'2130,"-1"3"-1458,4 9-133,-2 2 178,2-1-22,1 3 45,-1 1 22,-1 0-22,0 3-22,1-1-1,1 1-134,1 1-112,0 1-67,0 1-427,1 14 46,-2 10-23,2 22 22,0 9 0,0 6 1,4 2-46,0-2 46,2-2-1,-1-5-44,-2-1 44,3-6-44,-3-2 44,2-6-22,-1-7 0,0-6 0,-3-14 90,1-4-23,-1-8 718,-1 0-763,2-9 0,-2-10-44,2-15 44,3-12-22,2-3-22,0-2 22,3 4-22,0 3 22,10-13 22,-2 16-44,1-6 22,-4 18-23,-4 6 46,0 2-23,-2 3-45,-1 5 67,-1 1-67,-2 2 45,0 4-22,1 0 22,1 4-90,2 0 46,0 2-1,-1 0-22,0 0 44,-1 0 1,-1 7 67,-1 6-90,1 13 90,-1 8-45,-2 8 22,-2 4-22,-1 1 0,0 3 0,0-4 0,0-4 22,1-6-66,1-8 88,1-8-88,-2-6 88,2-8-66,-3-2 67,2-4 0,-1 0 22,0 0 0,5-11-67,1-9 0,5-17 0,1-4-67,2-2 67,-2 2-23,1 5 1,-2 4 44,-1 5-66,1 5 44,-5 3-23,2 5 1,-5 3-23,-1 3-89,2 5 66,-1 0 1,4 3 22,0 0 45,0 0-45,0 0 45,-2 4 0,-1 6 22,-2 8-22,0 8 23,-1 6-23,-2 5 0,0 5 45,0 2-67,0 1 22,0-4 22,0 12-44,0-17 44,0 3-22,0-22-202,0-8-986,0-5-180,3-3-291,6-5-3542,6-19 5201,4-14 0,-8 8 0,-2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04.6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32 15979,'-11'-1'1167,"3"-2"-651,3-1-46,2-2-133,2 1-91,-2 1 23,3 2-22,-1 1-68,1 0-246,0-1 45,0 1-1,9-1-22,3 2 45,10 0-22,1 0 44,-2 2-44,-2 2 44,-5 1-44,-2 2-23,-4-1-22,-2-1 45,-3 2-69,-2 2 69,-1 3-1,0 4-21,0 2 66,-6 6-44,-6-1 66,-7 0-66,-4-2 44,-1-4-22,5-2 23,2-4-23,5-2 0,4-5 22,3 0-44,3-3-337,2 0 337,5-1 67,9 1-68,10 1 68,9 2-67,6 0 67,1 2-45,2 0 22,-4 1-134,-2-2-628,-7 2-448,-2-4-785,-4 0-539,0-2-2442,-1-1 4954,-4-2 0,-8 1 0,-4-2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05.2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174 47 7236,'-17'-6'3116,"1"0"-1928,10-3-178,-2 2 155,2 0-156,0 2 22,0 1-134,3 3-336,-2-1-157,0 2-270,-1 0-134,0 0-45,-1 3 68,-1 10 22,-3 11 111,0 13 91,-1 8-112,2 1-90,0 5 67,4 1-45,0 1-45,5-1 1,-1-3-46,2-1 68,0-6-90,7-3 68,2-7-46,10-6 1,3-5-45,3-4-427,5-7-179,-1-3-402,7-4-563,-2-3-805,3-6-2580,-2-8 5023,-5-9 0,-12 8 0,-9 1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06.1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85 125 10554,'-10'-12'4148,"1"2"-3363,2 4-90,2 3-158,0 2 2,2 1-23,-2 0-91,2 0-133,2 0-202,-2 0-68,2 0-67,-4 1 68,1 14-23,-3 8 67,1 17-45,0 6 1,3 0-23,2-3 0,1-7 22,0-10-44,2-5 22,2-8 0,1-4 0,1-3-45,1-5 67,2 1-67,3-2 45,2 0-22,2-7-68,2-7 1,-1-10-69,-2-5 158,-4 2 0,-4 7 0,-4 6 0,-1 6 0,-2 4-44,0 3-46,0 1-134,2 0 67,1 0 157,5 6 0,0 10 67,3 9-44,3 9 22,2 1-1,3-3-21,0-3-23,-1-9 22,-1-5 1,-3-10 66,-1-2 68,0-3 90,3-6-113,4-13-111,3-12-1,1-14-22,-1-6 0,-7-2 23,-3 4-1,-6 4 23,-4 9-68,-2 4 113,-1 6-157,0 3 134,0 1-134,0 5 67,-2 1-67,0 5-90,-4 6-225,4 1-447,0 4-7489,2-2 8318,0 10 0,0-6 0,0 6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06.6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105 7 15509,'-7'13'695,"0"2"-404,-3 3 1,0 2 134,-2 5-202,2 0-22,2-1-90,3 1-67,3-3 0,1-1-68,1-2 23,1 0 0,5-5-44,3-2 66,3-6-44,4-2 89,2-2-45,4-5-44,4-9-45,-4-8 22,0-9-22,-8-2 67,-6 1 0,-4 2 44,-4 2 46,-7 3 22,-5 3 157,-8 2 90,-4 4-23,1 2-202,0 2 24,2 3-91,1 2-45,1 3-22,5 2-44,2 0-68,4 0-786,4 0-716,1 0-1502,2 0-2804,0 4 5920,1-3 0,0 3 0,0-4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45.4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24 140 12886,'-13'6'4484,"2"-2"-3610,11-4-560,0-3 292,3-4-449,7-6 111,4-2-312,8-1 156,2 3-157,2-1 67,3 3 23,2-1-224,3 1-337,-2 3-672,0 0-90,-4 5-538,-4-1-763,-5 3-1972,-4-2 4551,-7 0 0,-3 0 0,-4 1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07.1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24 11832,'-5'-3'4395,"0"0"-3588,1 0-292,2 1-134,1 0-179,1 0 0,0 1-224,0-2 22,0 3-68,1-3 68,9 3-45,2-1 45,10 1 0,1 0 0,1 0 0,0 6-22,-6 3 22,-2 9-90,-10 2 45,-2 2-22,-4 1 90,-9 2-68,-5-3 90,-12-1-45,-5-4 67,0-6-22,1-2 22,6-6 202,7-1 0,7-2 90,6 0-292,2 0-89,2 0 0,8 0-1,8-5-22,15 0 68,11-4-69,8 5-447,7 1-583,1 3-157,2 0-740,-4 0-942,-5 0 2915,-8 0 0,-20 0 0,-7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07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9 11989,'-19'0'5045,"5"0"-4530,12 0-246,2 0-45,14 0 46,2 0-136,17 0-44,1 0-68,3 0 1,3-1-46,2-1 23,0-1-560,1 1-696,1 1-470,-2 1-1256,-4 0-3296,-5 0 6278,-9 0 0,-11 0 0,-7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08.2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39 10599,'-5'-4'4529,"0"2"-3969,1 2-313,2 0-225,1 0 45,0 6 449,-1 11 22,-1 13-90,-1 15-21,2 5-68,0 4-270,2-2 1,0-6-68,0-6 1,3-7-23,6-13 0,5-3 22,4-11-3391,3-2 3436,1-10-157,1-11 1,-3-13-68,-2-10 134,-5-1-44,-5 6 89,-3 8 3370,-3 11-3414,-2 6 22,0 6-112,0 2-45,2 1 22,-1 1 113,3 0 0,2 12 156,2 6 90,2 16-67,1 5 0,4 1-90,2-4 1,2-7-91,1-9 68,1-7-23,-2-7 68,1-3 67,-4-3-45,1-11-44,-2-7-23,-3-17-23,-2-7-44,-5-5 66,-2-2-44,-1 5 45,-2 2-45,-6 3 45,-3 7-45,-7-2 0,-1 7 0,-2 4-22,-2 6-68,7 9-336,0 3-426,8 5-561,0 0-1098,1 4-1950,0 4 4461,-1 1 0,3-1 0,-1-5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09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157 152 11383,'-25'-18'4126,"4"0"-3184,7 4 44,2 0-246,-1 1-157,2-1-22,-1 3-158,-1-2 23,2 4-224,-1-1-68,5 4-112,2 1-44,4 2-135,1 1 135,4 1-45,8 1 67,9 0-23,10 4 46,2 7-23,1 8 0,-2 8 44,-8 4-111,-3-1 45,-12 0-45,-2 0 44,-6-2-44,-1 1 67,-6-1-22,-6-5 44,-10-2 0,-5-6-22,-3-3 23,3-3-23,0-4 45,7-2-23,1-1 0,6-2 1,4 0 22,5 0-45,3 0-135,1 0 135,10 0-22,3 0 44,14 0-89,3 0-404,7 0-560,5 0-449,2 0-829,3 0-1884,-3 0 4193,-3 0 0,-19 0 0,-8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11.5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163 6 16294,'-11'-1'1681,"2"-2"-1344,9 3-405,0-2 90,2 13-44,4-1 67,2 14-68,3-1 69,0 8-46,1 3 22,1 7 1,0 3 21,-1 3-21,0 4 22,-5 2 22,-3 2-45,-2-5 45,-2-2-44,0-8 89,-6-2-45,-1-5-22,-8-3-23,-2-1 1,-2-4-3371,-5 1 3348,0-2 45,-4-3-45,4-1 23,0-4-337,4-7-1637,-2-1-986,10-6 2937,0-15 0,10 9 0,2-10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12.4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136 143 13020,'-41'-63'6502,"25"40"-6636,-14-31 67,30 52 67,9 2 0,5 5 22,11 6-22,0 10-22,-2 3 44,-4 6-134,-8 0 67,-5 7-22,-4 3 89,-9 2-66,-7 2 66,-9-5-44,-4-1 66,-1-10-21,6-7-1,1-8 45,6-6 90,3-4-22,4-1-91,5-2 1,0 0-22,3 0 21,7 0 24,3-4-45,13-4-23,5-2 22,11-3-67,6 5-202,5 3-784,8 3-561,0 2-718,4 5-1366,-4 4 3676,-4 2 0,-24-2 0,-10-5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12.8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1 11854,'-12'0'5292,"2"0"-4284,7 0-201,2 0-716,6 0 110,7 0 23,10 0-224,8 0 68,7 0-46,3 0-44,2 0 44,1 0-112,-5 0-313,-4 1-449,-8 3-90,-3 1-291,-7 2-337,-4 0-335,-5-2-607,-4 1-1120,-2-5 3632,-1 1 0,0-2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13.1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30 9971,'-12'-10'6636,"2"1"-5761,2 3-359,4 2-315,3 4-156,1 0 23,-2 5 111,1 13 23,-2 16-135,0 16 45,1 7-112,1 1 22,1-6-44,0-5-337,0-10-784,5-5-718,3-11-1435,7-7 3296,2-8 0,-7-5 0,-1-1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13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53 15912,'20'0'785,"-1"1"-493,-5 7-23,1 4-90,-1 10 23,0 4-45,-2 6 45,-2 3-113,-1 6-44,-2 1 0,-3 0-68,0-3 68,-2-6-45,-1-1 45,-1-6 23,0-3 21,0-5-21,-4-7 21,-2-4-44,-7-4-45,-1-1 45,-5-2-68,0-11 46,1-4-46,2-15 46,6-6-68,4-3 45,4-1 0,2 0-22,6 3 44,6 2-44,10 2 22,3 3-45,4 3 67,-1 4-44,3 4 44,3 2-44,2 4 22,2 0-23,-2 2 23,-1 1 23,-1 2-46,-1 0 1,-3 4-112,-2 0-136,-7 4-380,-2-2-135,-6 2-627,-3 0-1099,-3 0-2982,-3 0 5493,-2-1 0,-2 1 0,0-2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14.2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7 143 16428,'-4'-26'2713,"2"-1"-2713,2 7 45,1-2-112,7 2 89,3 6-22,8 5-44,0 6 66,1 2-67,-1 1 68,-1 6-23,-4 3 22,-2 9-89,-4 2 67,-3 3-113,-3 6 91,-2 4-68,-7 8 23,-7 3 44,-8 0 1,-3-5 44,3-7-22,4-9 0,4-7-22,4-6 134,6-6-202,1-1 472,3-3-24,8 0-66,4 0-90,13 0-135,4 0-22,10 2-68,-1 6 46,8 5-23,-3 4-135,1 3-492,0-3-719,-2-3-2914,9 2-359,-21-9 4619,0 1 0,-25-8 0,-4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45.7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1 13087,'-18'72'5270,"3"-5"-4957,14-23-313,0 1 269,1-2-448,0-4 380,5-5-313,4-6 224,6-6-179,3-4-112,1-6-382,0-4-403,2-5-202,1-3-1748,4-12-3319,-2-6 6233,2-15 0,-13 14 0,-2 1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17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82 232 6765,'-14'-4'2264,"4"1"-1770,-2 0-136,6 1 46,-1 0 178,1-1-66,-1 0-67,2 2 66,-1-2-133,4 1-46,0-1-156,-1 1-46,3 0 3117,-1 1-3117,1-1 91,1 1-24,5-2-66,4 1-23,7 0 90,6 0-45,5-2 45,1-1-46,4 1 2,1 0-24,3 1-22,4 0 0,1 0-89,2 0 21,-2 0-44,0 0 23,0-1 44,0 0-45,1-3 1,1 0 22,-3-1 44,0 1-66,-1-2 45,0 0-68,2-1 44,-2 2-44,0 1 45,-2 2-22,-2 0 111,14-3-112,-13 3 90,9-4-89,-17 4-1,1-2 1,-2 1-1,4 0-22,-2 0 0,1 2 22,-2 1-44,0 2 67,1 1-68,1 0 46,2 0-46,-1 0 46,-3 0-46,3 0 46,-4 0-23,3 0 0,-2 0 45,0 0-68,1 0 46,2 0-23,3 0 22,6 0 0,1 0-22,2 0 23,0 0-23,0 0 22,-2 0-67,0 0 90,-3 0-45,2 0 23,-5 0-46,4 0 46,-4 0 0,0 0-23,-2 0 22,-2 0 23,2 0 0,0 0-68,0 0 46,3 1-46,0 2 68,0 0-67,1 1 44,-2 0-22,3 1 0,-1 1 22,3-1-44,0 0 67,2 0-45,0-1 67,-1 2-67,0-1 22,-1 5-22,1-4 45,-3 3-45,3-4 0,-3 0 45,-1-1-45,0-1 45,-6 0-45,-2 0 45,-1 0-45,-3 0 44,4 0-21,-2 0-1,1-1 23,1 0-45,-2-1 45,5 1-45,-2-2 45,5 1-68,-1-1 68,2 0-45,0 0 46,-2 2-2,-2-2-44,0 1 23,0 0-46,1 2 68,-2 1-67,-2 1 66,-1-2-44,0 1 45,3-2-45,-1-1 0,2-1 23,-1 0-46,-2 2 46,-1-2-23,-1 2 44,0 0-44,0 0 90,4-1-68,-2-1 1,0 0-1,2 0 1,-3 0-23,5 0-23,-3 0 68,2-1-67,0-1 44,-2-1-22,2 0 22,-4 2-22,3-1-22,-2 1 44,1 1-44,-1-2 44,-2 1-22,1 1 45,-2-3-67,3 3 44,1-1 1,2 1-1,1 0 0,-1 0-22,2 0 68,-3 0-68,0 0 112,-3 0-112,-2 0 90,-2 0-68,-1-2 23,1 1-22,-2-1 66,3 0 23,2 1-89,1-1 89,2 0-135,0 1 90,0-2-89,1 1 67,0 1-68,1-3 46,-1 3-23,1-3 0,-2 3 22,-2-1-44,-2 1 44,0 1-44,1 0 67,1 0-68,0 0 68,0 0-45,1 0 0,2-2 45,3-2-45,-1-2 22,0-1-44,-3 0 44,-1 2-22,-2 2 0,-1 2 0,-2 0 46,0 0-24,-1 0-44,1 1 44,2 0-44,1 0 66,0-1-66,2 0 44,-4 0-22,4 0 0,-3 1 0,0-2 0,-2 2 23,2 0-46,-1 0 46,2 0-46,1 0 46,-2 0-23,2 0 0,2 0 0,-1 0 22,2 0-22,-1 0 0,-1 0 0,-1 0-22,0 0 67,3 0-68,-3 0 46,4 0-46,-2 0 46,1 0 21,-1-2-66,0 0 22,2-4-45,-1 3 90,4-1-67,2 0 89,0 1-134,0-2 89,-1 2-22,-3 1 0,-1 0 0,-5 1-22,-4 1 66,-6 0-268,-5 0-807,-6 0-1547,-4 1-3566,-2-1 6144,-27 1 0,20-1 0,-20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19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656 90 7326,'22'-12'2219,"-3"2"-1546,-2 0-1,-4 1 91,1 2-203,-2 0 68,3 0 134,-5 1 0,-1-1-22,-4 1 0,-3 1 112,-1 2 2018,-1 2-2736,-6 1-178,-9 0 44,-15 10-23,-10 11 68,-16 16-67,-6 11 66,-13 7-259,-6 1 215,-1 0 22,0-5-44,10-7 67,9-6-112,13-8 111,14-7-66,12-6 44,11-8-44,7-4 22,5-3-224,1-2 462,8 0-261,9 0 68,15 0-67,17 0 67,16 0-68,14 0 23,14-2-244,3-1 244,0-2 22,-6 0-89,-10-1-68,-10 5-269,-14-1 1,-11 2-202,-10 0-3394,-9 0 3035,-6 0-314,-4-1-426,-5-2-718,-2-4 2422,-5-6 0,-1 6 0,-3-2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20.0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20 11495,'-11'-11'5919,"2"2"-5716,7 9-91,1 0-112,-2 1 246,0 16 113,-5 15-90,-3 22-112,2 14-68,1 4-89,5 0-22,1-5 44,8-7-111,1-9-427,6-11-448,3-11-112,0-13-584,4-8-604,2-12-3520,6-19 5784,0-16 0,-11 10 0,-4 1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20.3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13491,'0'66'1216,"0"1"1,0 0-1,0 27 1,0-9-1240,0 4 90,0-5-67,0-7 23,0-13-46,0-12-66,0-17-853,2-11-426,2-13 113,3-6-1391,6-24 2646,3-15 0,-6 8 0,-1-2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20.7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279 0 15307,'-19'41'1278,"-34"25"0,-6 0-1255,18-21-46,-19 17 1,15-13-23,44-46 67,5 4 46,8-2 133,9 5 1,10-3-67,5 3-135,4-1 45,4 0-68,1-2 68,-3 0-67,-4 0-113,-5 1-403,-5 2-359,-4-3-627,-5 2-1100,-1-5-2151,-5-1 4775,-4-2 0,-4-1 0,-3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21.0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0 13603,'-14'17'3206,"3"8"-2892,10 18-67,1 7-158,0 2-66,0-1-23,3-4 0,1-8 0,1-7-202,0-8-336,-2-6-493,0-8-472,-1-5-200,-1-3-1773,-1-2 3476,0-17 0,0 13 0,0-13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21.4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58 15128,'0'-19'1076,"5"-1"-986,6 11-23,6 2-22,7 4-68,0 3 68,1 8-67,-2 2 44,-2 10-22,-23 70-22,-5-53 44,-21 48-22,5-76 23,3-5 21,5-3-21,5-1-1,6 0-44,1 0 44,3-1-44,1-5 22,9-1-45,5-2 45,8 3-45,6 3 23,-1 5 44,0 10-67,-1 6 68,-6 11-46,-1 4 46,-7 1-46,-6-1 68,-3-1-45,-8-3 157,-8-1 157,-7-6-90,-9-5-22,-2-5-157,0-8 22,-1-1-90,6-3 23,4-3-672,5-5-628,4-6-1480,6-7 2780,2-7 0,4 13 0,0-1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21.8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53 15979,'24'-19'606,"4"3"-516,7 7-23,5 5 0,1 3-67,4 1 90,0 0-90,1 0 45,-3 0-67,-3 0 44,-5-2-291,-6 2-269,-2-1-224,-8 1-181,-4 0-155,-7 0-270,-5 0-202,-1 0 1,-2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22.0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0 16159,'-17'50'1951,"1"6"-1458,13 0-269,-3 9-157,6-2-44,-1-3-68,1-5 90,0-10-561,1-3-605,5-9-807,3-5-1726,5-11 3654,2-7 0,-6-7 0,-2-3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22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90 10845,'-2'-26'2130,"1"4"-1838,1 2-1,0 9-22,1 3 112,6 7 113,2 0 246,8 7-292,2 11 68,2 13-225,0 13-66,-2 8-136,1 4-22,-5 6 1,1-2-24,-8 1 1,-3-1 67,-4 0 23,-1-1-91,-4-7 47,-2-6-2,-4-13-21,-2-9 66,1-12-67,-2-5 23,-3-5-113,-3-13 46,-3-5-46,2-16 46,2-2-46,5-4 23,6 1 23,3 2-90,3 0 134,1 2-134,2 2 156,9 2-111,6 1 67,8 0-68,3 1 23,-1 4 0,3 1 0,0 2 0,4 4-22,6 1 44,3 6-67,7 4 90,0 3-90,6 3 68,2 0-23,0 0 0,4 0-67,-6 4-202,-8 1-180,-8 1-22,-16 2-560,-7-4-359,-10 1-942,-4-1-3341,-2-2 5673,-1 1 0,0-3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46.0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0 14276,'25'18'1839,"2"3"-1839,-7 9 246,3 6-313,-2 4 268,0 2-223,-4 4 67,-1-1 44,-6 4-156,-5-1 269,-3 1-225,-2-3 226,-6-1-338,-4-6 314,-8-5-268,-1-6-293,-2-9-626,-1-6-1279,0-7-2937,-3-4 5224,1-12 0,10 7 0,3-7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45.5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279 487 8312,'10'-27'964,"1"2"-920,-3 10-44,-1 1 23,3 4-46,-2-2 46,3 3 314,2-1 402,-5 4 943,3 1-920,-9 2 90,2 0-224,-2 0 0,0-1-90,2-2-112,-1-4-179,0-3-23,0-7 0,-1-5 0,-2-4-134,0-4 44,-2-2-44,-6 0-45,-16-10-23,1 14 1,-13-2-46,11 18 1,-1 8-68,0 3-67,1 7 68,-1 13 21,-1 12 113,-1 18-90,1 10 45,-1 6-22,5 1 22,2 0-23,7-10-44,6 7 45,5-22 22,3 2-23,3-23 23,6-5 0,6-6 45,4-4-23,5-4 23,4-14-67,5-11-1,6-16-66,0-5-46,1 0 23,-5 6-22,-3 7 112,-9 9-1,-7 11 1,-7 6-1,-7 6 1,0 1 22,-2 2 45,0 9 201,-2 9 45,-2 16-111,-1 6-23,0 3-90,2-2-44,1-6-46,5-5 68,8-6-67,3-6 66,9-4-66,1-6-202,5-4-561,10-3-785,10-1-1209,11-11-2445,7-6 5224,-1-15 0,-28 13 0,-11 3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46.3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487 166 12034,'-4'-29'3094,"-3"2"-2601,-6 6 157,-3 1-426,-3-1-67,-3 3-134,-5 3 44,-5 6 68,-7 4-158,-7 5 68,-2 11-22,-3 8 89,4 13-68,6 4 24,6-2-136,13-1 1,9-5 22,8 0 45,16-3 23,13 0-46,19-7 23,14-8-224,5-5-90,0-7-157,-6-11 113,-6-5 88,-11-7 225,-9 2 1,-10 5 44,-8 7 44,-7 4-44,-3 4-201,-2 1 66,1 11 158,1 9 89,2 14 45,2 12-90,2 7 23,3 5 22,-1 5 67,-1 3-112,-2 0 1,-3 0 21,-1-3-44,-2-3 45,-1-3-22,0-4 44,0-7-68,-2-10 225,-4-8 113,-4-12-136,-5-6-112,-2-7-89,-3-1 22,-4-9-67,0-9 23,-2-13-46,-1-8 68,1-3-90,3 0 68,2 5-23,8 4-23,6 8-66,5 1-23,9 2-314,11-4-359,13 1-493,12-1-2803,33-6 561,-15 12 3520,20-4 0,-49 17 0,-7 2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46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534 123 12998,'-27'-19'2444,"2"0"-2131,-2 2-178,1-1-113,-2 2 113,-4 2 45,-1 3 111,-6 5 0,-1 4-156,-1 2 67,4 4-180,2 6 45,5 6-67,4 6 23,1 0-23,6-2 0,5-2-3415,4-5 3415,3-2 0,2-2-45,1-2 23,2 0-112,1-2 89,1-1 22,0 0 3460,3-1-3437,9 2 45,5-2-45,10-2-45,0 0 0,-1-1 23,-2 0 22,-2 0-67,0 0 67,-3 2-68,-2 2 68,-1 3 0,-3 4-22,1 2 22,-1 1 0,3 2 22,2 3-67,2-2 90,3 2-67,5-3 44,2-1-22,2-2 45,1-3-45,-2-1 23,-1-2-136,-2-1-828,3-3-450,0-1-1187,5-2-2377,-2 0 4955,-3-10 0,-14 7 0,-7-7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47.1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15329,'7'16'68,"0"5"-68,4 11 45,1 3-45,1 3 89,3-3-223,3-2-741,3-4-918,-1-4-943,2-6-1501,-4-9 4237,-5-5 0,-5-5 0,-5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47.3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14589,'5'32'-134,"4"2"-1099,6 9-695,3 4-2467,-5 2 4395,0-2 0,-9-19 0,0-10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47.7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14926,'4'28'202,"2"4"-135,1 2 90,2 5-134,1 3 89,-1-4-90,1-8-987,59-98 719,-35 21 235,4-3 0,-2-1 145,-13 9-89,-12 31 67,1 5-90,-2 6 136,1 8-69,1 10 359,3 14-223,1 11-23,1 2-1,-2 3-134,1-3 1,-4-1-46,-1-1-179,2-1-1188,-1-1-2332,-4-17 3677,10 9 0,-15-29 0,8 13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49.6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67 128 7976,'-5'-13'3475,"0"1"-2399,-2 0 90,1 0-202,-1-3-22,-1-1-113,0 2 45,0-1-246,1 6-246,4 2-293,0 6-537,3-1 403,0 8-67,0 9-561,5 12-313,2 10-427,6 6-649,0 2-1032,3 0 3094,-3-1 0,-4-21 0,-4-6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49.8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13805,'0'20'381,"0"-1"-359,0-1 1,0 3-46,0 1-312,3 2-1482,4-3-1927,4-4 3744,3-7 0,-6-5 0,-1-5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50.4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20 15509,'-4'-11'2108,"0"2"-1615,4 9-269,-1 0-201,1 9-23,0 10 67,0 14-67,0 10 0,0 4-516,0 2-358,0 0-270,1-2-582,2-2-1256,0-6 2982,0-7 0,-2-13 0,-1-9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50.8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0 189 16473,'0'-19'449,"11"-1"-405,13 2 113,14 0-90,5 0-44,14 2 22,3-2-45,13 3 22,4-3-22,3 7 22,0 2-3458,-6 3 3324,-10 5-459,-9-1 122,-15 2-246,-8 0-561,-13 0-291,-8 0-448,-7 0 2715,-2 6-720,-6-1 0,3 1 0,-3-2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46.5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16024,'13'16'247,"2"1"-23,0 1-313,4 5 290,-2 6-223,1 6 291,-2 5-179,-3 7 44,-4 4 23,-5 5-157,-3 4 179,-1 1-291,-4 0 292,-3-3-337,-6-6 291,0-5-559,1-9-450,4-12-829,0-10-2982,2-10 4686,-1-10 0,3 3 0,1-5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51.2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 14993,'19'-4'426,"0"1"-336,8 2-112,2 1 66,6 0-66,0 0 44,-1 3-66,-4 5-114,-4 5-88,-5 3-23,-7 4 224,-7 5 23,-4 4-90,-13 8 21,-7 2 69,-12 1-68,-8-2 90,2-6 45,-1-4 22,5-11 136,9-4 267,7-9-111,9-1-247,3-3-67,3 0 201,8-3 2,7-8-204,14-5 46,10-8-157,9 1 134,7 4-404,5 3-716,4 3-718,0 4-1144,-1 1 2915,-3 1 0,-27 3 0,-8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52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18 9612,'-17'-7'3453,"4"0"-2870,11 5 695,2 1-829,4 16-1,2 10-134,3 20-180,2 9 23,-2 1-67,1 2-1,-3-8-66,2-6 22,-3-11-68,2-12 46,0-8-23,0-7 44,4-3 1,1-8-112,3-15-90,3-15-112,0-16 202,-2-5-22,2 1 43,-4 6 24,-1 8 44,-2 8-44,-2 11-113,-2 11 1,1 7 134,1 5 45,2 5 44,2 12 46,2 10-45,2 12 0,-4 4-46,-1-4 46,-5-7-68,-4-7 23,-3-13 112,-1-6 0,2-4 0,-2-2-134,5 0-1,2-15-89,8-7-68,4-19-67,5-6 157,0 3 23,2 6-45,-7 12 22,0 12-89,-7 7 111,0 6 1,-2 1 89,1 1-22,-1 8 67,-1 5-23,-2 9 46,1 5-68,-2 0-45,1 2 68,-2-2-22,-2-1-23,-2 0-45,-1-2 44,0 1-268,0-4-785,0 0-1166,0-5-2914,0-2 5089,0-8 0,0-3 0,0-4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59.0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354 38 9096,'11'-15'2153,"-1"3"-1413,-6 7 112,0 4 0,-3-2-1,1 3 1885,-2-1-2646,-8 4-90,-6 15 89,-12 12-89,-8 17 45,-6 5 0,-5 1 0,3-8-22,0-6-23,5-9 22,5-4-67,6-4 68,7-3-23,6-6 22,8-6-67,2-1 0,3-6-22,0 1-90,0 2 157,0 1-45,0 9 45,9 3-22,6 9 111,13 5 46,9 5-23,5 6-67,5 3 45,1 3-45,1 0-45,-2-2 22,-5-10 0,0 0-22,-19-17 45,-1 1-90,-16-15-493,-1 2-673,0-4-426,4-1-1815,3-11 3452,3-14 0,-5 9 0,-4-6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7:59.5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3 116 12662,'-1'-12'2264,"-1"2"-1883,2 9 224,0 1-134,0 10 90,0 10-270,2 16-112,3 9-89,4 6-45,4 0-45,2-2 45,-1-5 0,1-5-67,0-7 111,-1-10-133,-1-6 88,-6-9 46,-1-4 268,-3-2 248,1-1-269,0-6-136,5-17-178,1-15 21,5-22-66,1-5 44,1-1-22,0 7 0,1 10 0,-3 11 0,-4 11 0,-2 7-22,-2 4 44,-1 3-22,1 0 23,-3 3-68,1 3-134,-2 1-472,-1 4-492,1 1-180,1 1-516,2 0-1366,3 3 3205,-1 0 0,-2 0 0,-4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00.0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53 10778,'0'-18'3811,"-1"2"-2801,-5 9-181,3 1-448,0 5-112,3-1-336,-1 1 45,8 1-1,3-2 1,7 2 44,1 0-44,-3 2 44,-2 3-44,-6 4 44,-3 6-22,-3 1 23,-1 4-1,-1 2 1,-9 1 21,-5 4-66,-9-3 112,-1-2-68,2-5 23,1-7 0,5-4 67,5-3 112,5-3-44,3 0-46,3 0-179,0 0 0,5 0 1,6 0 44,9 2 22,9 4-22,6 4-673,6 2-695,1 4-739,-1-3-1189,-3 2 3296,-4-4 0,-16-4 0,-4-4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00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1 11832,'-15'0'4192,"4"0"-3989,8 0-383,3 0 292,0 5 112,7 4-179,4 6 22,10 5-44,4-2-1,7 4-22,1-2 45,4 4-23,-1-2-44,0 2 67,-5 1-68,-4-2 68,-5-2-45,-6-1 45,-4-8-45,-5-1 45,-4-2 22,-2-1 1,-1 4 21,-14 11 1,0 0 89,-17 10 68,0-2 0,-6 5-23,-4 3 45,-3 4-45,3-1-67,5-4-135,4-5 46,10-9-91,4-7 90,8-9-582,3-3-830,4-4-8486,1-1 9760,8-14 1,-5 10 0,4-10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01.9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18 137 13670,'-9'-6'2982,"2"0"-2668,6-1-134,1-2-136,0-1 46,7-3-68,8 1 46,10-1-91,9 2 23,3-2 67,3 2-111,4 0-248,0 3-537,0 4-3640,-3 1 2788,-9 3-2982,-5 12 4663,-15-1 0,-3 2 0,-9-5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02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0 14007,'-11'0'1345,"2"0"-1300,9 0 45,7 0-46,4 0-44,13 0 45,5 0-67,10 0 22,2 0-852,8 3-920,4 2-1568,3 5 3340,2-2 0,-26-1 0,-8-5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02.6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41 102 11698,'-16'-11'4797,"3"1"-3967,5 3-180,5-2-381,3 3-247,1-3 24,11 0 66,10-4-67,17 1 22,12 3-90,10 3 46,6 5-23,7 1 22,0 0-22,2 0-22,-5 6-315,-7 3-245,-9 6-181,-10 0-358,-13 1-224,-12 0-225,-10 2-985,-7 4 2555,-5 4 0,2-11 0,-1-2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03.0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24 11607,'-37'0'4193,"9"0"-3632,26 0-494,2-1 0,5-2-44,8-3-1,9 0-44,7 1-1,5 3 68,-4 2-90,1 0-67,-6 9-247,-6 6 225,-7 14-113,-6 5 46,-3 5 66,-7-3 68,-10-1 111,-7-5-44,-11-5 68,0-3-23,1-5 493,6-4-22,7-4 22,6-5-90,6-2-268,4-2-1,2 0-89,10-6-68,9 0 45,14-6-89,10 1 22,5 2 0,2 2-135,4 4-515,-4 2-314,0 1-23,-8 0-425,-5 0-606,-9 0-605,-5 0-494,-8 0 3117,-8-8 0,-3 6 0,-4-6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46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20262,'28'0'-45,"2"0"-426,-1 0-178,2 0-742,0 0-88,-3 3-562,-2 3-784,-7 4-1906,-5 2 4731,-6 0 0,-5-5 0,-3-2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03.4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12 13670,'-5'-6'1144,"1"1"-1122,4 5 449,0 0 426,0 11-471,0 9 90,3 15-337,2 6-45,4 7-111,3 4 21,-2 7-21,0 5-113,0 0-650,1 1-874,0-8-740,2-6-2646,0-16 5000,-1-13 0,-4-13 0,-5-8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03.8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14702,'12'12'2354,"-2"13"-1771,0 30-314,-4 16-112,4 12-519,0 9 407,1 1-67,3-6 44,-2-6-22,-1-15-291,1-15-466,-2-15-522,0-19-245,2-7-427,-1-16 1951,2-18 0,-5 11 0,-1-10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04.1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424 0 14814,'-30'5'583,"-5"5"-337,-6 9-66,-5 6 112,-3 3 66,-1 1 135,3-3-291,4-2-90,11-7-67,6-4 44,12-6-66,6-3-23,6-2-179,2-2 179,0 5 0,1 0 67,10 8-45,7-1 45,12 1-44,7 0-23,6-3 0,5 2-448,4-1-718,6 3-830,0-2-66,2 1-2154,-3-4 4216,-5-3 0,-24-4 0,-7-2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04.4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0 13827,'-16'0'2400,"4"0"-2266,11 9-22,-1 12 112,2 19 90,-4 16-90,2 11-179,-2 3 22,2-4-89,1-8 67,1-13-90,0-13-471,0-11-515,0-12-180,0-4-336,0-5-2220,1-13 3767,0-11 0,0 6 0,-1-2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04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39 16406,'7'-19'134,"7"4"-44,14 12-113,3 2 46,2 1-23,-5 0 0,2 1 0,-8 6-45,-6 5-134,-5 6 0,-8 3 134,0 2-90,-3 2 112,-6-1-22,-9-1 45,-8-6 23,-6-4-23,2-4 22,5-6-22,4-2 113,10-1-135,4 0-136,2 0 158,19 0-67,3 0-45,16 0 112,-1 0-23,-3 10 46,-2 6-68,-5 11 90,-5 4-90,-5-2 112,-7 1 45,-4-2 45,-2 0 225,-2 0-136,-9-1-21,-4-4-1,-9-1-90,-5-9-112,-1-3 23,-6-6-112,0-2-336,-2-5-763,4-9-1458,3-8-3765,7-13 6389,7-5 0,8 15 0,5 4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05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6 117 16115,'-3'-18'2734,"0"-1"-2442,3 5-202,7-3 22,8 2-45,12 2 45,12 3-89,5 4 44,5 3 0,6 2-45,1 1 1,5 0-23,-1 1 45,0 1-90,-2 1 90,-8-2-113,-4 2-200,-6-3-248,-8 2-67,-3-2-269,-7 0 22,-8 0-627,-4 0-471,-5 0-2243,-4 0 4171,-9 0 0,6 0 0,-5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05.6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1 12527,'-10'2'3767,"1"-1"-3095,6-1 292,0 8 112,2 9-493,1 19-224,1 19-67,5 15-225,-3 14-22,3 9-339,-4 1 272,-1 0 22,1-10-448,1-10-741,0-11-1165,2-17-2153,-4-15 4507,1-16 0,-2-9 0,0-6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09.4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491 629 8962,'-19'-2'2354,"5"-4"-1995,10-3 67,3 0-112,0 2 157,0 4 201,0 0 113,0 3-180,0-1 898,-1 1-1369,2 9-134,-2 3 67,1 10 0,-2-1 91,-3 1 21,-4-1-67,-3 5-67,-7 2-45,-2 3 112,-5 0-157,-2-2 179,-2-4-111,-1-6 22,0-6-1,0-5 47,2-5 21,1-1-112,3-2 89,1 0-89,4-2-3280,3-2 3460,3-3-68,6-4-68,1 0-21,6-2 0,0-3-69,2-2 24,0-3 3347,0-2-3303,5-1-67,9-2 23,10 3 22,11-2-22,3 1 22,4 2 22,-3-3-22,0 4-22,-5-3 89,-7 0-90,-2-3 113,-8-5-90,-2-3 0,-8-4-45,-3-1 23,-4-2-90,-1 0-67,-7-3 22,-8 2-113,-11-2 158,-4 4-22,-6 3 89,0 8-67,-2 6 45,3 10-23,4 7-22,6 4 22,5 3-112,7 9 247,4 8-112,6 13 134,1 8-67,3 6 90,0 1 44,0 3 24,6 0-24,2 1-22,11-2 0,3-1-45,5-7 23,27 14-45,-10-17-23,23 11 23,-13-18-583,7 1-494,7-2-1254,5-3-1727,5-3 4013,-1-8 0,-32-5 0,-12-5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10.0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73 15912,'-8'-9'2310,"2"2"-2175,6 1 44,14 0 112,10-2-89,20-3-134,8 1-1,8 3-90,1 1 46,34 5-1,-21-1-22,21 2-45,-30 2-247,-5 2-358,-7 1-112,-9 0-314,-8 1-2556,-11 1 515,-12 1 3117,-5 0 0,-8-3 0,0-3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10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0 15240,'-12'0'1143,"3"0"-1143,12 0 68,11 0-46,8 0 23,13 0-45,5 1 22,-2 5-22,-1 3-22,-6 5-1,-3 4-245,-7 5 65,-6 3 158,-8 7-156,-5 2 111,-6 3 23,-7-3 0,-7-2 67,-8-6 22,-4-6-44,-3-5 44,-1-6 1,3-3 223,3-2 270,9-4-68,6 1-44,6-2-158,5 0 561,0 0-380,10 0-248,4 0-67,14 0-135,5 0 68,8 0-22,6 0-23,3 0 0,4 0-493,-1 0-157,-3 0-472,-6 0-514,-6 0-830,-8 0-2669,-6 0 5135,-9-7 0,-6 5 0,-5-4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47.0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67 18961,'11'-9'382,"4"-2"-516,10-1 89,2 0-987,2 3-381,0 3-1299,0 4-2714,2 1 5426,1-1 0,-15 1 0,-1-1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11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21 12123,'-8'-11'3094,"4"2"-2982,0 9 382,2 4 134,-2 11-113,0 8 1,-2 11 0,-1 4-90,0 1-314,0 6 22,2 0-134,0 3-3325,2 4 3325,2-1-134,1 1-965,4-2-627,6-8-1166,5-9-3790,5-12 6682,1-10 0,-10-8 0,-2-3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12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17706,'0'22'1346,"0"10"-1033,0 26-133,0 15-68,0 13-763,0 8 740,0 1-134,0-3 68,0-11-23,0-14 250,0-12-273,6-15-298,-1-10-643,5-9-359,-2-11-314,2-5-84,2-5-2157,4-6 3878,0-15 0,-5 10 0,-3-9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12.5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230 6 15733,'-26'-6'404,"0"8"-292,-2 13 112,3 6-90,1 4 23,2 2-44,3 0-24,3 0 1,2-5-68,5-4 46,2-5-68,3-1 89,2-6-44,-1-2 22,3-3-44,-2-1-46,1 3 46,0 0 66,1 5-89,0 4 90,6 4-45,2 2 0,10 2-45,-1-2 67,4 0-67,-1 2 23,3-2 22,0 3-517,3-3-424,2 0-1212,-3-1-1905,-1-3 4013,-3-2 0,-10-5 0,-4-4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14.6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409 0 14522,'-16'16'987,"-1"-1"-584,-2-4-246,-4 4-22,-3 5 112,-5 6-46,-5 2-111,0 6-90,-3 4-3325,2 2 3325,5 1 68,-3 13-46,14-17-22,-1 7-22,13-20 44,4-4-67,2-1 3460,1-5-3438,2 1 91,0-4-46,0 3 112,4 0 68,4 3-23,6 2-89,7 1-45,5 5 0,6 2-45,3 1 112,19 17-67,-9-12-359,11 12-359,-14-13-627,-3-4-1054,0-5-1413,-4-11 3767,1-5 0,-18-7 0,-3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15.0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82 14119,'-13'-12'3677,"1"1"-3251,5 1-157,1 0-336,5 2 44,0 0 23,1 2-44,1-1-1,8 2-68,5 2 113,13 2-67,7 2 89,6 12-44,3 5 22,-1 13-22,-7 3-1,-6 1 1,-10 1 22,-9-1 45,-6-2-23,-4 1 68,-12-1-90,-4-4 90,-14 0-68,-1-10 45,-2-3-111,4-10-136,1-2-268,7-4-315,4 0-672,9 0-1546,4-5-831,13-8 3812,12-10 0,-7 8 0,6 1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15.3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230 15 11540,'-35'-7'4283,"3"1"-3655,12 5-315,1 1-66,2 0-135,1 0 23,-2 4 66,0 7 114,0 8-47,2 9-156,4 4-22,6-3-90,4 1 90,2-5-90,2-2 67,7-2-67,4-4 90,9-4-90,5-3-134,8-5-360,7-3-627,7-2-897,4-6-1973,-1-6 3991,-1-9 0,-24 8 0,-6 2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15.8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53 15576,'-20'-13'2399,"5"1"-2421,13 8 22,2-3-45,11 1 0,5 0-22,13 3 45,0 2-23,0 2 22,-3 6-66,-1 5-203,-6 7 135,-4 4-45,-8 3 225,-5 3-90,-2 2 111,-9-1-44,-3-2 23,-9-5-23,-2-4 0,4-5 157,0-2 111,7-3 47,4-5-203,5-1-23,2-3-44,7 0-45,10 0 0,13 0-829,11 3-606,10 5-852,2 5-1256,2 4 3543,-3 0 0,-23-6 0,-6-5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16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 24 12863,'-17'-8'5067,"2"2"-4282,5 2-135,3 3-448,2-2-90,1 3-112,3-2-269,-1 2 336,11 0-134,8 7 112,12 3-67,8 11 66,2 4-44,3 2 0,1 2 45,0 0-90,-1 0 45,-7-2-291,-9-3 157,-6-5-24,-11-4 113,-4-2 68,-3-1-23,-2 8 45,-11 2-45,-6 6 44,-13 2-88,-7 1 88,1 3-88,-3 1 88,5 2-66,1-4 44,5-4-380,6-4-898,5-8-537,7 0-1571,4-5 3364,4-3 0,2-3 0,0-5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17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27 20666,'24'-15'-90,"7"3"-45,15 12-739,4 6-292,1 3-448,-10 5-359,-6 5-336,-15 3-1144,-8 2 3453,-9 4 0,-3-12 0,0-3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17.6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30 12078,'-16'0'4731,"3"0"-3789,7 0-359,4 0-426,2 0-157,15-4-4916,71-1 1,15 0 4553,-23-1 1,23 0 0,-15 3 0,-69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7T03:16:47.19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2345 9196 24575,'-38'0'0,"8"-5"0,-14-3 0,17-3 0,-17-3 0,17-2 0,-18 1 0,18-7 0,-17 7 0,17-6 0,-17-1 0,7 3 0,0-5 0,-7 2 0,17-1 0,-17-4 0,17 4 0,-8-2 0,1 0 0,7 2 0,-8-2 0,11 2 0,-1 1 0,1 0 0,-1 4 0,1-3 0,-1 4 0,1-5 0,6 5 0,-5-3 0,6 4 0,-2-7 0,-5 6 0,5-4 0,-6 4 0,6-6 0,-4 1 0,4-1 0,-2-8 0,-2 6 0,7-6 0,-7 9 0,8-10 0,-11-1 0,9-9 0,-12 0 0,5 0 0,0 0 0,-9-12 0,6-2 0,-1-1 0,-7-8 0,10 19 0,-4-19 0,-3 8 0,13 14 0,2-1 0,-14-29 0,9 29 0,1 1 0,2-14 0,-8-9 0,1 10 0,7-1 0,-8-9 0,1 9 0,5-11 0,-6 0 0,3 11 0,4-8 0,-13 8 0,12-12 0,-6 1 0,8 0 0,2 12 0,-2-9 0,3 19 0,6-8 0,-4 12 0,6-1 0,-1 10 0,-10-17 0,16 14 0,-17-16 0,13 18 0,-1-18 0,-5 16 0,3-30 0,1 21 0,-8-21 0,15 9 0,-14-11 0,14 0 0,-15-1 0,15 13 0,-15-10 0,15 9 0,-6-12 0,1 12 0,5-8 0,-5 8 0,6 2 0,2-3 0,-1-21-397,-4 23 1,-1-1 396,3-25 0,-6 9 0,8-8 0,0-2 0,-8 13-84,5-2 84,-5 7 0,8 20 0,-7-9 0,5 11 0,-5 1 790,0-1-790,6 1 87,-6-1-87,7 1 0,0-1 0,0-11 0,0 9 0,0-9 0,0 0 0,0 9 0,0-21 0,0 9 0,0 1 0,0-10 0,0-9 0,0 13 0,0-11 0,0 31 0,0-1 0,0 1 0,0 0 0,0-1 0,0 1 0,7 0 0,-6 9 0,13-8 0,-12 8 0,10-1 0,-10 3 0,8 9 0,-8-10 0,9 8 0,-5-17 0,6 16 0,1-8 0,-1 11 0,0-1 0,0 1 0,1 0 0,-1-1 0,0 1 0,0 0 0,2-10 0,-2 8 0,2-8 0,0 1 0,-2 6 0,7-6 0,-4 0 0,9 6 0,-9-6 0,11-1 0,-12 8 0,12-8 0,-11 1 0,9 6 0,-4-6 0,8 0 0,-3 6 0,5-15 0,-10 15 0,20-19 0,-6 8 0,2-1 0,-2 4 0,-15 11 0,5-1 0,1 1 0,-6 0 0,4 0 0,-4 5 0,5-4 0,1 3 0,-1-4 0,1-1 0,-1 1 0,1 0 0,-1-1 0,1 1 0,-1 0 0,0 0 0,10-3 0,-7 2 0,8-2 0,-1-7 0,-6 7 0,7-7 0,-8 1 0,8 4 0,-6-5 0,15 5 0,-17 4 0,10-10 0,-2 5 0,-3-12 0,13 10 0,-13-10 0,13 10 0,-12-11 0,12 12 0,-16-3 0,20-6 0,-21 12 0,11-9 0,-15 12 0,10-1 0,3-9 0,-1 6 0,9-8 0,-8 10 0,0-1 0,7-2 0,-7 9 0,9-8 0,0 6 0,0-1 0,0-4 0,0 10 0,13-13 0,-9 13 0,9-14 0,0 13 0,-9-4 0,22 5 0,-22 1 0,22-2 0,-22 3 0,22-3 0,-9 1 0,-1 0 0,-9 7 0,0 1 0,5-6 0,-5 8 0,0 2 0,-4-2 0,23-2 0,-22 6 0,9-5 0,-12 7 0,12 0 0,-9 0 0,9 0 0,-13 0 0,1 0 0,12 0 0,-9 0 0,9 0 0,-12 0 0,-1 0 0,1 0 0,0 0 0,33 0 0,-12 0 0,28 0 0,-34 0 0,-2 0 0,-1 0 0,-9 0 0,9 0 0,-22 0 0,7 6 0,-7-4 0,-1 4 0,8 0 0,-17-4 0,8 9 0,-1-4 0,3 6 0,10-5 0,-1 5 0,1-6 0,-1 8 0,1-1 0,0 0 0,-1 0 0,1 0 0,-1-6 0,22 10 0,-17-8 0,17 10 0,-22-6 0,1 0 0,0 0 0,-1 1 0,1-1 0,-10 3 0,7-2 0,-7 9 0,9-2 0,-9-1 0,7 5 0,-17-8 0,17 3 0,-17 1 0,17-7 0,-17 6 0,8-2 0,-11-2 0,1 4 0,-1-3 0,1-1 0,-1 4 0,11-7 0,12 20 0,3-16 0,7 18 0,-10-14 0,-1 6 0,-9-7 0,7 5 0,-7-5 0,10 7 0,-7 7 0,5-6 0,-6 6 0,12 3 0,-10-1 0,8 3 0,-19-8 0,19 6 0,-21-12 0,10 9 0,-13-13 0,8 19 0,-7-14 0,10 23 0,-11-25 0,6 15 0,-4-7 0,1 0 0,2 7 0,-2-7 0,3 9 0,-3-8 0,3 6 0,-3-6 0,0-1 0,2 7 0,-2-6 0,6 20 0,-2-9 0,2 9 0,-8 0 0,3-9 0,-9 21 0,18 9 0,-17-13 0,0-19 0,-1-2 0,-2 4 0,9 21 0,-10-9 0,2 11 0,0 1 0,-1-1 0,1 1 0,0-1 0,0 0 0,0 1 0,-1-1 0,1 1 0,-8-1 0,5 1 0,-7-13 0,1 10 0,-3-9 0,-7 0 0,0 8 0,7-19 0,-5 19 0,5-1 0,-7 6 0,0-5 0,0-11 0,0 0 0,0-9 0,0 9 0,0 0 0,0-9 0,0 9 0,0-11 0,0-1 0,0 0 0,0 1 0,0 10 0,0-7 0,0 19 0,0-8 0,0 11 0,-9 1 0,7-1 0,-15 0 0,7 1 0,-9-1 0,0 1 0,0-1 0,-7 19 0,6-14-463,-6 14 463,7-19 0,9 15 0,-15-11 0,18-25 0,0 2 0,-23 38 0,19-38 0,0 2 0,0 0 0,0-2 0,-9 37 0,9-37 0,0-1 0,-9 24 0,2-1 0,-1-5 0,-4-21 0,3 21 0,-3-21 0,-3 19 0,8-19 0,-4 2 0,1 1 0,-1 17 0,1-22 0,1 1 0,0 21 0,-13-8 0,10 26 0,-12-11-228,12 10 228,-15 1 0,8-11 0,13-24 0,0 0 0,-19 24 0,6 10 0,-8-14 0,0 1 0,1-1-212,-1 0 212,3-11 0,-1 8 0,4-20 0,-18 26 0,12-13 0,-10 4 0,-1 9 0,11-13 0,-13 16 0,13-26 0,1 0 0,-10 27-310,3-23 1,1-3 309,5 9 0,6-19 0,1-2 0,-4 10-82,-23 16 82,24-20 660,-14-3-660,8-6 211,-10 4-211,2-7 644,-3 8-644,4-11 89,0 0-89,1 0 0,-14 3 0,6 8 0,-18-3 0,13 13 0,13-25 0,0 0 0,-18 29 0,-16-9 0,30-5 0,-9-9 0,9-1 0,-9 2 0,13-4 0,-13 4 0,10-2 0,-11-5 0,13 3 0,-12-10 0,9 3 0,-22 5 0,22-9 0,-22 9 0,22-11 0,-9 1 0,-1 1 0,11-2 0,-11-5 0,13 4 0,-12-12 0,9 6 0,-9-1 0,-21-5 0,25 6 0,-38-7 0,31 0 0,-1 0 0,3 0 0,1 0 0,9 0 0,-21 0 0,21 0 0,-21 0 0,21 0 0,-9 0 0,12 0 0,-12-8 0,9 0 0,-9-7 0,22 2 0,-6-1 0,6 7 0,-20-10 0,7 8 0,3-9 0,12 11 0,1-5 0,7 6 0,-8-7 0,1 7 0,7-4 0,-8 4 0,11-5 0,-1-1 0,1 6 0,-1-4 0,1 4 0,-1-5 0,1 0 0,-1 0 0,1-5 0,-1 8 0,1-12 0,6 14 0,-5-10 0,5 6 0,-6-1 0,-1-5 0,-5-6 0,-6-5 0,4-1 0,-2 3 0,9 3 0,0 0 0,1-1 0,-11-2 0,6-6 0,-7 3 0,9 2 0,2 5 0,1 4 0,5-6 0,-5 1 0,5 0 0,0-1 0,-4 6 0,9-4 0,-4 3 0,-5-9 0,8 3 0,-8-3 0,12 11 0,-1-5 0,1 5 0,-1-6 0,-1-1 0,-4 1 0,3 0 0,-5-10 0,6 8 0,-1-7 0,-3 8 0,2-8 0,-4 6 0,6-6 0,-8 0 0,-8-29 0,4 12 0,3-2 0,15 31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14.31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514 81 6899,'5'-5'1951,"0"0"-1503,-4 0 23,1-2-112,1 2-135,0-3-89,-1 3-113,0-1 157,-1 1 23,0 3 112,-1-1 0,0 2 2600,0-1-2532,0 1 133,0-1-335,0 0-158,0 0 1,-4-1-1,-3-1-22,-6 1 0,-6 1 0,-2 1 0,-5 0 0,-1 1 0,-4 4 0,-4 4 0,-3 8 0,-6 6 23,0 3-46,-2 3 46,4-1-23,3 0 0,7-4-23,1 3 23,14-9 0,0 4-22,14-9-1,1 0 23,2 1 0,0-3 0,4 2 0,5-2 0,5 1 0,13 1 0,-6-2 0,9 4 23,-10-2-46,11 12 23,-6-4 23,7 9-46,-9-7 23,-5 0 0,-1 0-22,-4-1 67,-4 3-68,-4 1 46,-4 3-46,0 9 46,-3-9-23,-3 4 0,-3-14 0,-2-3 22,-1-1 1,0 0-46,-3-1 23,-10 7 23,5-7-23,-8 4 22,11-7 45,2-5-67,0-1 90,2-3-68,0-1 23,3 0-45,1-4-45,2-2-67,3-6-1816,1-13-381,4 6-1166,7-8 3475,6 7 0,-5 9 0,1 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47.6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21 162 12908,'-8'-13'4955,"2"1"-3721,1 2-630,4 1 91,0-1-403,1 0 246,0-5-336,9 0 0,2-3-180,13 1-89,4 3 157,6 3-247,6 5 291,3 4-515,2 2 134,3 1-336,-3 5 90,-2 1-358,-3 3-293,-7-2-45,-5-3-447,-8-1-629,-6-2-1905,-6-1 4170,-5 0 0,-3-1 0,0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17.9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58 19701,'23'-15'91,"8"4"-91,18-6-23,7 9 46,2 3-69,5 3-43,-1 2 89,3 30 0,-2 2 0,-11-16 0,-6 15 0,1 0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18.4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 17908,'26'-4'673,"4"-1"-718,4-1 67,0 2-111,-4 3-181,-4 1-88,-5 0 66,-6 7 68,-5 8 112,-6 10 45,-2 8-135,-11 4 45,-8 2 45,-11 1 112,-5-2-23,-1-1 23,1-5 23,4-6 2802,8-6-2691,47-22-111,3-1-46,42-17 68,-14 8-291,4 0-427,-2 4-425,-6 1-315,-6 2-628,-11-1-1232,-7-4-1816,-12-7 5089,-5-7 0,-8 9 0,-3 1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18.7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16719,'0'32'1413,"0"7"-1256,0 12-134,0 8-46,0 2 91,0 4-91,4 5-515,5-3-740,5 0-1323,4-6-2354,-1-11 4955,-2-14 0,-7-17 0,-3-12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19.0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0 16495,'-10'45'2175,"-1"48"-1861,3-11-638,4-21 1,1 0 368,2 32-45,1-5 45,0-6-90,0-8 285,4-10-958,6-10-538,3-13-358,3-15-932,-1-13-1333,-2-13 3879,0-24 0,-5 14 0,-2-12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19.4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320 2 17526,'-23'-1'493,"-39"33"1,-4 10-494,22-15 34,-22 16 0,13-8-79,49-31 45,3-1-67,1 0 111,0 7-21,6 2 22,8 4 22,9 2-45,9 1 45,6-1-111,6 0-517,3-4-515,3-1-605,-4-3-920,-6-4-1413,-5-2 4014,-8-3 0,-12-1 0,-6 0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19.6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 0 14836,'-20'0'2578,"1"0"-2263,10 5 402,-1 67 1,7 17-1369,4-33-392,-2 37 1,6-13-751,6-68-495,3-1-649,-8-16 2937,0-11 0,-3 7 0,-2-5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20.1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38 16944,'-1'-16'785,"6"3"-808,7 8 46,8 2 22,3 2-157,0 1 112,-3 3-45,-1 5 45,-3 6-91,-3 2 114,-7 5-23,-2-2 68,-4 5-68,-7 0 0,-3-3 45,-9-1-68,-4-7 135,-2-5-134,1-5-427,27-15 359,8 8 23,25 13 67,-10 11 23,-5 21-23,-13-8 67,-4 2 45,-2 0 292,-2-3-46,-5-2 136,-4-6-69,-8-3 24,-5-6-180,-6-3-134,-6-7-68,-1-2-134,2-6-247,5-9-830,8-8-739,7-13-2870,7-6 4753,4-9 0,2 22 0,0 1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20.6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53 131 15195,'-20'-11'4327,"5"2"-3721,8 6-91,2 1-111,2 0-90,2 0-157,-1-1-68,2-2 23,0-3-134,4-3 89,10-2-112,7-1 90,15 1-112,5 6 89,8 1-66,5 5 44,2 1-45,1 0-224,-1 6-1,0 2-178,-1 4-67,0-4-292,-4-4-113,1-4-717,-10 0-156,-4-7-158,-11 0-672,-10-5-2040,-9 0 4663,-5 2 0,-3 4 0,0 2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7:08:20.9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0 16899,'-17'0'1009,"4"0"157,9 11-471,3 9-224,1 22-23,0 14-291,0 15 22,0 6-89,0 6-45,0-2-45,0-3 0,0-6-404,0-9-694,0-10-1391,3-11-2847,-2-16 5336,2-12 0,-1-9 0,-2-5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18T04:48:12.964"/>
    </inkml:context>
    <inkml:brush xml:id="br0">
      <inkml:brushProperty name="width" value="0.35" units="cm"/>
      <inkml:brushProperty name="height" value="2.1" units="cm"/>
      <inkml:brushProperty name="color" value="#FF00FF"/>
      <inkml:brushProperty name="inkEffects" value="pencil"/>
    </inkml:brush>
  </inkml:definitions>
  <inkml:trace contextRef="#ctx0" brushRef="#br0">0 1 11152 180000 90000,'0'0'-1054'0'0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47.9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1 12594,'-9'12'4081,"1"1"-2870,7 0-584,0 11-43,1 7-271,0 13 46,0 7 201,0 7-537,0 7 313,0 4-425,0 2 245,2 4-223,1-2 157,6-4-135,1-4 45,2-10-22,1-7-561,-3-11-23,-2-11-851,-2-10-23,-2-9-448,-2-5-3049,-1-9 4977,-1-9 0,0 5 0,0-3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00.604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107 58 9052,'-28'0'3946,"4"0"-2713,15-1-157,1-1-179,1-1 89,1 0-134,0 0-157,1 0 135,-1 0-359,3 1-90,0 1-179,1 1-382,2 0 135,4 0 90,14-1-45,11-2 23,22-2-23,15 0 22,16-1-22,11 2-433,7-1 277,-6 1-113,-12 2 134,-18 0 23,-19 2 89,-20 0-21,-11 0 21,-10 0-66,-3 0 66,-1 0 433,0 3-387,-4 9-46,-6 11 68,-10 16-90,-9 12 90,-5 12-45,-6 3 0,0 4 0,-2-1 23,2-5-1,2-3-67,7-8 68,2-2-3460,8-7 3482,1-3-90,5 2 22,7-10 1,2 0 22,6-12-45,0-4 45,0-4-67,1-1 67,7-4 3370,4-2-3303,9 0-90,8 0 91,5-1-46,4 2 0,4-3-156,-2 0-292,-1-2-337,-5-1-89,-6-1-201,-9 0-606,-7 0-1345,-5-1 3004,-5-12 0,-2 9 0,0-8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00.960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43 28 11922,'-16'-7'4237,"0"3"-3026,13 2-247,-1 2 23,2 0-427,1 0-112,1 0-448,5 0-45,13 0 113,16 0-91,19 0 113,12 0-68,11 0-44,-2 0-583,2 0-449,-10-1-471,-6-1-627,-12 1-1794,-8-2 3946,-11 0 0,-13 1 0,-8-1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01.444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25 18266,'33'-1'180,"5"-2"-180,8-2 23,8 0-46,5-1 46,4 4-1,-3 0-44,-3 2-203,-11 0-290,-10 0-46,-9 0-560,-11 0 202,-6 0-224,-7 0-292,-1 0-2422,-2 0 3857,-13 0 0,10 0 0,-9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01.688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68 1 10218,'-29'8'6995,"2"13"-6479,23 0-91,-2 18-155,5 6-158,1 8-23,1 1-44,3 4-45,3-6 45,1-5-45,0-7-224,-1-8-763,0-10-380,-1-10-1055,3-7-1188,-1-5 3610,4-16 0,-6 12 0,-1-12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02.188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25 6 12908,'0'4'3139,"0"-3"-2691,0 3-201,0 2-180,0 7 46,0 3 21,-3 9 135,0 2 45,-5 7-157,3 4-23,1 1-66,3 3-24,1-3-21,0-1-46,8 1-21,1-14 156,10-2-112,2-17 67,5-3-179,5-14-90,1-10-135,-2-14 24,-6-10 44,-7-1 112,-8 0 89,-5 4-66,-2 2 156,-5 2-22,-6 4 90,-5 6-45,-8 7 179,2 9-156,-2 6-68,4 3-45,0 3 0,5 2 45,0 5-22,4 1 66,2 6-761,2-3-808,2-2-1367,2-2-2758,1-3 5650,0-2 0,0-2 0,0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02.624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28 0 14724,'-15'3'2893,"3"0"-2669,12-3-67,0 0-180,1 0 90,10 0 90,7 0-179,12 0 134,8 0-112,3 0 112,4 0-89,-2 0 22,-1 0-90,-6 0-225,-8 0-88,-6 0-427,-6 0-157,-4 0-403,-3 0-695,-3 0-539,-3 0-1613,-1 0 4192,-2 0 0,0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02.901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22 0 15217,'-10'11'2601,"1"5"-1928,8 7-90,-1 11-247,2 13-22,0 7-112,0 8 67,0 1-224,0 3-1,5-6-21,-2-7-46,5-10-156,-4-12-561,1-12-851,-2-7 1591,1-11 0,-2 0 0,1-5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05.117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1 21697,'32'3'0,"4"3"-90,3-4-538,4 4-246,2-3-270,1 3-918,-3-3-1032,0 3-2960,-8-4 6054,-4 1 0,-15-3 0,-7 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05.628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1 245 18177,'20'-18'426,"2"-4"-381,4-11-45,2-1 45,0-1-90,-4 6 22,-5 4-156,-3 7 90,-5 4 44,-3 5 22,-3 4 0,-3 3-21,0 2-1,-2 0 269,0 6 23,0 8-23,0 15 1,0 8-1,0 11-90,0 2-112,0 4 23,0-2-67,0 1 89,0-4-89,0-2-135,0-4-516,0-5-425,0-6-517,0-3-560,0-3-1345,0-2 3520,0-2 0,0-9 0,0-5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05.812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 43 20733,'31'-14'-1300,"3"0"-607,12 6-1052,6 2-2556,-1 5 5515,3 1 0,-25 0 0,-6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48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81 19029,'-2'-16'2174,"13"0"-1904,12 4-248,14 0-111,9 0 223,2 5-380,0 2-69,3 4-760,-3 3-226,-1 6-1748,-2 3-1951,-5 4 5000,-10-5 0,-13-3 0,-10-5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06.318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46 20217,'23'-8'315,"8"-2"-383,16-3 90,10 4-67,6 5-268,4 2-382,-5 2-404,-5 0-246,-10 9-449,-13 2-672,-13 12-1211,-11 6 3677,-7 1 0,-3-11 0,0-5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06.512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13 18939,'23'-4'875,"9"0"-808,17 2-67,12-1-381,5 3-785,7 0-941,5 2-1907,-1 3 4014,-3-2 0,-32 3 0,-12-6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16.405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83 92 6316,'0'-21'1077,"0"3"-203,0 6-538,0 3 113,0-2 134,0 4 269,0 1-23,0 1-22,0 3 135,0 1 2780,0 1-3453,-2 15 201,-1 8-110,-3 19 43,1 8-201,-3 5 67,2 1-68,-1 5-21,-2 2-68,1 1-44,-2 3-46,2-7-22,2-4 22,3-11-44,1-13 67,2-10-90,0-11 67,0-4-66,0-5 66,0-1-44,0-1-68,0 2 112,0 0-134,0 1 135,0 2-46,0 3 68,0 3-45,0 0-22,0-2 67,0-3-68,0-3 90,0-1-291,0-2-718,0-3-1233,0-3-2959,0-7 5134,0-3 0,0 5 0,0 2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20.096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580 1 15442,'16'16'582,"-2"9"-402,-8 10-157,-1 14 156,1 9-157,-1 9 23,-1 1-23,-2-1 1,-1-12 44,-1-12-67,0-16 45,0-11 0,0-10 157,0-5 919,0-1-1054,0-3-45,0-9 23,-4-9 0,-5-4-23,-4-5 45,-4 3-67,1-2 46,2 1-46,0 2 22,-4 0-22,0 7-22,-3 2 44,-1 3-44,-3 4 22,1 2-90,-4 4 90,-3 3-45,-4 1 45,-3 4-45,0 6 45,1 8 0,1 6-22,1 2-1,4 4-66,2 1 133,6 3-111,5 1 90,1 1-68,6-1 45,2-4-67,4 0 89,2-4-67,3 1 45,0-2 45,0 0-90,0-3 68,0-2-68,3-3 45,3-5-45,2-2 23,6-1 44,-1-2-44,0 0 44,2-2-67,-1 2 90,2-3-90,4 1 68,3 0-1,4 0-22,7 2-22,3 2 66,4 2-44,2 1 23,18 7-46,-10-2 46,14 5-46,-18-5 68,-5 1-112,-4 0 67,-8 0-22,-7 0-23,-6-2 45,-5 0-23,-1-4 68,-6 4-90,1-2 113,-3 4-91,-1 4 68,-1 1-45,-1 3 22,0-2 23,0-2-45,0-2 45,-4-3-45,-4 1 67,-3-2-67,-6-1 90,-2 2-113,-6 0 91,-6 2 44,-4-3 269,-7-4-157,-2-4-45,-7-5 24,-2-3-203,-5-5 89,-3-11-89,2-5 23,0-10-247,12 3-1234,-6-8-269,24 12-1613,3-3 3340,22 10 0,2 7 0,2 1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22.825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237 126 14096,'0'-14'1301,"0"1"-920,0 7 112,0-2-112,-3-1-156,-2-1-46,-2-1-45,-3 1-44,0-2 44,-2 0 69,0 3-114,2 2-21,0 4-91,2 2 46,-1 1-68,4 0 45,-4 0-23,1 0 46,-3 0-135,-1 0 89,-2 7-45,1 4 46,-1 10 22,3 7-22,2 1 44,1 2-44,2 0 66,1-2-66,1 3 44,2-1-44,-2 3 22,1-3 22,2 0-44,-1-5 44,2-3-66,0-2 66,0-4-44,0-3 22,0-1-45,0-3 45,2-1-23,2 0-3413,3-3 3480,6 2-111,3-1 134,5-3-67,1 3 23,3-3-1,-2-1 23,5-2 3347,-1-1-3257,3-7-180,1-3-45,-7-8 203,-2-4-68,-7-3 44,-5-2-66,-4-3 44,-3-1-45,-2-5 23,-1 0 0,0-2-45,-1 4 45,-8 2-90,-3 4 67,-7 6-44,-1 1 67,0 5-113,4 2-44,-2 3 0,9 6-292,-7 1-134,9 4-381,-5 0-134,1 1-427,-3 5-919,0 2-1794,-2 5 4193,-1 0 0,8-7 0,1 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23.411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24 15 10755,'-13'-7'3633,"4"0"-2737,7 7-133,2 0-606,11 0 22,6 4 68,16 8 179,5 9-202,6 12-134,3 3-1,-3 5-89,-2-1 67,-5 0-44,-5-7 45,-4-4-271,-5-7-559,-4-5-448,-3-7-1458,-3-4-3341,-4-3 6009,-3-12 0,-4 7 0,-2-7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26.797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27 58 5891,'-2'-15'717,"1"1"-269,1 9 314,0-1-44,0-1-158,0 2-44,0 1-90,-2 2-179,2 2 403,-1 0-224,-1 0 135,2 0 44,-1 0-157,-1 0-178,2 0 3653,-1 0-3945,-1 7 156,1 10-89,-1 19 67,-2 16-45,1 17 91,2 5-69,-1 7-22,2-1 23,0-4-45,0-4 44,0-11-89,0-7 23,0-9-1,2-8 1,-1-8-1,2-6-22,-1-7 22,0-3-22,-1-4 45,0-3-67,0-2 44,1-3 23,-2 1 23,0-2 89,0 1-45,0-1 336,0 2-471,1-2 46,-1 0-68,2 0-762,-1 0-561,3 2-1277,4 4-2714,1-2 5359,-1 1 0,-4-5 0,-3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28.261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1 161 17526,'0'32'404,"0"8"-336,5 15-1,0 4-90,6 1 68,0-2-45,-1-9 23,1-7-1,-2-12 0,-1-10-44,1-10-68,-2-6 23,0-3 22,0-1 90,0 0 45,5-4-45,0-14-68,2-10 68,1-14-67,0-4 44,-4 2 23,0 7-45,-7 10 45,-1 11-90,-3 9 0,0 5-785,0 2 875,0 8-22,3 10 111,4 11 24,4 7-24,2 0-67,2-5-44,4-6 66,-1-6-66,2-9 111,-1-4-112,2-5-3324,3-2 3370,0-13-23,18-30-180,-15-5 45,8-29-336,-22 14-291,-6-4-651,-4 2-740,-3 6-851,0 9 2959,-7 10 0,5 21 0,-4 7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28.585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 2 10890,'19'-1'2825,"2"11"-2018,-4 9-246,7 17-225,1 6-44,6 10-180,-5 1 22,3 5-89,-5 3 22,-2 1-21,-8 4 21,-5 0-45,-5 0 23,-4-5 0,-22 15-157,5-26-292,-19 2-785,9-36-1635,2-7 2824,-1-20 0,12 8 0,3-8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29.109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48 152 11899,'-25'-17'3946,"7"-2"-2645,14-1-382,4 0-471,0 3-224,0 2-201,0 3-113,4 0 45,5 3-44,9 4 66,4 0-21,2 4-271,2 1-492,2 0-22,0 0-202,-2 0-471,-4 0-561,-4 4-224,-9 3-314,-4 10 2601,-13 5 0,6-9 0,-5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2:43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10330,'16'4'396,"-17"-1"0,26-3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29.305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1 17190,'76'28'-2018,"1"-1"0,-8 0 1,-12-8 2017,-22-15 0,-16-1 0,-8-3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30.873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770 97 8446,'0'-24'2175,"0"2"-1166,0 5-45,0 4 45,0 2 0,0 6-134,0 1-158,0 4-179,0 0-45,0 0-381,-10 0-89,-9 7-46,-17 11 90,-11 15-44,-16 22-12,27-24 0,0 4-832,-4 3 0,0 2 810,-3 2 0,1 0 33,1 0 1,0 1-168,2-3 1,0-1 166,-27 29-44,12-16 22,15-15-22,15-13-46,13-11-178,7-7 1860,8-6-1592,11 0 340,8 0-295,16 0-67,5 0 90,12 0-1,8-2-22,7-1-44,11-4 22,0 0-22,3 2-23,-9 1 0,-9 2-135,-13 1 67,-14 1-111,-11 0 0,-10 0-113,-8 0 135,-5 0 90,-3 0-22,-3 0-5046,0 0 2198,0-2 2937,-2-5 0,2 4 0,-1-3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31.154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54 4 14343,'-13'-4'1480,"2"6"-1234,8 15 292,-1 18-201,-2 25-68,0 14-180,0 12-1997,3 5 1952,2-1-44,1-7-553,5-10-164,4-16-426,8-15-674,3-18-537,5-13-1457,1-19 3811,3-22 0,-13 13 0,-2-11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31.397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35 1 11742,'-19'55'4215,"4"15"-3677,15 16-889,0-35 1,0 1 529,0 6 0,0-1-90,-1 2 1,2-1-68,2-1 1,2 1-12,-1-4 1,4-1 10,11 38 321,1-14-904,-1-24-247,-3-17-762,0-21-380,-1-9-3207,5-30 5301,1-18 1,-8 9-1,-3-1 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31.756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490 1 12235,'-26'0'1234,"-2"0"-763,2 0-247,-4 0-224,-5 1 44,-31 17 146,3 24 1,0 5-213,-6-4 123,17 5 0,20-7 258,48-31-90,11 1 67,3-1-67,5-1-44,1 3-69,5-1-88,2 5-3460,4 1 3459,0-1-45,0-1-605,-3-1-426,-3-1-627,-6-4-315,-4-2-852,-7-4 3651,-6-2 0,-7-1 0,-7 0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31.996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9 0 12572,'-5'0'1883,"1"4"-963,4 13-271,0 14-178,7 20-258,-1-3 1,4 8-730,13 36 0,2 0 157,-13-38 0,1-1-145,8 25 0,-3-30-4676,-14-106 2243,-2-2 2937,-1 9 0,0 2 0,-1 3 0,0 13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32.449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11 0 15979,'71'10'-15,"0"-2"0,-8 2 1,-11-1 36,-27 2-44,-6 7-68,-9 2 135,-5 6 44,-5-2-89,-12 3-22,-6-3 0,-14-5-23,-4-8 90,2-6-23,6-5 0,9 0-111,10 0-90,5-4 22,6-4 202,12-5-180,41 30 0,7 14 135,-11-4 11,14 12 1,-9 2-12,-42 0 426,-18 10-22,-15-23-203,-17 10-66,-11-25 66,-5-4 46,-1-4-45,-1-2-45,5-3-112,7-6-1,6-5-447,7-8-629,11-6-1007,7-3-2042,7-3 4081,12-5 0,-6 14 0,6 4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32.861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38 68 14410,'-21'-5'3319,"6"2"-2894,13-1-357,2 3-46,0-2 158,9 1 21,8-2-111,15 1 44,13 0-111,12 1 89,9 2-90,6 0-22,5 0 68,-1 0-136,-4 0-245,-9 0-203,-13 0 1,-17 0-136,-11 0 68,-13 0-22,-5 0-2198,-4-2-874,-10-6 3677,-6-4 0,3 3 0,-1 3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33.069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16 0 11787,'-2'69'1928,"0"-1"0,-1 0 0,-2 16 1,2-3-2280,5-3 0,1-3 407,-2-18 1,0-2-57,1 1 0,0-1 11,0-4 0,2-1-33,3 38 283,1-16-956,-1-21-516,-3-18-1121,1-18-2085,-3-15 4417,-1-30 0,-1 18 0,0-17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34.269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 91 17729,'7'0'515,"6"0"-246,21 0-67,10 0 22,13 0-89,13 0-45,13 0-483,-35 0 1,0 0 414,5 0 1,0 0-34,4-1 0,-1-2 55,2 0 1,-1-2-56,0 0 0,1-1 22,-3 1 0,0 0-45,-2 2 1,0 0 33,-1 2 0,1 0 0,-2 2 0,1 0 0,1 2 0,-2 0 22,0 2 1,-1 0-23,-1 1 0,1-1 22,41 7-22,-3-4 45,-5-3-90,-3-2 90,2-2-45,0-1 0,-3 0 0,-1 0 0,-8 0-22,-7 0 268,-10 0-224,-13-2 116,-10 0-138,-10-3 0,-3 3 44,-5-1 402,-3-1-356,-5 2-45,-2-1-1,-2 2-402,0-2-898,0-5-1883,-4-3-5963,-8-6 9102,-15-4 0,11 9 0,-4 1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2:43.5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46 9769,'-26'-3'3946,"5"2"-4753,21 0-403,0-1 716,2-2-1142,4-3-1033,1-1 2669,4-2 0,-6 5 0,-1 1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35.272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99 0 9029,'-16'0'3273,"-1"0"-1972,4 0-157,-1 0-337,5 0-134,1 0-158,2 0-89,1 8 45,2 8-23,-2 17-89,4 14-157,-1 12-1,2 9-89,0 3 24,4 0-114,3-10-22,9-10 0,0-16-45,2-12 45,0-13-22,2-6 44,3-15-269,4-18-156,3-20 44,-4-16 180,-4 1 67,-7 7 112,-8 16 0,-3 15-45,-3 14-90,-1 6-201,0 4 380,0 8 113,4 13 180,2 17-225,10 17 22,3 7-66,9-3 21,3-7-44,3-14-67,3-11 112,-4-13-1,-2-7 68,-1-7-45,-5-13-22,-5-12-1,-1-15-66,-9-7-23,-3-4 45,-4 3-1,-8 1-66,-7 7 44,-7 3-89,-6 7-90,0 7-314,1 7-381,3 7-672,3 5-1054,4 4-2221,2 1 4799,4 1 0,4 0 0,2 0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35.800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106 76 9119,'-5'-18'4933,"1"4"-3701,3 2-671,-1 3-135,2-1-67,6 5 67,7 0-202,7 2-157,7 3-44,0 0 44,0 4-22,-1 5-68,-7 6 68,-4 3 68,-8 1 44,-4-2-90,-14 3 0,-6-1-45,-13 3 46,-10-2-24,0-5 24,-3-5-24,6-5 46,6-2 359,10-3-225,12 0-224,5 0-224,4 0 134,0 0 68,4 0 89,9 0 112,10 1-112,13 5 113,4 0-113,7 7 23,4 0-112,5 4 134,1 2-314,2 1-740,2-4-1076,1-2-2959,2-6 4977,-9-4 0,-22-4 0,-11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38.381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102 1159 16675,'-1'-25'807,"-2"1"-403,-3 0-203,-1-3-89,3-4 1,1-10-113,3-7 22,0-11-44,-2-10 67,1-11-45,-5-10 0,3 41 0,0-1-195,-2 0 0,1 0 49,0-1 1,-1 1 56,-5-39 21,3 14 68,1 16-22,1 19 44,2 13-44,2 12 22,-1 7 0,2 5 0,-1 2 22,0 1-66,1-2 320,0 1-209,0-4-22,11 1-45,8 0 0,16-1-22,10 4 22,6-1-45,7 5 0,0 8 45,-4 6-89,-7 6 66,-11 2-112,-12-3 45,-11-4 1,-7-2-3169,-6-4 3303,-7 4 45,-31 18-90,-2-4 68,-27 13-91,15-12 90,-5-1-111,3-8 88,4-7-21,8-4-23,15-4 0,6-2 3302,14-2-3459,3 0-45,4 0 247,0 2-90,1 3 67,6 6-66,6 4 88,8 9 136,6 7-136,2 11 69,4 8-113,5 6 23,0 8 21,1-3 1,-5 0-45,-4-9 45,-4-6-90,-10-21-44,-5-8-47,-10-18-1791,-1-2-1078,0-15-2712,-6-10 5717,-3-19 0,0 17 0,2 4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38.928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0 152 13042,'2'16'1301,"4"1"-808,4-6-22,9 2-135,8 2-22,3-5-67,0-2-180,5-5 90,-3-2-112,5-1 22,-5-8 0,-2-4-22,-6-7 0,-6-4-45,-4 3 67,-8-2-67,-2 1 0,-4-8 23,-6 7-46,-6-5 1,-4 11-23,-4 2-22,1 7 44,-3 3-44,-2 3 67,-2 1-89,-1 2 66,2 9 23,-1 7 23,1 8 111,0 6-22,1 4 135,8 2-23,5 3-45,7 0-67,2 0 46,2-2-46,10-1-45,4-5-22,9-6 0,2-8 22,1-6-22,7-6 89,6-3-89,13-4 0,6-3-1211,9-9-1323,6-7-4237,1-8 6726,-3-3 0,-31 13 0,-11 3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41.153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71 155 11316,'-21'-12'4260,"4"1"-3251,0-1-336,8 2-202,4 1-314,3-2-68,2-1-66,13-7 66,11 0-89,20 0 0,15 7 0,8 5 23,6 6-46,1 5 90,-5 7-89,-5 7-23,-13 7 45,-11 0-45,-15 0 68,-10 1-1,-10 3 45,-4 6-44,-15 8 22,-7 6-23,-21 7-44,-7 6-182,-8 1 159,-2 2 90,-1-3-67,2-5 67,8-8-90,9-12 45,16-9-135,13-9 113,9-7 22,17 0 0,9-2 22,15 1 227,6-1-137,2-4-112,2 0 67,-2-5-90,-1 0 69,11-1-159,-17 0-537,10 0-516,-24 0-403,-3 0-898,-9 0-716,-6 0 3183,-4 0 0,-3 0 0,0 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41.409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18 30 11653,'-9'-6'4977,"2"0"-4125,5 3-426,2 1-269,2 1 381,13-1-314,15-3-134,23 3-113,16 0 68,12 2-1492,7 0 1178,5 6-650,-4 1-1342,-2 6-1237,-9 0 3498,-8 1 0,-33-7 0,-12 0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41.658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55 15554,'20'-22'1323,"9"3"-1278,21 11-68,6 3 68,3 4-45,-2 1-135,-3 0-695,-6 3-447,-12 3-539,-4 2-270,-11 5-89,-10-2 2175,-5-2 0,-6-4 0,0-2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41.895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12 0 12302,'-4'13'3073,"0"6"-2266,2 9-270,0 11-245,2 13-157,0 5-46,0 6-89,0-5 45,5-7-448,1-11-651,5-13 1054,23-39 0,-20 12 0,13-26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42.190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74 62 13715,'-15'21'2512,"1"3"-2199,-2 11 1,0 3-246,9 5-24,2 2 46,5-5-23,5-3-22,5-9-45,7-9 67,5-9-22,4-6-23,3-4-178,2-10-68,0-8-113,-5-16 158,-4-3 44,-10-4 91,-5 4 44,-6 0-23,-9 2 46,-8-3-46,-11 4 23,-6 4-22,-2 5-1,6 9 23,-2 7 0,17 6 0,0 2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42.437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59 18065,'76'-17'22,"-1"1"0,-6 0 1,-10 7-1,-17 16-358,-3 0-336,-6-1-270,-5 2-291,-8-6-740,-4 0-1592,-5-2 3565,-3 0 0,-4 0 0,-2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11.4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 18961,'18'-4'23,"6"0"-68,9-3 90,6-1-68,0 2 46,2-2-3438,-4 3 3393,0 0-801,-6 2 419,-6 0 0,-7 2-246,-8 0-90,-4 1-560,-3 0-1592,-2 0 2892,-1-3 0,0 2 0,0-2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42.657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30 1 13401,'-17'6'2354,"5"0"-1457,12 6 0,0 10-292,0 14-246,0 15 0,0 11-225,0 5-88,0-1-24,0-4-359,4-12-851,3-11-919,4-13-2108,1-13 4215,-4-6 0,-2-7 0,-5 0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43.058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42 19792,'33'0'-23,"4"0"68,9 0-494,5 0-515,4 0-650,5 0-920,-2-2-2914,-3-4 5448,-6-8 0,-24 6 0,-6-3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43.297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74 0 14186,'-18'0'2175,"4"10"-1682,5 7-112,3 19-90,0 17-313,0 12 135,0 9-91,2 4 1,1-2-23,1-6-808,2-9-829,0-9-2286,0-16 3923,0-11 0,0-14 0,0-7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43.681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257 88 15576,'14'-29'875,"6"3"-786,8 9-134,9 7 23,0 5-45,1 11 112,-2 13 22,-3 13 179,-3 14 158,-5 8-23,-5 8-44,-5 7-91,-8 13-3324,-3 7 3145,-4-40 1,-3-1 88,-2 4 1,-3 1-193,-2-1 0,-1 1 125,-5-1 1,-2 1-90,-1-2 0,-2-2 45,-1 0 0,-1-3-135,-2-2 1,-2-3-292,-3-3 0,-2-2-1906,-36 23-2691,-11-14 4978,-9-16 0,38-12 0,4-13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44.265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144 0 9993,'-18'16'3767,"4"1"-2601,3 6-337,3 3-178,-1 6-360,-2 1 46,-4 6-69,2 6 92,-3 12-92,5 13-21,2 17-1189,6-34 0,1 1 1054,0 4 0,1 1-79,1 5 1,1-1-263,4 1 1,2-1 261,2-2 1,3-2-79,5-5 1,2 0-192,3-8 1,3-3-1223,30 27-1433,13-22-6940,11-23 9724,9-20 1,-37-7 0,-10-4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9:23.371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18 117 6899,'0'-18'1817,"0"2"-1369,0 9-22,0-1-45,-1-2 202,-1-1-202,-1-1 157,2-1-112,-2 4-112,1 1 135,0 5-136,0 2-43,1 1 66,0 0-404,1 1 270,0 11 179,0 6-112,0 17 90,0 8-90,0 12 90,0 5-180,1 9-22,0 4-112,0 5 45,-1 3-68,0-1 23,0-6 22,0-9-89,0-13 44,0-13-582,0-13-897,1-8-1122,5-9 2579,0-4 0,0-4 0,-4-1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9:24.488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 0 14276,'0'15'941,"0"4"-716,0 9 223,0 9-314,0 11 91,0 12-180,1 12-217,1 10 172,2 7 22,0 3 0,3-2-44,-2-8 112,2-12-158,1-14 136,-5-16-180,3-11-112,-6-15-1,2-7-313,-2-13-590,0-19-128,0-17 158,0-25-539,-2-9 291,-4-6-492,0-2 1838,-6 4 0,6 34 0,1 12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9:25.044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0 102 7841,'6'-38'6412,"5"4"-6300,12 26 0,3-2-45,3 5-89,4 0 89,3 4-134,3 1 112,-2 7-23,0 3-22,-5 8 0,-6 2-22,-6-1 67,-8-3-68,-6-4 91,-3-2-1,-3-2 135,-13 7-157,-5 0-23,-33 14 1,10-7-46,-14 3 113,22-8-90,7-6 67,6-4-67,8-4 90,6-2-23,3-1-22,3 0 45,0 0 22,3 5 22,8 4-89,10 9 67,11 12 0,9 10 135,2 15-90,6 6 0,-3 7-135,-3-1 23,-5-8-23,-9-9 23,-5-12-22,-10-13-23,-4-9 112,-5-10 45,-3-3 45,-1-3-359,-1 0-2847,-11-30-1010,-4-2 4014,-14-41 0,13 40 0,1-4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9:26.236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3 15217,'40'-1'180,"7"-1"-135,7 2 22,14 0-89,10 0 89,8 4-533,9 0 510,1 4 93,-3-4-137,-5 1 0,-15-1-22,-8 1 44,-19 2-66,-8 0 66,-14 0-89,-9-1 463,-4-1-418,-7-1 89,-1-2-89,0 0 44,-3-2-22,2 0 0,-1 0 67,1 0-134,1 0 134,-1 0-134,0 0 134,-1 0-67,0 1 23,-1-1-23,0 2 22,0-1 45,0-1 23,0 3 22,0-3-135,0 2-133,0-1 156,0 3 89,0 4-89,0 4 67,0 2-111,0 4 88,0 6-66,0 7 134,0 12-66,0 4-24,0 12 23,0 7 134,4 15-503,4 12 346,-2-40 1,0 1 33,2 5 0,0 1-56,-1 4 0,1 0 44,-1 2 1,0 1-68,-1 3 1,0-1 56,-1-1 0,-1-1-46,0-1 1,0-1 11,-1-4 0,0-2 0,-1-6 0,1-1-22,1 38 67,-1-18-45,-1-15 22,-1-17-156,-1-14-225,0-14 257,0-8-1243,0-5-3902,-4-20 5247,-9-21 0,6 13 0,-6-6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9:27.283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9 49 7348,'-6'-16'3744,"4"0"-3026,2 10 89,1 0-112,-1 3-67,0 1-270,0 2-291,0 11 157,0 14-44,0 21 134,4 21 22,3 14-179,4 17-372,-5-45 1,0 2 292,1 5 1,0 1-405,-1 4 0,1 2 360,2 4 0,-1 0-23,0 3 0,0 1 0,1 0 1,0 0-24,-2-2 1,0-1 33,1-4 1,-1-2-34,-2-3 0,-1-3 44,1-8 1,-1-2-56,1 37 66,-1-21-88,-2-16 88,1-13 513,-3-8-557,1-6 860,-1-2-882,0-5 22,0-3-45,0-1 68,0-2-91,0 2 91,-2-2-46,0 3 1,-4-2 44,2-2-66,0-2 66,0-1-112,0 2 67,-2 1-111,3 3 44,-4 3 113,5-2-68,-3-2 45,5-6 22,0-3-89,0 0-23,0-2 90,10 0 112,5 0-44,11 0 44,8 0-23,6 0 24,10 0-68,10 0-45,9 2 45,7 3-90,11 1-189,2 1 211,3-3 90,-2-2-89,-12-1 44,-9-1-22,-20 0-22,-15 0 44,-17 0 68,-8 0 44,-8 0-514,-1 0-451,-8-8-468,-3-4-867,-8-8-3080,-1 2 5246,1 2 0,8 9 0,2 3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12.1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29 9029,'0'-13'3049,"0"2"-2219,-1 8 179,1 1 1569,-2 2-2309,2 9-22,0 3-23,0 14-22,0 5 90,4 8-203,0 6 23,3 4-112,1 3 68,0-2-68,3-1 44,-2-3 1,0-3-67,-3-6-1,0-5-357,-3-8-226,1-7-493,-3-5-314,1-6-604,-1-4-1615,0-1 3632,-1-5 0,0 3 0,0-3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9:27.780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0 11339,'12'6'268,"-2"2"181,-6 1 45,0 4 111,1 6 89,0 7 24,1 11-135,-1 12 22,1 17-313,-2 13 291,3 10-759,-1 10 266,-4-48 0,0 1-12,2 0 0,0 1-78,-1-2 0,0-1 31,6 44-53,2-16 44,-2-20-44,-1-16 67,-1-19-90,-5-10-89,1-8-23,-3-4-1194,0-1-577,0-9-1263,0-3 3191,0-11 0,0 11 0,0 1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9:28.404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62 15957,'38'-4'494,"10"-4"-360,14-3-201,8-3 67,5 3 22,-1 3 0,-23 6 1,-1 0-135,21 1-90,23 6 180,-57-1-68,-4 5 135,-26-6 22,-6 0 68,-1-3-113,0 0-201,-5 1 134,-3 4-90,-6 4 135,-2 9-45,1 8 68,0 12-23,1 7 22,2 7 24,1 3-92,5 0 136,0 1-134,4-5 66,1-4-44,1-9 66,0-8-66,0-11 67,-1-8-23,0-6 45,0-3 180,0 1 22,-4-3 90,-17-2-180,-4-16-179,-20-10 89,1-18-66,-9-5 66,-2-1 24,-2 3-90,3 8 44,6 3-90,8 7 46,11 5-405,14 6-1456,9 10-2220,14 1 4058,14 3 0,-9 2 0,7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9:29.967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37 181 7572,'-11'-19'3431,"2"0"-2445,2 3-470,2 1-203,2 3 248,2 1-113,1 3-67,0-2-67,0 1 68,0-3-181,0-1-22,2 3-111,10-1-91,7 3-3323,11 3 3323,10 3-1318,0 2 1341,10 5 0,-4 7 0,2 7 45,-1 3 45,-6-1-45,-1-5-23,-8-3-44,-9-4 2727,-8-4-2861,-7-1 2227,-5-2-2138,-2 4 269,-4 6-157,-12 8-1,-12 10-44,-15 10-89,17-17 66,-39 36-111,34-31 89,-33 30-112,24-21 45,6 1-247,3 1 292,4 4-23,3 7-22,2 0 134,4 3-111,5-4-3281,6-2 3303,3-7 112,3-5-45,0-9 134,0-3-67,8-8 46,4-1-23,12-5 3391,5-3-3234,28-3-203,-7-2-44,20-1 45,-13 0-67,-2 0 22,-2 0-314,-1 2-336,-7 1-247,-3 2-67,-8 1-90,-8 0-202,-9-2 539,-10 1-741,-4-3 1458,-6-1 0,2-1 0,-1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9:30.422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3 15599,'2'-3'1300,"12"4"-986,29 9-269,17 6 67,10 6-112,11 4 67,3 1-448,-1 5 448,-4-1-112,-7 0-156,-11-8-92,-12-6-446,-15-10-293,-12-3-358,-12-4 246,-5 0-3520,-5 0 4731,0-18 1,0 13 0,0-14-1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46.030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107 95 6877,'-16'-11'852,"4"2"-696,5 0 92,1 3 177,0-2 203,-3 4-67,1-2-135,0 2-90,-1-1-67,4 1-157,-2-2 135,4 2-23,-2-2 516,4 0-112,-1 2 44,2 1-133,0 3-69,-1 0-358,1 0-224,-2 0 404,2 9-46,0 14 90,0 19-133,0 22 200,0 13-156,2 13-180,-1-41 0,1 3 34,-1 5 0,1 1 22,0 6 0,0 2-56,-1 8 1,0 1-182,0 5 1,-1 1 135,2 5 1,-1 0-682,1 0 0,0 0 681,1-3 1,1 0-34,0-6 0,1-1 33,0-8 0,1-2-33,-1-8 0,1-3 33,4 35-522,-8-68 402</inkml:trace>
  <inkml:trace contextRef="#ctx0" brushRef="#br0" timeOffset="1">50 1983 7818,'-1'-2'0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9:33.275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4 68 15016,'-3'-21'627,"7"4"-559,23 8 21,10 4-89,15-3 45,8 5 0,10 0-45,7 2-336,5 1 269,5 0 134,-3 0-90,0 0 46,-6 0-113,-6 2 23,-10 6-135,-8 3 202,-13 4 0,-12-2-44,-7-1 88,-11-6-66,-1 0 425,-3-4-448,-1 0 68,0-1-23,-1 1-67,2-1-91,-4 1 1,6-1 68,-4 2-113,1-2 68,-2 6 22,0 3 179,-3 6-67,1 8 0,-2 7 0,0 13 22,0 6 1,0 12-46,0 6 46,0 12-46,0 10 113,0 9-101,0-46 0,1 1 33,0 1 0,0 0-154,-1 2 0,1-1 154,0 0 0,0-1 0,-1 2 1,1-1-12,-1 1 1,0-1 44,1 1 0,0-1-68,-1 0 1,0 0 33,0-3 1,0-2-45,0 42 89,0-16-134,0-22 44,0-19-111,0-15 134,0-13 377,0-4-310,0-4 0,0 0-201,-4 0 89,-1 0 0,-6 0 45,0 4 22,-1 0-66,1 4 88,1-1-66,0-1 112,3-3-113,-2-2 23,-3-1 0,-5-5 0,-9-5 23,-3-7-46,-9-4 113,-1-1-90,-7 1 112,-3 0-3504,-6 2 3526,-3 2-100,-1 4-12,1 5 0,1 4-22,-1 2 68,-1 2-91,1 2 90,6 1-111,5 1 133,9 1 3241,6 0-3307,9-2 28,5 0-28,7-2-1,5 1-67,3-2-89,3 0-2041,0 0 538,3 0-1121,8 0 2758,4 0 0,-1 0 0,-5 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9:33.727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19 1 13469,'0'33'1098,"0"9"-739,0 15-135,0 10-134,0 11 201,0 9-89,0 12-616,0-44 1,0 1 458,0 3 0,0 2-45,0 2 0,0 0 33,0 0 1,0 0-45,0-4 0,0-2 55,0-4 1,0-2-12,0 36 11,0-20-66,0-16-269,1-19-91,-1-15-21,2-9 566,-2-5-1396,0-16-269,0-13-3523,0-19 2222,0 15 2803,-10-52 0,8 68 0,-8-42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9:34.468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67 46 8513,'-15'0'3005,"1"0"-2018,4 0-180,2 0-134,2 0-114,1 0-177,2 0-1,0 0-246,1 0-46,1 0-201,1 0 135,0 3-23,6 0 112,27 6-45,1-4-67,27 1 67,-12-5-67,6-1 0,0 0 23,6 0-247,-1 0-113,-2 0-201,-5 0 314,-12 0 22,-8 0 135,-13 0 44,-8 0 91,-6 0 44,-5 0 583,-1 0-494,-7 0 2,-1 0-69,-5 0-67,0 3-44,2 3-1,0 4 0,-2 7-44,0 6 112,-1 10-113,0 6 90,2 7-89,-1 3 67,4 8-68,-2 6 23,-1 5 23,2 8-46,-3-3 46,2 1-3460,2-5 3482,-1-12-926,5-13 926,-1-15 0,4-14 134,-1-10-21,0-7-203,-4-20 67,-5-18 1,-4-27 21,-5-18-44,10 37 0,-1-1 22,-3-2 1,-1 0 1274,-2-2 1,-1 1-1298,-2 2 0,-1 2-23,0 1 1,-1 2 22,-20-33 1225,8 18-1270,7 18 45,9 18-628,10 13-1054,3 7-1524,4 4 3206,2 0 0,0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9:35.814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56 586 15778,'-6'-28'134,"0"-7"-156,0-8 44,-1-7-89,0-3 45,1 2-494,-2 1-44,3 2-472,2 2-582,2 2-763,1 5-1143,0 6 3520,0-1 0,0 17 0,0 2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9:36.927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61 108 8558,'-21'-23'2377,"3"6"-1705,11 7 136,0 4-225,5 2 0,-2 3 22,4 1 785,-2 0-1255,8 0-91,7 2 46,9 2 22,9 3-90,5-2 114,7 1-136,10-4 89,10-1-66,10-1 21,8-1-44,6-8 23,2-2 44,-2-3-157,-4 2 180,-7 7-3549,-6 2 3526,-6 3-1144,-5 0 1167,-4 0-113,-1 0 46,0 0-23,-1 0 22,1 0-22,1-4 0,-3 0 0,6-2 2870,-3 3-2893,2 2 1354,-1 1-1534,-4 3 47,-4 4 111,-10 4 22,-8 2 1,-9-3 44,-5-4-89,-6-3 67,-2-1-45,-4-2 90,-1 0-45,0 0 67,-1 0-44,2 0-46,1 0 68,1 0-90,-1 0 90,-2 0-67,-2 0 44,-1 0-67,2 0 90,-1 0-67,2 0-1,-1 0 23,-1 0-22,-1 0 22,0 9-45,-2 9 45,0 15-67,-3 13 157,2 11-90,1 12 44,1 11-21,1 12-381,0 6 470,0 1-157,0 0 112,0-10-89,0-6 66,0-15-66,0-10 22,0-9-314,0-12-313,0-6-808,0-8-606,0-4-1188,0-4 3229,0-3 0,0-5 0,0-2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12.9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14 145 13491,'-7'-1'2444,"0"0"-2130,7 0-157,0-2-157,0-1 67,0-5 0,0 0 112,0-5-134,2 0 68,3-1-113,2 1 22,5 2-22,2 0 0,3 3 0,4 0-22,0 3 44,2-1-44,0 4 44,0 1-44,-3 2 44,-1 0-44,-5 0 44,-2 0-22,-2 0-22,-5 0 44,-1 0-67,-2 2 68,0 4-113,-1 5 157,-1 4-67,0 1 0,0 3-45,-3-1 23,-6 1 44,-4 0-89,-8-1 134,-2 0-134,-3 1 134,0-5-89,2 1 22,1-3 0,5-2 0,4-1 0,4-3-23,4-1 68,3-3-67,1 0-158,2-2 113,0 4 67,0 1 45,4 9 22,5-1-44,5 6 89,5-1-45,2 1 45,3 1-22,2-2 44,2 2-66,-1-2 21,-1-1 23,0 1-67,-3-5 90,0 0-112,-4-1 89,-5-3-112,-2 1 67,-5-3-67,-2-1 22,-2-4-22,-1 2-67,1-3-427,-1 3-873,1 1-965,-2 5-3722,0-5 6054,-1 1 0,0-5 0,0-1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9:48.584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82 31 8917,'-18'3'2534,"6"0"-1929,8-3 1,2 0-113,-1 0-45,-2-2-246,2-1-90,-1-3 0,1 0 112,-1-2-134,1 3 89,0 1 113,0 2 178,0 1-155,0 1-2,2 0 2,-2 0-91,2 0 22,-1 0-134,1 0 23,0 0-45,7 0-46,10 0 68,11 0-89,15 0 44,6 5 0,8 4 45,8 4-45,6 3-44,10-1 67,4-2-67,0-2 89,-4-4-157,-11-3 90,-13-1-3482,-15-3 3459,-11 2-2290,-10-1 2268,-8 1 0,-4-1 0,-5 1 89,-2-2-89,-1 0 2246,3 1-2223,2-1 3391,4 2-3414,2-2 0,2 0-67,0 0 22,0 1-202,-2 0-67,-2 0-89,-1-1 44,-2 0 0,1 1 113,2 0 66,2 1-44,2 0 134,-1 1 1,-1 0 89,-2 0-45,-3 0 67,-2 0-22,-1-1 0,0-1 0,2-1 0,0 0 112,-1 2-89,2-2 112,-1 1-91,0-1 24,2 2-68,-2-2 44,1 1 1,0-1-45,-2 2 45,4-2-67,0 3 44,1-3 23,1 1-23,-4-1 23,-1 0 22,-5 0-1636,0 0-1996,3 0 3565,-1 0 0,1 0 0,-2 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9:49.666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193 107 12213,'2'-19'3296,"-2"-2"-2848,-3 12-178,-2-1-24,-2 1-179,-1 1 0,-3 0-22,2 1 0,-3 2-67,2 1 44,0 1-44,1 1-23,-2 1 22,2 1-66,-3 0 111,2 0-67,0 0 45,1 9-22,0 3 22,-1 9-22,3 2-23,-1 0 90,3 3-68,1 4 46,2 3-68,1 3 134,1 1-111,0 10 0,0-14-1,0 4 23,4-20-45,2-3 90,8-6-22,3-4 133,7-3-88,6-1 44,7-6-90,6-10 68,0-9-67,-3-10-23,-2-2 22,-11-1-22,-5 2 90,-10 5-46,-6 5 91,-3 6-135,-3 5 45,-9 1-23,-9 5-22,-14 3-22,-11 3-1,-6 3 68,-2 0-67,1 4 66,7 3-2218,4 6-3386,19-5 5560,5 0 0,15-8 0,0 0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9:51.509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895 77 17594,'2'-18'1099,"-1"2"-898,-5 13-134,-1-1-22,-7 1-45,-1-2 68,-5 2-113,-4 0 113,-10-1-91,-11 0 68,-12-2-67,-11 3 22,-10 0 0,-7 2-23,-2 1 68,-1 0-90,8 0 90,9 0-112,13 0 67,16 0-23,11 0-134,14 0-762,8 0-673,4 1 314,12 3-426,13 6-1256,15-1 2960,15-1 0,-22-4 0,-3-4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9:51.968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473 40 14612,'-12'-11'717,"-3"1"-717,-8 4 46,-3 1 21,-6 1-22,-1 2 44,-4 1-66,-4 1 89,-3 6-135,-3 7 135,3 11 23,-5 14-158,20-8 46,0 1-46,22-16 23,4-2 0,1-2 0,2 4 0,0 2 0,10 2 67,4 3 23,13 3 0,7 1-67,5 0 44,8 0 45,5-2-45,3 1-22,0 2-740,3 0-897,-2 4-2197,5-2 3789,2-8 0,-27-8 0,-8-9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9:53.062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71 83 9971,'-20'-17'3206,"3"0"-2534,4 3 136,5 3-46,4 3 23,0 2 67,4 2-134,-3 0-226,3 4-424,-1-2-45,11 2-46,11 0 46,17 0-46,10 0 90,4 0-44,0 0-46,-6 0 68,-5 0-22,-7 0-1,-8 0-89,-5 0 0,-7 0-68,-4 0 67,-5 0 24,-2 0 88,-3 0 46,0 0-68,-4 0-44,-3 3 22,-4 9 45,0 9 0,2 15 45,3 9-68,3 6 23,0 4-67,3 0 66,-1 0-44,1-1 0,0-3 23,0-3-68,0-8 90,0-6-404,0-9-314,0-2-380,0-9-158,0-1-336,0-6-292,0-2-1345,-6-3 3184,-3-1 0,9-1 0,2 0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9:53.248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1 123 14993,'27'-12'2085,"4"-3"-1950,11-7-90,0-1-45,5 2-45,-1 5-381,1 7-1211,0 5-739,-2 12-2804,-7 9 5180,-4 7 0,-18-6 0,-5-6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9:54.180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22 15890,'17'36'807,"-2"2"-560,0 8 134,-1 1-269,2 6 45,-1 0-22,-1 4-46,-1 2-21,-1-3-68,-1-4 44,0-12-66,-3-10 67,-2-12-45,-3-7 134,-1-7 91,-1-3 66,2-1 45,-3 0-89,3 0 179,1-1-224,8-14 67,7-11-224,8-21 44,4-10-89,0-7-3325,0-5 3348,-3 1-68,-1 2 112,-1 4-134,-4 13 67,-1 11-673,-3 13-717,2 8-627,0 8 2696,3 4-6105,-3 4 5426,-2 0 0,-8 0 0,-5 0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07.142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 0 19321,'15'26'784,"0"13"-605,-2 26-44,-3 18-832,1 13 697,-6-44 0,0-1 11,0 1 1,0 0 55,5 48-134,0-13-82,-3-14-680,0-15-113,-3-21-27,-2-13-107,-1-15-1950,-1-6-1930,-10-21 4208,-3-14 1,1 8-1,1-3 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07.696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0 361 11159,'5'-60'3643,"0"0"1,10-33-3621,16 45-1,2 18-44,2 6 22,3 4-68,2 8 91,4 3-113,0 6 0,0 2 45,-4 3-112,-3 11 68,-9 4-23,-6 10 67,-8-1-45,-5 2 23,-6-1 90,-2 0 44,-5 4-22,-12-1-45,-6 4 67,-16 1-112,-2-2 135,-6-2-90,1-4 112,0-5 44,5-5 2,2-7-46,7-5 22,4-5 157,7 0-111,5 0 22,4 0-68,5 0-22,3 0-179,2 0-90,1 0 157,1-1 0,8 0-22,3 0 89,13 1-134,2 0 134,10 0-112,4 8 157,8 6-112,7 13 45,4 6-22,6 4-1,-1 3 45,1-2-89,-2-3-23,-5-3-224,-8-6-90,-8-4-269,-11-6-381,-8-5-358,-10-3-786,-6-5-3228,-6-2 5381,-15-9 0,10 6 0,-11-6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08.168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62 20532,'35'-14'313,"7"2"-291,9-4-44,9 5 22,7 5 45,2 4-68,7 2-44,-1 0-247,4 0-112,-5 0-134,-5 0-23,-10 0-180,-13 0 113,-11 0-314,-11 0-359,-8 0-694,-9 1-876,-3-1 2893,-8 2 0,3-2 0,-3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14.0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400 67 10307,'1'-6'2758,"0"0"-1480,-1 1-292,0-1-380,0 1-135,-5 0-180,-3-1-89,-7 0-3571,-2-1 3458,-3 1-66,-2 1 66,-4 3-89,-16 1 23,8 1-23,-12 0 22,3 9 45,12-2-89,-4 9 3436,17-7-3414,3 1 0,5-1 0,1 1-45,6-1 23,1 4-68,2 0 180,0 4 22,7 17 22,1-5-44,10 16 0,-4-7 22,5 4 45,-3 2-67,2 5 67,1 2-157,1 3 112,0 2-90,-2-2-353,-3 1 355,-1-4-2,-3-2 0,1-4-44,-4-3 112,3-1-158,-4 0 136,1-1-136,-1 2 136,1-4-3359,-2 0 3314,-1-5 228,-1-1-251,-1-4 22,-1-3-44,-1-5 89,0-2-112,0-4 3527,-1-1-3460,0-1 90,0-3 45,0 1 0,0-4 23,0 1-135,-1-1 44,-3 1-89,-3 1 67,-2-1-89,-2 2 89,0-2 0,-3 0 1,-2 0 21,-2-1-22,-3 0 91,0 0-158,1-1 67,4-1-112,5-1 90,2-2-404,6-1-1009,0 0-2017,3-1 3385,0-12 0,0 9 0,0-9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08.544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 0 16922,'0'21'2152,"0"12"-1861,0 28-134,2 13-134,3 10-319,3 5 319,0 4-292,-1 0-942,1 2-1412,-1-6-3610,1-14 6254,-3-18 0,-2-28 0,-3-15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08.997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6 20486,'40'-1'516,"4"-1"-449,-3 1-89,7-1 22,0 2-269,-1 0-314,-3 0-426,-7 0-314,-10 0-605,-6 4-762,-8 0-920,-7 2 3610,-4-3 0,-2-2 0,0-1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09.221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40 0 13940,'-12'13'3385,"3"8"-2398,9 16-606,0 13 23,0 13-24,0 10-178,0 6-180,0 3 23,0-4-224,0-3-763,0-13-1076,0-8-2555,-3-17 4573,-3-15 0,2-11 0,-1-11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10.497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58 132 12662,'-14'-1'3766,"2"-5"-2690,2-2-156,2-4-23,2 1-158,1 2-200,4 0-136,-1 0-291,2-2 0,12-3-135,14 2 68,22-2-90,17 6 68,12 2 22,8 5-343,5 5 366,0 6-113,-8 6 22,-11 6-268,-18-4 156,-17-1-44,-15-6 112,-12-1 22,-5-1 365,-4 5-297,-7 7-203,-12 5 45,-15 6-133,-13 3 178,-10 1-135,-3 3 158,-6 2 22,-2 4 68,3 0-46,4-2 23,10-4-22,12-6-45,11-6 44,13-3-44,8-1-3325,6-2 3370,1 1 67,10 0 111,7-4 114,12 0-91,7-4-89,8-3 44,11-2-134,11-4-23,-12-3 1,2-1-494,24 0 180,-26-1 0,-4 0 2741,2 0-3907,-11 0-449,-12 0-1098,-12 0 3049,-8-8 0,-7 6 0,-2-6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12.176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1 10621,'10'0'1659,"-2"0"-1322,-8 0 5761,0 0-5964,0 1 158,3 8 134,10 5-134,10 12-180,14 5 134,6 4-134,7 3-22,0-4-23,3 1-67,-3-6 46,-1-2-46,-3-2 89,-3-3-111,-4-2 44,-5-3-44,-8-3 22,-8-5-247,-7-4-22,-6-2-135,-3-3-156,-2 0-1189,0-3-1525,0-10-2398,0-9 5672,-10-15 0,7 16 0,-8 1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12.900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83 150 9612,'-15'0'4596,"1"0"-3452,3 0-427,0 0 113,1 0 22,2 0-67,2 0-68,1 0-89,4 0-180,-1-2-201,2 1-112,0-1-247,0-2 156,7 0-66,11-4 89,19-3-112,15-2 68,18 1-23,11 3 0,11 3 22,-42 3 1,1 1-35,-1 1 1,1-1 11,48 1-180,-10-1-3480,-14 2 3324,-14 0-1210,-10 0 963,-20 0-68,-9 0-21,-17 0-1122,-5-1-4260,-7-10 6805,-11-11 0,7 7 0,-5-3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45.750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55 9 11653,'-21'0'5201,"4"0"-4102,8 0-359,4 0-202,2 0-359,3 0-156,0 0 21,8 0 158,12-1 45,16-1-202,15-1 22,12 1-67,6 1-224,5 1-381,-5 0-315,-8 0-246,-14 0-358,-14 4-584,-13 3-156,-12 7-2580,-4 2 4844,-13 0 0,7-6 0,-7-4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45.929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 0 17930,'26'2'247,"4"0"-628,10-2-1144,7 0-2040,9 0 3565,-2 0 0,-20 0 0,-12 0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48.750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546 0 17437,'-19'2'292,"-8"5"-270,-12 7-44,-11 11 22,-8 11 0,-7 11-23,-1 7 68,2 4-67,9-6 44,10-8-22,16-12 23,11-13-68,10-8-90,6-10-89,2-1 201,0 0 90,11 0-44,5 0 22,17 0 135,12 0-91,12 0-44,10 0 22,10-1-67,5-3 23,-2 1-46,-5 0-426,-16 3 24,-12 0-270,-14 0-3594,-11 2 2899,-6-1-67,-10 1 246,0-1-2243,-6-1 3454,0-9 0,0 6 0,0-5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48.981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21 0 14747,'-11'34'2779,"1"15"-2375,10 22-112,0 14-157,0 3-46,0-2-111,0-9 67,7-9-382,2-14-627,8-12-516,3-14-223,-1-13-495,3-9-3340,-2-26 5538,2-17 0,-9 9 0,-4-4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15.8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48 14971,'-8'-4'2511,"0"1"-2063,8-2-89,-2 0-45,2 1-23,-1 0-246,1 1-45,0-2-67,2 1 44,9-2-66,7 3 66,12 1 23,4 2 0,-1 3 90,-2 5-180,-4 4 113,-5 4-68,-4 1 0,-6-1-44,-6 1-46,-3-2 90,-5 1 1,-7-2 21,-6 1-67,-7-3 68,-4-3-46,0-1 91,-3-2-46,4 0 46,3-2-46,5-1 23,6 0 45,5-2-45,4 0-224,2-1 247,0 3 156,3 1 45,6 5-112,4 1 45,8 1-134,2-1-1,4-2 23,2-2-45,2 0 0,1-4-606,3 0-626,0-2-1504,1 0-3632,-5 0 6368,-5-3 0,-12 2 0,-6-2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49.213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27 0 15823,'-7'85'515,"1"0"1,-3 4-494,7-18 1,1 12 0,1-11-267,-1-21 1,0-5 266,1 44-46,0-12-125,6-15-816,1-16-516,10-19-1008,3-16-2349,6-15 4837,3-28 0,-11 17 0,-3-15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49.541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498 55 12818,'-16'-16'2870,"0"2"-2489,-3 2-201,-3 7-158,-2-1-111,-11 5 89,-5 3-67,-11 16 111,-4 11 1,-2 15 45,1 5 134,10-2-67,10-6-113,11-8 461,47 12 0,12 0-393,-3-11-101,14 9 0,5-7 56,-5-27-963,31-4-763,-14-4-1682,24-6 3341,-27-8 0,-24 5 0,-12-4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50.149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82 1 13917,'-14'5'1794,"4"10"-1278,6 17-68,4 14-269,0 13-111,8 7-24,4-3-21,8-6 22,1-15-157,-5-12-539,-2-15-21,-6-7 178,-2-6 46,-5-2-1122,1-13 427,-2-10 403,0-19 3195,-11-27 1,1 0-2076,10 13-257,-8-10 1,9 15-57,20 47-89,38 0-1,-23 7 46,20 3-337,-36 4-157,-7 3 202,-7 1 336,-3-2-89,-7 4-23,-8-3 23,-5-3-1,-5-2 46,3-4-46,8-2-66,5-2-293,3 0 360,10 2 22,9 4 22,9 3-22,10 7 67,-2 3-22,-3 3-67,-5-2 44,-8 0-44,-6 2 134,-7 0 202,-2 2 22,-13 4 23,-8-1 22,-16 2 0,-9-4-201,-6-4-46,-2-1-112,1-9 91,0-3-203,7-5-560,6-3-852,9-13-1817,10-6 3319,9-23 0,6 19 0,3-4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50.629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41 18132,'39'0'426,"8"0"-381,8 0-45,10-1 67,0-1-268,0-1-562,-2 1-470,-10 0-538,-8 1-404,-13 1-157,-13 0 1323,-9 0-695,-8 0 718,-2 0 1076,-8 0 1030,-4-3 226,-8-2 380,2-1 180,4 0-382,3 1-245,5 2-517,3 1-22,1 2-112,2 0 336,-1 0-180,1 13-178,0 15-248,0 24-66,0 18-247,0 10 22,0 4-89,0-2-1216,0-3 923,0-8-334,0-9-405,0-10-650,0-10-740,0-7-1973,-6-4 4417,-6-10 0,5-9 0,-4-6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51.178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56 79 8670,'-21'3'4148,"4"0"-2578,7-1-561,6-1-516,1-1-224,3 0 516,0 0-270,8 0-111,7-4-135,14-2-67,16-2 22,13 0-22,22 3-124,-33 3 1,3 1-356,7 1 1,3-1 298,8 2 1,3-2-1532,8 0 1,3 0 1530,9-1 1,3-1-23,-29 0 0,2 0 0,0 0-429,2-1 0,-2 2 1,1-2 345,-2 0 1,-2 0 0,0 0-177,25 0 0,-3 1 124,-10-1 1,-4 2 56,-9 0 0,-4 3-1,-9 0 0,-4 3-11,27 6 267,-20 4-424,-20-1 2163,-15-4-2544,-9-7 1798,-6 0-4712,-3-2 3542,-12-4 0,9 3 0,-9-3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51.897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30 65 16922,'-15'24'807,"2"10"-494,13 23-156,-2 9-44,2 0-91,0 0 45,9-11-67,0-10-44,9-12-24,3-11-134,-1-11 68,4-6-23,3-7-135,2-16-268,2-12 67,-1-18-1,-8-7 315,-3 2 201,-10 4 1,-4 14 111,-4 13-44,-1 13-113,0 7-268,0 2 560,2 8-44,2 11-3080,4 17 3237,3 7 246,15 23-472,-2-21-44,12 7-156,-5-28 133,4-9-89,2-7 135,5-4-158,1-4-111,12-30-68,-17 1 90,4-32-90,-25 8 135,-9-7-68,-6 2-89,-8-1-314,-9 7 247,-6 6-113,-8 9 3325,3 10-4355,4 8-1481,2 10 2915,10 4 0,4 5 0,4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0:52.409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33 55 16047,'-12'-1'2466,"3"-1"-2331,9-4-202,0-3 89,8-1-112,5-1 68,11 3-23,4 3-44,-1 2-46,-3 3-313,-4 5 21,-8 3 69,-3 7 246,-6 7-46,-1 2 181,-12 3-1,-6-1-22,-11 1 23,-4-5-1,2-6 68,4-4 0,4-7 403,9-2-224,4-2-246,5-1-203,3 0 112,0 0 316,4 0 132,10 0-110,12 0-136,12 0 1,8 0-135,5 0 44,3 0-21,3 0-359,-1 3-629,1 4-1187,-3 2-3095,-5 5 5247,-7-7 0,-20-1 0,-8-5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13.555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4 41 7549,'0'-18'1974,"0"3"-1145,0 10-22,0 2-134,0 3-45,-2 0-68,2 0 1974,-2 0-2333,2 8 203,0 14 224,0 19-113,0 18-111,0 15-180,0 7-272,0 6 227,0-2-134,0-1 45,0-7-90,0-10 22,0-11-22,0-18 0,0-15-135,0-13-268,0-8-225,0-2-489,0-12-632,0-9-2668,0-41 4417,0 8 0,0 2 0,0 29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14.179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62 214 7123,'-15'-20'4484,"1"2"-3317,8 5-181,0-3-358,0 2 156,2-2-178,0-1-90,1 2 112,1 1-203,1 2 2,1 3-271,0-1-133,0 3-46,3 0 46,7-1-23,10 2 0,11 1 22,5 2-44,6 0 44,4 3-44,3 0 44,21 15 1,-19 4-23,9 16 67,-32-1-67,-4 0 0,-11-2 67,-6 0-67,-4-4 67,-5-3-22,-8-4 45,-9-3-90,-14 0 23,-9-4-23,-3 2 0,-4-4 67,5-5-90,3-1 68,6-6-45,10 1 0,6-1 0,9 0 0,6 0-45,3 0-157,1 0 113,0 4 133,4 5-66,11 10 89,9 7-22,17 8 45,7 3-90,8-2 67,3 0-44,-1-5-1,-3-2 23,-8-4-179,-6-7-181,-9-5-268,-8-5-582,-6-3-607,-8-2-806,-3-1-2063,-5-1 4641,-1-7 0,-1 6 0,0-5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14.695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10 71 10060,'-5'-17'2803,"1"1"-1771,4 15-203,0-1 247,0 2-448,4 0 134,7 0-156,8-1-225,13 1-134,6-3-113,13-2-22,6-2-45,11 0 23,5 2-68,4 1 1,3 2-1,-5 2 1,-3 0-1,-13 0-112,-10 0-223,-13 5-270,-11 1-359,-6 5-672,-10-2-785,-4-5-987,-4-2 3386,-9-2 0,5 0 0,-6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15.25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91 28 7684,'1'-12'3206,"-1"3"-2309,1 5 67,-1 2 0,0 1-515,0 11 22,0 7 66,0 14-155,0 8-46,-1 10-67,-2 7-201,-2 8-24,-3 4-21,1 1 66,-2 0-89,0-5 23,0-5-1,1-8-22,0-8 45,1-8-45,0-9-202,1-9-157,3-7 158,1-5-382,1-4 67,1-13 247,0-5-314,0-15-448,0-5-270,0-5 472,0-2 335,0-2 24,0 3 223,2 3 157,1 1 90,3 3 135,2-12 22,0 12 134,0-5-44,-1 15 44,-1 4 225,-1 2-90,0-1 112,0 3 292,3-8-673,-2 9-68,6-4-66,0 8-1,2 1-22,3 0 22,2 0 46,0 2 291,9 0-359,-10 5 0,5 1 44,-10 10-21,-2 2-1,0 8-22,-2 2 23,-1 0 44,-2 0 45,-2-2 68,-1 9-68,-3-8-68,-4 8-21,-3-7 22,-6 3-23,-3 0 0,0 0 1,-4-4-23,1-1 22,-1-3-22,2-3 0,1-3 45,0-4-90,5-1-112,2-1-358,5-1-516,4 0-719,-1 0 1750,2-6 0,0 5 0,0-5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17.2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238 207 14388,'0'-14'1054,"-2"1"-785,-6-4-225,-4 2 24,-2 0-46,-3 2 90,0 4 46,-2 2-136,1 3 0,0 2-112,0 3 136,3 10-114,-2 6 136,4 10-114,-2 5 114,4-2-1,-1 2 23,6-2 44,1-3-89,4-1 22,1-5-67,0-2 67,6-1-89,1-5 67,8-3-45,0-5 179,2-3 23,-1-2-45,1-4-45,1-7-134,-1-6 89,1-13-112,0-3-22,-1-6-247,-2-3-45,-3-1-44,-3 2-23,-3 2 224,-4 5 90,-1 5 157,-1 5-68,0 10 113,0 4 0,0 5 89,0 3 337,0 0-292,0 7-67,0 4 134,-1 9 23,0 9 0,-1 6 0,1 6-23,1 4-133,0 3-69,0 1-44,5-1-67,1-5 66,5-4-66,2-4-68,-1-5-515,1-5-314,-2-5-471,-2-8-337,-1-4-739,-2-4 2466,-1-7 0,-3 4 0,0-5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15.219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30 14052,'2'-14'3206,"-1"2"-2646,-1 10-156,0 1-292,3 1 23,-1 0 493,4 18-113,1 17-111,2 29-270,-1 23-403,-4-39 1,-2 3 290,2 4 0,-2 1 0,0 0 1,-1 1-23,0-2 0,2 1-67,0-5 0,1 0-875,8 40-740,3-14-1591,4-15-3341,-3-12 6614,-2-24 0,-8-10 0,-3-16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26.672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983 1 16764,'3'47'113,"0"0"-91,-3 0 1,0-8 21,0-7-44,0-9 45,0-6-45,0-6 112,0-3-112,0-4 112,0-1 23,-1-3 157,-4 0-113,-5 0-134,-7 0 22,-9-11-112,-4-3 67,-6-14-22,-2-2 45,-5-1-90,-3 2 68,-2 10-23,-6 8-45,-4 6 45,-4 19-22,-8 4 44,-2 16-44,-2 0 22,5 2 0,9-3 0,10-1-23,15-8 23,7-4 0,11-5-67,3-3 45,5 2-23,1 0 67,4 1-67,1-1 45,1 1-67,2 0-46,0 9 69,8-6-1,5 6-22,14-9 44,9 3-22,9 0 68,12 4-46,9 2 23,7 3 23,6 8-274,2 4 273,-4 8-66,-4 1-1,-10 2 22,-12-1 23,-9-5 0,-16-4 23,-8-2-23,-10-4 45,-5 3-1,-3 2-21,-7 2 66,-8 0-66,-11-2 90,-10-5-91,-7-6 90,-7-5-90,-11-8 113,-3-7-46,-9-4-11,21-8 1,0-4-79,-25-9 0,-15-11-22,45 1 295,12 4-340,12 2-157,9 4-763,8 2-762,3 1-672,10 2-965,13 0 3386,11 1 0,-8 4 0,-3 3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27.151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1 17482,'5'31'112,"1"4"-157,-2 2 135,2 8-90,2 2 90,0-2-113,0-3-21,-2-8-450,-2-8-313,-2-8-225,-1-10-380,-1-4-404,0-4-2713,0-5 4529,0-9 0,0 6 0,0-4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27.375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1 15621,'12'13'-1748,"0"-2"-1526,-4-2 3274,2-6 0,-4 0 0,-2-3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28.147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56 71 7617,'-14'-17'3834,"2"2"-2444,1 0 157,3 4-157,3 3-202,3 5-403,2 2-561,0 1-224,-2 3 224,2 20 135,-1 21-68,1 30-268,0 12 66,0 5-89,0-7 45,4-8-22,4-8-292,5-9-605,6-8-539,1-12 23,3-6-763,-2-15-335,3-7 2488,-3-8 0,-8-3 0,-5 0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28.690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37 169 12258,'-11'-12'3520,"3"4"-2803,1 6-358,4 2-224,0 0-135,1 0 22,0 11 45,1 12 135,1 20-23,0 9-89,0 4 0,5-7-135,4-5 68,5-7-46,1-11-22,3-6-45,2-13-111,6-3-135,3-13-91,4-15-223,0-15 202,-3-12 268,-7 2 135,-5 9 1,-7 14-136,-5 12 24,0 10 268,-2 6 471,4 13 67,4 12-247,-2 19 1,5 8-202,-3 1 66,2-6-88,0-9-157,-4-14-46,1-10 46,-5-10-1,1-3 225,-2-6-68,3-18-134,-1-16-1,1-28-133,-2-15-337,-3-3-135,-1 1-268,-2 12 89,0 17-784,0 14-1391,0 13-2421,0 8 5336,0 4 0,0 8 0,0 2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28.987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0 12930,'25'14'2669,"-1"10"-1997,-3 17-291,4 15-111,-1 3-158,2 8 22,-3 0-22,-3 1-67,-6 0 67,-6 1-90,-4-1 45,-4 1-89,-15 21-516,0-29-404,-10 7-963,4-42-1593,2-10 3498,1-10 0,8-3 0,2-3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29.515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13 15217,'15'-7'1278,"1"3"-739,-7 2-315,6 2-112,9 0 0,8 0-68,7 0-21,4 5 45,-3 1-23,0 3-68,-1 1-269,-1-3-336,-1-2-134,-7-1-740,-4-2-538,-8-1-919,-5-1 2959,-7 0 0,-4 0 0,-2 0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29.722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 0 16877,'22'0'605,"6"0"-493,13 3-89,8 2-23,2 4-830,3 2-628,-3-1-1793,1-2 3251,-6-3 0,-20-4 0,-7-1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31.475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681 123 9007,'7'-17'2466,"0"0"-2129,-5 2 66,0 0 68,-2 1 224,0 1 358,0 3-380,0 3 45,0 2-135,0 3 22,0-1-269,-1 2-44,-3-1-45,-7 1-68,-4 1-67,-8 0-112,-7 0 45,-9 0-68,-11 13 46,-11 8-46,-9 20 46,-8 4-3438,1 5 3482,3-5-512,13-7 602,14-7-1,15-13-156,15-4-89,10-10-113,6-1 3128,1-2-2949,10 2 0,12 4 1004,15-1-1004,15 1 68,9 0-45,12-3 90,10-1-365,8 0 342,6-1-67,-1 2 0,-2 2-225,-10 2-268,-15 1-135,-15-1-336,-17-2-291,-14-3-247,-13-2-1234,-6-5 2736,-5-12 0,1 9 0,-2-8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17.5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10 134 18312,'-7'-19'807,"5"2"-717,11 8-135,3-1 67,4 0-22,1 2 23,6 1-23,2 1 0,4 0 0,-1 1-248,-2-2-155,-2 2-381,-4 0 66,-1 1-381,-2 2-426,-4 0-335,-3 2-674,-4 0-1524,-4-2 4058,-1-1 0,-1 0 0,0 0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31.707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34 9 12213,'-15'-5'3162,"4"1"-2826,8 4-90,3 14 270,-3 13 89,3 26-224,-2 12-223,2 7-136,0-2 1,7-7 21,1-4-380,8-11-494,-1-9-582,0-11-987,3-14-1346,2-7 3745,3-25 0,-9 13 0,-3-12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31.939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1 15217,'2'97'355,"1"1"1,-1-1 0,0 1-1,0-18 1,0 0 0,1-6-1,1-8-725,4 7 0,3-13-841,10 5-1232,-1-23-719,0-22 3162,1-27 0,-11 3 0,0-11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32.274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372 1 12460,'0'20'2309,"-11"0"-2107,-9-2-45,-17 4-68,-10 5 69,-6 5-136,0 0 23,4 0 0,5-4 156,11-4-111,9-6 482,51 20 0,21 1-460,20-7-1391,18 6 1,4-7-2309,4-21 3587,-40-10 0,-7 0 0,-21 0 0,-9 0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32.566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7 1 12213,'-4'21'2511,"2"9"-1860,2 9-248,0 14-66,5 1-203,2 3-134,4-7 112,-1-10-112,-3-8-134,-2-11-382,-3-6-471,-1-6-582,-1-4-1144,0-4-448,0-1 3161,2-3 0,-2 3 0,1-3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32.955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46 40 12415,'-2'-21'3206,"1"7"-2825,9 10-201,6 4-1,12 0-157,4 0 46,-1 6-24,-5 4 1,-7 6 0,-8 0 45,-4 1-1,-5 1-66,0 1 89,-10-2-89,-4-5-1,-11-6-22,0-3 45,4-3-90,7-1 23,6-1-203,6-1 23,2-2 135,2 3 45,13 0 44,6 2-67,13 0 68,3 2-23,2 14 67,-1 9 527,-17 45 1,-14 6-215,-24-21-346,0 14 0,-10-11-191,-38-55-270,-1-12-671,29-4-583,7-8-2288,10 1 3121,7-3 0,8 13 0,2 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33.303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 65 11451,'69'-31'7555,"-26"16"-7499,23 3 1,9 6-1,-10 11 0,-3 4-90,-7-6 1,-2 1-113,5 4 0,-6 0-549,-9-4-45,-9-2-448,-14-2 291,-10 0-1861,-7-3-740,-11-6 3498,-8-2 0,4 1 0,-1 3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33.556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3 1 11182,'-2'11'3990,"1"6"-2667,1 11-224,0 8-224,0 11-203,3 13-134,0 9-179,2 12-247,-2 3-67,-2-1-45,1-5 0,-1-14-628,1-9-673,-1-12-1389,-1-13 2690,-4-7 0,3-14 0,-3-3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34.235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37 16227,'34'0'1726,"12"0"-1278,30 0-280,-28 0 0,5 0-827,11-1 1,4-1 725,13 0 0,4 0-45,-20-1 1,2 1-1,1-1 15,7 0 1,1-1-1,2 2-524,4-1 1,1 1 0,1 0 471,-1 0 0,-1 1 0,0 0-45,-3 0 1,-2 0-1,0 1-45,-7 1 0,-1 1 1,-3 1 14,23 2 1,-5 3-1,-10 2 0,-4 2-11,-10 3 1,-4 1-215,37 15 704,-21-2-748,-18-5-179,-14-7-202,-12-5 527,-15-7-393,-6-2-1388,-10-3 1994,-12-14 0,8 11 0,-7-11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34.756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 1 9590,'19'0'2960,"-2"0"-2019,-6 1 292,-2 3-112,3 10 0,2 9-313,1 16-338,5 15-21,-1 16-113,-1 15-201,-3 13-135,-7-45 0,-1 0 22,0 1 1,0-1-1719,1-2 0,0-2 1651,8 37-1666,3-3 231,-7-39-471,3-4-22,-9-34-1570,1-15 3543,-3-20 0,-1 13 0,-3-12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35.275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113 89 14052,'-18'-23'3923,"5"5"-3900,11 8 21,2 3-88,5 0 111,10-2-67,14 2 45,16 1-23,10 5 0,12 4 1,2 14-23,4 7 45,-5 14-68,-11 2 68,-12-2-45,-17-1 45,-13-3-22,-10-1 22,-5-2 22,-16-1-90,-38 6-89,-9-14 67,-34 0-295,16-16 362,-3-5-66,6-1 66,9 0 0,18 0 46,15-3 89,19-2-224,9 2-91,6-3-88,2 5 519,10-1-251,8 1 135,15 1-45,8 0 68,9 6-68,4 7-67,11 11 22,4 7-67,9 7 45,2 2-68,1 4 90,-3 2-89,-4 0-1116,-5 1 1138,-8-2 89,-6-4-470,-11-3-762,-7-7-1727,-7-7 2870,-13-11 0,-6-6 0,-10-7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1:17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0 16630,'-9'13'1188,"2"3"-919,4 6 45,2 5-67,-1 4-68,2 4-45,-1 3 2,1 1 20,5 2-88,5-1-1,7-2 0,1-1-22,2-5-23,-2-4-22,2-6 90,0-6-23,0-4 113,1-4-91,-1-3 158,2-2-113,0-2-44,0-1-45,1-1-45,-4-3 0,-1 0-23,-5 0-178,-3 0-405,-2 1-425,-3 0-763,-2 1-1166,-1 1 2960,-2-1 0,0 1 0,0-1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16.813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40 6 11607,'-14'-1'2310,"3"-1"-1480,3 2-427,4 0-201,1 0-179,3 0 425,0 0-44,0-1 156,0 1 1278,0-2-1838,3 2-44,9 0 111,11 0-90,12 0 46,11 0 22,7 0-45,6 0 44,5 0-21,4 3 134,0 2-180,3 4 68,-5 0-23,1 2 1,-3-2-1,0 0-22,0 0 46,-2-1-114,-3-2 113,-5-3-45,-4-1 45,-4-2-22,-4 0 21,-2 0-21,-3 0 22,-1 0-23,-2 0-22,3 1 112,2 1-112,2 2 90,3 1-113,2 1 68,1-1-45,6-2 0,-3-2 22,3-1-22,-5 0 45,-4 0-67,-3 0 44,-4 0-67,-2 0 90,-2 0-67,2 0 67,3 0-68,2 1 46,4 2 21,1 2-66,3-1 89,4-2-44,6-2-1,3 0-22,3 0 22,-2 0-22,-3 0 45,-4 0-67,-6 0 44,-5 0 24,-10 3-92,-7-1 69,-7 1-46,-6-1 69,-1-2-69,-2 0 46,0 0-23,-2 0 0,-2 0 67,-1 0-157,-1 0-246,0 0-494,-4 0-851,2 0-1167,-3 0 927,2 0 0,-2 0 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40.813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1139 241 11339,'0'-14'2892,"0"-2"-1816,0-4-89,0-3-68,0-3-179,0 1-157,0 3 179,-8-1-268,-5 1-248,-14 2-134,-5 4-134,-15 8 66,-9 2-88,-15 10 66,-11 19-286,35-7 1,-1 5 229,-1 5 1,-2 5-34,-2 1 0,0 2 10,-1 0 1,2 0 45,3 1 0,1 0-23,2 0 1,3 0 10,-31 30-89,16-4 90,15-9-90,20-8 45,12-5-45,11-1 481,21-1-413,15 0-24,30-5 113,11-5-370,14-1 392,3-3-89,-1 3 44,-3 4-44,-12 2 22,-10 8 22,-15 1 1,-15 6-1,-12 1-22,-11 1 45,-9-1-45,-3-4 90,-9 0-90,-9-7 22,-13-3-22,-12-6 303,-11-6-281,-10-12-44,-8-4 66,-9-9-66,1-12 44,2-11-44,7-13 44,15-3-66,8 0-203,21 4-628,8 4-829,12 4-314,4 4-1008,17-1-943,8 4 3969,22 3 0,-20 9 0,-1 5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41.259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13 159 9523,'-7'-19'4551,"2"3"-3609,5 4-135,0 5-381,0 0 44,0 6-133,0-1-68,0 2 404,4 0-158,8 15 69,5 15-204,10 22-245,2 21-90,4 10 22,2 6-312,0 3 313,0-12-68,-3-11 23,-4-19-69,-8-20 69,-8-15 112,-5-9-23,-5-14-45,-1-26-90,-1-25 46,0-36-111,1 42 1,0-2 98,-1-2 0,1 1-22,2 4 0,0 1-34,3-36-448,8 20-516,0 18-852,7 20-516,2 12-941,4 10 3318,1 5 0,-11 2 0,-5 0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43.460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123 95 7236,'-20'-15'964,"3"2"-628,11 7 112,1 3 24,1-1 110,1 1 68,1-1-111,-1-2-113,2 2-1,-4-2 24,2 0 134,-1 1 202,1 0 89,1 2-67,0 0 45,2 0 22,0 0-44,0 1-337,0 1-179,0 1-292,-1 0-89,1 0 90,-3 15-1,1 17 45,-3 30-67,-2 19 68,-1 12-68,1-2 45,2-5-67,2-14 44,2-13-135,1-13-559,0-14-315,2-9-425,6-10-337,3-7-202,7-3-649,1-7 2600,5-16 0,-12 11 0,1-10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44.031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1 104 15755,'0'30'830,"0"2"-718,0 11-22,0 0 45,0 3-68,8-3-67,3 0 0,11-7-23,2-2 46,6-10-46,3-4 91,4-8-113,1-6 179,-3-3-313,1-11 112,-5-12-91,-3-15 46,-8-14-3302,-8-5 3347,-6 0 67,-5 11-23,-1 8 113,-5 15-68,-1 10 1,-3 6-135,3 4 45,3 5 3503,1 14-3324,2 12-3392,0 16 3370,9-1-127,-1-2 59,9-10 1,-2-8-68,1-10 90,-1-8 22,0-4 3396,2-11-3328,-2-15-113,2-15 280,-3-18-391,-2-7-202,-6 2-315,-1 5-89,-5 9-673,0 11-1075,2 7-741,4 6 3184,5 3 0,-4 9 0,0 1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44.333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50 1 11765,'-2'0'1345,"1"14"-807,1 7 202,0 18-359,6 7 179,4 6-380,8 3-90,0 2-46,0 3 24,-6 3-46,-3 10 23,-4 4 22,-4 7-89,-1 3 111,0-4-89,0-4 90,-4-13-68,-4-13 69,-6-19-630,-4-14-1434,-3-13-2152,-4-10 4125,-1-17 0,11 11 0,3-10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44.924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19 95 12460,'-10'-19'5246,"5"7"-4686,1 3-514,4 5-1,3-2-1,13-4-44,8 0 23,15-1-23,7 3 22,2 4-358,2 2-494,-4 6-335,-3 9-674,-8 5-942,-9 10-873,-6-1 3654,-12-1 0,-3-9 0,-5-6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45.104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37 0 12841,'-20'0'2399,"4"0"-1884,24 0-88,7 0-181,16 0-179,6 0 23,9 0-45,1 3-1076,5-1-965,0 3-2309,3-1 4305,-4-2 0,-22 1 0,-7-3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51.009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976 74 8625,'3'-11'3655,"0"-1"-2332,-3 3-382,0-2-469,0 0 43,0 2-44,0 3-179,0 3-91,0 2-268,0 1 67,0 8 426,0 25-22,0 32-326,0-15 0,0 4-1186,0 9 1,-1 1 1140,-1 3 1,1 1-34,-1-3 0,0-2-297,1-4 1,-1-2 340,1-5 1,1-2 23,0 35-68,0-15 0,0-21-23,0-19 2019,0-14-1974,0-11 904,0-7-1151,0-20 24,0-18 178,0-26 1,-6-9 22,-4 1 45,-9 8-45,-7 13 45,0 12-45,-4 8 112,-2 9-68,-2 9 47,-6 8-69,-2 4 45,-3 3-111,-5 0 44,-3 1 0,-5 12-3415,-9 6 3438,-4 15-46,-1 4-2223,1 5 2224,7 3-667,10-2 644,11-1-23,12-8-22,14-4 1894,9-6-1849,9 0 2866,15 1-2821,8-2-45,16 2 90,7-3-45,8 3 1591,5 0-1614,6 3 46,1 3-23,1 0-23,-2-1 90,-5 0-134,-3-2 134,-10 1-89,-6 1 67,-10 0-45,-7 1 22,-10 4 1,-8-2 66,-4 3-66,-3-1-1,-3-5 68,-8 1-90,-8-6 68,-10-3-24,-4-3 68,-20-8-67,10-4-22,-16-5-46,17-12 46,3-1-23,2-9 0,6 1-292,7 0-336,7 6-807,10 1-1569,2 4 672,12 2-829,14 2 3161,12 2 0,-8 1 0,-4 0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51.360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1 16002,'0'25'1861,"5"10"-1816,1 16 0,3 1-23,3-3-22,-1-8-67,0-10-539,-3-7-223,-2-10-1,-5-6 113,1-6-1009,-2-8-1369,0-17 3095,0-17 0,0 13 0,0-2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6:37.8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84 9231,'-3'-3'3229,"2"0"-2422,-1 3 134,2-1-21,-2 1-203,0-2-89,0 1 67,-2-1-112,3-1-157,-3 1 45,2 1-113,0-1 225,1 1-493,1-1-23,0 1-44,0 0 89,0-2-67,0 2-67,0-1-90,0 0 89,0-1 0,0 1 23,2-4-22,1 1 44,4-1-44,0 2 44,-1 1-67,0-1 68,-1 1-23,0-1 0,2 0 0,-2 2-23,2 0 1,0 2 22,1-1 22,1 1-44,-3-2 22,2 2-22,-2 0-1,2 0 1,0 0-45,-1 0-1,-1 0-21,-3 0 66,2 0-21,-1 0 44,0 0-68,0 0 46,2 0 22,-2 3-22,2-2-1,-1 3-44,1-1 45,-1 0-69,-1 1 46,-1 0-22,-1 2 45,1 0-23,-1 1 45,0 1-67,-1-1 67,-1 4 89,0-1-111,0 2 67,0 2-68,0 0 46,0-1-46,0-1 68,0 0-67,0 4 22,0-1 0,0 5 22,-3-4-44,1 1 67,-3 0-90,-1-2 0,1 1-67,1-3 45,0-1 0,1-1 22,-1-2 67,-2 1-67,1-1 23,-2 1 0,1 0 22,0 0-23,-1-1 46,0-2-23,0 0 0,-2-1 22,2-1-67,0 0 0,4-2-202,0 0-21,2-1-9563,1-2 9828,3-1 0,-2 1 0,2-3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51.568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 19 17639,'22'-2'-4798,"1"1"-45,-3 1 4843,0-7 0,-7 5 0,-5-5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52.349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129 80 12505,'-37'-22'4641,"5"6"-3834,4 4-224,10 4-180,9 1-381,5 2-134,4 2-112,0 1 247,15-1-1,11 3-44,19-2 89,12 13-112,1 11 112,-1 13-67,-2 10-44,-11 1-113,-8 3-22,-15 1 66,-11-1 68,-7 4 45,-22 1-201,-9 4-1,-21 0 68,-7 1-3281,-1-5 3370,0-4 8,-10 5 60,27-20 44,-1 1-292,32-24 46,5-2 112,14-2 3541,12 1-3182,14 1 88,34 4-268,-13-1-44,21 2-46,-19-2 0,1 4-447,-2-1-338,-6 2-582,-12-6-68,-11-2-515,-12-6 112,-10-3-2354,-4-1 4170,-10-5 0,5 4 0,-4-5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52.559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22 17347,'24'-8'247,"7"-1"-224,11 7-1,9 0-650,7 2-740,3 0-1233,1 6-2017,-1 3 4618,-7 3 0,-24-4 0,-9-4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52.897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3 74 16607,'-2'-21'830,"9"1"-830,12 11 67,17-3-22,15 6 0,7 1-22,6 7-158,27 20-538,-24-5-515,11 12-426,-39-12-135,-13-6-291,-8-5-337,-10-3 2377,-4-3 0,-4 0 0,0 0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53.102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12 1 13873,'-6'29'3026,"0"7"-2690,12 9-224,3 9-22,5 6-90,4 2 0,5-4 0,1-1 0,-6-9 0,20 30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53.438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29 51 16294,'-8'25'672,"2"6"-470,3 15-180,1 3 23,2 5-67,9-7-23,2-5 45,9-12-179,3-9-135,4-11 22,4-5-291,4-18-381,2-14 135,-5-21 134,-6-12 246,-8-1 449,-10 1 45,-4 11 650,-13 8 246,-10 11-133,-11 8-2109,-29 26 1,2 9 1300,33-7 0,-69 23 0,110-24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53.664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1 107 17526,'83'-26'75,"1"-1"0,-5 4 0,-10 4-30,-12 12-112,2 4-449,0 1-403,-3 2-539,-5 0-201,-7 0-718,-10 0-425,-12 0 2802,-11 0 0,-5 0 0,-6 0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53.841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4 0 16361,'-3'77'1547,"4"-4"-1547,6-13 67,5-4-605,3 0-875,-1-12-762,1-8-2039,-5-10 4214,-3-13 0,-4-5 0,-1-8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2:54.284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162 79 14948,'35'-51'3386,"2"24"-3476,13 87-44,-9 4-158,-13 5 68,-19-19 0,-6 2 112,-19 28-97,3-27 0,-6-4 165,-36 12 248,-3-12-226,-2-14 428,8-12 109,10-11-44,15-5-225,12-5-102,9-1-301,5-1 135,12 0 89,13 0-67,18 0 45,15 0-90,8 0-605,6 0-853,5 0-739,3 10-1614,2 8 3856,-1 12 0,-35-9 0,-11-5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00.585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71 120 14635,'-23'3'2084,"6"0"-1568,12-4-381,4-1-158,1-1 46,0-4-23,0 0 89,0-5-22,0 3 69,0-1 65,-3 6 1,3 0-23,-3 3-89,3-1 67,0 1 89,0 0-111,0 0 67,0 0-67,0 0-23,-2 1 44,2 0-88,-3 0 44,2 0-112,-1-3 89,-1 1-89,3-2 46,-3 1-24,3 1 23,-1 1 22,-1 1-45,2 0-66,-2 0 66,12-2-22,6-1 45,12 0-68,5-3 91,4 1-68,1-1-202,1 0-202,0 1-134,-2 1-224,-2 2-292,-3 1-224,-7 1-448,-6 0-337,-8 0-314,-5 0-515,-5 0 2892,-1 12 0,0-9 0,0 9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6:39.0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276 72 8625,'-13'-22'4552,"4"5"-3655,-13 2-561,10 10 202,-5 0-179,5 5-269,-3-4 44,4 4-66,-2-1 21,3 1-66,-1-1 178,2 1-111,0-1 67,1 1-112,-3 0-45,1 0 23,1 1-46,0 3 46,1 3-46,-1 1 46,2 1-23,-2 0 0,2 1 0,1 1 22,-1 2 0,3 1 1,0 1 89,1 1-90,2 0 23,0 1-23,1 0 23,0 1 0,0-1-45,0-3 22,0 0 1,0-2-23,0-2-23,0 1 46,0-2-68,0 2 45,0 0-45,0-1 45,0 3 45,0-2-23,3 1 46,1-2-46,6 1 23,-2-1-23,6-1 68,-3 1-135,4-1 113,-1-2-68,-1 1 45,1-3-23,1 2-44,3-1 89,3 0-90,4 0 68,1 0-22,2-1 21,-2 1-44,-2-2 0,-2-1 45,-6 0-45,-2-2 23,-4 0-23,-3-1 67,-2 0-134,-2 0-628,0-5-1458,2-4-3317,-2-10 5470,0-8 0,-3 11 0,0 1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00.903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50 52 10554,'-21'-6'3923,"3"1"-2824,14 4-471,0 1-113,3 0 1347,0 0-2042,4 0 248,9 0-91,13 0 68,21 0 22,49 1-717,-10 0-213,-28 0 0,0-1-1850,28-1-3924,-11-6 6637,-8-7 0,-31 4 0,-13-1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02.420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501 43 9298,'15'-14'2287,"-3"2"-1502,-4 4-269,-2 3-360,0 2-43,-1 2 245,-3 1 337,-1 0 606,-1 0-808,-4 4-471,-9 12 91,-12 13-181,-15 18 158,-8 8-90,-11 6 45,-2 3-1416,-4-1 1371,3-3-854,8-11 831,7-10 68,12-14-45,10-10 90,13-9-247,7-5 1164,5-1-1097,10 0-2241,12-4 2534,21-4 163,53-14-321,-6 7 11,-27 4 1,1 2-57,-11 6 0,-2 1 89,48 0-156,-8 10-158,-17 5-290,-16 7-135,-20 0-673,-14-3-561,-14-8 764,-5-3 918,-10-5 202,-12-5 0,9 3 0,-8-3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02.647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89 13 12460,'-29'-7'4147,"6"2"-3788,9 20-135,5 14 45,1 27-111,5 17-69,0 12-89,3 3 23,2 0-46,7-6 91,6-8-831,9-13-739,-2-13-337,0-19-582,-5-13-1817,-2-15 4238,-2-29 0,-6 19 0,-3-18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02.887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1 14881,'5'75'390,"-1"1"1,1 0 0,-1-1 0,1 5 0,0 1 0,0-4 0,0-13-380,-1-11 0,0-6-146,2 16 1,1-4-785,4 7-1077,2-15-874,-3-18-1188,1-14 4058,-1-12 0,-4-5 0,-1-2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03.232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333 0 15329,'-6'27'606,"-14"10"-562,-16 21-44,-16 11 68,-5 6-408,-2 0 497,4-5 112,7-14 627,63-6-784,-1-27-22,74-4-448,-14-19-719,-1 0-918,-6 1-1009,-28 1-1073,-8 0 4077,-5-1 0,-15-1 0,-3 0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03.428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 0 16361,'0'41'897,"0"12"-853,0 18-66,0 8 67,1 0-157,5-9-494,2-12-492,4-14-584,-3-13-806,-1-14-181,-5-9 2669,-2-8 0,-1 0 0,0-2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03.888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43 70 17258,'2'-23'89,"8"2"-89,3 9 23,11 4-46,1 4 23,-1 2 0,3 4-45,-5 10-22,1 9-179,-6 14 111,-8 2-44,-3 3 179,-6-6-45,0-5 67,-11-8 1,-4-6-23,-14-8 67,0-3-112,0-4 225,7 0 201,7 0-516,9-2-179,3 1 269,5-1 45,11 0-22,7 2 22,14 7 135,1 13-158,0 14 91,0 11-68,-7 5 44,-4-4-21,-13-6 156,-4-2-22,-12-6 0,-11-1-22,-10-3-135,-12-6 45,-2-9-382,-1-7-246,1-10-538,2-13-1143,8-11-2580,4-15 4844,10-8 0,7 24 0,5 2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04.200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34 12415,'0'-10'2287,"0"1"-1570,7 7-246,7-3-112,11 2 134,10 0-224,7 2-134,10 1-23,11 0-90,7 0 45,9 0-89,7 0 67,-1 0-426,-4 0-225,-13 0-223,-13 0-181,-14 0-559,-14 1-695,-13 1 66,-8-1 2198,-4 1 0,-2-2 0,0 0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04.416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98 1 12975,'-13'17'5291,"-1"13"-4797,12 19-293,-2 21-43,0 13-113,1 9-397,2 0 330,-1-6 22,2-11-385,0-13-400,0-13-784,0-12-920,0-10-1996,-9-8 4485,-8-9 0,3-3 0,-1-7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04.956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74 19 10442,'-20'5'4260,"3"1"-3072,2-3-627,7 1-248,1-2-21,5-1 134,-1-1-22,3 0 268,-1 0-649,9 0 493,14 0-113,21 0 1,24 0-270,26 0-514,-38 0 1,3 0 435,10 0 0,3 0-12,5 0 1,3 0-34,5 0 1,3 0-12,1 0 0,1 0 33,2 1 1,0 1-34,-1 0 0,-1 1-34,-6 0 1,-2 0-124,-7 1 0,-3 0 22,-11-1 1,-5 0-225,26 2-202,-26-2 561,-31-2-246,-11-1-1413,-21-3-292,-9-10-2622,-11-3 4779,-12-7 1,18 10-1,0 5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56:40.0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52 9119,'0'11'4776,"0"-2"-4418,0-9 113,-3 0 45,-2 0-135,-3 0-90,-1 0 68,1 0-135,2 0-112,1 0-67,2 0-67,-1-3 67,1 0-23,-1-2-67,0-2 0,3 1 23,0-1-68,1-1 113,0 0-23,0 1-23,4-1 1,2 3-45,3 1 67,1 3-112,0 1 89,0 0 23,0 0-22,-1 0 22,-1 0-45,-2 0 0,-1 2 1,-2 2 44,-1 2 22,-1 2 45,-1 1-44,0 0 44,0 0 22,-1-1 1,-2-3 22,-1-1-45,-4-2 23,-1-1-90,-2-1 45,0 0-68,1-1 23,2-3 0,3-1-45,2-1 45,2 1-67,1 2-90,0 2-359,0 0 24,2 1-203,2 0-875,1 0-1434,1 0 3004,-4 0 0,1 0 0,-3 0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05.292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10 0 17302,'-5'48'1010,"1"9"-876,9 15-67,2 5-67,5 1 23,-1-8-23,1-6-583,-4-7-180,2-13-312,-5-7-293,1-12-717,-5-10-897,1-6 2982,-2-7 0,0-1 0,0-1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05.804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3 128 14971,'-2'-16'2018,"1"-1"-1839,2 6-22,9-3 0,6-5 0,13 0-22,8 3 89,4 6-224,9 5 89,1 4-111,4 8 89,0 7-67,-4 9-22,-7 4-90,-9-2-23,-12-3 46,-9-5 66,-9-4 135,-5-2-336,-15-1 22,-9 2 67,-16 5 135,-6 2-67,0 5 0,-1 1 45,1 2 22,3-1 0,5-6 44,9-5 136,10-9 44,9-3-112,7-3-156,2 0-114,1 0 271,5 0-68,8 0 156,10 3-22,7 4-67,11 7-112,7 6 45,8 2-22,8 2 21,4-5-21,3 0-538,-4-3-382,-3-3-763,-10 0-4461,12 5 6121,-25-5 0,-3 0 0,-27-7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08.086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 58 16182,'10'-24'1860,"-2"4"-1433,-8 12-2,0 4-245,0 3-45,0 1-91,0 13 1,0 16 112,7 28-90,1 21-22,10 17-326,-9-42 0,1 1 292,0 2 1,0 1 10,0 1 1,1 0-23,-1 0 0,0-1 0,0-3 0,1-2-60,11 40-97,-4-20-359,-3-22-223,-4-23 66,-5-14 135,-3-10-785,-2-13-1300,-2-21-1390,-7-26 4013,-4-25 0,2 31 0,2 7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08.576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55 208 11585,'-8'-62'5202,"1"8"-5180,7 29 68,12 1-112,9 4 67,17 6-45,11 7 22,6 5-22,6 15 22,-2 5 23,-3 14-45,-8 3 23,-10-1-46,-9-5 68,-12-5-90,-8-6 90,-7 0-67,-8 2 22,-15 5-90,-14 5 68,-48 22-23,16-13 67,18-11 1,-1-2-46,-15 7 202,6-3 157,13-7 225,17-7-224,12-8-360,12-5-224,3-1 180,15-2 134,9 0 1,18 0 88,9 0-133,4 0 112,2 0-113,0 0 23,0 2-23,-4 7 1,0 3-1,-7 4-291,-3 0-314,-8-1-516,-7-1-919,-6-2-761,-7-1-1705,-5-1 4484,-3 0 0,-4-4 0,-1-2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08.908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 3 16204,'40'0'291,"3"0"-313,-1 0 89,5 0-112,1 0 90,-1-1-583,10 0-336,-20 0-606,2 1-515,-24 0-786,-6 0 2781,-4 0 0,-4 0 0,-1 0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09.159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0 16271,'0'17'1659,"0"7"-1076,0 6-224,0 15-225,0 13-134,0 5 23,0 6-46,4-2-717,3-3-807,5-4-1748,1-12-3028,-3-13 6323,-2-18 0,-5-9 0,-2-8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11.208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 4 18065,'59'0'874,"-11"0"-874,23-2 90,-15 1-135,-3 1 113,-1 8-203,-5 5-246,-7 10 67,-8 6 22,-8 0 113,-11 5 22,-6-1 45,-6 4-90,-6 2 135,-12 4-23,-7 0 45,-12 3 23,0-1 22,-2 0-22,3 2-1,4-5 46,8-4-46,8-6 90,9-8-111,4-5 178,2-5-22,2 0 90,7-3-67,7 1-1,8-3-67,5-1-89,5-1 89,4 0-89,-2-1-449,3 1-650,-5 0-381,-2 0-987,-3-4-1569,-5 3 4058,-5-3 0,-8 1 0,-6-2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11.490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1 18827,'36'0'538,"11"3"-560,13 3 89,14 2-67,8 4-112,2-4-695,3-1-740,-7-4-269,-7-1-1458,-13-2-2846,-17-8 6120,-14-7 0,-17 4 0,-7-1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26.664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55 89 8558,'-3'-24'2803,"-1"4"-2175,3 9-90,0 2 112,0 1 22,-1 1-223,-1 3 45,1 0-158,1 4 135,1-1-359,-1 3 156,-1 10-132,-1 11 110,0 17 0,1 10-66,1 17 22,1 8 22,0 12-451,0 9 249,0 0 68,0 0-158,0-10 136,0-14-91,3-15 46,-1-17-23,1-17-68,-2-11 68,-1-10-179,0-2 182,0-8-945,0-17 158,0-20-595,0-5 0,0-5-1020,-1-33 657,-2 28 1,0 0 1741,-8-20 0,3 36 0,0 10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27.197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134 57 15755,'68'-18'15,"0"0"0,-5 1 0,-14 13 75,-29 38-68,-7 0 23,-7-2 22,-3-3-22,-3 0 68,0-3-91,-9-2 68,-5-2-113,-13-3 158,-2-2-158,-9-3 23,-18 2 0,9-6 23,-9 4-46,18-7 46,7-1-46,4-1 68,7-3-67,5 0 156,7-1 113,2 0 0,4-1-91,1 0-111,1 0-224,0 1 112,0 6 44,7 10 135,9 9-112,11 11 90,7 3-68,4 4 1,-1 2-1,2 1-22,1 2 45,-3-4-90,-3-4 112,-8-9-134,-5-7-157,-9-7-560,-3-8-271,-6-2-626,-2-5 761,-1-2 1,0-1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02:13.51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 1 9456,'-1'18'560,"1"1"-313,-1 8-158,1-1 46,0 5-1,0 1 23,0 3-45,0 5 1,0 0-24,0 2 23,0 0 45,0-1-45,1 2 22,0-3-66,2 1-1,0-2 23,0-1-68,1 1 46,-1 0-46,0 2 23,-1-1 22,1 0-45,-1 2 23,1 0 22,0 1-44,2 0-1,-2 1 1,2-3-1,0 0-44,-1-4 66,-1 0-44,-1-5 0,1-2 45,-1-2-22,-1-3-23,0 2-23,-1-4 46,0 1-23,2-4-23,-2-1 46,2-2-23,-2-2 45,1-2-45,-1 0 0,0-3 0,1 0 23,0-1-23,0 1 0,-1 1 22,0 1-22,0-2 0,0-1 45,0-3-45,0 0 45,0-4-360,0 1-1747,1-3-2243,1-1 4305,0-22 0,0 17 0,-2-17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28.850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0 15 18581,'31'-8'67,"4"1"-112,14 13 112,2 7-89,0 10 67,-2 11-68,-6 4 68,-11 6-112,-8 3 67,-11 3 0,-8 0-45,-3-2 23,-5 0-158,-11-5 113,-7 0-90,-14-5 90,-1-1-45,-2-5 112,3-2-23,3-4 1,3-3 44,7-6-22,6-5 67,7-3-67,4-5 23,4-2-135,1-2 67,0 2-22,0 3 112,5 8-1,9 5-44,9 8 23,8-1-46,5 4 68,3-5-90,3 2-111,3-3-629,-1-3 67,-2-3-425,-6-5-472,-8-2-425,-7-2-673,-12 0 2713,-3-5 0,-6 0 0,0-3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29.124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 5 17504,'31'-5'2018,"7"8"-1906,13 7-22,7 5-45,9 5-90,3-2-22,4 5-651,-2 2-559,-6-2-630,-8 1-738,-11-4-2422,-9-4 5067,-16-7 0,-9-5 0,-10-4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30.295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31 19 14410,'-8'-10'2063,"2"4"-1951,5 3-179,1 3-45,0 0 112,1 0-23,12 13 225,6 11 135,14 25-91,3 17 0,3 18-277,-20-36 1,-2 2 75,1 6 0,-2 2 0,-2 6 0,-1 3-1,-2 7 1,-2 2-559,-2 4 0,-2 2 525,-1 3 0,-2 1-11,0 1 0,-3 0 34,-3-1 0,-2-2-57,-3-1 1,-1-2 44,-5-6 1,-2-3-22,0-7 0,-2-3-1,2-11 0,0-3 0,-12 23-201,3-24-472,6-20-3496,-1-14 1658,3-19 2580,-6-85 1,13 58-1,-2-55 1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30.835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83 34 15755,'-8'-18'2646,"1"4"-2690,7 12-1,0 2 22,11 0 135,6 0-112,16 0 68,1 2-68,2 5 44,-4 5-21,-1 10-1,-5 5 45,-7 7-44,-9 8 44,-6 9-67,-15 10 45,-10 6-68,-17 2 113,-9-6-157,-2-9 134,0-15-22,9-13 0,8-9 426,12-10-314,11-4-68,5-2-178,4-1 44,0 0 0,12-1 202,10-6-68,18-6-66,11-5-1,4-2-111,1 1-539,1 8-875,-6 4-223,-8 6-1188,-12 12-1526,-15 13 4440,-8 18 0,-8-14 0,0-2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3:31.672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661 150 8581,'-15'-22'2578,"2"3"-1995,6 5-224,0 2-90,-1 1 247,0 0-315,0 2 181,0 0 44,2 1 403,-1-1-111,-1 3-23,-1-1-157,-2 2 22,1 0-21,-7 4-181,-1-1-89,-7 2-179,-2 0 44,-2 0-111,-5 11 44,-1 15 67,-6 26-22,-2 27-153,19-29 0,1 3 153,-1 7 0,2 4 0,-1 5 0,1 2-34,2 4 1,1 0-341,2 4 0,3 1 262,0 0 0,2 0 44,3 0 1,1-1-79,3-1 1,1 0 55,1-4 1,1 0-23,1-3 0,2 0 0,0-4 0,3-1 11,3-5 0,4-1-45,2-4 1,5-3-302,3-3 1,5-4-70,4-3 1,2-3-270,4-1 1,2-4-303,5-4 0,2-3-416,4-3 1,2-4-1884,0-8 1,1-3 3273,0-2 0,-3-4 0,7-4 0,-15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02:24.4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51 261 7482,'-12'-11'1794,"2"2"-1637,5 3 134,1 2 45,-2-1 23,2 1 22,-2 0 46,5 1-69,-1 0-156,2 1-404,0 0 157,7 2 23,3-1 22,9 1 22,3 0-22,3 0 0,1 0 0,4 0 45,-1 0-45,2 1 0,-2-1 22,0 2 1,-3-1-23,1 0 0,-1-1 23,0 0-1,3 0-22,-1 0 0,1 0 0,-2 0 23,-2 0-23,0 0 44,-1 0-44,-1 0 23,2 0-1,-2 0-22,1 0 0,-5 0 23,1 0-1,-2 0 0,2 0-22,0 0 0,1 0 45,-1 0-45,-2 0 0,-1 0 0,0 0 23,-1 0 21,2 0 24,0 0-46,1-3 0,0 2 23,0-4-45,1 3 23,-1-2-23,0 2 44,-1 1-21,-1 0-46,-2 1 46,2 0-1,-1 0 45,2-1 46,2 0-68,1-1-67,0 2 89,1-1-45,2 0 45,1-1 1,0-1 111,0-1-112,0-2 0,-1 2-22,2-3-23,-2 2-22,0 0 45,-1 0-45,0 3 23,1-3-23,0 3 45,1-2-90,-1 3 90,0-1-23,-1 1 23,0-1 0,0 0 45,2-1-23,1-1 22,0-1-44,2 0-22,-2-2 44,0 2-22,2-1-23,0 3 23,3-2 0,1 0-45,1 0 44,0-1-44,0 2 0,1-1 46,-3 4-46,3 0 22,-2 0 1,4 0 22,-1-1-45,0 2 0,-2-2 22,-2 2 0,0-1-22,-2 0 23,0 0-1,1-1 0,-2 2-22,4-1 68,-2 0-46,1 1 23,0-3 0,-4 2 22,3-2-22,-2-1-23,2-1 23,0 1-45,1 0 0,-4-1 0,2 3 0,-3-1 0,-1 1 22,2 2-22,-2-2 0,2 2 45,-1-2-45,-1 2 0,0 0 45,0-1-45,-1 1 22,1-1-44,-3 1 22,-2 0 0,-4 0 0,1 0 0,-2 0 0,2 0 0,-1 0 0,0 0 22,-1 0 1,1 0-23,-1 0 23,1 0-23,-1 0 0,-2 0 0,0 0 0,-2 0 22,3 1-22,-4 0-22,2 1 44,-3 0-22,-1-1 0,2 1 45,-1-1-45,1 0 22,-1-1-22,1 1 0,-3-1 0,0 0 0,-1 0 0,-2 0 0,2 1 0,-3-1 0,2 1 0,0 0 0,2 0 0,-1 1 23,2-2-46,-1 2 23,-1 0 0,-1-1 0,0 0-67,-3 0 67,2-1 0,-3 2-22,1-1 22,-2 1-23,2-2 0,0 2-22,0 0 45,2 2 23,-1 2-1,2 0 46,-1 1 44,-1 2 45,0 2 0,-2 3-45,0 5 90,-1 2-45,0 4-112,0 3 44,1 1-44,-1 4 0,3 1 22,0 1-22,3 5 67,-1-2-45,0 4 23,-1-3-67,0-2 22,1 0 22,-1-2 90,1 2-68,0 1 1,0-1-45,0 0-45,1-1 44,1-2-44,-3 1 23,1-2-1,-3-1 23,2 0-45,-3 0 0,0-3 45,-1 0-45,0-3 0,0 3 0,0 0 23,1 3-46,0 2 46,0-3-23,-1 2 0,0-1 0,1 0 22,-1 0-22,1 0 0,-1-3 23,0-2-23,0-3 0,0-1-23,0-3 46,0-2-46,0 0 46,0-2-23,0 2 0,0-1 0,0-2-23,0 0 46,0 0-46,0-3 46,0-1-23,0-2 0,0-1 0,0 1 0,0 1 0,0 2 0,0 0 0,0 0 0,0-1 22,0 1-44,0 0 22,0 4 0,1 2-427,-1 4-514,3 9-808,-2 11-2758,1 8 4507,-8-4 0,4-17 0,-4-14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02:26.4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0 207 9410,'2'-8'942,"2"-1"-516,-1 2-112,-1 1 22,0 3-134,-2 2-157,2 0-22,-1 0-23,1 0-23,0-1 46,3 1 66,3-2-66,4-2 111,2-1-44,4 0-46,1 0-66,3 1 22,-1 1 0,1 1 22,-1-1 23,-1 2-22,1-3 66,3 2-44,-1-2-3302,1 1 3257,-1 1 45,8-2 0,-6 1 44,6-1-66,-11 2 44,3 0-45,0 2 3393,2 0-3393,2 1-22,-3 0 23,1-1 66,13-1-66,-7-2 66,7-1-89,-14 1 23,-1 0-1,-2 2 0,0 1 1,-1 1 22,-2 0 0,0 0-23,-1 0 23,0 0 0,-2 0 22,-1 0-22,1 0 0,-2 0-45,0 0 67,0 0-45,-1 0 1,4 0 44,1 0 0,3 0 23,2 0-1,-2 0-21,2 0-68,1 0 68,1 0-46,2 0 0,-2 0 1,2 0 21,1 0-44,1 0 23,1 0 22,0 0-1,-1 0-21,1 0-1,-1 0 1,0 0-1,-2 0 23,-2 0-45,-1 0 45,0-1-45,0 0 22,3 0 0,0 1 23,3 0 22,-2 0-22,1 0-22,0 0 0,0 0 44,3-1-45,0 1 1,2-1 22,0 1-23,0 0-22,-1 0 22,2-1-22,1-1 45,3 1-45,2 0 0,1 1-45,-2 0 90,1 0-45,-5 0 0,2 0 23,-5 0-23,1 0 22,-1 0-22,1 0 22,-1 0 1,-1 0-23,-2 0 0,-2 0 22,0 0 1,-1 0 44,0 0-67,1 0 22,-2 0 1,1 0-1,-3 0 0,2 0 46,-4 0-1,2 0-45,0-1 46,0 0-68,3-2 45,-1 1-45,-1 0 67,1-2-67,-1 0 45,1 0-23,1-1 1,-1 0-1,-1 2-22,0-1 22,-1 2-22,2-1-22,-1 2 44,0-1-22,0 2 0,1-1 45,0 1-45,0 0 23,-3 0-46,2 0 46,-2 0-23,3 0 0,0 0 0,-2 0 0,3 0-23,-2 0 46,3 0-1,-2 0 0,2 0 1,-1 0-46,3 0 23,-2 2-941,0 9 941,-4 31 0,-9-23 0,-7 18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02:30.3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10 276 10554,'-4'-8'1524,"1"1"-1030,3 1-248,-1 3-223,1 1-404,-1 2 426,5 0-23,4 0-22,8 0 45,4 0-23,4 0 1,2 0 22,3 0-23,-1 0 0,1-1-22,-2 0-22,-2-2 44,-1 1-22,0 0-3369,-3-2 3391,1 0 68,2-2-23,-8-1 23,1-2-68,-9 0 23,-2-1 67,-2-2 3348,-2-4-3393,-2 3-22,0-5-23,-2 4 0,-5 1 1,-4-1 22,-5 1-45,-1-2 0,0 1-45,-1 1 22,-10 1-44,7 4 67,-6-1-22,7 5-23,-2 2-22,0 1 44,-2 1-44,1 0-1,2 0 24,2 0 44,1 2-90,5 3 68,0 4-46,5 4 24,1 1 44,0 4-23,1 2 23,1 2 0,1 3 0,1-1-22,2 1 22,1 1 0,0-1-23,0 0 46,0 2-23,4-1 0,1 0 0,5 1 0,3-5 22,3-1 1,2-3-46,-1-3 46,1-2 21,1-3-21,4 0-1,4-1 23,7-1-247,8-4-269,7-2-336,7-2-22,1 0-427,2-2-806,-2-1 2062,-5-5 0,-23 4 0,-9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15.93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0 266 11630,'17'0'1188,"4"0"-919,2 0 113,4-4-270,2-3-45,0-4 0,-3 0-22,-2 0 0,-5 1-1,-4 0-20,-2 1-2,-5-2 0,0-1 1,-5-1 22,0-1-45,-2-2-68,-1-1 0,0 1-21,0 1-23,0-1 22,-2 1 68,-2 1-1,-1 1 1,-2 4-68,0 2 1,0 4-158,-5 2 224,4 1 1,-6 5 22,3 6 0,-2 8 0,-3 7 292,-7 16-135,5-8 44,-4 9-22,7-16-88,3-2 43,4-2 0,3 6-66,3-11-46,3 4 90,8-12 0,7-3-45,8-3 1,5-2-23,5-2-292,2-3-695,2-2-2129,20-8-181,-14 2 3252,14-5 0,-36 10 0,-4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02:31.4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60 9231,'5'23'1412,"-1"0"-1142,2 1-91,-1 4-22,1-1-45,-1 4-45,0 0-22,1 0 0,-1 1-45,0-3 22,-1-2 23,0-6-23,-2-2 1,-1-6 0,0-1-23,0-5 45,0-2-45,0-2 1008,-1-3-873,0-10-135,0-4 22,0-12 23,0-2-45,0-2-22,2 0 44,1 0-67,5 0 45,2-1 0,1 0 23,2 2-46,-1 0 23,-1 4-22,-1-2 22,0 6 0,0 1-23,-1 7-44,0 3 22,0 5-44,-2 1 44,2 3-67,0 0 90,1 1-46,0 0 45,3 0-22,-1 2 90,2 3-45,-1 2 0,0 4 0,-2-1-45,1 4 23,-1 2 0,-2 2-1,1 2 23,-5 1 23,-2 4-23,-2 3 22,-1 0-22,0 4 22,0-4-22,0 3 68,0-4-68,0-1 45,-2 1-22,0-5-1,-1 0-22,2-4-270,0-2-335,1-2-920,0-3-156,4-3 1681,3-3 0,-1-3 0,0-2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02:32.28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0 362 10173,'25'-1'157,"0"0"-90,-7-3 0,2 0-22,-1-3 22,0-1-44,0-1 21,-1-2-44,0-1 68,-2 0-46,-2 0 0,-1-1-3414,-1-1 3392,0-3 23,-2-2-23,-1-2-23,-2-1 1,-4 1-23,0 1-67,-2 2 3482,-1 0-3370,0 2 22,-1 0-22,-4 2 23,-2 2 66,-3 2-66,0 2-1,0 1-22,-1 1 0,-2 1-22,-1 3-1,-4 1 46,0 2-23,0 7-23,1 3 46,0 8-46,-1 1 68,2 5 0,0 0-45,3 4 67,3 1-22,4-1 45,2 2 22,3-4-45,0 1-22,1-2-45,0-2 23,0-1 44,0 0-22,0-1-1,3 3 46,3-1-23,4 0 0,1-4-44,0-3-23,2-2 45,-2-4-45,2 0 0,-1-3 23,3-2 21,1 0 1,6-4-22,4 2 66,5-4-89,6 1-201,3-1-697,4 0-559,6-1-1816,1-4 3273,2-3 0,-23 2 0,-8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02:33.0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 41 7751,'-8'-14'2467,"1"3"-2042,4 5 159,1 2-69,0 1-156,1 2-718,0-1 382,1 13 22,0 5 44,0 15 68,2 5-90,3 4-3369,3 0 3324,0 1 23,1 0 22,-3 0-67,0-2 23,-3-5-23,0-5 68,0-8-68,-1-5 67,-1-7 0,1-3 3504,-1-4-2248,0-1-1301,-1-7-44,1-6 112,1-10-90,3-4 22,1-4-22,2 1-22,1 0-23,2 0-22,3 2-292,3-1 23,2 2-292,1 3 179,0 2-224,1 6-425,1 3-180,2 5-942,3 3 2220,0 3 0,-12 1 0,-3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02:34.2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314 262 6586,'12'-16'1120,"-1"0"-537,-3-3 45,-2 1-202,-3 0-179,-1 1 201,-1-1-268,-1 0-46,0-2 68,0 1-68,0-1 23,-6 2-22,-1 2-135,-7 3-45,-3 5 0,0 3 68,-2 3-69,1 2 92,-1 7-69,-1 6 23,0 9 23,0 6-1,-2 4-22,3 1 68,1 4-68,3-2 22,5-1 23,3-4 22,5-3-22,1-4-23,1-2-22,3-4 0,5-2 23,5-3-1,3-2 23,1-3-23,1-4-22,0 0 45,2-3 22,0 0-22,1-8 22,1-2-22,-2-9-135,-1-1 135,-2-2-90,-2 1-22,-2 0-22,0 2 44,-2 2-67,-4 0 22,1 2 68,-5 0-23,1 4 45,0 4-22,-3 3-46,2 2-179,-3 1 247,0 8 0,0 3 45,0 11 22,0 4 46,0 6 156,-3 4-112,0 0-45,-2 6-45,-2-1 68,1 5-113,0 1 45,-1 2-44,3 1-1,-2 1 1,4-2-1,-2-2 0,0-2 46,0-5-46,-2-3 0,-1-7 46,0-5-24,-4-4 1,0-3 45,-2-3-45,1-2-1,-3-1 1,-1-3 46,-4 1-2,-1-2 1,-3-2 22,1-2 45,-1-2 67,1-1-22,2 0-180,3-3-22,1-7 0,4-2 0,1-9-22,2-1-23,2-4 90,3-3-112,3-3-3505,2-1 3370,0 1-111,8-12 268,1 11 45,10-8-90,2 12-23,6 2 69,8 1 66,2 2-224,8 0-201,1 1-269,3 4 3099,5 3-3795,2 7-1411,7 3 2779,2 1 0,-27 3 0,-8-1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02:35.06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0 107 8021,'0'-28'2757,"0"1"-2040,0 11-156,0 1-202,0 6-202,0 3-157,0 3-157,0 1 44,0 1 24,7 2 66,4 12 68,8 8 90,5 17-67,1 8-3393,0 3 3370,-2 1-23,-3-4 23,-2-4-45,-2-6-315,2-7-312,-4-4-315,3-4 3146,-3-2-4088,2-2 1884,-1-6 0,-6-4 0,-3-5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02:35.4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353 0 10128,'-5'16'1794,"-4"8"-1436,-9 13-66,-6 11-113,-9 8-22,-1 9-45,-5 3-67,1 5-23,1 1 46,2 2-136,3 1-784,8-1-762,9-1-1144,7-5 2758,7-16 0,1-23 0,0-15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02:37.0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194 12 7729,'-3'2'2735,"-1"-3"-2354,0-3 1,0-1-91,0 3-67,3 1-134,-1 1-112,0 0 111,-3 7 68,-3 11 89,-3 13 46,-1 15-45,-3 6-113,1 10-44,-1 3-45,1 5 22,2 1-44,0 0-1,0-2 1,1-4-1,-1-4 45,4-8-246,2-6-359,4-11-1974,2-1 180,8-19 2332,5 0 0,-2-16 0,-2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02:37.66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165 26 9276,'-13'-11'2331,"3"3"-2106,2 3-247,0 3-23,-1 2 22,-1 2 68,-1 8 0,-3 7 22,-1 10-44,-1 3 21,0 1 46,2-1 0,4 0-46,3 1-44,5-3 23,1-2-1,1-3 23,1-6-45,7-1 90,3-7-45,9-3-22,-1-4 89,5-3-45,1-10-22,1-4-45,0-12-68,-2-4 24,-6-1-1,-4-1-22,-7 5-1,-3-1-44,-3 4-3303,-4 2 3393,-7 3-1,-5 4 23,-7 5 0,-3 4-44,2 4 21,1 1 1,4 2 3391,4 2-3682,7 3-1122,4 3-135,3 4 1570,6-3 0,-5-3 0,4-2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02:38.1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589 21 9343,'-24'-9'3027,"-2"2"-2691,-2 3-156,-2 3-46,-5 5 1,-2 10-23,-8 10 0,-4 13-22,-5 6-1,-1 6 1,0-1-68,7-2-3391,6-4 3391,13-10-44,9-6-23,11-7-22,6-7-23,13-3 0,6-5 23,14-2 3392,5-2-3437,7-2-180,-1-3-133,-1 0 88,-6-1-22,-7 4 157,-8 1 90,-7 1 67,-6 2 45,-4 5 45,-2 4-22,-7 5 21,-5 1-44,-8 2 23,-5-2-1,0 1-22,1-3-22,3-2-337,5 0-1255,4-3-763,6 0 2377,3-4 0,3-2 0,0-4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02:38.6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298 0 7863,'-22'0'2624,"1"0"-2221,-1 2-89,-2 3-90,-1 5-112,-1 3 46,-1 4-24,3 2-67,1 2-44,6-1-46,2 1 46,7-6-46,4-1-22,3-2 23,1 0 22,3-2 0,5 0 0,7-4-45,4 1 23,2-1-248,-1 0 114,-3 0 66,-3 2 45,-3-1 45,-5 4 23,-2 2-1,-4 5 45,-7 3 0,-5 8 135,-9 0-22,-4 2-23,-1-1-135,1-2 0,2-4-22,5-5-22,7-3-740,5-4-897,4 0-2085,12-7 3744,6-2 0,-3-3 0,0-1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16.49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252 50 10890,'-6'-9'2040,"2"0"-1636,2 1-23,-1 1-44,0 1-181,-1 1 1,-1 2-67,-2 1-1,-3 1-89,-3 1 23,-3 2-23,-3 5 22,-1 5 91,-3 5 21,1 5 46,0 0-1,2 1-45,2 0-66,3-3 66,5-1-89,4-2-22,3 0 21,2-1 24,1 0-1,7-2 0,4-2 23,12-3-68,5-3 0,7-3 1,3-1-583,21-3-629,-13-3-649,12-2-1593,-21-5 3431,-2 0 0,-18 5 0,-2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14.810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513 0 7706,'-22'19'2422,"3"-1"-2086,3 0 67,0 0-111,-2 1 22,-5 2 23,-4 4 43,-4 2 114,1 3-91,-3 1-111,4-3 202,1 0-3640,1-4 3325,3 2-112,-7 11-22,7-7-45,-2 6 22,9-12-22,2-3 23,4 0-23,-1-2 22,4-3-22,-1-3-22,3-2 3481,1-6-3459,1-1 0,3-3 180,0 0 66,5 1 23,4-1-44,6 2-68,5-2-68,5-1-22,5 0-22,5 0-67,6 1 67,4 1-23,27 5 23,-17-1-90,14 1 90,-29-2-45,-5-1 0,-7-1 0,-5 0 22,-5-2 1,-4 0-1,-6-1 45,-3 0 1907,-3 0-1997,-1-2 90,-2-6-44,-6-5 44,-3-8-89,-5-4 66,-1-2-44,2-4-22,-2-3 44,4-4-44,2-4 22,2-2 0,3 0 0,1 2-45,3 6-156,0 7-1616,1 5-1142,0 13-539,1 2 3498,5 13 0,-4-3 0,3 4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15.278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72 495 9433,'-17'-5'4641,"1"0"-3565,2-3-336,2-1 45,5 3-158,3 1-43,3-2-181,1-1 23,0-3-89,1-4-46,9-5-134,6-6-45,12-5-23,9-7-66,8-1-1,8-4-22,6 0 23,4 2 0,3 5-23,2 3-382,1 7-470,3 6-942,-1 8-1097,-4 6-2424,-5 4 5315,-14 2 0,-21 0 0,-13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26.839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46 1 13670,'0'23'1346,"0"2"-987,-1 2 44,-1 3-157,-1 7-66,-1 2-113,-1 7 68,-1 5-113,1 2-22,0 3 23,1-5-23,1-2 22,0-7-22,1-7 22,1-5 1,0-7-23,1-7 22,0-4 68,0-6-45,0-3 269,0-2-269,0-5-45,0 1-23,0-4 23,0 3 0,0 1 0,0 1 0,0-1 45,0 1-45,0 0 22,0-3-22,0 0 45,0-3-45,0-3 23,0-1-23,0-3-23,0-1 46,0 1-23,0-2 22,0 4-22,0-2 0,0 1-22,1-3 22,0-2-23,2-1-44,2-2 67,1-1-22,3 1-46,6-13 68,-1 9 23,6-7-23,-4 11 0,0 1-23,0 1 46,-2 1-46,2 1 46,-1 2-46,-1 2 23,-1 3-22,-3 4 22,-2 1-22,-2 3 44,0 0-22,0 0 0,0 1 22,0-1-44,-1-1 67,-3 0-68,2 1 46,-3 1 66,0 1-44,0 0-112,0 1-135,1-2 45,0 1-22,0-2 112,2 0-23,-2 1-112,2-1-67,-2 2-45,0-1-90,1 1-156,-1 1 179,3 0-180,-1 0-604,1 0-741,0 4-1682,4 2 3588,0 2 0,-3-1 0,-1-3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27.896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250 138 8133,'0'-18'3721,"0"-2"-2981,0 7-336,0-1-180,0 1 45,-2 1-112,-1 0 135,-2 0 133,-2 2-133,1 2-157,0 4-91,0 2-66,0 2 89,-1 0-112,-4 0 23,-2 0 44,-4 3 46,0 6-91,0 1 46,-1 6-46,3 0 23,-1 2-67,-4 13 67,7-5-22,-1 11 22,5-7 0,3 2 22,0 2-67,3-1 68,-1 0-23,3-3 0,0-3-23,1-6 1,0-5-1,0-5 23,1-3 45,3-3-22,4-3 133,5-1-88,0-1 66,5-5-89,-4-4 0,3-6-45,-3-4 44,0-3-21,1 0-46,-2-4 23,0-1-89,-3-1 44,-2-1-22,-2 3 0,-4 2 22,1 5 45,-2 6-23,0 4 1,-1 5-68,0 2-291,0 2 336,-4 6 112,1 3-22,-6 8 22,2 2 1,1 2 44,1 3-45,4 0 23,0 0-45,1-4-23,0-2-22,1-4 90,2-2-23,1-2-67,3-2 0,-1-3 22,3-1 113,0-2-113,4-1-380,2-1-315,3 0-717,3 0-1054,1 0 2444,2-1 0,-11 0 0,-2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28.562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27 32 10800,'-6'14'2265,"1"2"-1772,4 7 23,-2 2-68,0 5-66,0 3-158,0-1-180,2 3 1,0-6-45,1-2 23,0-6-46,0-3 23,0-5-22,0-4-23,0-4 23,0-3 313,0-2-179,5-8-44,3-7-136,5-10-44,1-6-90,0-4 157,-1 2 1,1-4 21,0 5 68,1 1-67,2 3 22,0 4-45,1 1 67,-3 6-134,0 4 112,-4 6-67,-2 4 22,2 2-44,-4 1-46,3 0 67,-4 1 23,-1 5-22,-2 8 382,-1 18-203,-2-1 89,0 11-22,0-9-66,0 1-68,0 0 0,-2-1-1,2-1-66,-2-5 44,2-3-313,0-7-853,0-5-2241,0-5 3385,7-5 0,-5-1 0,5-1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29.147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371 98 9926,'0'-15'2512,"-3"-2"-2042,-4 3-178,-5-2-91,-6 4-44,-1 1 45,-2 4-22,-1 3-113,1 3-45,-3 1-44,0 6 67,0 3-1,-1 11 24,0 2-24,-2 5 158,2 0-68,1 0 69,5-1-114,5-1 46,4-2-23,6 0-67,1-2-1,3 0-44,2-2 23,4-2-1,4-3 45,8 0-44,1-7 67,2 0 0,2-4 22,-2-2-68,1-1 46,-2-7-90,2-4-179,1-8-203,0-7-335,-2-3-202,0-4-718,0-4 45,-1-1-560,-2-1 2152,-4-1 0,-6 18 0,-4 4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29.490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119 19 9568,'0'-9'3833,"0"2"-3564,0 7 292,0 0-157,-2-1-158,0 1-179,-1-2-111,1 2 44,-3 0 44,0 0 1,-3 7 90,-2 3 21,1 10 181,-2 3-68,3 5 45,-2 3 22,2 5 1,-2 4-180,2 5-1,0 5-66,3 0-112,1 3 89,3-7-90,1-3 68,0-7-67,0-7-561,1-7-538,5-7-560,4-7-808,7-4 2489,4-3 0,-8-1 0,-2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30.030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133 126 9680,'-10'7'3138,"0"-2"-2846,0-1-90,1 0-1,0 6 181,-2 2-113,-2 4 179,1 3-224,-1 1 68,2-1-203,2-1-22,1-1 1,4 1-1,1 0-67,2-3 0,1 2 0,0-3-44,2-2 111,5 0 22,5-6 68,7-1-67,4-4 22,2-1 0,2-8-67,-2-3 45,-1-9-45,-6-4 22,-3-1-22,-5-2-45,-6-1-23,-1 1 1,-3 0 22,0-1 0,0 1-45,-7-2 23,-4 1-23,-9 0-68,-1 5 91,-4 6-68,1 6 180,-1 6-135,3 3-22,2 2 67,6 3-45,2 5-89,7 6-988,2 6-1029,3 4-1594,7 3 3745,6-3 0,-3-10 0,0-5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30.854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34 81 8424,'-5'-5'4933,"0"-2"-3633,2 4-134,0-2-135,1 0-381,1 4-380,0-1-226,-2 2-200,3 0-136,-2 0 224,2 3 113,-2 10-22,0 10 21,0 11-21,1 4-23,0-2 22,1-3-22,0-4 0,0-7-22,0-6 22,0-8-67,0-3 44,2-4 225,4-1-89,4-7-226,6-9-89,1-11 23,-1-7 22,-1-3-45,-3-2 157,-3 3 68,-2 0-23,-2 6 0,-2 7 22,-1 6-44,-1 9-113,-1 4-156,1 4 201,-1 11 225,1 9-23,-1 15 22,0 5-111,0 1 21,0-7-66,1-4 89,1-9-67,0-5 23,0-9-91,2-3 248,4-4-23,2-6-202,8-9-247,2-12 1,3-10-22,0-2 155,-3 3 180,-3 4-44,-5 9 89,-5 6 46,-2 8-68,-3 5-90,-1 2 112,0 2 157,1 10 90,-1 2 67,2 11-269,-3 3 23,2 3-23,-2 3-68,0-1-44,0 2 23,0-2-382,0 0-1210,3-1-2713,1-3 4282,1-6 0,-2-8 0,-2-8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31.831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231 311 16159,'12'-8'785,"2"-4"-718,2-8 0,0-1 1,-3 0-1,-3 0 0,-4 0-45,-4-1-22,-1-3 23,-1 1-135,-3-1-67,-3-1-46,-6 5 68,-3 1-44,-2 6-23,-2 7 179,-2 4 45,1 9 0,-1 9 22,-1 9-44,1 8 22,-3 3 0,3-1 22,-2 1-3459,3-2 3460,1 1-90,4 1 67,4-1 0,5 0 0,2-3-46,3-3 92,5-2-24,7-3 3370,6-2-3302,7-4-46,1-3 46,3-4 0,2-5-68,5-2 135,3-2-157,4-1-942,0-5-650,2-3-851,-2-6-629,-4-3 3072,-3-2 0,-16 8 0,-6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16.88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30 101 9545,'-7'-5'3453,"0"1"-2691,2 2-134,0 0-180,2 1-89,1-1-67,2 2-337,4-1 112,7 1-67,11 0 0,13 0 45,9 0-45,5 0 22,3-2-201,0-4-247,-5-3-135,-6-4-448,-10 1-246,-6 2-696,-8 1-426,-7 2 2377,-5-1 0,-3 5 0,-2-2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32.146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18 0 11473,'-10'0'829,"3"0"-514,7 3 245,0 7-22,0 6 112,0 6-268,0 3-136,0 0 45,3 2-133,6 1 21,8 2-89,6 3-1,5-2-89,2 1 90,0-4-135,1-2 135,-4-5-90,-1-5-404,-3-5-583,-3-6-245,0-2-607,-2-3-1816,-1-3 3655,-2-9 0,-7 6 0,-1-6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32.446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333 5 10218,'-12'-3'2309,"0"2"-1995,-3 7 67,-4 5 224,-5 7-156,-5 5 44,0 4-269,-3 3-22,4 5-90,2-4-44,3 2-46,2-5-22,2 0 0,4-2 22,2-2-22,4 0-135,5-5-492,1 1-651,3-5-359,0 2-672,0-4 2309,5-4 0,-4-4 0,3-4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32.896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283 7 11451,'-19'-3'2085,"2"0"-1861,0 2-157,1 1-67,-2 0 46,-1 1 88,-4 6 67,1 4 46,0 7 45,3 3-113,-2 2 45,4 0-179,-1-2 44,4-1 2,4 0-69,3 0-44,5 1 89,1-2 22,1-2-21,2-3-46,8-1 45,5-5 68,9-2-23,3-2 0,3-3-22,3-1-315,5-10-582,0-1-807,3-12-718,-1 0-381,-5-2 2713,-1-1 0,-17 13 0,-4 1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33.166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1 1 12505,'1'15'2623,"0"3"-2063,-1 10-269,0 2 158,0 3-337,0 2 23,0-1-113,0-2 0,0-4 23,0-6-45,0-5-740,1-5-403,5-4-538,1-4-831,5-2 2512,-1-6 0,-3 3 0,-3-3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33.451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27 122 10755,'-14'-14'5180,"4"2"-4709,8 1-247,2 0-112,1-1 0,7 2-44,4-2-91,8 2 68,5 0-45,1 1-225,2 3-806,-1 3-561,1 2-964,1 1-1008,-1 2 3564,0 1 0,-12 0 0,-5 1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33.850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39 112 10128,'-16'0'4439,"3"0"-3363,9 0 135,1 0-202,2 0 269,-1 0-1255,2-4 44,10-5-45,8-4 46,15-4-91,8 1 68,6 1-67,0 1-450,-2 4-447,-3 3-45,-7 3-224,-4 2-135,-9 1-538,-5 1-1053,-3 0 2914,-5 0 0,-3 0 0,-4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34.118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34 0 11159,'-9'5'4238,"2"-1"-4059,5 0 0,2 2 135,-2 8 314,-1 7-202,1 10-45,-2 8-268,2 6-24,1 3-44,0 1-22,1 0 21,0-2-66,0-3-68,0-5-762,0-4-426,3-7-762,2-6-1189,3-7 3229,3-7 0,-6-5 0,1-3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34.815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160 181 8200,'0'-21'3475,"0"0"-2556,0-2-156,0 2 111,0-2-313,0 3-181,-1 2-133,-3 4-135,-2 4-112,-3 4-89,2 4 44,-3 1-23,2 1 23,-1 2 90,-3 8-45,1 6 23,-3 8 44,2 1 113,-2 3-1,3-1-45,-1 4-89,4-4-45,1 0 0,4-4-45,2-2 45,1-3-67,0-2 112,2-3-23,3-6 113,4-2 22,5-4 0,2-1-90,4-9-22,3-3-45,1-10-246,0-4 201,-4 2-135,-4-2 157,-5 5 23,-5 4 23,-2 5-1,-3 4-44,-1 4-1,0 2-672,0 2 740,0 3 180,0 6-91,0 6 90,1 5 1,1 3-158,3-3-44,3 3 21,3-4-44,2 1 23,1-2 89,2-2-516,1-1-605,5-4-515,6-5-135,6-3 1659,5-3 0,-16 0 0,-4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35.192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26 186 10330,'-11'-12'6053,"2"2"-4842,5 4-381,3 1-225,0 2-336,1 0-179,0 3-90,0-2 134,5-1-89,8 0 22,10-2-44,11-1-46,5-1 68,5-1-247,2-3-156,1 0-225,-5 0-179,-4 1-113,-8 1-179,-6 1-359,-5 0-672,-3 0-852,-6-3 2937,-3-1 0,-4 5 0,-3 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35.483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8 1 16002,'-3'8'1076,"0"4"-537,3 10-181,-1 9-156,1 6-180,0 9 45,0 6-67,0 5 46,0 4-1,0-2-68,0-3 1,2-6-315,3-7-604,3-9-270,3-6-1054,2-9-806,0-9-1637,2-4 4708,-2-12 0,-6 4 0,-1-6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17.23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96 1 12550,'-1'15'1994,"-1"6"-1522,0 14-159,1 5-43,-4 5-91,-1 4-157,-1 3 23,-2 3 0,-1 1 0,-1 2-45,0-4-45,0-1-470,3-5-562,2-6-313,3-6-897,0-10-919,3-8 3206,3-10 0,-3-5 0,3-3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35.762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1 0 11518,'0'17'3274,"0"0"-2826,0 2-201,0 2-135,0 2 67,0 1-179,0 1 45,0-1-23,0 1 45,2-5-201,0-2-651,2-5-134,0-3-471,0-4-381,1-2-404,1-3 2175,-2 1 0,-1-2 0,-1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36.033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1 1 13849,'2'19'-1093,"2"-4"0,0-11 1,0-2-1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36.682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147 181 11607,'-16'-15'4283,"4"3"-3812,5 7-292,3 2-67,1 2-89,-1 1 21,-2 0-21,-3 0-90,-4 6 269,-2 6-90,-1 7 112,3 6-179,1 1 67,3 2-135,4-2 113,2 0-113,3-3 46,0-4-113,0-5 113,0-3 44,3-4-67,4-4 89,7 0 24,5-3 22,4 0-46,5-3-66,2-7-113,0-6-112,1-9-157,-3-2 158,-3-4 133,-8 0-223,-8-1 201,-4-1-134,-5 3 22,-3 0 45,-2 4 0,-6 1 67,-3 3 23,-3 3 22,1 5-67,-3 5 23,2 3-1,1 4-45,0 1-246,4 1-964,2 0-785,4 7-628,2 2 2758,3 7 0,1-7 0,0-3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37.211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0 1 8693,'0'14'4013,"0"4"-3116,0 1-157,0 7-157,3 1-67,1 4-180,5 3-157,-1-1-67,-1-3-22,0-1-45,-1-6-45,-1-4 45,1-6 0,-3-7 134,0-2-45,-2-4-44,1 0 0,3-8-292,1-6-179,2-12 0,1-4 67,-2-3 224,0 2 113,-2 0-68,1 4 135,-1 4-68,2 5 0,0 6-44,0 5 0,0 4-23,2 2 0,0 1 90,2 2-68,1 7 180,-1 7 112,1 9-90,-2 5-21,-2 1-91,1 2-45,0-2 68,-1 2-45,0 0-23,-2 1 23,-1 0-516,-1-1-1233,-2-1-2242,-1-1 3946,0-8 0,-1-9 0,0-9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37.987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452 53 16428,'-14'-15'807,"-3"0"-807,-2 7 179,-7 0-156,-4 4-23,-7 3-23,-2 0 46,-4 5-90,-1 7 134,3 7-134,2 6-3325,6 0 3436,7-1-88,7 1-1,7-4-67,4 12 89,5-5 23,2 12-22,1-2 44,0 3-44,1 5 22,2-1 67,4 2-67,0-2 45,0-2-45,-1-3-291,-2-6 2539,-1-5-3885,-1-8-1232,1-5-1593,-2-7 4462,0-4 0,-1-4 0,0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38.223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1 136 15487,'0'-9'336,"9"-1"-269,18 2-67,9-2 45,5 0-1,9 2-626,4-5-651,5 2-897,2-2-1054,-3-2 3184,-4 1 0,-25 5 0,-8 3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38.635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76 71 11675,'-41'62'3072,"9"-14"-3027,29-18-68,3-13 23,0-1 0,3-4 23,6-3 89,5-3 67,6-2-67,3-3 22,2-1-335,0-2-91,-2-6 203,-2-5-69,-5-5 181,-5-1-23,-3 0-45,-5 1 0,-2-1 45,-1-1-90,0-1 68,-5-2-23,-3 1-22,-7-1 22,-2 4 157,-1 2-22,0 9-180,4 2-223,2 5-1437,5 1-1232,3 1 2982,3 5 0,1-4 0,0 3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39.123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0 62 10150,'0'20'2556,"0"2"-2017,2-5-114,3 5 136,2 3-45,2 4-247,-2-1 90,-2 3-91,-2-3-178,-2 0-45,2-5-68,-2-4 68,0-4-22,1-6 44,-1-2-45,1-5 181,-2-1 1208,2-1-1411,-2-6-22,1-8 22,-1-7 90,0-6-158,0-2 24,0 1 21,0-2-66,1 0 21,3 0-21,3 0-158,5 2-89,3 1-135,4 1-179,2 6-315,0 2-671,1 6-1054,0 5-1481,1 4 4171,-1 2 0,-9 1 0,-3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1:39.871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136 83 13558,'-6'-11'1435,"0"2"-1524,1 6-158,-2 2 359,-2 1-157,-4 4 90,-3 5 90,-1 6 89,2 7 90,1 2 22,3 2-314,3-1 23,3-1 0,2-1 44,2-3-89,1-1-22,0-2 44,4-3 1,3-4 112,5-3-23,6-4 67,1-1-112,3-2 45,1-4-44,1-3-1,1-8-45,-1-2-44,0-2-314,1-1-158,-1 0 1,3-2 90,1-2 179,0 1-987,0-1 516,-7 6 627,-5 2 158,-8 2 0,-5 2-90,-1-3 0,-2 2 0,-6-1 22,0 4 23,-7 2 90,-1 3-158,0 3 113,0 1 0,-1 1-23,-2 7 112,0 5 113,-2 7 111,4 3 1,-1 1 44,4 0-89,5 0 89,2 0-156,4 0-90,1 0 111,4-1 158,5-2 68,9 0-271,7-5 24,8-1-113,3-7-44,4-2-90,4-4 89,4-1-134,7-4-941,8-6-2580,11-5 3521,6-8 0,-34 11 0,-8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2:01.44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283 60 11653,'5'-15'3631,"0"2"-3137,-5 9-1,0 0-67,0 0-45,0-1 247,0 0-180,0 2-21,0-1-114,0 3-66,0 0-224,-5 4-1,-3 11-22,-7 10 45,-6 15-45,-3 10 22,-3 5-44,-2 4 44,1-1-44,0 0 22,-5 21-22,8-1 22,2-2 0,11-16-45,7-28 22,-1-2-66,4-14-2,0-1-21,2-10-44,0-1 178,2 2-44,6 2 22,6 1-23,6 2 46,4-2-1,1 0-67,1-1-313,0-1 21,0-1-21,1 1-225,-1 0 201,1-2-470,0 2-471,3-4-784,2 2-1211,1-2 3318,1-1 0,-15 0 0,-5-1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17.75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 14 11540,'3'11'1996,"-1"8"-1525,-2 11-46,0 8-65,0 0-204,0 5 24,0-2-68,0-2-45,-1-3-22,-1-6-22,0-5 21,1-8-44,0-6 0,1-5 23,0-3 22,0-1 605,0-2-605,5-9-23,3-5 1,7-12-23,5-4 0,4-5 0,3-2 0,5-4-23,2 2-269,2 2-178,2 2-203,-3 5-717,-1 5-1704,-4 5 3094,-6 7 0,-11 6 0,-5 3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2:02.21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229 107 11227,'1'-14'3385,"0"1"-2869,-1 8-135,0-1 179,-1-2-358,-2-2 22,-4 0-67,-2-1-90,-4 1-22,1 2 0,-1 2-135,-1 2 90,1 2-22,0 2 22,-2 0-45,0 7 45,-3 4 0,1 10-45,0 3 45,2 5-67,2-3 45,4 2-1,3 1 1,1 1-23,4-1 0,0-1 23,1-5-157,3-6 66,3-5-111,5-5 22,1-3 270,3-3-68,0-2-90,2-11-22,3-7-202,2-13-157,1-4 359,-3-1 44,-3 5 91,-5 4-23,-4 9 45,-5 7 45,0 7-23,-3 2-134,0 3 67,0 5 90,0 3-68,0 8 90,0 4-67,0 5-23,1 0 68,2 1-180,4-2 225,4-6-247,2-3-3707,3-6 3035,0-4-1234,4-3-1009,4-2 3027,3-3 0,-10 2 0,-4-2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2:02.79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40 0 13357,'-11'0'2242,"1"0"-2265,10 0-111,0 0 313,-1 10 0,0 9 68,-3 17-45,1 7-23,-1 6-134,0-3 22,3 1 0,0-6-67,1-4 45,0-9-45,0-7 23,0-9-46,0-6 1,0-4-180,0-2 247,3-14-67,5-4-180,6-16-135,4-2 136,2-2-23,1 3 89,2 3 23,2 6 67,0 7-45,-1 2-134,0 9-22,-4 2 43,0 4-43,-6 2 89,-1 2 45,-3 6 202,-2 6-90,-3 10 112,-2 5-67,-2 4 44,-1 2 1,0 0-23,0-1-45,0-4 1,0-7-404,-2-7-1659,2-8-1077,-3-3 3117,1-4 0,1-1 0,0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2:03.65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455 129 10285,'0'-15'3968,"0"2"-3452,0 3-157,0 2-68,0-4 45,-5 1-89,-1-1-134,-6 0-69,-2 1 1,0 2-134,-3 1-2,2 4 91,-2 2-22,-2 1-90,-1 1 112,-4 6-67,-1 5 44,0 11-44,4 4 45,4 5-68,7 2 45,4 3 0,4-2 1,2-1-24,8-7 1,2-6-1,10-6-66,1-7 0,1-3 66,0-3 68,-1-1 23,-1-4-68,-3-2-67,-3 0-67,-3 2-24,-4 3-43,-3 1 224,-2 0-90,-1 4 224,-1 6-45,0 8-45,0 7 68,0 5-1,0 6-44,0 5 67,0 5 23,-1 2-90,-2 2 90,0-2-158,-4 0 68,-1-4-45,-2-7 67,-2-3 68,0-8-23,-4-4 359,-1-7-225,-5-8-66,-2-2-158,-4-5 46,-3-9-158,-1-5 112,-2-12 46,2-5-158,2-3 112,6-3-179,5 1 90,7 0-426,6 3-113,4 4-66,7 1-247,8 3-1077,8 1-784,10 2 2780,1 3 0,-12 8 0,-4 4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2:04.29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1 312 15172,'20'5'382,"3"-4"-315,2-7-45,4-5 113,5-3-113,-1-3-22,-3-3 23,-3 0 66,-6 0-89,-5 2 157,-5 0-44,-7 2-91,-2-3-157,-2 0-3548,0-3 3436,-6 1 23,-3 0 0,-6 4-45,-2 1 44,-1 5 180,-1 4-44,-1 4 3436,-3 2-3325,3 1 23,-1 0-90,5 0 157,3 0-89,4 1 22,4 1-90,1 3-90,3 1 113,1 6 89,0 3 158,0 10 89,0 2 45,0 7-113,3 1-224,6 1 46,5 0-91,6-4 68,3-3-23,0-6 1,1-4-68,0-6-134,5-7-561,1-3-807,3-6-1390,5-9 2937,2-11 0,-16 7 0,-4-2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2:04.75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9 0 16989,'-5'25'673,"1"4"-606,4 6-45,3 5-44,3-2 67,6-4-90,2-2-22,4-8 67,0-6 0,4-7-45,-1-7 90,0-1 22,2-3-67,0-3-67,0-7-449,1-6-269,-2-11-336,-2-3-112,-3-1-584,-1 0-783,-2 5 2600,-2 3 0,-5 11 0,-3 4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2:05.09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39 0 15284,'0'20'23,"-3"1"179,-1 2 22,-4 6 0,0 6-224,1 2 67,2 2-67,3-4 0,1-3-448,1-6-426,0-3-808,0-6-627,0-4-2131,0-6 4440,0-4 0,0-2 0,0-1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2:05.45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0 13020,'14'16'-847,"-3"-1"1,-7-5 0,-2-3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2:05.97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 16675,'0'25'179,"0"5"-111,0 8-91,0 1 46,0 0-23,0-8-23,0-7 23,0-10-112,0-7-157,0-5-112,4-2 246,3-11-268,6-9-91,1-14-156,5-5 471,0-1 134,3 6 22,-2 4 68,-1 11-112,-4 5 134,-1 8-44,-2 4 133,0 5-44,0 7 113,0 6-46,0 9 68,-1 4 45,-2 2 21,-3 3 69,-2 2-158,-3 1-135,-1-1-89,0-3-201,0-7-1683,0-6-2690,0-9 4574,0-5 0,0-5 0,0-1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2:07.47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205 259 12347,'38'3'2400,"-4"-1"-1975,-13-2-200,1-5-180,1-5 89,-2-6-111,1-5 89,-7 0-45,-1-1 45,-5 0-45,-4 0 23,-3-1-22,-2 2 178,0 0 23,-1 4-180,-6 2-66,-2 4-1,-8 2-22,-4 4-45,-4 2 1,-5 3 44,-6 13 0,-4 6 22,-2 14-44,1 4 44,3 0-44,5-3 44,4-2-67,6-6 23,7-3-23,4-4-45,6-3 46,3-1-46,2 0-44,1-1 22,0 1 66,4-1-88,5-1 178,8-3-111,5-1 134,4-1 1,2-1-136,7-1 226,2-1-136,5-2-381,2-2-425,2 1-359,0-2-920,-3 0-337,1 0 2400,-4-3 0,-16 3 0,-6-2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2:08.18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323 122 10352,'-12'-15'4462,"1"-1"-4081,-2 0-89,1 1-24,-2 2 24,0 0 89,-1 2 0,-1 2-156,-1 2-69,0 3-111,-2 2-90,-1 2 23,-2 2 89,-2 9-89,1 6 22,1 11 0,5 1-23,3-1 23,5-3-44,2-2-24,4-3-21,1-3 66,2 0-66,0-3-1,8 0 67,4-7 1,11 0 157,6-6-113,6 0 68,3-2-382,4-7 1,-3-1-158,-3-5 113,-4 2 202,-8 3-46,-5 0 90,-5 2 68,-5 0 22,-2 1 0,-2 1 0,-2 3 874,-2 1-694,-1 4-1,0 7 0,-5 10 136,0 10 65,-3 12-20,2 5-226,0 9-44,3 3-1,1 4-89,1 3 90,1-2-90,0 0 45,0-8-90,4-6 67,0-10-44,5-9-314,-2-9-494,-2-10-627,-1-7-740,0-4-2332,0-5 4529,-1-15 0,0 10 0,-3-9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18.53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32 60 11810,'1'23'1569,"-4"2"-1188,-1 5-156,-5 2 43,3 2-89,0-1-44,3-2 45,1-3-135,2-4-1,0-4 46,6-4-45,3-7 0,7-4 44,3-4-66,2-3-1,1-9-156,-1-4 22,1-10-180,-2-2 112,0-4-156,0-1-202,-4-3 381,0 1-202,-6 0-66,-1 5 110,-2 2 69,-4 4 179,0 7 44,-2 3 46,-1 4 22,0 6-45,0-1 0,0 4 313,0-1-110,-3 6 110,1 3 181,-3 9-136,1 2-66,-1 8-46,-1 1-111,1 6 44,0 1-157,0 2 24,3-2-46,0-1 22,2-4-22,0-3-90,2-4-582,7-6 425,6-5-784,8-3-898,5-5-2600,-1-1 4529,2-2 0,-15-1 0,-2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6:12:09.14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 25 15755,'-3'-2'5584,"1"1"-15415,2 1 8465,0-9 1,0 6 0,0-6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5:05.771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76 0 15576,'-10'25'67,"-1"1"-22,-1 1-45,1-1 23,2-1-46,0-3 68,3-1-67,2-4 22,1-2-68,2-4-200,1-3-338,0-4-290,0 0 43,0-3-2891,0 0 3744,7-4 0,-6 2 0,6-2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5:06.552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74 0 14119,'18'0'448,"2"0"-403,5 0 45,5 0-90,0 0 67,2 0-44,-1 3-1,-2 1 0,-2 2 23,-7 0-22,-3-2-23,-8-2-3348,-4 0 3416,-3-2 403,-2 2-471,-3-2-68,0 1 68,-4-1 23,2 2-68,-3 0 67,1 2-44,-3 3 3414,0 1-3392,-2 6 22,-3 3-44,-3 4 44,-4 0-22,-12 9 23,7-9-23,-8 7-23,13-12 23,2 2 23,3-5-46,2 0-67,1-2-156,-1-2-45,1 1 43,1-2-20,4-2-203,3-1-314,1-3-313,4-1-151,0 0 1,1-1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5:07.235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1 1 12975,'20'14'830,"-1"-1"-606,-3-7-157,3 2 68,2 0-113,4 1-22,3 0 23,2-1 44,6 1-112,2-2 90,2 0 0,6 0-45,3 0 0,4 2 22,2 1-22,-1 1 22,2 0 1,-5-2-46,2-1 23,-3-3 23,-2-1-23,-2-2-67,-5-1 111,-3-1 1,-5 0-67,-7 0-135,-6 0-224,-6 0-269,-4 0-179,-2 0-2019,4 0-627,-4 0 3475,3 0 0,-7 0 0,-1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5:09.297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324 304 7594,'12'-2'3184,"-3"1"-2287,-7-4 0,-1 1-90,-1-5-112,0 0-202,0-2-44,0 0-225,0 3-67,-4-1-45,-3 2-90,-12-2-22,1 2 0,-10 2 0,2 3 23,-4 2-46,-2 0 1,-1 3-45,3 5 22,1 5 45,7 5-45,0 1 22,3 1 1,7-1-1,2 1-44,6-2 0,2 1 22,2-2-67,0 0 45,6-2 45,4-4 22,7-1 22,13-7-44,-4-1 89,8-8-45,-4-5 1,-1-8-113,0-3-314,-2 0-223,-2-1-158,-4-1-45,-3 1 68,-3-2 44,-2 2 91,-2-2 66,-2 0-89,-2 0 381,-3 0-247,-3 0 360,0 4 111,-1 1 45,0 3 22,0 4 1,0 1 44,0 4 22,-1 1 247,0 1 135,-1 2 180,-1 1 21,1 1-89,1 1 493,0 1-986,-3 0-68,3 0 23,-4 4 112,3 7 157,0 7 269,1 7-403,1 5 223,0 2-178,0 4-46,0 1-90,1 2-44,5 0 0,2 0 67,10 10-269,-4-16-919,7 0-1009,-3-22-1099,2-7 3184,2-9 0,-10 3 0,-2-3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5:14.098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36 10 13940,'-13'-3'941,"2"0"-874,9 1-22,0 2 90,0-1-180,1 1-112,0 0 179,-2 6 23,3 6 90,-1 9-91,1 2 1,0-1-45,0-2 67,0-2-3436,0 1 3369,0-2 68,0 1-136,0-4-470,3-1-314,1-5-560,3-2-158,-1-3 3863,1-2-4108,-1-1 1815,0-6 0,-2 5 0,-2-4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5:14.480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8 15 8267,'-3'-8'3543,"1"3"-2848,1 4-1144,0 1-762,1 3-941,0 1 2152,4 4 0,-3-4 0,3 1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5:15.320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243 41 8469,'5'-11'2690,"0"2"-2039,-5 4 66,0 2-246,-4 0-135,2 1 0,-5 0-66,1 0-114,-5 0-88,0 2-24,-5-1-21,-3 1-23,-2 0 22,-3 0-22,1 0-22,-10 3 67,11 1-45,-5 3 22,16-1-22,3-1-22,3-3-1,4-1-313,0-1 292,1 3 44,0-1 22,5 2-44,2 0 44,6-1-22,3 2 45,2-3-68,7 2-21,1-1-360,4 0-45,0 1 91,-2 1 134,-3 2-24,-4 1 92,-6 3 44,-5 0 112,-6 0 0,-2 0 67,-2 2-22,0 1-1,-4 1-21,-4-2 22,-5-2-1,-4-3 1,1-3-22,-3-2 21,2-1-44,0-1-112,1-1-403,3 0-696,1 0-672,5 0 1883,1 0 0,4 0 0,1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5:16.020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250 10 8536,'-4'-5'2713,"-1"1"-2220,-2 3-22,-4 1-157,1 0 22,-6 0-224,0 0-67,-2 0 0,-1 3 0,2 1 0,1 4-45,-1 1 22,3 0-22,-4 3-22,4-1 44,-3 2-22,5-2-22,3-3 22,3-2-113,3-3-21,2-1 0,1 0 89,0-1 22,0 1 46,4 0-1,4-2 45,5 2-44,5-1-1,3 3 1,3 1-1,1 1-22,2 1-45,-1 0 0,-4 0-44,-3 1 22,-4 0 22,-6 0 90,-3-1-23,-4 1 23,-1 1-23,-1 0 45,0 1-22,-2-1-45,-4 0 45,-2 1-23,-5-3 46,-3 3-46,0-5 0,-1-1 1,0-2-247,6-1-494,3-1-806,4 0-1839,2-3 3363,1-6 0,1 5 0,0-4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5:16.348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29 0 11832,'1'16'740,"-3"0"-628,-2-7-67,-3 4 67,1 0-90,0 1 1,4-1-23,0-1 44,2-1-357,0-4-606,0-1-203,0-2-1075,0-3 2197,0 0 0,0-1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19.54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14 13940,'9'-9'336,"-1"4"23,-5 16 111,-2 7-200,0 13-136,-1 4-44,0 3 22,0 0-68,-3-1 1,-1-4-22,-2-3-23,2-5 0,0-7 0,3-5 0,1-6 22,0-3-22,0-4 45,5 0 22,4-4-45,9-8-44,3-9-112,2-10-1,1-4 1,-1-4 67,-1 0 22,-1 5 45,-4 5-23,-5 8 23,-5 9-67,-4 7-68,-2 3 135,-1 11 0,-1 3 0,-1 8 0,-1-1 23,1-2-23,1-5 0,1-3 0,0-4 0,0-2 0,1-1 44,15-4-245,-1-8-270,14-6 112,-7-6 135,0-2 224,-2 2-22,-5 4-45,-4 6-46,-5 7 203,-4 4 201,-2 11 23,0 7-22,0 10-90,-3 3 66,-1 1-65,-2-3-181,-2 7-22,3-9-1032,-2 4-2286,1-11 3318,3-7 0,0-4 0,3-6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5:16.639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10 0 10464,'-5'0'2265,"1"0"-2288,3 0-178,1 2 156,0 0 112,0 2-22,0 1-23,1 2-178,4 2-607,1 1-470,5 0-1188,1-2 2421,2-2 0,-6-3 0,-1-2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5:17.078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13 1 12190,'-7'16'1301,"2"7"-965,5 14-44,0 5-113,0 2-89,6 1-68,2-5 23,6-3 22,-1-5-45,-2-7-201,-3-5-359,-3-4-224,-1-5-337,-2-3-649,0-5-809,0 0 2557,0-3 0,-2 0 0,1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5:17.516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5 110 10419,'-2'-15'1727,"0"0"-1458,2 6-112,0-2-45,0 2 22,1 0-89,3-1-22,4 1 21,4 0 1,4 1-45,3 5 0,1 1 23,2 2-23,-3 0 0,0 2 44,-4 4-44,0 2-22,-2 4 67,-3 0-68,-1 1 91,-4 1-1,-3 3 23,-2 2-45,-4 3 0,-3 0-23,-5 3 0,-2-5 46,-2-1-68,-2-2 67,-2-5-45,-1-2 23,2-3-45,1-3-45,5-3-246,3 0-158,5-1-537,2 0-4575,2 0 5561,7-1 0,-4 1 0,4-1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5:18.089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141 1 9433,'-14'0'2220,"2"0"-1974,2 0-111,2 0-23,1 0 0,1 0-68,-3 0 69,1 2-90,-3 1 44,2 7 22,-3 2 23,1 5 23,1 0-46,2 1-21,4-2-68,2-2-68,2-2 46,0-2 0,7-2 44,1-3 90,6-3 45,2-1-157,1-1 180,2-2-180,0-4-45,-3-2-67,-2 0 67,-3 1-45,-3 3 45,0 2 0,-1 1-22,-1 1 67,1 0 0,-2 0 22,2 1 23,-1 5 45,0 0 22,0 5 45,-1-2-67,1 1 44,0 0 1,1 0-68,2 3 22,0-2-43,1 2-46,1-2 0,1-2 45,3-3-628,4-2-920,6-3-1613,5-1 3116,2-10 0,-12 8 0,-5-8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5:18.500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19 60 11495,'-10'1'3162,"2"0"-2714,7-1 426,1 0-829,13 0 0,3-5-45,14-1 68,5-4-68,2 1 22,5 2 1,0 2-90,1 2-293,-4 1-223,-4 2-3772,-3 0 2987,-6 0-560,-3 0-1,-7 0-1164,-5 0 3093,-6-6 0,-3 4 0,-2-4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5:18.774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14 1 9881,'-6'1'2982,"1"1"-2735,5 1-202,-1 3 201,0 5 360,0 7-382,1 4-90,0 4-44,0 2 22,0 1-67,0 3-22,6 0-1,0 1 68,7 1-135,0-3-762,1-5-673,1-4-471,0-5-1031,-1-4 2982,1-7 0,-9-1 0,1-5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5:19.028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0 0 8984,'0'20'2108,"0"-2"-1861,0-3-158,1-2 1,2 1-23,-1-2-45,2 1 1,-1-1 22,-1-1-90,0-1-448,-1-1-359,-1-2-1345,2-1 2197,-2-4 0,2 0 0,-2-2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5:19.260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20 0 10173,'-11'19'830,"3"10"-763,11-10-830,4 10-1367,4-9 2130,4-2 0,-7-8 0,-2-4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5:19.745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81 1 12190,'-6'17'1010,"-1"1"-361,-1-3-155,-1 7-202,2 1-91,3 3-89,2-1-67,2 0-22,0-4-23,2-1 89,55 0-784,-29-27 381,34 3 113,-48-25-91,-10 9-66,-2-3 313,-2 5-113,-3-2 136,-1 3 22,-4 2 22,-2-2-44,-1 4 22,-2-1 202,-2 2 89,-1 1 136,-4 4-159,3 3-178,-2 3-45,2 1-45,-1 4 22,3 2-223,4 5-1257,4 1-1120,4 0 2578,3-3 0,0-2 0,0-4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5:20.327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0 0 8312,'4'9'2601,"-1"0"-2265,-2-8 337,1 4 515,2 2-291,0 5-427,3 5-178,-1 6 67,1 5-180,2 0-67,0 1-22,3-4-68,-3-4 23,3-4-67,-3-6 44,-1-4-22,-3-5 0,-2-1 67,1-1 45,2 0-44,3-6-136,5-9-245,2-9-225,0-6 22,1-2 247,-2 4 179,0 4 68,-1 3 0,-1 7-46,-2 3 136,-2 7-1,-2 1 179,3 3 0,0 0 46,2 7-112,4 6 111,0 9 1,0 7-68,0-1-157,-4 0 22,-2-5-66,-2-4 44,0-3-179,-1-4-1301,1-4-2689,-2-3 4102,2-4 0,-5-1 0,0-1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24.96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246 26 13065,'7'-13'2264,"-2"5"-1905,-5 3-404,0 5 1166,1 35-717,-1-2-225,-9 23 1,-7 17-1,1-6-179,3-14 0,-2 1 11,-2 3 0,-3 10 1,-1-1-1,2-10-1718,-1-5 0,2-5 1505,-4 12 0,1-1-1502,-4 17-2623,12-32 134,6-6 4193,14-42 0,-3 3 0,3-9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4:44.599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241 1 17482,'-17'17'-23,"-1"4"23,-3 1 0,-2 4 0,-1 1 0,4 2-22,-1 0 44,4 1-44,-1 0-1,3-1 23,1-1 0,3-4-44,2-2 44,5-3 0,0-4-23,2-3 46,1-5-46,0-2 1,1-4-494,0 0 471,6-1 68,3 0-46,6 0 136,1 0-113,0 0 0,0 0 22,3 0-44,0 0 44,2 0-22,0 0 0,-2 0 0,-4 0 23,-1 0-68,-1 0 22,-4 0-22,0 0 23,-5 0-1,0 0 23,-1 0-45,1 0 45,-1 0-22,-1 0 22,1 0 247,-3 0-269,1-4 22,-1-4 0,0-9 22,0-4-22,0-2 0,0-1 0,-2-1 22,-1-2-66,-2-1-91,2 0 90,-2 0 0,3 3 45,-2 4 0,2 3 0,0 7-22,0 3 22,2 4 0,-1 2-45,1 1-5830,0 0 4261,0 5-1547,0 0 3161,0 7 0,0-6 0,0 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4:45.455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1 464 12460,'5'-3'964,"-1"1"179,-4 2-1121,1-1 181,4-2-114,1-4-44,5-1-23,1-3-22,0 1 23,1-2-23,0-1 22,1-1-22,1-2 23,3-3-46,1 2 23,0-1 0,3 2 0,-3 2 0,3-1-22,0 3 44,0 3-22,1 0 0,-3-1-22,0 1 22,0-2 22,2 1-22,0-2 23,1-1-46,0 1 46,-1 0-46,-1 2 46,1 2-23,-5 2 0,-1 1 0,-2 0 0,-3-1 0,2 0 0,-3 0 67,0 0-134,0 2 134,-1-1-67,2 0 22,-1 0-44,0 0 22,-1 0 0,-2 0-67,0 1 134,-2 3-134,1 0 67,-2 0 0,0 0 67,0-2-67,1 1 0,0 1 0,1-2 0,-1 2 0,-2-1 0,1-1 45,-2 2-225,0-2-201,-1 0-538,0 0-1390,0-1-2826,0 1 5135,0-3 0,-1 3 0,0-2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4:54.684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91 121 7123,'15'-6'2736,"0"1"-1952,-5-2 226,0 0 267,-3-1-334,-2 0 110,-3 0-492,-2-2 156,0 1-157,0-1-447,0 2 66,-8-5-157,0 5-22,-5-1-44,2 5-1,1 3 67,1 1-44,-1 0-1,1 0 1,-1 7 0,0 4-1,-2 9 1,0 7-1,0 4-44,2 7 67,4 4-23,3 4 23,2 5 0,1 0 23,0 1-23,4-3-23,4-4 46,3-4-1,0-6 23,-1-5-224,-3-7-539,-1-4-223,-3-5-405,0-6 293,-3-5-5023,1-2 6076,-1-14 0,0 9 0,0-10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4:54.943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0 117 15150,'9'-16'381,"5"1"-358,13 4-1,5 0 1,6 2-1,3-3 0,2 4-313,2-3-337,-4 3-672,-2 1-135,-6 2 201,-5 2-43,-6 2-1033,-5 1 2310,-6 0 0,-5 0 0,-2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4:55.371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34 1 11787,'-11'30'1637,"5"-4"-763,-5 15-717,9-12 45,-2 9 134,4-11-246,0-2-68,0-2-22,0-3 0,3-4-22,2-1 22,4-5-67,3-2 22,0-5 157,7-1 45,-3-14-157,5-5-90,-8-11-291,-4-3 89,-3 1 46,-3-1 223,-2 6-21,-1 3-1,0 5 22,0 5 46,-2 1 66,0 3-44,-4 3 45,1-1-90,-2 4 22,0-2 23,0 2-67,1 1-337,1-1-695,1 2-739,1 0-517,1 0 2310,1 4 0,1-4 0,0 4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4:55.859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0 60 11653,'9'17'1098,"0"3"-492,-6-4-203,2 6-134,-1 4-90,3 0-134,-1 1 0,1-2 0,-1-3-45,0-3 67,-2-6-67,-1-4 22,-1-2 1,-1-4 739,-1-1-762,0-10 67,0-4-44,0-9-46,0-3 46,0 0-1,0 0-111,1 2 44,2 2 22,3 0-223,4 4-68,2-2-449,2-1-200,3 1-383,1-1-89,3 1-1076,0 5 2511,3 2 0,-11 6 0,-2 3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5:44:56.647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182 15 9680,'-18'2'2130,"3"-1"-1750,5 0-268,0 1 1,-3 4-23,0 1 134,-1 5 67,0 1 46,0 2-46,1 2-66,3 1-69,0 2-3525,2 2 3414,2-1-23,-1 9-22,4-10-22,0 5-46,3-14 24,0-2 44,1-1 3256,5 0-3165,2 0-24,8-3-45,2-2 157,4-2-111,2-1 66,3 0-89,1-2-45,0-5-67,0-4 314,-1-6-539,-2-2-111,-1-2 537,-2 2-201,-3 0 0,-2 0-113,-4 3-201,-4 0 403,-1 2-201,-4 0-471,0-2 0,-3 2 156,0-3-201,-1 3 157,0 0 112,0 2 381,0 3 381,-3 3-268,-3 4-68,-5 1 67,-1 1-44,-2 4 89,1 6 67,-1 4 45,2 5 46,0 3 43,2-2 1,0 5-157,2-2 291,1 2-133,2-2-91,3-1-23,1-2 1,1-3-202,0-3 180,0-2-68,0-2-23,4-1 226,2-2-203,7-2 89,3-1-201,4-2 179,3 0-112,4-2 23,3 0-404,5 0-919,7 0-2758,6-3 3991,9-9 0,-24 6 0,-5-4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38:11.753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0 247 7281,'6'-5'1726,"0"-1"-1390,1-1-44,0-4-1,0 0 1,-3-1 44,2-2-90,-2 1 113,2-2-90,0 1-202,0-2-22,2 1-45,-2-2 45,1 0-45,-2 0 22,0 2-22,-2 1 46,-1 3-46,-1 2 45,-1 5 22,0 1 0,0 2 830,0 1-718,0 2 0,-3 3-21,-1 4 110,-4 4-111,0 2-67,1 2 67,1-1-134,2 2 22,1 0-45,1 2 44,0 2-66,0-1 22,1 4-67,1-2 67,0-2-23,0-1-21,3-6 20,4-3 70,3-5 88,4-3-44,-1-3-336,2 0-1077,2-9-1346,3-3 2669,2-8 0,-9 9 0,-3 2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38:12.285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0 3 17639,'6'-3'-1570,"0"4"-1008,2 6-2534,1 2 5112,-3 0 0,-1-3 0,-3-3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38:13.461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52 0 15128,'-8'12'807,"0"4"-627,7 5-1,-2 5 22,-1 1-66,1 1-68,-1-2-22,2-1 0,-3-3 22,3-2-44,-2-3-23,1-1 22,0-4 1,2-3 21,0-3 1,1-3 0,0-2 22,0-1-246,0-3 44,0-6 113,0-4-23,0-4 22,0 2-21,1 0 21,2 2 23,3 1 0,2-1-22,0 1-1,1-1 1,-1-2 22,0-1-90,0 1 68,1 0-45,1 4 22,1 1-247,6 0 247,-3 4-22,4 0 22,-4 3-22,-2 0 67,-2-1 0,2-3-22,-4 2-1,1-2 1,-4 3 22,-2 2-67,-1 1-45,0 0 44,-1 1-21,1 0 22,-1 0-68,0 0 179,-1 1 181,1 5-91,0 3 23,-1 4 45,0 1 0,0 1-45,0 2-67,0 1-46,-1 3-21,-1-1-23,-1 0 22,-1-2-291,2-1-426,-2 0-829,3-1 1524,-2-1 0,3-8 0,-2-1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3:55:22.1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8760,'0'0'0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25.65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263 290 8513,'0'-16'2354,"0"3"-2084,0 3-91,0 2 359,0 1-112,0 2 269,0 0 0,0 1-134,0 0-135,0-1-179,0 1-135,0-3 179,0-2-67,0-5-156,4 1 21,2-2-66,4 1 44,2 1-22,1 0 22,3 1 0,4-1-22,5 2 22,1-2 23,4 2 0,0-2 179,16-2-157,-13 4-90,11 2-22,-19 6 0,-1 3 0,-4 7 23,3 14-23,-8 3 0,0 14 22,-7-6-22,-4 5 45,-2 3-23,-1 3 1,-1 3-1,0 4-22,-3-1 68,-4 1-68,-6-2 45,-5-1-23,-4-4 23,-21 17-90,4-17-135,-17 11-89,7-20 1,-4-3 43,-3 0-78,14-11 1,0 1-147,-21 8 191,23-10 0,1-2-1064,-7 0-1167,8-5 2489,12-7 0,13-2 0,6-3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38:14.273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0 27 14365,'0'-5'785,"2"1"-426,4 0 22,4-1-134,8 2 22,1 2-135,5 0-67,2 1-22,2 0 0,1 0-23,2 0 23,-3 0-157,0 0-246,-6-1-181,-5 1-312,-5-1-831,-5 1-964,-4 0 2646,-2-1 0,-1 1 0,0-1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38:15.141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65 0 15240,'2'6'964,"-3"1"-561,-2 5-66,-2 2-91,1 0-66,0 2-24,-1 0 24,-1 2-90,0 1 22,-1 1-22,1 2-23,0-1-45,1-1 23,0 1 22,3-2-89,0 1 44,2-2-22,0-1 23,0 0-23,0 0 44,0 0 2,0 4-46,0-7 22,0 2-22,0-10-22,0 0 22,0-1 0,0 0-23,0 1-22,0 0 23,0 0-1,0-1 46,0-2-23,1 2 0,0-1-45,0 1 45,2 1-45,2-1-45,-1-1 23,4-1 45,-4-1 44,3-2 45,-1 0-44,2 0-23,2 0-875,5-4-178,0 1-180,7-4-202,-4 1-4222,2 3 2854,-3 0 2803,1 2 0,-9 1 0,-1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38:16.055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37 122 15890,'9'4'89,"4"-1"-133,5-3 133,3 1-44,0-1-45,-2 0 135,-2-2 44,-3-4-156,-4-2-1,-3-4 1,-4 3-113,-1-2-44,-2 1-136,0-1 46,-3 0-22,-1-2 88,-4 3 113,0 0 1,1 3 21,0 2-22,1 2 45,-1 2 0,0 0-22,-1 1 67,1 0-45,-2 0 45,2 0-45,-2 0 135,-5 7-91,3 0 68,-3 6 0,5-2 247,-2 7-179,3-4-1,-1 6-45,2-4-89,2 1 67,1-1-89,2-2 21,2-1 136,1 8-113,3-5-67,0 4-22,3-7 44,0-1-22,1-1-22,1 0 22,3-3 22,10 2-22,-3-5-448,9-1-382,-8-3-515,2-1-1099,1-2-1502,-1-4 3946,0-4 0,-11 3 0,-2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38:16.956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35 26 13424,'-9'-6'1524,"0"0"-985,8 6-203,-1 0-112,1 0-112,0 0-44,0 0-46,0 0 0,1 0 202,-3 0-22,3 7 67,-3 3-45,3 8-67,-1 2 0,0 4-22,0 1-135,1 2 67,0-2-67,0-1 45,0-4-45,0-2 0,0-4 23,0-1-1,0-4 0,0-2 1,0-3 44,0-2 0,0-2 157,0 0-224,0-2 0,0-3 23,0-3-1,0-1 23,0 0-45,0 0 0,0 0 23,0-2-46,0 0 0,0-1-21,0 1 21,0-3 23,0 0 0,0-1-45,3-1-22,3 2-112,6 0-67,1 0-158,5 1-67,1 0 45,3 2 22,0 2-44,-1 2-90,0 2-135,-1 1-1435,7-1 1010,-9 0 336,5-1-112,-12 3-449,-4 1-897,-4 1 2220,-2 1 0,-1 0 0,0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38:23.353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0 0 8245,'2'7'2309,"1"-3"-1704,-2-1 135,0-3-89,-1 0 2083,0 1-2643,0 0 43,0 0 135,0 0-157,0 1 67,0 2 113,0 3 89,0 2 23,0 0-91,0 2-21,0 1-90,0 5 111,0 4-155,0 3-46,0 5-67,0-2-23,0 2-22,0-2 22,0-4-22,0-4-67,0-6-337,0-4-156,0-6-270,0-1-859,0-2 0,0 0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38:23.938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0 157 15890,'0'-11'314,"0"2"-291,0 3-23,10-12 44,-1 6-21,10-8-46,-1 10 46,2-2-23,1 0 0,1-1-23,-3 2 46,0 1-68,-4 4 45,-1 2-22,-3 2-1,-2 1 1,-4 1-23,-1 0-68,-2 0 68,-1 0 449,0 2-23,-1 4 68,1 5-136,-1 8 2,0 3-46,0 3-90,1 3-44,-1 1-90,1-1-1,-1 0-44,0-2 45,0-4-179,0-4-696,0-7-1076,0-5-2892,0-4 4798,-1-10 0,1 6 0,-1-7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38:25.109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229 62 13827,'3'-15'1368,"-3"2"-1211,-5 5-90,-3 2 23,-3-1 22,2 2 45,0 2-90,0 0-22,1 2-45,-1 0 45,1 1-68,-3 0 23,0 0 23,-1 0 21,-2 4 24,0 3-46,-1 5 68,1 4-67,0 2 22,3 4-23,2-2 0,-1 2 90,4-4-44,-2 9-46,4-10 23,2 4-45,2-9-23,0-3 23,0 0-22,1-3 22,3-2 67,7-1 0,1-2-67,5-1 45,-2 0 0,1 0 0,0-7-23,1-4-156,-1-5-718,9-13 314,-6 8 134,5-6 90,-10 12 224,-4 1 68,-3 3-23,-3 1 23,-2 1 22,-2 0-45,0 2 90,0 2-135,0 4-44,0 0 111,0 1 404,0 4-22,0 4 89,0 5-156,0 5 22,0-1-157,0 1 23,0-3-113,0 0 0,2-2-67,1-3-90,3-1 68,-1-4 22,1-1 112,3-2-583,10 0-672,-1-3-1189,8-4-3834,-4-2 6166,1-6 0,-10 5 0,-2 1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38:26.525"/>
    </inkml:context>
    <inkml:brush xml:id="br0">
      <inkml:brushProperty name="width" value="0.05292" units="cm"/>
      <inkml:brushProperty name="height" value="0.05292" units="cm"/>
      <inkml:brushProperty name="color" value="#FF7FFF"/>
    </inkml:brush>
  </inkml:definitions>
  <inkml:trace contextRef="#ctx0" brushRef="#br0">20 466 11383,'-9'4'2713,"1"1"-2174,8-4-203,-2 1 45,2-1-112,-1 0 0,1 1-90,0-1 46,0 0-91,1-1-89,2-2 89,3-1-44,1-4-23,3-4 68,1-3-90,2-4 0,0-3-23,0-5-22,-2 0 23,-2-2-68,-3 3-157,-1-3-157,-2-1-269,-2-2-224,0-3 247,-1 2 605,0 3-45,-5 6 90,-1 4-90,-4 5 90,1 3-90,2 1-67,1 2-225,1 0 158,2 2 90,0 2 44,0-1 22,0 2 1,0 0-45,1 3 112,0 0 22,-1 0-67,-2 0-23,2 0 23,-2 3 90,1 1 67,-1 4-44,1-3-1,1 1-1,1-4 69,2-1 66,-1 0-66,1 0-158,0 0-89,0-1 179,0 1-67,0-3-67,0-1 44,0-2-67,0 0 68,0 1-1,1 0 45,-1 1 0,1 0 68,-1 0 134,0 1 90,0-1-1,0 2-223,0 0-112,0 6 133,0 1 1,0 5-22,0 1 44,0 0 1,0 2 21,0 2 23,0 2 91,0 3-47,2 2-88,0 3 67,3 1-135,0 3 156,2 1 2,2 1-91,3-1-22,2 1 157,7 7-291,-7-11-1,7 5-44,-10-14-1,0-4 0,0-3 23,0-2 0,2-6 23,-1-1 0,-2-3-315,6 0-560,-4-7-1032,4-2-2824,-3-8 4708,-5-3 0,-2 9 0,-5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39:24.98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615 1 16227,'0'91'123,"1"1"0,-1 0 0,1-1 1,-1 1-1,0 6 0,1 1 1,-1-10-1,1-20-146,-1 1 91,0-34-46,0-1 45,0 16-89,0-13 134,0 15-179,0-16 201,0-1-89,0 10-68,0-14 136,0 23-113,0-29-22,0 23 44,-7 2-112,5-9 90,-6 18 68,7-31-91,0 6 23,1-10 23,0 0-46,0-4 91,0-2-136,0-4 136,0-3-136,0-3 113,0-3-90,0 0 90,0-3-67,0 0-46,0 2 23,0-3-112,0 2 90,0-2-1502,0-2 1569,0 3 134,0 0-22,0 4 68,0 0-113,0 3 0,0 2 45,0-1-112,0 2 112,0 1-67,0 4 90,0 2-158,0 5 90,0 1-44,0 3 22,0 2-23,0 1-44,0-3 134,0 3-157,0-5 113,0 0-113,0-6 112,0-3-134,0-6 134,0-2-67,0-7-22,0-1 44,0-2-67,0 2 135,0 0-135,0 2 90,0 0-90,0-1 67,0 1-22,0-2 1906,0 0-1861,-7 0-68,-5 2 23,-9 0 0,-6 3-22,0-3 89,-3 5-134,3-3 112,-2 7-113,1-3 136,-1 3-136,0-1 136,1-1-91,3 3 1,-1-3 44,1 3-67,0-5 23,-7 4 89,11-3-134,-4 2 134,9-3-112,3 0 68,1-2-1,1 2-44,5-3 89,-3-1-179,3 1 202,-1-2-158,1 0 136,-2-2-113,4-1 67,0-1-44,3 2-381,1-2 380,0 4-22,0 0 68,6 2-46,6 3 46,9 4-1,10 3-111,3 5 201,8 1-224,4 2 201,2 2-134,2-1 90,1 2-67,-1-1 44,1 3-22,-3-2-45,-4 3 45,11 9 68,-17-9-136,10 4 136,-19-13-113,-4-5 67,-3-3-44,-6-4 44,-1-3 1,-4 1-68,0-2 90,3 2-113,1-1 136,4 1-136,0 1 136,2-2-113,-7 0 67,1-3-22,-7-1 0,-2 2 90,-1-4-135,-5 4 157,2-4 179,-2 2-268,0-1 21,0 2-111,0 0 157,-12 3-157,-3 2 134,-13 1-134,-3 1 134,-3 1-90,-4-1 23,-6 3 23,-2 1-46,-7 1 91,-1 0-136,-1-1 113,-2 0-112,5-2 134,0 3-112,8-1 113,8-1-68,6-1 23,7-3 22,0-3-90,2 0 134,0-3-178,0 1 178,4 2-156,2 0 112,0 1-90,5-1 68,-3 1-1,5-2-44,-1 0 89,1-1-134,2-2 134,2 1-134,1-2 179,2 0-472,0-1 450,1 2-180,1 2 135,10 4-90,7 3 68,14 3-1,5 3-67,8 2 113,3 4-136,4 3 136,1 0-158,1 0 180,-3-3-135,1 0 90,-8 0-68,-2 0 1,-6-4 67,-5 0-90,-1-4 112,-5 0-134,-2-1 156,-3-1-178,-2-2 156,-3 1-112,0 1 68,-2-1-23,1 1-23,1-3 90,-5-3-156,-1-1 178,-3-4-156,-2 1 134,-1-2-111,-1 0 133,0-1-156,-2 2 134,0 0-112,0 0 90,0 0-67,0 0 90,0 0-114,0 3 137,0 1-159,0 2 158,-5 0-135,-5 1 112,-5-1-89,-8 1 44,-4-1 1,-5 0-90,-10-1 156,-2 6-178,-7-3 156,-3 9-134,-3-4 111,-1 4-88,-1-1 66,4 2-22,1-2-22,2 3 89,3-1-157,3 0 90,-4 2 112,22-9-201,-4-1 156,24-6-112,3-4 0,3 2-314,2-4 269,0 3 180,8 1-180,5 6 158,11-4-136,5 5 113,4-3-67,4 3 22,4 1 0,5-1-45,5 2 135,6 3-180,4 1 157,4 2-134,2-2 112,-4 2-90,-2-2 45,-4 3 0,-8-1-45,-4 0 90,-7-2-112,-4 0 156,-5-2-178,-6-1 156,-4-3-112,-7 0 90,-1-3-90,-5 0 45,-1-3 23,-3-2-68,2 0 134,-4-3 113,2 2-135,-2 0-89,0 0 111,0 2-111,0-2 112,0 0-135,-5-1 90,-7 1-45,-11 2 23,-8 2 22,-5 0-113,-6 1 158,-2 3-157,-4-1 156,0 3-156,-1-3 134,7 1-111,-2-4 88,10 1-21,1-3-46,10 2 91,3-4-136,9 0 136,3-2-113,2 0 112,2 0-134,-2 1 112,3 0-68,0 2 23,2-3 45,1 2-112,-4-2 112,2 2-90,-4-2 90,2 4-45,1-4-23,1 2 68,-2-1-90,4 0-112,-2 1 112,2 1 0,-2 3 90,2 5-135,-4 8 157,4 4-156,-2 9 156,2 5-112,0 3 90,0 4-67,0 0-1,0 0 46,0 1-46,0-1 68,0 2-135,0 2 113,5 17 22,0-17-90,4 12 90,1-21-45,-4-3-23,3 3 68,-3 0-112,2 1 134,-1 4-134,1-2 156,-1 2-156,-1 3 112,0-2-67,-2-1 44,0-1 0,-1-5-89,-1 2 179,0-3-201,0-1 156,-2-5-134,2 0 156,-2 0-134,0 2 45,2 1 23,0-1-46,0-1 68,1-5-112,-2 1 89,4 12 46,-3-6-113,2 11 90,0-12-68,-2-2 23,2 3 23,-2-1-68,-1 0 135,-1 0-158,0-3 159,2 0-159,-2-5 136,4 1-113,-4-3 90,2 4-45,-2-2-23,0 1 90,0 1-134,0 0 134,0-1-111,0 1 133,0 0-178,0-4 156,0 3-90,0-3 23,0 6 23,0 0-68,0-1 112,0 1-156,0-8 178,0 0-156,0-8 134,0 4-134,0-3 134,0 1-89,0 2 22,0-3 45,0 3-113,0-1 136,0 0-158,0 1 202,2-2-179,0 1 112,0-1-68,0 0 1,-2 0 67,1 1-68,0-4 135,0 0-224,-1-4 224,0 0-224,0-1 224,0-4-179,0 0 179,0-1 112,0-2-134,0 5-158,0 0 180,0 4-179,0-1 134,0-1-89,0-1 44,0-2 23,0-2 359,0 0-449,0-1 718,0 0-561,2 1-157,0-1 135,0 0-90,0 0-45,-12 1 157,-3-2-202,-13 2 157,0 0-134,-4-2 134,2 4-134,-1-4 112,0 3-45,3 0-22,1 0 66,-2 1-111,4 2 157,-3-4-180,1 3 180,-2-3-157,2 2 134,0-2-112,6 0 90,-1-2-23,6 2-44,-1-2 134,2 2-202,1-2 180,0 0-180,1 0 180,5 0-157,-3 0 111,3 0-44,-2 0-22,4 0 67,-3 0-112,7 0 134,-5 0-112,4 0 112,-1 0-134,1 0 89,0 0 1,-2 0-68,2 0-516,0 0 652,4 2-114,3 1-21,6 5 111,4 5-90,1 3 90,5 3-178,-5 0 222,4 0-178,2 0 112,0 2-90,2 2 90,0 0-45,-3 0-22,0-4 66,-2-2-111,0-3 157,0 0-180,1 2 180,2-1-157,-1 2 111,0-1-88,3-1 88,0 0-44,3 2-44,-1-1 156,-4 1-224,0-2 201,-4 2-178,0 0 156,-2 2-134,0 2 134,-1-3-90,-3 1 1,0-4 67,-3-3-90,-2-1 112,-1-7-156,-3 1 178,2-5-156,-4 4 134,1-2-134,-1 2 89,0-2 1,0 0-90,-2-2 89,2 0 68,0 1-202,0 0 201,0 2-156,-2-1 112,1 2-23,0-2-67,0 0 90,1-1-67,-1 0 89,0 1 45,1-2-134,-2 0 22,4 0 67,-2 0-90,2 0 135,0 0-201,-2 0 201,1 0-202,-2 0 157,0 0-134,1 0 112,0 0-23,4-7-66,1-7 88,5-7-111,1-8 157,1 0-180,-1 1 202,0-2-201,1 4 133,4 0-88,0 1 44,1 4 22,0-5-89,-4 2 179,1-2-224,-1-1 201,-4 2-178,3-1 134,-3 4-135,-1 0 135,1 4-45,-3 1-45,3 2 67,-3 0-89,3 0 157,-1-1-180,-2 1 180,1 1-157,-5 3 111,1 0-88,-1 3 66,0 0-22,-2 3-22,0 1 89,-2 2-157,0-1 180,0 2-1,0-1-66,-10 2 22,-1 0-68,-10 0 158,3 0-225,1 0 224,1 0-246,-2 0 247,-1 0-225,-2 0 157,2 0-44,-4 0-90,6 0 134,-2 0-134,2 0 111,-6 0 69,3 0-113,-1 0 67,5 0-67,4 0-22,-5 0 67,2 0-68,-1 2 158,-2-1-225,4 0 202,-3-1-201,0 0 223,1 0-179,1 0 135,2 0-68,3 0-67,1 0 68,3 0 66,2 0-156,2 0 179,1 0-157,0 0 135,-2 0-112,1 0 44,-4 0 0,2 0-66,-1 0 156,1 0-224,0 0 179,0 0-134,2 0 134,-1 0-112,2 0 67,-2 0 1,2 0-68,0 0 90,-1 0-90,1 0 112,-2 0-156,1 0 201,0 0-180,-2 0 136,4 0-6413,-2 0 1121,16 2 5224,-4-10 0,5 7 0,-8-7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39:28.58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35 0 13693,'-19'0'1121,"4"0"-695,15 0 785,0 0-1211,5 0 22,6 0-44,9 0 111,8 0-134,1 0 180,7 0-158,-5 0 180,3 0 1,-1 2-24,-4-2 0,3 2-66,-5-2 44,1 0-68,-3 0-3324,1 0 3236,-1 0 156,19 0-89,2 3-1,2 1 1,-3 6-46,-12-4 113,3 3 3235,2-5-3236,-1 2-134,-3-4 113,0 1-113,-3-2 90,3 2-68,-5-1 23,-1 2 45,-3 0-67,0 0 66,0 0-88,3-2 133,1 1-134,1 1 113,1 0-91,-2 3 23,-1-2 45,0 2-90,3-3 135,2 2-157,3-1 134,-5-1-134,1 2 134,-6-2-90,1-1 46,0 0-23,0 0-23,1-3 46,-3 2-23,5 0 45,-3 0-90,4 3 134,1 0-133,-1-2 133,-1-1-89,-3-2 23,-4 0 21,-2 0-44,-4 0 112,0 0-156,-3 0 134,2 0-113,2 0 68,3 0-67,0 0 67,3 0-45,-2 0-23,2 0 90,1 0-134,2 0 157,0 0-180,1 0 180,-3 0-180,-2 0 180,-2 0-113,0 0 23,1 0 23,3 0-90,2 0 179,0 0-180,0 2 113,-4-2-134,1 2 178,-3-2-111,2 2 44,2-2-44,1 3 22,1 0 22,0 0-67,-1 3 113,-2-2-136,-1 2 158,1-3-157,-3 0 112,4 0-68,0 1 23,-2 0 45,-2 2-90,-1-4 90,-2 1-112,3-3 134,1 4-89,3-4 66,0 4-88,0-4 88,-4 2-66,2-1 0,-2 0 66,2 1-88,1-2 111,0 1-134,-3 0 156,1 0-178,-8 1 156,5-1-112,-6 0 67,2 1-22,1-2-22,1 4 89,0-4-134,2 2 134,0-2-156,0 0 178,-2 0-156,0 0 112,-3 0-45,1 0-23,-3 0 46,1 0-23,-3 0 45,-3 0-113,-1 0 136,-2 0-136,-1 0 136,1 0-91,0 0 23,-2 0 157,0 0-135,-2 2-22,0 0-67,0 1 67,0 1-45,0 5 135,0 1-180,-2 9 180,-3 2-135,-5 4 90,-2 7-67,-1 3 22,1 5 22,3 2-44,-2 2 89,3-2-134,0 3 134,1-1-134,3 0 134,-2 0-90,2-4 46,2 0-23,-1-3 0,1-3 67,-2-2-157,-2 0 225,0 1-247,0 3 224,1-3-157,1 3 135,0-4-113,0 1 23,2 1 23,1-1-23,-1 3 0,-2 17 67,-2-14-134,0 14 179,2-21-135,1 2 69,3 4-24,-2-3-44,2 7 67,0-7-68,0 2-3324,0-4 3302,0-4-335,0-1 335,0-3 90,0 3-90,0 1 90,0 2-45,0-3 3147,0 1-3079,0-1-158,0 1 872,0 5-872,0-1 157,0 3-89,0-3 44,0-3-22,0-2 0,0 1 23,0 3-68,0 3 112,0 5-134,0 3 201,0-1-223,0 1 178,0-7-134,0-3 113,0-3-46,0-3 0,0-1 113,0-2-180,0-4 202,-2-3-157,2-3 180,-2-3-180,2-1 156,0-3-44,-2-2-67,2 0 45,-2-5-113,2 3 113,0 1-157,0 6 156,-1 5-156,-2 4 134,0 4-67,1-2 23,-2-3 22,4-7-68,-2-4 135,2-4-157,0 0 135,0-3-202,0 4-314,0-4-1300,-3 2-2915,-5-2 4641,-7-14 0,5 11 0,0-11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26.49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46 210 13357,'23'7'560,"3"-3"-492,9-2-24,5-6-21,1-6 21,1-6-44,-4-5 23,-5-2-23,-7 1 0,-6-1 0,-8 1-23,-6 3-44,-4 2-89,-6 2-24,-7 2 45,-8 3 68,-9 5 45,-7 2 22,-2 3 0,-3 4-45,2 4 112,0 5 112,2 6 68,6 0-68,4 5-89,6 2 0,7 1 22,4 3-23,5 1-44,3 0-23,1-3 1,3-3 45,4-4-1,6-4-22,5-4 0,3-5-1,3-3-44,4-4 68,2 0-68,3-3-157,3-8-202,1-6-180,3-10-88,-4-2-382,-2-1-201,-5 0-360,-4 2-134,-5 2 1704,-3 3 0,-8 11 0,-3 2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39:31.89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92 35 15487,'24'0'291,"-1"5"-224,-2 1-22,6 2 22,4 0 45,6-6 46,4-1 43,6-1-156,3 0 179,4 0-179,1 0 90,0-5-158,2-3 46,-3-5-23,1-1-23,-5 3 113,-2 3-180,-3 4 158,-6 3-136,-3 1 136,-4 0-113,-3 0 90,1 0-68,-5 0 23,2 0 45,-1 0-90,1 0 112,2 0-134,1 0 134,-3 0-134,1 0 134,-3 0-111,0 0 44,-6 0 22,0 0-44,-4 0 89,2 0-134,1 0 134,1 0-134,0 0 111,2 0-88,-2 0 66,0 0 0,-2 0-22,-7 0 23,-1 0-68,-5 0 157,-2 0 381,0 0-380,-2 3-69,0 5-21,0 7-1,0 4-22,0 9 90,0 2-113,0 6 135,0 2-156,0 2 133,0-1-89,0-2 67,0-1 1,0 1-24,0 1 1,-2 19 68,2-13-159,-2 13 114,2-17-113,0-3 90,0-1-45,0-2-22,0 0 67,0-3-90,0 1 134,0-6-156,0-4 157,0-3-180,0-5 202,0-3-157,0-2 68,0 1-1,0-2-44,-2 1 89,0-1-134,-3 1 134,0 2-134,-2 3 112,1 6-90,0 0 90,-1 8-45,1-1-23,0 4 46,3 1-46,-1-4 90,2 1-134,0-7 157,0-1-157,2-4 111,0-2-88,0 0 66,0 0 0,0 2-89,0 3 157,-2 1-180,2 5 157,-2 1-156,2 2 178,0 1-156,0-1 112,0 0-45,0-1-22,0 0 66,0 1-66,0 2 134,0-4-112,0-1 112,0-1-179,0-2 134,0 3-89,0-4 44,0 0 0,0-2-44,0-3 156,0-4-246,0-3 269,-1-6-202,0 1 135,-2 1-112,2 5 66,0 3-44,-1 1-22,2-2 89,-5-1-112,4-3 136,-4-3-137,4 0 159,0-4-1,1-1-90,-2-1 135,-2 0 45,0 0-45,-3 0 45,-1 0-269,-5 0 223,-5 0-178,-4 0 112,-7 2-113,-5 0 68,-5 2 0,-6 2-45,-1-2 89,-26 1 46,15-3-158,-16 0 203,19-2-224,2 2 155,5 0-66,1 2 0,9-2 22,2 1-89,4-2 134,1 0-202,-1-1 225,-3 0-158,1 0 158,-5 0-180,0 0 134,0 0-21,-2 0-24,3 0 47,5 0-91,3 0 134,5 0-179,3 0 157,0 0-179,3 0 134,3 0-67,5 0 0,2 0 45,2 0-90,1 0 180,0 0-247,3 0 224,0 0-202,-1 0 202,1 0-179,-2 0 134,0 0-67,-3 0-22,0 0 67,-5 0-113,0 0 136,-2 0-136,-1 0 158,2 0-180,-1-1 158,1-1-113,5-2 67,-1 2-22,7-2-45,-2 2 113,4-2-203,0 2 180,0 1 22,0-1-134,0 1 134,0-2-179,0-1 202,0-3-180,0-7 180,0-3-135,0-6 45,0-2 22,2-1-44,-2-1 112,4 0-180,-2-1 157,2-3-134,1-3 157,1-4-158,2-3 113,-2 1-22,-1 0-68,-1 4 45,0-14 67,-2 14-157,0-10 180,-2 14-157,1 3 156,0-3-133,0 2 44,-1 0 0,0-1-45,2 4 134,-1-4-201,0 3 202,-1-1-180,0 4 158,0 1-136,0 4 91,0-1-1,0-1-44,0 0 44,0-4-89,0-1 134,0 0-134,0-5 134,0 3-134,0-3 112,0 1-90,0 3 45,0 1 22,0 6-89,0 2 202,0 4-270,0-2 225,0-2-180,0-1 157,0 0-134,0-1 112,0 3-45,-1-2-45,0 2 112,-2-1-156,2 0 178,-2 2-178,3-2 201,-2 3-224,0-2 179,2 2-134,-2-3 67,2 2 0,0-2-45,0-2 157,0-2-224,0 0 179,0 0-134,0 4 134,0 2-134,0 4 112,0 1-45,0-1-23,0 5 46,0-6-46,0 3 68,0-3-134,0 2 178,0-1-178,0 3 178,0 0-156,0 6 67,0 1 0,0 1-1614,0 2-1,2-2-739,3 7-3341,2 10 5695,-1 2 0,-3-1 0,-3-8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39:33.73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34 16809,'26'-10'157,"3"1"-89,9 9-91,4 0 135,4 0-157,3 0 157,3 0-179,1-1 134,-3-1-89,0-2 0,-6 0-3348,-2 2 3348,-6 0 22,5 2 67,-14 0-134,2 0 134,-15 0-112,-3 0 90,-7 0-45,-1 0 3414,-3 0-3459,2 0 90,0 0-90,0 0 292,0 0-45,-2 9-292,0 5 180,-7 12-135,-5 9 113,-7 3-91,-4 4 90,-3 2-44,-3-2-23,-4 4 112,-1-1-157,-4 3 135,1 2-113,-4-1 292,2-2-89,1-2 133,2-5-111,5-2-90,4-8 1,7-6-91,6-11 113,5-3-203,0-3 158,4-3-135,0 3 112,1-4-111,4 2 66,-2-5-179,2 2 157,9-2 23,3 0-68,11 0 134,3 0-178,3 0 178,5-3-156,-1-2 134,3-1-134,-1 1 112,-6 1-67,-1 0-23,-5 2 112,-2 0-134,0 2 134,-7 0-134,-2 0 134,-6 0-112,-2 0 90,-1 0-67,-2 0 22,2 0 0,-2 0-23,0 0 90,1 0-291,0 0 0,0 0-1525,0 0 1256,0 0-4799,-2 0 5292,2-3 0,-2 2 0,0-2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39:34.64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28 13693,'18'-15'739,"0"3"-469,-6 12 156,3 0-225,2 5 46,4 1 112,-2 6-247,2-1 135,-3 1-180,2 2 67,-2 0-156,3 5 134,-1-2-67,1 2 44,1-1 46,0 0-112,1 0 156,2-1-201,5 2 156,1-2-224,0-1 180,1 0-135,-7-5 90,0 0-45,-3-5-22,-6-1 111,-1 1-178,-9-2 178,-2 0-134,-4-3 180,0-1-135,0 2 45,1-2-1346,0 2-515,-8-2-1682,-2 0 3498,-13 0 0,12 0 0,-2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39:36.15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 17325,'22'0'807,"-3"3"-740,-8 5 135,-2 7-157,1 3 179,-1 6-67,-3 3 113,0 5-3573,-2 8 3348,-2 2 45,0 4-90,-1 2 112,1-2-157,0 1 157,2-8-179,-4-6 134,2-13-90,-2-10 3460,0-5-3347,0-5 336,0 0-381,0-3-68,0 0 1,0-1 67,0 3-90,0-1 23,0 2 134,0-4-180,0 4 68,0-2 68,0 0-91,0 2-66,2-2 111,1 2-44,5 0 22,5-5 22,5-1-89,4-9 179,0-1-224,2 1 224,-4 0-224,0 5 179,-2 2-134,-1 3 67,-4 3 0,2 0-45,-1 2 157,1 0-246,0 0 246,-1 0-202,-3 0 180,-3 0-180,-4 0 135,-2 0-5472,-2 0 518,-7 0 4909,5 0 0,-5 0 0,7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39:37.78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0 16361,'10'34'516,"-2"3"-337,-2 1 23,0 4-113,-5 3 90,3 2-179,-3 3 203,0 2-203,2 7 134,-2 3-134,0 2 112,-1 0-112,0-3 0,0-4 23,2-4-46,0-3 135,2-1-201,1-3 201,-2 2-180,2-1 136,-3 1-91,0-2 23,0-1 23,-2-6-68,0-3 134,2-7-156,-2-4 134,2-5-156,-2-1 156,0 2-112,0-1 68,0 0-23,0 1-68,0-1 91,0 4-113,0-1 180,0 2-202,0 0 224,0-4-202,0 1 157,0 1-134,0 1 90,0 2 21,0-1-111,0 3 179,0-1-224,0 0 224,0-4-224,0-1 202,0 1-157,0 4 111,0 3-44,0 1-44,0 3 88,0-1-111,0 0 157,0-1-180,0-5 202,0-2-201,0-8 178,0-4-111,0-4-1,0-4 46,0 0-90,0-2 179,0 2-224,0 4 224,0-1-224,1 1 201,0 1-134,1-4 90,-2 1-67,0-3 22,0 2 22,0 3-44,0 1 67,1 8-113,0 5 180,0 4-179,-1 0 112,0 0-67,0-9 44,0-2 45,0-8-44,0-2 89,0-3-180,0-3 159,0 2-159,0 0 113,0 0-45,0 0 0,0 2 67,0-4-67,0 2 135,0-1-180,0 0 135,0 2-135,0-1 90,0 2-68,0-2 23,0 2 45,0-4-986,0 2-1212,0-1-2847,0 0 5000,-8 0 0,6-1 0,-7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39:40.03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20 66 17078,'20'14'269,"5"-2"-269,6-12 67,4 0-44,-3 0-46,0 0 113,1 0-180,-1 0 202,1 0-179,-1 0 134,-3 0-111,1 0 88,-3 0-66,1 0 44,-3 0-3391,0 0 3302,-4 0 134,2 0-134,-2 0 179,4 2-180,-4-2 136,2 4-136,-4-4 91,-2 2 22,2-2-113,-2 0 3551,4 2-3574,0 0 182,0 1-182,0 0 182,-4-2-182,-1-1 159,-3 0-68,-2 0-68,-1 0 136,3 0-136,-3 0 136,3 0-158,2 0 180,-1 0-180,-1 0 112,0 0-66,-5 0 44,1 0 22,-1 0-89,0 0 156,1 0-178,1 0 156,3 0-157,0 0 135,4 0-134,-1 0 133,1 0-88,-3 0 21,-1 0 46,-3 0-68,0 0 134,0 0-201,2 0 180,-1 0-136,-3 0 136,-1 0-113,-4 2 45,-2-2 157,-1 2-225,0 0 158,0 3-135,-5 5 112,-6 7-67,-7 2 113,-7 4-23,-1 0 44,-3 0 45,-3 0-179,1 0 90,-2-4-157,5 5 179,-1-4-135,3 6 91,0 3-68,0-3 0,3 2 67,0-7-112,1-4 158,4 0-181,-1-4 180,2 1-224,0-1 180,-4-5-113,0-1 67,1-1-22,-2 3 0,5 5 23,-3 3-68,2 0 134,0 0-178,-1-1 178,0-1-178,-1 2 178,0 0-156,3 0 67,2 0 0,5-3-22,1-3 134,3-3-224,0-2 224,2-1-224,1-1 224,-3 0-202,2 0 113,0-2 21,-1 0-88,4-1 133,-6 1-201,3-1 247,-4 2-247,1-3 246,1 2-179,0-2 135,4 0-90,-1 0 67,1 0 45,0 0 202,0 0-314,0 0 135,0 0-202,0 0 201,-1 0-179,1 0 90,-2 0-23,-2 0-44,0-2 89,-1-10-156,-1-4 201,0-15-224,2 2 201,-1-3-156,1 3 134,-1 3-134,-1 1 45,0 2 66,3-2-111,-3-1 179,1-3-224,-1-3 179,-3-1-156,1 0 156,-2 1-134,3 3 112,-2 1-90,-3-9 90,6 11-113,-6-6 158,9 14-180,-2 1 158,1 4-136,2 0 136,0 3-136,1-1 68,1 1 0,-2-3-44,-2-1 156,2-1-224,-1 0 179,2 1-134,0 3 134,3 2-134,-4 1 111,2 2-44,0-1-44,0 3 111,2-2-134,0 4 134,0 0-134,0 1 67,0 0 44,-1-2-66,0 2-4978,0 0 5000,-11 1 0,9 0 0,-9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39:41.49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5 130 7123,'0'-28'1144,"0"4"-786,0 9 69,0 2-248,0-1-157,0 3 158,0 2 201,0 4-291,0 0 22,0 5 0,0-4 112,0 4 5314,0-2-5269,0 11 112,0 10-157,0 16 68,0 7-158,0 9 23,-2-1-67,2 9 22,-2 0 90,2 10-45,0 0-23,0 2-178,0-4 178,0-6-134,0-8 67,0-6-89,0-6 89,0-5-67,0-6 0,0-6 22,0-6-44,0-6 90,0-1-114,2-2 114,-2 5-113,3-3 90,-2 3-67,0-5 44,-1-1-22,0-4 23,0-3 89,0-1-180,0 2-67,0 0-290,0 0-3476,0 0-113,0-16 4014,0-16 0,0 10 0,0-7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39:42.94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43 16406,'35'-14'269,"-1"3"-202,-8 1-90,3 6 46,0 1-1,1 3-67,2 0 113,3 0-113,-1 0 112,6 0-134,-3 0 134,1 1-112,-6 0 68,-5 0-46,-6 1 23,-6 2 23,-2 2-68,0 3 112,-1 4-112,1 3 90,-1 3-90,1-2 90,2 0-90,3 0 68,-1-1-1,0 1-44,-3-3 89,-5-1-134,-2-4 157,-4-1-158,-2-1 136,-1 1-136,0 3 136,0 3-68,-3 3-23,-8-1 46,-7-1-113,-7-2 157,-2 0-157,-1-1 135,-1 3-90,-3-3 68,-1 2-68,-1 0 67,0 5-22,1-2-45,3 4 113,1-2-136,2-1 136,2-1-113,1-4 112,6-1-22,1-5 45,9-3-23,0-2 0,3-2 23,0 0-112,1 0 89,-2 0-90,2 0 135,-1 0-112,1 0 112,2 0 0,0 0-112,2 2-44,0 5 111,5 3-112,8 7 90,7 4-90,9 2 90,-1 4-68,3 1 46,1 2-23,4 5-23,3 1 114,1 2-182,-2 1 182,-5-5-3574,-5 0 3574,-7-7-69,-2-2 1,-10-13 66,-3-3 247,-6-9-9461,0 0 9125,0-4 0,0 3 0,0-2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3:36.20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115 69 10285,'-4'-16'45,"0"3"179,0 6 426,1 1 247,-1 2-90,-2 1-45,2-1 180,-1 0 179,-4 2-560,2-2 156,-2 4-89,5-2 627,2 1 584,0 0-1839,-1 0-22,0 1 44,-2 0-22,1 8 67,0 11-44,-3 12 89,2 15-23,2 0 23,-1 7 0,4 1-44,-2 0-23,0-1-45,2-3 67,-2-5-89,1 2 89,0-2-67,-1 4 22,2-4-22,0-5 23,0-10 44,0-11-112,0-6 135,0-7-90,0 0-90,0-4-89,0 1-180,0-1-67,0 2-67,0 2-45,0-1-1,0 1-313,0 0-313,0-1-629,0 3-1099,0 0-3429,0-2 6322,0-3 0,0-3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3:38.78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24 714 9993,'0'-21'359,"0"4"22,0 13 68,0 2 1277,0-2-1524,0 2-90,0-2-112,0-1 0,0-1-45,0-3 45,-2-1-22,1 0 22,0 3 22,1 1-44,0 4 807,-2 0-785,0-3 45,0 1-90,-1-6 90,2 3-45,-1 1 0,2 0 134,0 4 4821,-1 0-4708,-3 2-113,1 0-134,10 0 22,4 0 1,12 0-23,-4 0 45,4 0-45,1 0 67,5 0-90,7 0 91,4 0-91,3 0 46,2 0-46,-3 0-3346,4 2 3413,-2-2-130,13 4 86,-16-4 22,7 2-22,-20-2 0,-2 0-22,1 0 44,-4 0 1,1 0-23,1 0 45,-2 0 3271,4 0-3294,-6 0 96,0 0-73,-6 0-67,-3 0 89,-3 0-112,-1 0 45,-2 0 45,-1 0-112,-1 0 134,0 0-134,3 0 89,1 0-44,3 0 22,1 0 0,-2 0-23,-1 0 68,0 0-90,1 0 68,0 0-46,1 2 68,-2 0-67,3 3 44,1-1-44,-1 2 44,3-2-44,-5 0 89,4-1-157,-7 0 180,0-2-135,-5-1 1166,0 0-1099,-2-7-44,2-3 66,-2-9-88,0-4 66,0-3-67,-2-5 68,0-1-46,0-3 23,-1 1 0,2 0-67,-1-18 22,1 14 45,0-14 0,-2 18 0,1 0-67,-2 1 89,0 3-44,0 5 44,0 0-89,2 11 112,1 3-135,1 8-627,0 3 739,6 6-22,3 6 23,8 9-23,2 4 0,2 7 0,7 3 0,1 5 45,6 1-90,-1-2 112,0-2-89,4 2 89,2-2-90,3 5 113,0-2-68,-1 2 23,0 2-22,4 0-3393,-2 1 3415,4-1-1986,-3 0 1986,-2-4-602,10 14 557,-17-14 22,6 8-22,-17-16 2155,-2-5-2155,-2-3 2509,-2-3-2464,-4-3 1158,-3-1-1180,-5-4-46,0-3 68,-4-3-45,4-5 45,-6 2 1,2-4 222,-3 3-268,0-1 45,0 2-67,-8 0 22,-3 0 0,-10 1-23,0 3 46,-2 0-91,2 5 113,-3-1-90,0 5 90,-6 2-67,-2 2 44,-6 3-44,-4 5 22,-6 3 45,-2 8-45,-2 1 22,-1 3-67,3-2 135,2 0-90,5 0 45,6-2-45,5-2 22,4-4-22,1-3 0,0-1 22,2-3-66,1 3 88,3-3-66,0 0 67,4 1-90,-2-4 90,1 0-90,1-3 90,0-2-23,2 0 1,-2 5-46,5-8 68,1 1-90,5-9 90,4 0-67,-1-1 22,0-1 0,0 1-23,-1-1 23,2 4-22,-2-1 44,2 1-44,0-1 67,0-1-68,2-4 68,0 1-67,0-4-2183,0 2 0,0-1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27.16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32 1 11204,'-3'13'2466,"1"4"-2129,-2 11-91,0 3-44,-1 1-135,-1 2-45,3-4 1,0-1 45,1-5-68,2-3-23,0-5 46,0-7-1,0-3-22,0-3-22,0-2 22,0 0 67,4-1-45,3-4 23,7-5-45,4-9-22,2-9-113,2-4 67,0-2 46,1 2-45,-1 3 44,-1 4 46,-1 3-46,-4 3-66,-3 7-68,-2 5 67,-6 7 90,-1 8 23,-3 6 201,-1 22 22,-4-6 113,-2 14-112,-4-13-90,0-1-90,2-4 23,1-3-90,-1-4 0,3-1 22,0-3-1479,2 4-583,1-9-1570,0-1 3610,2-8 0,0-2 0,0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3:39.44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0 17774,'2'40'1120,"0"7"-716,-2 8-157,0 11-91,1 6 2,3 4-113,0-1-1,4 1-66,-4-8 67,3-4-45,-3-10 67,2-7-67,-4-12 0,0-9 67,-2-12-44,0-7-4149,0-5-1255,0-16 5381,-4-4 0,3 0 0,-2 3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3:40.34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1 19746,'33'6'270,"4"-1"-270,15-5 44,5 0-44,6 0 23,6 0-23,0 2 0,-1 0 22,-1 5-22,-4 2 67,-5 4-89,-7-1-3325,-11-3 3324,-9-2 91,-4-3-91,-14-2 90,3 0-111,-13-2 133,2 0-89,-3 0-2272,0 0 0,0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3:45.15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 18917,'5'50'135,"-2"6"-113,-3-6 90,0 6-45,0 6 1,0-1-1,0 4-67,0 3 89,0 5-89,0 5 90,0 4-90,0 2 45,0-3-3392,0-3 3391,2-7-179,2 24 202,-2-25 0,2 20 0,-4-31-89,0 2 67,0-4-23,1 2 0,1 0 23,0 1-45,2 1 3236,-4-2-3259,2-4 68,0-2-45,-2-6 45,2-5-45,-2-8 494,0-7-494,0-8 23,0-8-1,0-4-22,0-3 45,0-2-67,1 0 22,0-2 0,1 2-23,-2 0 68,0 2-90,1-1 68,0 0-46,0 0 46,-1-3-1548,0 2-1120,4-2-3656,-3 2 6301,2 2 0,-3-2 0,0 1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06.31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8 10016,'11'-3'1233,"-3"1"-875,-8 0 7064,0 2-7399,10 7 22,1-1-90,10 9 90,1-3-23,2 3 23,2-1-90,5 1 90,-4-2-23,5 0 1,-2 1 21,1-1-111,1 1 90,-3-1-23,-2-3 89,-4-3-89,-2 0 45,-1-2-45,0 0 22,1-1-22,-1-2 0,-2 1 45,3-2-90,-4 2 68,4-1-23,0 1 67,2-2-89,0-1 66,-4 0-66,-2 0 22,-4 2 45,-1 0-90,-1 2 112,2-2-112,1 0 90,1-2-90,0 0 68,2 0-46,1 0 46,1 0-23,0 0 22,-2 0 1,0 0-68,-5 0 90,-1 0-68,-2 0 46,-1 0-46,3 0 46,1 0-46,0 0 23,-1 0 23,0 0-46,-3 0 46,2 0-46,-3 0 68,-1 0 0,-2 0 89,-1 0-88,0 0 21,-1 0-22,-1 0-1,1 0-21,-2 0-23,4 0 89,-4 0-2152,2 0 1,-2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07.48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451 38 10195,'-21'-10'1749,"2"1"-1076,13 5 179,-2 1-90,-1-1-22,1 2-135,-3-2-246,1 4-23,-3-2-67,1 2-202,-4 0 68,1 0-135,-1 0 45,-3 0 22,-1 0-44,-4 2-1,1 10 68,1 5 44,4 11-67,2 1 23,1 0-23,2-1 68,-2-1-91,1-4 47,2 1 43,-7 8-67,6-7-67,-6 10 45,8-12-90,3 2 90,4-2-45,2-4 23,2 5-1,0-4-44,0 4 44,2-3-44,2-1 44,4-4-22,0-4 22,3 1-44,0-3 22,3 1 0,3 2 22,3 1 1,5 0-23,4-3 22,3 0-22,1-5 112,0 0-134,-1-4 89,-3-2-45,-1 0 23,-1 0 0,-2 0 0,-4-6 0,-2-2-45,-4-9 90,-1-2-113,2-7 23,-4 0-112,3-2 135,-5 1-69,-4 4 69,-3-1 22,-3 2-67,0-2 67,0-1-68,0 0 90,0 0-134,0 4 90,0 0-46,-3 2 46,0 0-23,-4 4 0,1 1 0,-3 5-45,-1 0 90,-3-1-113,-4-5 113,-2 5-90,-4-5 45,1 7-23,2 0-44,4 3 22,-1 1-67,6 2 45,-3 0 0,3 2 22,1 0-471,4 0-762,1 0-1367,5 0 754,-2 0 0,2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09.88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38 8 9904,'-17'-4'4640,"2"1"-3541,15 3 2556,-2 0-3744,0 0-68,2 2 66,-2 6 24,2 8 134,0 11-44,5 7 22,2 6-22,4 6-1,1 4 1,-1 3-1,0 4 23,3 4-68,1 4 68,0 1-45,6 0 23,-3-3-46,1-3 46,-2-7-23,-2-6 22,0-5-22,-1-3 22,-1-7 23,-3-3-90,-3-8 113,-1-3-91,-2-2 68,-1-3-67,1-1 44,0-5-22,-2-3 22,2-2 1,-4-2 111,2 0-111,-1 0 89,1 0-90,2 0 68,0 0-67,2 0 89,1 0-45,6-9 22,3-10-21,5-12-46,0-16 0,2-7-22,1-9 45,3-7-34,-8 17 1,1 0-57,13-28 56,-13 30 0,-1 2-11,10-12-22,-3 4 22,-1 8-23,-2 6 46,-4 10-68,-4 9 67,-1 10-66,-6 5 21,-3 7 1,-3 0-23,-2 2 45,2 0 0,-2-1-246,2 0 21,-2-2-403,0 2-829,0-2-1996,0 1 3453,0-7 0,0 6 0,0-4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11.11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279 50 16764,'-28'-21'494,"3"4"-472,12 11-22,-1 2 157,1 2-180,-2 2-21,1 0 21,-1 0 1,-2 4-23,3 5 67,-3 5-44,6 5 0,-1 0 89,1 0-112,0 0 67,-1 0-89,-1 0 90,3 2-46,2 0 1,5 2 44,1-2-44,2 0 44,0-2-22,0 0 23,0 0-46,0-1 23,0 0-67,0-2 67,0 1 22,0-3-22,0 0 45,5-2-67,1 0 22,7-1 22,1-1 23,3-1-67,0 1 111,4-6-89,-3 1 23,1-5 66,-4 2-66,2-2 112,0 0-46,2 0 23,2-3-89,2-8 89,2-4-90,-2-4 45,-2 0 1,-6 4-24,-3 0-21,-5 1-23,-1 3 89,-2-2-111,-1 1 67,0-3-22,0 3-1,-3-1 1,2-2 21,-2 1 1,0-3-45,0 2 112,0 0-112,0 1 67,0 1 1,-3 2 66,-3-1-201,-6 1 134,-1-2-134,-1 1 134,1-1-67,0 1-112,3 2 134,-3 1-44,3 1 67,0 3-112,1 1 44,2 0-44,1 4 22,0-2-22,4 2-202,-1 0-763,2 0-6232,0 0 7264,-1-7 0,1 6 0,0-6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15.04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290 92 13940,'-6'24'1031,"-1"-1"-695,5-13-67,-4 3-67,2-1-23,-2 3 23,-1 2 0,1 0-68,-5 6-111,3 0 66,-2 0-66,3 2 66,-1-4-66,1-2 89,-1-4 112,0-3 135,1-5 112,-3 0-269,2-1-135,-3 0 45,3-2 45,-1 0 0,0-4 134,-1 2-156,0-2 67,1 0-68,1 0-66,0 0-46,-1-5 0,-1-3-44,-1-8 89,0 1-67,1-4 23,1 2-1,3 3-67,2 1 68,2 7-113,2 2 68,0 1-68,0 2 0,0-2 1,0 1 44,0-5 112,0-1-67,0-4 23,0 2-91,0 1 68,3 1-89,7 2 89,2 1-68,8 1 68,2 2 0,-1 0-23,3 1 68,-2 0-67,-3-1 44,1 2-44,-2 0 22,3 0-45,-2 0 67,-2 0-66,-2 0 66,-5 0 0,-2 0-44,-3 0 67,-3 0-157,0 0-23,0 0 68,-2 2 67,3 2 0,0 4 23,-1 3-46,1 1 23,-2-1-22,0-1 89,-1 1-67,0 1 22,0 3 68,0 2-90,0-1 67,0-3-67,0 0 67,-5-5-44,2 1 45,-8-3-1,5 0 45,-5-4-22,-2-1-46,-1-1 1,-5 0-45,5-3 67,-2-5-89,4-2 22,-3-5-22,5 2 44,-3-1-67,5 1 45,1 5-22,1 1-68,4 0 113,-1 0-180,-1-5 90,0 0 22,-4-3 67,6-1-112,-3 3 67,4-4-66,0 3 66,1-3-66,0 2-23,0 1 112,0 0-112,0 0 134,3-1-89,3-1 112,2 3-68,3-2 46,-1 3-23,-1-1-23,1 2 1,-3 3-112,3-1 89,0 6-45,3 0 90,2 3-68,2 0 68,2 0 0,0 0-22,-1 0 44,0 0-22,-2 0 45,1 0-90,-2 0 68,1 0-90,-1 0 44,-2 3-89,1 1 135,-5 6-46,1-1 23,-4 1 23,-1 3-23,-1-3 44,-2 5-88,0-3 111,-2 3-45,0 0 1,0 2 21,0 2-44,0-3 23,0 1-23,0-4 67,0 2-45,-2 1 46,-3-5-1,-7 0 23,-4-3-68,-4 0 46,0-2 21,1-1-89,0-3 67,2 0-89,-2 0 67,-2 0-68,2 2 46,-2-2-23,5-1 0,1-1 67,6 0-45,-2 0 23,-1 0-90,-1 0 45,-3-6-89,1-6 89,0-6-45,0-6 67,1 1-44,3-1-45,1-2 67,6 5-90,-1 0 1,4 2-46,0 2 135,1 3-68,0-1 68,0 4-44,0 1 66,0 1-89,1 3 22,5-2 0,4 4-67,7-3 90,1 4-45,4 0 44,-1 3-44,4 0 45,-2 0-23,0 2 22,-4 3-66,-4 5 21,-3 4 68,-1-1-23,-5 2 91,3 0-136,-5 3 136,0 1-113,-1 1 113,-2 0-23,1 2 22,-2 0 0,0 1-45,0-1 68,-5 0-68,-4-3 1,-8-2-23,0-4 112,-6 0-135,4-3 91,1-2-1,2-4 0,4-3 23,1-1-90,-2 0 0,4 0-90,-3-3 68,4-5-46,0-5-21,4-6-46,2-3 68,2-1 22,0 2-156,2 4 21,4 5-67,3 5 91,7 5 21,-1 0 45,2 2-67,-5 0 23,-1 0 67,-5 0-113,-2 0-22,-2 0 112,-2 4 180,0 7-22,0 3 22,0 5-68,0-5 90,0-5 0,0-2 112,0-2 45,0-2-112,0-1-22,-4-2-68,0 0-22,-2 0-45,1 0-359,2 0-7959,2 0 8318,1-2 0,0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3:48.16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736 1 19410,'-14'9'202,"-7"4"-157,-10 3-23,-9 8 0,-8 3-22,-7 7 23,1 3-23,-3-1 22,5 0-22,3-3 0,1-1 23,6 0-46,0 1 46,6 0-91,2-3 91,5-2-46,4-4 68,6-3-67,4-6 44,3-5-22,5-5 23,3-2 112,2-2-225,2 1 157,7-2-89,7 3 44,11 1-44,14 4 44,9 1-22,12 1 23,10 1 21,3 2-44,7 1 68,0 3-113,-8 0 90,-4 1-45,-15-1 22,-5 0-44,-7-2 44,-8 2-22,-1-1 22,-8-3 1,-5 0-46,-6-3 68,-6-2-67,-3-3 89,0-3-89,-4 0 537,2-2-447,-2 2-24,-4-2-66,-7 3 22,-6 0-22,-10 0 44,-2 3 0,-3 2-66,-1 0 66,-1 4-44,-2 0 66,-2 3-88,-6 2 66,-2-1-22,-5 4 0,-3 0 0,2 3 22,-1 0-44,5 1-45,6 0 112,4-2-68,9-4 46,8-3-68,5-6 67,6 1-44,-1-4 44,3-1-22,-2-3-22,4 2 67,1-2-68,-1 2 68,2-2-67,-1 1 66,-1 1-66,2-2 44,-3 5-22,2-6-22,0 3 67,3-4-45,0 1-314,2 0 358,0 2-66,2-3 44,3 4-44,7 0 0,2 2 22,10 1-23,1 1 46,9 1-68,8-1 67,4 5-22,7-3 45,5 7-67,4-2 44,2 4-3368,2 0 3322,-2 0-421,14 9 512,-24-8-134,5 3 111,-31-10-44,-7-3 45,-8-2 3115,-3-1-3138,-5-4 747,-3 0-769,0-3 650,-2 0-628,-12 5-66,-4 1 66,-17 9 0,-1 1-22,-6 5 23,-5 0-68,-5 3 112,-8 0-134,-6 0 112,2-1-68,-4 0 46,8 0-23,10-4 0,6-2 22,14-3-67,6-5 90,6-1-90,6-4 68,3-1-68,-1-1 67,4 2-44,0-2 0,1 2 44,2-4-538,0 2 516,8-2-22,6 3 44,10 0-89,8 4 134,7-1-112,4 3 90,8 3-67,1 3 44,3 2-22,16 11 22,-21-7-44,8 6 67,-29-11-68,-7-1 68,-4-5-67,-5-3 89,-6-3-45,-3-2 90,-3-2 91,2 0-294,-2 2 24,2 0-22,-2 7 89,0 8 22,0 10-112,0 14 158,0 9-113,0 8 67,0 8-44,0 0 44,0 9-67,0-3 68,0 4-23,0-6 0,1-8 0,0 8 45,2-31-90,-2 4 112,2-29-89,-3-3 66,2-7-21,-2 1 89,0-5-1210,0 2-1324,0 0-4685,0 3 7107,-7 2 0,6-1 0,-6-3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3:50.66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42 81 12617,'-19'0'2825,"4"0"-2085,13 0 22,2 0-202,-3 0-134,2 0 1323,0 0-1614,4 0-1,11 0 23,8-5-67,13 0-1,5-4-89,2 3 68,7 2-68,-2 0 22,4 4 0,-2-2-22,1 2 90,3-1-68,-3-1 91,1-1-113,-3 0 67,-2 1-67,-2 0 45,-2 0-23,0 0 23,0 0 22,0-2-89,1 1 89,1-1-89,2 0 89,-2 0-89,-2 0 66,-2 2-66,-4 0 22,-1 2-3392,-5 0 3392,-3 0 21,-1 0-21,-1 0 45,4 0-68,-1 0 46,1 0-46,0 0 3415,-4 0-3370,-1 2-20,-1 0-2,3 4-22,2 0 67,4 1-90,-1-1 112,-1 0-89,-3-2 44,-4 1-22,-4-1 0,-1 2 22,-4-4-44,1 0 67,-3-2-68,-3 0 135,-1 0-112,-2 0 68,-4 0-8767,-1 0 8699,-1-5 0,0 3 0,0-3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27.875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280 53 13648,'6'-9'1659,"-4"1"-1278,-8 0-269,-4-1-67,-5 2-45,-1 0-45,-5 4 23,-3 2 22,-3 1 22,-1 4-44,2 2 22,4 4-23,7 0 23,4-1-22,5-3 0,2 1-1,3-1 23,-1 1-45,2 1 23,0 0 0,0 0 22,5 0 0,4 1 0,8 0 0,15 3 0,-7-1 0,8 2 22,-13-2-44,-3 0 22,-3 1 0,-4 1 0,-3 1 0,-4 3 44,-2 2-44,-4 1 45,-4 1-22,-5-2 21,-5-2-44,-3-3 68,-2-3-46,-3-2 23,0-2-23,-2-1-44,2-2-90,2-2-314,6-2-471,4 0-852,6 0-1928,4-3 3677,2-5 0,1 3 0,0-3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3:52.40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145 16 15083,'-10'-9'852,"0"3"-516,9 6 112,-2 0-44,1 0-68,-2 3-66,0 10-46,0 10 157,2 14-134,-1 7 44,2 5-224,0 3 23,1 0-67,0-5 22,0-5-45,0-9 22,0-8-3347,0-10 3325,0-6 135,0-5-158,0-2-403,0-2-560,0-5 44,0-14-157,-4-12 471,-2-12 292,-3-1 3773,-3 8-3437,1 7 179,3 9 45,-1 3 23,6 3 0,-4 1-46,3 0 315,-7-6-134,4 4-158,0-3 89,5 8-110,2 1 21,0 0-112,0-1 44,0-2-88,7 3-24,5-1-21,8 4 0,4 1-1,5 1-44,3 2 67,8 0-68,4 2 90,6 0-67,0 0 23,3 0-23,-2 0-23,-1 2 68,-2 5-67,-10 2 67,-5 2-68,-9-3 90,-6-3-67,-4-3 45,-2 0-22,-2-2 44,-1 0-22,-3 0 22,-2 0-90,-3 0-133,-1 0 156,0 5 0,0 5-45,0 9 90,-1 6-45,-1 2 22,-1 3 23,0-1-90,1 2 112,0 1-89,-2-3 44,4-1-22,-3-6 45,2-7-45,-2-4 112,1-3-67,0-4 22,-2 1 46,2-5-91,-3 2 45,-5-2-67,-3 0 45,-8 0-67,-2 0 44,-6 0-22,-1 0-45,-6-2 45,-3 0-44,-1 0 66,3 0-44,3 2 66,7 0-66,1 0 44,3 0-44,0 0 44,0 0-22,2-1 23,4 0-23,4-2-45,3 2 67,6 0-44,1 1-4754,3 0 830,0 1 3946,5 7 0,-4-5 0,4 4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3:53.65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88 0 8895,'-16'11'2399,"3"-3"-1861,8-6-180,1-2-313,0 4 0,0-4-112,1 5 67,0-2-23,0 2 46,3 1-23,-4 0 0,2 0 22,0-1-44,-1-1-1,2 0-425,-2-2-67,2 1 66,-2 1 292,3 0 90,-2 0 22,2 0 0,0-4 9664,0 2-9395,-4-1-90,4 0 68,-4 0-157,4 1 0,-1 0-67,0 2 44,-1 5-22,2 1 67,0 11-44,0 2 66,0 7-44,0 6 67,0 6-45,0 3 0,0 6 24,0-1-69,0 5 45,0 0-67,0 3 45,0-1-67,0 0 67,0 0-45,0-1 22,0-1 23,0-2-68,0-6 46,0-6-46,0-8 68,0-8-90,0-3 90,0-3-45,0 2 45,0-3-23,0-1-22,0-4 45,0-5-45,0 1 45,0-5-67,0 3 44,0-1-44,0 5 44,0 4-22,0 5 0,0 4 45,0 0-90,0 0 90,0-1-68,0-3 46,0-2-68,0-4 112,0-3-67,0-1 0,0-4 45,0-1-67,0-3-1951,0 0-606,0-16-3228,0-3 5807,0-15 0,0 15 0,0 2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3:54.90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33 24 11966,'-17'0'4013,"5"0"-3115,11 0-158,-1 0 1300,1 0-1614,10 0-180,12 0-43,19-2-69,14 0-45,13-2-21,7 2-68,7 0 44,3 2-66,-2 0 67,-5 0-68,-7 0 68,-7 0-67,-11 0 22,-7 0 22,-9 0-22,-5 0 45,-3 0-90,1 0-3280,1 0 3303,1 0 89,11 0-22,-15 0-90,5 0 23,-19 0 22,-1-2-23,-1 2 3393,-3-2-3460,3 1 46,-3 0-91,1-1 113,-1 2-45,0 0 89,-2 0 23,-3-1 0,-1 0-113,0 0 91,0 1-90,2 0 67,1 0-91,1 0 159,2 0-158,-1 0 68,-1 0 22,-2 0-23,-2 0 46,-2 0-23,-12 0-23,-1 0 1,-13 8 67,-3 10 67,-3 13 0,-7 10-45,-3 7 68,-2 4-90,0 5 22,-1 2-67,15-9 0,1 1 45,-19 25-34,20-25 0,2 0 11,-10 12 1,7-6 111,6-10-66,3-10 44,10-12 67,-1-4-134,8-13 45,0-1-1,3-7 181,0 0-629,-3 0-426,0-3-874,-2-7-1615,3-5-4573,-2-12 7847,-1-4 0,2 12 0,-2 2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3:55.97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0 19701,'30'31'785,"-1"1"-605,1 2-46,2 1-44,5 3 22,2 0-45,1 6 67,2 2-89,0 3 1,-2 3 21,1-2-45,0 3 23,1-2-67,-4 5 67,0-6-3460,-4 2 3460,-3-5-23,8 10 1,-17-20 44,5 2 23,-18-24-23,-1-3 22,-1-5 3326,-4-1-3348,0-4 23,-1 0-2467,-2-2 2355,4 0-23,-1 0-358,3 0-337,0 0-538,0 0-1637,-2 0-5269,-2 0 8184,-1-14 0,-1 11 0,0-11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00.94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81 58 7101,'-16'-18'2332,"3"2"-1951,7 10-269,3 0 67,1 2 292,-2 1 90,2 1-203,-2 0 113,-1 2 90,0 0 22,2 0-224,-1 0 112,4 0 717,-4 0-516,4 0 135,-2 0 23,1 0 448,0 0-829,-2 0-136,2 0 742,0 0-899,8 0-89,3 0 1,9 0-1,4 0 45,5 0-112,1 0 67,2 5-45,-3 0-44,1 4 67,1 0-90,1-1 90,5 2-68,0-5 91,3 1 112,21 0-24,-14-4-66,15 3-23,-13-4-44,1 2 44,5-3 0,32 2-89,-20-2 111,21 0-89,-32 0 45,-4 0 0,-7 0-23,-2 0 46,-6 0-113,-3 0 135,-1 0-113,-5 0 91,1 0-68,-1 0 22,1 0-44,0 0 66,2 0-21,2 2-23,3-2 22,6 2-67,2-2 113,2 0-91,3 0 68,0 0-67,1 0 66,-3 0-66,-2 0 0,-2 0 66,-4 0-66,2 0 67,-3 0-90,-3 0 135,0 0-158,-5 0 136,3 0-68,-7 0 0,1 0 22,-6 0-22,0 0 22,-4 0-44,3 0 44,-2 0-44,2 0 44,4 0-44,-2 0 22,7 0 22,1 0-22,5 0 0,3 0-89,1 0 201,0-2-157,0 0 112,-1-2-112,0-1 68,-2 1-46,1-2 1,-2 2 44,-3 2-22,0 0 23,-8 2-46,-1 0 46,-4 0-23,-5 0 45,2 0-90,-7 0 67,3 0-22,-2 0 0,-1 0 23,2 0-68,-3 0 90,1 0-23,1 0-89,-1 0 134,0 0-89,-4 0 22,-1 0 22,-1 0-44,2 0 44,2 0-44,1 0 44,1 0-67,3 0 45,-1 0-22,2 0 44,-3 0-44,2 0 22,-4 0 22,0 0-89,-3 0 157,0 0-135,-2 0-157,-1 0 269,-1 5-67,0 4 68,0 6-113,0 7 90,0 5-90,0 8 45,0 6 45,0 7-113,0 11 91,0 5-68,0 6 90,0 2-68,0 5 46,0 1-46,0 1 23,0-1 0,0-4-44,0 2 88,0-5-88,0 1 88,2-8-44,5 20-22,-3-25 22,4 18 0,-7-27 22,0 5 1,-1-1-68,0 1 90,0 5-68,0-2 91,0 5-136,0-4 91,0-3-23,0-3 0,0-5 0,-3-1 0,0-1 67,-4-2-89,3-2 22,-2-2 0,1-2 22,1-1-44,-2-3 22,4-4 0,-1-1 22,2-1 0,-4-1-111,3 3 156,-4-2-89,2-2 66,0-3-88,2-4 88,1-5-66,-1-5 67,1-5-23,0-2 68,1-2-1480,-2 0 650,2 3 113,-4 3-91,2 9-650,-2 4-1771,-3 11-5582,-8 2 8721,-16 2 0,13-15 0,-6-6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02.27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39 69 12594,'-14'0'5202,"3"0"-4485,3 0-89,4 0-292,3 0 898,1 0-1100,10-2-67,9 0 90,20-3-179,11-1 111,11-4-111,4 2 67,9-1-1,-3 1-44,7 3 45,-5-1-90,-2 2 90,-5 2-67,-10 0 22,-10 2-67,-16 0 44,-9 0-66,-12 0 44,-1 0 0,-6 5 0,-1 0 68,-1 6-46,0 4 46,-10 5-46,-9 8 23,-18 8 0,-9 5 0,-9 8 45,-6 6-45,-6 5 22,-4 8-44,0-1 67,3 5-3482,6-6 3482,9-5-322,-8 11 254,24-24 1,-6 11 22,26-28-67,5-3 67,5-12 3153,5-2-3220,0-6 292,2-4-181,0 1-112,7-4 92,7 0 20,12-1 1,9 0 45,11 0-113,4 0 90,8 2-89,9 0 67,3 4-68,5 0 68,-7 1-67,-3-1 44,-12 1 23,-12 1-112,-8-2 112,-12 3-90,-5-3 112,-5-2-246,-7 1-46,1-4-312,-5 1-7244,2-2 7781,-5 0 0,2 0 0,-3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02.93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24 56 7190,'-4'-20'3162,"-2"3"-1907,6 10 158,-3 1-68,1 4-201,-1 0 1053,2 2-1300,-1 0 1255,2 0-1704,-2-1-268,17 4 89,8 8-45,15 7-89,7 10 0,5 3-91,6 0 46,3 3-90,0-3 45,2 3-68,-7-5 46,-1-2 22,-7-5-23,-9-8 45,-5-1-89,-13-7 67,-6-1-90,-7-3-67,-5 2-583,-1-4-427,-1 2-1029,-10-2-2266,-5-10 4417,-9-5 0,10 2 0,3 1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03.70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43 22 10755,'0'-6'4149,"-4"1"-3253,2 1-89,-4 2-112,3 0-89,0 2-157,2-2 2488,1 2-2960,-2 5 135,2 15-67,-4 17 67,4 15-67,-2 11 22,2 7-67,-2 9 23,0 5 21,-1 2-44,-1-7 0,2-12-22,0-16 89,2-15-3504,0-13 3527,0-10-23,0-7-44,0-5-68,0-1 90,10-5-68,6-1 68,13-5 3325,7-1-3370,3 4 0,3 1-23,-2 5 46,0 0-68,-7 2 67,-5 0-67,-9 0 23,-6 0-202,-7 0-135,-1 0-268,-4 0-1885,0 2-470,-1 2-4035,-1-2 7017,-17 1 0,12-3 0,-11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17.67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122 51 14007,'0'-25'1143,"0"5"-694,0 17 111,0 1 1862,0 2-2445,0 3 23,0 13 179,0 14 1,-1 13-45,-5 10-23,-3 4 67,-3 6-112,0 9 45,3 5-89,3 3 44,0 4-45,4-4 23,1 2-23,-1-7-3414,2-1 3437,-2-9-158,0 25 113,0-26 23,-2 21 44,0-27-67,2 3 45,1 4-23,-1 22-22,0-18 67,-2 12 3247,0-32-3270,0-3 216,0-8-148,-1 0-45,1-5-67,0-3 45,2-5-90,1-2 90,0-6-45,-1 0 67,2-5-67,0-3 45,0-5-45,0-2-2802,0-2-3521,0-24 6323,0-12 0,0 4 0,0 2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19.89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489 0 7773,'-11'9'135,"3"-1"-90,8-7-22,0 0-1,0 1-22,-4 0 45,0 2-45,-3 1 134,1 1 606,0 0 269,2-2 157,1-1 44,0-2 5091,2 1-6010,6-2-88,11 0 21,12 0-68,14 0-44,7 0 45,7 0-157,10 0 113,4 0-158,8 0 112,3 0-44,2 1-1,4 3-22,-1 2 22,-3 0 1,0-1-3438,-10-3 3483,-1 0-319,22-2 228,-24 0 68,20 0-67,-31 0 67,-2 0-68,-3 0 1,-6 0 67,-6 0-90,-5 0 67,-4 0 3235,-3 0-3212,-3 0 341,-6 2-319,-2 0-112,-7 0 68,-3 0-1,-3-2-44,-2 0 44,-1 2-44,3-2 22,2 3-45,1-1 0,3 1-45,-1 0 68,1-1 22,-3 2-45,-1-2 68,-4 0-68,-3-1-45,-1 0 67,0 2 23,0-1 0,0 4 46,0 3-92,0 5 69,0 5-46,0 5 91,0 7-90,0 5 111,0 8-66,0 4 21,0 5 24,0 6-46,0 4 45,0 6-45,0-17 1,0 2-45,0 33 44,0-31 0,0-1-44,0 25-1237,0-2 1237,0-3-245,0 0 290,0-2-90,0-4 134,0-1-67,0 24-23,-1-22 46,-1 20-68,0-29-45,0 0 90,2-3 0,0-2 23,0-2-46,0-2 68,0-3-23,0 11-44,0-19 44,0 10-44,0-18 1293,-2 5-1249,2 0 23,-4 3 0,4-2-45,-3-6 45,2-2 260,-2-10-261,2-6 63,0-4-85,1-3 23,-2-2-67,2-1 66,-2 1-88,2-1 88,-2 3-66,2 0 68,-4 1-70,2-1 115,-2 1-24,2-3 22,-1 0 23,-1-4-67,-4 0 90,-5-2-68,-2 0 45,-8 0-112,-2-4 22,-4-2-44,-3 0 44,1-1-22,-3 3 0,-2 0 46,-2 0-92,-4-1 114,-2 1-90,-2-5 67,0 1-45,-1-4 22,-1-1 0,2 3 1,-3-3-1,-1 3-67,0-1 90,-3-2-67,1-1 44,-1-1-44,-2 0 67,3-1-68,1 1 46,5 0-46,2 1 23,2 1 23,0 4-68,4 1 90,3 2-90,2 4 90,2-1-68,-3 3 46,-1-2-46,4 2 46,-2 0-1,4-2-67,-7 0 112,5-2-111,-2 0 88,5 1-88,3-1 88,-1 0-66,1 0 44,1 0-44,2 0 22,3 2 45,1-1-112,-2 1 111,1-2-66,-6-1 67,0 0-90,2-2 90,-1 3-45,8-2-45,-1 3 67,4 0-66,1 2 88,-5-1-66,3 2 67,-2-2-90,0 2 67,3 0-44,0 0 67,1 0-45,-1 0 0,3-2 22,0 2 90,3-2-89,5 2-1,-2 0 0,4 0 1,-1 0-46,-1 0 91,-4-2-91,-2 2 90,-1-2-111,-3 2 88,2-1-66,3 0 44,1-1-22,2 2 0,2 0-22,1-1-651,1 0-335,0-2-988,0 2-2936,5-4 4932,10-2 0,-7 2 0,6-2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28.24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13 0 12818,'8'20'2265,"-2"3"-2064,-6 1 24,0 3-1,0 2-179,-3-2-23,0 2 23,-3-3-45,0-1 45,3-6-538,-1-7-449,3-4-179,1-5-471,0-2-1592,0-6 3184,4-8 0,-3 5 0,2-3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21.01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333 96 8245,'-17'-21'2398,"5"3"-2038,6 11-2,4-2-89,0-1 202,1-2 157,0 4 112,0 1-292,-1 5-22,1 0 23,-2 2-1,3 0 23,-4 0-45,4 0 583,-2 0-426,-1 0-135,-1 14-134,-4 3-45,-3 15 112,2 2-224,-3 4 45,2 4-68,0 8 91,-3 3-68,3 10-45,-5 2-3415,5 6 3393,-1-2-1,4-1-598,1-1 554,0-6-240,2 0 262,1-5-90,-1-3 91,0 0-113,0 0 90,0 1-45,1 0 0,-3-3 3099,2-2-3167,-3 1 934,2 0-933,2-1 356,-3-3-333,6 0 88,-4-6-44,4-2 23,-1-3-46,0-5 46,-1 0-1,2 1-44,0 1 66,-1 4-44,-1 1 23,-2 1-23,0 0 22,2-2 1,0 1-23,2-5 44,0 2-66,0 0 112,0 3-68,0 3 68,0 2-23,0 2 67,0 0-22,0-1-21,0-6-47,0-1 46,0-9 67,0-2-112,0-5 89,0-6-89,0-1 22,0-7-45,0-1 23,-2-2-22,2-2 22,-3-1 22,2 0-1054,-1 0-694,2-17-1547,-1-12-6603,-6-29 9665,-9-16 1,7 30 0,-3 3-1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22.54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8 0 19455,'26'25'650,"1"-7"-560,15-13 89,4-3-45,11-2-43,4 0-69,6-3-22,2-3 45,0-2-90,1 2 90,-3 2-68,-2 4 68,-4 0-67,-2 0 22,-4 0 22,-3 0 1,-1 0-1,-5 0-67,2 0 90,-4 0-67,-4 0 89,-2 0-112,-7 0 112,-1 0-89,-9 0 44,0 0 1,-10 0-23,-1 0 89,-5 0-111,-3 0 67,0 0 314,-2-1-427,-5 0 90,-6 0-44,-9 1-1,-7 3 46,-3 13-90,-8 12 111,-1 14-88,-8 6 133,3 5-111,-2 1 67,-1 3-3482,4 2 3459,-2-5-977,3 1 910,3-7 113,1-4-91,7-5 69,0-3-69,5-6 68,0-4-67,3-4 22,-2-2 0,2 4-23,-1-2 2987,2 2-3009,3-1 1518,2-2-1518,2-2 90,0 0-67,0-3 44,1 1-22,3-5-22,3 0 44,2-5-44,4-2 89,-1-1-67,3-4 67,-4 2-67,2-2 67,0 0-22,-2 0 45,2 0-45,-1 0-1,-5 0 24,4-2-91,-5-5 68,1-7-67,-2-7 66,-3-4-44,0-5 23,-1 2-23,-1-3-23,2 2 68,-4-2-112,-2-3 134,-2-2-89,-4-6 44,2-5-89,-2-5 67,4-4-22,0 2 44,5 3-44,2 9-1,2 6 46,4 6-68,-1 3 45,3-1-45,0 0 67,1 0-22,1 6 23,2 2-23,0 8 0,1 3 45,0 3-113,-1 4-6747,2 1 6815,7 1 0,-5 0 0,5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26.19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195 252 15217,'-10'19'1772,"3"-3"-1324,-2-16-111,2 0-203,-5 0 0,2 0-44,-7 0-45,1-2 44,-4-5-21,0-4 134,1-2-135,2-2 67,5 0 1,1-8-158,7 3 1,1-6 44,3 3-44,0 0 44,3 0-134,3 2 112,5 4-67,5 2 45,-1 1-90,4 6 112,-2 1 22,4 5-67,0 0 68,0 2-68,0 0 67,-2 0-89,0 0 67,-1 9-45,-1 15 90,-7 9-67,-3 14 111,-5-3-111,-2 0 112,0-2-90,0-6 89,-2-3-66,-5-9 133,-5-3-111,-6-7 22,-2-3 1,0-5-45,0-2 89,-1-3-112,1-1 45,-4 0-90,4-6 67,-2-6-44,3-8 44,3-1-44,5 0-1,3 0 23,6 2-89,1-4 89,1 1-68,0-5 90,3 1-89,6 0 67,5 8-112,5 5 22,2 8 23,-1 3 22,4 2 68,-3 9-68,6 10 112,-2 12-89,0 8 67,-6 0-68,-4-2 46,-9-5-23,-3-1 44,-3-8 91,0-2-90,-7-4 90,-4-4-113,-7 0 90,-3-5-67,2-2 22,0-5-67,-2-4-67,0-13 0,-2-6 22,2-16 90,3 3-68,7 2 46,4 3-23,5 10-23,0-2-21,2 5 44,8 0-23,8 0 1,13 5 67,6 2-136,3 7 69,0 1-45,-1 2 89,-5 12-89,-5 8 89,-5 13-22,-8 7 0,-4 0 23,-7 0-68,-3 0 134,0-4-89,-7-3 91,-5-6-46,-9-6 67,-2-10-23,-2-3-44,2-7-45,2-1 0,2-3 22,4-10-66,3 0 88,3-7-111,3 6 67,2 3-134,3 5 89,1 1-45,0 3 90,0-4 23,0 0-248,1-1 91,5 1 22,-1 2 134,2 2-67,-3 2 68,-2 0 605,-1 0-225,-1-2-336,0 0 113,0 0-23,2 1-1,-2 1-133,6 0 66,-2 0 1,5-2 0,6 1-46,3-2-44,6 1 113,5-2-135,3-2 111,8 2-89,6-3 67,2 1-67,9 0 45,-3 1-45,5 1 23,0 2-1,-3 0-22,0 2 45,-4 0-68,-2 0 68,-4 0-45,-6 0 23,-4 0-46,-7 0 46,-5 0-1,-5 0-22,-2 0 22,-3 0-66,-1 0 88,-3 0-66,-1 0 67,-3 0-68,-1 0 68,-1 0-45,0 0 45,2 0-45,-2-2-22,1 0 44,-3 0-67,2-1 90,-2 1-90,3 0 90,1 0-90,2 2 68,-2 0-23,1 0-23,-3 0 46,4 0-91,1 0 136,1 0-113,5 0 67,-2 0-67,-1 0 45,1 0 23,-5 0-23,0 0 0,-3 0 0,-3 0-5067,0 0-2668,-2-7 7735,0-5 0,0 3 0,0-1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27.39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313 100 11137,'-21'-22'4686,"4"5"-4305,7 6-157,2 3 23,-1-1-68,0-1 1,-2 0-46,3 3 45,-5 3-156,1 2 21,-3 2 24,-2 0-91,1 0 226,-1 14-69,4 3 0,-2 15-89,3 1 45,-1 1-23,1 0 0,3-3 0,-2 3 24,4-5 65,-3 3-133,2 2 156,0 3-45,0 1 1,6 2-158,1-7 68,1-3-67,0-5 22,0-6 45,3 0-68,5-6 46,3-1-23,5-4 45,1-3 0,0-3 22,6 0-22,0-2 45,5 0-46,1-2-44,0-7 68,3-5-113,-1-7 45,3-2-157,0-1 0,-3-1 0,-2 0 67,-8 2 90,-4 4 0,-4 3 22,-3 3-44,-1 0 89,-2-2-67,-2-4 67,0-2-89,-5-2 44,2 2-22,-2 0 23,0 0-23,0 0 0,-9-2 22,-1 0-89,-13-2 89,-2 4-66,-3-2 44,-5 4-45,2 5 67,1 2-44,2 6-1,-1 0 68,-1 2-67,-1 2 111,0-1-66,4 2 22,6 0-90,4 1 22,8 0-1187,3 0-2377,4 0-4149,2-2 7736,2-5 0,-2 3 0,2-2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28.66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69 8603,'10'-17'4171,"1"3"-3275,-9 9 23,2-1-179,-1 0-22,1-1 134,-2 2-292,0 0-201,-2 3-179,0 0-292,2 2-45,0 0 134,5 4 91,3 15 88,3 15 46,4 19-90,1 14 90,1 4-135,-2 7 113,-2 0-24,-2 3-66,-3-5-90,1-3 22,-1-12 23,3-8-45,-3-13 68,1-9-90,-3-10 44,-4-8-44,1-5 67,-4-1-68,2-1 46,-1-2-46,2 1-22,0-5 68,-2 2-69,1-2 114,-2 0-68,2 0 179,1 0 68,4 0-68,3-7-112,4-8-44,4-12 22,8-15-45,2-8 45,5-7-112,1-9 89,-5 2-179,-3-5 22,-3 5-22,-4 0 157,-1 8-22,-2 7 22,-2 13-22,2 4-1,-1 7 46,1-1-46,-4 4 68,0 1-90,-3 6 45,-1 4-45,-3 1 45,-2 6 0,0-1-44,-4 5 21,3-2-22,-2 0 68,2 2-226,-1-4-312,2 4-225,0-2-851,0 2-1167,0 0-2511,-2 0 5269,-1 0 0,-1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29.45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123 138 10419,'0'-19'2355,"0"5"-1436,0 7 112,0 2-358,0 2-180,0-1-179,0 2-291,-2 0 133,-2 0-156,-3 2-89,-3 0 89,-3 11 134,-1 5-22,-1 12 135,0 7 134,1 3-202,1 2-22,5 2-157,3 0 135,3 0-135,2-2 90,0-2-113,0-5-21,5-8 21,3-6 23,7-8 23,3-5 66,2-3 68,5-3-112,2-3 44,5-13-223,3-8 0,-1-13-46,-1-1 0,-3 4 68,-8 0 90,-4 5 44,-6 2-44,-5 2 112,-3 3-113,-2-1 46,-2 0-46,0-2 46,0 2-46,0-5 46,-2 4-23,-2-2 0,-5 5 112,-3 2-90,-3 3 68,0 3-67,-1 5-1,3 1 1,-4 5 44,0 0-67,-4 2 0,-4 0 0,0 0-67,2 0 44,0 4-291,6 7-1614,3 5-2758,2 7 4686,4-9 0,2-3 0,2-10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31.35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81 126 8693,'0'-22'3542,"0"1"-2869,0 9 22,0-3-45,0-1 23,0 1 89,0 5-179,0 3 90,0 5-203,0-1-66,0 2-45,0 0-135,-4 7 45,-2 16 45,-2 19-67,-1 19 67,0 14-180,1 8 68,-5 8-358,4 4 246,0-2 44,5-1-156,3-9 67,1-4-45,0-9 45,0-10-90,0-9 112,1-12-67,3-11-22,-1-10-113,2-10-111,-5-3-46,2-4 89,-1 0-694,2-10-470,2-17-696,1-21-1838,3-21 3901,-4-10 0,0 32 0,-5 10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32.13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88 329 8379,'0'-52'2376,"0"12"-1501,0-9 224,0 16-135,0 4 135,0 3-158,0 6-44,0 2-157,0 6-247,0 2-179,0 5-202,0 3-44,0 0-91,0 0 158,0 2-68,0-3 22,0 0-44,0 0 45,9-1 44,1 0-67,11 0-22,5 0-45,2 2 46,6 1-69,-2 1 46,3 6-1,1 10 1,0 6-23,-1 4 22,-1 1 0,-7-6-66,-6 2 66,-4-8-44,-9 0 44,-3-3-67,-3 3 90,-2 2-23,0 6 46,-4 2 21,-5 3-89,-8-2 67,-8 2-67,-2-3 45,-5 0-45,4-3 67,-3-2-67,0-5 45,-3-2-22,-1-3-23,-3 1 22,5-3-44,-1 3 44,5-1-44,1-1 22,5-1 0,4-1 22,5-4-44,7 2 44,3-5 23,2 2-180,2-2 23,0 3 112,0 3 0,0 7 0,11 5 90,5 6-23,12 5 135,9 7-202,4 4 68,6 6 66,4 2 23,-3 2-68,3 1-21,-6-3-46,-2-2 0,-6-10 46,-5-5-91,-7-10 68,-6-6-112,-6-4-1480,-7-7-986,-1 0-6077,-4-15 8610,0-13 0,-1 8 0,0-6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33.93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37 287 11473,'-14'-27'3363,"3"6"-2600,8 10-158,-1 3-90,4 0 68,-2 3-22,2 3 2108,0 0-2468,-2 2-179,2 12 46,3 6 21,9 18-44,6 8-67,3 8 89,1 5-112,-1 2 112,2 4-22,-1 2 22,-2 2 0,-2 3-22,-1-4 1,-2-5-46,-2-11 45,1-12-68,-3-12 68,-1-7-67,-1-6 89,-1-1-67,-1-3 0,-2 1 0,0-4 45,-5-3 44,2-1 270,-2-2-157,1 0 22,2-3-67,6-8-23,1-12-134,8-15 67,4-14-67,4-13 0,6-11 23,3-10-35,-17 39 1,1 0-23,0 0 1,-1 0-79,14-48 45,-1 5-68,-7 8 158,-3 7-23,-8 18 0,-2 11 0,-5 16-23,-2 7 46,-2 12-90,-2 3 44,0 7-1165,0 1 157,3 0-24,1 0-559,6 0-1816,4 6-3812,1 1 7242,3 6 0,-9-6 0,-2-2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34.90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50 698 9859,'0'17'5784,"-2"-3"-4461,2-14-381,-2 0-202,1 0-202,-1 0-135,-2 0-178,0 0-23,0-4-158,0-5 1,-1-7-67,-1-8 22,0-3 22,0-9-89,4-3 112,0-3-112,2-2 22,0 6-67,2 2-1,2 4 1,4 5 67,1-1 1,1 6-1,-1 1 45,-3 6-90,0 2 90,-2 5-89,1 0 21,1 6 1,3 1 22,3 1-22,3 0 45,3 1-24,1 7 46,-2 4 23,2 8-46,0 7 136,2 4-91,2 7 68,0 0-68,3 4 46,-2-2-68,4-3 22,-5-8 23,-5-9 0,-2-8 44,-11-7 203,0-3-1,-5-2-67,1-2-201,2-15 21,2-13 1,1-21-22,3-9-23,-1-8 0,2-1 22,-4-2-67,-1 4 23,-3 9-135,0 12-45,-2 16-448,0 11-762,2 12-1144,1 3-1503,3 4 4059,0 4 0,-2-4 0,-2 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28.52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0 14208,'2'11'45,"1"2"-22,-3 1-1,1 3-112,-1 0-694,0 1-987,0-2-2221,0-2 3992,0-7 0,0-4 0,0-3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16.46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889 103 13760,'17'0'1412,"-3"-1"-829,-14 0 113,0-2-91,0 3 2040,0-2-2218,1 0-23,0 2 492,1-2-672,-2 0 45,0 2-89,0-3-1,0 0-134,0-2 44,-4-1-89,-3-2 45,-4-1-45,-7-1-67,0-1 112,-6 1-112,-5 1 89,-2 3-112,-5 0 90,2 4-22,-4 1 0,2 1 44,-4 0-67,-2 0 45,-2 0-45,-2 3 68,0 10-90,2 5 67,0 12 0,2-1 0,4 2-3392,2-1 3347,7-6-22,-2 13 111,10-13-88,1 11 66,9-14-44,5-1-1,0-5 3392,4-6-3414,0-1 23,2-6-135,0 0 112,0-1 68,0 3-46,0 2-21,0 3 21,0-1 1,5 3 22,3 1-23,8 0 46,-1-1-68,2-2 90,0-1-45,1-2 22,2 3-44,3-3 22,2 4 45,7-3-45,4-3 22,36 1 23,-13-4-68,19 1 23,-25-1-22,-8 3 44,-6 4-66,-4 1 44,-3 6 44,-5-1-111,-2 3 67,-5-1-22,-4-3 44,-1 2-44,-4-3 22,-1 3-45,-2 0 45,-3 1 0,-1-1-45,0-2 90,-2-3-112,0-1 156,-2 0-156,0 1 179,0 2-112,-2 1 23,-10 0-1,-5 4 0,-15 2-22,1 2 0,-8 4 45,0 0-67,-5 0 67,0 1-90,-1-2 112,-3-3-45,2-1 1,-3-8 22,1 1-68,-2-5 46,1-1-46,-1 1 68,2 0-90,6-1 90,6-1-45,7 0 22,5-2 1,4-2-23,3-1 22,8-1-67,1 0 68,6 0-2706,0 0 0,2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18.45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20 191 19231,'-10'-4'964,"3"1"-763,5 3 405,2 0-606,3 6 22,3 8-22,7 11 90,3 6-90,5 6 45,2 2-68,0 6 113,1 2-3482,-2 0 3437,-5-1 0,3 0-22,-11-19-23,2-4 67,-8-18-45,-2-3 135,2 0 3280,-2-2-3392,2 0-23,-1 0 45,2-15-44,5-9-46,-1-19 68,7-6-90,0-3 23,1 0-90,1 4 89,-2 3-89,-1 5 68,-1 2-1,-3 2-22,1 5 67,-5 2-136,3 6 24,-3 1-67,3 4 22,1-2-202,1 6 68,-3 1-135,0 5-336,-6 4-920,1 2-1165,-1 2-337,2 0 3184,-2 7 0,0-5 0,-2 5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19.04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27 0 17325,'-14'32'1323,"3"4"-965,10 9-133,1 7-91,0 4-89,0 7-45,0-5 67,0-4-111,0-9-24,0-12-380,0-7-225,0-10-22,0-9 0,0-3-1570,0-6-2331,0-15 4596,0-10 0,0 25 0,0 8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19.55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1 214 18154,'11'0'516,"2"9"-359,8 3-67,0 11 22,7 0-89,0 5 44,0-2-45,4 4-66,-3-1 111,5-1-90,-4 1 91,-2-6-68,-7-2 44,-4-8 46,-9-5 22,-3-5-45,-5-3 90,0 0-135,0-11 1,0-11 22,0-17-45,0-8 23,0-7-1,-5-3-22,-3-1 45,-7 3-112,-1 7 89,3 8-90,2 10-201,5 7-179,0 6-404,4 7-852,0 4-7040,2 5 8744,0 13 0,0-9 0,0 8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20.09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8 84 19679,'-4'-18'2130,"1"4"-1861,3 7-157,0 1-112,0-2-22,1 0 44,12 1-22,5 1 0,14 0-22,3 4-3370,5 0 2854,-2 2-68,0 0-380,-3 0 0,-8 0-449,-7 0-673,-6 2-538,-7 5 1913,-3 3 733,-2 4 0,-2-6 0,0-3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20.374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20 17908,'14'-4'269,"5"0"-224,13 1-1,4 0-66,6 0 44,2 3-178,0-2-292,-2 2-629,0 0-1344,-5 2-2647,2 3 5068,-8-2 0,-11 2 0,-8-5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24.013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397 76 9769,'12'-11'2646,"-3"0"-1861,-2 3-45,-2 0-45,2 1-46,-3-1-43,3 2 89,-3-1 22,2 4-89,-4-2 45,1 5-67,-2-2 1209,1 2-1815,-11 14 23,-8 4-1,-11 20 0,-8 4 1,-2 6-46,-1 4 46,0-2-46,0-1 68,3-1-67,2-3 67,3 0-68,4-5 46,5-4 21,2-9-44,5-5 45,4-8-67,1-5 90,4-3-68,1-4 45,3 1-45,0-2-472,2 1 450,10-2 89,5 0 0,18 0 180,6 0-202,14 0 23,8-6-91,3-2 46,8-4-23,-3 3-23,0 3 46,-1 4-68,-3 2 90,-7 0-68,-1 0 46,-13 0-23,-4 0 44,-6 0-21,-14 0-1,-5 0-44,-12 0-6480,-3 0 1054,0-5 5448,-5-3 0,4 2 0,-5-1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24.704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28 9478,'2'-15'2892,"0"3"-2062,-2 12 5022,0 0-5651,0 17 68,2 9-45,2 24 113,2 11-46,1 6-66,1 5-158,-2 4 112,-2-1-67,-3 3 45,-1-3-157,0-3-3347,0-5 3391,0-6-44,0-9 45,0-8-67,0-13 90,0-7-91,0-11 91,0-5 3144,0-5-6239,0-3-2354,0-18 5381,0-14 0,0 7 0,0-3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25.414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1 16899,'13'25'1255,"-1"0"-1052,-6 3 200,0 1-89,-1 6 45,1 4-91,0 8-43,0 8-46,1 9 23,-1 6-113,-2 8-813,0 1 836,-4 0-3256,0-7 3256,0-7-406,0-6 362,0-11-2111,0-5 2065,0-13 321,0-10-858,0-9 2156,0-7-2314,0-2-471,0-2-2532,0-12 4524,0-13 0,0 8 0,0-5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26.23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306 1 15329,'-14'7'830,"-4"1"-695,2 7-68,-8 4-22,1 10-45,-2 2 45,0 8-45,-1-2 22,2 0 0,-2-5 1,5-5 178,5-6 24,1-6-46,7-2-156,-1-5 89,1 1-90,4-3-67,1 0 45,3-4 0,0-1 23,0 1-23,0 0 44,0 4 24,2 0 21,1 1 69,5-1-46,-2 1 157,3-4-45,-5 0 112,0-1-45,0-2-43,-1 4-136,5-4 156,2 4-133,1-2-46,2 2 2,1-1-91,1 1 89,7-2-89,2 3 67,8-2 1,3 6-46,3-1 23,0 3-45,2 1 45,-3-2-45,4 7-23,-14-5 68,-2 4-67,-12-6-1,-7-6-156,2-1-46,-5-3-178,-1 0-1952,0 0 1,-2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28.94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58 15150,'14'0'1144,"3"-2"-719,2-3-88,4-2-158,1-3-156,2 1-1,1 2-22,-1 1 22,0 1-44,-3 1-247,-3 2-224,-5 2-247,-3 0-426,-3 0-628,-3 0-627,-2 0-1077,-3 0 3498,-1 0 0,0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26.73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8 1 16002,'-5'32'1480,"2"1"-964,3 5-68,0 2 23,0 4-247,0 3 23,0 5-23,0 0-112,0 6 45,0-2-157,0-2 45,0-8-3437,0-12 3437,0-9-68,0-8-179,0-8-134,0-3-314,0-4-2511,2-2-1279,-2-16 5288,2-8 0,-2 4 0,0-1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27.661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115 145 17482,'-13'-26'1502,"3"5"-1277,10 11-203,0 3 0,0-1-22,7-3-22,5 1 112,9-3-158,6 0 136,1 2-136,1 2 68,-2 5-67,-4 2 67,-1 2-89,-2 0 66,1 0-22,-4 6-23,-4 3 91,-3 9-113,-6 5 90,-3 3-67,-1 13 0,-10-9 67,-4 8-67,-15-11 89,2 2-22,-7 1-45,5-1 90,-1-2-67,3-6 66,7-4-44,4-7 135,6-5-113,1-3-22,1-2 67,0 0-67,1 0 180,-1 0 224,1 0-315,2 0-66,2 0-315,3 0 360,7 0-113,3 0 90,9 0-68,6 0 46,3 0-23,5 3-23,1 6 68,1 5-90,-3 6 68,0 0-46,-3 0 68,-4-1-90,-4-2 68,-7-5-91,-7-1 1,-2-5-67,-4 1 67,1-1 156,-2 3-134,0 3 68,-11 3-113,-1 0 90,-13 2-45,-2-3 45,0-3-45,-3-1 0,1-3 67,-1 1-66,-2-2 88,2 1-88,0-1 88,2 2-21,-8 1 22,9-3 45,0 2-68,12-6-22,8-1 0,1-1-538,5 0-1076,-1 0-3790,2-5 5404,0-11 0,0 7 0,0-6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28.428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31 176 15442,'-17'-2'3139,"4"2"-2601,13-2 22,0 2 584,0-2-1010,0 0-156,0 0 44,0-1 112,7 0 69,8-2-2,14-1-111,8-3 67,13 1-135,4-5 45,13 3-67,5-5 68,5 3-91,3-1 68,-3 0-23,-5 1-3436,-7-1 3481,-9 3-67,6 2-45,-20 5 90,2 1-90,-23 0-89,-8 2-45,-5-4 3414,-4 4-3392,-2-2-8117,-2 2 8274,-11 0 0,9 0 0,-8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28.857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12 0 19231,'-6'21'897,"1"7"-359,5 8-180,3 11 91,1 9-270,6 6 23,1 6-68,1 5-21,-1 2-24,-3 1-89,-2-5 45,-4-6-22,1-12 21,-2-12-44,0-13 23,-1-11 66,0-9-223,0-5-292,0-3-2982,4-24-1928,-2-6 5336,4-31 0,-4 29 0,-1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29.62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1 17863,'0'32'1951,"4"7"-1503,-2 6-111,4 10-91,-2 4-112,1 4 135,-1 4-66,3 3-2,-2 3-156,-1 5 22,-1-1-67,-3-3 45,4-5-45,-4-8 22,4-11-89,-4-7-246,2-12-69,-2-8-223,0-11-90,0-7-202,0-5-1906,0-5-3340,0-17 6143,0-14 0,0 10 0,0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30.76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62 202 13849,'-11'-20'3588,"3"0"-3139,8 13-23,0-3-1,0-1 69,0-3-203,0 3-21,0-3-24,5 1-22,4 1-22,9-1 22,8 0-112,3 1-89,7 1-3348,-1 2 3280,1 3-681,2 2 681,-1 2 90,1 2-90,-4 0 23,-5 9-1,-6 3 3011,-6 11-2988,-6 2 1130,-3 3-1040,-3 1-112,-2 2 111,-2 13-22,-1-11-67,-10 15 0,-6-10 23,-13 4-23,-3 6 0,-3-2-90,4 0 135,5-6-135,1-5 113,6-7-113,-4-9 135,-1-2-45,-3-9 0,-5-1 22,2-5-22,0 2 45,7-4-90,2 4 45,6-4-44,3 3 66,5-1-22,1 1-22,4 0 22,1-3-45,1 2 90,-2-2-68,1 2-537,0-2 582,1 4-67,0-4 90,0 3-112,0 0 179,0 0-45,3 1 91,1 0-69,2 0 113,1 0-46,-1 1-21,4 1 90,1 3-91,4 3 90,6 1-45,4 6-67,4 2-44,3 6 89,1 5-112,3 5 67,2 3-23,6 2-66,2-2-1,24 15 68,-17-15-113,15 13 68,-24-18-67,-4-1 66,-6-5-44,-7-6 23,-8-6 22,-8-7-45,-3-5 157,-6-3-5022,0-2-2870,-16-5 7735,0-8 0,-2 5 0,6-4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42.31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1 207 13401,'0'-27'1503,"0"4"-1235,0 17-21,0 1 67,0 2 4036,0 2-4193,0 21-1,2 7 24,3 23 67,3 5-135,2 4 44,3 8-111,-2 2 45,3 5-45,1 1 23,-3 1-24,3 4-21,0-3-1,2-1-44,1-7 67,-1-12-68,-4-9 90,-3-16-89,-1-9 134,-7-13-45,2-5 180,-3-5 537,0 0-761,2-5 45,-1-10-91,6-11 68,1-15-67,8-13 44,4-11-44,4-11-1,4-3 68,0-6-90,3 1 112,0-6-134,1 2-162,-2 0 185,-3 8 20,-3 6 24,0 9-22,-6 9 68,-4 10-92,-5 14 68,-7 9-89,-1 12 90,-2 5-113,0 5-1251,0 1 86,0 3-157,0 6-1705,0 9-1748,2 8 4865,0 4 0,0-12 0,0-4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43.244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275 73 8289,'-12'-19'3543,"3"3"-2512,1 13 46,4-1-136,-1 2-67,1 0-223,0 2-180,0 0-113,-1 0-111,0 0 89,-4 0-67,1 0 135,-3 0-68,-2 0-66,-2 0-181,-4 0-22,-3 0-67,1 8 45,0 6 0,4 13-3459,2 4 3503,2 5 1,-1 16-113,6-12 46,1 10-23,5-18 0,2-2 0,0-1 3392,0 1-3392,0-4-45,9-2 45,1-3-45,11-5 90,2-1-67,2-4 66,2-5 1,-2-1 45,-3-5-1,3-3-66,0-6 112,3-9-202,1-8 89,-2-7-90,-8-3 46,-4-4-45,-7 1 22,-4-1 45,-3 4-23,-1 3 68,0 5-90,0 5 90,-3 2-67,-6 2 44,-5-2-67,-5 2 45,-2 0 23,3 3-23,-2 5 45,4 3-90,-1 3 112,2 3-134,3-2 89,-1 4-179,7-2-851,-1 2-1862,5 0-5493,-2-1 8363,0-7 0,2 5 0,-2-4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44.096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16 22370,'26'-8'89,"1"1"-44,15 7-45,2 0 22,4 0 23,2 0-67,-3 0 22,-2 1-247,-11 3 23,-6 0-336,-12 0-23,-3-2-247,-9 0-201,1-2-494,-5 2-994,2-2 1,-2 0-1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44.549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 0 18917,'28'0'471,"3"0"-404,1 0 23,8 0-90,1 0 44,4 0-21,-1 0-1,-5 2 23,-3 0-67,-6 4 66,-1 0-66,1-1 67,-3 1-90,-4-2-134,-2 0-224,-9-1-405,0 0-559,-4-2-1167,0-1-3878,-4 0 6412,-2 0 0,-2 0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29.315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 23 9881,'-1'-9'2803,"0"0"-2108,1 7-314,0 0 45,0 2 516,0 6-315,0 8-133,0 11-1,0 8-157,1 6-134,-1 5 157,1 4-224,-1 3-68,0 3 0,0-2-67,0-1 0,0-8 22,0-6-246,0-7-605,1-7-561,1-7-606,1-6-852,0-5-829,0-4 3677,2-5 0,-3 3 0,1-3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53.969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27 69 11540,'-6'-20'1278,"0"2"-851,5 6 133,-1 3 157,-1 3-111,0 2 44,3 4 4596,-2 0-5156,2 9 22,0 13 202,0 15 0,0 19-45,0 7-112,0 11 67,0 5-157,-2 8 0,2 1-22,-2 0-45,2-6 68,0-9-3483,0-15 3461,0-11-2,0-10-44,0-16-67,0-5-202,0-15-112,0-1-269,0-3 2629,0-16-3369,0-18-3745,0-57 1190,0 16 3945,0 25 0,0 5 0,0 9 0,0 14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54.768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38 256 9253,'-17'-41'6726,"2"5"-5963,14 25 44,-2 1-179,3 1 22,-2 3-179,2 0-135,0 1-66,0-1-46,0-2-23,0 1-134,0-1 69,3-1-69,3 1 89,4-2 1,1 3 45,3-1-68,1 0-21,2-1-23,6 1-68,2-3 23,2 3-90,3 0 67,-5 3-44,2 3 67,-5 0-90,3 2 67,2 0-22,-2 0 0,2 7 0,-5 3-22,-4 9 89,0 2-89,-7 1 111,0-3-156,-5-4 157,-3-2-113,-1-3 91,-2-1-24,0 0-21,0 3 66,-5 3-89,-7 4 45,-9 2-67,-6 2 44,-5-2-89,3-1 67,-3-2-22,3-2-23,-3-1 90,-1-3-90,-1-3 67,5-3-44,2-1 67,8-1-68,4 0 68,4-2-90,1 0 68,4-2-23,1 1 0,3 0-359,0 0 270,2 1-24,0 0 158,0 6-68,0-2 1,5 7 44,5-1 46,11 4-1,7 4-22,9 1 134,7 3-134,2 3 22,3 4-44,3-1 22,-2 3-23,-2-1 0,-7-1 23,-4-2-45,-9-5 67,-6-6-67,-8-7 113,-8-4-46,-2-5 90,-4 0-1905,0-2-674,-4 0-3453,-2-10 5875,-3-5 0,2 2 0,2 1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55.42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37 0 11495,'-17'7'4104,"3"-2"-2984,12-5 876,1 0-1570,-1 0 2646,1 0-2915,8 0 22,12 0-112,13 0-45,11 0 46,5 0-113,4 0 112,1 0-89,-3 0 67,-6 0-3527,-8 0 3415,-9 0-337,-6 0 135,-9 0-134,-2 0-1,-7 0-291,2 0-90,-5 0 3258,2 0-3706,0 0-449,0 0-269,0 0-761,1 0-1235,-2 0 3947,1 0 0,-2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55.848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35 0 12662,'-17'0'3093,"3"0"-2353,13 0 1749,0 0-1704,-1 14-247,2 8-45,0 16-157,0 8-156,0 0 44,0 5-89,0-3-46,0 5-89,0 1 67,0 0-44,0-3-1,0-3 23,0-10-45,0-5 45,0-11-157,0-6-336,0-9-562,0-3-761,0-4-2107,6-2 3878,2-19 0,-2 14 0,1-13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56.98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39 43 12527,'-17'-2'4529,"2"-2"-3475,14 4-112,-2-4-293,3 4-155,-2-4-157,2 4 21,0-2-201,0 1-1,0 0-43,0-4-1,5 3-89,13-6 66,12 6-89,16-3 90,7 4-90,3 0 45,5 1-68,-4 0 68,-1 0-67,-8 0-1,-9 0 46,-10 1-46,-5 5 23,-6 0-45,0 7-22,-7-5 112,0 7-112,-8-3 89,0 3-22,-2-2 0,-1 2 0,0-5-22,0 3 89,0-1-112,0 3 90,-10 4-112,-4 6 134,-16 5-112,-5 3 90,-5 7-45,-6-2 0,2 2 22,-2 2-44,4-4 44,2 2-44,5-2 44,1-1-44,7-1 22,4-3-45,7-6-22,7-1 22,4-9-44,5 0 111,0-5-135,0-3 91,2-3-1,19 3-21,-4-4 88,21 2-21,-9-3-23,9-1 68,6 5-91,6 0 91,5 5-91,1 0 90,-5 3-111,-3-3 88,-10 2-21,-7-5-23,-9 1 22,-8-7-44,-7 0-45,-3-2-158,-4-2-2757,0 2-1793,0-6 4775,0-10 0,0 7 0,0-6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57.758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53 111 10509,'-12'-30'246,"2"4"24,10 13 403,-2 2-225,0 1 23,-2 0-90,-2 5 90,2 1 156,0 2 24,3 2 21,-1 0 987,2 0-874,-4 0-135,4 0 4260,-2 0-4685,9 0-203,1 0 45,9 0 1,2 0-24,4 5-21,7 3-46,2 7 68,5 3-45,0-1 45,1 0-45,-3 0 22,-1-3 1,-9 1-23,-4-5 45,-5-3-180,-5-3 23,-2-2-179,-2-2-68,-4 0-1009,5 0 45,-3 0-582,4 0-1817,-1 0-3520,-1 0 7242,1 0 0,-4 0 0,0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5:58.558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19 1 21585,'-8'56'516,"1"2"-449,5-8-45,2 2 1,-2-1 22,2-7-90,0 1 112,0-9-112,0-1 90,0-9-67,0-6 66,0-7-66,0-7 67,0-2 201,0-4-268,4 0 44,0 0 23,4 0-23,4 0 23,2-2-90,7-3 113,4-3-113,3-4 112,7 2-112,-1 3 90,1 3-67,-3 2-1,-5 2 23,-1 0 0,-6 0 0,-1 0-224,-4 0-314,-3 2-471,-1 0-650,-4 0-2063,1 0-6075,-4-2 9797,0-5 0,-4 3 0,0-3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6:00.227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24 21024,'16'9'628,"0"-1"-471,4-12-67,1 4 45,3-4-68,3 2 0,5 0-89,3-1 66,3 2-44,0 0-22,-3 1 67,1 0-68,-4 0 91,1 0-68,-1 0 134,-1 0-3504,-4 0 3460,1 0-45,12 0 0,-4-2-23,12 0 23,-10-2-90,-1 2 90,-1 0-45,8 2-23,-10 0 3460,7 0-3414,-13 0-23,0 0 68,0 0-136,-2 0 113,2 0-45,-3 0 45,0 0-67,1 0 66,1 0-88,-2 0 66,0 0-22,-4 0 0,-2 0 22,0 0-66,1 0 66,2 0-44,-1 0 44,10 0 0,-8 0-44,8 0 22,-6 0 45,2 0-90,0 0 90,1 2-90,-1-2 90,0 2-68,3-2 68,1 2-67,5 0 22,-2 0 0,3 1-23,-5-2 68,2 2-67,-3-1 44,1 0-44,-3 2 44,-1-4-44,1 2 67,1-2-68,3 2 23,1-2 23,1 2-23,-3-2 44,0 0-66,1 0 44,-2 0-44,-1 0 44,-3 0-44,-6 0 44,-2 0-22,-4 0 0,-2 0 23,1 0-46,0 0 46,2 0-46,5 0 68,2 0-90,0 0 68,2 0-1,-2 0-44,-1 0 44,1 0-67,-1 0 90,-2 0-67,1 1 67,-1 0-90,0 1 67,-1-1-44,-1 1 22,-1 0 22,-4 0-22,-3-2 23,-3 0-46,-3 0 68,-2 0-3408,0 0-1547,-2-2 4910,-9-20 0,7 15 0,-6-15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6:01.547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35 92 10060,'8'-27'3521,"-1"5"-2445,-7 14-112,0 2 202,-2 2-67,0 1-24,-1 2-335,0 0 91,2 1 424,1-2-874,0 0-45,0 0-22,0 0-269,0 0-112,0 2 89,5-4-44,10 4 67,8-3-45,12 2 0,3 0 22,4 1-22,7 0 23,1 0-68,5 0 90,-3 0-90,-7 6 67,-6 1-44,-10 6 22,-6 0 0,-6-2 0,-6 1 0,-2-4-67,-3 0 89,-2-1-112,-2-1 90,-2 3-45,0 6 45,0 5-67,-9 8-1,-8 7-21,-9 5-46,-8 6 68,2 1-45,-3 3 112,1-2-67,-2-6 45,-2-1-46,-1-6 45,-2 1-66,2-2 22,-1 3 22,4-4-22,0 0 111,3-5-88,6-4 66,6-6-44,12-7 44,4-4-67,5-5-448,0 0 537,8 1-88,8 3 111,11 4-90,7 0 46,6-1-46,4-1 23,2 1 45,3 1-90,-4 3 90,-1 1-67,-1-1 44,-6 0-22,1-1 23,-9-2-46,-5-3 69,-8-1-24,-3-4 1,-9-1 44,-1-1-1727,-3 0-290,2 0-1951,-2-10 3901,2-9 0,-2 4 0,0-2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6:02.26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65 76 9253,'-18'-12'2198,"4"1"-1951,12 4-135,0-3 179,0 1 449,-3-1 268,1 2-110,0 5-46,0 1 22,4 2 718,-5 0-808,4 0 1706,-2 0-2378,3-2-180,0 2 180,8-2 68,6 4-68,13 7-45,4 5-45,6 7 68,4 3-68,3 0 46,3 2-90,-1-4 89,4 2-67,-4-3 0,0 0 67,-8 2-134,-6-7 134,-9-1-67,-9-8 157,-5-3-68,-7-2-3366,0-2 0,-2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29.78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13 12751,'4'-7'1884,"-1"1"-1369,-3 6 180,0 0-628,2 0-44,1 0 157,4 4-24,1 6 24,1 6-113,3 6 0,-1 3-45,2-1 1,1-1-1,0-3-22,2-4 0,-1-3-201,1-3-875,-1-4 358,1-2-784,-3-2-225,-2-2-1793,-3 0 3520,-1-5 0,-4 3 0,0-4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6:03.05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4 0 20128,'-2'22'605,"1"7"-471,1 10-44,0 5 0,0 2-46,0 1-21,0-2 22,0 0-90,0-8 90,1-5-68,1-9 90,2-8-134,0-6-3213,-2-3 3326,0-4 178,-2 0-269,1-2 90,2 0-23,-1 0 45,-1 0-22,3 0 3325,0 0-3281,9 0-89,2 0 45,8 0-45,2 0 45,2 0-67,0-2-1,-1-2 68,-1 0-67,0-3-68,-4 3-179,-2-2-112,-4 4-270,-5 0-1971,-1 2-630,-3 0 3252,0 0 0,-2 0 0,-3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6:04.167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4 0 16675,'-2'8'2242,"0"5"-1749,2-3-224,0 7 0,0 4-45,0 4 112,3 3-89,2 6-23,4 4 113,-1 10-180,3 7 67,-3 10-179,3 4 89,-3 7-111,3-1-1,-1 3-22,1-3 22,3-8 1,-4-8-23,1-13 22,-5-12-44,-1-9 67,-1-8-68,-2-2-3323,0-5 3323,0 1 46,-2-5-46,3-2 23,-2-3 0,2-1-23,-2 0 91,4 0 3324,-1-3-3213,14-23-112,-3-5-67,9-24 23,-1-1 22,0-7-90,5-6 90,-1-3-202,2-3 67,-12 22 1,-1-1 43,9-21-21,1-18 22,-14 49 0,-5 8-111,-3 15-203,-2 4-425,-1 9-360,-1 1-695,0 5-1591,2 0 1494,-1 2 0,0 0 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6:04.751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0 19477,'11'50'942,"-3"6"-606,-8 2-246,0 10 22,0 2-90,-1 2 23,0-5-45,0-4 45,1-6-135,0-7-156,0-12-359,0-6-158,0-12-178,0-9-270,0-6-8026,0-34 9237,0-8 0,0 0 0,0 7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6:05.419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0 283 17774,'16'-2'941,"2"7"-784,-8 3 23,5 11-23,-1 2 156,1 6-178,2 7 0,-1 4 21,1 10-88,-1 4 66,0 1-112,3 1 46,-2-6-91,2-6 90,0-10-67,-3-9 23,-1-8 22,-7-9-1,-3-3 24,-3-3 223,-2 0-89,2 0-180,0 0 23,2 0 0,0 0 0,1 0 44,-1-5-66,4-4 112,-6-11-45,1-5 111,-3-5-66,0-4-1,0-5-44,0-1 89,0-5-44,0 2-68,0-4-45,0 3-22,-1-2-3369,-3 0 3369,0 1-112,-4-18-67,6 16 44,-2-9 23,4 21 67,0 6-45,0 5 3505,0 6-3505,0 7 90,0 5-224,0 5-2983,0 1 1526,0 8-1323,0 4-2534,0 8 5538,0-1 0,0-9 0,0-3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36.856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714 84 12438,'-19'-8'1838,"3"2"-1166,13 1-44,-3 3-180,2 0-89,-2 2-23,3-2-133,-1 2 133,0-3-45,-2 1 1,-1-2-135,-1 0 67,-2 0-45,1 0-89,-1-1 44,-1-1-201,-2 0 246,-1 0-89,-3 3 22,0-1 1,-2 2 21,0-2-22,-2 4-45,1-2 23,1 2-90,1 0 112,4 0-134,-4 0 89,0 0-134,-1 0 89,-6 0-67,2 3 68,-2 5-23,2 6 22,2 3 68,2 4-202,0 0 179,-10 10-22,6-6-68,-9 8 46,13-9-1,0 2 23,2 1 23,3 3-68,1 3 179,4 6-224,3-1 90,2 3-90,2-4 90,2-5-68,0 0 46,0-5 22,0 5-90,0-1 134,0 3-201,0 2 224,0-1-134,0 1 44,0-2-44,0 1 89,4 1-89,0 0 44,4 1 23,-1-5-112,1-3 179,0-8-179,3-4 89,2-4-67,3-3 90,4-1-67,-2-1 44,6-1 0,16-1 23,-4-2-224,13-2 224,-11-2-112,-2 0 22,0 0 0,2 0 67,-3 0-89,1 0 45,-2 0-91,-3 0-178,-1 0 134,-3 0-247,-2 0 1,-2 0-337,-4 0-381,-4-2-3475,7 0-1480,-9-4 6076,7-3 0,-13 4 0,-2-2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37.55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 42 18648,'21'-1'0,"10"-7"45,19 0-90,8-3 45,6 3 45,0 4-135,1 2 180,-4 2-180,-8 2 90,-5 5-90,-10 2 46,-7 4-91,-9-3 45,-5-1 0,-5-3-89,-5-2 157,-1-3-225,-2-1 180,-2 0-9764,0 0 9727,-14 0 0,9 0 0,-9 0 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38.013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20 0 16002,'-11'23'1278,"2"7"-896,9 10 43,0 14-88,0 7-1,0 9-112,4 0-22,-3 4 0,4-5-135,-3 1 135,2-1-225,-2-4 113,1-1-90,-2-8 45,0-4-3437,-1-12 3482,0-11-270,2-12-290,0-10-876,2-5-1210,1-19-3408,3-16 5964,2-27 0,-4 22 0,-1 2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38.967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20 20 7863,'-7'-6'3476,"0"2"-2580,7 1-223,-2 2-23,2 0 23,0-1 1098,0 1-986,-1 0-404,0 8 202,-1 9-202,2 12-89,0 14-23,7 4-45,2 9 23,8 4-158,0 3 91,-1 0-292,-1-2 246,-4-3-134,-1-5 67,1-7-67,-3-6 45,-1-11-23,1-5 1,-2-6 22,0-7-113,1 1 203,-1-6-202,0 1 134,-1 0-112,-3-4 90,2 0-68,-2-2 68,0 0 1,3 0-69,-2 0 180,2 0-291,-1 0 268,1-2-134,1-7 45,2-3-68,0-12 91,-1-2-113,1-8 45,3-2 45,2-6-180,5-2 158,-1-2-360,5-1 158,0-5-225,4-1 23,1-5-3257,-3 4 3570,-4 7-67,-1 3 180,-10 21-291,1 4 201,-10 17-157,2 1-45,0 1 3348,-2 0-3392,5 0-404,-4 0-337,4 0-649,-3 0-875,1 0-2623,-2 5 5179,-1 3 0,0-1 0,0-1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39.848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256 92 9276,'-19'-18'3453,"0"4"-2758,13 12-179,-2 2 88,1 0-155,3 0 112,-5 0-136,-1 0 69,-3 3-68,-6 7-67,1 4 45,-1 8-158,2 1 68,4 4-247,0 1 68,-1 0-3482,3 2 3414,-1-3-828,3 1 805,3 1-21,0-1-68,4 1 202,1-2-247,1-4 3184,0-4-3117,0-1 1240,0-2-1262,0-2 157,6-3-112,3-5-67,9-2 179,4-3-269,4-1 314,3 0-359,0 0 180,1 0-90,-1 0-23,3 0-134,-1 0 135,-2 0 44,-6-7 0,-6-4 202,-6-12-224,-2-3 157,-3-6-112,0 3 89,-4-3-89,0 2 112,-2 1-112,-2-13 134,-7 12-224,-1-11 269,-9 15-112,0 1 23,-2 0-46,-2 4 46,2 0-1,3 4 0,3 0 46,4 3-91,-1 5 202,3 1-291,-2 5 135,3 0-68,0 2 23,2 1-539,1 0-470,-1 0-1144,0 0-1928,-1 0 4103,-1 0 0,4 0 0,-1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40.83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37 81 9478,'-15'0'4282,"1"0"-3318,14 0 67,-4 0-313,4 0 1569,-2 0-1794,1 0 718,0 0-1301,15-2 112,6-4-89,24 2 112,4-4-90,9 5 68,4-1-46,2 0-335,1-1 246,0-1-516,-9-2 291,-3 0-156,-15 1 90,-7 1-158,-11 0 46,-7 4-203,-5 0-157,-5 2-3743,0 0 4618,-7 6 0,3-5 0,-3 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30.16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589 0 15352,'-17'20'1883,"-2"7"-1322,-3 9-23,-8 15-314,-7 11-619,14-23 1,-2 2 461,-2 3 0,-2 1-34,-2 5 1,0 0-23,-1 1 1,1 1-1,0-1 0,1-1 11,3-1 1,0-1-12,4-3 0,1-2-168,4-3 1,1-3-1593,-6 25-1614,11-17 3363,7-23 0,5-11 0,0-11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41.436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50 1 8177,'-22'8'2915,"4"-1"-2153,12-7-44,4 0 4349,1 0-4753,16 0-157,6 0-23,19 0-156,2 0 66,5 0-44,3 0 46,2 0-46,3 0 45,-1 0-1,-1 0-111,-2 0 157,-6 0-270,-4 0 135,-8 0-22,-6 0 22,-8 0-89,-8 0 22,-5 0-203,-5 0-3025,-1 0-718,-15 0 4058,-2 0 0,-2 0 0,5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46.888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81 107 10150,'-15'-14'2288,"1"1"-1616,8 10 45,1-3-112,-3 2 46,2-2 89,1 1-135,-3 1 202,4-2-156,0 2 21,1 2-66,2 0-91,0 1 270,1 0-875,0-2 135,0-1-90,7-4 23,11 0-23,19 1 22,10 3 23,13 2 0,-2 2 45,6 10-134,-1 5 223,-1 8-201,-3 0 89,-11-2-67,-6-4 45,-12 0-44,-9-2 44,-6-1-23,-9-3-66,-2-1 178,-4-4-223,0 1 201,0 0-89,0 5 89,-4 5-90,-7 4 91,-10 7-68,-10 5 22,-7 5 45,-6 6-3571,-2 4 3639,-2 3-203,2 6-68,4-4 91,3 2 90,4-8-90,1-4 45,7-4 23,2-8-1,6 6-134,9-17 134,3 5-66,7-16 3368,0-1-3346,0 3 293,5-5-271,8 5 0,7 1 89,12 1-201,1 1 224,7-1-134,4-3 44,2-4-22,2-1 45,-1-5-67,-4 2 44,0-2-22,-8 0-67,-1 0 157,-11 0-225,-6 0 113,-8 0-90,-5 0 0,-2 0-4260,-2 0 986,-14 0-3093,-4 0 6479,-17 0 0,16 0 0,2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47.416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 4 18872,'34'0'202,"4"-2"-157,5 2-67,6-2 66,9 2-88,2 4 66,8 8 0,0 8-3414,-3 9 3460,-8 0-1542,-11-4 1541,-14-4-134,-7-6 67,-14-2-113,-3-5-44,-7-1 2516,-1-3-2830,0 0 1588,-6 0-2596,-5 0-1615,-8-2-2736,-2 0 5830,-2-2 0,10 0 0,3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48.17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1 17706,'6'33'493,"-2"6"-246,-10 12-68,4 5-111,0 1 178,2-1-358,0-5 224,0-5-112,0-9 67,0-7-112,0-9 90,0-4-45,0-2-22,0 0 90,0 0-159,0 1 204,0-3-158,0-7 90,0-1 0,0-5 0,7 0-45,3 0 45,9 0-1,8 0-88,2 0 178,7 0-268,-1 0 223,1 0-156,-5 0 89,0 0-89,-5 0-45,-1-1-23,-5-1-89,-6-2-269,-1 2-359,-9 0-135,1 2-761,-4 0 836,0 0 0,-1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49.208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150 34 7549,'-24'0'3879,"2"0"-3027,8 0-67,0 0-135,2 0 0,-1 0-44,3 0-23,-1 0-22,3 0-1,0 0 45,1 0 45,4 0-156,0 0 986,3 0-1458,0-1 68,14-3-135,6-2 224,20-2-201,8 1 66,12 3-44,9 0 45,10 4-90,6 0 90,4 0-67,4 0 22,2 0 67,1 4-3571,-1-4 3594,-8 5-269,-33-4 1,-1-1 133,15 3 45,12-2-67,-44 2 0,-6-1 44,-7 2-179,-4 0 180,-3-2 2990,-5 1-3147,-2-2 309,-3 0-556,0-1 0,-4 0-9405,0 0 9536,-19 0 1,12 0 0,-12 0-1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50.30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58 27 9724,'-8'-13'4708,"1"1"-3653,3 12-383,0-2-201,0 2-135,0 0-89,2 0 66,1 0-290,-1 0 179,-2 0-90,0 0 157,-2 15 23,2 11 201,2 26-89,1 9-24,1 17-21,0 5-544,0 8 409,1 5-247,1-1 68,2 2-3323,0-5 3322,-2-9-316,2-13 294,-4-16 0,2-16-89,-2-14 266,0-7-602,0-11 3252,0 0-3544,1-6 106,0 0-1115,1-12-337,-2-12-828,0-20-1571,0-13 4440,0-10 0,0 28 0,0 7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51.104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1 295 9096,'0'-37'4081,"0"3"-3431,0 17-134,0-1-23,0 0-224,0 4 225,0 1-203,0 0 23,0 3 0,0-5-113,5 1-178,3-1 22,7 0 22,4 0-134,2-1 202,0 3-248,2 3 203,-2 5-112,2 3 89,-2 2 0,-2 0 90,-2 0-90,0 0-44,2 2 66,1 3-134,0 5 269,0 5-246,-3 4 112,0 2-45,-2 6 112,-1-4-135,-3 5 46,-2-1-24,-3 9 113,-2-8-246,-2 2 201,-2-11-90,0-4 45,0-1-44,-2-1 89,-5-2-45,-7 1-22,-8-1 67,-6 2-246,-4-1 291,-2-1-180,-1-3 23,1-2 0,3-3 45,6 0-67,4-2 22,5 1 22,0-2-89,3 5 179,3-4-179,3 3 156,5-4-134,0 0 68,2 1-46,0 2-21,0 2 44,0 3 89,0 3-201,0 6 269,8 3-179,1 4 201,8 1-45,4 3 46,0 3-23,8 3 22,5 4-112,1 3-67,5 1 112,-1-2-179,0-2 112,-1-2-23,3 7-22,-14-13 23,-1 1-23,-15-20 0,-7-4 135,-1-5-360,-3 0-4259,0-2 67,0-8 4417,-1-8 0,0 4 0,0-2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51.661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73 18312,'42'-8'381,"4"-1"-381,5-1 44,5-2-66,1 4 44,0-1-44,-3 5 22,-4-1-45,-8 3-224,-10-2 180,-7 4-181,-12-2 24,-4 2-248,-7 0-8092,0 0 8586,-7 0 0,4 0 0,-4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52.04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43 16 9971,'-17'-9'4282,"1"2"-3631,14 7-180,0 0 178,-1 4 24,2 12-314,0 10 359,1 14-427,0 4 202,0 5-3594,0 1 3416,0 5-220,0 30 39,0-16-184,0 25 208,0-25-294,0 0 272,0-6-159,0-11 1,0-12 2339,0-15-3169,0-14 53,0-6-860,0-5-1289,0 0-2410,0-7 5358,3-8 0,-2 5 0,2-4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52.93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69 146 12729,'-5'-29'2376,"1"6"-1703,0 12-45,4 3-45,-4 0-135,4 3 113,-3 1-113,2 0-179,0 0 68,1 2-360,0-3 158,0 4-90,0-4-1,0 1-66,0-2 89,5-1-112,6 1 23,10 0 112,10 2-225,5 2 270,5 1-225,0 1 157,1 0-112,2 0 113,-3 0-3528,0 0 3416,-4 1-68,9 18 179,-18-2-202,5 13 225,-24-8-135,-2-4 68,-4 0 3346,-2-1-3279,-1 2-45,-3 3-23,-10 2 112,-8 5-268,-14 3 313,-5 5-246,-7 1 112,-7 3-90,-3 2 67,-6 6-22,23-14 0,1 0-22,-14 17-68,-5 10 225,37-28-292,8-5 224,7 1-112,5 0 90,1 1-90,0 3 113,5-3-91,5 0 46,4-5-46,18 2 158,-6-9-203,14-1 158,-5-9-112,-1-3 66,3 0-66,10-2 44,-11-1-89,8 1 179,-15 0-313,-4-2-23,-2 2-46,-6-2-133,-4 0-225,-5 0 90,-3-2-180,-2 0-1225,-2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7T04:41:07.174"/>
    </inkml:context>
    <inkml:brush xml:id="br0">
      <inkml:brushProperty name="width" value="0.10583" units="cm"/>
      <inkml:brushProperty name="height" value="0.10583" units="cm"/>
      <inkml:brushProperty name="color" value="#E71224"/>
    </inkml:brush>
  </inkml:definitions>
  <inkml:trace contextRef="#ctx0" brushRef="#br0">961 2019 24575,'-28'0'0,"-1"0"0,-3 0 0,0 0 0,0 0 0,-13 0 0,9 0 0,-22 0 0,23-6 0,-23 4 0,23-19 0,-10 10 0,13-12 0,0 0 0,0-2 0,0 0 0,0-5 0,8 14 0,-5-13 0,15 15 0,-15-15 0,14 15 0,-5-7 0,6 1 0,-8 4 0,7-5 0,-6 7 0,7-6 0,2 6 0,3-6 0,-3-1 0,10 7 0,-5-7 0,0 1 0,5 6 0,-5-16 0,2 16 0,3-16 0,-3 16 0,-2-16 0,5 7 0,-12-23 0,12 11 0,-5-11 0,7 3 0,-7 7 0,5-20 0,-5 21 0,7-10 0,0 13 0,0 1 0,0-2 0,0 2 0,0 8 0,0-6 0,0 6 0,0-9 0,0 0 0,0 9 0,7-6 0,2 6 0,6-8 0,1-1 0,0 1 0,11-15 0,5-3 0,6 1 0,-7 2 0,-1 14 0,-5 7 0,7-4 0,-9 13 0,7-14 0,-7 14 0,9-15 0,-10 16 0,8-8 0,-7 2 0,0 5 0,6-6 0,-6 8 0,9-1 0,0-1 0,-1 0 0,1 7 0,5-10 0,-3 16 0,3-16 0,-5 17 0,-9-10 0,7 10 0,-7-3 0,9 5 0,-9 0 0,7 0 0,-7 0 0,-1 0 0,-1 0 0,-1 0 0,-6 0 0,7 0 0,-10 0 0,1 6 0,8 2 0,-6 4 0,7 2 0,-10-2 0,3 8 0,-2-6 0,8 21 0,-11-12 0,10 15 0,-17-7 0,5 1 0,-7 13 0,0-10 0,0 9 0,0 1 0,0-10 0,0 23 0,0-23 0,0 23 0,0-22 0,0 20 0,0-21 0,0 8 0,0 3 0,0 2 0,0 12 0,0-12 0,0 8 0,-9-7 0,7-1 0,-24 24 0,15-33 0,-7 33 0,4-37 0,5 11 0,0-15 0,-7 15 0,7-11 0,-10 10 0,-7-1 0,7-8 0,-18 21 0,18-22 0,-8 9 0,0 2 0,8-11 0,-15 11 0,16-14 0,-20 14 0,11-10 0,-12 11 0,2-2 0,11-10 0,-8 11 0,9-15 0,-8 2 0,8-1 0,-5-7 0,14-4 0,-5-7 0,9-2 0,1-5 0,5-2 0,1-5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7:36.35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1354 7 13581,'-70'-4'695,"44"2"-684,-34 15 0,-3 7 34,27-1 101,-26 14 0,-3 2-57,11-2-44,-4 2 0,0 1 22,9-1-44,-12 11-46,21-12 46,2 0-23,2-1 0,2 0 0,-2 0 0,3 0 0,0 0 22,2 0-22,2 0 0,-4 3 0,0 2 0,-1 2 0,0 1 0,5-1-22,1-1 22,2-1 0,3-3 0,-6 11 0,12-15 22,-4 5-44,13-18 22,2-4-23,2-4 23,3-4-45,0-3 1,1-1 44,0-2 22,0 2-22,0-1 22,0 2-22,0-1 90,0-1-180,0 1 90,0-1 45,0 2-45,0-1 23,0 1-46,0 1 23,0-1 0,0 0-45,0 1 90,0-2-45,0 2 23,0 0-23,0 0 22,0 1 0,-1 0 23,0 3 90,-5 6-113,2 0 0,-2 2-22,1-4 0,1-1 0,-1-2 0,1-2 23,0-1-23,2-1 0,0-3 22,1 0-22,0-2 1547,0 2-1322,0-2-158,-1 1 0,0-4-112,1-4 90,0-7-90,1-7 90,0-6-90,0-6 90,4-6-22,2-6-23,4-6-202,1-5 45,0-4-90,0 0 68,-3 2 112,1 7 44,-5 2 23,0 20-44,-3 7-68,-1 17 21,0 4-178,0 1 292,0 7-46,0 1-21,0 8 44,0 4 0,0 6 22,0 7-22,0 6 0,-3 3 22,-1 2-22,-3 1-22,1 0 44,0 2-44,1 0 44,0 2-22,1-2 0,-1-3 0,0-4 23,-1-7-23,1-3-23,2-7 23,1-5 0,2-6 23,0-6-23,0-3 381,0-3-291,3-5-68,3-4 1,5-5 44,4-4-45,6-3-22,2-2 0,7-3-22,2-1 22,2 1-67,0 3 67,-1 5-23,-3 5 1,-5 4 0,-5 3-68,-6 4-224,-5 1-112,-5 1-45,-2 0-1569,-2 0-2041,-1 4 4081,-8 0 0,6 1 0,-6-2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53.64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23 115 12662,'0'-19'1703,"0"3"-1276,0 14 268,0-3-247,0 1-314,0-5 158,-1-1-359,-1-2 179,-2 3-224,-2-1 201,2 3-178,0 1 89,2 2 67,2 2 2736,0 2-2534,12 7-1,5 3-21,10 8-23,1-1-156,-3 2 21,0-4-22,-2 1-67,3-2 112,0-3-246,2 3 246,-3-4-134,-2 3 44,-4-1-44,0-2 66,-5-1-88,-1-3-113,-6-1-112,-3-3-269,-2 0-202,-2-2-516,0 2-358,0 0-852,0 2-1413,-7 3 3879,0-1 0,-1 0 0,3-2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54.316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 39 15509,'0'-21'1390,"0"5"-1143,0 15 111,0 1 270,2 3-269,1 13-157,3 10 44,2 16-268,0 8 246,-4 3-224,1 6 157,-5 2-112,4 3 89,-4-1-111,2-4 134,0-6-3505,-2-5 3304,7-11 179,-2-7-248,0-14 203,2-6-90,-6-8 45,4 0-67,-1-2 3526,2 0-3482,7 0 0,1-3 90,5-10-246,1-5 313,3-6-268,1 2 133,0 4-133,-1 3 156,-2 2-157,-2 3 46,-2 3-159,-5 3 24,-3 2 67,-3 2-471,-4 0-2564,0 0 1,-2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57.22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191 93 9007,'-18'-25'3610,"4"4"-3005,10 13 0,4 1-67,-2-1 23,2 2-45,0-1-180,-1 4 157,-2-2 0,1 5-89,-1-2-135,1 2-89,-2 0 178,2 0-223,0 0-158,0 0 68,2 0 45,-2 12 134,2 11 23,0 21-68,0 12 113,0 7-292,2 7 269,3 5-90,4 7-470,2 8 313,-3 3 91,1 1-68,-3 0 22,1-5 45,-1-8-157,0-4 157,-4-10-134,0-6 66,-2-4-66,0-7 89,0-1 291,0-5-335,0-3-1,0-2-44,0-7 134,0-2-247,0-9 225,0-4-90,0-2 22,0-5-22,0 2 45,0-5-45,0-2 0,0-3 157,0-2-22,0 2-90,-5-2 179,-3 2-269,-4-2 157,-3 0-90,1 0 23,-1 0-67,-4-7 44,2-3-67,-6-6-111,5-1-91,0 2-425,4 3-1,3-1-516,3 4-268,4-3-1525,3 1-2511,1-2 5493,1-4 0,0 7 0,0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58.15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455 145 7056,'0'-27'1032,"0"1"-292,0 7 470,0 2-21,0 3 22,0 3-292,0 3-90,0 2-111,0-1 66,0 3-223,0 0-135,0 3 112,0 1-247,-4 0-178,0 0-91,-7 0-22,-4 0 67,-8 11-111,-6 9 111,-7 15 45,-4 7-157,-4 5 224,-2 3-179,0 4 157,4-3-90,2-3-22,11-6-67,6-6 66,10-3-44,7-6-67,3-3 202,3-6-247,0-5 156,0-6-44,0-3 23,0 0-46,0-2 69,0 2-24,0-1 45,3 1 23,5-2-157,2 0 224,8-2-180,-2 0 46,7 0-46,1 0 68,0 0-90,4 0 68,2-2-1,7-1-89,5-2 179,7 0-224,3 3 134,29 0 23,-16 2-90,15 0 90,-31 0-90,-7 0 68,-11 0 21,-8 0-156,-8 0 224,-8 0-246,-3 0-91,-1 0-133,-2 0-2878,0 0 0,-1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58.664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39 1 14544,'-11'30'1638,"3"2"-1123,8-5-22,0 9-21,0 5-24,0 6-269,0 3 225,0 9-225,-2 0-22,0 8-134,-2 0 89,2 2-90,-1-4 45,1 18-134,0-31 224,0 6-291,2-38 89,0-8-471,0-7-269,0-3-448,0-2-605,3-10-2019,8-18 3857,7-19 0,-5 14 0,-1 2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3:59.748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92 1 13357,'-10'19'1636,"-2"-2"-1187,8 5 268,-6-2-291,1 8 45,-1 4 112,0 9-45,5 7-202,-3 10 23,4 2-112,0 5-68,1 3-22,2-1-135,0 6 135,1 1-179,0-4 89,0-1-89,0-7 111,0-5-111,0-7 22,0-10 45,0-10-68,0-7 136,0-11-226,0-5 248,0-5 67,0-2-180,0-4 23,0-10-135,5-10 180,0-11-269,5-4 156,0-2-21,2 1 21,-1 0-89,1 2 67,1 0 0,-1-2-89,4 0 44,0 0-179,5-2 157,0 7-90,2 1-22,1 7-135,-2 6 135,12 2 89,-12 11 91,9 1-91,-13 7 247,-2 3-224,0 7 135,-1 4-23,-1 8 44,-1-2-88,-2 4 133,-3 4-111,-2-6 134,-5 1-224,-1-8 224,-3-3-112,-8 3 134,-7 0-134,-9 1 90,-3 1-45,-6-4 22,-1-3 68,-1-5-158,2-1 292,5-4-314,3 2 180,5-2 44,5 0-89,3 0-90,9 0-45,1 0-67,5 0 157,0 2-225,0 2 315,0 5-158,3 3 68,5 3-67,2 2 67,7 2-45,2 2 0,4 4 67,7 1-179,3 3 269,2 2-225,2-1 113,-4 1-67,0-1 67,-7-4-68,-4-4 46,-6-8-91,-6-7-357,-4-3 21,-5-4-7174,-1 0 7578,-3 0 0,2 0 0,-2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4:03.77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23 0 18827,'-13'68'1144,"3"3"-920,10-4-90,0 4 158,0-2-427,0-3 292,0-10-157,0-3 45,0-4-67,0-4 89,0-3-89,2-8 22,-2-7 44,2-10-133,-2-6 223,2-7-426,-2-3 24,2-1-315,0-6-157,0-15-224,2-12-583,-1-13-427,1-4-716,2 2 89,-4 1-381,3 1 2982,-4 4 0,0 17 0,-1 8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4:04.828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92 149 7146,'-4'-32'4484,"0"8"-3991,4 17 359,0 4-269,0 2 987,-2 0-920,2-1-67,-2 0 0,2 0 986,0 0-1479,0 0-68,0 0 90,0 0-134,0-3 44,2 1 1,7-5-46,2 0 158,7-1-247,1 1 224,1 2-135,2 1 46,-1 3-135,1 0 89,-3 2-44,-2 1 0,-4 0 112,-1 0-135,0 8 247,-3 4-45,7 22-112,-9-7 45,5 10-68,-9-12 68,0 1 0,-3-1-90,0 2 180,0-4-225,0 0 157,0-8-67,0 2 46,0-5-24,0 1 23,0-3-23,-1-1 1,-8-3 44,-7-2-157,-9-1 247,-4-2-202,-1 0 90,1-1-22,6 0-23,2 0 22,9 0-44,1-3 44,5 0-67,1-1 157,3 1-224,-2 3 157,4-4-67,-2 4-202,2-2 201,0 0-90,0 2 181,7-2-136,7 1 91,11-1-68,6-1 67,1 2-66,0 1 44,-4 0-68,-4 0-88,-3 1 290,-2 7-313,-2 5 224,0 5-113,-1 4 91,-1 0-46,-2-1 68,-1 1-45,-5-2 0,-1 1 67,-4-2-179,0 0 224,-2 0-201,0 1 156,-7 3-112,-1 1 135,-6 0-90,1-2 67,3-3 0,-3-6-89,3 0 179,-6-3-225,0 1 113,-5-1-45,-2-1 23,-3-1 0,-18 1 22,13-4 89,-11 2 112,21-5-178,-12 0-91,10-1 46,-9-1-46,11 0 68,6 0-90,3 0-89,5 0-225,5 0-493,0 0-516,2-3-1614,0-3-2152,2-7 5134,5-10 0,-3 11 0,2-3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4:05.984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69 19477,'27'-2'224,"5"-2"-133,18-2-91,1-1 67,3 1-67,3-1 0,2-1 67,1 0-201,-3 0 268,-8 4-246,-5 3 157,-4 1-112,-5 0 67,-3 0-91,-5 0-43,-8 0 0,-4 0-158,-7 0 180,-3 0-336,-3 0-9383,0 0 9239,-4-4 0,2 4 1,-2-4-1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4:06.72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66 1 13267,'-13'6'740,"1"-1"-382,10-5-21,-2 0-23,2 0 112,-1 0-68,2 0 24,0 0-69,-1 0 91,1 0-135,-2 0-90,3 0 113,-2 0-157,2 4 21,-2 2 68,0 10 135,-2 8 89,2 12-200,-1 8 222,2 9-268,-2 10 45,3 6-91,-2 7 46,2-1-180,0-1 113,0-3-45,0-6-90,0-2 134,0-8-246,0-5 224,0-10-156,0-8 88,0-11-44,0-6 68,0-9-68,0-2-1278,0-4 157,0-9-718,5-10-1165,1-12-3229,4-10 6233,-2-1 0,-5 19 0,-1 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4:22:0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4:08.076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4 42 8917,'-2'-15'3385,"0"2"-2667,2 12 2690,0 0-3049,0-1-112,0 2-46,0-4-89,0 2 180,0 0 179,0 0 67,0 7-22,0 15-113,0 14-22,0 17-201,0 9 111,0 5-178,2 3 43,-2 3 1,2 5 0,-2 2-23,0 6 46,0 1-558,0-5 378,0-9-3103,0-12 3014,0-13 156,0-10-67,0-11 22,0-8-44,0-10 424,0-3-3406,0-4 5207,0-12-3884,0-3-942,2-10-1884,0-1 4507,0 1 0,0 10 0,-2 3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4:09.597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19 164 13715,'-5'-12'1660,"2"0"-1257,-2 6 46,3-2-181,0 0 159,0 4-159,2 1 899,0 3-943,0-2-269,0-2 112,0-3-67,0-3 67,7-3-112,0 3 68,6-1-23,-2 3-45,-1 2 112,4-1-156,0 4 156,7 0-112,4 1 90,2 2-68,2-2 68,-1 2-22,-1-2-23,-1 0 44,3-3-111,0 0 157,1 0-180,1 3 68,-4 0-23,-1 2 23,-6 0-1,-2 0 23,-2 5 0,-3 0 0,4 4 90,-5 0-202,4 1 201,-2 3-89,1-1 0,4 10-22,-5-9-23,-1 9 0,-5-12 68,-5 5-113,0-2 247,-2 6-202,-1 4 90,0-1-45,0 0 22,0-1 1,0 0-1,0 2 1,-5 0-23,-3-2 224,-7 0-404,-6-2 360,-2 2-158,-7-2 0,-3 0-22,-5 0 23,-4-2 22,0 1 0,-2 0 134,2-2-201,0-1 156,-13 5-111,16-7-23,-5 4 22,24-10-67,4-1 68,5-2-23,3 0-45,3-2 157,1-1-246,0 3 223,0-2-134,-1 2 68,2-2-68,-4-2 67,3 0-44,-2 2-23,1 0 112,1 3-246,2-2 358,0 0-447,2-3 312,5 0-66,0 0 22,4 0 45,-1 0-135,1 0 225,1 0-225,1 4 135,2 2-90,3 3 112,1 4 45,6 3-22,2 3-23,3 4-89,5 3 66,11 17 46,-7-9-112,10 10 44,-13-12-44,2-1 111,2 3-89,-1-3 23,2 1 21,-4-2-133,1-1 246,-5-4-247,-4-2 135,-5-8-90,-8 0 90,-1-7-68,-7-1 46,-2-3 45,-3-2-6795,-1 0-470,-10-2 7197,-2 0 0,-1 0 0,3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4:11.944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1 130 8379,'10'-14'1525,"0"3"-741,-8 6-245,1 1 200,-2 2 6638,-1 0-7287,2 2 44,5 0 180,7-1-314,9-2 135,5-2-91,5-1 24,5-2-24,4 1 68,4 1-44,5 0-68,-1 4 112,2 0-202,-3 2 202,1 0-157,-1 0 112,1-1-67,-2-3 68,-1-2-112,-4 0 44,-2-1 67,-4 1-180,-1 2 248,-4 0-248,-1 4-3255,-3 0 3344,-1 0 24,13 0 68,-6 0-68,10 0-44,-11 0 156,1 0-248,-3 0 3641,1-1-3550,0 0 68,-3 0-90,0 1 111,-5 0-44,-1 0 0,-2 0 23,3 0-136,0 0 270,3 0-224,-3 0 90,1 0-46,-2 0 46,0 0-46,1 0 23,1 0 23,6 0-90,1 0 201,3 0-292,1 0 293,-5 0-179,-3 0 66,-1-2-44,-4 1 22,3 0 0,-3 1-67,0 0 134,0 0-180,0 0 270,3 0-224,5 0-3325,12 0 3437,-10 0-90,7 0 68,-16 0-1,0 0-67,-3 0 135,4 0-248,0 0 3685,0 0-3594,-1 0 134,-4 0-134,0 0 112,-1 0-67,2 0 22,7 0 67,0 0-201,4 0 290,-3 0-268,-4 0 157,-4 0-67,-3 0 22,0 1-23,2 2 46,3 0-23,2 1-67,4 0 178,-2 0-246,1-2 248,-1 1-158,0-1 90,-2 1-67,1 0 44,-1-3-44,-2 4 22,-2-2 44,-4 0-179,0 1 315,0 0-292,4-1 135,2-1-46,-1-1 68,0 0-90,-3 0 45,-1 0 0,-3 0-68,-2 0 181,-2 2-248,1 0 225,-1 0-134,1 2 88,3-4-88,-3 3 88,6-2-88,-2 1 88,1-1-21,0 0-158,-2 0 292,1-1-246,-5 2 133,2-1-134,-5 2 112,2-3-44,-3 2 44,-1 0-22,0-2-44,1 2 179,-1-1-270,2 0 179,-1 1-66,-1-2 68,0 1-70,1 0 48,-3 1-48,0-1 2,-1 0 112,0 0-225,0-1 270,1 0-225,0 0 112,0 0-66,0 2 112,1-2-92,1 4 2,2-4 44,-1 4-66,1-4 179,0 3-270,-2-2 203,-1 1-114,-3-2 68,0 0-44,0 1 44,0 0-44,2 0 22,-1-1 46,1 0-137,0 0 182,1 0-137,3 2 46,-2-2-45,2 2 90,-6-2-515,-1 0 66,-1 2-560,0 0-561,0 5-1233,-1 8-3430,-10 3 6188,-3 0 0,1-7 0,3-7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11:16.806"/>
    </inkml:context>
    <inkml:brush xml:id="br0">
      <inkml:brushProperty name="width" value="0.09071" units="cm"/>
      <inkml:brushProperty name="height" value="0.09071" units="cm"/>
      <inkml:brushProperty name="color" value="#FF7FFF"/>
    </inkml:brush>
  </inkml:definitions>
  <inkml:trace contextRef="#ctx0" brushRef="#br0">6217 8999 13849,'2'-3'1638,"0"0"-1392,-2 2 516,0 0-762,-5 1 0,2 5 0,-5 6 23,3 8-23,0 6 22,0 4 23,1 5-45,0 3 22,-1 2 1,1 2-23,0 0 22,0 2-284,0 0 262,-1 2 23,0-1-46,0-3 46,1-6-23,0-6 22,1-8-22,0-5 22,1-6-22,1-4 285,0-4-240,1-1-68,5-4 23,2 0-22,6-1 22,4 1 22,2 1 1,3-1-23,2 1 0,-1-1 0,1 0 0,-3 1 22,0 0-44,-3 1 22,-2 1-23,-3 0 23,-1 0 0,0 0 0,-1 0-45,0 0-313,-3 0-382,-1 0-359,-1 0-985,1 0-1193,-1 0 3025,-1-1 1,-2 1-1,-1-1 1</inkml:trace>
  <inkml:trace contextRef="#ctx0" brushRef="#br0" timeOffset="1191">6676 9196 8625,'0'-12'1951,"0"1"-1345,0 7-46,0-1 68,0 0-23,0 1-156,0 1 0,0 1 447,0 1-829,-4 0-67,-2 1 0,-5 0 0,0 1 0,1 4 0,1 3 0,0 5 0,2 2 45,-1 3-22,2 2-1,-1 2 0,2 1-22,3-2 23,0 1-46,2-4 46,0 0-23,0 0 0,0-2 0,0 0-23,0-1 23,0-1 0,1-2 0,2-1 0,2-3 0,4-2 23,0-1-1,3-2-22,0 0 23,2-1 44,-1-1-45,-1 0 1,0 0-1,-1-1 0,-1 0-22,0 0 45,-1-2-45,0-3-22,2-4 22,-1-1 0,-1-4 22,-1 3 1,-3-3-23,0 0 0,-2-1-23,0-3 1,-1 0-1,-1-2-44,0 1 45,-1-1 22,0 1-67,0 3 67,0-1 0,0 4 67,0 1-134,0 1 67,0 3-23,0-1 23,0 0-22,0 2-1,-3 0-89,0 0 68,-4 1-1,-1 0 0,-1 2 0,1 1-23,1-1-111,0 2 112,1 0-90,1 1-44,-1 1-24,2 0-111,-1 0-225,0 0-560,2 0-1009,0 0 1037,2 0 1,0 0 0</inkml:trace>
  <inkml:trace contextRef="#ctx0" brushRef="#br0" timeOffset="2290">6983 9573 14388,'-10'2'1502,"2"0"-1188,6-2-45,1 0-90,-1 0-89,1-3-68,0-2 68,1-5-90,0-3-45,0-4 23,0-3 44,3-4-44,2-3-1,5-2 1,1-1-23,2-1-45,-2 0-22,0 1-89,1 1 89,-1 1 89,1 3 1,0 1 0,-2 2-24,-1 3 46,-3 3-22,-1 4-46,0 0-88,-1 5 66,1-2-67,-1 2 90,1 1-23,-1 1 0,0 0 1,0 1-1,0-2-89,0 1 89,1 1 23,0-2 45,-1 3 22,-2-1-23,0 3-22,-2 0-44,2 1 21,-1 0 45,1 0 1,0 0 22,1 0 22,0 2-22,2 3 68,-1 3-23,-1 2 22,0 1 45,-2 0 0,1 3-44,-1 0 21,0 4 1,2 1 44,-2 4-44,2 2 22,0 1-89,1 2-23,2 0 22,0 0-22,0-1 23,-1-2-1,1-3-22,-1-3-45,0-3-291,-2-4-157,-1-3-247,0-4-449,-2-3 96,1-1 1,-1-1 0</inkml:trace>
  <inkml:trace contextRef="#ctx0" brushRef="#br0" timeOffset="2800">6964 9382 10419,'0'9'2444,"0"0"-2332,0-8 0,0 2 1,1 0 66,4 1 112,3 0-21,4-1-91,3-1-22,4-1-135,3-1 23,2 0-23,1 0 1,-2 0-23,-1 0 0,-2 0-45,-2 0-179,-4 0-46,-2 1-178,-4 1-381,-3 2-360,-1-1-156,-3-1-785,0 0 2130,-1-2 0,0 1 0</inkml:trace>
  <inkml:trace contextRef="#ctx0" brushRef="#br0" timeOffset="3640">7426 9069 15688,'-4'-6'269,"0"0"-224,2 10 157,-2 7 89,0 8-89,-1 10-45,2 5-45,1 5-44,1 4-1200,1 2 1199,0 2-44,0-1-285,0 0 285,0-5-1,0-6-22,0-5 23,0-6-46,0-9 1188,0-2-1232,0-8 138,0-1-340,0 0-112,0-4-1256,0 2 628,0-7-493,0-3-516,0-5-628,0 1 2646,0-1 0,0 7 0,0-1 0</inkml:trace>
  <inkml:trace contextRef="#ctx0" brushRef="#br0" timeOffset="4503">7397 9140 13401,'3'-8'584,"0"1"-540,3 6 23,3 0-44,0-1 22,4 1-1,1 0 1,1 1 0,1 0-45,0 0 90,2 0-68,0 0-22,2 0 22,0 0-22,2 3 0,-1 1 23,1 5-1,0-1-44,-1-1 44,0 2-22,-4-3 0,-1 3 45,-3-3-90,-3 0 90,-3-2-90,-2-1 90,-2 2-45,0-1 0,-2 2-45,0 2 90,-1 1-45,0 3 22,0-1-22,0 2 0,0-2 0,-1 3 0,-3-1 23,-3 2-23,-4-1 22,-1 0-22,-1-1 23,-1-1-23,0 0 90,-3 1 44,0 3 1,-1 1-90,-2-1 44,1-1 1,0-4 90,-2 0-1,1-1-22,-3-1 22,0 0-45,-1-1-21,1 0 21,2 0 1,5 1-68,1-1 0,4-2-67,2-2 45,1-1-45,2-2 22,3 0-44,1 0-1071,1-1 1,1 1 0</inkml:trace>
  <inkml:trace contextRef="#ctx0" brushRef="#br0" timeOffset="5519">7252 9417 12280,'-1'14'1144,"0"-2"-898,1-7 1,0 2 44,0 2-111,0 1-1,0 2 46,0 1-91,0 1 68,0 1-135,0 2 90,1 0-67,-1 2-23,3 0 0,-2-1 0,2 0 45,-1-5-67,0 0-67,0-4 67,-1-1-45,0-1-23,0-4 68,-1 0-493,1-3-2829,1 1 2465,-2-12 0,1 8 0,-1-8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3:45.15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 18917,'5'50'135,"-2"6"-113,-3-6 90,0 6-45,0 6 1,0-1-1,0 4-67,0 3 89,0 5-89,0 5 90,0 4-90,0 2 45,0-3-3392,0-3 3391,2-7-179,2 24 202,-2-25 0,2 20 0,-4-31-89,0 2 67,0-4-23,1 2 0,1 0 23,0 1-45,2 1 3236,-4-2-3259,2-4 68,0-2-45,-2-6 45,2-5-45,-2-8 494,0-7-494,0-8 23,0-8-1,0-4-22,0-3 45,0-2-67,1 0 22,0-2 0,1 2-23,-2 0 68,0 2-90,1-1 68,0 0-46,0 0 46,-1-3-1548,0 2-1120,4-2-3656,-3 2 6301,2 2 0,-3-2 0,0 1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3:48.16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736 1 19410,'-14'9'202,"-7"4"-157,-10 3-23,-9 8 0,-8 3-22,-7 7 23,1 3-23,-3-1 22,5 0-22,3-3 0,1-1 23,6 0-46,0 1 46,6 0-91,2-3 91,5-2-46,4-4 68,6-3-67,4-6 44,3-5-22,5-5 23,3-2 112,2-2-225,2 1 157,7-2-89,7 3 44,11 1-44,14 4 44,9 1-22,12 1 23,10 1 21,3 2-44,7 1 68,0 3-113,-8 0 90,-4 1-45,-15-1 22,-5 0-44,-7-2 44,-8 2-22,-1-1 22,-8-3 1,-5 0-46,-6-3 68,-6-2-67,-3-3 89,0-3-89,-4 0 537,2-2-447,-2 2-24,-4-2-66,-7 3 22,-6 0-22,-10 0 44,-2 3 0,-3 2-66,-1 0 66,-1 4-44,-2 0 66,-2 3-88,-6 2 66,-2-1-22,-5 4 0,-3 0 0,2 3 22,-1 0-44,5 1-45,6 0 112,4-2-68,9-4 46,8-3-68,5-6 67,6 1-44,-1-4 44,3-1-22,-2-3-22,4 2 67,1-2-68,-1 2 68,2-2-67,-1 1 66,-1 1-66,2-2 44,-3 5-22,2-6-22,0 3 67,3-4-45,0 1-314,2 0 358,0 2-66,2-3 44,3 4-44,7 0 0,2 2 22,10 1-23,1 1 46,9 1-68,8-1 67,4 5-22,7-3 45,5 7-67,4-2 44,2 4-3368,2 0 3322,-2 0-421,14 9 512,-24-8-134,5 3 111,-31-10-44,-7-3 45,-8-2 3115,-3-1-3138,-5-4 747,-3 0-769,0-3 650,-2 0-628,-12 5-66,-4 1 66,-17 9 0,-1 1-22,-6 5 23,-5 0-68,-5 3 112,-8 0-134,-6 0 112,2-1-68,-4 0 46,8 0-23,10-4 0,6-2 22,14-3-67,6-5 90,6-1-90,6-4 68,3-1-68,-1-1 67,4 2-44,0-2 0,1 2 44,2-4-538,0 2 516,8-2-22,6 3 44,10 0-89,8 4 134,7-1-112,4 3 90,8 3-67,1 3 44,3 2-22,16 11 22,-21-7-44,8 6 67,-29-11-68,-7-1 68,-4-5-67,-5-3 89,-6-3-45,-3-2 90,-3-2 91,2 0-294,-2 2 24,2 0-22,-2 7 89,0 8 22,0 10-112,0 14 158,0 9-113,0 8 67,0 8-44,0 0 44,0 9-67,0-3 68,0 4-23,0-6 0,1-8 0,0 8 45,2-31-90,-2 4 112,2-29-89,-3-3 66,2-7-21,-2 1 89,0-5-1210,0 2-1324,0 0-4685,0 3 7107,-7 2 0,6-1 0,-6-3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3:50.66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42 81 12617,'-19'0'2825,"4"0"-2085,13 0 22,2 0-202,-3 0-134,2 0 1323,0 0-1614,4 0-1,11 0 23,8-5-67,13 0-1,5-4-89,2 3 68,7 2-68,-2 0 22,4 4 0,-2-2-22,1 2 90,3-1-68,-3-1 91,1-1-113,-3 0 67,-2 1-67,-2 0 45,-2 0-23,0 0 23,0 0 22,0-2-89,1 1 89,1-1-89,2 0 89,-2 0-89,-2 0 66,-2 2-66,-4 0 22,-1 2-3392,-5 0 3392,-3 0 21,-1 0-21,-1 0 45,4 0-68,-1 0 46,1 0-46,0 0 3415,-4 0-3370,-1 2-20,-1 0-2,3 4-22,2 0 67,4 1-90,-1-1 112,-1 0-89,-3-2 44,-4 1-22,-4-1 0,-1 2 22,-4-4-44,1 0 67,-3-2-68,-3 0 135,-1 0-112,-2 0 68,-4 0-8767,-1 0 8699,-1-5 0,0 3 0,0-3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3:52.40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145 16 15083,'-10'-9'852,"0"3"-516,9 6 112,-2 0-44,1 0-68,-2 3-66,0 10-46,0 10 157,2 14-134,-1 7 44,2 5-224,0 3 23,1 0-67,0-5 22,0-5-45,0-9 22,0-8-3347,0-10 3325,0-6 135,0-5-158,0-2-403,0-2-560,0-5 44,0-14-157,-4-12 471,-2-12 292,-3-1 3773,-3 8-3437,1 7 179,3 9 45,-1 3 23,6 3 0,-4 1-46,3 0 315,-7-6-134,4 4-158,0-3 89,5 8-110,2 1 21,0 0-112,0-1 44,0-2-88,7 3-24,5-1-21,8 4 0,4 1-1,5 1-44,3 2 67,8 0-68,4 2 90,6 0-67,0 0 23,3 0-23,-2 0-23,-1 2 68,-2 5-67,-10 2 67,-5 2-68,-9-3 90,-6-3-67,-4-3 45,-2 0-22,-2-2 44,-1 0-22,-3 0 22,-2 0-90,-3 0-133,-1 0 156,0 5 0,0 5-45,0 9 90,-1 6-45,-1 2 22,-1 3 23,0-1-90,1 2 112,0 1-89,-2-3 44,4-1-22,-3-6 45,2-7-45,-2-4 112,1-3-67,0-4 22,-2 1 46,2-5-91,-3 2 45,-5-2-67,-3 0 45,-8 0-67,-2 0 44,-6 0-22,-1 0-45,-6-2 45,-3 0-44,-1 0 66,3 0-44,3 2 66,7 0-66,1 0 44,3 0-44,0 0 44,0 0-22,2-1 23,4 0-23,4-2-45,3 2 67,6 0-44,1 1-4754,3 0 830,0 1 3946,5 7 0,-4-5 0,4 4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3:53.65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88 0 8895,'-16'11'2399,"3"-3"-1861,8-6-180,1-2-313,0 4 0,0-4-112,1 5 67,0-2-23,0 2 46,3 1-23,-4 0 0,2 0 22,0-1-44,-1-1-1,2 0-425,-2-2-67,2 1 66,-2 1 292,3 0 90,-2 0 22,2 0 0,0-4 9664,0 2-9395,-4-1-90,4 0 68,-4 0-157,4 1 0,-1 0-67,0 2 44,-1 5-22,2 1 67,0 11-44,0 2 66,0 7-44,0 6 67,0 6-45,0 3 0,0 6 24,0-1-69,0 5 45,0 0-67,0 3 45,0-1-67,0 0 67,0 0-45,0-1 22,0-1 23,0-2-68,0-6 46,0-6-46,0-8 68,0-8-90,0-3 90,0-3-45,0 2 45,0-3-23,0-1-22,0-4 45,0-5-45,0 1 45,0-5-67,0 3 44,0-1-44,0 5 44,0 4-22,0 5 0,0 4 45,0 0-90,0 0 90,0-1-68,0-3 46,0-2-68,0-4 112,0-3-67,0-1 0,0-4 45,0-1-67,0-3-1951,0 0-606,0-16-3228,0-3 5807,0-15 0,0 15 0,0 2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3:54.90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33 24 11966,'-17'0'4013,"5"0"-3115,11 0-158,-1 0 1300,1 0-1614,10 0-180,12 0-43,19-2-69,14 0-45,13-2-21,7 2-68,7 0 44,3 2-66,-2 0 67,-5 0-68,-7 0 68,-7 0-67,-11 0 22,-7 0 22,-9 0-22,-5 0 45,-3 0-90,1 0-3280,1 0 3303,1 0 89,11 0-22,-15 0-90,5 0 23,-19 0 22,-1-2-23,-1 2 3393,-3-2-3460,3 1 46,-3 0-91,1-1 113,-1 2-45,0 0 89,-2 0 23,-3-1 0,-1 0-113,0 0 91,0 1-90,2 0 67,1 0-91,1 0 159,2 0-158,-1 0 68,-1 0 22,-2 0-23,-2 0 46,-2 0-23,-12 0-23,-1 0 1,-13 8 67,-3 10 67,-3 13 0,-7 10-45,-3 7 68,-2 4-90,0 5 22,-1 2-67,15-9 0,1 1 45,-19 25-34,20-25 0,2 0 11,-10 12 1,7-6 111,6-10-66,3-10 44,10-12 67,-1-4-134,8-13 45,0-1-1,3-7 181,0 0-629,-3 0-426,0-3-874,-2-7-1615,3-5-4573,-2-12 7847,-1-4 0,2 12 0,-2 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10:45:17.3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372 3681 24575,'-13'-5'0,"0"-4"0,4 4 0,-1-5 0,0 0 0,0 1 0,1-1 0,3 0 0,-2 1 0,2-1 0,-4 0 0,5 0 0,-4 0 0,4 1 0,-1-1 0,-2 0 0,2 0 0,1 1 0,-4-1 0,8 0 0,-8 1 0,8-1 0,-8 0 0,8-7 0,-3 6 0,0-6 0,3 8 0,-8-1 0,8 0 0,-4 0 0,1 1 0,3-1 0,-8 0 0,8-7 0,-7 5 0,7-5 0,-4 8 0,-1-9 0,5 7 0,-5-7 0,2 9 0,3-8 0,-4 5 0,1-5 0,3 0 0,-4 5 0,5-5 0,-5 0 0,3 6 0,-4-14 0,6 14 0,0-14 0,-4 14 0,3-14 0,-4 14 0,5-6 0,0-1 0,-4 7 0,3-14 0,-3 14 0,4-14 0,0 14 0,-6-13 0,4 12 0,-4-13 0,6 14 0,0-13 0,0 12 0,0-5 0,-4 7 0,3-7 0,-3 5 0,4-5 0,0 8 0,0-1 0,-6-7 0,4 5 0,-4-5 0,6 1 0,0 4 0,0-4 0,0-2 0,0 7 0,0-13 0,0 12 0,0-5 0,0 7 0,0-7 0,0 6 0,0-7 0,0 9 0,0-1 0,0 0 0,0 1 0,0-1 0,0-7 0,0 5 0,0-5 0,0 7 0,0 1 0,0-1 0,0 0 0,0 0 0,0 1 0,0-1 0,0 0 0,0 0 0,0-6 0,0 4 0,0-4 0,0-1 0,0 5 0,0-5 0,0 0 0,0 5 0,0-12 0,0 12 0,0-12 0,0 12 0,0-12 0,0 12 0,0-13 0,-4 14 0,3-13 0,-3 12 0,4-12 0,-5 12 0,4-12 0,-3 12 0,4-13 0,-5 14 0,4-14 0,-3 14 0,4-14 0,0 14 0,0-6 0,0 0 0,0 5 0,0-12 0,0 12 0,0-5 0,0 8 0,0-1 0,0-7 0,0 1 0,0-2 0,-4 4 0,3 4 0,-4 0 0,5 1 0,0-8 0,0 5 0,0-5 0,0 7 0,0-6 0,0 4 0,0-4 0,0 6 0,0 0 0,0 1 0,0-1 0,0 0 0,0 0 0,0 1 0,0-1 0,0 0 0,0-7 0,0 6 0,0-6 0,0 7 0,0 0 0,0 1 0,0-8 0,0 5 0,0-4 0,0 6 0,0 0 0,0 0 0,0 1 0,0-1 0,0 0 0,0 0 0,0 1 0,0-1 0,0 1 0,0-1 0,0 0 0,0 0 0,0 1 0,0-1 0,0 0 0,0 1 0,0-1 0,0 0 0,0 1 0,0-1 0,0 0 0,0 1 0,0-1 0,0 0 0,0 0 0,0 1 0,0 0 0,0-1 0,4 5 0,-2-3 0,2 2 0,-4-3 0,4 0 0,1 1 0,0-2 0,2 1 0,-5-1 0,6 1 0,-7-1 0,7 0 0,-6-7 0,6 6 0,-7-6 0,7 7 0,-7 0 0,8 1 0,-8-9 0,8 11 0,-8-9 0,7 11 0,-7-5 0,4 0 0,-2 1 0,-2 0 0,3 0 0,0 3 0,-3-2 0,7 2 0,-7-4 0,8 1 0,-8-8 0,7 5 0,-2-5 0,-1 7 0,4 1 0,-8-8 0,7 5 0,-7-5 0,8 7 0,-8 1 0,7-1 0,-6 0 0,2 0 0,-4 1 0,4-1 0,-3 0 0,4 1 0,-1-1 0,-3 0 0,7 1 0,-7 0 0,6 0 0,-5-1 0,2 0 0,0 1 0,-3-1 0,8 0 0,-8 1 0,3-1 0,0 0 0,-3 1 0,9-8 0,-8 5 0,8-5 0,-9 7 0,8 1 0,-8-1 0,3 0 0,-4 1 0,4-1 0,-3 0 0,4 0 0,-1 1 0,-3-1 0,3 0 0,0 1 0,-3-1 0,8 1 0,-8-1 0,7 0 0,-7 0 0,8 1 0,-8-1 0,3 0 0,0 5 0,-3-4 0,7 5 0,-3-5 0,-1 0 0,4 5 0,-7-5 0,8 8 0,-4-8 0,4 5 0,-1-5 0,1 4 0,-1-2 0,1 1 0,0-3 0,0 4 0,0-3 0,0 7 0,0-7 0,0 7 0,1-4 0,-1 5 0,0 0 0,0 0 0,1 0 0,-1 0 0,1 0 0,-1 0 0,1 0 0,-1 0 0,1 0 0,7 0 0,-6 0 0,6 0 0,-7 0 0,-1 0 0,1 0 0,7 0 0,-6 4 0,6-3 0,-8 8 0,1-8 0,0 3 0,-1 0 0,1-3 0,-1 8 0,1-8 0,-1 8 0,1-8 0,-5 7 0,4-7 0,-4 8 0,4-8 0,-3 7 0,2-2 0,-3 2 0,0 2 0,3-5 0,-3 3 0,0-3 0,4 0 0,-8 4 0,7-4 0,-7 5 0,8-5 0,-8 3 0,8-7 0,-8 8 0,3-4 0,0 4 0,1 0 0,0 0 0,3 0 0,-7 1 0,7-1 0,-3 0 0,0 0 0,3-4 0,-7 3 0,7-2 0,-6 2 0,6 2 0,-7-2 0,3 1 0,-4 0 0,4-4 0,-2 4 0,2-4 0,-4 4 0,0 0 0,0 0 0,0 1 0,4-1 0,-3 1 0,3-1 0,-4 1 0,0-1 0,0 1 0,5-1 0,-4 1 0,3 7 0,-4-6 0,4 6 0,-3-1 0,4-4 0,-5 12 0,4-13 0,-3 13 0,3-13 0,-4 14 0,6-7 0,-5 1 0,5 5 0,-2-13 0,-2 12 0,2-11 0,0 5 0,-3 0 0,7-6 0,-7 6 0,4-1 0,-1-5 0,-3 6 0,3-1 0,-4-5 0,5 5 0,-4-6 0,3 7 0,0-6 0,-3 6 0,3-8 0,0 1 0,-3-1 0,8 1 0,-8-1 0,7 1 0,-7 0 0,4-1 0,-1 1 0,-3-1 0,8 1 0,-8-1 0,3 1 0,0-1 0,-3 1 0,3-1 0,0 1 0,-2 0 0,6-1 0,-7 8 0,7-5 0,-7 12 0,8-13 0,-8 14 0,9-7 0,-9 9 0,10-2 0,-9-6 0,9 5 0,-10-6 0,5 8 0,-1-7 0,-4 5 0,9-6 0,-9 8 0,9-7 0,-9 4 0,4-4 0,1 8 0,-5-9 0,5 7 0,0-7 0,-5 1 0,10 5 0,-9-12 0,4 12 0,-6-12 0,4 5 0,-3-1 0,3-4 0,-4 4 0,0-6 0,4-1 0,-3 1 0,4-1 0,-5 1 0,0 7 0,0-6 0,0 5 0,0-6 0,0 0 0,0-1 0,0 1 0,4-1 0,-3 1 0,3-1 0,-4 1 0,0 7 0,0-6 0,0 6 0,0-7 0,0-1 0,0 8 0,0-5 0,0 4 0,0 1 0,0-5 0,0 5 0,0-1 0,0-4 0,0 11 0,0-11 0,0 12 0,0-13 0,0 6 0,0 0 0,0-5 0,0 11 0,0-11 0,0 11 0,0-11 0,0 5 0,0-1 0,0-4 0,0 12 0,0-13 0,0 14 0,0-7 0,0 0 0,0-1 0,0 0 0,-4-6 0,3 13 0,-4-12 0,0 11 0,3-11 0,-4 12 0,2-12 0,3 5 0,-3 0 0,-2 2 0,4 0 0,-3-2 0,-1-1 0,5-5 0,-11 13 0,11-13 0,-11 14 0,11-14 0,-11 13 0,10-12 0,-9 12 0,9-13 0,-4 13 0,2-13 0,3 6 0,-3 0 0,-1-5 0,4 5 0,-3 0 0,4-6 0,-4 6 0,2-7 0,-2-1 0,0 1 0,3-1 0,-8 1 0,8 7 0,-4-6 0,1 6 0,3-8 0,-8 1 0,8 0 0,-7-1 0,7 1 0,-8 0 0,8-1 0,-8 1 0,8-1 0,-3 1 0,-1 0 0,4-1 0,-7 1 0,7-1 0,-8 1 0,8 0 0,-8-1 0,8 1 0,-7-1 0,6 1 0,-2 0 0,0-1 0,3 1 0,-8-1 0,4-3 0,-1 2 0,-2-3 0,6 5 0,-2 0 0,0-1 0,-2-3 0,1 2 0,-4-3 0,8 5 0,-7 0 0,3-2 0,0 2 0,-3-6 0,7 5 0,-4-4 0,1 5 0,-1-1 0,0 0 0,-3 0 0,3-4 0,-1 4 0,-2-4 0,3 4 0,-3 0 0,3-1 0,-3-4 0,7 4 0,-8-7 0,8 8 0,-7-8 0,3 3 0,0 0 0,-3-3 0,7 8 0,-7-8 0,7 7 0,-7-7 0,3 7 0,-5-7 0,5 7 0,-3-7 0,3 7 0,-4-7 0,5 7 0,-4-7 0,2 3 0,-3 0 0,1-4 0,3 8 0,-3-7 0,3 4 0,-1-1 0,-2-3 0,2 3 0,1 1 0,-4-4 0,4 3 0,-5 0 0,1-3 0,-1 7 0,1-7 0,1 6 0,-2-6 0,2 3 0,-2 0 0,3-3 0,-3 8 0,2-8 0,-2 3 0,6 0 0,-5-2 0,4 2 0,-4-4 0,1 3 0,-1-2 0,1 3 0,0-1 0,0-2 0,0 6 0,1-6 0,-1 2 0,3 2 0,-2-4 0,3 3 0,-4-4 0,0 0 0,0 0 0,0 0 0,1 0 0,-1 0 0,1 0 0,-1 0 0,1-3 0,3-2 0,-4 1 0,7-4 0,-3 3 0,0 0 0,3-3 0,-4 4 0,2-2 0,2-1 0,-3 6 0,4-4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3:55.97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0 19701,'30'31'785,"-1"1"-605,1 2-46,2 1-44,5 3 22,2 0-45,1 6 67,2 2-89,0 3 1,-2 3 21,1-2-45,0 3 23,1-2-67,-4 5 67,0-6-3460,-4 2 3460,-3-5-23,8 10 1,-17-20 44,5 2 23,-18-24-23,-1-3 22,-1-5 3326,-4-1-3348,0-4 23,-1 0-2467,-2-2 2355,4 0-23,-1 0-358,3 0-337,0 0-538,0 0-1637,-2 0-5269,-2 0 8184,-1-14 0,-1 11 0,0-11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00.94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81 58 7101,'-16'-18'2332,"3"2"-1951,7 10-269,3 0 67,1 2 292,-2 1 90,2 1-203,-2 0 113,-1 2 90,0 0 22,2 0-224,-1 0 112,4 0 717,-4 0-516,4 0 135,-2 0 23,1 0 448,0 0-829,-2 0-136,2 0 742,0 0-899,8 0-89,3 0 1,9 0-1,4 0 45,5 0-112,1 0 67,2 5-45,-3 0-44,1 4 67,1 0-90,1-1 90,5 2-68,0-5 91,3 1 112,21 0-24,-14-4-66,15 3-23,-13-4-44,1 2 44,5-3 0,32 2-89,-20-2 111,21 0-89,-32 0 45,-4 0 0,-7 0-23,-2 0 46,-6 0-113,-3 0 135,-1 0-113,-5 0 91,1 0-68,-1 0 22,1 0-44,0 0 66,2 0-21,2 2-23,3-2 22,6 2-67,2-2 113,2 0-91,3 0 68,0 0-67,1 0 66,-3 0-66,-2 0 0,-2 0 66,-4 0-66,2 0 67,-3 0-90,-3 0 135,0 0-158,-5 0 136,3 0-68,-7 0 0,1 0 22,-6 0-22,0 0 22,-4 0-44,3 0 44,-2 0-44,2 0 44,4 0-44,-2 0 22,7 0 22,1 0-22,5 0 0,3 0-89,1 0 201,0-2-157,0 0 112,-1-2-112,0-1 68,-2 1-46,1-2 1,-2 2 44,-3 2-22,0 0 23,-8 2-46,-1 0 46,-4 0-23,-5 0 45,2 0-90,-7 0 67,3 0-22,-2 0 0,-1 0 23,2 0-68,-3 0 90,1 0-23,1 0-89,-1 0 134,0 0-89,-4 0 22,-1 0 22,-1 0-44,2 0 44,2 0-44,1 0 44,1 0-67,3 0 45,-1 0-22,2 0 44,-3 0-44,2 0 22,-4 0 22,0 0-89,-3 0 157,0 0-135,-2 0-157,-1 0 269,-1 5-67,0 4 68,0 6-113,0 7 90,0 5-90,0 8 45,0 6 45,0 7-113,0 11 91,0 5-68,0 6 90,0 2-68,0 5 46,0 1-46,0 1 23,0-1 0,0-4-44,0 2 88,0-5-88,0 1 88,2-8-44,5 20-22,-3-25 22,4 18 0,-7-27 22,0 5 1,-1-1-68,0 1 90,0 5-68,0-2 91,0 5-136,0-4 91,0-3-23,0-3 0,0-5 0,-3-1 0,0-1 67,-4-2-89,3-2 22,-2-2 0,1-2 22,1-1-44,-2-3 22,4-4 0,-1-1 22,2-1 0,-4-1-111,3 3 156,-4-2-89,2-2 66,0-3-88,2-4 88,1-5-66,-1-5 67,1-5-23,0-2 68,1-2-1480,-2 0 650,2 3 113,-4 3-91,2 9-650,-2 4-1771,-3 11-5582,-8 2 8721,-16 2 0,13-15 0,-6-6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02.27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39 69 12594,'-14'0'5202,"3"0"-4485,3 0-89,4 0-292,3 0 898,1 0-1100,10-2-67,9 0 90,20-3-179,11-1 111,11-4-111,4 2 67,9-1-1,-3 1-44,7 3 45,-5-1-90,-2 2 90,-5 2-67,-10 0 22,-10 2-67,-16 0 44,-9 0-66,-12 0 44,-1 0 0,-6 5 0,-1 0 68,-1 6-46,0 4 46,-10 5-46,-9 8 23,-18 8 0,-9 5 0,-9 8 45,-6 6-45,-6 5 22,-4 8-44,0-1 67,3 5-3482,6-6 3482,9-5-322,-8 11 254,24-24 1,-6 11 22,26-28-67,5-3 67,5-12 3153,5-2-3220,0-6 292,2-4-181,0 1-112,7-4 92,7 0 20,12-1 1,9 0 45,11 0-113,4 0 90,8 2-89,9 0 67,3 4-68,5 0 68,-7 1-67,-3-1 44,-12 1 23,-12 1-112,-8-2 112,-12 3-90,-5-3 112,-5-2-246,-7 1-46,1-4-312,-5 1-7244,2-2 7781,-5 0 0,2 0 0,-3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02.93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24 56 7190,'-4'-20'3162,"-2"3"-1907,6 10 158,-3 1-68,1 4-201,-1 0 1053,2 2-1300,-1 0 1255,2 0-1704,-2-1-268,17 4 89,8 8-45,15 7-89,7 10 0,5 3-91,6 0 46,3 3-90,0-3 45,2 3-68,-7-5 46,-1-2 22,-7-5-23,-9-8 45,-5-1-89,-13-7 67,-6-1-90,-7-3-67,-5 2-583,-1-4-427,-1 2-1029,-10-2-2266,-5-10 4417,-9-5 0,10 2 0,3 1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03.70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43 22 10755,'0'-6'4149,"-4"1"-3253,2 1-89,-4 2-112,3 0-89,0 2-157,2-2 2488,1 2-2960,-2 5 135,2 15-67,-4 17 67,4 15-67,-2 11 22,2 7-67,-2 9 23,0 5 21,-1 2-44,-1-7 0,2-12-22,0-16 89,2-15-3504,0-13 3527,0-10-23,0-7-44,0-5-68,0-1 90,10-5-68,6-1 68,13-5 3325,7-1-3370,3 4 0,3 1-23,-2 5 46,0 0-68,-7 2 67,-5 0-67,-9 0 23,-6 0-202,-7 0-135,-1 0-268,-4 0-1885,0 2-470,-1 2-4035,-1-2 7017,-17 1 0,12-3 0,-11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17.67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122 51 14007,'0'-25'1143,"0"5"-694,0 17 111,0 1 1862,0 2-2445,0 3 23,0 13 179,0 14 1,-1 13-45,-5 10-23,-3 4 67,-3 6-112,0 9 45,3 5-89,3 3 44,0 4-45,4-4 23,1 2-23,-1-7-3414,2-1 3437,-2-9-158,0 25 113,0-26 23,-2 21 44,0-27-67,2 3 45,1 4-23,-1 22-22,0-18 67,-2 12 3247,0-32-3270,0-3 216,0-8-148,-1 0-45,1-5-67,0-3 45,2-5-90,1-2 90,0-6-45,-1 0 67,2-5-67,0-3 45,0-5-45,0-2-2802,0-2-3521,0-24 6323,0-12 0,0 4 0,0 2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19.89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489 0 7773,'-11'9'135,"3"-1"-90,8-7-22,0 0-1,0 1-22,-4 0 45,0 2-45,-3 1 134,1 1 606,0 0 269,2-2 157,1-1 44,0-2 5091,2 1-6010,6-2-88,11 0 21,12 0-68,14 0-44,7 0 45,7 0-157,10 0 113,4 0-158,8 0 112,3 0-44,2 1-1,4 3-22,-1 2 22,-3 0 1,0-1-3438,-10-3 3483,-1 0-319,22-2 228,-24 0 68,20 0-67,-31 0 67,-2 0-68,-3 0 1,-6 0 67,-6 0-90,-5 0 67,-4 0 3235,-3 0-3212,-3 0 341,-6 2-319,-2 0-112,-7 0 68,-3 0-1,-3-2-44,-2 0 44,-1 2-44,3-2 22,2 3-45,1-1 0,3 1-45,-1 0 68,1-1 22,-3 2-45,-1-2 68,-4 0-68,-3-1-45,-1 0 67,0 2 23,0-1 0,0 4 46,0 3-92,0 5 69,0 5-46,0 5 91,0 7-90,0 5 111,0 8-66,0 4 21,0 5 24,0 6-46,0 4 45,0 6-45,0-17 1,0 2-45,0 33 44,0-31 0,0-1-44,0 25-1237,0-2 1237,0-3-245,0 0 290,0-2-90,0-4 134,0-1-67,0 24-23,-1-22 46,-1 20-68,0-29-45,0 0 90,2-3 0,0-2 23,0-2-46,0-2 68,0-3-23,0 11-44,0-19 44,0 10-44,0-18 1293,-2 5-1249,2 0 23,-4 3 0,4-2-45,-3-6 45,2-2 260,-2-10-261,2-6 63,0-4-85,1-3 23,-2-2-67,2-1 66,-2 1-88,2-1 88,-2 3-66,2 0 68,-4 1-70,2-1 115,-2 1-24,2-3 22,-1 0 23,-1-4-67,-4 0 90,-5-2-68,-2 0 45,-8 0-112,-2-4 22,-4-2-44,-3 0 44,1-1-22,-3 3 0,-2 0 46,-2 0-92,-4-1 114,-2 1-90,-2-5 67,0 1-45,-1-4 22,-1-1 0,2 3 1,-3-3-1,-1 3-67,0-1 90,-3-2-67,1-1 44,-1-1-44,-2 0 67,3-1-68,1 1 46,5 0-46,2 1 23,2 1 23,0 4-68,4 1 90,3 2-90,2 4 90,2-1-68,-3 3 46,-1-2-46,4 2 46,-2 0-1,4-2-67,-7 0 112,5-2-111,-2 0 88,5 1-88,3-1 88,-1 0-66,1 0 44,1 0-44,2 0 22,3 2 45,1-1-112,-2 1 111,1-2-66,-6-1 67,0 0-90,2-2 90,-1 3-45,8-2-45,-1 3 67,4 0-66,1 2 88,-5-1-66,3 2 67,-2-2-90,0 2 67,3 0-44,0 0 67,1 0-45,-1 0 0,3-2 22,0 2 90,3-2-89,5 2-1,-2 0 0,4 0 1,-1 0-46,-1 0 91,-4-2-91,-2 2 90,-1-2-111,-3 2 88,2-1-66,3 0 44,1-1-22,2 2 0,2 0-22,1-1-651,1 0-335,0-2-988,0 2-2936,5-4 4932,10-2 0,-7 2 0,6-2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21.01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333 96 8245,'-17'-21'2398,"5"3"-2038,6 11-2,4-2-89,0-1 202,1-2 157,0 4 112,0 1-292,-1 5-22,1 0 23,-2 2-1,3 0 23,-4 0-45,4 0 583,-2 0-426,-1 0-135,-1 14-134,-4 3-45,-3 15 112,2 2-224,-3 4 45,2 4-68,0 8 91,-3 3-68,3 10-45,-5 2-3415,5 6 3393,-1-2-1,4-1-598,1-1 554,0-6-240,2 0 262,1-5-90,-1-3 91,0 0-113,0 0 90,0 1-45,1 0 0,-3-3 3099,2-2-3167,-3 1 934,2 0-933,2-1 356,-3-3-333,6 0 88,-4-6-44,4-2 23,-1-3-46,0-5 46,-1 0-1,2 1-44,0 1 66,-1 4-44,-1 1 23,-2 1-23,0 0 22,2-2 1,0 1-23,2-5 44,0 2-66,0 0 112,0 3-68,0 3 68,0 2-23,0 2 67,0 0-22,0-1-21,0-6-47,0-1 46,0-9 67,0-2-112,0-5 89,0-6-89,0-1 22,0-7-45,0-1 23,-2-2-22,2-2 22,-3-1 22,2 0-1054,-1 0-694,2-17-1547,-1-12-6603,-6-29 9665,-9-16 1,7 30 0,-3 3-1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22.54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8 0 19455,'26'25'650,"1"-7"-560,15-13 89,4-3-45,11-2-43,4 0-69,6-3-22,2-3 45,0-2-90,1 2 90,-3 2-68,-2 4 68,-4 0-67,-2 0 22,-4 0 22,-3 0 1,-1 0-1,-5 0-67,2 0 90,-4 0-67,-4 0 89,-2 0-112,-7 0 112,-1 0-89,-9 0 44,0 0 1,-10 0-23,-1 0 89,-5 0-111,-3 0 67,0 0 314,-2-1-427,-5 0 90,-6 0-44,-9 1-1,-7 3 46,-3 13-90,-8 12 111,-1 14-88,-8 6 133,3 5-111,-2 1 67,-1 3-3482,4 2 3459,-2-5-977,3 1 910,3-7 113,1-4-91,7-5 69,0-3-69,5-6 68,0-4-67,3-4 22,-2-2 0,2 4-23,-1-2 2987,2 2-3009,3-1 1518,2-2-1518,2-2 90,0 0-67,0-3 44,1 1-22,3-5-22,3 0 44,2-5-44,4-2 89,-1-1-67,3-4 67,-4 2-67,2-2 67,0 0-22,-2 0 45,2 0-45,-1 0-1,-5 0 24,4-2-91,-5-5 68,1-7-67,-2-7 66,-3-4-44,0-5 23,-1 2-23,-1-3-23,2 2 68,-4-2-112,-2-3 134,-2-2-89,-4-6 44,2-5-89,-2-5 67,4-4-22,0 2 44,5 3-44,2 9-1,2 6 46,4 6-68,-1 3 45,3-1-45,0 0 67,1 0-22,1 6 23,2 2-23,0 8 0,1 3 45,0 3-113,-1 4-6747,2 1 6815,7 1 0,-5 0 0,5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26.19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195 252 15217,'-10'19'1772,"3"-3"-1324,-2-16-111,2 0-203,-5 0 0,2 0-44,-7 0-45,1-2 44,-4-5-21,0-4 134,1-2-135,2-2 67,5 0 1,1-8-158,7 3 1,1-6 44,3 3-44,0 0 44,3 0-134,3 2 112,5 4-67,5 2 45,-1 1-90,4 6 112,-2 1 22,4 5-67,0 0 68,0 2-68,0 0 67,-2 0-89,0 0 67,-1 9-45,-1 15 90,-7 9-67,-3 14 111,-5-3-111,-2 0 112,0-2-90,0-6 89,-2-3-66,-5-9 133,-5-3-111,-6-7 22,-2-3 1,0-5-45,0-2 89,-1-3-112,1-1 45,-4 0-90,4-6 67,-2-6-44,3-8 44,3-1-44,5 0-1,3 0 23,6 2-89,1-4 89,1 1-68,0-5 90,3 1-89,6 0 67,5 8-112,5 5 22,2 8 23,-1 3 22,4 2 68,-3 9-68,6 10 112,-2 12-89,0 8 67,-6 0-68,-4-2 46,-9-5-23,-3-1 44,-3-8 91,0-2-90,-7-4 90,-4-4-113,-7 0 90,-3-5-67,2-2 22,0-5-67,-2-4-67,0-13 0,-2-6 22,2-16 90,3 3-68,7 2 46,4 3-23,5 10-23,0-2-21,2 5 44,8 0-23,8 0 1,13 5 67,6 2-136,3 7 69,0 1-45,-1 2 89,-5 12-89,-5 8 89,-5 13-22,-8 7 0,-4 0 23,-7 0-68,-3 0 134,0-4-89,-7-3 91,-5-6-46,-9-6 67,-2-10-23,-2-3-44,2-7-45,2-1 0,2-3 22,4-10-66,3 0 88,3-7-111,3 6 67,2 3-134,3 5 89,1 1-45,0 3 90,0-4 23,0 0-248,1-1 91,5 1 22,-1 2 134,2 2-67,-3 2 68,-2 0 605,-1 0-225,-1-2-336,0 0 113,0 0-23,2 1-1,-2 1-133,6 0 66,-2 0 1,5-2 0,6 1-46,3-2-44,6 1 113,5-2-135,3-2 111,8 2-89,6-3 67,2 1-67,9 0 45,-3 1-45,5 1 23,0 2-1,-3 0-22,0 2 45,-4 0-68,-2 0 68,-4 0-45,-6 0 23,-4 0-46,-7 0 46,-5 0-1,-5 0-22,-2 0 22,-3 0-66,-1 0 88,-3 0-66,-1 0 67,-3 0-68,-1 0 68,-1 0-45,0 0 45,2 0-45,-2-2-22,1 0 44,-3 0-67,2-1 90,-2 1-90,3 0 90,1 0-90,2 2 68,-2 0-23,1 0-23,-3 0 46,4 0-91,1 0 136,1 0-113,5 0 67,-2 0-67,-1 0 45,1 0 23,-5 0-23,0 0 0,-3 0 0,-3 0-5067,0 0-2668,-2-7 7735,0-5 0,0 3 0,0-1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10:45:43.8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68 24575,'25'0'0,"11"0"0,3 0 0,11 0 0,0 0 0,11 0 0,-8 0 0,23 0 0,-9 0 0,0 0 0,9 0 0,-23 0 0,9 0 0,-23 0 0,8 0 0,-18 0 0,18 0 0,-19 0 0,9-5 0,-11 3 0,-7-4 0,5 6 0,-12 0 0,12 0 0,-13 0 0,13 0 0,-12-4 0,12 3 0,-13-3 0,14 4 0,-14-5 0,6 4 0,0-3 0,-5 4 0,12 0 0,-5-6 0,0 5 0,5-5 0,-12 6 0,12 0 0,-6 0 0,9 0 0,-9 0 0,6 0 0,-5 0 0,0 0 0,5 0 0,-12 0 0,12-6 0,-5 5 0,0-5 0,5 6 0,-13 0 0,6 0 0,0 0 0,-6 0 0,6 0 0,0 0 0,-5 0 0,5 0 0,0 0 0,-6-5 0,6 4 0,-8-3 0,1 4 0,0 0 0,0 0 0,-1 0 0,8 0 0,-6 0 0,6 0 0,-7 0 0,7 0 0,-6 0 0,6 0 0,0 0 0,-6 0 0,6 0 0,-7 0 0,-1 0 0,1 0 0,-1 0 0,-1 0 0,0 0 0,-1 0 0,1 0 0,1 4 0,-1-2 0,-3 6 0,2-7 0,-6 7 0,3-5 0,-4 1 0,0-1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27.39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313 100 11137,'-21'-22'4686,"4"5"-4305,7 6-157,2 3 23,-1-1-68,0-1 1,-2 0-46,3 3 45,-5 3-156,1 2 21,-3 2 24,-2 0-91,1 0 226,-1 14-69,4 3 0,-2 15-89,3 1 45,-1 1-23,1 0 0,3-3 0,-2 3 24,4-5 65,-3 3-133,2 2 156,0 3-45,0 1 1,6 2-158,1-7 68,1-3-67,0-5 22,0-6 45,3 0-68,5-6 46,3-1-23,5-4 45,1-3 0,0-3 22,6 0-22,0-2 45,5 0-46,1-2-44,0-7 68,3-5-113,-1-7 45,3-2-157,0-1 0,-3-1 0,-2 0 67,-8 2 90,-4 4 0,-4 3 22,-3 3-44,-1 0 89,-2-2-67,-2-4 67,0-2-89,-5-2 44,2 2-22,-2 0 23,0 0-23,0 0 0,-9-2 22,-1 0-89,-13-2 89,-2 4-66,-3-2 44,-5 4-45,2 5 67,1 2-44,2 6-1,-1 0 68,-1 2-67,-1 2 111,0-1-66,4 2 22,6 0-90,4 1 22,8 0-1187,3 0-2377,4 0-4149,2-2 7736,2-5 0,-2 3 0,2-2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28.66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69 8603,'10'-17'4171,"1"3"-3275,-9 9 23,2-1-179,-1 0-22,1-1 134,-2 2-292,0 0-201,-2 3-179,0 0-292,2 2-45,0 0 134,5 4 91,3 15 88,3 15 46,4 19-90,1 14 90,1 4-135,-2 7 113,-2 0-24,-2 3-66,-3-5-90,1-3 22,-1-12 23,3-8-45,-3-13 68,1-9-90,-3-10 44,-4-8-44,1-5 67,-4-1-68,2-1 46,-1-2-46,2 1-22,0-5 68,-2 2-69,1-2 114,-2 0-68,2 0 179,1 0 68,4 0-68,3-7-112,4-8-44,4-12 22,8-15-45,2-8 45,5-7-112,1-9 89,-5 2-179,-3-5 22,-3 5-22,-4 0 157,-1 8-22,-2 7 22,-2 13-22,2 4-1,-1 7 46,1-1-46,-4 4 68,0 1-90,-3 6 45,-1 4-45,-3 1 45,-2 6 0,0-1-44,-4 5 21,3-2-22,-2 0 68,2 2-226,-1-4-312,2 4-225,0-2-851,0 2-1167,0 0-2511,-2 0 5269,-1 0 0,-1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29.45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123 138 10419,'0'-19'2355,"0"5"-1436,0 7 112,0 2-358,0 2-180,0-1-179,0 2-291,-2 0 133,-2 0-156,-3 2-89,-3 0 89,-3 11 134,-1 5-22,-1 12 135,0 7 134,1 3-202,1 2-22,5 2-157,3 0 135,3 0-135,2-2 90,0-2-113,0-5-21,5-8 21,3-6 23,7-8 23,3-5 66,2-3 68,5-3-112,2-3 44,5-13-223,3-8 0,-1-13-46,-1-1 0,-3 4 68,-8 0 90,-4 5 44,-6 2-44,-5 2 112,-3 3-113,-2-1 46,-2 0-46,0-2 46,0 2-46,0-5 46,-2 4-23,-2-2 0,-5 5 112,-3 2-90,-3 3 68,0 3-67,-1 5-1,3 1 1,-4 5 44,0 0-67,-4 2 0,-4 0 0,0 0-67,2 0 44,0 4-291,6 7-1614,3 5-2758,2 7 4686,4-9 0,2-3 0,2-10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31.35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81 126 8693,'0'-22'3542,"0"1"-2869,0 9 22,0-3-45,0-1 23,0 1 89,0 5-179,0 3 90,0 5-203,0-1-66,0 2-45,0 0-135,-4 7 45,-2 16 45,-2 19-67,-1 19 67,0 14-180,1 8 68,-5 8-358,4 4 246,0-2 44,5-1-156,3-9 67,1-4-45,0-9 45,0-10-90,0-9 112,1-12-67,3-11-22,-1-10-113,2-10-111,-5-3-46,2-4 89,-1 0-694,2-10-470,2-17-696,1-21-1838,3-21 3901,-4-10 0,0 32 0,-5 10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32.13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88 329 8379,'0'-52'2376,"0"12"-1501,0-9 224,0 16-135,0 4 135,0 3-158,0 6-44,0 2-157,0 6-247,0 2-179,0 5-202,0 3-44,0 0-91,0 0 158,0 2-68,0-3 22,0 0-44,0 0 45,9-1 44,1 0-67,11 0-22,5 0-45,2 2 46,6 1-69,-2 1 46,3 6-1,1 10 1,0 6-23,-1 4 22,-1 1 0,-7-6-66,-6 2 66,-4-8-44,-9 0 44,-3-3-67,-3 3 90,-2 2-23,0 6 46,-4 2 21,-5 3-89,-8-2 67,-8 2-67,-2-3 45,-5 0-45,4-3 67,-3-2-67,0-5 45,-3-2-22,-1-3-23,-3 1 22,5-3-44,-1 3 44,5-1-44,1-1 22,5-1 0,4-1 22,5-4-44,7 2 44,3-5 23,2 2-180,2-2 23,0 3 112,0 3 0,0 7 0,11 5 90,5 6-23,12 5 135,9 7-202,4 4 68,6 6 66,4 2 23,-3 2-68,3 1-21,-6-3-46,-2-2 0,-6-10 46,-5-5-91,-7-10 68,-6-6-112,-6-4-1480,-7-7-986,-1 0-6077,-4-15 8610,0-13 0,-1 8 0,0-6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33.93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37 287 11473,'-14'-27'3363,"3"6"-2600,8 10-158,-1 3-90,4 0 68,-2 3-22,2 3 2108,0 0-2468,-2 2-179,2 12 46,3 6 21,9 18-44,6 8-67,3 8 89,1 5-112,-1 2 112,2 4-22,-1 2 22,-2 2 0,-2 3-22,-1-4 1,-2-5-46,-2-11 45,1-12-68,-3-12 68,-1-7-67,-1-6 89,-1-1-67,-1-3 0,-2 1 0,0-4 45,-5-3 44,2-1 270,-2-2-157,1 0 22,2-3-67,6-8-23,1-12-134,8-15 67,4-14-67,4-13 0,6-11 23,3-10-35,-17 39 1,1 0-23,0 0 1,-1 0-79,14-48 45,-1 5-68,-7 8 158,-3 7-23,-8 18 0,-2 11 0,-5 16-23,-2 7 46,-2 12-90,-2 3 44,0 7-1165,0 1 157,3 0-24,1 0-559,6 0-1816,4 6-3812,1 1 7242,3 6 0,-9-6 0,-2-2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0:44:34.90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50 698 9859,'0'17'5784,"-2"-3"-4461,2-14-381,-2 0-202,1 0-202,-1 0-135,-2 0-178,0 0-23,0-4-158,0-5 1,-1-7-67,-1-8 22,0-3 22,0-9-89,4-3 112,0-3-112,2-2 22,0 6-67,2 2-1,2 4 1,4 5 67,1-1 1,1 6-1,-1 1 45,-3 6-90,0 2 90,-2 5-89,1 0 21,1 6 1,3 1 22,3 1-22,3 0 45,3 1-24,1 7 46,-2 4 23,2 8-46,0 7 136,2 4-91,2 7 68,0 0-68,3 4 46,-2-2-68,4-3 22,-5-8 23,-5-9 0,-2-8 44,-11-7 203,0-3-1,-5-2-67,1-2-201,2-15 21,2-13 1,1-21-22,3-9-23,-1-8 0,2-1 22,-4-2-67,-1 4 23,-3 9-135,0 12-45,-2 16-448,0 11-762,2 12-1144,1 3-1503,3 4 4059,0 4 0,-2-4 0,-2 4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29.79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958 172 9747,'15'-13'2959,"-3"3"-2017,-12 10 2174,0 0-2398,0-3-46,0 2-223,0-4 22,0 3-157,0-2-68,0 0-88,0-2-46,0 2 246,0-3-224,0 1 69,0-5-159,0-1 1,-12-5-67,-6 1 44,-17 0-22,-8 2-67,-7 3 45,-8 5-158,-6 2 157,-7 4 1,-7 12 44,-6 11-438,-1 20 450,42-18 0,1 2-102,-35 32 68,5-7 0,16-2-44,12-12 111,16-10-3441,12-5 3307,9-9-134,6-5 89,1-2-2051,0-1 2163,16 5 22,11-1 1,22 2 89,11-5-112,35-1-22,-20-1 44,20 5-44,-34 5 2290,-7 4-2335,-3 4 45,-7 2-1,-2 1-67,-2 3 157,-5 2 3168,4 6-3279,-13-8-1,2 6-45,-14-12 23,-5 5 22,-4 1-22,-2 5 134,-2 4-156,-1 3 133,-8-1 1,-6 1-90,-15 1 90,-5 2 22,-10 4-22,-6-5 0,-2-2 67,-6-12-22,0-6 201,-3-13-313,0-5 112,2-5-180,0-16 45,5-9-807,-11-45-269,26 10-852,0-19-1233,29 27 3206,7 4 0,3 23 0,0 7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32.157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1 17280,'5'31'314,"-2"5"-179,-3-5 89,0 13-112,0 3 0,0 2-67,0-5 45,0-4-90,0-6 45,0-5-1,0-6-88,0-8 111,0-5-493,0-6-46,0-3-6836,0-1 7308,0-6 0,0 4 0,0-5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32.594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 0 17034,'6'15'268,"-1"1"-268,-5 5 0,0 2-44,0 2-763,2 3-292,2 3-1547,3-1-2488,1-1 5134,0-9 0,-4-9 0,-2-8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10:45:47.4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65 24575,'37'0'0,"-9"0"0,19 0 0,-18 0 0,17 0 0,-6 0 0,10 0 0,0 0 0,0 0 0,-11-11 0,8 8 0,-18-8 0,18 11 0,-18 0 0,19 0 0,-20 0 0,9 0 0,-12 0 0,2 0 0,-2 0 0,2 0 0,-9 0 0,7 0 0,-14 0 0,6 0 0,-7 0 0,7 0 0,-6 0 0,7 0 0,-9 0 0,8 0 0,-5 0 0,5 0 0,0 0 0,-6 0 0,6 0 0,-7 0 0,-1 0 0,1 0 0,0 0 0,-1 0 0,1 0 0,0 0 0,-1 0 0,1 0 0,-1 0 0,1 0 0,0 0 0,-1 0 0,1 0 0,-1 0 0,1 0 0,0 0 0,-1 0 0,1 0 0,0 0 0,-1 0 0,1 0 0,-1 0 0,1 0 0,0 0 0,-1 0 0,1 0 0,0 0 0,-1 0 0,1 0 0,0 0 0,-1 0 0,1 0 0,0 0 0,-1 0 0,1 0 0,0 0 0,-1 0 0,8 0 0,-5 0 0,5 0 0,0 0 0,-6 0 0,13 0 0,-12 0 0,4 4 0,-6-3 0,0 8 0,-1-8 0,1 3 0,0-4 0,7 0 0,-6 0 0,6 0 0,-7 4 0,0-2 0,-1 2 0,1-4 0,-1 0 0,1 4 0,0-3 0,-1 4 0,1-5 0,-1 0 0,0 0 0,0 0 0,0 0 0,1 0 0,-1 0 0,0 0 0,0 0 0,0 0 0,-1 0 0,0 0 0,0 0 0,-1 0 0,1 0 0,1 0 0,-2 0 0,2 0 0,-1 0 0,0 0 0,0 0 0,1 0 0,-1 0 0,1 0 0,-1 0 0,1 0 0,-1 0 0,1 0 0,0 0 0,1 0 0,-2 0 0,1 0 0,1 0 0,-1 0 0,0 0 0,0 0 0,0 0 0,0 0 0,-3-5 0,2 4 0,-2-8 0,3 8 0,-3-7 0,1 7 0,-2-7 0,3 7 0,0-6 0,0 6 0,1-3 0,0 0 0,-1 3 0,1-3 0,-1 4 0,0-4 0,-1 3 0,1-2 0,0 3 0,-4-4 0,4 4 0,-3-4 0,3 4 0,-4-3 0,4 2 0,-7-2 0,3 3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34.28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50 92 8625,'0'-20'2758,"0"2"-2399,0 9-45,-2-3 157,2 1 359,-4 1-68,2 3-67,0 4-157,-2 2 22,2 1 180,-3 0-448,2 0 268,-2 10-111,3 9-158,-2 18-134,-1 7-22,2 6-46,-2-2-156,5-4 202,-2-6-315,2-6-223,0-7-405,0-1-290,0-6-359,0 1-382,0-7-717,0-1-1076,2-7 3632,0-1 0,0-3 0,0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34.78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1 252 11765,'0'14'1816,"0"2"-1278,0-4-135,2 6 23,1 2-134,5 3-135,5 0 89,1 0-66,5 0 66,-4 1-268,4-1 90,-3 0-68,-1-4 67,-2-2-90,-1-1 91,-3-3-91,1 0 1,-3-1 111,1-3-156,-2 1 134,1-6-89,-1 1 67,0-4-68,-1 0 46,-1 1-46,-2-2 46,0 2 156,0-2-179,-2 0 291,4 0 113,-2 0-113,0-7-133,-1-11-46,-1-10-67,0-16-1,0-4 46,0-7-135,0-6 135,0-2-157,0 1-90,0 5-270,0 8-492,0 7-762,0 7-674,0 10-1546,0 10 3901,7 8 0,-5 5 0,5 2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35.41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58 0 10576,'-23'0'4911,"7"0"-3813,11 0-21,3 0-517,-2 0 135,0 0-359,2 0-358,1 0 44,6 0-89,10 0 202,10 0-203,8 0 113,3 0-449,-3 0-156,-3 0-292,-3 0-112,-4 0-225,-6 0-267,-4 0-495,-5 0-112,-4 4-359,-3 3 2422,-1 7 0,0-5 0,0-1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35.65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11 81 13312,'-9'-21'1681,"8"2"-1322,9 5-224,7 3-23,4 5-90,2 1-22,4 3 67,2 0-134,3 2 224,8 0-785,2 0-627,8 0-1660,0 0 2915,-7 0 0,-16 0 0,-11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37.664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641 3 19388,'-18'-2'45,"-10"14"-90,-11 12 67,-13 18-22,-3 8 45,-6 3-45,-1-1 0,1-4 22,4-6-44,4-6 67,5-4-112,8-3 134,7-6-157,14-4 90,8-9-89,8-3-1,3-5 0,0 0 46,0 1 88,0 0-156,8 6 224,9-1-156,14 5 133,15 2-22,6 2 1,12 1-46,7-3 0,4-4 46,6-3-68,-2-4 67,1-2-202,-5-2 158,-8 0-113,-10 0 1,-13 0-159,-12 0-3457,-9 0 3346,-10 0-156,-2 0-248,-6 0-313,0 0-315,-5 0-1097,2 0 2488,-2-7 0,0 5 0,0-5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38.02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19 0 18177,'-10'51'964,"1"10"-583,9 14-381,0 9-378,0 6 333,0-4 112,0 0-67,0-5-157,0-9-153,0-8-430,0-16-142,0-15-598,0-14-425,0-12-1436,0-5 3403,5-14 0,-3 9 0,3-9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38.42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 1 14388,'4'37'2489,"0"5"-1772,-4 8-201,0 9 22,0 4-157,0 11 23,0 8-292,0 8 22,0 6-450,0-2 384,0-3-91,0-7 23,0-13-246,0-13-673,0-19-180,0-16-650,0-10-538,8-9-2421,3-6 4708,9-16 0,-9 11 0,0-10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38.916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462 0 12841,'-32'17'2354,"-1"2"-1771,5 12-67,-7 5 134,-5 4-292,-4 6-21,-5 2-113,-1 0-22,2-4-113,9-6-21,9-6-68,13-8-45,6-4 90,7-10-202,2-3 90,2-5 22,0-2 45,0 3 22,2 0 1,7 2 66,6 1-66,10-2 21,6 5-21,15 8-68,-10 0 90,8 7-68,-14-5-66,-1 0-517,2-5-559,-1-1-46,-1-9-762,-2-1-852,-1-3 2825,-4 0 0,-8 0 0,-6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39.217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0 14635,'11'26'1547,"-3"5"-1189,-8 9 1,0 8-202,0 6 67,0 4-246,0 0 111,0-2-134,0-7-3727,0-9 2965,0-6-364,2-10-555,0-7-1121,0-10-1010,2-3 3857,-4-4 0,2 0 0,-2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39.836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92 96 17123,'-2'-22'157,"9"2"-135,7 9 1,14-1-1,7 2 1,5 1-68,4 3 90,-3 2-180,2 3 135,-8 1-89,-1 8 66,-9 6-156,-6 11 89,-8 2-45,-5 0 46,-5-3 44,-1-1-89,-3 0 201,-13 2-134,-12 0 89,-14 0-22,-6-1 22,-1-1 158,4-3 67,5-3-158,13-6-22,9-3 90,8-4-336,6-3 134,3-1-179,1 0 314,6 0-113,10 0 23,7 0 45,10 0-180,-1 4 270,1 5-247,-3 10 112,1 5-135,-4 4 1,-2-1-23,-6 0 90,-8 1 134,-5 1-134,-5 5 246,-1 1-291,-10 3 202,-6 1-1,-11-3-3144,-5-2 3234,-4-9 291,-23-8-267,12-8-136,-14-5-157,21-13 1,6-7-786,1-9-358,12-9 1262,8-2-29,7-10 0,6 22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10:45:52.9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129 0 24575,'0'23'0,"5"-4"0,-4-2 0,7-5 0,-7 5 0,4-7 0,-1-1 0,-3 1 0,8 0 0,-8-1 0,3 1 0,-4-1 0,4 1 0,-3 0 0,4-2 0,-1 2 0,-3-1 0,7 0 0,-6 1 0,2 0 0,0-1 0,-3 1 0,3 0 0,1-1 0,-4 1 0,7 0 0,-7-1 0,4 1 0,-1-1 0,-3 1 0,3 0 0,0-1 0,1 0 0,0 1 0,-1-1 0,0-4 0,-3 4 0,7-5 0,-7 6 0,3-1 0,0 0 0,-3 1 0,8-1 0,-8 1 0,7-1 0,-7 0 0,2 0 0,1-3 0,-2 2 0,2-3 0,0 1 0,-3 2 0,8-2 0,-8 3 0,3 1 0,0-1 0,2-3 0,-1 2 0,4-2 0,-8 3 0,7 1 0,-7-1 0,8 1 0,-8-1 0,3 1 0,0-1 0,-2 1 0,5-1 0,-6 0 0,3 0 0,0 1 0,-3-2 0,8 2 0,-8-1 0,7 0 0,-8 0 0,8 0 0,-7 0 0,8 0 0,-8 0 0,3 1 0,1-1 0,-4 0 0,3 0 0,-4 0 0,3 0 0,-2 0 0,3 0 0,-4 0 0,0 1 0,4-1 0,-3 0 0,4 1 0,-1 0 0,-3-1 0,7 0 0,-8 0 0,4 0 0,0 1 0,-3 0 0,3-1 0,1 1 0,-4-1 0,3 1 0,0 0 0,-3-1 0,4 1 0,-5-1 0,4 1 0,-3-1 0,3 1 0,1 0 0,-4-1 0,3 1 0,-4 0 0,4-1 0,-3 1 0,4-1 0,-1 1 0,-3 0 0,3-1 0,-4 1 0,0 0 0,5-1 0,-4 1 0,3 0 0,-4-1 0,0 1 0,4-1 0,-3 1 0,4 0 0,-5-1 0,0 1 0,4-1 0,-3 1 0,3-1 0,-4 1 0,0 0 0,0-1 0,0 1 0,5-1 0,-4 1 0,3 0 0,-4-1 0,0 0 0,4 0 0,-3 0 0,4 1 0,-5-2 0,0 1 0,3-1 0,-2 2 0,2-2 0,-3 1 0,0-1 0,0 2 0,0-2 0,0 1 0,0 0 0,0 0 0,0 0 0,0 0 0,0 0 0,0 0 0,0 1 0,0 0 0,0-2 0,0 2 0,0-1 0,0-1 0,0 2 0,0-1 0,0 0 0,0 1 0,0 0 0,0-1 0,0 1 0,0-1 0,0 0 0,0 1 0,0-1 0,0 0 0,0 1 0,0-1 0,0 0 0,0 1 0,0-2 0,0 1 0,0 0 0,0 0 0,0 1 0,0-2 0,0 1 0,0 0 0,0 1 0,0 0 0,-4-1 0,3 1 0,-3 0 0,-1-1 0,4 0 0,-3 1 0,-1-1 0,4 0 0,-3 1 0,0-5 0,3 4 0,-4-4 0,5 5 0,0 0 0,0-1 0,-4 1 0,3 0 0,-4-1 0,1 1 0,3-1 0,-3 0 0,4 0 0,-5-3 0,4 2 0,-3-3 0,4 4 0,0-1 0,-5 2 0,4-2 0,-3 2 0,4-2 0,0 1 0,0 0 0,-4-4 0,3 4 0,-4-4 0,5 4 0,0 1 0,0-2 0,-3 1 0,2 0 0,-3-1 0,4 0 0,0 1 0,-3-1 0,2 2 0,-3-2 0,4 1 0,0-1 0,-3 0 0,2 0 0,-3 0 0,4 0 0,0 0 0,0 0 0,0 1 0,-4 0 0,2-1 0,-2 2 0,4-2 0,0 1 0,0 0 0,0 1 0,-4 0 0,3-1 0,-4 1 0,5 0 0,0-1 0,-4 1 0,3 0 0,-4-1 0,5 1 0,0 0 0,0-1 0,0 1 0,0 0 0,0-1 0,-4 1 0,3-1 0,-3 1 0,4 7 0,-5-5 0,4 5 0,-3-8 0,-2 8 0,5-5 0,-5 5 0,6-7 0,0-1 0,-5 1 0,4 0 0,-3-1 0,0 1 0,3 0 0,-4 0 0,1-1 0,3 1 0,-4 0 0,1-1 0,3 1 0,-8 0 0,8-1 0,-8-3 0,8 2 0,-3-2 0,0 3 0,3 1 0,-8 0 0,4-1 0,0 0 0,-3 0 0,7 0 0,-8 0 0,8 0 0,-8 0 0,5-1 0,-2 2 0,3-2 0,-2-3 0,4 3 0,-3-3 0,0 3 0,4 1 0,-8-1 0,7 1 0,-6-5 0,5 4 0,-2-2 0,1 3 0,2-1 0,-7 0 0,8 1 0,-4 0 0,0-4 0,3 4 0,-4-4 0,1 1 0,3 2 0,-8-3 0,8 4 0,-7 0 0,7-1 0,-2 1 0,-1-1 0,3 0 0,-2 0 0,-1-3 0,3 3 0,-4-4 0,5 5 0,-4-5 0,3 4 0,-4-3 0,1 0 0,3 3 0,-3-4 0,4 6 0,-5-6 0,4 5 0,-8-4 0,8 4 0,-7 0 0,8-1 0,-4 1 0,0-4 0,3 3 0,-4-3 0,1 4 0,3 0 0,-7-1 0,7 0 0,-3 1 0,0 0 0,3 0 0,-8 0 0,4-1 0,0 2 0,-2-2 0,6 2 0,-3-2 0,0-3 0,3 3 0,-7-3 0,7 4 0,-7-4 0,7 3 0,-7-3 0,4 4 0,-4-1 0,-1-1 0,2 1 0,-1-3 0,4 2 0,-3-6 0,6 6 0,-6-6 0,6 6 0,-2-2 0,3 5 0,0-1 0,0-4 0,0-1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40.44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27 138 19365,'-14'-10'135,"2"1"-46,24 2-21,11-3 21,21-4-111,15-3 44,10 3 1,6 1-68,1 7 180,1 3-248,-3 1 159,-1 2-204,-3-2-3413,-10 2 3257,-3-2-515,-3-5 492,-20 2-156,0-6-202,-25 9 157,-1-2-382,-6 4-4454,-1 0 5374,-14 0 0,10 0 0,-11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40.80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66 0 12213,'-19'15'4327,"5"-3"-3744,12-10-336,2 3 179,0 10 135,0 17 43,0 20-155,0 26-113,0 20-535,0-42 0,-1 2 367,0 3 0,-1 1-146,0-1 1,-1 0 10,0-1 1,0-1 0,0-6 0,0-1-3198,-3 41 3164,4-21 68,1-11-405,1-33 1,0-6-2018,0-22-1893,0-43 4247,0-11 0,0 0 0,0 10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41.549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699 99 7482,'13'-15'2848,"-1"0"-2175,1 0-23,-3 1 67,-1 3 135,-3 1-225,0 3 226,-4 1-180,1 2-46,-3 2 1907,2 2-1996,-2 4-291,-10 12 111,-9 15-66,-16 22 111,-13 18-280,21-28 1,-1 1-323,-4 7 1,-1 1 265,-2 6 0,-1 1-22,0 2 0,-1 1 33,0 2 1,0 0-124,3-4 0,1 0 101,1-2 0,3-1-79,2-3 1,2 0 56,4-6 0,0-2-79,-13 42 90,6-21-292,7-17-178,9-22-315,5-15-247,7-10-560,0-3-1189,8-8-1994,11-15 4885,11-19 0,-9 14 0,-4-1 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42.108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1 17302,'0'53'2041,"0"6"-1660,0 5-45,0 13 45,0 9-3144,0 9 2774,0-45 0,0 1 56,0 1 1,0 0 717,0 46-763,0-11-290,0-19 240,0-19-869,0-19-358,0-16-449,0-8 424,0-9 1280,0-16 0,0 11 0,0-11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43.08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89 188 14365,'-9'-13'2870,"2"3"-2668,7 6-113,0-3-66,0 0 224,0-5-180,5 1 157,5-2-157,4 2 23,5-1-112,2-3 89,2 1-90,7-3 23,1 2 46,3 3-159,1 3 226,1 5-181,-2 3 90,2 1-44,-1 0 67,-6 3-90,-1 5 23,-5 5 44,-2 6-89,0 2 156,-5 4-201,-2 0 180,-4 2-24,-2 1 114,-4 4-136,-3 5 45,-1 3-44,0 0-1,-5-2 68,-5-3-135,-7-6 202,-4-3-157,-5-3 112,-7-4-112,-7-2 67,-6-4-67,-7-5 0,2-2 22,-2-4-66,7-2 156,6 0-157,4 0 67,11 0 24,3 0-24,1 0-22,5 0 23,-1 0-68,2 0 45,8 0 0,-1 0-135,8 0-134,-2 0 291,7 0 1,0 0-1,4 0 224,-1 0-178,1 0 89,1 1 0,3 1 89,-1 4-134,4-2 68,-3 3-45,3-1 21,-4 2 91,1 0-134,-2-1 200,4 1-246,1-1 90,6 3-67,3 1 112,6 8-112,5 6-1,4 7-22,4 8-134,2 3 179,0 1-179,-2-1 112,3 1-68,-1-1 91,2 0-68,0-4 22,-8-3 0,0-9-22,-9-5-22,-5-6-292,-3-3 202,-4 0-314,-2 0-381,2 6-45,-3-1-224,-1 6-785,-2-1-1211,-3 2-3968,-4 0 7040,-3-11 0,-3-3 0,0-9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8:33.34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111 0 16182,'0'26'560,"0"9"-246,0 15 134,0 11-178,0 7-91,0 7-22,0 3-68,0 4-369,0 5 347,0 4 23,-2 6-45,-4 0 220,-3-1-332,-3-1 134,-1-7-90,1-4 68,3-9-45,-2-5 0,3-9 23,-2-6-46,3-5 68,1-12-135,2 0 442,2-6-397,2 1 45,0-3 0,0-3 23,0-6-23,0-6 0,0-5 0,0-6-23,0-3 113,0-1-113,0 2 46,0 0-46,0 4 23,0 1 0,0 3 23,0-2 66,0 1-223,0-7 313,0 2-179,0-4 112,5 0-134,2 0 157,7 0-135,2 0 67,3 0-44,0 0 21,0 0 1,7 0-22,2 0 21,9 3-88,4 1 156,3 6-157,3 0 112,1-1-89,0-1 66,1-3-44,-1-1 45,0-2-3459,-1 0 3414,-2-2 45,0 0-2426,1 0 2516,0 0-1697,1 0 1607,-3 0-68,-2 0 23,-2 0 1495,-3 0-1473,-3 0 2247,-4 0-2337,-1 0 3550,-1 0-3549,-2 0 67,0 0 0,2 0-23,-7 0 46,6 0-68,-8 3 67,6 3 23,-2 2-157,2 4 202,-2-4-135,-2 3 90,1-5-68,0 3 23,0-5 0,1 2-44,2-3-46,0 0-89,0-2 89,3-1-291,-3 0 0,4 0-987,4-22 202,-11 3-1054,1-25-2645,-17 2 4865,-3-10 0,-3 22 0,0 3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8:36.50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35 3052 13245,'-17'-8'1412,"3"1"-1076,14 7 2041,-1 0-2310,0-2 22,0-2-89,1-5 23,0-5-23,0-5 0,0-2 0,0-5-45,0-3 158,0-7-226,0-2 203,0-6-90,0 0 45,0 0-22,0-3 89,0-1-90,0-2 23,0-3 44,0 3-156,1-3 179,1 1-157,4-1 90,-2-4-45,3-2 67,-3-6-44,2-6-1,-1-3-22,-2-5 0,2 1 67,-4 0-156,0 3 156,1 3-89,-2 3 66,4 4-66,0 6 22,0 7 0,1 7 0,-1 9 0,2 3-67,-2 5 156,1 5-133,1-5 66,-2 3-22,2-9 22,-1-4-44,-1-5 44,2-4-22,-4-1-44,0 3 133,-2 0-178,1 7 156,0 0-90,0 0 68,-1 2-67,0-16 22,0 10-23,6-11 68,-2 13-112,4-4 157,-3 3-158,-1 1 91,-2 3-1,2 5 1,-4-1-68,2 6 67,-2 3-22,2 4-22,-2 8 111,2 0-201,-1 2 180,0-3-91,1-1 46,-2-1-46,0 0 46,0 3-23,1 1 0,0 3 22,0-1-112,-1-3 202,0-3-201,0 3 111,0 1-44,0 7 44,0 2-335,0 2 313,4 0-135,-2 0 225,4 0-113,-1 0 46,3 0-23,3 2 0,3 0 0,3 2 0,2 0 45,4 0-45,2 3 179,5 1-246,1 5 179,3 0-90,4 4 45,2-1-22,26 6-67,-13-7 66,16 2 2,-25-12-92,-5 1 181,-3-6-224,-1 2 111,-1-2-22,-1 0 23,-6 0-46,-1 0 46,-5 1 21,-2 1-88,5 4 133,-6-4-178,3 2 178,-4-4-66,-3 0-1,-1 0-67,-4 0 68,1 0 21,-4 0-88,1 0 88,-1 0-111,1 0 134,3 0-134,-2 0 90,1 0-46,-3 0 46,3 0-46,-1 0 23,4 0 45,-3 0-90,-1 0 90,-3 0 0,-2 0-45,-2 0 22,1 0-44,0 0-1,2 0 68,0 0-157,0 0 179,-1 0-134,-1 0-247,0 0 269,0 3 0,-2 3-44,5 2 89,-4 2-45,3-5 0,-3 3 23,0-1-157,0 1 246,-1 3-134,0-1 111,0 2-44,0 1 45,0-1-45,0-1 45,0-3 22,-1-4-44,-1-1 178,-9-3-111,2 2-68,-7-2 1,2 0-46,0-7 46,3-5-46,2-9 23,1-2 23,2-2-158,2 2 180,3 2-135,1-1 113,0-1-90,3-2 111,10-2-178,5 2 67,7 2 44,1 4-89,-4 6 135,0 5-203,-1 5 68,9 11 157,-7 6-90,5 11 67,-13 2 1,-4-2-68,-3-1 90,-3-2-180,-2 4 270,-2 3-135,-1 0 44,0 3-44,-3-7 91,-6 1-69,-5-4 1,-4-3 66,-2-6-66,0-2 133,-1-7-156,-3 0 112,2-4-112,-4 0 45,1-5-45,0-5 23,4-9-23,0-3-23,6-4 68,0-2-135,1-2 135,5 0-157,3 3 45,2 6 0,4-1 67,0 2-23,0-2 23,7 2-44,2 3-68,6 7 179,2 5-247,0 3 157,4 2-21,-3 0 44,2 0-45,-2 2 45,-3 8 22,2 2-44,-7 8 67,-1-3-202,-5 1 202,-2 2-45,-2-2 44,0 6-88,0-4 88,0 1-380,0-4-695,-5-6-1143,0-1-3701,-6-6 5875,-2-3 0,6-1 0,-2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8:53.12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699 1050 9231,'-14'3'2399,"3"0"-1951,3 0-291,3-3 68,1 2 89,0-2 179,0 0 113,0 0-24,-1 0 68,-1 2-336,-2-2 45,-1 2-22,-1-2 133,-1 0-313,-1 0 90,1 0 22,-2 0-68,-1 0 158,-3 0-314,2 0 157,-2 0-113,-2 0 1,1 0 67,-2 0 23,0 0-113,5 0 134,0 0-44,0 0-111,-1 0 155,-4-2-223,0-2 134,-1-3-90,6-3 113,-2-1-90,4-4-1,-3-1 24,1-1-68,-2-2 112,1 5-202,0-3 203,0 4-91,1-2 90,0-2-112,-1-1 45,3-1-45,0-2 45,1 0-23,3-2-112,-2-1 225,4 0-202,-3 3 89,5-1-44,-4 4 44,5-4-44,-2 1 22,2 0 0,1 0-90,1 3 135,0 1-202,2 4 224,0 0-134,0 1 67,0-1-45,0 0 68,0-4-46,5-2 23,5-3 23,7-2-91,6-1 203,2 0-225,3-3 113,8-8-23,-9 5 0,2-2 0,-10 10 0,-2 4-23,2 0 113,0 2-225,1 0 157,5-3 24,-4 3-92,5-3 69,-5 6-46,-2 1 23,4 3 23,-4 1-135,2 1 224,-2 2-202,0 1 112,0 1-44,0 2 44,0 0-66,2 2 66,2-1 0,4 0-89,3-1 157,0 1-180,-2 0 135,-4 0-90,-2 1 68,-2 0-68,-2 0 67,0 0-67,2 0 23,-1 0 44,2 1-89,-4 3 134,-2 4-134,-1 0 90,-3 5-46,0-3 23,1 3-45,1 0 68,-1 1-23,3 1-90,-3 3 180,2 2-202,0 4 224,1 0-157,-1 0 67,1 1-22,-5-2 45,1 2-45,-4-4-22,-1-2 67,2 1-113,-2-2 158,1 1-135,2 0 68,0 0-46,0 2 68,-3 2-90,-2 2 68,-1-5-23,1 2-45,-2-5 134,2 2-201,-4 0 180,0 0-91,0-3 46,0-1-23,0-4 22,0 2-44,0 1 22,0 3 22,0-3-89,-4 1 179,0 0-135,-5-1 23,-1 4 0,-1 0 0,-4 1-22,-1-2 67,-5 2-45,0 0-45,-2-2 157,4 4-224,0-7 202,6 1-68,-1-2 23,5-1-68,-4-1 91,3-3-91,-5-3 23,-2-1 46,1 2-137,-4-2 204,2 5-181,1-5 114,0 4-69,2-5 46,-1 1-23,3-2 67,0 0-67,-1-2-45,1 0 157,-4 0-224,1 0 224,-1 0-134,4 0 44,0 0-67,1 0 68,1 0-23,1 0 0,1 0 44,-1 0-178,2 0 291,-3 0-224,2 0 67,-8 0 22,3 0-44,-3-2 22,2 2 22,3-2-67,-1 2 112,1-1-156,3-2 134,-2 0-135,3-1-90,-2-2-89,3 0-515,-1-1-808,2-3-1794,2-1 3386,3-4 0,1 6 0,0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8:05.42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39 1 11361,'-2'94'20,"1"0"1,0 1 0,0-1 0,-1 1 0,1-1 0,0 0 0,0 1 0,-1-1 0,1 1 0,0-1 0,-1 0 0,1 1 0,0-8 0,1-19 0,-1 0 0,0 19 0,0 7-1,-1 0 1,1 0 0,-1-1 0,1 1 0,0 0 0,-1 0 0,1 0 0,-1 0 0,1 0 0,-1 0 0,1 0 0,0-1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8:06.67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43 1 9545,'-19'13'2713,"4"-3"-1726,15-10 1344,-2 0-1995,0 0-89,0 0 717,0 0-807,2 1 22,5 0-44,6 2 22,14-2 22,6 2 1,14-2 44,9 0-246,15-1 223,16 0-641,15 0 462,-46 0 1,1 0-23,3 1 0,0-2 11,0 0 0,-1-1-11,0-1 0,0 0-1605,-1-1 1,-1 0 1615,-1-1 1,1 1-1126,-2 1 0,0 1 1170,1 0 0,1 1-236,1 1 1,0 0 201,1 0 1,1 0-23,0 0 0,1 2-124,-3 0 1,0 1-146,-3 1 0,-1 0-538,45 6-471,-11-2-673,-8-1-1141,-12 0 3092,-15 5 0,-23-5 0,-13-1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10:45:58.7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24575,'0'33'0,"0"34"0,0 21-1368,0-31 0,0 4 1368,0 8 0,0 0 0,0-7 0,0 0 0,-1 8 0,2-2 194,3-16 0,1-2-194,-3 47 0,7-16 0,0 0 0,-7-14 560,7-3-560,-2-14 0,-5-11 0,13 9 1389,-13-9-1389,11 1 399,-11 6-399,4-17 0,-1 7 0,-3-9 0,9-1 0,-9 0 0,4 1 0,0-1 0,-5-7 0,11 5 0,-11-5 0,5 8 0,-6-1 0,4-7 0,-3 16 0,4-21 0,0 21 0,-3-16 0,4 6 0,0 2 0,-5-9 0,5 6 0,0-5 0,1 8 0,0-1 0,5 0 0,-11 1 0,11-1 0,-5 0 0,1 11 0,3-8 0,-9 1 0,9-6 0,-9-5 0,9 7 0,-9 1 0,4-8 0,-1 5 0,-3-6 0,7 1 0,-7 5 0,8-5 0,-9 7 0,9-7 0,-9 6 0,4-6 0,0 7 0,-3-7 0,4 5 0,-1-5 0,-3 0 0,4 5 0,0-5 0,-5 0 0,5 6 0,-6-7 0,4 1 0,-3 5 0,4-13 0,-5 13 0,5-5 0,-3 7 0,4 0 0,-1 1 0,-3-1 0,11 11 0,-11-9 0,11 9 0,-11-11 0,3 10 0,1-7 0,-4 8 0,4-18 0,-1 6 0,-3-6 0,4 7 0,-6-7 0,6 5 0,-5-5 0,5 0 0,0 5 0,-5-12 0,5 12 0,-6-12 0,0 12 0,0-5 0,0 8 0,6-1 0,-5-7 0,5 5 0,-6-5 0,6 8 0,-5-1 0,5 0 0,-6-7 0,0 6 0,0-6 0,0 0 0,0 5 0,0-12 0,0 12 0,0-12 0,0 12 0,0-12 0,0 12 0,0-12 0,0 12 0,0-13 0,0 14 0,0-6 0,0 7 0,0-7 0,0 5 0,0-5 0,0 7 0,0 1 0,0-8 0,0 5 0,0-5 0,0 7 0,0 1 0,0-8 0,0 5 0,0-12 0,0 12 0,0-13 0,0 6 0,0 0 0,0-5 0,0 5 0,0 0 0,0-6 0,0 14 0,0-6 0,0 0 0,0 5 0,0-5 0,0 0 0,0 5 0,0-5 0,0 0 0,0-2 0,0 0 0,0-5 0,0 5 0,0 0 0,0-5 0,0 5 0,0 0 0,0-6 0,0 14 0,0-14 0,0 14 0,0-6 0,0 7 0,0 0 0,0 1 0,0-1 0,0 0 0,0 1 0,0-1 0,0 0 0,0 1 0,0-1 0,0 0 0,4-7 0,-3 6 0,4-7 0,-5 9 0,6-1 0,-5-7 0,5 6 0,0-7 0,-5 9 0,5-8 0,-6 5 0,4-12 0,-3 12 0,4-12 0,-5 12 0,4-12 0,-3 12 0,3-12 0,-4 12 0,0-12 0,6 12 0,-4-12 0,3 5 0,-5 0 0,0-6 0,0 6 0,0-7 0,0 7 0,5-5 0,-4 5 0,3 0 0,-4-6 0,0 14 0,0-14 0,0 14 0,0-14 0,4 6 0,-3-7 0,3-1 0,-4 1 0,0 7 0,0-5 0,0 5 0,0-8 0,0 1 0,0 0 0,0-1 0,0 1 0,0 0 0,0-1 0,0 1 0,0 0 0,0-1 0,0 1 0,0 0 0,0-1 0,0 1 0,0 0 0,0-1 0,0 0 0,-4 1 0,3-1 0,-3 0 0,4 0 0,0 1 0,0-1 0,0 0 0,0 1 0,0 0 0,0-1 0,0 8 0,0-5 0,0 5 0,0 0 0,0-5 0,0 12 0,0-12 0,0 5 0,0-8 0,0 8 0,0-5 0,0 5 0,0-7 0,0-1 0,0 1 0,0 0 0,0-1 0,0 1 0,0 0 0,0-1 0,0 1 0,0 0 0,0-1 0,0 1 0,0 0 0,-5-1 0,4 1 0,-3 0 0,0-5 0,2 4 0,-5-8 0,6 7 0,-6-7 0,2 4 0,1-1 0,-4-3 0,2 3 0,1 1 0,0-1 0,5 1 0,0-1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8:09.72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241 161 7617,'-10'-7'3250,"-1"-1"-2285,2 2-292,-5 1-180,3 2-22,-4 2-135,5 1-112,-3 0 135,5 0 0,-1 0-225,1 0 113,0 0-135,1 0-45,1 0 23,-2 0-247,3 0 269,-3 0-180,0 3 91,-1 6-23,-1 5 68,1 5-91,-3 4 46,4-2-1,-1 2-67,5 0 135,-1 0-180,3 0 135,0 2-67,0-4 22,2 0-23,0-4 46,0 2-23,0-4-68,0 4 136,2-3-114,3-3 114,5 0-68,10-7 45,-1 0 67,10-5-90,-2-2 45,4-12 68,1-6-158,-5-12 113,-2-5-292,4-18-22,-11 8 180,4-8-181,-16 13-156,-3 6 179,-3 1 90,0 0 89,0 5-201,-10 2 224,-3 6-112,-11 8 90,-3 3-23,-4 7-403,-1 1-673,1 2-875,1 0 1996,6 0 0,10 0 0,6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8:10.74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81 46 9298,'-24'28'1009,"4"-4"-583,12-13-292,3-2 24,-1 3-46,2 3 45,-1-1-23,1 6 248,2-2-69,0 3-156,2-2 113,0-2-226,0 0 203,0-5-314,0-3 111,0-3-88,0-2 133,0-2-89,0 1 23,0-1-1,0 0 45,0 0 113,7-2-23,3 0-45,7-8-23,2-8 1,-1-13-90,-3-6 45,-4-6-112,-1 2-1,-6-3-21,-1 7 22,-3 7 179,0 7-23,0 9 113,0 7-113,0 3-43,0 2-68,-3 0 22,-3 0 22,-2 4-22,-1 0 90,3 3-226,0 1-200,2 0-672,2 1-584,1 3-651,1 3 2243,0 0 0,0-4 0,0-5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8:11.36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50 42 10733,'-25'2'3655,"6"0"-2759,16-2-357,2 0 1075,0 0-1525,11 0 2,13 0 43,21 0-179,17 0 157,21 0-134,15-5-929,-44 1 0,0-2 951,6-1 0,0 0 11,-5 2 0,0 0-134,-1 1 1,-1 1-35,39 3-1,-14 0-43,-11 0 111,-16 0-291,-10 0 157,-13 2 1837,-11 0-1770,-6 2-4,-6-2-601,-3 0-4305,-1-2 5067,-13 0 0,9 0 0,-9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8:12.37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352 199 10150,'-18'-10'2713,"0"3"-2309,4 5-68,-3 2 113,-2 0-136,-1 0 24,0 0-91,-1 9 1,1 1-90,-2 11 0,-1 0-135,0 6 1,-3 3 66,4 10-133,-1 3 133,6 4-178,4-1 111,3-4-89,6-2 112,3-4-90,1-3 22,0-6 46,10-1-46,6-10 203,13-3-315,9-6 46,2-5-203,8 0-134,0-2-135,1 0 113,-4-7 112,1-6 313,-8-11 91,1-4-113,-5-5 134,-1 4-133,-4-3 88,0 4-133,-5-3-270,2-1-448,-3-1-23,-5 1 382,-5 1 246,-7 1 202,-5-1-90,-1 1 157,0-3 45,-6 1 203,-8-1-203,-9-3-67,-8 2 44,-3 1 1,-4 6-68,-2 7-268,-6 6-203,0 6-716,-5 5-2535,-3 3 3700,2 3 0,21-2 0,9 3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8:14.71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96 1 12684,'0'17'358,"0"5"-21,-2 5-68,0 11 157,0 6-90,-2 11-202,4 8 136,-2 8-180,2 7-129,0 9 196,0 9-592,-2-44 0,1 1 491,0 3 0,-1-1-1464,0 0 0,-1-1 1430,-1 1 1,0-1 0,-4 45-65,-3-2-3,-1-9 157,3-6 20,1-7-110,1-14-44,3-6 89,0-9-89,2-5 696,2-2-651,0-5 3250,0-5-3184,0-6-178,0-10-583,0-4-404,0-7-143,0 0 1,0-2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8:15.55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1 115 18244,'55'0'113,"11"0"-158,14 0-438,-30-2 0,3-1 494,5-2 1,3-2-606,5-2 1,1-1 559,4-2 1,0-1-57,0 1 0,0 1 11,-5 1 1,-2 2-79,-5 3 0,-2 1 127,39 0-240,-22 8-2540,-14 7 2474,-19 5-327,-4 10-55,-22-9 625,-1-2-1656,-14-12-2171,-9-3 3920,-13 0 0,8 0 0,-6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8:16.68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191 4 18737,'28'-2'23,"3"2"-135,13-2 201,2 2-111,4 9 44,1 0-44,-3 9-68,-2-4-89,-6 1 67,-9-4 90,-8-1-136,-9-2 181,-8-4-247,-2-1 157,-4-2-90,0 2 134,0 1 23,-2 7 23,-15 6-46,-10 11-89,-24 11 157,-3 10-180,-9 9-334,0 8 402,2 3 112,18-20 0,-1-1-45,-17 22 11,23-29 0,2 0-156,0 8 145,8-7-91,12-3 204,7-9-248,5-9 90,4-4-22,0-4 662,9-1-617,8-1 333,35 0-311,-4-4 112,21 1-224,-14-5 247,2 0-405,3-3-290,-1 0-449,-2 0-1995,10-3 582,-24-3-1456,-2-4 3878,-30-1 0,-7 5 0,-4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8:17.09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20 17953,'43'-11'313,"7"3"-290,7 8 89,10 0-381,-1 0-359,5 0-627,-8 5-4903,-4 5 2011,-15 7 4361,-17 6 1,-13-10 0,-11-1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8:17.64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50 0 16361,'11'28'829,"-3"5"-784,-8 5 157,0 8-269,0 0 134,0 9-67,-3 1 22,-3 10-22,-4 3 23,-3 4-23,3-1-45,-1-8 134,3-9-268,4-18 246,1-12-134,3-15 90,0-5 21,0-5 46,0 0 0,3-5 22,15-16-224,0 2 224,15-9-201,-8 15 66,9 6-381,-3 1-111,5 1-427,-2 0-762,1-2-1771,-4 0 3475,-3-5 0,-14 5 0,-3 1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8:18.43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206 0 9141,'0'68'2122,"-1"0"1,-1 14 0,0-4-1608,-2 12-739,0-25 1,0 4 391,-1-4 0,-1 1-45,0 9 1,-2 4-57,-2 11 1,0 3 6,2-24 1,1 0 0,0 2-428,0 2 0,0 2 0,0 4 341,1 1 1,0 6 0,0 0 0,0-6-131,1 4 0,0-5 0,0 2-113,0 17 1,0 3 0,1-9-531,2-8 1,0-9-427,1-10 1,-1-4-4091,-4 35 5301,-9-36 0,7-31 0,-4-21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10:46:03.8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333 0 24575,'0'50'0,"0"-7"0,0 34 0,0-10 0,0 1 0,0 9 0,0-10 0,0 0 0,0-3 0,0-14 0,0 0 0,0 0 0,0 0 0,-7 0 0,5-10 0,-6 7 0,8-18 0,0 8 0,0-11 0,-6 1 0,5-1 0,-5 0 0,6 1 0,0-1 0,0 0 0,-6 1 0,5-1 0,-5-7 0,6 6 0,-6-7 0,4 1 0,-4 6 0,6-6 0,-5 7 0,3-7 0,-4 6 0,6-7 0,0 9 0,0-1 0,0 0 0,0 0 0,0 1 0,0-9 0,-6 7 0,5-6 0,-5 0 0,6 5 0,0-5 0,0 7 0,-6 0 0,5 0 0,-5-7 0,6 15 0,0-13 0,0 15 0,0-10 0,0 1 0,-6-1 0,4 0 0,-3 11 0,-1-8 0,4 19 0,-4-20 0,6 20 0,0-19 0,-7 18 0,5-18 0,-5 8 0,7-11 0,0 1 0,-6-1 0,4 0 0,-4-7 0,6 6 0,-5-6 0,3 7 0,-4 0 0,6 1 0,-6-1 0,5-7 0,-5 6 0,0-7 0,5 9 0,-5-8 0,0 5 0,4-12 0,-3 12 0,0-12 0,4 5 0,-3-8 0,4 1 0,-5 0 0,4 7 0,-3-6 0,4 6 0,-6 0 0,5-5 0,-5 12 0,6-12 0,0 12 0,0-12 0,0 12 0,0-5 0,0 7 0,0-7 0,0 5 0,0-5 0,0 7 0,0 1 0,0-1 0,0 11 0,0-9 0,-6 9 0,4-11 0,-4 1 0,6-9 0,0 7 0,0-6 0,0 7 0,0 0 0,-5 0 0,3 0 0,-4-7 0,6 5 0,-6-5 0,5 0 0,-5 6 0,6-14 0,0 14 0,0-14 0,0 6 0,0 0 0,0-5 0,0 5 0,0-8 0,0 8 0,0-5 0,0 5 0,0-7 0,0-1 0,0 9 0,0-7 0,0 6 0,0-7 0,0-1 0,0 1 0,0-1 0,0 9 0,0-7 0,0 6 0,0-7 0,0 0 0,0-1 0,0 1 0,0 0 0,0-1 0,0 1 0,0 7 0,0-6 0,0 6 0,0-8 0,0 1 0,0 0 0,0-1 0,0 1 0,0 0 0,0-1 0,0 1 0,0 0 0,0-1 0,0 1 0,0 0 0,0-1 0,0 1 0,0 0 0,0-1 0,0 0 0,0 1 0,0-1 0,0 0 0,0 1 0,0 0 0,0-1 0,0 1 0,0 0 0,0-1 0,0 1 0,0-1 0,0 0 0,0 0 0,0 1 0,0-1 0,0 1 0,0-2 0,0 1 0,0-1 0,0 1 0,0-1 0,0 0 0,0-1 0,0 1 0,0-1 0,0 1 0,-4-4 0,3 4 0,-4-4 0,5 5 0,0-2 0,-3-3 0,2 3 0,-3-3 0,0 1 0,3 1 0,-4-2 0,5 4 0,0-1 0,-4-2 0,3 2 0,-3-2 0,4 3 0,-4-1 0,4 0 0,-4 1 0,4-1 0,0 1 0,0-1 0,0 0 0,-4-3 0,3 2 0,-3-5 0,4 2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8:19.21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157 1 9926,'0'24'2332,"0"3"-1368,0-2-291,0 11 201,0 9-112,0 11 1,0 12-91,0 12-3481,0 16 3022,0-44 0,0 6-711,0 39 0,0 5 532,0-18 0,0 2-233,0-9 1,0 5 0,0-3 187,-2 16 0,-1-3 22,-2 4 0,-2-1-67,-1 0 0,-3-2-191,-1-2 1,-1-1-158,0-6 1,1-2-315,0-5 1,1-3-640,3-7 1,0-2-1245,2-11 1,0-4 2569,-4 22 1,6-36-1,-1-21 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8:19.93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0 19029,'49'21'650,"4"-5"-605,-3-11 202,15-3-180,13 2-22,12-2-45,7 0-2808,-46 0 0,1-1 2808,2 0 0,-1-1-640,1 1 1,-1 0 482,-1-1 0,0 0 539,45 0-1346,-13 0-829,-15 0-2124,-12 0-208,-19 0 4504,-13 0 0,-12 0 1,-10 0-1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8:20.56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160 1 13805,'11'27'1973,"-1"2"-1636,-10-2 66,2 7-134,-2 4 179,0 12-66,0 9-46,0 18 23,0 21-656,0-39 1,-2 4 419,-2 9 1,-2 3-57,-1 10 0,-1 3 12,-3 6 0,-2 2-94,5-29 0,2 1 0,-2 0-279,0-1 1,0 1 0,0-1 259,-1 30 1,0-2 66,0-5 1,0-2-90,2-6 0,2-3-401,-2-8 1,1-3 19,2-6 0,0-3-1110,-4 39-292,5-19-1681,1-13 3520,0-13 0,2-24 0,-2-9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8:21.81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69 8 10195,'-26'-5'4036,"3"2"-2892,13 3-248,4 0-44,3 0 874,3 0-1569,13 0-89,7 0 44,24 2 0,11 0-67,18 2 45,9 1-135,13-1 202,3 2-438,-46-5 1,-1 0 302,1 0 1,-1 0-23,49-1 23,-8 0-180,-14 0 90,-17 0-23,-17 0 23,-16 0 89,-11 0-179,-9 0 247,-5 0 425,-3 0-650,-7 0 113,-1 0-23,-6 0 23,1 0-46,2 0 46,-4 0 22,-2 7-90,-10 6 180,-4 10-269,-3 13 246,-11 6-67,0 17 112,-10 8-146,26-26 1,-1 2-107,0 1 0,0 0 140,-1 4 0,0 0 0,1-2 0,2 0 22,1-1 1,1-1-158,-20 35 315,9-10-561,9-19-538,12-17-763,7-17-1053,8-9-4306,1-30 7041,0-11 0,0 5 0,0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8:22.27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19 1 15442,'-10'19'2197,"1"5"-1367,9 0-113,9 14-336,6 18 68,13 16-248,8 16-112,-17-36 1,2 1 0,2 1 0,0 0-124,-2 2 0,0 0 113,1-3 0,-2-2-4420,13 42 4251,-5-13-551,-2-3-1109,-11-36-1321,-3-6-5605,-10-46 8676,-2-28 0,0 17 0,0-14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8:27.46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882 0 16630,'-15'0'45,"-1"0"44,-8 2-134,-1 5 45,-9 5-22,-6 5 67,-5 6-90,-11 2 67,-7 9-44,-7 4-1638,-9 10 1683,5 3-113,-3 5 157,8-4-89,7-1 44,9-14-44,16-3 44,13-13-44,11-6-113,9-6 23,2-5-112,2 0 1951,12-4-1727,15 3 202,20-2-135,19 1 68,6-2-135,8 0-223,-5 6 246,0 6-46,-4 11 113,0 4-157,-5 2 112,-6-2-23,5 6-44,-28-8 44,0 3-112,-27-13 1,-5-4 111,-3 0 335,-2 14-402,-10-1 67,-10 11-22,-15-10 68,-12-4-91,-9-2 46,-7-5-23,-7 1-45,-5-2 157,-1 2-224,-1 2 224,10-1-89,8-1 111,18-3-22,13-5-22,15-1-157,8-4-113,3 1 91,2 0-24,14 4 315,9 4-179,21 7 66,10 6-44,9 5-22,2 4-1,-15-5 0,1 2 1,27 13-156,-26-12 1,-2-1 244,15 8-224,-9-5 201,-15-5-133,-10-5 44,-14-4-112,-6-5 112,-7-3 89,-2-2-44,-13 2 265,-13 5-400,-17 3 225,-18 5-158,12-3 1,0 1-1,-30 12 45,28-12 1,1-2-45,-17 5 44,7-8 1,12-5 133,7-7-245,21-3 156,4-2-134,12 0-135,2 0 23,0 5 246,5 1-67,10 11 179,10 2-179,15 8 45,5 2 45,4-2-90,1-2 112,-4-6-202,-6-4 180,-8-4-90,-9-3 45,-6-1-45,-4-2 23,-3 2-46,0-3 46,-6 0 22,-1-3-181,-3-1 114,-5 0-45,0 0 179,-4 0-224,3 0 179,1 0-67,3 0-45,0 0 90,0 4-90,-2 5 315,-2 14-136,-1 16 247,-1 28-67,0 23-146,4-33 0,-1 2-493,0 8 1,-1 0 402,-1 2 1,0 1-34,0 0 0,1-1-34,0-6 0,0-1 67,2-5 1,0-2-102,-1 42 180,3-15-157,0-8 45,2-13-67,0-9 44,0-7 0,0-22 46,0-6-68,0-15 202,0-2 470,5 0-515,-2 0-247,6 0 113,-5 0-23,0-2 22,-2 2 1278,-2-2-1255,5 2-113,5 0 68,9 0-44,6 0 88,7 0-88,8 0 111,6 0-67,9 0-67,4 0 179,8 0-247,2 0 247,5 0-134,2 0 44,0 0-67,-2 7 68,-2 1-23,-1 8 22,1-3 1,2-3-68,-1-3 135,-2-5-135,-5 0 68,-5-2-46,19 0 0,-23 0 23,12 0 0,-25 3-22,-4 0-45,26 6 156,-19-5-268,21 4 157,-27-6-46,2-1 68,-5-1-22,3 0 0,-3 2-1,-6 2-44,-1 2 179,-7 2-202,-1 1 113,0-1-46,-4 3 46,4-3-68,-5 1 45,0-3 45,-3 1-90,2-2 90,4-1-180,2-1 203,4-3-136,-2 2 46,-2-2-90,-4 0 67,-4 0-45,-3 0 45,-6 0 68,-1 0-91,-5 0 158,4 0-180,-1 0 113,5 0-68,2 0 67,1 0-44,2 2 44,-2-2-44,1 2 0,-2-2 22,2 0-157,-3 0 202,1 0-90,-4 1 67,-1 0-44,1 1 22,-2-2-291,3 0-180,-3 0-493,2 0-1234,-4 0-2263,0 0 4461,-2-9 0,0 7 0,0-6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8:28.71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256 264 9276,'0'13'1367,"0"-1"-1030,0-12 3340,0 2-3408,0-1-90,-3 0 0,-2 0-21,0-1 88,-3 2-44,4-1-90,-3 0 247,3-1-337,-5 0 180,1 0-157,-4 0 0,-3 0-23,0 0 68,-4 0-23,1 0-67,1-1 68,2-5-181,2-4 248,-1-5-225,5-1 90,3-2-45,2 0 23,4 1-68,0-2 23,0 4 22,0-2-89,0 3 201,2-1-179,4 3 112,5-7 0,3 4 0,3-6 22,0 8-67,-1 0-44,2 3 66,0 2-111,1 5 201,-2 1-156,0 2 111,-2 2-44,0 6 66,1 1-66,-1 6 44,0-5 1,1-4-46,-3-1 113,0-3-202,-3 2 179,-1 0-112,-1 1 45,0 1-44,-3 5 88,1-1-66,-4 3 44,1-1 46,-2-1-136,1 1 180,-2-1-156,0-1 66,0-2-22,0 2 22,0-1-44,0 6 44,0 0 1,0 0-68,0 2 157,0 7 22,-9-8-22,-1 5 23,-13-11-23,3-4-22,-4-2-68,3-4 1,-2 0 44,-2 0-112,-3 0 157,-1 0-201,-5 0 133,3-4-156,-1-5-112,5-7-157,4-7-763,7-3-2398,7-5 3542,5-7 0,2 18 0,2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18.64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622 1061 12258,'-10'10'1861,"1"-1"-1188,5-9-248,2 0-43,-1 0-69,1 0 69,0 0-1,-2 0-112,4 0 67,-3 0-157,0 0 158,0 0-292,-3 0 44,0 0 68,0 0 90,-1 0-135,3 0 90,-3-2 44,1 0-66,-2-2 67,0 2-270,1-2 180,-3 4-112,2-2 67,-3-1-67,2 2 44,-1-6 24,-3 5-24,3-5 91,-5 2-136,0-4 158,1 1-180,-3-1 114,2-2-47,-1 1 180,-9-7-202,9 5-22,-7-5-45,11 6 157,-3-1-225,0 1 180,-1-1-156,-2 1 88,-1-9 1,3 5-45,-1-6 0,7 8 46,1 0-114,0 0 181,1-3-136,-5-4-22,3 5 68,-2-3-69,1 6 46,3 1 23,1-2-46,-1-1 136,4-3-203,-3 0 202,1 0-156,-2-2 111,2 5-112,1-3 67,-1-3-44,2 1 44,0-5-89,3 9 179,1 0-179,0 3 22,0-6 68,0 3-91,0-5 45,0 3 23,1 3-89,5-1 201,0 2-224,5 1 179,-3-3-90,2 2 23,1-6 23,-3 6-46,3-4-21,-3 5 133,1-4-246,1 3 292,1-2-225,2 1 113,1-2-46,3 0 90,0-1-156,1 5 89,-5 3 0,0 3-90,-5 2 202,1 2-224,-1-1 135,3 1-46,3-4 68,5-3-67,3-3 66,14-10-66,-10 7 89,5-3-179,-16 8 202,-2 3-180,-2 1 1,4 2 133,-3 2-66,3 2 0,-3 0 66,1 0-111,0 0 179,4 0-179,1 0 89,1 0-44,0 0 0,7 0 44,-7 0-44,6 0-23,-9 0 112,3 0-179,-2 4 202,2 1-113,2 5 46,-3 3-68,0-1 90,-6 1-68,-1-3 23,-2-1 23,0-1-68,1 1 134,0 3-156,2 0 112,-3 3-67,1-2 44,-3 1-67,3 0 68,1 7-68,-1-1 112,0 5-157,-5-4 180,-1-2-112,0-2 22,-2 2 0,1-5 22,-1 16-22,1-12 22,-2 15-89,-1-14 179,0 2-179,0 0 89,0-1-22,0 0 23,0-1-46,0 0 46,0 0-1,-1 1-44,-2-1 89,1-4-157,-3 2 202,1-5-112,-10 9-22,3-5 67,-6 6-45,6-7-23,1-2 68,1 2-90,-1-3 180,0 1-225,-3-1 113,1-1-46,-2 1 90,2-1-111,-3-1 88,-4 3-44,4-3 68,-4 3-180,5-3 201,0 1-111,1-2 22,-3 4 45,1-2-68,-2 0 23,3-5 68,2 1-136,-2-5 203,3 3-179,0-2 111,-1-1-67,1-1 22,-6-1 1,5 0-46,-5 0 1,6 0 111,1 0-223,-1 0 224,3 0-113,-3 0 46,1 0-46,-2 0 68,-1 0-45,0 0 0,-1 0 67,-1 0-156,2 0 223,-4 0-224,1 0 135,-1-1-90,4-1 68,0-2-135,1 0-1480,-8-2-247,5 2-2578,-9-3 4417,9-1 0,4 4 0,5-1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19.56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244 0 17998,'-23'5'156,"-1"2"-44,6 10-179,-2 2 202,-2 0-180,0 4 90,-1-2-67,0-2 67,2 2-90,3-4-135,3 1-403,7-1-448,3-4-292,3-3-807,2 0-672,0-5-1727,5 1 4529,5-5 0,-11-1 0,-1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20.16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0 9523,'2'7'3295,"0"-2"-2689,-2-5 3519,0 0-4170,0 3 67,0 1 69,0 6-91,5 0 89,3 3-44,7 0-22,4 6 89,1-1-180,1 4 158,-2-2-112,-4-3 44,-1 0-44,-5-7 89,-1 1-67,-2-2 0,-1-1-179,-1 0-270,-2-4-134,0-3-1525,-2-1 1,0 0-1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8T10:46:26.056"/>
    </inkml:context>
    <inkml:brush xml:id="br0">
      <inkml:brushProperty name="width" value="0.1" units="cm"/>
      <inkml:brushProperty name="height" value="0.2" units="cm"/>
      <inkml:brushProperty name="color" value="#FF7FFF"/>
      <inkml:brushProperty name="tip" value="rectangle"/>
      <inkml:brushProperty name="rasterOp" value="maskPen"/>
    </inkml:brush>
  </inkml:definitions>
  <inkml:trace contextRef="#ctx0" brushRef="#br0">864 0,'-19'0,"-5"0,12 0,-12 0,12 0,-12 0,5 0,-8 0,-8 0,6 6,-17 3,17-2,-16 8,16-8,-17 9,7-1,-11 9,1 1,10-1,-8 6,18-9,-7 3,9 0,7-4,-5 1,12-4,0 1,4-6,4 5,0-7,-4-1,8 1,-3-1,4 0,0 1,0-2,0 2,0-2,0 2,0 0,0-1,4 1,9-5,6 6,6-4,12 7,-8 0,18 2,-7-1,10 2,0-1,-11-1,9 1,-19-2,7 1,-17-4,5 2,-12-3,4 1,-6-2,0 1,-1 0,3 7,-2-6,-3 13,-3-12,2 12,-5-5,11 7,-11 0,5 1,-6-1,6 0,-5 1,5-8,-6 5,0-5,0 7,6 0,-5 0,5 0,-6-7,0 6,0-14,0 14,6-7,-5 1,5-2,-6 0,0-6,0 6,0-7,0 0,0-1,0 1,-5 0,0-1,-12 2,-2 1,-7-5,-11 6,8-11,-19 6,19-3,-18-3,7 11,-10-11,-1 13,1-6,11 6,-8 1,18-8,-8 5,10-6,8 5,2-1,12-2,-4-3,8 2,-3-2,4 4,0-1,0 1,0-1,0 0,0 1,4-1,1 1,5-1,7 3,2-7,18 9,-9-13,20 14,-9-6,25 10,-10-2,22 2,-9 0,3 18,8-12,-16 30,-7-28,-3 18,-23-24,7 7,-15-7,4-1,-11 5,4-12,-6 11,-6-5,0 8,-6-1,0 0,0 0,0-7,0 5,0-12,0 5,-12 0,5-5,-28 8,13-2,-25-1,7 12,-10-3,10-2,-7 7,7-14,1 11,2-12,18 2,-6-5,13-3,-5 1,7-2,0 1,5 0,1-1,4 1,0 0,0 0,0-1,0 1,0 0,0-2,11 3,4-6,22 9,-8-12,18 12,-18-6,19 8,-19-2,18 2,-18-2,2 6,-6 0,-11 7,5-1,-6 0,0 1,0-1,1 0,-7 1,-1-1,-6 0,4-7,-3 6,3 4,-4 0,0 8,0-10,0-1,0 0,0-7,-11 6,-4-12,-22 7,8-6,-32 4,4-1,-10 1,-11 2,11-1,-14 1,0 9,14-8,13 5,17-12,11 0,7-3,1-4,13 0,4-6,6 7,3-3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2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122 0 17975,'0'12'314,"0"1"-179,-1-1-46,-1 4 23,-2 2 90,-2 3-112,0 3 90,0 2-225,1 0 179,1 3-111,0-1 21,0 3-44,-1-4 68,2-2-68,-2-3 0,5-4 67,-2 4-157,1-4 180,0-1-135,-1 1 112,1-4-112,0 3 90,-2-1-45,1 1 0,0 0 23,0 0-68,2 4 202,0-4-225,-2 2 136,2-2-91,-2-3 46,2-1-46,0-1 46,-2-1-23,0 2-23,0-1 90,-1 3-156,2-2 201,-2 3-157,3-3 67,-2 0-66,0 1 88,2-3-66,-2 3 44,2-1-22,0-2-44,0 3 133,0-1-156,0-1 89,0 1-44,0-2 44,0 1-66,0-1 88,0 1-44,0-3-22,0 2 67,0-3-135,0 3 202,0-1-157,0 3 68,0-1-68,0 1 90,0-3-45,0-2-23,0-1 46,0-3-68,0 2 179,0-4-134,0-1-22,0 1 67,0-1-112,0 2 156,0-1-223,0 2 201,0 1-89,0-2 44,-2 4-44,2-5 44,-2 4-22,2-1-22,0 1 44,-1 2-89,0-1 179,-2 1-179,2 0 89,0-1-44,1-1 44,0 0-44,0-2 44,0-2-156,0-1-1907,-2-1-470,2-15-4305,-4-4 6816,0-22 0,2 20 0,-2-1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25.68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46 111 16742,'-21'0'2444,"2"0"-2041,17 0-88,0 0-338,0 0 23,2-2-67,12-5 134,8-5-134,13-4 22,5 1-90,1 0-22,-5 5 90,-3-3-179,-7 5 268,-4 1-111,-7 3 66,-4 2-67,-5 2 45,-2 0-313,-2 0 470,0 9-135,0 1 68,-7 13-45,-1 0 112,-9 5-179,1 3 134,-4 2-22,0 6 0,-3 2 44,0 4-156,4 1 157,0 0-113,6 0 46,0-4-23,1-2 23,2-7-46,3-3 0,3-5 23,2-2 23,2 2-113,0-9 68,0 1-23,2-9 45,3-4 0,4 0-23,9-4-201,3 0-157,8 0-201,3 0-629,-2 0-448,3-4-1705,-2-5 3364,0-7 0,-13 5 0,-6 1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26.28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8 18177,'8'-4'89,"3"1"-89,7 3 0,2 0 23,4 0 22,-2 0-113,-1 0-290,-8 0-651,-2 0-650,-3 0-1547,-2 0-3005,-2 1 6211,-3 0 0,-1 0 0,0-1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26.99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92 0 15621,'0'26'1457,"0"3"-1098,0 9 45,-4 3-113,-1 4-22,-5 1-45,-2 5-89,1-1-68,-1 2-45,1-6 68,1-6-3572,3-4 3572,1-9-381,4-4-225,0-8-336,2-7-134,0-5-315,0-3-650,0-7 2205,2-8-254,4-10 0,-3 7 0,2 3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27.59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4 237 17347,'-2'-11'651,"1"-3"-562,1-3-111,0-1 44,1 1-22,5 4-89,4-2 201,3 1-180,2-1 113,1-2-67,-1 2 44,2-4-111,0 2 66,1 3-22,-3 1-89,-5 9 89,-1 0-112,-3 4 67,1 4 135,-1 3 23,0 3-23,-3 3-1,1-1-21,-2 1-1,2-3-111,-2 3 178,0-3-89,0 1 135,-2 4 21,0 4 1,0 3-44,0 6 66,0-1-45,0 2 1,0 1 22,0-3-135,-7 15-44,2-14 44,-6 12-425,3-18-315,2-5-1098,2-4-2152,1-9 3968,-1-1 0,2-3 0,-2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46.30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142 12 8738,'-23'0'695,"2"0"-448,13-2 66,0 1-133,3 0 111,1-3 23,2 4 269,0-4 22,0 4 180,2 0 0,-3 0 22,2 0 90,-2 0-113,2 0 1616,0 0-1772,-1 0-203,0 0-178,0 0 89,-2 4 23,4 12-179,-4 15 21,1 24-134,-2 16 180,-2 18-609,1 11 497,3-46 0,0 1-79,0-1 0,-1 0-34,3-3 0,0 0 23,-5 44-22,6-10 44,-2-6-343,2-13 254,0-11-427,0-17-66,0-15-3436,0-10 3189,0-9-1462,2-4-825,5-23-2320,0-13 5369,2-29 0,-5 28 0,-2 1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47.18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39 172 12706,'-6'-22'2063,"2"2"-1278,1 7 44,2-2-223,0-1-91,-1-1-178,0 2 44,-2 2-134,2 1 111,-2 5-201,4 1 0,-2 4-67,2-2 89,0 4-156,0-2 21,0 1-111,7 0 112,12-2-67,14 2 66,15 0-44,7 1 23,3 0-23,4 0 0,-5 8 22,-2 6-111,-10 8 201,-10 2-157,-9-1 45,-9-2-23,-9 2 46,-3-2-1,-5 2 45,-3 3 1,-15 3-24,-10 4 47,-21 1-159,-10-3 158,-7-3-90,-6-3 0,5-2-3414,7-4 3503,9-2-2182,18-5 2093,12-6 22,12-3-157,8-3-134,1 0 291,3 4 2333,6 1-2310,10 7 3131,5 1-3154,6 3 68,-1 2-180,3 4 248,4 4-158,3 6 112,3 5-68,-2 5 68,0 0-89,-4-2-1,-1 0 45,-5-7-22,-5 1 134,-2-4-223,-4 1 156,-3-2-112,0-1 68,-6-6-24,1-2-21,-5-10 44,-2-1 45,-2-7-1659,-2 0-471,-9-2-3273,-1-7 5291,-11-6 0,10 3 0,1-2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19:49.55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51 0 8088,'-11'13'1188,"4"-3"-650,6-10 448,1 0-604,-2 0-24,-2 0 292,1 0-89,-2 0 22,5 0 23,-2 0-114,1 0 47,0 4-203,-2 2 0,1 5 0,-2 4-21,2 6-91,0 2 135,2 6-90,0 0-45,0-1-45,0 1-111,0-2 178,0-1-156,0-1 22,0 0-45,0-4 23,0 3-68,0-2 23,0 4 0,0-1-113,0-3 203,0 0-202,0-7 90,0 2-23,0 2 89,0-1-89,0 4 45,0-4 22,0-1-67,0-6 135,0-3-113,0-3 0,0-2-8429,0-2 8407,0-7 0,0 4 0,0-5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1:31.60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385 1 12572,'-44'50'1861,"-1"0"0,24-19-1873,-30 17 1,10-17-33,41-39-1,0 0 45,0-1 22,0-1-89,0 1 89,0-1-44,2 4 0,2 1 66,2 1-156,3 0 134,1 2-22,1 0-22,1 1-1,-2 0 23,-1 0-22,-3 1-23,-1 0 45,-1 0-134,-2 0 223,2 0-201,-2 0 90,0 5 44,1 4-22,-2 9-22,0 3 89,-1 4-22,0 1-23,0 1 45,0-2-134,0-2 134,0-8-67,0 0 45,0-5-67,0-1 67,0-1-45,-5 0 22,-3 1 68,-7 1-134,1-1 200,-3 1-156,4-6 135,-4-1-90,-9-3-68,3 0 23,-5-5 45,7-1-90,2-5 135,0-1-202,2 1 134,2 3-67,3-3 45,3 5-134,5-4 112,0-1-68,4-1-23,0-4 158,0-4-157,0 1 157,0-2-135,4 2 90,3 2-22,5-2 22,2 3-45,2-1 45,-3 4-22,3 0-46,-4 3 113,1 2-202,0 5 157,1 1-67,1 2 45,2 0-1,0 3 23,2 5 0,0 5 0,-1 5 45,-5-3-134,0 0 111,-3 5 0,0-4 1,-3 6 22,0-7-68,-2-2 46,-1 0-1,-1-3-89,-3 0 134,4-3-134,-4 2 156,2 0-89,-2 0 90,0 0-112,0 1 66,0 1-21,-2 3-1,-3-3 90,-5 4-201,-5-1 223,-4-1-156,-1 1 111,-1-5 2,4 1 155,0-6-134,2-1 0,-2-3-22,1 0-68,-1 0 180,2-2-292,1-5 180,-1-5-90,5-5 23,1 0-68,3-2 22,4 2-67,1-2 68,1 0 44,0-2-111,0 0 133,0-1-88,0 3 66,1 2-89,3 5 89,4 0-67,2 4 45,3-2-89,-1 3-1,1 1 157,-2 2-201,1 2 44,-1 2 46,0 0 44,3 0-45,-3 0 45,6 2-23,-1 5-21,1 5 88,0 5-88,-5 4 88,-1-1-44,-5 2 0,-1-2-44,-1 0 66,0-2-22,-2 0 0,0 2 0,-2-1-22,0 4 134,0-2-135,0-2 46,0 0-23,0-6 67,-4-1 22,-2-5-44,-3-1-45,-10-4 0,5 0-269,-7-2 134,6-7 1,0-7 22,1-7-90,3-6 45,3 2-112,3 1-269,3 2-134,0 3-23,2 6 358,0 2-156,0 5 179,0 2 0,0 2-1704,0 2 1144,3 0-987,0 0 1861,2 2 0,-3-2 0,0 2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1:31.87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 11607,'0'20'-2129,"0"-2"-651,0-12 2780,0-2 0,0-3 0,0-1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8T10:46:31.423"/>
    </inkml:context>
    <inkml:brush xml:id="br0">
      <inkml:brushProperty name="width" value="0.1" units="cm"/>
      <inkml:brushProperty name="height" value="0.2" units="cm"/>
      <inkml:brushProperty name="color" value="#FF7FFF"/>
      <inkml:brushProperty name="tip" value="rectangle"/>
      <inkml:brushProperty name="rasterOp" value="maskPen"/>
    </inkml:brush>
  </inkml:definitions>
  <inkml:trace contextRef="#ctx0" brushRef="#br0">30 0,'18'17,"5"-5,-14 13,14-5,-9 6,0-8,2-1,-9 0,3-5,-3 12,-3-5,-4 0,0 6,0-6,0 6,0-6,-12 5,4-5,-10 0,-1 6,6-6,-5 0,6 5,-6-6,5 1,-5 5,12-12,-6 12,11-12,-5 12,6-13,0 13,0-12,0 12,0-5,0 0,6 6,6-12,9 11,-1-3,5-1,-11 5,11-10,-10 9,4-3,-8-3,2 7,-2-6,2 7,-5 0,-3 1,-5-1,0 0,0 10,0-8,0 8,0-10,0 0,0 0,0-7,0 6,0-7,0 1,0-2,0 0,0-6,5 6,2 0,3-5,1 5,-6 0,4-6,-4 6,1 1,-2-7,-4 14,0-14,0 13,0-12,0 12,0-12,0 5,0-7,0-1,0 1,-4 0,-2-1,-4 1,1-5,-1 4,4-4,-2 1,2 2,1-3,-3 1,7 2,12-1,-3-1,20 0,-17-2,6-3,-7 8,-5-4,4 5,-8-1,3 1,-4-1,0 8,0-5,0 12,0-5,0 0,0 6,-4-14,3 6,-8-7,8-1,-3 1,4 0,0-1,0 1,0 0,0-1,0 1,0-1,0 1,0 0,6 7,-5 2,5 7,-6 0,6 1,-5-1,5 11,-6-8,0 7,0-9,0 10,0-8,0 8,0-1,0-7,0 8,0-10,0-2,0 2,0-2,-12-4,3 4,-16-5,5 7,-1-1,-4 0,12-7,-4-2,11-7,-2 0,7-1,-4 1,8-5,2 4,11-8,3 9,0-4,6 6,-7 0,8 1,-7-2,0 8,-2 0,-4 0,6 5,-8-5,2 7,0 0,1 1,-1-1,-6 11,5-8,-11 8,12-1,-11-7,11 8,-11-11,3 0,1 0,-4 1,9-1,-9 0,8-7,-3 6,4-6,1 0,1 5,-2-5,-4 8,5-1,-5 0,8 11,-1-8,0 8,-6 0,3-8,-9 18,3-18,-5 19,0-9,0 1,0 7,0-8,0 1,0-3,-5-11,3 0,-8-7,9-2,-4-7,1 0,3-5,-3-1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1:35.58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35 104 16877,'-19'0'1412,"4"0"-852,15 0 315,0 0-807,3-4-91,8 2 180,9-5-224,8-1 89,3 0-44,2-3 67,-1 3-90,-3 0 90,1 3-45,-3 1-23,-2 0-66,11 2 201,-10 0-157,10 2 67,-14 0-22,2 0 23,-4 0-1,-1 0-22,-1 0 22,-2 0-89,3 0 157,-2-1-157,2 0 111,0 0-88,0 1 88,0 0-66,-1 0 44,-1 0-22,-2-2-22,2 0 112,-1-2-202,1 0 179,-4 0-90,0 0 23,-5 2-22,0 1 44,-5-1-66,1 1 66,2 0-67,5 1 180,-1 0-270,3 0 180,-1 0-67,-4 0 44,1 0-67,0 0 45,-1 0-89,7 0 156,-5 0-225,5 0 203,-3 0-67,-1 0 44,-3 0-67,-1 0 68,-5 0-4933,0 0 1255,0 3 3655,-2 3 0,2-1 0,-2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1:37.46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96 16518,'12'0'471,"1"0"-337,2 0-111,3 0 156,1 0-246,0 0 134,-2 0-45,-2-1 68,0 0-90,-1-1 45,1 1-3437,-1-1 3414,0 0 0,-2-4-89,3 4 157,-3-2-113,1 2 46,0 2-46,1 0 3438,-1 0-3415,9-3 45,-8-1-90,9-2 158,-9-1-181,3 2 91,-2 0-46,-1 1 46,-1 2-46,-3-1 46,1 2-23,-2-1 22,3 2 45,1 0-179,1 0 224,1 0-179,0 0 67,-1 0-22,-1 0 67,-4 0-90,1 0 67,-3-1-67,6-1 180,-4-2-247,4 0 134,-6 0-44,1 0 44,0 2-44,3 0 44,-3 1-44,1 0 67,-3 0-158,-2 1 226,0 0-158,1 0 67,3-2-22,1 2 0,3-2-22,1 2 22,-3 0 22,3 0-67,-5 0 157,3 0-224,-3 0 157,1 0-67,-1 0 67,1 0-90,1 0 67,2 0 1,-3 0-46,1 0 113,-6 0-202,1 0 224,-3 0-202,0 0 113,3 0-23,-2 0 0,2 0 0,-1 0-45,0 0 179,0 0-223,0 0 89,-2 0-23,1 0-22,-1 0 90,2 0-22,0 0-719,-2 0-627,1 0-89,1 0-1458,0 2 2870,0 5 0,-2-4 0,-2 4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24.258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77 169 7661,'-21'0'3364,"4"0"-2602,13 0-314,0 0 315,0-2-337,0 0 45,-1-2-292,1 0-3392,-2 0 3370,4 2 157,0 1 67,2 1 1996,-1 0-2153,0-2 964,0 1-1121,4 0 3393,3 1-3460,4-2 112,1 2-201,0-4 223,3 4-67,-1-4 68,4 4-68,-3-2 23,1 2-23,-4 0 0,1 0 46,1 0-159,4 0 316,1 0-248,2-1 68,1-3-23,-1-2 67,2-2-134,-1 2 45,1 1 0,0 1-45,1 0 113,2 2-226,2 0 180,-2 2-67,-1-1 46,-3-2-70,0 1 115,0 1-91,-2-1 89,2 2 23,-2-4-134,2 4 223,-1-4-223,-1 4 89,-1-2-67,0 0 67,9-1 1,-4-2 21,7 0-89,-4 1 135,-1 0-224,4 1 156,-6 0-67,3 0 22,-4 3-44,2-2 67,11 0-45,-9 2 45,7-4-90,-12 2 179,-2-3-156,-2 1 111,2-2-66,-2 2-1,2 0-22,4 2 23,0-1-23,5 2-23,1 0 113,0 1-202,1 0 201,-1 0-111,1 0 67,1 0-68,-2 0 46,8 0-1,-10 0 1,6 0-68,-9 0 179,1 0-201,2 0 112,0 0-68,-2 0 46,9 0-1,-8 0 1,7 0-68,-7 0 157,1 0-224,4 0 201,1 0-111,-1 0 22,13 0 22,-10 0-22,5 0 0,-11 0 45,-5 0-157,3 0 270,1 0-249,2 0 136,-1 0-90,1 0 90,-6 0-67,0 0 22,-3 0 0,0 0-45,2 0 158,-2 0-226,-1 0 203,-4 1-158,2 2 113,-3-1-67,4 1 67,1-2-68,4 0 23,2 1 46,2-2-159,0 4 248,1-4-203,-1 2 114,3-1-69,-3 0 46,-2 1-46,0-2 23,-8 0 23,4 0-69,-4 0 159,2 0-248,0 0 203,0 0-91,-1 0 68,0 0-90,0 0 68,-3 0-23,2 0 0,-3 1 44,1 0-156,4 2 224,0-2-179,4 0 112,-2-1-90,1 0 90,1 0-67,1 0 22,0 0 0,-2 0-68,-2 0 203,1 0-248,-3 0 181,2 0-90,-6 0 44,3 0-44,-5 0 44,2 0-44,2 0 44,-1 0 45,4 0-202,-5 0 270,1 0-202,-4 0 89,-3 0-44,-1 0 44,-3 0-44,-2 0-5023,0 0 112,-7 0 4933,-12 0 0,9 0 0,-8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03.469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38 1 18536,'-19'0'538,"4"0"-314,15 0-89,0 0-158,-2 3 113,2 6-1,-2 7 1,2 7 23,0 2-113,0 3 246,0 1-246,0 7 112,0 1-67,0 6 44,0 0-111,0 2 89,0-4-67,0-3 23,0-4 44,0-9-179,0-2 179,0-8-67,0-4 22,0-5-44,0-2-2856,0-4 1,0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04.077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 50 16809,'42'7'314,"7"-2"-202,4-5-134,11 0 179,11-4-180,8-2 46,3-3-23,3-4 44,-4 2-3480,-8 0 3480,-6 7-88,-11 1-1,-3 3 179,-11 0-268,-6 0 223,-10 0-66,0 5-113,-13-2 23,-3 2-202,-10-1 3280,-4-4-3392,0 4-292,0-4-67,0 2-1390,-5-1-807,-7 0 2937,-9 0 0,7-1 0,1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05.089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58 34 14410,'-11'34'1166,"3"-1"-673,8 1-201,0 6-1,0 10-134,0 5 0,0 8-134,0-1 22,0 1-23,0-8-67,0-5 180,0-7-270,0-8 23,0-8-404,0-10 68,0-10-135,0-3-292,0-6-694,0-19 134,0-11-426,0-23 67,0-10 404,0-3 696,0 0 694,-2 6 425,-2 7 315,0 11 538,-3 5-157,2 8-89,-2 1-135,5 6 22,-3 2-157,4 6 45,-1 3-179,2 4-67,0 5-113,0-3-22,2 3 45,19-9-292,3 6-224,17-4 135,-3 9-135,-1 0 68,-3 2-46,0 0 68,-3 4-67,1 5 22,-3 5 22,-4 7-89,-6-2 156,-4 0-201,-4-4 23,-4-5-1,-2-1 68,-5-3 44,0 5-44,-9 1 44,-5 3 23,-12 4-135,-5-1 225,-4 2-23,1 1-67,1-3 44,-9 7-89,14-11 45,-5 4 22,22-12-44,2-2 111,6-3-201,2-1 89,1 2-22,6 2 113,10 3-46,8 3-45,6 5 68,6 1-157,1 4 156,4 0-111,1 2 89,-1-2-112,-1 1 113,-2-2-91,-5 1 68,-3 0 22,-7-1-44,-6-2 156,-4-5-246,-5-3 156,-3-5 1,-3-1-157,0-2-3162,-2 0-4528,-2-12 7757,-12-13 0,9 7 0,-8-3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05.737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20 18154,'34'0'471,"3"0"-471,12 0 45,3-2-67,5 0-1,-3-2-178,-3 0-293,-7 2 450,-9-1-943,-9 2-269,-11 0-179,-7 1-627,-4 0 1225,-4 0 0,0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06.029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4 1 16697,'-2'23'1099,"0"10"-920,2 16-112,0 10-22,0 4-67,0 4-3325,0-2 3347,2-1-248,4-6-537,-2-6-784,4-7-1324,-6-14-6317,-1-10 9210,-1-12 0,0-7 0,0-2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06.96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131 19 16249,'26'-10'112,"4"1"-67,7 9-45,5 0 22,-5 0-44,-5 0 22,-5 0 22,-10 0-3481,-4 0 3549,-7 0-90,-3 11 0,-3 0 89,0 11-22,-5 3 45,-9 4-22,-10 7 23,-10 2 3570,-1 4-3526,-3 0 202,5 0-270,-1 0 23,4 2-112,2-2 68,4 3-68,1-2 0,4 2-23,-2-4-22,5 0 180,3-6-202,7 4 44,3-12 90,3 4-134,0-14 90,0 2 44,0-5 22,3 6-178,7-4 178,4 5-133,10-3 111,3 0-67,7 1 22,4 0-22,6-2 0,2 2 45,4-3-90,-4 1 158,-2-4-203,-10-1 112,-5-6-134,-8-3-112,-8-3-202,-4 0-202,-5 0-426,-2-12-873,-2-11-2311,-7-18 4238,-6-12 0,3 22 0,-2 4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07.353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1 16742,'18'0'875,"6"0"-718,14 0-135,6 1 68,8 5-180,3 2 180,4 5-113,4-1 46,-5 1-91,-1-1-201,-13-1-202,-4-1-112,-13 1-269,-5-5-739,-6 1-808,-7-5-2534,0 0 4933,-4-2 0,-2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7T04:41:10.513"/>
    </inkml:context>
    <inkml:brush xml:id="br0">
      <inkml:brushProperty name="width" value="0.10583" units="cm"/>
      <inkml:brushProperty name="height" value="0.10583" units="cm"/>
      <inkml:brushProperty name="color" value="#E71224"/>
    </inkml:brush>
  </inkml:definitions>
  <inkml:trace contextRef="#ctx0" brushRef="#br0">962 2681 24575,'-19'0'0,"-2"-7"0,-11 5 0,-1-12 0,1 5 0,-1-14 0,1 5 0,-1-6 0,1 2 0,0 4 0,8-12 0,-7 5 0,6 0 0,-1-5 0,-8-8 0,15 3 0,-15-10 0,16 13 0,-13 0 0,13-1 0,-12 1 0,12 0 0,-3 9 0,-2-6 0,7 6 0,-6 0 0,7-7 0,0 7 0,-8-9 0,12 0 0,-18 0 0,19 0 0,-14-1 0,7-10 0,0 8 0,7-22 0,-5 21 0,13-22 0,-14 9 0,14-10 0,-15 11 0,16-8 0,-16 7 0,15-11 0,-7-16 0,9 24 0,0-20 0,-9-4 0,6 21 0,-6-30 0,9 50 0,0-10 0,0 12 0,0 1 0,0 0 0,0 0 0,0 0 0,0 10 0,0-8 0,7 7 0,2-9 0,5 10 0,-6-8 0,5 6 0,-6 1 0,8-6 0,-3 15 0,3-15 0,-3 15 0,4-16 0,5 15 0,11-23 0,1 12 0,-1-14 0,-2 16 0,-5 1 0,-1-1 0,6 7 0,-4-6 0,-3 8 0,6 0 0,-15 3 0,16 4 0,-16-3 0,16 10 0,-16-4 0,16-3 0,-7 7 0,0-6 0,7 7 0,-16 0 0,21 0 0,-20 0 0,21 0 0,-22 5 0,6 1 0,-6 15 0,0 2 0,2 10 0,-2-10 0,1 7 0,0-7 0,0 8 0,-1-7 0,2 6 0,5-7 0,-5 0 0,7 8 0,-9-8 0,2 9 0,-7 1 0,-2-1 0,0 0 0,-5 0 0,5 13 0,-7 18 0,0 3 0,0 10 0,0-16 0,0 1 0,0-1 0,0 2 0,0 16 0,0-12 0,0 12 0,0-18 0,0 2 0,0-2 0,0 2 0,0-13 0,0-4 0,0-13 0,0 1 0,0 12 0,0-9 0,0 9 0,0 0 0,0 17 0,0-9 0,0 19 0,0-36 0,0 22 0,0-22 0,-9 23 0,7-24 0,-15 10 0,15-13 0,-5 0 0,0 1 0,5-1 0,-12 1 0,12-1 0,-5 1 0,1-10 0,-2 7 0,1-16 0,-7 16 0,7-11 0,-2 4 0,4-11 0,5-7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8T10:46:33.303"/>
    </inkml:context>
    <inkml:brush xml:id="br0">
      <inkml:brushProperty name="width" value="0.1" units="cm"/>
      <inkml:brushProperty name="height" value="0.2" units="cm"/>
      <inkml:brushProperty name="color" value="#FF7FFF"/>
      <inkml:brushProperty name="tip" value="rectangle"/>
      <inkml:brushProperty name="rasterOp" value="maskPen"/>
    </inkml:brush>
  </inkml:definitions>
  <inkml:trace contextRef="#ctx0" brushRef="#br0">445 0,'-56'0,"1"8,15 5,-12 24,18 4,-23 19,17 4,-1 8,3 9,25 0,-5-14,18 11,0-25,0 0,0-16,7 0,7-8,18 3,-3-6,8-4,-16 4,-3 0,1 1,-4-1,6 11,-14-8,1 8,-8 0,0-8,0 8,0-11,0 0,0 1,0-1,0 0,0 1,0-8,0-2,0 0,0 1,0 1,0 6,-6-6,4-1,-4 7,6-14,0 14,0-14,0 14,0-6,0 0,0 5,0-5,0 7,6 1,-4-9,9 7,-9-6,4 7,-6-7,0 6,6-6,-5-1,5 7,-6-6,0 0,0 5,0-12,0 12,0-5,0 0,0-2,-6 0,4-5,-8 5,9 0,-3-6,4 14,0-14,0 14,0-6,0 7,0-7,0 5,0-5,0 7,0 1,0-1,0-7,0 5,0-5,0 8,0-1,0 0,0 1,-8 9,6-7,-11 8,6-10,-1 10,3-8,-1 7,4-9,-10-1,11 0,-5-7,6 6,0-14,0 6,0 0,0-5,0 5,0-8,0 1,0 0,0-1,0 1,0 0,0-1,0-3,0-2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07.88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73 0 15419,'-15'37'808,"-1"0"-495,3 5 113,1 1-67,5 4-158,1-1-110,4-2-2,0 0-66,2-4-46,0-4 113,0-5-224,0-7 246,0-8-90,0-3-67,6-7 112,3-2-67,5-3 23,7-1 22,0 0-23,19 0-67,-4 0 23,14-5-68,-10-1 68,2-6-158,-4 3 1,-2-2-135,-3 1-897,2-7-157,-11 3-829,-4-3-2310,-15 0 4507,-5 2 0,0 4 0,0 3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08.601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28 58 9612,'-14'-20'3901,"4"5"-2892,7 12 673,3 3-404,0-2-852,0 0-112,0 0-135,0-2-44,0 2-68,13-2-22,8 2 0,17 1-90,6 1 224,4 0-313,10 0 201,4 0-112,9 0 90,-1 0-68,-3 3 46,-4 3-68,-7 2 0,-10 1 23,-7-1-269,-13-2 156,-9-1-3616,-9-1 3325,-5-2-89,-2 0-8544,-1-2 9059,-10-7 0,8 6 0,-9-6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09.211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1 18244,'15'30'897,"-3"8"-673,-12 6-44,0 10-158,0 6 135,0 2-157,2 6 45,0-6-45,2-6 23,-2-9-405,1-11-694,-2-4-897,0-5-4670,3-4 6643,-3-9 0,2-5 0,-3-7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46.186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500 1 18177,'-15'14'426,"-2"4"-381,-4 5 22,-6 7-112,-3 5 224,-8 6-313,-5 5 246,-2 4-112,2 2 22,3 1-22,4-1 45,5-8-67,1-1-1,5-8-3324,4-3 3213,4-3 223,6-5-66,5-9-46,2-5 46,4-8-158,0-2 113,9 0 3571,10 0-3594,14 0 90,16 0-23,9 0 1,9 0-1,5 0-22,-2-2 0,-9-1-112,-10-3 112,-15 0-224,-9 2 202,-8 0-135,-8 4-1,-5-2-66,-1 2-156,-4 0-2872,0 0-1030,-2-3 4282,-6-5 0,3 3 0,-3-2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46.654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 0 17302,'0'31'1167,"0"10"-787,0 11-290,0 15 90,0 7-180,0 3 22,0-2-22,0-7 45,3-5-45,1-7 0,4-7-134,1-9-584,-1-7-157,2-10-627,-1-10-986,1-6-2580,3-10 5068,-1-24 0,-4 16 0,-3-15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47.229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0 13805,'2'33'1726,"0"1"-1345,-2-4 1,0 6 43,0 6-155,0 6 223,0 4-201,0 1-24,0 4-111,0 2 1,0 6-69,0 4-66,2 2 21,0 1-88,0-3 156,3-4-202,-3-8-247,6-7-268,-2-5-135,3-10-358,-1-3-696,1-9-1098,-1-6-1705,-4-7 4597,-1-5 0,-3-5 0,0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47.767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367 1 12572,'1'23'1480,"-6"1"-988,-14-5-88,-6 4-135,-7 2 202,-5 2-247,1 1 68,-6-1-113,6 2-67,-3-3 0,7-2-44,7-2-24,6-5-21,9-5 22,3-3-113,5-7 136,0 2-158,2-4 23,0 2-23,0 1 292,0 0-67,12 6-1,6-1 45,15 1-156,4 4 89,-3-1-157,2 2 112,-5-1-89,-2-5 67,-3 1-68,-8-3 23,-3 1-336,-8 3-157,0-2-471,-2 1-1278,0-3-2198,1-1 4440,-4-2 0,2-2 0,-4-1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48.166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16 0 11854,'-8'17'2534,"1"4"-1772,7 7-179,0 4-157,0 9 45,0-2-202,0 4-45,0 3-134,0 0-3325,0 4 3347,0-3-90,0-2 23,1-7-90,3-8-157,2-4-403,0-8-269,0-1-718,-3-11-2751,1-11 4343,-2-20 0,0 10 0,-2-7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48.806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81 96 17504,'1'-28'202,"10"3"-90,9 15-134,10 1 67,3 1-90,1 2 45,1 1 0,2 3-22,-1 0-23,0 2-90,-8 0 135,-1 5-157,-6 8 157,-4 7-23,-4 8-3369,-7 1 3348,-2 2 111,-4 9-67,-10-10 112,-10 6-179,-13-16 202,-11-3-113,-2-6 45,-2-3 3505,4-4-3259,9-3-223,9-1-22,13 0-24,5 0-179,7 0 23,1 0 157,7 0-112,4 0 67,12 0-134,4 0 134,6 0 0,4 0-68,2 9 68,2 3-201,-4 13 134,-11 0-69,-4 4 114,-12-3 0,-5-1 66,-3 12 24,-5-11 44,-12 10-201,-5-14 358,-16 4-157,-2-1 67,-5 0 1,-4 1 44,-17-8-180,11-6-21,-6-7-517,23-5-671,13-9-2579,7-6 3744,9-16 0,6 13 0,1-1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49.638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138 1 10173,'-20'0'2690,"2"0"-1748,6 0-292,2 0 0,-1 0-22,3 0-179,-3 0-180,3 0 67,-3 0 135,3 0-90,-1 0 67,3 0-111,2 0 66,2 0 987,2 0-1300,11 0-68,8 0 45,21 0-44,15 0-1,14 0 1,13 0-23,3 0 44,3 0-133,-4 0 22,-8 0-157,-5 0 44,-12 0-22,-9 3 45,-11 3-111,-10 2-562,-6 3 225,-13-5-113,-3 2-291,-7-6-897,0 1-1659,-9-2 3565,-6 0 0,3-1 0,-2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8T10:46:35.897"/>
    </inkml:context>
    <inkml:brush xml:id="br0">
      <inkml:brushProperty name="width" value="0.1" units="cm"/>
      <inkml:brushProperty name="height" value="0.2" units="cm"/>
      <inkml:brushProperty name="color" value="#FF7FFF"/>
      <inkml:brushProperty name="tip" value="rectangle"/>
      <inkml:brushProperty name="rasterOp" value="maskPen"/>
    </inkml:brush>
  </inkml:definitions>
  <inkml:trace contextRef="#ctx0" brushRef="#br0">0 0,'21'51,"17"10,7-16,-4 11,14 3,-26-8,15 3,-18-4,-2 0,-7 0,0 0,-8-10,-2 7,-7-18,0 19,0-19,0 7,0-9,-11-1,2 0,-10 1,6-1,-1 0,-5 1,4-1,2 0,3-7,9 6,-9-6,8 7,-4 0,6 1,0-8,0 5,0-12,0 12,0-12,0 12,5-12,0 5,6 0,6-4,-2 12,4-5,-6 6,0 1,-6-1,-1 11,0-8,-5 18,5-18,-6 19,0-19,0 8,0-1,0-7,0 8,0-10,0-1,0 0,6 1,-4-9,9 7,-4-7,5 1,-5 6,1-14,-2 6,-1 0,4-5,-8 12,3-12,-4 12,0-5,0 0,0 6,0-7,0 9,0-8,0 5,-6-5,-7 7,-8-5,-5 4,-1-5,1 6,0 1,-1-1,8-7,0 5,9-12,-1 5,6-7,0-1,5 1,0 0,0-2,3-3,3 3,2-7,2 8,-1-4,1 0,0 4,-5-4,4 5,-8 0,3-1,-4 8,0 2,0 8,0-8,0 15,0-12,0 14,0-9,0-8,0 5,0-5,0 8,0-9,0 7,0-6,0 0,0 5,0-12,0 12,0-12,0 12,0-12,0 5,-4-8,3 1,-4 0,1-1,3 1,-8 0,8-5,-3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50.084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43 20 15711,'-17'-11'1636,"5"3"-1165,9 8-314,0 0 180,1 0-158,-1 0-89,3 0-135,-2 0 179,2 10 248,0 16-136,0 23 45,0 21-111,3 17-356,3 10 198,-2-46 1,0 0 10,1 0 1,0 1-34,2 42 11,-2-40 1,0-2 10,3 13-134,1 2-561,-1-44-694,1-12-629,2-6-1572,5-10 3568,-1-23 0,-5 16 0,-3-15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51.11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629 0 17818,'-9'12'606,"-1"4"-360,-1 0 68,-6 10-157,0 8-45,-10 9 157,-5 8-291,-5 10 134,-5 8 0,-3 11-3369,-1 8 3268,21-43 0,0 2-1123,-1 1 1,1 1 1122,0-1 0,2-1-70,-1 0 1,2-2 170,-18 43-247,9-12 270,5-5-225,8-12 68,7-9-180,4-12 2109,3-15-2378,2-8 3120,0-12-3747,2-1-1089,0-2-2566,5-15 4753,10-13 0,-7 7 0,6-3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51.614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81 31 11204,'-4'-17'3318,"2"4"-2511,-2 13-224,2 0-89,1 0-113,-2 0 22,0 0 69,-5 3-69,0 15 90,-3 15-157,-1 23 91,3 14-248,1 11 22,4 8-471,3 2 293,1 2 67,0-7-187,0-9 209,0-11-360,1-16-177,5-12-517,-2-13-224,5-14-381,-4-6-584,0-8-2645,-3-18 4776,0-15 0,-2 9 0,0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52.286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39 260 13042,'-7'-26'2310,"2"1"-1907,5 9 69,0-1-159,0 0-66,0-2-68,3-2 23,8-2-157,7 0-23,23-6-134,-9 11 179,15-2-223,-10 17 156,5 1-68,2 4 46,15 34 22,-15-5 0,6 28-22,-22-17 89,-8-4-157,-9 0 202,-6-5-45,-5 1 45,0-5-22,-8-3 89,-8-1-134,-13-4 0,-9 0 112,-10-5-224,-5-3 224,-8-6-224,-2 0 89,4-2-44,6 0 89,15 1-45,10 0 1,12 0-23,9-1-67,5-3-181,2 0 316,0 1-23,2 3 134,10 4 1,10 3 156,33 6-224,-6-3-22,19 6-113,-15-4 113,6 3-135,3 1 90,4 5-67,0 2 44,-2 1 0,-6-1-22,-5 0 0,-9-3-22,-2 1 112,-8-2-158,-1-2 46,-10-7-404,-6-4-22,-8-6-494,-5-2-403,-2-2-1323,-2-2 2668,-5 0 0,3 0 0,-3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53.47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 61 19343,'24'-20'336,"6"4"-403,-2 13 247,6 2-248,-3-1 113,1 1-45,2 0 23,2-2-46,4 1-3324,4-4 3347,-5 4 45,12-2-180,-15 4 225,6 0-135,-12 0 90,-4 0-67,0 0 22,2 0-23,-7 0 3438,3 0-3506,-6 0 249,-2 2-271,5 2 159,-7 0-92,-1 2 114,-2-4-90,-1-1 111,4-1-178,0 0 223,2 0-291,-2 0 247,-2 2-157,1 0 134,-1 2-112,1-2 112,-3 1-89,1-2 44,-3 1 45,-4-2-134,-1 0-3924,-3 0-2309,-11 0 6300,-6-4 0,2 3 0,1-2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3:55.91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1191 19052,'5'4'0,"-2"1"67,2 4 23,3 7-68,7 7 90,5 4-90,1 3 1,0-1-1,1-2 45,6 6-156,-5-12 178,6 12-111,-9-12 44,-1 6-44,-2 0 67,-2-4 22,-5-7 90,-2-7 23,-7-8 290,-1-1-425,0-5 0,0-16-68,-3-17 23,-6-24-201,-5-15 21,-5-11-148,-2-4 148,1 2 157,1 8-133,2 4 223,2 11-112,1 2 45,3 13-22,2 3 66,3 9-88,0 2 21,4 4 23,0 7-67,2 4 112,0 11 104,0 2-149,0 7-44,0-2 88,0 5-44,0-2 0,0 0 68,0 0-68,0-2 112,0-1-202,0 0 180,0-2-90,0 3 44,2-3-44,0 3 68,2-4-45,2 4-1,-2-1 112,3 3-223,-1-2 246,2 2-247,1-2 135,-1-1 44,5-1 23,-2-2-67,6 1 0,1-1 22,-1-1-89,0-3 134,0 0-202,0-1 180,3 2-68,-1 1 23,0 1-23,-2-1 69,2 2-69,0-1 0,2 3 46,4 0-136,1 1 203,3 1-202,2-3 89,-3 1-44,1 0 44,-4 0-67,1 2 90,-1 1-23,5 0 68,15-2-157,-9 3 179,8-4-135,-16 4 68,-1 0-22,1 1-1,1 0 0,5 0 270,2-1-45,8 0-314,4-4 223,0-1-245,3-1 89,-1-2 22,0 3 23,1 1-90,-3 0 45,-4 4 45,-6 0-135,-6 2 202,-5 0-224,-6 0 224,-2 0-67,-6 0 0,4 0 22,4 0 292,8 0-336,7 0-1,6 0 23,5 0-135,0 0 202,4 0-179,-3 0 112,0 0-68,-4 0 23,-4 0 0,-8 0 0,-3 0 23,-6 0-90,-6 0 201,1 0-246,-2 0 179,3 0-67,2 0-22,0 0 44,5 0 1,6 0 21,5 0-66,9-3 67,-2-1-157,4-2 269,-1 0-247,1 3 135,5-1-90,-1-2 67,5 0-44,-5-1 44,3-1 1,-7 2-68,1-1 157,-3 3-202,-2-4 202,-2 4-89,-1-1-1,-4 1-22,-1 0 45,-5 2-67,-3-1 22,-3 2 44,0-1-133,-4 2 201,0 0-179,0 0 89,1 0-22,10-1 22,8-3 158,14-2-180,11-3 22,3-1-67,0 0 158,-5 3-226,-4 1 181,-5 4-113,-5 0 90,-2 2-68,-8-2 69,1 0-46,-9-1-23,-5 0 68,-1 2-158,-6 1 226,3 0-158,3 0 68,2 0-69,5 0 92,1 0-69,0 0 23,1 0 0,2 0-45,6 0 180,4 0-225,5 0 113,-4 0-46,-2 0 46,-10 0-69,-5 0 69,-12 0-23,-6 1-23,-8 0 1,-2 1-449,-2-2-561,0 3-1052,-9 8-2961,-13 10 5045,-20 3 0,14-6 0,-1-8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2:55.377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726 305 14455,'6'-5'1300,"-1"1"-896,-5 0-90,0 4-68,0-2 91,0 1-180,0 0 44,0-2-89,-3-13-89,-1 0 45,-4-12-68,0 4 22,1 0 45,-1 0-156,2 3 223,-3 3-179,3 2 90,-4 4-45,3 0 90,-1 1-23,1 3-22,-3-1-23,-1 1-22,-3 1 112,-3-1-246,0 1 291,-4 1-225,0 2 136,-2 0-113,-2 4 67,1-2-22,-5 2 0,-1 0 23,0 0-135,-1 0 224,5 0-180,-2 5 91,7 3-90,-2 6 111,4 3-88,-10 12 44,5-2-45,-4 11 157,8-8-247,4 1 180,1-1-45,2 2 0,3 3-45,1 3 68,3 4-23,-1 4 22,1 1 1,-2 5-91,1-1 180,-1 1-179,2-1 90,2-4-68,1-4 90,2-5-68,0 0 46,-1-3-23,2 3-23,-2-2 113,2 2-202,0-1 201,0-3-133,0-3 44,0-3-23,3-5 46,2-2-68,4-6 45,2-3 22,5-3-111,3-5 156,5 1-291,5-4-270,4 0-268,1-1-90,2 0-2556,23-8 336,-12-3 3072,14-8 0,-37 9 0,-7 1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2:55.909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 0 16137,'32'5'493,"4"-2"-448,4-3-45,4 0 22,2 4 0,-4 0-66,0 5 88,-7 1-290,-5 0 0,-5-1-226,-6-5 1,-6 1-358,-5-4 44,-5 0-6255,-3-1 7040,-8 0 0,6 0 0,-7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2:56.257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12 1 11070,'-6'15'1659,"1"-3"-1211,5-12-22,0 1 314,0 5-157,0 4 0,0 8-202,0 6 0,0 6-134,0 4-23,0 6-44,0 4 21,0 3-156,0 3 0,0 0-45,0 4 22,2-1 23,0-3-740,5 16-381,-4-33-1099,2 6-1524,-2-36 3699,0-10 0,1 5 0,-3-4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2:59.34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 61 16495,'13'-1'359,"6"-3"-359,6 0 23,9-4-23,4 4-23,8-1 91,6 1-226,0-2 91,1 0-830,-10-1-89,-6 1-359,-10 2-314,-11 2-23,-7 2-785,-8 0 2467,-1 0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4:22:0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2:59.797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1 16406,'32'8'516,"1"-1"-404,-4-7-23,3 0-22,4 0-89,-1 0 44,3 0 1,-4 0-68,1-1 135,-3 0-3572,-5-1 3370,-1 2-538,4 0-23,-10 0-358,1 0-270,-15 0-335,-2 0 866,-4 0 0,0 0 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14.083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28 0 14589,'-5'0'1122,"0"0"-786,5 0 1054,-2 0-1098,0 0 649,2 0-851,-3 0 89,2 0-201,-2 0 134,2 0-135,0 0 23,1 4-22,-2 7 44,2 10 24,-2 11-137,2 7 227,0 5-204,0 5 113,0 3-45,0 5 23,2 2-46,1-3 46,5 1-23,0-5-45,3-6 134,-5-3-3593,2-12 3572,-3-6-68,-1-12 22,0-7-22,-2-5 22,0-1-22,-2 0-22,3 0 67,0 0 3414,4 0-3504,1-5 112,5-11-67,-1-12 68,3-12-136,-4-8 68,3 0-22,-3-10-45,12-26-113,-5 15 202,10-12-67,-13 28 45,-1 12-67,-5 5 67,-3 10-45,-1 8 23,-1 6-112,-2 7-46,0 2-2354,-2 3 1,0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14.907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149 65 15195,'-8'0'1188,"-3"0"-986,3 0-23,-5 0-44,1 0 0,1 0-113,2 5 45,-1 3-44,0 6-91,-1 3 180,1-1-179,-2 16 0,3-8 45,0 16-1,5-10 1,2 0-23,2-3 0,0-6 68,0-2-136,0-6 226,9-1-226,1-1 23,9-7-22,2 1 90,-1-5-180,0 0 90,-4 0 68,-1-3-68,-4-5 44,1-4-156,-1-8 156,-1-1-245,-1-8 155,-3-1-178,-2-1 202,-2-2 112,-2 3-1,0 1 68,0 1-112,0 3 156,0 2-89,-2-3 0,-2 9 180,2 1 44,-3 8 23,1 6-135,1 1 89,-10 1-290,3 0 156,-8 0-112,3 1-179,3 5-696,1 2-1231,3 2-1662,0-1 3813,1-5 0,3-1 0,0-3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17.143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48 103 12370,'-19'5'2825,"4"-2"-2399,15-3-135,-2 0 180,0 0-202,0 0 225,-1 0-136,2 0 68,-1 0-67,1 0 829,0 0-1165,6 0 66,14-2-111,12-7 67,14-3 0,4-7-113,-1 0 180,2 2-224,-8 1 180,-4 7-91,-6 3 23,-5 4-67,-6 2 67,0 0-90,-7 0-134,0 0 23,-4 0-270,-1 0-68,1 0-514,0 0-158,1 0-627,-1 0-674,-1 0-515,-3 0 3027,-2 0 0,-2 0 0,-2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17.62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47 8 9478,'-23'7'4125,"4"0"-3161,17-5-202,0 0-201,2 1-45,0-2 492,0 0-536,12-1-248,8 0-112,18 0-157,10 0 134,7 0-111,5-1 67,-3-3-180,-3-2-313,-10 0-359,-8 0-247,-8 3-762,-5 1-5051,-4 0 6867,-5 2 0,-7 0 0,-3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24.371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23 89 12302,'-8'-20'785,"3"2"-202,1 6-201,4 1 223,-2 3-22,2-1-45,-2 6 45,2-2-45,-2 5 1615,2-2-2019,0 17 157,0 11-89,0 24 23,0 16-69,0 11-88,0 15 44,0 3-68,1-23 1,0 2-304,1-20 1,0-1 258,0 15 0,0-3 0,3 12 45,-1-11-90,0-12 90,2-9-45,-4-12-135,3-12-111,-4-8-292,0-9-23,-1-3-2443,0-1-135,0-17-2532,0-7 5671,-3-18 0,2 16 0,-2 6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25.263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1 130 13693,'0'-22'1591,"0"2"-1075,0 12 135,0-1-203,0 5-22,0-1-134,0-1-135,0 0-1,0-1-200,0-1 111,8-1-90,8 1 23,11 0-22,9 3 67,1 2-90,1 2 45,-2 1 22,-3 3-3481,-1 6 3549,-5 7-113,3 15 1,-15-5 44,-1 4-44,-12-12 67,-2 1-45,0 0 3392,0 3-3370,0 0-111,-4-4 178,-3 0-156,-5-2 67,-2-3-45,1 0 45,0-3-22,0 1-23,-3-1 45,-1 1-67,0 1 134,-4-4-134,0-1 89,-2-3-44,0 1 44,0 1-44,4 2 44,0 0-44,6-2 22,1 1 45,1-3-113,3 1 113,0-1-67,1-2 67,5 0-45,-2-2 44,3 2-21,0-2 44,-1 2-22,2 0-68,0-2 91,0 3-113,0 0 67,0 2-44,0 3 67,0 1-1,0 3 113,0 1 45,6 2-22,5 6 133,9 6-201,6 7 91,5 5-47,1 4-88,-1 1-91,1 0 68,-3-3 0,1-7-45,-2-7 22,-4-8-89,-6-6 22,-5-5-493,-6-5-359,-3-1-963,-2-2-1347,-2 0 1,0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25.85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27 35 11607,'-12'0'3274,"3"0"-2534,5 0 0,4 0 1659,-2 0-2265,4-3-44,10 0-90,10-2 135,14-1-225,8 0 158,4 0-91,2 3 46,-6 1-68,0 2-1,-8 0-133,-2 0-157,-3 0-68,-6 3-358,-6 2 156,-6-1-470,-5 1-135,-4-5-874,-3 2 695,-1-2 0,0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26.203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5 0 16697,'-3'24'1435,"2"5"-1301,1-2 181,0 11-248,0 6 0,0 2-45,0 2 68,0-4-157,0 0 67,1-6-448,2 0-965,-1-7-1009,-1-6-2622,-1-7 5044,0-10 0,0-3 0,0-5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27.09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0 100 18827,'18'-12'426,"4"1"-336,10 1-90,8 1 45,11-6-90,9 3 45,12-3 22,2 7-66,2 2-46,-4 4-157,-10 2 247,-7 0-112,-15 9 0,-6 2 45,-11 9 67,-6 1-23,-9 2 1,-5 0 44,-3 2-67,-5 2 135,-8 3-157,-7 4 89,-8 8-44,-6 1 44,-5 11-44,-12 4 22,-1 9 22,-9 8-44,5-1 89,3 0-157,9-11 180,8-11-3549,11-9 3504,8-8-68,8-5 46,5-5-68,2-6 45,2-5 22,0-5 23,3-2 3325,5-2-3303,4-2 22,7-3 23,-2 0-134,11 0 44,0 0-22,9-5-22,3-1 112,1-6-225,2 2 113,-6 3-202,-1 3 22,-5 2-112,-4 2-224,-6 0-314,-6 0-202,-4 0-291,-7-1-785,0-2-1099,-4 0 3229,0-3 0,0 4 0,0-2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4:29:07.5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333 29 8267,'0'-15'2915,"0"4"-2131,0 9 1302,0 1-2019,-4 1-67,-2 14 67,-3 10-67,-6 18 22,-3 13-44,-8 10 44,-3 17-532,-7 8 532,18-39 1,-1 1-34,0 0 0,-1 0 22,1-1 0,1-1-33,-15 40-360,9-15-761,12-20-471,5-17-23,7-17 1637,0-12 0,0-6 0,0-3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27.547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4 16047,'10'-4'2354,"3"4"-2062,2 4-46,6 4-88,4 0-69,0 1-44,10-1 22,2 1-112,7-3 135,0 0-180,0-1 135,-4 1-337,-2 3 1,-5-1-225,-4 4-44,-8-4-427,-4 1-493,-6-1-201,-5-2-4603,-1-1 1508,-4 1 4419,0 1 0,-1-7 0,0-2 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28.17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20 1 17123,'-11'24'830,"3"3"-517,8 2-43,0 1-46,0 6-45,0 1-44,0 5-68,0 1-67,0 1 90,0-1-157,0-3 156,0-6-111,0-7 44,0-4-44,0-10 89,0-4-112,0-5 45,0-2 45,1-2-112,6 0 224,5 0-224,7 0 111,4 0-66,4 0 44,4 0-44,1-2 44,1 0-22,-1-2-134,-2 0 22,-1 1-270,-2-1 69,-6-2-382,-6 2-516,-7-3-493,-5-1-1256,-3-1 2960,0-5 0,0 8 0,0-1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29.627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50 19679,'8'0'381,"3"0"-291,1 0 156,6 0-223,2 0 134,5 0-112,3 0 45,5 0-68,5 0 90,4 0-67,3 0 0,3-2 89,0 0-134,-2-3 157,-4 1-157,-4-2 68,0 2-46,0 1 23,2-1-45,0 0 45,0 2-23,-3 0-67,0 2 135,-3 0-135,-2 0 90,-2 0-67,-5 0 111,3 0 23,1 0 23,0 0-113,5 0 0,-3 0 46,1-2-158,0 0 180,1 0-3550,3-1 3505,-1 2-496,-1 0 496,-2 1-67,0 0 22,3 0 22,-1 0-89,2 0 3370,-1 0-3393,-3 0 135,1 0-67,-1 0 44,-1 0 563,1 0-585,-3 1 0,-1 3 22,2 2 1,1 2-113,7 1 180,-1-4-135,4 1 90,-2-3-68,1 0 46,-2 1-46,0 2 23,2-2 0,-2 0-22,2-3 111,0-1-133,-3 0 66,2 0-44,-2 0 44,-1 0-44,-1 0 44,-7 0-44,-3 0 22,-8 0 67,-2 0-202,-5 0 225,-2 0-135,-3 0 0,-3 0-335,2 0-24,-4 0-314,3 0-627,0 0-583,-1 0-1659,-1 0 1098,-1-1 0,0-1 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34.123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69 0 10442,'0'19'2108,"0"-4"-1391,0-15 560,0 0-1074,-4 0 155,2 0-179,-4 0 46,2 0 44,1 0 112,0 0-22,2 0 45,-1 0-46,-2 0 24,-2 0 133,-1 0-201,-1 0 89,2 0-133,1 0 21,1 0-89,2 0 1569,0 0-1704,12 0-44,5 0 66,18 0-201,6 0 269,14 0-269,6 0 112,3 0-22,1 2 44,-6 5-44,-7 4 22,-6 7 22,-8 0-22,-7 3-67,-3 0 179,-10-9-179,-5 1 89,-8-10-44,-3 5 89,0 1-67,-5 17 0,-8-6-90,-7 12 247,-8-10-224,-1 4 89,-3-3-44,-4 2 67,-3-4-68,-4 0 23,0 0-22,0-2 22,4 4 45,1-2-202,7 2 224,5 0-112,7-4 68,7 2-90,5-9 89,5-1-67,-1-6 23,2-1 22,-1 2-112,2 0 224,0 3-202,0 2 90,0 3-45,11 1 90,3 1-90,14 1 68,2 0-1,7 0-67,0 0 0,28 9 135,-13-9-247,14 7-45,-20-14-112,-10-5 67,-3-3-111,-10-2-292,-8 0-225,-6 0-560,-5 0-560,-2-3-2445,-2-10 4440,0-7 0,0 5 0,0 1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34.717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 10 19926,'36'-6'358,"7"2"-313,3 12-67,10 3 134,2 7-224,-1 1 201,-7 0-133,-3-2 88,-10-1-133,-5-3-90,-9-5-315,-8 2-223,-7-5-359,-5 2-1010,-3-1 2086,-2 1 0,2-2 0,-2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35.34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8 17774,'6'-7'941,"-2"6"-739,-1 22 22,-1 8-44,0 12-68,0 8 0,-2 8 0,0-3 23,0-1-203,0-11 158,0-4-135,0-7 90,0-6-67,0-3 22,2-6 22,8-5-22,8-4 45,11-4-135,4-2 247,4-1-269,0 0 90,18 0-1,-19 0-224,9-3 113,-23-1-23,0-1-22,-2 0-46,1 5-537,-3-2-314,1 2-471,-9-1-1077,-3 0-3452,-5-1 6076,-2 2 0,0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37.023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157 104 15284,'-10'-16'1323,"3"0"-964,-2 4-291,2-1 88,-4 1-21,2 1 134,1 1-22,0 4 44,6 1-66,1 5 627,1-2-606,0 9 23,0 11 67,0 14-156,0 15 44,0 7-292,5 7 293,3 7-135,7 3-1,1 9-89,1 1 90,-2 3-113,-2-2 23,1 0 23,-1-2-3460,-1-2 3549,1-2-179,-4-6 89,-1-6 1,-4 7-46,-2-25 46,-2 5-23,0-28-23,0-3 113,0-2-202,0-3 224,-4 0 3257,0-3-3324,-4-2 0,-3-2 45,3-5-46,-7 2 1,4-5 23,-5 2-113,-1-2 157,0 0-179,-2 0 112,0 0-112,1 0-1,2 0-425,2-3-90,1-1-336,3-4-471,1-3-1323,-1-4-1548,6-7 4261,-1-8 0,5 14 0,0-1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37.723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542 23 16764,'-13'-13'1323,"0"3"-941,1 10-158,-4 0 44,-1 2-132,-8 8-2,-4 8-44,-6 13-90,-5 9 112,-2 7-180,-4 7 158,0 5-68,-1-3 23,6 1-45,3-7 45,11-3-45,5-5 0,7-7 45,5-8-135,4-12 135,5-6-112,1-7 67,1 0 0,15-2 45,11 0-45,21 0 22,12 0 23,7 0-90,3 0 135,1 0-158,-4 0 113,-7-2-90,-8-2 1,-11-2-136,-7 0-21,-8 3-69,-3-1-290,-2 2-68,-1-2-560,-4 0 67,-4-1-247,-2-1-471,-6-2-1075,-3-1 2914,-1-1 0,0 4 0,0 1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38.107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31 0 16630,'-17'39'2018,"3"6"-1457,14 6-270,0 8 90,0 6-134,0 4-113,0 4 23,0 2-470,0-1 336,0 0-3349,0-7 3461,0-11-450,0-11-559,7-13-539,1-12-784,9-9-762,-1-8 2959,3-15 0,-10 9 0,-1-8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38.523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0 16742,'0'29'1615,"0"8"-1235,0 20 92,0 9-159,0 10 24,0 4-404,0 8 223,0 0-3136,0 0 3048,4-6-68,2-9 799,3-12-1359,1-10-247,-1-16-628,-1-9-400,-2-14-945,-1-7-3363,1-14 6143,2-13 0,-4 8 0,1-6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4:29:08.0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 12908,'-3'64'987,"14"7"-696,15 14-650,-7-37 0,4 0 426,1 4 1,1 1-57,2 0 0,0 0 34,0-2 1,0-1-24,-1-4 0,-1-1 68,19 34-45,-6-11-3638,-9-17 3324,-6-12-124,-13-20-750,-3-8-2422,-7-9 3565,-9-16 0,7 11 0,-6-11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38.946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252 12 15083,'-12'-7'359,"-2"2"-292,0 9 157,-5 1 90,-6 7 22,0 3 225,-5 4-292,4 2 67,0 4-223,7 2-1,0-2-135,7 0 46,5-6-46,3-4 23,4-2 23,0 0-91,2 3 225,5 1-134,3 2 133,7-2-21,2 2 22,4-3-90,4 1 1,2 0-68,1 0 0,2 4 89,3-3-156,-1 0-23,2-6-269,-6-3-134,-6-5-247,-7-2-448,-7-2-606,-4 0-1030,-5 0 2824,-1 0 0,0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39.299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 0 15531,'0'32'1547,"0"5"-986,0 8-225,0 7-179,0 5-90,3 1 0,2-3-89,4-2 44,-1-11 24,1-7-3864,-3-12 3190,0-8-2018,-4-7 561,0-5-2354,-2-6 4439,0-13 0,0 9 0,0-9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39.89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46 130 15016,'-10'-21'2174,"1"4"-1568,9 9-203,4 0-268,2-5 67,5 0-247,4-3 90,4 5-90,4 0 67,4 5-66,2 2 44,0 2-23,-4 2-22,-4 10 45,-6 3-157,-5 13 157,-5 3-112,-3 22 45,-14-10 0,-6 11 67,-13-22-23,-7-5 90,3-8-156,-1 0 201,7-7-179,6-1 156,10-3-111,5-4 44,7 0-179,1-2 135,8 0 89,4 0-179,11 0 179,6 1-89,0 5 22,5 5-45,-3 10 68,-2 4-46,-7 9 1,-6 3 44,-7 0-67,-5 2 157,-2-3-156,-2 16 44,-7-14 44,-7 10-44,-7-23 45,-8-2 22,2-8 45,-12-4-201,14-5 134,-6-2-359,14-4-695,3 0-852,-1-9-1704,3-5 3565,1-11 0,5 10 0,3 1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40.498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 61 17437,'11'2'897,"6"0"-740,6-2 89,8 0-156,3 0-23,4 0 45,4 0-179,6 0 180,3 0-3528,3 0 3438,3 0-23,-2 0 22,3 0-157,1 0 135,0-2-358,0 0-181,-5-3 248,-8 2-1256,-9-3 583,-18 5 3908,-5-4-4402,-14 1-1771,-2-6 3229,-10-1 0,7 2 0,-7 2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40.843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 1 16585,'2'44'1816,"1"7"-1188,8 0-516,-2 16 90,0 8-23,0 9-521,-3 0 342,3 0 45,-4-4-45,0-5-67,-3-8-426,0-10-673,-2-11-718,0-17-1389,0-11 3290,0-12 0,0-5 0,0-1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43.08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37 191 15083,'-15'4'2331,"3"-1"-1680,10-3-91,2 0-66,-4 0-1,4 0 650,-2-1-1008,1 0 717,0 0-852,8 1 157,12 0-180,14 0 248,15 0-91,7 0-44,8 0-45,4 0 22,2 0-45,-1 0 1,-1 0 44,-3 0-157,-4 0 247,-3-2-202,-1 0 90,-1-4-45,0 0 45,-3-3-90,5 1 90,-7 0-45,3 1-23,-3 3 136,-6-3-226,-1 3 181,-6-4-91,-1 6 68,2-2-67,-2 3-3325,6-3 3347,-2-4 0,-1-1 45,2-5-180,-4 3 270,3-1-203,-2 4 91,-5 3-46,-1 3 23,1 0 23,-6 2 3369,4 0-3437,-6 0 157,0 0-202,3 0 136,1 0-69,5 0 46,1 0-46,3 0 46,-2 0-23,0 0-23,-1-2 90,2 2-202,2-2 270,6 2-202,3 0 112,2 0-90,3 0 68,-1 0-23,-2 0 0,-3 0 22,-3 0-90,-5 0 203,-7 0-247,-4 0 157,-10 0-45,-2 0 0,-9 0 67,-2 0-67,-5 0-2959,0 0-181,-14-1-2397,-9-5 5537,-22-7 0,19 5 0,0-2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55.136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27 1 21091,'-15'53'180,"4"7"89,11 4-202,0 10 90,0 5-112,0 6-5616,0 7 5571,0 4-1055,1 3 1078,3-7 975,0-6-930,4-16-180,-4-14 224,1-16-180,-3-14 24,0-12-315,-2-7 2241,0-5-2398,0-2 2947,0-6-3574,0-15-503,0-16-686,0-24-2398,0-9 4730,0 1 0,0 28 0,0 14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1:24:55.981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4 176 11249,'0'-19'3094,"0"-2"-2287,-2 2 0,2-2-179,-2 2 134,2 2-179,0 1-22,0 3-113,0 3-22,0 1-157,0 3-22,0 2-90,0 3-67,2 1 89,7 0-157,5 0 45,10 0-89,8 0-3303,5 3 3280,9 5 90,-2 2 0,2 5-90,-4-5 112,-6 1-179,-7-2 202,-6 1 3257,-6 1-3324,-6 3-46,-1-1 68,-5 2-67,-3 1 44,0 1 68,-2 0-180,0 2 225,-3 2-224,-10-2 156,-7 4-134,-9 0 134,-1 2-90,-3 3 46,2-1-23,1 0-67,2-3 178,1-1-246,0-3 270,2-2-157,2-6 44,6-1 1,4-5 44,3 0-67,5-2-22,-3-2 111,6-1-178,-3-1 223,4 0 0,0 0-44,1 4-112,0 0 89,0 7-45,10 3 158,8 8-135,13 5 45,10 9-1,5 6-178,8 6 133,-15-10 1,1 1 0,20 19-45,-23-20 0,-1-1 22,9 9-44,-6-7 67,-3-4-68,-4-4-44,-5-6 202,-4-4-494,-8-8-22,-7-7-628,-5-3-1570,-6-3-4640,-11-15 7219,-14-17 0,10 9 0,-3-6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07:00.4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1 24575,'-3'51'0,"0"24"0,3 0-1126,0-15 0,0 0 1126,0 14 0,0-12 0,0 3 0,0-16 0,0 1 0,0 12 0,0 2 0,0 0 0,0 0 0,0-5 0,0-1 0,0-1 0,0-4 554,0 25-554,0-14 0,0 1 0,0-2 0,0 1 0,0-1 0,0 1 411,0-11-411,0 9 0,0-8 0,0 11 0,0 11 0,0-9 0,0-2 1151,0-3-1151,0-8 0,0 10 136,0-10-136,0-12 0,0-4 0,0-15 0,0 15 0,0-15 0,0 15 0,0-16 0,0 8 0,0-1 0,0-6 0,0 15 0,0-15 0,-9 6 0,6 1 0,-6-7 0,9 7 0,0-10 0,0 2 0,0-2 0,0 1 0,0 0 0,0-5 0,0 3 0,0-10 0,0 5 0,0-7 0,0 1 0,0 0 0,0 0 0,0-1 0,0 1 0,0 0 0,0-1 0,0 1 0,0-1 0,0 0 0,0-4 0,0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07:00.4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1452 2622 24575,'-24'0'0,"-3"0"0,-13 0 0,-10 0 0,-3 0 0,1-12 0,-10 2 0,5-28 0,-10 9 0,8-11-478,-8-3 478,20 4 0,10 11 0,1-1 0,-15-20 0,-6 7 0,9-4 0,14 11 0,-8-3 0,14 0 0,-10 10 0,12-2 0,-3 7 0,-4-11 478,9 15-478,-10-13 0,14 15 0,3-3 0,-2-1 0,2 0 0,1-1 0,1 2 0,0-2 0,3 1 0,-4-7 0,5 5 0,-8-15 0,7 15 0,-7-15 0,7 6 0,-2-8 0,2 8 0,5-6 0,-4 7 0,5-1 0,-7-6 0,7 7 0,-6-8 0,5 8 0,0-8 0,-2 16 0,8-14 0,-4 5 0,5 0 0,0-6 0,0 15 0,0-6 0,0 8 0,0 0 0,0 0 0,0-9 0,0 7 0,0-7 0,0 10 0,0-9 0,6-3 0,2-8 0,11 0 0,1 0 0,9-11 0,-1 8 0,-4-18 0,2 19 0,-8 0 0,3 5 0,-6 13 0,2-6 0,-6 10 0,9 4 0,-9-4 0,8 8 0,-2-8 0,-3 10 0,6-10 0,-5 10 0,5-5 0,9-3 0,-6 6 0,8-6 0,-2 6 0,-7 2 0,16-3 0,-15 2 0,15-2 0,-7 1 0,9-2 0,-9 2 0,7-1 0,-7 1 0,9 5 0,-1 2 0,0-1 0,1 4 0,-1-9 0,2 9 0,-2-4 0,1 6 0,-1 0 0,0 0 0,-8 0 0,7 0 0,-6 0 0,6 0 0,3 0 0,-11 0 0,7 0 0,-5 0 0,-1 0 0,7 0 0,-7 0 0,1 0 0,6 0 0,-16 4 0,16 4 0,-15 2 0,15 3 0,-7-1 0,0 0 0,5 7 0,-12-7 0,5 9 0,-9-4 0,2 3 0,-2 2 0,1-2 0,2 10 0,-1-8 0,3 16 0,-7-7 0,5 0 0,-4 7 0,5-7 0,3 9 0,-7 0 0,5-1 0,-4 1 0,-1 0 0,5-1 0,-10 1 0,4-1 0,-6 1 0,0-2 0,-1-6 0,0 6 0,-6-8 0,6 9 0,-11 0 0,5 1 0,-6 0 0,6-1 0,-5 0 0,5 0 0,-6 11 0,0-8 0,7 18 0,-5-6 0,4-3 0,-6 11 0,0-9 0,0 0 0,0 8 0,0-19 0,0 20 0,0-19 0,0 6 0,0-9 0,0-1 0,0-7 0,0 6 0,0-7 0,0 8 0,-6 1 0,5-10 0,-11 8 0,4-6 0,-4 0 0,-1 5 0,-4-7 0,3 2 0,-2-4 0,1-7 0,3 0 0,-8 0 0,7 8 0,-7-7 0,2 8 0,-2-14 0,-1 4 0,0-4 0,0 0 0,-9 8 0,-2-10 0,0 6 0,-6-7 0,16-3 0,-16 3 0,15-2 0,-15-4 0,15 2 0,-15-8 0,15 4 0,-6-1 0,8-3 0,0 4 0,0-5 0,6 0 0,-5 0 0,12 0 0,-12 0 0,11 0 0,-5 0 0,0 0 0,5 0 0,-5 0 0,6 0 0,0 0 0,-5 0 0,4-3 0,-5-1 0,1-6 0,4 3 0,-5 1 0,1-2 0,3 3 0,-3 0 0,5-2 0,0 6 0,-6-8 0,5 8 0,-5-7 0,7 7 0,-1-6 0,0 6 0,0-6 0,1 3 0,-1 0 0,0-3 0,1 6 0,-1-6 0,0 6 0,0-5 0,2 5 0,2-6 0,-3 6 0,6-6 0,-6 6 0,7-6 0,-4 7 0,4-4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4:29:09.1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1 8872,'0'24'1525,"0"0"-1211,0 4-22,0-1 44,0 5 90,0 2-68,0 3-43,0 6-159,0 5 158,0 9 90,0 6-225,0 8-134,0 5 89,0 5-44,0 6-1,0 1-65,0 2 20,0 3-44,0-3-3324,0 3 3324,0-1 22,0-2 0,0-4-11,0-26 1,0 0 10,0 28-124,0-27 0,0-2 102,0 22 45,0 3-67,0 0 44,0-5 23,0-1-90,0-6 112,0-3 3202,0-4-3247,0-4-44,0-2 67,0 16-1,0-14 1,0 11 327,0-21-327,0-2 0,0 1 44,0 0 2,0 1-24,0 6-45,0-1 46,0 6-46,0-1 45,0-1-112,0 1 90,0-2-22,0-2-46,0 2 46,0-1-46,0-3 46,0 0-23,0-3 22,0 25 0,0-20 46,0 20-1,0-25-22,0 3-68,-2-5 46,0 3-23,0-7 22,-2 0-22,4-6 22,-2 0 1,2-4-23,0-1 45,0-3-45,-1-2 44,0 2-44,-1-2 23,2 0-23,-1-7 22,0-2-22,0-4 23,1-5 0,0-1-46,0-7 68,0-1-45,0-3-1637,0-20-5067,0-12 6704,-5-34 0,3 29 0,-3-2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07:00.4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724 0 24575,'-10'24'0,"-6"-1"0,0-2 0,-1 8 0,-6 3 0,5-1 0,-30 23 0,18-18 0,-16 11 0,7 7 0,14-28 0,-25 32 0,27-34 0,-19 12 0,16-7 0,-4-8 0,7 8 0,-1-5 0,3-1 0,2 7 0,-1-10 0,8 2 0,-8-6 0,9 4 0,1-10 0,1 4 0,8-6 0,-5-1 0,5-1 0,-1 0 0,-2 1 0,4 7 0,-7-5 0,1 10 0,-2-9 0,-2 9 0,5-9 0,-5 9 0,6-10 0,-2 11 0,-1-12 0,6 12 0,-6-10 0,6 2 0,-2-4 0,0 0 0,3-5 0,-3 1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07:00.4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1076 0 24575,'-10'15'0,"-2"2"0,-12 13 0,-6-5 0,2 13 0,-1-5 0,-1-1 0,-1 7 0,-3 2 0,3 0 0,10-6 0,-8-1 0,0 1 0,2 9 0,-24 23 0,10-8 0,13 6 0,-13 4 0,19-14 0,-10 6 0,7-26 0,4 4 0,4-10 0,2-7 0,-2 8 0,5-9 0,-7-5 0,12 4 0,-13-3 0,12-2 0,-10 5 0,12-11 0,-7 5 0,8-1 0,-2-4 0,2 5 0,1-7 0,-2-3 0,6 2 0,-5-3 0,4 5 0,-6-1 0,3 1 0,-10 1 0,4 5 0,-10 2 0,1 13 0,-5 3 0,-2 7 0,-2 2 0,2-1 0,5-1 0,-1-8 0,9-2 0,-1-13 0,9-3 0,-2-6 0,6 1 0,-2-4 0,3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07:00.4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1288 0 24575,'-41'51'0,"1"9"0,4-27 0,-2 1-1541,-10 37 1541,14-34 0,-2 0 0,4 7 0,2-3 0,-23 15 0,20-14 0,0 0 0,-32 15 0,34-20 0,0 3 0,-10 0 0,2 0 0,11-3 0,1-1 0,-26 28 0,6-15 500,6 4-500,11-25 255,8 12-255,2-19 0,4 0 0,0 0 786,1-6-786,1 4 0,3-3 0,-4 4 0,0 2 0,-1-2 0,-17 14 0,9-10 0,-10 9 0,13-12 0,-1 0 0,8-6 0,0-1 0,6-7 0,1 1 0,-1 0 0,3-1 0,-2 1 0,6 0 0,-6 0 0,3-1 0,0 1 0,-3 0 0,2-1 0,1 1 0,1 0 0,-1-4 0,3 0 0,-2-4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07:00.4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921 0 24575,'-15'18'0,"-2"3"0,-7 3 0,3 0 0,-3 6 0,-10 2 0,5 12 0,-28 17 0,25-20 0,3-7 0,-1-1 0,-8 2 0,-7 33 0,-14-14-803,22 9 803,1-34 0,1 0 0,-2 34-154,-22-10 154,28 0 0,-5-10 0,12-12 0,-8 0 0,9-9 0,-7 2 0,16-10 796,-6 6-796,11-11 161,-5 5-161,6-6 0,1-1 0,2 0 0,2 1 0,-1-4 0,4 0 0,-3-4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07:00.4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1 576 24575,'23'0'0,"1"0"0,-3 0 0,8 0 0,-6 0 0,15 0 0,-7 0 0,9 0 0,11 0 0,-17 0 0,6 0 0,-10 0 0,0 0 0,2 0 0,-4 0 0,-12 0 0,3 0 0,-9 0 0,3 0 0,-6 0 0,1 0 0,0 0 0,0 0 0,-1 0 0,0 0 0,0 0 0,1 0 0,-2 0 0,1 0 0,0 0 0,-1 0 0,-2-5 0,2 4 0,-5-11 0,5 6 0,0-11 0,-1 2 0,4-6 0,-2-9 0,4 7 0,3-26 0,-7 23 0,6-22 0,-7 17 0,2 0 0,-2-8 0,-6 16 0,4-6 0,-3 7 0,4 2 0,-5 4 0,0-3 0,0 9 0,0-3 0,0-1 0,4 9 0,-3-8 0,2 9 0,0-1 0,-1 3 0,4 2 0,-2 3 0,3 7 0,-6 6 0,10 13 0,-10 3 0,11 7 0,-5 2 0,1-1 0,5 10 0,-5-7 0,0 19 0,4-19 0,-3 19 0,-2-9 0,6-1 0,-4 10 0,13 8 0,3 1 0,-4-10 0,-1 6 0,0-13 0,-13-46 0,-3 0 0,0-1 0,3 1 0,-3-1 0,3 0 0,-1 0 0,-2-1 0,3-3 0,-4 0 0,1 0 0,2-2 0,-5 6 0,6-6 0,-3 1 0,2-2 0,1 0 0,0-3 0,2-7 0,0-13 0,4-18 0,2-12-408,0-2 1,0-2 407,4-8 0,0 3 0,2 2 0,5-9 0,-7 22 0,0 0 0,8-33 0,6 2 0,-11 25 0,1 10 0,-5 14 0,-8 7 0,0 1 0,0 6 815,-1-5-815,0 11 0,1-11 0,-2 11 0,-3-5 0,3 0 0,-3 6 0,0-6 0,2 10 0,-6-3 0,5 3 0,-1-1 0,2 2 0,-1 3 0,-4 3 0,1 2 0,2 8 0,-4 2 0,4 14 0,0 3 0,3 8 0,-1 11 0,7 16-511,-3 14 511,6 1 0,-7-38 0,-2 1 0,11 35 0,-11-33 0,2-1 0,14 36 0,-4-4 0,3-14 0,-8-10 0,5-4 0,-5-9 0,3-9 0,-6-3 0,-2-9 0,1 1 511,-1-1-511,-1-4 0,0-2 0,-5-7 0,3 1 0,-6 0 0,2-1 0,1-2 0,-4 1 0,6-5 0,-4 2 0,4-3 0,1 0 0,-1 0 0,0 0 0,2 0 0,-1-8 0,1-3 0,4-16 0,0-5 0,2-19 0,1-1 0,0-11 0,1-1 0,2-14-1222,0-3 1222,-9 26 0,1-1 0,0 6 0,-1 1 0,1-7 0,1 2 0,6-28 0,0 6 0,6 13 0,-7 11 0,5 9 0,-10 14 0,0 8 0,-2 5 1222,0 2-1222,-1 7 0,0 2 0,0 2 0,-1 0 0,1 2 0,0-3 0,-1 4 0,1 0 0,0 0 0,0 0 0,-1 0 0,1 0 0,0 0 0,-1 4 0,1 0 0,-1 4 0,1-1 0,-1 1 0,1 0 0,0-4 0,6 4 0,-5-4 0,5 6 0,-6 3 0,2 2 0,8 15 0,-5 2 0,7 17 0,-5 5 0,1 10-457,1 13 457,0 4-526,-3-35 0,0 2 526,-4-2 0,0 1 0,4 1 0,0-1-371,4 34 371,6-3 0,-7-25 0,4-10 0,-9-5 424,4-15-424,-5 0 1055,3-9-1055,-7-6 401,1 0-401,-4-1 0,3-2 0,-3-2 0,0-6 0,-1-1 0,-3-9 0,0 4 0,3-5 0,-2 6 0,7-5 0,-7 4 0,9-11 0,-6 11 0,1-11 0,4 5 0,-8-6 0,8 0 0,-3 0 0,4 0 0,1 0 0,1-9 0,0-2 0,0 1 0,1-7 0,-3 15 0,3-15 0,-7 15 0,5-6 0,-10 8 0,8 0 0,-8 5 0,8 3 0,-9-1 0,4 4 0,-4-3 0,0 5 0,0 0 0,0 1 0,0 0 0,2 2 0,2 2 0,8 3 0,3 0 0,7 0 0,-2 0 0,10 0 0,-7 0 0,15 0 0,-7 0 0,1 0 0,6 0 0,-8 0 0,11 0 0,-1-11 0,-9 7 0,18-14 0,-15 10 0,18-1 0,-22-2 0,9 10 0,-16-4 0,6 5 0,-8 0 0,0 0 0,-5-3 0,3 2 0,-10-3 0,5 4 0,-6 0 0,-1 0 0,1 0 0,0 0 0,-1 0 0,7 0 0,-4 0 0,8 0 0,-2 0 0,4 0 0,-4 0 0,4 0 0,-6 0 0,2 0 0,3 0 0,-4 0 0,0 0 0,5 0 0,-10 0 0,2 0 0,-4 0 0,1 0 0,-2 0 0,1 0 0,0 0 0,-1 0 0,0 0 0,0 0 0,1 0 0,0 0 0,-1 0 0,0 0 0,0 4 0,0-4 0,-4 3 0,0-3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07:00.4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723 0 24575,'-18'5'0,"-4"3"0,7 1 0,-6 2 0,0-1 0,-19 10 0,13-7 0,-13 7 0,0 1 0,5-8 0,-27 17 0,28-15 0,-26 14 0,10 5 0,3-9 0,-6 8 0,21-15 0,1-5 0,1 5 0,15-12 0,1 1 0,9-2 0,-2-1 0,6-1 0,-2-3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07:00.4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914 1 24575,'-24'0'0,"-7"0"0,5 17 0,-13-7 0,-10 44 0,5-34 0,-3 24 0,0 1-823,-2-19 823,-4 20 0,-1 2 0,-9-6 0,17-8 0,1 2 0,7-8 0,2-1 0,-23 16 0,5-4 0,14-13 0,14-7 0,-2-2 0,22-9 0,-3-2 0,9-3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07:00.4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750 0 24575,'-18'5'0,"1"5"0,-4 7 0,-8 6 0,-7 11 0,-8 4 0,7-5 0,-1-1 0,-12 5 0,10 0 0,1 0 0,-14-9 0,-1 31 0,-8-32 0,21 14 0,-9-18 0,16 4 0,7-4 0,5-12 0,7 4 0,6-7 0,-2 1 0,8-5 0,3-1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07:00.4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1036 0 24575,'-15'0'0,"-9"12"0,0-4 0,-30 29 0,-5-1-1088,-7 18 1088,26-26 0,-1-1 0,5 0 0,0 0 0,-3 5 0,0 1 0,-3-3 0,0-1 0,3 3 0,2 1 0,-1-4 0,0-1 0,-1 1 0,2-2 0,-23 17 266,5-4-266,23-16 0,2-1 0,9-6 0,6-3 0,1-5 822,6-1-822,1-1 0,2-2 0,2-2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07:00.4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787 1 24575,'-9'0'0,"-14"6"0,-27 12 0,12-3 0,-35 17 0,28-10 0,-9 8 0,-20 4 0,28-13 0,-18 9 0,24-9 0,-11 1 0,17 1 0,-15-13 0,30 8 0,-9-16 0,12 13 0,-6-14 0,8 7 0,0-4 0,9 4 0,-2-4 0,3-1 0,-1-3 0,2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4:29:12.1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0 214 13334,'27'-2'269,"-2"0"-67,3 2-22,1 0-69,5 0-43,4 0 44,1 0-112,6 0 67,-6 0-45,6 0 1,-5 0 44,1 0 0,4 0 46,-3 0-24,9-1-3369,-1-2 3370,4 0 89,25-1-134,-20 2-23,22 0 90,-26 2-67,1 0-22,-1 0 44,2 0 23,-1 0 112,6 0-135,3-3 3392,2-2-3392,7-2-44,-5-3 21,4 2-21,-5-3-1,-1 7 1,-4-1 45,0 5-114,-7 0 114,0 0-68,-4 0 67,-4 0-22,-1 0 0,-1 0 67,2 0-45,1 0 90,-1 0-90,-2 0 45,1 0-44,-1 0-68,5-4 22,3 0-22,0-2 0,-1 1 23,0-1 21,-1 2-44,-1-2 45,1 1-67,-4 1 44,-1-2-22,-1 1 0,0 0 23,-2 0-23,1-1 44,-3 0-66,0-1 44,-2 1-22,2 0 45,0 1-45,6 1 23,3-2-23,1 2 22,3 0 0,0 2-22,-1-1 23,1 2-46,0 0 23,1 1 23,1 0-1,2 0-22,0-2 0,1 2 0,-5-4 23,-2 4-1,-5-2-44,3 0 66,-3 2 136,7-3-23,-3 2-157,3-1 67,0 2-67,-1 0 23,1 0-1,2 0-44,1 0 67,2 0-68,3 0 68,-1 0-67,2 0 66,-1 0-66,0 0 22,-2 0 0,0 0 45,-3 0 0,-1 0-68,1 2 68,-2 0-67,2 0 44,0 0 0,0-2 1,-1 0-23,2 0 0,-7 0 22,-3 0-44,0 0 44,-6 0-44,2 0 44,-1 0-44,-2 0 67,2 0-45,0 0 44,0 0-21,2 0-1,-1 0 23,-1 0-45,-2 0 22,-2 0 1,0 0-1,0 0-44,2 0 44,-3 0-22,-1 0 0,-4 0 23,2 0-1,-1 0 0,2 0-22,-2 0 23,1 0-46,0 0 46,-3 0-23,1 0 0,-3 0 0,-2 0 23,1 0-1,0 0-44,3 0 111,3 0-133,0 0 133,1 0-111,0 0 44,2 0-22,-1 0-22,5 0 44,0 0-22,2 0 23,1 0-46,0 0 68,-2 0-45,5 2 22,-3 2-22,7 0 23,-1 3-1,-2-3-44,-2 2 67,-3-1-68,-3 0 23,2-2 0,-4 1 23,-2-4-46,-5 4 68,-3-2-23,-5 0-44,-2-1-112,-4 1-1167,-5 2-1502,-5 7-5828,-5 0 8631,-13-2 0,7-4 0,-8-5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07:00.4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698 0 24575,'-10'23'0,"-6"-1"0,-8 2 0,-39 26 0,24-23 0,-11 12 0,1 0 0,18-20 0,-10 17 0,-3 1 0,-2-9 0,12-3 0,-2 1 0,-21 14 0,5-8 0,8 4 0,12-17 0,12-6 0,11-8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09:01.0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1452 2622 24575,'-24'0'0,"-3"0"0,-13 0 0,-10 0 0,-3 0 0,1-12 0,-10 2 0,5-28 0,-10 9 0,8-11-478,-8-3 478,20 4 0,10 11 0,1-1 0,-15-20 0,-6 7 0,9-4 0,14 11 0,-8-3 0,14 0 0,-10 10 0,12-2 0,-3 7 0,-4-11 478,9 15-478,-10-13 0,14 15 0,3-3 0,-2-1 0,2 0 0,1-1 0,1 2 0,0-2 0,3 1 0,-4-7 0,5 5 0,-8-15 0,7 15 0,-7-15 0,7 6 0,-2-8 0,2 8 0,5-6 0,-4 7 0,5-1 0,-7-6 0,7 7 0,-6-8 0,5 8 0,0-8 0,-2 16 0,8-14 0,-4 5 0,5 0 0,0-6 0,0 15 0,0-6 0,0 8 0,0 0 0,0 0 0,0-9 0,0 7 0,0-7 0,0 10 0,0-9 0,6-3 0,2-8 0,11 0 0,1 0 0,9-11 0,-1 8 0,-4-18 0,2 19 0,-8 0 0,3 5 0,-6 13 0,2-6 0,-6 10 0,9 4 0,-9-4 0,8 8 0,-2-8 0,-3 10 0,6-10 0,-5 10 0,5-5 0,9-3 0,-6 6 0,8-6 0,-2 6 0,-7 2 0,16-3 0,-15 2 0,15-2 0,-7 1 0,9-2 0,-9 2 0,7-1 0,-7 1 0,9 5 0,-1 2 0,0-1 0,1 4 0,-1-9 0,2 9 0,-2-4 0,1 6 0,-1 0 0,0 0 0,-8 0 0,7 0 0,-6 0 0,6 0 0,3 0 0,-11 0 0,7 0 0,-5 0 0,-1 0 0,7 0 0,-7 0 0,1 0 0,6 0 0,-16 4 0,16 4 0,-15 2 0,15 3 0,-7-1 0,0 0 0,5 7 0,-12-7 0,5 9 0,-9-4 0,2 3 0,-2 2 0,1-2 0,2 10 0,-1-8 0,3 16 0,-7-7 0,5 0 0,-4 7 0,5-7 0,3 9 0,-7 0 0,5-1 0,-4 1 0,-1 0 0,5-1 0,-10 1 0,4-1 0,-6 1 0,0-2 0,-1-6 0,0 6 0,-6-8 0,6 9 0,-11 0 0,5 1 0,-6 0 0,6-1 0,-5 0 0,5 0 0,-6 11 0,0-8 0,7 18 0,-5-6 0,4-3 0,-6 11 0,0-9 0,0 0 0,0 8 0,0-19 0,0 20 0,0-19 0,0 6 0,0-9 0,0-1 0,0-7 0,0 6 0,0-7 0,0 8 0,-6 1 0,5-10 0,-11 8 0,4-6 0,-4 0 0,-1 5 0,-4-7 0,3 2 0,-2-4 0,1-7 0,3 0 0,-8 0 0,7 8 0,-7-7 0,2 8 0,-2-14 0,-1 4 0,0-4 0,0 0 0,-9 8 0,-2-10 0,0 6 0,-6-7 0,16-3 0,-16 3 0,15-2 0,-15-4 0,15 2 0,-15-8 0,15 4 0,-6-1 0,8-3 0,0 4 0,0-5 0,6 0 0,-5 0 0,12 0 0,-12 0 0,11 0 0,-5 0 0,0 0 0,5 0 0,-5 0 0,6 0 0,0 0 0,-5 0 0,4-3 0,-5-1 0,1-6 0,4 3 0,-5 1 0,1-2 0,3 3 0,-3 0 0,5-2 0,0 6 0,-6-8 0,5 8 0,-5-7 0,7 7 0,-1-6 0,0 6 0,0-6 0,1 3 0,-1 0 0,0-3 0,1 6 0,-1-6 0,0 6 0,0-5 0,2 5 0,2-6 0,-3 6 0,6-6 0,-6 6 0,7-6 0,-4 7 0,4-4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09:01.0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724 0 24575,'-10'24'0,"-6"-1"0,0-2 0,-1 8 0,-6 3 0,5-1 0,-30 23 0,18-18 0,-16 11 0,7 7 0,14-28 0,-25 32 0,27-34 0,-19 12 0,16-7 0,-4-8 0,7 8 0,-1-5 0,3-1 0,2 7 0,-1-10 0,8 2 0,-8-6 0,9 4 0,1-10 0,1 4 0,8-6 0,-5-1 0,5-1 0,-1 0 0,-2 1 0,4 7 0,-7-5 0,1 10 0,-2-9 0,-2 9 0,5-9 0,-5 9 0,6-10 0,-2 11 0,-1-12 0,6 12 0,-6-10 0,6 2 0,-2-4 0,0 0 0,3-5 0,-3 1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09:01.0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1076 0 24575,'-10'15'0,"-2"2"0,-12 13 0,-6-5 0,2 13 0,-1-5 0,-1-1 0,-1 7 0,-3 2 0,3 0 0,10-6 0,-8-1 0,0 1 0,2 9 0,-24 23 0,10-8 0,13 6 0,-13 4 0,19-14 0,-10 6 0,7-26 0,4 4 0,4-10 0,2-7 0,-2 8 0,5-9 0,-7-5 0,12 4 0,-13-3 0,12-2 0,-10 5 0,12-11 0,-7 5 0,8-1 0,-2-4 0,2 5 0,1-7 0,-2-3 0,6 2 0,-5-3 0,4 5 0,-6-1 0,3 1 0,-10 1 0,4 5 0,-10 2 0,1 13 0,-5 3 0,-2 7 0,-2 2 0,2-1 0,5-1 0,-1-8 0,9-2 0,-1-13 0,9-3 0,-2-6 0,6 1 0,-2-4 0,3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09:01.0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1288 0 24575,'-41'51'0,"1"9"0,4-27 0,-2 1-1541,-10 37 1541,14-34 0,-2 0 0,4 7 0,2-3 0,-23 15 0,20-14 0,0 0 0,-32 15 0,34-20 0,0 3 0,-10 0 0,2 0 0,11-3 0,1-1 0,-26 28 0,6-15 500,6 4-500,11-25 255,8 12-255,2-19 0,4 0 0,0 0 786,1-6-786,1 4 0,3-3 0,-4 4 0,0 2 0,-1-2 0,-17 14 0,9-10 0,-10 9 0,13-12 0,-1 0 0,8-6 0,0-1 0,6-7 0,1 1 0,-1 0 0,3-1 0,-2 1 0,6 0 0,-6 0 0,3-1 0,0 1 0,-3 0 0,2-1 0,1 1 0,1 0 0,-1-4 0,3 0 0,-2-4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09:01.0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921 0 24575,'-15'18'0,"-2"3"0,-7 3 0,3 0 0,-3 6 0,-10 2 0,5 12 0,-28 17 0,25-20 0,3-7 0,-1-1 0,-8 2 0,-7 33 0,-14-14-803,22 9 803,1-34 0,1 0 0,-2 34-154,-22-10 154,28 0 0,-5-10 0,12-12 0,-8 0 0,9-9 0,-7 2 0,16-10 796,-6 6-796,11-11 161,-5 5-161,6-6 0,1-1 0,2 0 0,2 1 0,-1-4 0,4 0 0,-3-4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09:01.0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1 576 24575,'23'0'0,"1"0"0,-3 0 0,8 0 0,-6 0 0,15 0 0,-7 0 0,9 0 0,11 0 0,-17 0 0,6 0 0,-10 0 0,0 0 0,2 0 0,-4 0 0,-12 0 0,3 0 0,-9 0 0,3 0 0,-6 0 0,1 0 0,0 0 0,0 0 0,-1 0 0,0 0 0,0 0 0,1 0 0,-2 0 0,1 0 0,0 0 0,-1 0 0,-2-5 0,2 4 0,-5-11 0,5 6 0,0-11 0,-1 2 0,4-6 0,-2-9 0,4 7 0,3-26 0,-7 23 0,6-22 0,-7 17 0,2 0 0,-2-8 0,-6 16 0,4-6 0,-3 7 0,4 2 0,-5 4 0,0-3 0,0 9 0,0-3 0,0-1 0,4 9 0,-3-8 0,2 9 0,0-1 0,-1 3 0,4 2 0,-2 3 0,3 7 0,-6 6 0,10 13 0,-10 3 0,11 7 0,-5 2 0,1-1 0,5 10 0,-5-7 0,0 19 0,4-19 0,-3 19 0,-2-9 0,6-1 0,-4 10 0,13 8 0,3 1 0,-4-10 0,-1 6 0,0-13 0,-13-46 0,-3 0 0,0-1 0,3 1 0,-3-1 0,3 0 0,-1 0 0,-2-1 0,3-3 0,-4 0 0,1 0 0,2-2 0,-5 6 0,6-6 0,-3 1 0,2-2 0,1 0 0,0-3 0,2-7 0,0-13 0,4-18 0,2-12-408,0-2 1,0-2 407,4-8 0,0 3 0,2 2 0,5-9 0,-7 22 0,0 0 0,8-33 0,6 2 0,-11 25 0,1 10 0,-5 14 0,-8 7 0,0 1 0,0 6 815,-1-5-815,0 11 0,1-11 0,-2 11 0,-3-5 0,3 0 0,-3 6 0,0-6 0,2 10 0,-6-3 0,5 3 0,-1-1 0,2 2 0,-1 3 0,-4 3 0,1 2 0,2 8 0,-4 2 0,4 14 0,0 3 0,3 8 0,-1 11 0,7 16-511,-3 14 511,6 1 0,-7-38 0,-1 1 0,9 35 0,-10-33 0,2-1 0,14 36 0,-4-4 0,3-14 0,-8-10 0,5-4 0,-5-9 0,3-9 0,-6-3 0,-2-9 0,1 1 511,-1-1-511,-1-4 0,0-2 0,-5-7 0,3 1 0,-6 0 0,2-1 0,1-2 0,-4 1 0,6-5 0,-4 2 0,4-3 0,1 0 0,-1 0 0,0 0 0,2 0 0,-1-8 0,1-3 0,4-16 0,0-5 0,2-19 0,1-1 0,0-11 0,1-1 0,2-14-1222,0-3 1222,-9 26 0,1-1 0,0 6 0,-1 1 0,1-7 0,1 2 0,6-28 0,0 6 0,6 13 0,-7 11 0,5 9 0,-10 14 0,0 8 0,-2 5 1222,0 2-1222,-1 7 0,0 2 0,0 2 0,-1 0 0,1 2 0,0-3 0,-1 4 0,1 0 0,0 0 0,0 0 0,-1 0 0,1 0 0,0 0 0,-1 4 0,1 0 0,-1 4 0,1-1 0,-1 1 0,1 0 0,0-4 0,6 4 0,-5-4 0,5 6 0,-6 3 0,2 2 0,8 15 0,-5 2 0,7 17 0,-5 5 0,1 10-457,1 13 457,0 4-526,-3-35 0,0 2 526,-4-2 0,0 1 0,4 1 0,0-1-371,4 34 371,6-3 0,-7-25 0,4-10 0,-9-5 424,4-15-424,-5 0 1055,3-9-1055,-7-6 401,1 0-401,-4-1 0,3-2 0,-3-2 0,0-6 0,-1-1 0,-3-9 0,0 4 0,3-5 0,-2 6 0,7-5 0,-7 4 0,9-11 0,-6 11 0,1-11 0,4 5 0,-8-6 0,8 0 0,-3 0 0,4 0 0,1 0 0,1-9 0,0-2 0,0 1 0,1-7 0,-3 15 0,3-15 0,-7 15 0,5-6 0,-10 8 0,8 0 0,-8 5 0,8 3 0,-9-1 0,4 4 0,-4-3 0,0 5 0,0 0 0,0 1 0,0 0 0,2 2 0,2 2 0,8 3 0,3 0 0,7 0 0,-2 0 0,10 0 0,-7 0 0,15 0 0,-7 0 0,1 0 0,6 0 0,-8 0 0,11 0 0,-1-11 0,-9 7 0,18-14 0,-15 10 0,18-1 0,-22-2 0,9 10 0,-16-4 0,6 5 0,-8 0 0,0 0 0,-5-3 0,3 2 0,-10-3 0,5 4 0,-6 0 0,-1 0 0,1 0 0,0 0 0,-1 0 0,7 0 0,-4 0 0,8 0 0,-2 0 0,4 0 0,-4 0 0,4 0 0,-6 0 0,2 0 0,3 0 0,-4 0 0,0 0 0,5 0 0,-10 0 0,2 0 0,-4 0 0,1 0 0,-2 0 0,1 0 0,0 0 0,-1 0 0,0 0 0,0 0 0,1 0 0,0 0 0,-1 0 0,0 0 0,0 4 0,0-4 0,-4 3 0,0-3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11:10.1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285 1 24575,'0'23'0,"0"3"0,0-7 0,0 12 0,0 0 0,0 8 0,0-1 0,0 30 0,0-23 0,0 31 0,0-28 0,0 9 0,0-1 0,0 1 0,0-9 0,0-1 0,0-9 0,0 1 0,0-2 0,0 3 0,0-3 0,0-5 0,0 4 0,0-10 0,0 11 0,0-6 0,0 1 0,-3-2 0,2-6 0,-3 7 0,4-5 0,0 4 0,0-6 0,0 7 0,0-5 0,0 4 0,0-11 0,0 4 0,0-4 0,0 5 0,0 0 0,0-5 0,0 4 0,0-9 0,0 9 0,0-9 0,0 9 0,0-5 0,0 7 0,0-1 0,0 0 0,0 10 0,-4-7 0,4 2 0,-4-5 0,4-10 0,0 4 0,0-1 0,0-7 0,0 12 0,0-11 0,0 6 0,0-4 0,0 0 0,0 0 0,0-4 0,0 3 0,0-3 0,0 0 0,0 3 0,0-7 0,0 7 0,0-6 0,0 6 0,0-7 0,0 7 0,0-6 0,0 2 0,-2-3 0,1 2 0,-1-2 0,2 1 0,-1-3 0,-1-1 0,-2-4 0,0-1 0,-1-4 0,0 1 0,-1-5 0,0 1 0,0-2 0,0-1 0,-1 0 0,1 1 0,-5-6 0,3-1 0,-3 0 0,3-3 0,1 3 0,-1-5 0,-4-1 0,3 1 0,-2 0 0,3 0 0,0 0 0,1 6 0,-1-5 0,1 9 0,-4-9 0,3 9 0,-2-3 0,3-1 0,1 8 0,-1-7 0,1 8 0,1 0 0,1 1 0,2 3 0,0 0 0,2 1 0,-3-1 0,3 0 0,0 1 0,0-1 0,-2 0 0,2 1 0,-2-1 0,0 0 0,1 1 0,-1 0 0,0 2 0,2 13 0,2 3 0,2 7 0,4 8 0,3-8 0,-1 15 0,6-10 0,-7 4 0,8 1 0,-8-5 0,4-1 0,-5-2 0,2-4 0,-1 6 0,3-1 0,-2-5 0,-2 4 0,2-4 0,2 5 0,-4-5 0,3-1 0,-5-5 0,0 0 0,0-4 0,-1-1 0,0-3 0,0-1 0,-3 1 0,0 0 0,1 0 0,-3-1 0,2 1 0,0-2 0,-1 1 0,1-1 0,-2 1 0,2-1 0,-2 1 0,2-1 0,1-1 0,-3 3 0,4-3 0,-2 0 0,2 0 0,-1-2 0,1 0 0,0 0 0,0 0 0,0 0 0,1 0 0,-2 0 0,2 0 0,-1 0 0,-2-2 0,2-1 0,-2-1 0,1-1 0,1 1 0,-2-1 0,4-3 0,-1-2 0,2-2 0,0-6 0,4-1 0,1-5 0,6-7 0,6-4 0,6-22 0,-4 18 0,9-23 0,-10 25 0,5-19 0,1 16 0,-3-8 0,-5 19 0,0-3 0,-8 13 0,-4 1 0,1 6 0,-5-1 0,1 4 0,1 0 0,-2 1 0,1 1 0,-2-1 0,-2 3 0,1 1 0,0-1 0,-1 0 0,1 1 0,0-1 0,-1 2 0,-1-1 0,-1 2 0,0-1 0,-2-1 0,3 2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11:11.7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295 1 24575,'-18'15'0,"-1"3"0,1 4 0,-3-2 0,-8 8 0,7-1 0,1-5 0,3 13 0,3-14 0,-1 5 0,4-4 0,0-8 0,3 9 0,0-9 0,2 3 0,0-4 0,1 0 0,1-4 0,1 2 0,-1-2 0,5 0 0,-3 0 0,1-4 0,1-1 0,-1 1 0,2 0 0,-2-1 0,1 1 0,-1-1 0,2 0 0,-2-2 0,2 3 0,-2-3 0,2 2 0,-2-2 0,1 1 0,0-1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11:12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24575,'0'14'0,"5"0"0,1 11 0,13-2 0,-7 15 0,16-2 0,-8 21 0,3-24 0,0 30 0,1-31 0,-4 9 0,13 2 0,-8-7 0,-2 0 0,6 0 0,-9-9 0,2-5 0,-2-2 0,-7-7 0,-1 0 0,-3-4 0,3 0 0,-6-4 0,2 0 0,0 4 0,-2-4 0,2 3 0,-3-3 0,-1 0 0,-1 0 0,1-1 0,-3 1 0,1-2 0,-2-1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4:29:13.1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1 15935,'32'18'292,"4"2"-248,7 3 46,6 1-45,1 1 0,0 0-45,-1 2 44,-3-4-44,-6 0 23,0-2-23,-11-7 22,-1-2 23,-7-4-23,-3-2-22,-4-1 0,0-1 23,6 2 22,-3-2-45,5 1 0,-9-1 0,-3-2 22,-4 0 225,-5-2-135,-1 0-90,-10 0-22,-4 0 112,-16 0-44,-8 3 21,-12 8-89,-9 11-22,-12 10 44,-5 9 1,-7 3-735,-1 1-543,7-2-1010,7-7-3744,11-11 6009,10-12 0,22-7 0,8-6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11:23.4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18 24575,'9'-4'0,"-1"2"0,0 0 0,1 2 0,0-2 0,3 1 0,-7-1 0,12 2 0,-10-2 0,15 2 0,-15-2 0,15 2 0,-12 0 0,8 0 0,-6 0 0,1 0 0,4 0 0,-3 0 0,3 0 0,-4 0 0,-1 0 0,1 0 0,-1 0 0,-3 0 0,3 2 0,-7 1 0,3 2 0,-3 0 0,0 0 0,-1 0 0,1-1 0,-3 1 0,0 0 0,-2 3 0,0 3 0,0 2 0,0 2 0,0-3 0,0 1 0,0 0 0,0 5 0,0-5 0,-2 5 0,-2-5 0,-2 0 0,-5 4 0,1-3 0,-4 4 0,1-8 0,0 2 0,1-2 0,-1 2 0,-15 6 0,11-4 0,-16 1 0,14-1 0,-5-5 0,0 2 0,0-3 0,5 0 0,2-1 0,4-1 0,4 0 0,1-1 0,3-2 0,1 0 0,1-2 0,1 1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11:25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257 0 24575,'-11'0'0,"2"0"0,0 0 0,4 0 0,-3 0 0,3 0 0,0 0 0,-2 0 0,-3 0 0,-1 0 0,-1 0 0,5 0 0,-4 4 0,6-1 0,-2 4 0,-1-1 0,2-2 0,-2 2 0,3-1 0,0 3 0,0-3 0,0 4 0,0-5 0,0 1 0,3 0 0,-2 0 0,1-1 0,0 1 0,-1 0 0,2-3 0,-1 2 0,-1-1 0,1 2 0,1-1 0,-2 1 0,3 0 0,-3-1 0,1 1 0,-1 0 0,1 0 0,-1-1 0,3 1 0,-3 0 0,4 3 0,-4-3 0,3 4 0,-4-1 0,4-2 0,-4 5 0,4-5 0,-4 2 0,5-3 0,-2 0 0,2 1 0,0 0 0,0 0 0,0-1 0,0 0 0,0-1 0,0 1 0,0 0 0,0 3 0,0-2 0,0 2 0,0-3 0,0 3 0,0-2 0,0 2 0,2 0 0,1-2 0,3 2 0,-1 0 0,0-2 0,2 4 0,-1-1 0,1-2 0,2 2 0,-4-4 0,4 1 0,-1-1 0,-3-2 0,3 2 0,1-2 0,-4 0 0,7 2 0,-7-2 0,3 1 0,-3 0 0,3-4 0,-2 4 0,2-1 0,-3 0 0,3-1 0,-3-2 0,4 2 0,1-2 0,-4 2 0,4-2 0,-1 0 0,-4 0 0,7 0 0,-7 0 0,4 0 0,-1 0 0,-2 0 0,5 0 0,-5 0 0,2 0 0,0 0 0,-2 0 0,2 0 0,0 0 0,-2 0 0,2 0 0,0 0 0,-2-2 0,5 2 0,-3-6 0,1 5 0,-3-6 0,-1 7 0,0-4 0,-3 3 0,0-1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11:30.6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295 1 24575,'0'8'0,"0"7"0,0 20 0,0 2 0,0 11 0,0 1 0,0-1 0,0 17 0,0-6 0,0 3 0,0 3 0,0-18 0,0 10 0,0 7 0,0-12 0,0 11 0,0-14 0,0 8 0,0-8 0,0-2 0,0-9 0,0 1 0,0-1 0,0 1 0,0 0 0,0-1 0,0-6 0,0 5 0,0-11 0,0 5 0,-4-2 0,-1-3 0,0 4 0,-2-6 0,6 6 0,-2 2 0,-1-1 0,3 7 0,-2-12 0,-1 5 0,3-2 0,-3-8 0,4 8 0,0-15 0,0 9 0,0-9 0,0 4 0,-3 0 0,2 1 0,-3 0 0,4 0 0,0-10 0,-3 3 0,3-6 0,-3 2 0,3-3 0,0-1 0,-2-1 0,0-2 0,-2-1 0,0-2 0,-4-4 0,1-8 0,-5 0 0,-1-9 0,-1 4 0,-3-11 0,-1-2 0,-2-7 0,3 7 0,-2-5 0,6 11 0,-2 2 0,6 1 0,-3 9 0,4-4 0,-1 5 0,6 1 0,-2 3 0,4 0 0,-3 5 0,4-1 0,-2 1 0,2 14 0,3 2 0,1 13 0,8 0 0,1-2 0,3 2 0,0-1 0,7 8 0,-5-5 0,11 7 0,-6-7 0,1 1 0,4 0 0,-7-6 0,0-2 0,-3-5 0,-5-5 0,-1-1 0,1-3 0,0 0 0,-4 0 0,3-2 0,-7 0 0,3-4 0,1 5 0,-4-4 0,4 2 0,-5-3 0,1 0 0,0 0 0,-1 0 0,1 0 0,3 0 0,-2-2 0,3-5 0,-1-2 0,0-9 0,5 0 0,0-6 0,-1 0 0,3 0 0,-6 0 0,9-11 0,-4 9 0,1-9 0,-3 11 0,-4 0 0,0 0 0,-1 5 0,0 1 0,0 6 0,-4-1 0,0 0 0,-1 4 0,-2 1 0,2 3 0,-2 1 0,0-5 0,3 4 0,-3-3 0,2 0 0,0 2 0,-1-2 0,3 4 0,-4-1 0,3 0 0,-1 1 0,-2-1 0,4 1 0,-4 0 0,2 0 0,0 2 0,-2-2 0,2 2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11:32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289 100 24575,'-22'7'0,"5"1"0,-7 12 0,4-4 0,-7 11 0,-1-3 0,2-1 0,-2 5 0,9-13 0,1 5 0,6-7 0,6-6 0,-3 4 0,5-8 0,-2 5 0,4-1 0,0-2 0,2 2 0,-2-2 0,1 0 0,-1-1 0,2 1 0,-5 0 0,4 0 0,-5 1 0,6-2 0,0 1 0,-1-3 0,8-4 0,-5-1 0,9-8 0,-6 6 0,4-7 0,-3 3 0,6-4 0,-1-4 0,4-2 0,-1 0 0,3-10 0,-2 8 0,8-11 0,-6 7 0,4 0 0,-6 6 0,-1 1 0,-2 5 0,1 1 0,0-1 0,-4 4 0,2 0 0,-2 4 0,1-1 0,1 0 0,-2 1 0,0-1 0,3 0 0,-7 3 0,7-2 0,-7 2 0,4-1 0,-5 2 0,1 0 0,0 2 0,-1-4 0,1 3 0,-1-1 0,0 2 0,0 0 0,0 0 0,0 2 0,0 1 0,1 2 0,0 3 0,5 6 0,-2 0 0,6 9 0,-2-4 0,4 4 0,0 2 0,0-1 0,7 9 0,-5-7 0,7 13 0,-8-13 0,0 5 0,-5-12 0,-1 4 0,-5-13 0,0 4 0,-1-9 0,0-1 0,-3 1 0,2 0 0,-3 0 0,2-3 0,-2 2 0,1-3 0,-2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11:34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24575,'0'22'0,"0"3"0,0-6 0,0 4 0,0 8 0,0 1 0,0 7 0,0-6 0,0 10 0,0-15 0,0 15 0,0-17 0,0 12 0,0-17 0,0 14 0,0-14 0,0 8 0,0-5 0,0-5 0,0 4 0,0-4 0,0-1 0,0 5 0,0-9 0,0 4 0,0-5 0,0 4 0,0-3 0,0 1 0,0-4 0,0-2 0,0 0 0,0 3 0,0-6 0,0 2 0,0-3 0,0 0 0,0-1 0,0 1 0,0 0 0,0 0 0,0-1 0,0 1 0,0-1 0,0-1 0,0-1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11:35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24575,'15'0'0,"10"0"0,-4 0 0,9 0 0,-6 0 0,7 0 0,-5 0 0,18 0 0,-22 0 0,21 0 0,-27 0 0,13 0 0,-10 0 0,0 0 0,-2 0 0,-4 0 0,-1 0 0,1 0 0,0 0 0,-5 0 0,1 0 0,-5-2 0,1 2 0,0-3 0,-1 3 0,-1 0 0,-2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11:37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24575,'20'0'0,"-5"0"0,3 0 0,6 0 0,-9 0 0,15 0 0,-11 0 0,0 0 0,-1 0 0,-1 0 0,-3 0 0,0 0 0,-2 0 0,-3 0 0,0 0 0,-1 0 0,0 0 0,-2 0 0,2 0 0,-3 0 0,-1 0 0,1 0 0,0 0 0,-1 0 0,1 0 0,-1 0 0,1-2 0,-1 2 0,0-2 0,0 2 0,-2 0 0,0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14.973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3 50 9253,'0'-11'2803,"0"1"-1884,0 4-358,0 1-23,0 2-157,0 0-22,0 0-45,0 0 0,0 2-68,0-2-89,0 3 404,0-1-315,2 1-44,0 0-45,3 0 45,-1 1 22,0 5-67,-2 2-45,-1 6 0,0 0-22,0 4-45,-1 0 67,1 2-90,-1 3 1,0 0-23,0 2 22,0-2 0,0-1-44,0-2 67,-2-1-68,0-1 68,-2-1-45,0-4 45,3-3-45,-3-4 45,3-1-22,-1-3-23,0-1 45,2-1-1,-1 0-111,0 0 45,1 0-1,-1-2-22,1-3 0,0-3-22,0-4 67,0-1-22,0-2 44,1-1-89,5 0 89,2-4-67,5 0 45,2-5-67,1 1-22,2-1-91,-2 4-44,1 3 179,-4 5-90,0 3 46,-1 1-1,-3 2-22,3 0 67,-5 4 1,1 0-24,-4 3 91,-1 0-46,1 0 46,-1 3-23,0 2 22,-2 4 1,0 1-1,-1 3 0,0 1 23,0 12-45,0-5 45,0 10-67,0-12 66,-2 1-44,0-3 45,-2 0-45,2-5 23,-1-3-46,2-5 68,-1-2-45,2-1 22,-1-1-89,0 0-45,1-6 45,-1-4 45,1-6-23,0-6 22,0 1-89,0-2 112,2 3-45,0 2 45,2 2-22,0 2-1,1 3 1,1-1-23,1 3 45,3 0-67,4-2 44,-3 3 46,2-3-46,-5 4 23,0 1 0,-1 1-22,-1 1 22,-1 2-22,0 0-23,-1 1 22,0 0-66,-2 1 156,1 0-134,-2 0 156,1 11-89,-1-2 45,1 11-22,-2-4-1,1 2-22,-1 2 67,0 1 0,0 1-22,0 1-22,0-2 66,0 6 1,0-10-22,0 3-91,0-12 68,0-3-67,0-2 44,0-2-22,0-1 0,3 0 45,1 0-45,3 0 22,0 0-44,1 0 44,0 0-44,0-1 44,-1 0-22,1-2-22,-1 1 44,-1-1-44,0 1 67,-1 1-68,-1 0 46,0 0-68,-2 0 0,1 0-224,-2 1-2669,-1 0 1,0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16.210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53 129 6563,'-14'0'1435,"1"0"-964,5 0 112,2 0 89,1 1-66,2-1 44,1 1-45,2 0 2354,0 0-2801,6-1-113,1 0 22,4 0-89,-1 0 111,-1 0-89,-3 0 0,1-1 23,0-2-23,-2-1 44,2-1-111,-2-1 0,0 0 22,-1-1 45,0 0-45,0 0-44,0 2 43,-2-1 24,1 2 44,-1-1-67,-1 0 90,1 0-90,-1 1 90,0 0-67,-1-1-1,1 0-111,0-1-23,0 1 112,-1-2 1,1 3 66,-1 0-22,0 3 157,0 0-157,0 0 22,0 1-44,0-2 44,0 1-22,-2-2 0,-1 1-22,-2 1 67,0 0-23,0 1 45,1 0-67,-2 0 0,3 0 0,-2 0 0,0 3 67,1 1-134,0 3 134,-1-1-67,0 0 0,-1-2 23,0 1-46,-5 4 23,2-1 113,-2 6 22,6-4 21,-1 4-111,4-2 67,0 0-134,2-5 67,0 0-68,0-2 46,0 0-1,0-1-22,0 3-45,0-1 45,0 1 0,0-2 45,3 0-45,3-1 67,9 3-67,-2-2 67,3 1-44,-5-2 45,0-3-68,1 2 67,1-3-67,-1 1 45,6-1-90,-4 0 45,2 0-202,-4 0-269,-1-3-538,-1-2-852,0-5-2780,-1-1 4641,-4-1 0,-1 5 0,-3 2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17.043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151 35 10173,'0'-11'2017,"0"2"-1456,0 4-90,0 2-157,-1-1 23,-2 3-136,-1 0 23,-3 1-157,1 0-22,-1 0 0,0 0-23,0 0 23,-3 0-112,1 0 89,-2 2-44,-1 2 44,0 4-22,-1 4 90,0 2-45,3 1-22,2 1 66,3-1-66,2 1 22,2 0-68,0 1 68,1-2-67,0 0 22,0-4 0,0-2 0,0-2 22,0-2-44,2-1 44,1-1-44,2-2 66,2 2-88,-1-2 66,0 1-44,2-2 22,-1 0-45,2 0-67,7 0-158,-3 0-268,7 0-179,-4 0-91,1 0-402,-2 0-472,-1 0-1053,-4 0 2735,-2 0 0,-4 0 0,-2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4:29:31.82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1519 6675,'6'-39'2332,"0"2"-1861,-2 4-23,-1 1-224,0 1 135,0 1-292,-1-1-44,4-1-1,-2 1 45,1 1-22,-1 5-23,0 5-22,0 7 0,-2 6-22,1 3 22,-2 2-134,2 2 22,3 0-112,2 0 66,3 0 24,1 0 201,-1 0 23,-1 5 67,-1 5-23,-3 9-201,-1 4 269,-1 4-157,0 3 89,0 1-3481,1 3 3459,0 4-89,2 2 89,2 6-67,1 6 44,5 5-21,-1 4-46,3 4 23,-2 0 0,1-5-23,-5-5 3325,-2-8-3324,1-5-23,-2-5 0,-1-5 22,-1-7-22,-2-4 22,-2-8 23,1-2-22,-2-7 448,0 0-359,3-4-90,0-15 45,7-8 0,1-21-111,3-4 88,2-9-44,0-4 23,3-2-46,-1-4 46,0 2-1,-2 2-67,2-1 45,-2 1 0,2-1 23,0 0-46,-1 4 23,0 0-3436,-4 8 3436,-1 4 0,-2 10 0,-4 9 0,0 8-90,-3 10-67,-2 5-44,1 5 3234,-2 1-3123,2 6 157,-2 6-67,2 13 23,-3 9 21,4 14-88,-4 8 88,2 12-44,-2 1 45,2 7-45,0-4 23,1 0-23,3-4 0,3-3 22,5-2-44,3-6 66,2-7-88,-1-8-68,-3-8-68,-2-12 1,-3-7 269,8-10-23,-5-3 0,7-11-44,-3-5-23,-1-14 67,-1-7-112,-2-3 90,-3-5-45,1-2 22,-3-4-22,1-3 23,-1-5-23,0-2 0,-1-7 22,2-9-44,3-4 44,0-8-382,3-3 337,0-5 1,4-2 67,2 1-90,2 1 45,-2 8 0,-2 7-22,-3 10 22,-5 12 22,0 12-44,-3 14 22,1 10 0,-1 7 360,0 5-360,-1 3-67,1 3 22,-2 2-45,1 0 68,-1 2-45,0 0-46,-2 0-268,-3 0 314,-1 15 112,0 4 22,0 19-67,2 7 0,-1 11 67,0 13-45,1 16 46,2 9-46,-1-40 0,1 1-236,3 2 0,0 0 236,0 1 0,1-1-22,3 4 0,1 0 22,-2-2 1,1 0-12,2 2 1,1 0-1,-1 1 0,0 0 11,-1 1 1,0 0 44,1 2 1,-2 0-57,-2 0 0,-2 2 22,0-1 1,-1 1-34,-2-1 0,0 0 11,-1-3 1,-1 0 10,-1-4 1,0-1-12,0-5 0,0-2-33,-1 39 44,3-12-22,0-10 90,4-10-113,-1-8 46,0-9-46,-1-13 1,-1-8 44,0-12 23,0-5 134,-2-3-66,1 0 585,0 0-698,0-5 44,1-6 24,2-12-113,-2-13 112,3-11-67,-3-11 22,4-8-22,-4-10-22,3-6-402,-3-13 413,1 43 0,1-1 11,-1-4 0,0-1-45,4-1 0,1 0 56,0 0 0,1 1-22,-1 4 0,1 1 33,14-41-145,-8 14 145,2 17-22,-5 15-22,-3 15-46,-2 13 24,-1 8 352,-2 8-465,-2 0 127,-1 4-149,1 0 112,4 4 67,3 17 157,-1 14-23,3 28 68,-5 14-135,0 8-22,-1-1-22,-3-8-46,3-16 23,-1-16-22,0-16 22,0-17 89,-3-4 91,1-7-24,2-5-66,3-22-23,5-20-156,5-24-68,4-15 0,2 1 112,0 7-22,-4 9 89,-4 19-44,-7 16 44,-3 14-89,-5 10-90,0 6-45,-2 3 225,5 1-1,-2 0 45,7 0 46,-2-4 44,2-8-157,1-10 44,-3-14-44,1-6 0,-1-6 112,0 0-89,-1 0 22,4 3-23,3-1-22,5-2-3459,2 6 3459,-1 2 0,-3 9-45,-6 10 0,-3 8-44,-3 7-23,-1 5-46,0 1 3438,0 0-3235,-1 12 135,1 16-91,2 26 91,0 21-24,1 15-156,-1 2-235,1 3 258,-2-9 66,0-2-21,-1-6-1,0-9-112,0-1 90,-1-14-90,3-6 45,0-14-45,0-13 347,1-10-144,1-7-1,1-14-45,5-17-90,-1-23-44,4-23-45,-3-13-345,-6 37 1,1-1 288,-3-2 0,-1-1-1,1-2 1,0-1 22,0-2 0,-1 0 34,-2 1 0,0 1 78,2-1 0,-1 0 0,-1 4 0,0 0-22,0 2 0,0 0-3235,3-43 3246,-1 3 0,-1 7-57,3 2 80,-1 6-46,2 3 46,1 4-23,-1 6 89,2 6-89,-1 4 23,1 9-1,0 0-22,-1 13 315,-3 5-338,-2 9 3386,-1 7-3453,-3 4 22,4 5-88,-2 1 66,2 0-22,0 0 22,-1 5 158,1 8-91,0 12 46,-2 11-23,2 10 67,-2 9-45,1 10 113,3 13-294,0 14 215,-3-41 0,2 1 22,0 6 1,1 2-34,-1 2 0,1 1-12,2 5 1,1 2 11,1 2 0,1 0-1,1 5 1,0 0-12,0 1 1,0-1-34,1 2 0,-1 0 22,-2-2 1,0-1 22,-2-1 0,0-1-342,-1-2 1,-2-1 352,0-5 0,-1 0-34,-1-3 1,0 0-64,0-7 1,0-1 85,4 44-45,1-12 0,3-14 45,1-10-45,-2-10 0,-1-9 313,-3-6-313,-1-8-67,-1-7-23,0-9 784,-2-7-582,1-5 184,-2-2-139,2-9-134,1-15 66,4-22-66,3-23-1,4-19-22,-5 38 0,0-3 22,0-4 1,1-2-35,0-4 1,1-1-202,-1-1 0,1-2 224,-1 0 1,0-1-12,1 4 0,-1-1 0,1 1 0,1 0 0,-2 5 0,1 2 0,0 2 0,-1 2-23,10-44-22,-7 14 0,-1 11 68,-8 22-68,1 12-22,-4 21-247,1 8 580,0 7-379,0 2-40,3 0 64,-2 5 21,3 17 158,-1 17-45,0 26 67,0 14-67,-2 7-1,1 0-44,1-11 68,0-15-68,-1-19-23,-1-20 114,0-10 133,-2-9-135,3-2-22,1-21-44,4-13 22,3-25-45,1-11-23,-1-2 23,0 5 23,-3 7-46,-2 16 1,-4 19-292,-3 13 0,-1 10 448,0 28 337,0 17-291,0 36-68,0 12 23,0-4-113,0-13 45,0-21-67,0-17 45,0-17 0,2-10 112,-2-7-45,4-2 0,0-20-44,5-14-68,4-31-158,5-16-21,1-6-171,2-2 305,-2 7 45,2 9-22,-5 17-1,-3 17-111,-6 18 44,-1 12-45,-1 5 284,3 4-261,2 0 44,1 15 270,-1 16-112,1 27-23,-3 17-67,3 8 45,-3-6 0,3-9-90,-1-18 45,-2-14-90,1-14 180,-3-12 22,3-5 135,6-23-203,6-19 1,6-26-22,4-22-412,-2-5 400,-14 40 1,0 0-12,-1 1 0,0-1-12,1 0 1,-1-1 34,13-45-23,-4 6-61,-6 17 105,-4 23-111,-5 19-90,-2 20 68,-3 5 22,5 6 44,0 0 409,3 0-386,1 0 19,-3 6-64,1 0 0,-1 9 45,-1 4-23,1 11 46,-1 12 22,-2 13 45,1 14-90,-3 10-23,2 3 68,1 4 22,1-7-44,5-9-46,-1-12 46,-1-18-68,-3-14-22,-2-13 67,-3-7 67,5-5 134,3-1-66,5-16-68,6-18-67,2-27-45,1-21-491,-1-14 469,-11 43 0,-1-1-68,-1-2 1,1-1 100,0-2 0,1 0 11,-2 1 1,0 1 11,-1 4 0,0 2 11,7-34 0,-6 25-112,-3 26-224,-1 18 44,-1 12 158,2 26 759,1 16-378,3 33-135,1 17-94,6 10 94,-11-48 1,2 1 10,1 1 0,0-1 0,-2-1 1,0-1-34,0 2 0,0-1-274,-1 1 1,0-1 228,-1 1 0,1-1-1,-1 3 1,1-1-12,2 1 1,-1 1 0,-1-1 0,0 1-34,2 1 0,0-1 22,6 44 0,1-9-22,-3-21-44,-1-17-1,-4-23 394,-1-13-102,-4-10-90,-3-10-157,-1-23 627,0-20-605,0-38-11,0 33 0,0-2-538,2-9 0,0-2 258,0-9 0,2-2 89,2-4 1,1-1-859,2-7 1,3-1 700,1-1 1,3 0 134,0 1 1,2 2 156,1 4 0,-1 3 45,-2 8 0,0 3-25,-2 9 0,-1 4 137,6-30 90,-7 29-270,-3 28-178,-5 17 268,5 18 225,0 28 112,5 25-158,1 33 55,-6-38 0,-1 2-234,0 4 1,0 1 134,1 0 0,1 1-56,-2-1 0,1 0-23,0-4 1,-1-1 445,0-2 0,0 0-412,-2-2 0,1-1 23,6 48-113,-7-47 1,0 1 10,0-1 1,1-1-34,-1 3 0,1 0 67,7 45-67,2-6 22,2-14 1,-3-11 37,0-17-127,-5-16 0,-2-12 67,-3-14 598,-1-1-464,2-7 334,0 2-355,5-21-91,-1-16 45,6-25-67,2-21 0,4-8-1087,-10 37 1,0 0 1018,0 0 1,0 0 45,-1-2 0,-2 1-54,6-41 99,-6 14-46,-5 20 23,-2 20-2774,-2 18 2662,0 13 1138,2 5-1250,0 4 156,3 5 68,1 12 0,2 10-45,-1 17 3459,-1 11-3436,0 9 89,-2 15 68,0 4 45,1 7-136,1-6-21,2-13-23,-2-15 0,-1-24-23,-1-10 1,1-16 67,1-1 67,5-5 89,3-5-89,5-16-67,4-20 0,0-23-45,3-14 22,-2-10-417,-3-6 417,-1-3-89,-1-1 112,-1 6-90,1 9 90,-6 15-45,-3 12-45,-3 19 45,-3 11-45,0 13-22,-2 7-292,0 4 292,0 2 485,1 5-462,2 7 66,2 7 68,-3 8-68,0 2 0,-1 1 23,-2 1-67,0-2 44,1-4-22,-2-3 0,4-8-22,-4-1-45,2-9-1,0 0 68,0-4 90,2 0-90,-1 0 45,3 0-1,0 0-21,3 0 66,1-6-44,3-7-22,1-10-23,-1-11 67,2-7-134,-3-3 67,-1-5-23,-5-3 23,-2-3 0,-4 3 0,0 4 23,0 10-1,0 9 23,0 2-90,0 5 90,0-1-90,0 3 45,0 6-45,1 3 23,1 7-202,1 2 90,2 2 21,-1 0 113,3 7 67,1 8 46,0 12-24,-2 8 68,1 7-112,-3 0 67,2 5-45,-3 3-22,1 7 22,2 8-67,-2 11 45,3 12-68,-1 9-211,-1-45 0,-1-1 256,0 2 1,1 0-1,1-2 1,0-1-23,4 37 23,5-10-23,-1-21-23,-1-12 23,0-14 23,-1-10 44,-2-4-67,-1 0 22,-3 2-22,1 4 491,-4 3-491,2 0 23,-5-5 21,2-5 1,-2-8 67,0-3 45,0-2-179,2-22 89,0-6-67,2-21 45,-1-1-68,1-2 90,0 1-134,2-4 134,-2-1-111,3-5 44,-1 0 0,1-4 0,1-2 0,-2-2 0,1-5-23,-1-1 23,2-3 23,1-1-46,-1 3 46,3 0-68,-1 6 45,1 6-23,1 10 23,-1 10 0,1 10 0,-4 9 0,-1 8 0,-5 5 0,0 6-628,-2 3 561,0 25 179,0 5-112,3 30 46,1 2-24,4 11-22,1 7 67,3 8-45,-1-18 1,2 2-600,-4-18 1,1-1 587,5 17 0,-1-2 12,4 15-1,1-13-22,-6-9 45,2-12-45,-5-10 0,0-11-45,-3-8 1131,-3-10-1108,2-3 67,-3-4 67,1-2-68,0 0 1,0-5 45,1-12-68,1-10 1,2-14-23,-2-6 22,-1-3-22,-1-4 0,0-2 0,0-4 0,0-3 22,-1 3-66,3 2 66,-2 11-67,2 7 45,-3 15-157,1 11 1,0 8-248,7 23 426,-4 16 23,7 27 44,-2 17-111,3 2 67,2 3-23,1-8 1,-1-5 0,-2-5-1,2-6-67,0-6 45,1-10-23,-1-14 23,-5-11 113,-1-10 21,-5-5 23,2-9-67,0-16-45,4-15-45,-1-19 0,1-5 0,-1-1-23,2 2 1,-1 9 44,0 5-22,-3 14-22,-5 8 22,1 10-112,-4 10-382,0 1 494,1 13 67,0 3-44,2 9-68,0-3-22,-2-3 0,1-9 201,-2-3-896,0-3-314,3 0 67,-2 0-269,7 0-919,-2 0 2197,2 0 0,-5 0 0,0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18.033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14 0 13693,'0'11'1076,"0"1"-897,0 7 1,0 5 21,0 4-43,0 6 66,0 4-90,-1 7 0,-1-1-44,-1 3 0,0-3-67,1-6-1,1-4-22,0-6-22,1-5 67,0-6-68,0-6 46,0-5-23,0-4 44,0-1-66,0-1 0,0-6-1,0-4-44,0-3 45,0-1-69,0 4 91,0 0-67,0 1 67,0 1-22,2-2-23,1 1 0,2-2 0,1 1 0,-1-1-134,0 0 45,2 2-68,-2-1 112,1 4-89,1 0 112,-1 1-68,0 2 1,2 0 111,-1 0-22,5-2 0,-4 1 45,1 0-67,-6 3 67,-1 1 22,0 0 136,2 4-69,-1 3 23,1 6-22,-2 5 67,0 1-45,-1 3 68,1 1-1,-2 0 269,1 17-335,-1-11 21,0 8-112,0-15 68,0-4-157,0-4 67,0-3-539,0-7-2958,0-1-2041,0-9 5538,0-6 0,0 3 0,0-2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19.126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81 74 9164,'9'6'2130,"-1"-1"-1659,-8-5 672,0 0-1143,2-4 67,-2-1-67,2-3 23,-2 0-1,0 1 23,0 2-45,0 0 22,0 0 1,0 1-23,0-1 90,0 1-113,0-2 91,-2 2 88,-1 1 91,-1 0-247,-3 0 45,2 0 22,0 1 22,-1 1-43,1 1 44,-3 0-135,2 0 45,-3 4-23,5 1 46,-2 5-23,2 0 67,0 2-67,0 1 89,-2 7 46,2-4-23,-1 5-67,4-6 89,-1 0-67,2 0 68,-1-2 22,1 0-67,0 3-90,0-5 22,1 1-44,0-6 67,2-3-68,-1-1 46,2 0-46,-1-2 113,2 1-90,0-1 67,7 0-89,-1-2-23,5-4-112,-4-4 45,-2-4-45,-1 1 89,-3-2 1,1 0 0,0-12-23,-4 7 68,1-7-23,-3 13 112,-1 4-67,0 4 45,0 3-45,0 2 314,0 0-291,0 4-23,0 0 89,0 6 1,0 1 67,0 4 44,0 3 46,0 1 157,0 0-202,0-1-45,3-2-90,2-2 0,1-4-67,2-2 67,1-3-44,0-3 66,0 0-89,-1-1-156,0 0-338,0 0-874,-1-1-2286,1-6 3654,-3 0 0,-1-1 0,-3 3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20.459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0 77 13424,'14'0'986,"-3"0"-627,-7 0 89,0 4-22,-1 1-90,1 8-44,1 1-45,0 5-46,-2 2-21,1 2-45,-1 3-23,-1-2-45,1-2-22,-2-3-23,0-6 45,0-5-67,-1-4 112,0-3-157,0-1-22,0-3 67,0-3-112,0-6 45,0-4-45,0-4 45,0-2-45,0-1-68,1 0 1,2 0 22,1 1-45,4 1-45,0 2 225,3 1-90,-1 1 89,3 2-44,-1 4 22,-1 2 23,1 3 0,-1 3 44,-1 1-89,1 1 22,-3 1-45,2 0 90,-3 0-44,2 0 66,-3 2-44,-2 0 22,1 4 22,-1 1 23,2 8 0,-3-5-1,1 6-21,-2-7 22,-1 1-45,0 0 22,1 6 0,0-3 23,-1 5-45,0-3 67,-1 1-67,0 1 45,0 0-67,0 0-1,0-1-290,0-1-1593,0 1-269,0-7-1368,0-1 3543,0-7 0,0-1 0,0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20.992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 0 10128,'3'11'1861,"0"0"-1144,-2-4-22,-1 0 23,2 3-45,-2 2-113,1 1-112,-1 3-133,0-1-47,0 3-111,2 1-45,1 0-67,1 0-67,-1-3 44,0-3-22,-1-2 45,0-3-112,0-2-180,1-4-112,-1 0-1143,-1-2-90,1-4-1771,-2-3 3363,1-7 0,-1 5 0,0 1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21.437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0 1 15733,'6'4'314,"-1"0"-246,-1 3-68,0-1 22,1-1 0,0 1-202,1 0-559,-3 1-1256,1 1-2378,-2 0 4373,-2-1 0,0-3 0,0-2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22.285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161 56 10263,'0'-12'2667,"0"3"-2084,0 3-201,-4 1-1,-2 0-135,-3-1 46,1 2 66,-1 1-88,2 0 178,-2 2-134,2 0-112,-3 1-180,2 0 23,0 5-45,-1 3 45,2 8 44,-1 1-21,0 3 134,1 1-90,-2 1 89,2 2 23,-1-1 24,4 2-69,-1-1-22,4-3-68,-1 0-44,2-3 0,0 1-45,0-3 45,1 1-68,3-4 46,5-1 21,1-7-66,5-1 0,-1-4-23,2 0-90,1 0-290,2-1-473,0-5-2509,14-6-674,-7 1 4081,8-3 0,-20 9 0,-4 1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23.515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140 436 9231,'-6'-9'2959,"-1"1"-2062,2 1-269,0 0-224,-3 1-113,0 1 91,-2 1-270,0 0 156,-1 2-43,2-1-46,-1 2-134,2 0 45,-1 1-68,1 0-22,-1 6 404,1 14-113,3 1-134,1 11 22,4-7-44,0-1-68,0-1-22,1 0-22,1-9-68,2 1 90,0-10-113,0 0 91,1-3-90,0-1-1,2-1-111,-1 0-23,4-3-89,0-5-158,0-6 23,0-6 23,-3-2 246,1-11 179,-5 10-22,2-2 45,-5 16 134,1 5 112,-1 2 404,0 2-672,0 4 202,0 6 43,0 4 24,0 7-90,0-1-23,0-2-22,0-3-135,2-1 113,2-3-135,4-1 44,1-3-21,2-2 67,-1-3-90,1-1 23,1-1 21,-1 0-44,3 0-89,10 0-2,-4-3-21,9-3 23,-9-5-23,-1-4 89,-1-1-44,-2-2-90,-1-2-291,0-14 201,-4 4 91,-1-10 20,-5 9-110,-2-4 22,0 1-45,-1-4-23,-1 3 91,-1 0-382,0 3 246,0 4 23,-2 3 180,0 5 67,-1 3 22,-1 0 90,1 5-23,-2 0 23,0 5 0,1 1 112,0 2 247,-3 2-203,1 1-156,-3 1 22,2 0 67,1 8 158,0 5-23,0 10-45,0 5-44,-6 18-90,2-11 66,-3 12 158,4-13 0,2-1 22,2 0-44,3 1 44,1 1-45,1 2 46,6 2-1,9 14-246,2-16-90,7 6 112,-7-21-156,0-3 133,-1-2-66,-1-3-23,1-2 44,2-2-66,1-2-247,11 3-135,-7-5-627,6 3-561,-10-6-2063,-1 0 3655,-3-2 0,-6-1 0,-4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28.545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26 265 7751,'-6'7'1435,"1"-2"-1211,4-5-89,-1 0 0,2 0-68,-1 0 45,0 0 89,0 0 69,0 0 155,-1 0 114,1 0-1,0 0-180,0 0 876,1 0-1077,-2 0 157,2 0 3408,-1-1-3498,4 1-90,2-1 45,1 1-156,2 0 134,1 0-22,-1-1-23,3-1-68,-2-4-21,2-2-23,0-2-23,-2 0 46,1 2-46,-2 0 68,1 1-90,-1-1 45,1-3-67,-3-3 67,0 0-22,-2-1-90,0-7 22,-2 6 45,-1-4-45,-1 8 135,0 3-90,0 1 45,0 2-22,0 2-23,0 0 23,0 3 44,0-2-44,0 3 22,0-2-45,0 1 67,0-1-67,-2-1-44,-1-1 66,-1 3 23,0-3-22,2 3 44,1 0-66,-1 0 66,2 0-89,-1 1 22,1-2-45,0 1-134,0 0 89,0-2 113,0 1-68,0-2 68,0 2-23,0-1 67,0 0-44,0 1 22,0-1 0,0 3 606,0-1-584,-1 5-22,-1 1 45,-1 4-45,0 1 67,1 0-67,1 3 67,0 0-44,1 2 44,0 0-45,0 1 1,0 1 21,1 1-66,2-2 44,3 1-44,2-4 67,2-1-68,-2-1 46,7 1-23,-3-3 22,5-2 1,-7-5 44,0-2-112,-2 0 0,1-2-112,0-2-403,4-4 22,-2 1-291,3-2-719,-3 3-1232,0-2-3049,-1-1 5829,-4-1 0,-2 3 0,-3 3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29.243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 2 8513,'6'-1'3789,"-2"0"-2622,-4 1 3922,0 0-4954,3 0 133,2 0-65,3 1-136,1 4 0,1 2-44,-2 3-1,-1 0-22,-3-2-202,0-1-448,-3-4-875,1 0-717,-2-3-2422,1 1 4664,-1-7 0,0 5 0,0-5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30.329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 1 13873,'6'16'1502,"-2"0"-1032,-4-1-21,0 3 21,0 2-88,0 5-24,0 0-133,0 2 21,0 0-67,0-2-89,0-3-68,0-4 24,0-7-46,0-4-46,0-5-66,0-1-201,0-1 134,0-6-24,0-5-110,4-8 21,0-3 45,2-3 68,0 2 45,0 0 89,0 0 45,-1 4-67,1 2 89,-2 7-224,0 0 112,0 6-67,1 1 113,-1 2-24,-1 1 113,1 0 67,-2 0 23,2 4 157,0 3-1,0 7 45,0 4-67,0 2-45,-1 2-67,-2-1 1,0 5-158,-1-10 44,0 1-88,0-13 21,0-2-269,1-2 91,0 0 44,3 0 157,0-2-45,4-7-202,2-15 1,0 1 89,2-10 90,0 11 67,-1 3-68,-1 3-22,2 4 68,-6 7-1,2 1 1,-5 4 44,1 0-44,0 0 157,1 0-45,-1 0 134,0 0 0,-1 1 426,1 14-336,-1 0 22,-1 13-112,-1-4-22,-1-1-112,0-1 22,0-2-112,0-1 0,0-4-202,0-3-785,0-3-649,0-3 1636,-2-3 0,1-1 0,-1-2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4:36:41.301"/>
    </inkml:context>
    <inkml:brush xml:id="br0">
      <inkml:brushProperty name="width" value="0.10583" units="cm"/>
      <inkml:brushProperty name="height" value="0.10583" units="cm"/>
      <inkml:brushProperty name="color" value="#004F8B"/>
    </inkml:brush>
  </inkml:definitions>
  <inkml:trace contextRef="#ctx0" brushRef="#br0">1 283 15711,'22'4'67,"2"0"-22,9-4-45,2 0 67,0 0-45,2 1-44,-4 1 67,2 2-45,-1-2 44,-7 0-44,3-2 45,-7 0-67,0 0 44,8 0-44,-9 0 22,7 0 0,-12 0 22,0 0-44,-2 4 44,1-2-44,-1 4 67,0-3-68,-3 0 23,-1-2 0,-2-1 0,-1 0 23,2 2-23,-3-2 0,3 2 68,-2-2-114,1 0 114,0 0-90,-1 0 44,3 0 0,-4 0 1,0 0-1,-3 0-44,0 0 649,-2 0-559,-1-5-1,-1-1-45,0-9 23,-6-1-45,-6-5 0,-6-2 23,-6 0-68,2-5 67,-4 3-67,-1-2-22,2 2-68,-1 4 135,3 2-45,3 2 23,3 2 22,4 1-22,2 3 44,3 3-44,0 4-23,6 3-470,1 1 515,9 12-68,3-3 136,11 15-136,3-4 158,4 3-158,3 1 114,1-1-46,3 2 22,-1 0-44,-1 0 44,-2 0 0,-5-1-44,-2-3 44,-6-3-44,-4-5 67,-3-5-68,-5-3 68,-3-3 269,-2 0-337,-9 1 46,0 3-23,-6 6 22,2 3-22,-1 6 67,-1 4 1,-2 7 156,-6 3-89,-1 3 66,-4-2 1,3-1-135,-2-3-22,4-5-45,2-3 45,4-6-135,3-7-425,3-4-1077,-2-4-4058,-3-2 5650,-6-16 0,8 11 0,0-11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31.207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 0 14052,'10'19'1726,"-2"4"-1345,0 5-89,0 5-91,-2 6 1,0 2-112,-2 3 134,-1 2-179,-2-1 44,1 1 158,-2-2-22,1 3-225,-1-1 22,0-2 0,0-5-22,0-6-22,0-8-270,-1-8 90,-1-8-358,-1-5-1010,-2-5-828,-2-12-1190,1-9 3588,-3-13 0,6 14 0,-1 2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31.990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 30 8177,'2'-9'3901,"0"1"-3116,-1 6 22,-1 0-112,2 1-156,-1-1-24,1 1-134,0 0 23,2-1-68,1 2-112,1-1-89,2 1-68,1 0-44,3 0-23,2 0 67,1 0-89,2 0 66,0 0-88,-4 0 88,2 0-66,-4 0 44,0 3 23,-1 5 0,-1 11-67,-3-4 44,-2 5-22,-4-8 22,0-1-44,-1 1-23,-12 5-22,1-2 0,-9 5 22,5-4 90,-2-1-68,1 1 46,0-6-23,4-2 67,4-3-45,4-4 46,2 0-1,2-1-112,1 0 67,0-5-66,2 0 66,3-4-112,2 0 90,2 4-67,1 0 67,0 4 0,0 0-45,0 1 68,-1 0-46,1 0 68,-1 0-67,4 0 44,0 0-44,2 0 44,1 0-44,1 0 22,-2 0 22,-1 0-67,-5 0 68,-1 0-46,-3 0 46,-1 0-113,0 0-179,0 1-90,1-1-964,6 1-560,-3-1-3072,4 0 4955,-8 0 0,-1 0 0,-3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33.398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0 183 14747,'14'8'493,"-1"-1"-336,-7-7 134,2 1-22,-1-1-22,1 2 0,3-2-113,1 1-44,2-1-90,1 0 67,1-1-112,0-5-134,-3-1 22,-2-6 23,-3 0 111,-4-3-336,2 1 68,-3 1-91,1 0 158,-3 3 90,0-1 112,-1 2-1,0 3 23,0 0 23,0 3-46,0-1 68,-2 0-67,-3-4-1,0 2 68,-3-3-90,3 4 90,-1 1-23,1 3 113,-4 0-90,1 2 89,-3 0-134,2 0 45,-1 0 0,0 0 90,1 1-91,1 4 46,2 1-90,-1 4 22,0 0 1,0 2 44,-1 9 45,2-4 112,0 8-66,1-9-69,4-1-89,-1-2 0,2 0 23,0-3-1,0 1 90,0-1 67,2 3-67,1-3 135,4 2-135,2-4 67,3-2-67,1-1 0,3 0-44,0-1-1,11 2-90,-7-1 114,7 0-159,-8-2-134,-1 1-223,-1-1-1571,6 0-672,-8-2 2668,3-2 0,-11 0 0,-3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34.224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172 59 14208,'-10'-12'1323,"0"-1"-1166,-1 5-134,0 0 21,-2 1-44,2 2 202,-1 1 90,2 3-68,-2 0-67,1 1-45,-1 2 68,3 3-91,-1 4 46,3 3-135,-1 1 67,3 1-90,1 1 46,1-1-1,2 1-22,0 0 45,1 2-45,0 2 45,0-2-45,0-1 89,0-2-133,3-5 111,3-1-45,5-5 68,0-1-45,2-1-90,0-1 45,-1 0-202,2-5-134,0-2-875,8-12 337,-6 4-404,7-3-897,-10 6-2578,1 0 4753,-3-1 0,-5 4 0,-1 3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34.629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20 1 16675,'-11'13'695,"3"3"-426,8 10 0,0 3 0,0 4-22,0 3 22,4 2-90,2 2-67,4 3-90,-1-1 24,4 1-69,-1-3 46,-1-4-46,1-7-358,-4-9-493,1-8-449,-2-7-247,-1-3-1681,0-5 3251,-1-8 0,-1 5 0,-2-5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35.357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179 75 11003,'0'-6'2645,"0"1"-1838,0-1-90,0 1-156,0 0-157,-2 1-135,-1 0-45,-2-1 45,-1-1-179,-2 1-23,-3-3-67,-1 3 67,-4 0-67,0 2-67,1 1 89,1 1-44,1 1 44,0 0-89,3 7 134,-1 4 23,2 19 0,2-5 22,2 6 22,3-11-89,2-2 112,0-1-89,7 7-91,-1-10 90,6 5-89,-2-14 67,-2-1-135,3-4-67,-1 0-135,3 0-1053,9-14-90,-5 0-313,4-14 335,-10 5 651,-4 2 672,-2 6 718,-2 6 22,-2 5 135,0 3 67,-1 1 246,0 2-291,1 4 23,0 3-135,1 5-112,1 0-157,1 2-224,2-1-45,0-1-90,9 1-90,-5-4 91,6-2-158,-6-5 0,1-2-313,0-1-270,1 0-358,0-1-763,-1 0-2107,0-2 3901,-3-5 0,-2 4 0,-3-4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35.961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 2 16473,'0'22'1189,"2"1"-965,3 2 67,3 0-179,0 1-135,2-1 69,-2-5-92,-1-5 92,-2-3-293,-2-8 45,1 0 135,0-4 0,1-2-23,0-5-202,1-6 158,1-5-180,-1-4-45,0-2-44,0 1 268,-2-1-22,3 2 67,-1 3-111,2 4-337,0 7 224,-1 3 224,7 6 180,-4 8 134,5 4 134,-5 7 136,-1 2-45,-2-3-69,-1 0 24,-3-4 111,1 5-290,-1-5-68,0 3-157,-1-2 45,-1-1-68,1 1-44,-1 0-494,0-2-694,0-2-965,-1 0 2220,0-6 0,0-2 0,0-4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37.322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96 66 12841,'6'-15'1883,"-5"2"-1502,-7 7 90,-4 2-112,0 2-112,0 0-23,2 2 0,0 0-67,2 4 112,0 2-112,-1 7-23,1 3 45,-1 2-43,1 2 65,0-1-22,3 1 1,0-2-136,2-1 47,1-2 21,0-2-68,3-3 24,4-1-46,2-3 45,5-3-44,0-1 44,3-2-112,2 0 90,-1 0-68,13 2 23,-8 1-44,8 2-46,-10-1-224,-1 1-45,2-2-874,9-1 493,-8-2 292,5-6 223,-12-1 91,-2-7 156,1-1-178,0-8-24,-5 4 46,-1-1-158,-7 8 46,-1 1-382,-1 1-67,0-3-90,-4 1 382,0-3-68,-4 1-90,-1-7 539,4 6 268,-1-2 113,4 10 44,1 3-156,-1 3-112,2 1-1,-3 0-67,1 0 90,-4 0 68,1 0 111,-2 0 942,-5 2-695,1 5 135,-4 4 66,2 6-133,0 1-47,2 6 92,2 8-561,3-7 66,2 7-111,3-13 22,1-2 45,0-2-45,0-2 45,7 0 45,12 6-180,4-5 113,10 4-180,-2-9 112,0-2-112,2-1-179,0-4-157,-1 0-561,-1-1-605,1-1-7152,8 0 8699,-12 0 0,-3 0 0,-16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47.563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45 118 8043,'-15'3'3251,"3"0"-2489,9-3 157,1 0-179,0 0 67,0 0 113,0 0-158,0 0 157,0 0-201,0 0-202,2 0-1,-1 0-515,3 2 45,4 0-45,4 2 0,6 1 0,1-1 0,4 0 44,0-1-66,3-1 112,-3-1-90,0-1 0,-5 0 45,-1 0-22,-6 0-23,1 0 44,-4 0-21,1-1-46,1-4 68,0-1-22,0-2 21,1 1 24,-3 1-46,-1-1 23,-3 0-23,-1-6-67,-1 2 45,0-6-134,0 5 89,-3-2 0,-1 2-67,-5 1 44,2 4-21,-3 2-46,3 4 135,-4 1-44,1 2 66,-4 3-67,1 3 68,-9 11-23,6-4 0,-7 9 0,8-7-45,-6 14 67,8-9-44,-1 9 44,9-14-67,3 0 68,1-2-90,1-2 89,0-2-44,0-3 22,0 0 0,7-3 0,4 1 44,8-1-66,6-2 67,1-1-45,3-2-314,18 0-650,-8 0-224,16 0-46,-13 0-514,4 0-988,-2 0-1345,2-1 4081,-5-1 0,-18 0 0,-7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48.314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52 114 7549,'-6'-12'2624,"1"1"-2243,2 5 224,-1-1-89,1 1 89,-1 0-111,1-1 111,-2 1-44,1 0-315,0-1 0,1 2-246,1-1 90,1 0-45,1 1-45,0-1 135,0 2 44,0 0 157,0 3 1391,0 0-1548,-1 1-89,0 0-157,0 0 44,0 1 314,1 5-88,0 4 88,0 7-67,0 2-44,1 4-91,1 2 46,1 3-90,1 3-1,2 3 1,-2-1-90,2-1 90,1-3-45,-1-5 45,0-6-135,0-7-22,-3-5-89,0-3 133,-2-2 1,0-1-404,0 0-201,-1 0-338,2 0-761,-2 0-1345,4 0-2108,-1-2 5224,2 0 0,-3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7T04:43:14.8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1083 2206 24575,'-23'0'0,"-2"0"0,-8 0 0,1 0 0,-1 0 0,1 0 0,-1-7 0,1-2 0,0 0 0,-1-5 0,1 5 0,-1-7 0,1 0 0,9 7 0,-7-5 0,16 7 0,-16-9 0,15 4 0,-6 3 0,0-3 0,7 10 0,-7-10 0,9 10 0,0-8 0,0 9 0,0-10 0,0 10 0,-9-5 0,7 1 0,-8 4 0,10-10 0,0 10 0,0-10 0,0 10 0,1-9 0,-1 3 0,0 1 0,5-5 0,-4 5 0,5-6 0,-12-5 0,3-6 0,-2 4 0,3-2 0,2 10 0,0-1 0,0 0 0,5 0 0,-5-9 0,4 7 0,-5-7 0,6 0 0,-4 7 0,5-6 0,-7 8 0,0-9 0,0 7 0,5-7 0,-3 9 0,10 0 0,-10 0 0,10 1 0,-10-6 0,10 3 0,-5-3 0,6 5 0,0 1 0,0-1 0,-5 0 0,4 0 0,-5-9 0,6 7 0,0-7 0,0 0 0,0 7 0,0-7 0,0 9 0,0-9 0,0 7 0,0-7 0,0-5 0,0 11 0,0-12 0,0 7 0,0 6 0,0-16 0,0 7 0,0 0 0,0-7 0,0 7 0,0 0 0,0-7 0,0 16 0,0-16 0,0 16 0,0-16 0,0 7 0,0 0 0,0-7 0,0 16 0,7-16 0,-5 16 0,11-7 0,-12 0 0,9 7 0,-8-7 0,10 0 0,-5 7 0,8-21 0,-2 19 0,-5-19 0,2 21 0,-1-16 0,3 16 0,2-7 0,-1 1 0,-1 6 0,4-17 0,-4 17 0,2-6 0,-2 8 0,8-9 0,-6 7 0,16-15 0,-16 15 0,16-16 0,-7 14 0,0-5 0,-1-2 0,0 7 0,-6-5 0,14 12 0,-11-6 0,12 5 0,-12-7 0,11 8 0,-7-3 0,1 5 0,6-9 0,-7 2 0,9 5 0,0-5 0,-9 7 0,7-2 0,-7-3 0,0 10 0,7-5 0,-16 2 0,7 3 0,0-3 0,-8 5 0,8 0 0,-9 0 0,0 0 0,23 0 0,-18 0 0,27 0 0,-21 0 0,10 0 0,-10 0 0,7 0 0,-16 0 0,15 0 0,-15 5 0,7 2 0,0 7 0,-7-2 0,7 2 0,-1-1 0,-6 0 0,6 0 0,-8-1 0,0 0 0,1 9 0,-1-7 0,2 6 0,5 7 0,-4-3 0,6 14 0,-6-15 0,0 7 0,-1-7 0,2 9 0,-2-8 0,2 6 0,-9-8 0,5 1 0,-3 7 0,-2-16 0,7 16 0,-12-16 0,5 17 0,-2-17 0,-3 16 0,3-7 0,-5 0 0,7 7 0,-5-7 0,12 23 0,-12-10 0,5 11 0,0-15 0,-5 0 0,5 1 0,0-1 0,-5 0 0,5 1 0,0-1 0,-5 0 0,5 0 0,-7 0 0,0-9 0,0 7 0,0-7 0,0 10 0,0-1 0,0-9 0,0 8 0,0-8 0,0 0 0,0 7 0,0-16 0,0 16 0,0-16 0,-12 21 0,9-19 0,-15 10 0,9-5 0,-3-6 0,-2 6 0,0-1 0,2-5 0,3 5 0,-3 1 0,-4-5 0,0 6 0,0 1 0,5-9 0,5 7 0,-6-9 0,0 0 0,0 0 0,-2 9 0,2-7 0,-4 21 0,-5-17 0,4 9 0,-4-13 0,10-3 0,-3 10 0,-8-5 0,6 6 0,-14-6 0,16-4 0,-16 4 0,16-4 0,-8-3 0,1 3 0,-2-10 0,0 11 0,-8-5 0,17-1 0,-7 6 0,0-5 0,7 5 0,-7-5 0,9 3 0,0-10 0,1 9 0,4-5 0,3 0 0,4-1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4:36:57.822"/>
    </inkml:context>
    <inkml:brush xml:id="br0">
      <inkml:brushProperty name="width" value="0.10583" units="cm"/>
      <inkml:brushProperty name="height" value="0.10583" units="cm"/>
      <inkml:brushProperty name="color" value="#004F8B"/>
    </inkml:brush>
  </inkml:definitions>
  <inkml:trace contextRef="#ctx0" brushRef="#br0">36 266 8110,'-17'2'2623,"2"0"-2107,15-2 3923,-4 0-4439,17 0 45,8 0-45,21-3 45,11 0-45,7-2 22,5 3-22,3 0 0,-4 2 23,0 0-23,-5 0 0,-5 2 22,-4 3 23,-5 1-112,-10 4 134,-3-4-3504,-9-1 3482,-6-3 0,-4 0 44,-7-2 1189,-2 0-1210,-4-2 44,-5-3-135,0-2 3460,-4-2-3437,1 2 0,0-1 0,-1-1 0,1-3 22,-5-3-44,3-4 44,-6-2-22,-2-2 23,-3-2-46,-2 2 46,2-2-23,-2 4 0,4 2 45,-2 2-113,4 7 136,3 1-136,5 7 91,5-2-516,2 4 448,14 7 68,5 7-46,12 6 68,1 6-67,4-5 44,-3 4-22,2-1 0,-7 0 0,-1 0 22,0 4-22,-7-7 45,-2 1-90,-6-9 113,-5-3-46,-1-1 0,-2-3 46,-2 3 44,-7 2-112,-5 0 67,-7 3-90,-6-4 68,2 3-67,-5 1 44,4-1-22,-2-3 23,3-1-68,7-5-202,2 4-336,6-2-246,0 3-382,1-1-918,-1 1-1706,0-5 3835,-1 0 0,4-4 0,0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49.070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4 147 15195,'12'2'695,"1"0"-606,5 0-44,3-1 90,3-1-112,-1 0 22,-1-2-23,-4-3-44,-5 0 22,-2-3-23,-3 1 68,-1 0-67,-3-1 44,-2 1-112,-1 0 46,-1-1-181,0-3-22,0-1 113,0-2-46,0 0 203,-3 3-46,-1 1 46,-3 4-91,-1 1 91,0 2-46,0 1 23,0 1-67,-4 1 45,-7 7 44,1 1 90,-4 8 68,7-1-46,1 1 23,-1 1 45,2 1-67,2 0-23,2-1 67,5-1-134,1-2 67,3 0-112,0-1 67,0-2-89,0 0 67,4-1-45,1-1 0,6-1 67,1-1-67,2-2 67,4-2-67,3-1-45,4-1-582,1-1-494,3 0-897,3 0 2018,15 0 0,-25 0 0,8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49.595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232 32 9747,'-12'-4'3363,"-1"-1"-2803,4 3 180,-1-3-269,0 1-247,0-1 23,-1 2 0,-2 2-158,-2 0-66,-3 1 89,0 0 22,-3 5 46,4 2-90,0 5-23,4 2 22,5 2-44,0 1-45,4-2 23,1 1-23,2-4 67,1 5-45,0-4 45,0 3-22,4-5 0,2-1-67,7-2 89,3-1-22,3-3 45,2-1-45,1-2-1,13 0-246,-9-1-268,12 0-293,-13 0-537,-1 0-942,-1 0-1278,-2 0 3520,-1 1 0,-8 0 0,-5-1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50.046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 38 18334,'13'-5'359,"4"-1"-337,8 2-22,1-1 45,5-1-68,-4 2-111,2 0-225,-2 2-89,-2 1-113,0 0-268,-3 1-1,-3 0-336,-5 0-314,-3 0-672,-5 0-673,-2 0 2825,-4 0 0,0 0 0,0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50.379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7 11 11137,'-3'-5'1838,"1"1"-1883,1 4 292,1 0 784,0 9-268,0 5-180,0 12-225,0 6-133,2 5-135,1 2-68,3 0 23,2-1-45,-1-4-23,1-3-493,-3-6-403,0-4-605,1-5-5180,2-4 6704,-1-7 0,-1-2 0,-3-3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50.870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 1 11025,'9'-1'1435,"-2"6"-830,-3 3 135,-2 8-471,3 2-67,-2 3-46,3 1 69,0 1-46,0-1-44,0 0-90,0 1 67,0 10-90,0-7 0,-1 2-44,-1-13 67,-3-6 44,2-4 338,-3-3-360,1-6-45,0-6 1,0-5-1,2-6-67,2-2 23,1-1-45,3-1-157,5-10 89,-1 9 112,5-7-22,-1 14-22,1 3-448,3 4 21,-3 2-44,0 4-291,-2 1-830,-2 4 1659,5 0 0,-10 1 0,2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51.146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 1 14119,'1'24'1502,"1"3"-1323,2-6 45,1 6-111,1-2-91,-1 1 1,1-3-1,-1-2-381,-1-3-314,-1-4-447,1-5-809,0-4-582,0-3 2511,-2-10 0,0 6 0,-2-5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51.366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9 2 12415,'-5'9'1480,"1"1"-853,4 2-447,0 1-135,0 1-45,3-1-23,1 0-784,2-2-808,1-1-2062,-1-3 3677,-1-1 0,-1-4 0,-3-1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51.871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178 62 10935,'0'-14'1973,"0"3"-1121,0 6-68,-2 0-88,-3 0-382,-3-1-113,-3 2-156,0-1 0,-1 1-90,1 2 23,-1 1 22,-2 1-23,-1 1 113,-3 7 44,2 5 136,1 8-68,4 4-23,3 1-45,4 2-44,1 0-67,2-2-23,1-2 45,0-3-45,5-2 44,3-4-88,7-2 111,2-3-337,0-2-155,3-3-270,0-1-382,4-3-5492,16-1 6569,-9-1 0,0 0 0,-18-1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52.804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149 317 11204,'0'-16'2108,"0"0"-1571,-1 4-222,-2 0 156,-2 1-135,-1 3-135,-1 1 69,-3 3-158,0 1-135,-3 2-21,2 1-46,-2 0 112,2 1-66,-2 7 88,1 3-134,1 6 113,-1 1 22,7 2 89,1 2 23,3-1-45,1-1 67,3 1-111,4-8-68,4 0 90,2-10-225,2-1-695,11-8-178,-7-5-158,5-8-67,-10-3 717,-3-2 404,-4 5 157,-3 5 156,-2 6 494,-2 5-313,0 2 21,0 1-44,0 6 134,0 2 0,1 6-179,0 1 0,2 1 22,2 0-111,1 0-135,3 1-1,4 0-22,2-1 1,2-1-46,1-2 90,1-2-67,0-2 22,3-4 0,-2-3 46,3-1-46,14-9-67,-6-2-225,11-9 136,-14-3 22,0-3-269,-2-2-1,-1-2-21,0-1 313,-2 0-158,0 0-110,-3-9 358,-8 12-90,-4-7 45,-6 13-718,-2 1-66,0 1 335,0-2-21,0 1 178,-4-4 404,1 10 404,-4 0-202,1 11-359,-2 2 157,-1 3 179,-2 8 270,0 5 807,-4 26-696,6-7-201,-1 14 67,7-13-157,1 1-134,2-2 67,0 1 112,4-2-157,4-1-90,5-5-89,10 4-90,-5-13-22,4 1-46,-7-15-650,-1-1-761,2-3-1906,0-6 3385,-2-6 0,-7 2 0,-3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6:56.429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53 383 9231,'-8'6'3319,"1"-2"-2512,6-2-68,0-2 3656,1 1-3588,-1-1-650,-1-1-157,-1-4-22,-1-4 66,-1-4-66,1-4 44,1-1-44,-1-2 44,3 0-22,-2 2 0,2 1 23,0 3-46,0 1 46,0 3-46,0 3 23,1 1 0,-1 3 0,1 1-22,0 2-23,0-1 45,0-2 0,0-2 0,0 1 0,0-2-22,0 4 44,0-1-44,0 3 22,0-2-67,0 1 89,0-2-44,0-3 22,3 1-68,1-3 68,3 4-44,0-1 21,-1 3-44,-1 0 45,0 1-46,2 1 68,1 0 0,8 0 23,-2 0-46,8 0 68,-5 0-90,3 0 90,0 0-90,1 0 68,0 2-46,11 2 46,-7 1-23,8 0 22,-7-1-44,0-2 89,1 1-89,-2-1 44,-1 1 23,9 0 22,-8-1-89,7 0 66,-9-1 1,1-1 0,1 0-67,-1 0 89,0 0-112,-5-1 67,1 0 23,6-1-22,-3 1-46,7 0 68,-6 1-67,-2 0 66,1 0-21,-1 0 89,3 0-135,-1 0 46,0 0-1,2-1 1,-3 0-1,12-2 0,-10 1-44,7 1 44,-11 0-22,11 0-22,-9 1 44,10-1 23,-10 1-67,3 0 44,0 0-22,3-1 113,-1-1-158,1-1 90,-1-2-23,12-5-22,-10 3-22,6-3 44,-13 5-89,-1-1 112,0 3-90,0 0 90,1 2-45,0-2 0,0 2 0,8-6 0,-4 3 0,6-3 22,-10 4-44,0-1 44,-2 1-89,-1 0 134,-2-2-89,-3 1-23,0-1 90,8 4 0,-5-2-68,7 3 46,-6-2-1,0 1 0,1-2 1,11-3-23,-10 2 0,7-3 0,-12 6-45,-2-1 45,-2 2-45,-2 0 68,0 0-46,-1 0 68,1 0-23,9 0 46,-2 0 178,8-1-224,-4 0-44,1-1 22,-1 1 0,1 1 45,-2 0-23,7 0-22,-6 0 0,5 0 23,-6 0-91,-1 0 136,0 0-113,0-1 67,-2-1-22,1 1 45,-1-1-90,-2-1 68,1 2-68,4-2 67,-3 3-44,5-1 44,-7 1-67,1 0 90,-1 0-45,7 0 23,-3 0-23,5-1 44,-4 0-88,0-2 66,2 2-67,-1 0 68,-1 1-68,1 0 45,-3 0-23,8 0 46,-9 0-46,7 0 91,-8 0-91,3 0 46,1 0-46,1 0 68,-1 0-90,0 0 45,-3 0-45,8 0 90,-6 0-90,4 0 68,-9 0-23,0 0 45,1 0-90,2 0 112,2 0-67,0 0 0,0 0-22,4 0 44,-7 0-67,3 0 68,-6 0-46,1 0 23,-2 0 0,2 0 23,-1 0-46,7 1 68,-4 0-67,5 1 44,-6-1-67,-2-1 68,1 1-1,7 0-22,-2-1 0,6 0 22,-8 0-66,-3 0 66,-3 0-67,-1 0 68,-3 1-68,0 0 67,0 1-44,4 0 44,-2 0-22,6 0 0,-4 0-22,3 0 67,-1-2-90,2 0 67,0 0-44,3 0 22,0 0-23,1 1 1,-1 1 0,6 0 66,-7 0-88,7-1 66,-8 0-67,1-1 45,-1 0-45,-2 0 45,-2 0 0,0 0-44,-2 0 44,7 0 44,-4 0-88,4 0 88,-4 0-88,-2 0 21,2 0 1,6 0 22,-2 0-23,5 0 46,-6 0-46,-1 0 68,-2 0-90,-1 0 90,0 0-67,1 0 22,3 0-23,0 0-89,1 0-247,5 0 337,-5 0-135,6 0 0,-5 0 90,-1 0 22,-1 0 23,-7 0 0,-2 0 66,-3 0 46,-3 0-157,1 0 134,-2 0-89,2 0 22,-1 0-23,0 0-22,0 0 1,0 0 44,0 0-68,1 0 113,0 0-90,0 0 90,1 0-67,-1 0 22,0 0-23,-1 0 0,-1 0 181,2 0-24,-2 0 269,1 0-425,-1 2 202,0 5 89,0 6-225,0 8 113,0 4-112,0 2 45,0 1-113,1-1 46,0 0-942,2-3-1660,0-4-7252,0-9 9805,-1-5 1,-2-6 0,0-1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4:36:58.30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0 14029,'17'9'45,"0"-2"-67,0-7-90,2 0-673,2 0-852,4 0-650,-2 0 2287,2 0 0,-13 0 0,-1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7:03.571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104 53 19746,'-8'17'-67,"-1"2"67,-1-2 0,-1 1 22,1 0-66,0-2 66,2-1-67,-1-1 90,3-1-67,-2 1 44,3-1-44,0-3-23,2 0 67,2-5-67,1-2 68,0-2-538,0-1 559,4 0 1,4 0-45,6 0 45,2 0-112,1 0 67,0 0-247,0 1 179,-1 0-111,-1 0 179,-3 0-45,-3-1 45,-3 0-22,-4 1 0,0 0 66,-2 0 383,1-1-360,-1-9-45,0-3 1,0-12-23,-1-3 0,-3-4-23,-1-1 91,-4 2-91,2 3 68,0 5-90,2 3 45,2 6 23,0 3-68,2 6 0,0 1-135,1 3-649,-1 0 313,0 2-448,1 4-785,0 5-942,0 5-1187,0 3 3878,0 1 0,0-8 0,0-3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7:04.470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36 506 7146,'0'-11'2466,"-2"3"-1479,0 6-46,-1 2-66,1 0-135,0 0-180,2-1-44,-2 1-292,0-2-157,-1 0-22,1-1-68,-1 1 23,2-2-156,-1 1-158,2-1 0,-2-2-336,2 2 134,-1-3-336,1 1-830,0-2 1190,0 2 88,0 2 381,0 2 1952,0 2-584,-1 0-538,0 0 90,-1 0 381,1 0-763,0 0 4194,1 0-4709,-1-3 314,9-3-46,4-8-132,13-5-92,3-7 46,8-5 22,1-4-112,3-2 67,2 0-67,-1 1 45,0 1-67,-2 4 66,-3 1-44,-4 7 0,-5 3 0,-7 5-22,-5 5-23,-5 2 68,-5 5-46,-1 1 46,-4 2-5292,0 0 2533,1 0-3676,1 0 6412,0 0 0,-1 0 0,-1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7:05.018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7 0 19186,'-5'26'560,"4"3"-447,9 2-46,2 3 23,-1 1-158,-1 1 180,-1-3-156,-1-5-24,-1-6-335,-2-8-113,0-4-201,-2-7 22,0-1-1525,-1-2-1233,0-11 45,0-3 3408,0-12 0,0 11 0,0 2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7:05.458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5 85 16137,'-2'-13'1816,"0"0"-1345,5 5-180,4-1-22,5 0-67,5 2-90,2 0 0,0 1-134,2 0 67,-1 3-68,2 1 46,-2 1-23,-2 1-23,-2 0 1,-3 0-157,-2 1 134,-1 1-45,-4 1 0,-2 0-67,-3 0 67,-1 2 113,0 4 66,-2 5-66,-4 7-23,-3 3 45,-5 6-90,-2 4 90,-2 2-90,-2 1 90,2-1-45,2-3 0,3-6-224,3-4-382,2-6-537,3-6-1257,2-3-2734,2-5 5134,1-2 0,0-1 0,0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7:06.839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458 104 12662,'0'-11'2713,"0"1"-2333,-1 2 2,0 0 133,-1-2-133,-1 2 88,-1 1-156,-1 0 0,0 3-89,-2-1-69,0 0-88,-1 0-1,-2 1-67,-3-2 0,-2 3 0,-3 0 0,-3 3 0,-3 0-45,-3 2 112,-1 5-67,-2 3 90,1 6-90,-1 0 89,1 2-89,1 0-89,2 4 201,-4 12-45,10-5-22,-2 10 68,14-10-1,4 2 0,2 1-68,2-2 1,0-2-22,7 11 44,4-11-90,8 9 91,3-14-91,2-3 90,3-2-111,1-4 44,1-3 44,19-4-44,-8-4-605,18-2-337,-10-8-1076,3-3-2847,-2-7 4865,-6 0 0,-18 7 0,-10 2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7:07.572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70 0 14747,'-23'27'2197,"2"2"-1861,12-4 202,1 5-134,3 2-269,2 1 133,2 1-133,1-3 22,0-1-180,0-4 68,4-2-67,3-2 44,5-6-134,2-2-291,3-7-225,1-3-359,0-3-806,3-1-2019,-1-5 3812,1-1 0,-10 0 0,-2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7:10.872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0 60 18625,'4'23'202,"-1"4"-135,-3 5 203,0 1-203,0 1 45,0-3-90,0 1 1,0-5-46,0-2 46,1-3-46,1-6-21,1-2 44,2-6-68,2-4 180,0-2-44,4-2 44,0-7-112,4-5-68,0-9-88,1-6-68,-2-1 44,-2-2-22,-3 2 90,-2-8 134,-2 13-44,-2-3 67,-2 16-68,-1 2 23,0 4-22,0 0 44,0 2-470,0 1 605,0 11-45,0 2 90,0 10-157,1-1 89,0 0-67,2-2-67,0-1 67,2-2-111,1-2 88,-1-2-111,1-6 134,0-2-44,1-3 90,2-1-1,1-7-68,2-4 1,-3-12-179,1-4 134,-2-2-90,1 0 90,-2 3-113,0 1 24,-4 5-853,0-4 46,-3 7-607,1-3-986,1 8-806,-1 2 3295,2 0 0,-2 5 0,0 2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7:15.162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11 1 17347,'8'4'270,"2"1"-69,-6-1-111,5 1-90,-1 1 179,1 3-179,-2 1 67,-1 3-67,1 1 90,-1 2 23,0 0 21,0 3-67,-1 2 45,-3 1-45,1 3-67,-3 2 90,1 1-90,-1 2 45,0 1-68,0-1 68,-1 1-67,-1-1 44,-1-4-44,-2 8 67,1-13-68,-1 6 68,3-12-45,-3-1 45,1 1-672,-8-1-360,2-5-874,-5-1-3184,3-5 5045,-2-2 0,7 0 0,0-1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7:34.747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4 1 8917,'-1'3'1659,"0"0"-1232,0-3 8675,1 0-9102,-1 5 23,1 5 66,0 10-66,2 6 66,0 4-66,4 2-1,-2-2 0,2-1-22,-2-3 23,0-3-46,-2-3 68,0-5-45,0-2 67,-1-3-134,0-1 134,-1-5-43,0-1 43,0-3-9898,0 0 9581,0-2 0,0 1 1,0 0-1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7:35.415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 7 17414,'9'-5'382,"1"3"-315,-4 9-44,-1 1-1,1 0 45,-2-1-44,0-1-46,-1 1-470,1-1-830,0 1-717,0 0-1861,1 1 3901,0-2 0,-2-1 0,-1-4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4:36:58.61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1 13267,'35'2'269,"-3"0"-247,-12-2-22,3 0 0,-2 0-89,4 0-270,-2 0-291,-4 0-359,2 0-426,-6 1-1323,4 3 2758,-5 0 0,-4 0 0,-5-2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7:36.463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5 92 7101,'0'-11'3117,"0"1"-1884,0 3 134,-1 1-66,1 0-136,-1 2-380,1 2-135,0 1 405,-1 1-1033,1 4 90,-1 6-45,1 7-44,0 4 66,2-1-89,0-4 45,0-3-67,1-5 66,-3-1-66,1-3 44,-1-1-22,0-1 23,2-1-23,-1 0-23,2-1 23,-2 0 23,3-4 44,-1-7-89,3-7 44,0-8-44,-1 0 44,2 1-67,1-1 45,-3 11-67,1 1 45,-5 11-23,0 2-22,0 1-23,1 0 90,3 4 45,0 5 44,2 7 23,0 8 135,-2 3-90,2 0-112,-4-2 0,1-3-68,-3-10 46,1-3-1,-2-9-22,1 0 0,0 0 23,4-1-1,1-9 0,3-7-89,2-8-22,1-3-46,1 0 90,0 5-67,-2 3 0,-4 7 67,-2 5-134,-2 5 134,0 2 67,-1 1 1,1 5 22,-1 2 134,1 7-90,-1 0 91,-1 2-113,0 1 90,-1 2-157,0 2 67,0-1-44,0 8-23,0-8-23,0 4-560,0-10-919,0-2-1681,0-6 3183,4-2 0,-3-4 0,3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7:37.155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7 17 8581,'-3'-5'3789,"2"1"-2466,1-1-202,0 3-336,-1 1 470,0 1-896,0 7 179,3 6-135,4 11-245,2 9 111,3 7 44,-1 5-290,-1 5 66,0 0-66,1 1 45,-1-3-68,1-5 44,-2-4-66,0-10-472,-3-7-245,-1-6-495,-2-6-402,-2-2 66,0-4 1,0-2-1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7:37.575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2 85 15172,'-1'-21'1301,"0"2"-1055,5 8-66,1 1-45,5 2-135,2 2 89,2 2-89,0 1 45,1 1-45,-1 1 22,1 1 23,-3 0-45,0 3 112,-3 3-89,-3 2 111,-1 5-134,-3-1 113,-1 5-91,-1 3 45,-6 3-22,-2 3-45,-7 0 23,1-2-23,0-1 67,1-6-90,1-3 68,-1-4-1009,0 0-516,3-4-919,0 0-1928,7-2 4327,1-2 0,2 1 0,0-3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7:38.189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1 166 14926,'10'1'1009,"2"0"-493,-1-1-180,4 0-134,2-3-23,3-1-157,2-2 23,0 0-22,0-2 21,-5 2-21,-3-2-23,-5 2 89,-3 2-89,-1 0 68,-3 1 67,-1-2-46,-1-2-156,0-3 22,0-2-90,0-2 46,0 0 89,-4 0 44,-4 1-44,-2 3 23,-3 2-113,3 6 113,0 1-46,0 1-22,0 2 68,0 6 89,-4 16-67,3 0 135,-1 12-113,6-10-22,0-1-23,3 0 23,1-4-90,1-1 23,1-4 22,0-3-68,0-5 68,5-2-89,2-2 178,8-2-313,16-1-314,-2-1-561,11-4-694,-8-4-1571,1-3 3364,-2-1 0,-13 5 0,-5 2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7:38.675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168 70 10845,'0'-12'4574,"0"0"-4081,0 7 1,-3-1-181,-2 1-88,-2-2 111,-2-1-134,-2 1 22,0 2-112,1 3-44,0 1-91,2 1 1,-2 0 22,0 6-67,-2 3 134,-2 7-67,2 3 67,0 1-89,3 0 44,2 0-22,3-1 0,1-2-22,3 0-1,0-3 1,0 0-45,6-1 22,2-4 22,7-1 46,2-7-1,2-1-44,2-1-405,3-6-245,-1-5-1705,9-19 404,-9 6-44,4-11-1056,-13 13 3073,-4-2 0,-5 13 0,-2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7:38.979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16 1 13873,'-9'20'2129,"3"3"-1434,6-2 22,0 6-514,0 2 110,0 6-133,0 4-68,0 4-112,0 1 44,1-1-44,2-4 0,0-3 46,3-8-136,0-4-515,0-8-875,1-6-628,2-4-1121,1-5 3229,2-5 0,-5 3 0,-1-4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7:39.691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110 129 14657,'2'-13'1322,"-1"-1"-1052,-1-1-136,0 0 1,0 0-113,0 1 113,-1 3-113,-1 1 90,-4 3 1,1 1 111,-3 1-224,2 2 0,0 2 0,-8 6-68,4 4 136,-6 6-46,7 4 68,2 0-23,-1 1-22,3 0-1,0 0 1,2 1 0,1 1-67,2-1 44,0-3-156,0-3 66,1-6 24,3-2 21,3-4-22,3-2 68,1-1-225,10-13-90,-4-1-178,6-14-68,-8 1 156,-4 0 203,1 4 201,-6 4 1,-1 5 22,-3 5 202,-1 5-46,-1 2-178,0 2 268,0 4 135,0 5 68,0 7-69,0 3-66,1 2-157,1-1-112,0-3-1,1-1-111,1-3 44,1-1-67,6-3-335,-1-3-540,4-2-246,-2-3-740,1-1-2040,-2-10 3946,0-1 0,-5-1 0,-3 3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7:40.257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 1 15957,'0'11'1525,"0"3"-1256,5 8-112,2 4 0,3 4-68,0 1-111,-2 0 67,0-2-45,-1-5 0,-1-3 45,0-4-113,0-5-88,-2-6-136,0-3 112,-1-3 271,2-3-159,2-8-291,1-6-22,1-12 157,0-1 67,3-12 157,-2 12 45,0-6-45,-2 17 22,0 3-66,-3 6-24,1 4-66,-2 4 112,-1 1 223,2 1 225,0 3-246,-1 5 133,1 6-43,-3 5-113,-1 2-68,0 1-22,-1 1 1,0 0-91,0-2 90,0-4-1143,0 1-740,0-8-1636,0 1 3452,0-8 0,0-1 0,0-1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7:41.211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136 263 9320,'3'-12'3947,"0"1"-2692,-1 2-178,0 1-248,-1-2 23,0 0-157,-1-3-112,0-2-89,0-1-91,-2 0-269,-2 0-44,-3 3 157,-3 1-113,-1 4-89,-1 3-67,-1 3 22,-3 2-23,1 9 46,0 4-68,2 10 67,2 4 23,3 0-67,1 1 22,5 1-23,0 10 1,2-10 44,4 6-66,2-15 66,3-2-89,4-4 67,1-1 0,2-4 0,4-1 67,1-3 23,16-3-90,-6-4 89,12-8-134,-12-7-44,0-9-135,-3-3-113,0-1 136,-4-1-136,7-10 23,-10 11 180,4-8-113,-13 13 90,-4 0-45,-4 0 1,-2 0 111,-2 3 113,-1 0-46,-3 8 46,0 0-46,-4 9 135,2 2-45,-1 2-44,-2 1-46,-1 0 113,-8 20-68,3-1 225,-4 21-90,6-4 112,3 0-202,4 0 135,4-4-45,1-2 67,1-3-44,1-6-68,5-3 89,4-3 113,6-1-157,4-2-22,18-4-113,-4-4 90,15-5-134,-7-8-90,0-5-606,4-6-694,1-2-987,4-3 2399,20-20 0,-37 24 0,9-10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38:56.947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60 390 6810,'-15'-5'2018,"4"2"-1256,7 3-89,1 0-293,0 0-20,1 0-181,-1-1-22,0 0 269,-1-2 111,0 1 203,1-1 23,2 3-91,-1-1 46,2 1 2444,-1 0-3073,3 0-111,2 0 89,5 2 23,2 2 66,2 2-44,3 2 23,-3 0-22,2-2-1,-2 2 0,1-2-90,1 2 90,-1 0-90,1-1 68,-1-1-112,0 0 89,0-3-90,0 0 91,3-1-46,1 0 0,1 0 69,0 0-114,-2 1 68,7 1 45,-5-3-113,5 2 68,-7-3-45,2 0 0,0 0 0,9-6 90,-7 1-135,4-5 112,-10 1-89,0 2 66,-2 0-66,2-2 44,-1 2-22,10-8 45,-9 4-67,7-5 89,-8 3-112,1 0 112,0-1-67,-1 2 45,0 0-22,-1-1 21,0 1 1,-2-3-22,-1-2 44,3-12-22,-2 7-68,2-9 90,-5 13-111,-2 4 66,-1 2 0,-2 4-22,1 1 68,2-4-1,-2 3-67,2-6 68,-2 6-91,-1-2 68,0 1-67,-2 1 44,2 0-22,-3 3 45,1 2-90,-1 2-1211,0 1-739,0 0-1996,0-4 3991,0-7 0,0 5 0,0-2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4:36:58.91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0 9993,'10'11'740,"0"-3"-538,-3-8-45,3 0-45,-1 0 112,4 0-45,1 0-88,3 0-24,2 0-45,0 0 1,4 0-46,0 0-269,0 0-313,2 0-3617,1 0 2787,-1 0 1435,4 4 0,-14-4 0,-3 4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2:33.461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25 522 12751,'-13'0'2624,"3"0"-2378,9 0 3857,1 0-4035,9-4-91,7-2 68,13-8-67,9-1 111,4-6-89,5 0 0,0-1 23,3 3-68,-2 4 90,2 6-90,-2 4 67,-1 4-44,0 1 67,3 0-68,-3 0 46,5 0-23,-4 0 0,1 0 22,1 0-44,-4 0 44,3-1-67,-8-1 112,3-5-89,-5-1 67,-1-5-68,6 1 23,-16 3-44,1 1 88,-19 4-44,-2 1 0,-5 1 23,0 1-46,-3 1 46,1 0-23,-1 0 67,2 0-67,-2-2 22,0 2 426,0-1-223,0-1-68,0 1-202,0-5 90,-6-2-90,-3-4 90,-10-2-68,-4-4 46,-5-1-23,-3-3 0,-1-1 0,-2 1 0,3-2 0,0 4-23,0-2 68,5 3-67,0 2 22,9 3 0,2 2 0,6 4 0,3 2-23,1 2 1,4 2-45,-1 1-404,2 1 493,6 0-67,6 9 45,10 3 23,7 11-23,4 1 22,3 2-44,2 0 67,-1 0-90,-2 0 90,-2 0-68,-5 2 68,-2-4-67,-8 0-1,-3-6 68,-4-2-112,-5-5 134,0-5-112,-4 0 135,-1-6 67,-1 1-90,0 1-22,0-2-90,-1 3 68,-9-2-46,-5 7 46,-11 1-113,-4 10 135,-4 6-67,-4 9 44,1 3-44,0 0 22,4-2 0,4-5-23,4-4 46,7-4-472,4-7-470,8-7-538,2-3-1615,4-5-1794,0 2 4866,5-2 0,-3 0 0,3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2:34.431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367 113 9769,'16'0'4305,"-3"0"-3229,-12-1-224,-1-3-67,0-2-46,0-4-335,0-3-68,0-3-21,-3 0-181,-5 1 135,-8 3-247,-8 3 1,-4 2-23,-4 4-23,1 2 23,-3 1-22,0 0-1,-3 7 1,3 5 22,5 9-45,6 6 0,9 1-111,6 28 66,4-6 112,9 29-44,8-8 22,11 8 22,5 4-66,-1 2-146,-7 0 167,-7-2 90,-8-2-56,-4-30 1,-1-1-35,-6 22 68,-4 12-45,-5-39 0,-4-7-22,2-10-269,1-10 66,3-9-1928,-8-7 416,5-18-1470,-5-10-1882,9-19 5089,-2-11 0,7 24 0,-1 4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46:14.779"/>
    </inkml:context>
    <inkml:brush xml:id="br0">
      <inkml:brushProperty name="width" value="0.04286" units="cm"/>
      <inkml:brushProperty name="height" value="0.04286" units="cm"/>
      <inkml:brushProperty name="color" value="#FF00FF"/>
    </inkml:brush>
  </inkml:definitions>
  <inkml:trace contextRef="#ctx0" brushRef="#br0">1 128 6675,'1'-16'179,"-1"0"-134,3 10 112,-3 0 113,2 1 245,-2 2-67,0 2 1,0-1 2712,0 2-2713,0-1 180,0 1-45,0-2-22,0 1 44,0 1 3252,0-2-3611,0 1-156,0 1 336,0-2-381,0 1 89,0 1 539,0-2-673,1 1 89,6-2-44,6-2-45,7-1 45,3-2-90,4 2 90,0-1-67,4 2 22,1 0 0,2 2 0,1 0 44,-3 2-88,0-2 111,0 3-112,-2-2 67,-2 2-44,-3 0 44,-5 0-66,-4 0 66,-5 0-67,-3 0 112,-5 0-89,-1 0 67,-1 0-45,0 0 0,0 0 22,0 0-7600,0 0 7578,-9-1 0,6 0 0,-6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18T04:48:12.964"/>
    </inkml:context>
    <inkml:brush xml:id="br0">
      <inkml:brushProperty name="width" value="0.35" units="cm"/>
      <inkml:brushProperty name="height" value="2.1" units="cm"/>
      <inkml:brushProperty name="color" value="#FF00FF"/>
      <inkml:brushProperty name="inkEffects" value="pencil"/>
    </inkml:brush>
  </inkml:definitions>
  <inkml:trace contextRef="#ctx0" brushRef="#br0">0 1 11152 180000 90000,'0'0'-1054'0'0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01:42.470"/>
    </inkml:context>
    <inkml:brush xml:id="br0">
      <inkml:brushProperty name="width" value="0.1" units="cm"/>
      <inkml:brushProperty name="height" value="0.1" units="cm"/>
      <inkml:brushProperty name="color" value="#FF7FFF"/>
    </inkml:brush>
  </inkml:definitions>
  <inkml:trace contextRef="#ctx0" brushRef="#br0">751 1 24575,'-13'0'0,"1"0"0,-1 0 0,3 0 0,-2 0 0,3 0 0,1 0 0,-2 0 0,2 0 0,-1 0 0,0 0 0,0 0 0,1 0 0,-1 0 0,0 0 0,-7 0 0,4 0 0,-5 0 0,0 0 0,-2 0 0,0 0 0,-5 5 0,5-3 0,-7 9 0,0-4 0,1 6 0,-2 0 0,2-6 0,6 3 0,-5-4 0,13 0 0,-6 4 0,7-5 0,1 1 0,-1 2 0,0-3 0,1 1 0,-1 2 0,0-3 0,1 5 0,-1-1 0,0 1 0,0 0 0,1-1 0,-1 1 0,0 0 0,5-1 0,-4 1 0,2 7 0,-3-6 0,3 6 0,-1-7 0,1 7 0,1-6 0,-6 14 0,11-14 0,-10 6 0,10 0 0,-3-5 0,-2 12 0,5-13 0,-5 13 0,2-12 0,3 12 0,-4-5 0,0 7 0,3 0 0,-3-8 0,5 7 0,0-6 0,0 7 0,0 0 0,0-8 0,0 6 0,0-13 0,0 14 0,0-14 0,0 6 0,0 0 0,0-5 0,0 12 0,0-12 0,0 12 0,0-12 0,0 5 0,0-8 0,0 1 0,0 0 0,0-1 0,0 1 0,0 0 0,0-1 0,0 1 0,0-1 0,4 1 0,-3 0 0,7-1 0,-7 1 0,8-1 0,-8 1 0,7 0 0,-3-2 0,4 1 0,-1-1 0,1 1 0,-1-1 0,0 1 0,0-1 0,1-4 0,-4 4 0,3-7 0,-7 8 0,8-8 0,-4 7 0,4-3 0,0 0 0,0 3 0,-1-3 0,1 3 0,0-3 0,0-1 0,-4 0 0,3-3 0,-2 7 0,4-7 0,-5 8 0,4-8 0,-4 7 0,4-7 0,-3 8 0,2-8 0,-2 8 0,3-8 0,-3 7 0,2-7 0,-2 8 0,3-8 0,1 7 0,-1-7 0,1 8 0,0-8 0,-1 8 0,1-4 0,0 0 0,-1 4 0,1-8 0,0 8 0,-1-8 0,1 7 0,-1-7 0,1 4 0,0-1 0,-1 1 0,1 0 0,-1 4 0,0-5 0,1 2 0,-1 1 0,-1-5 0,2 6 0,-2-7 0,1 8 0,-1-8 0,2 3 0,-2 0 0,1-3 0,-1 6 0,0-7 0,0 8 0,0-8 0,-4 8 0,4-7 0,-3 4 0,0-1 0,2-3 0,-6 1 0,2-8 0,-3-2 0,0-9 0,0-2 0,0-7 0,0-1 0,0 1 0,-7-11 0,5 8 0,-11-8 0,11 19 0,-10-7 0,11 13 0,-11-12 0,11 13 0,-9-6 0,9 7 0,-7 1 0,7 1 0,-6 3 0,4 5 0,-6 5 0,-1 10 0,0-3 0,-1 5 0,-6 0 0,5-6 0,-5 6 0,1-6 0,2 7 0,-10-4 0,11 3 0,-12-4 0,12 4 0,-4-4 0,4 11 0,3-12 0,-8 5 0,4 1 0,1-5 0,3 4 0,9-7 0,-8-1 0,8 1 0,-8-1 0,8 1 0,-3 0 0,4-1 0,0-1 0,0-1 0,3-3 0,2-1 0,3-3 0,2 0 0,-1 0 0,8 0 0,2 0 0,7 0 0,0 0 0,-7-4 0,16 3 0,-21-4 0,20-1 0,-15 5 0,0-5 0,-2 6 0,-8-4 0,1 3 0,-1-3 0,1 4 0,-5 0 0,0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01:47.052"/>
    </inkml:context>
    <inkml:brush xml:id="br0">
      <inkml:brushProperty name="width" value="0.1" units="cm"/>
      <inkml:brushProperty name="height" value="0.1" units="cm"/>
      <inkml:brushProperty name="color" value="#FF7FFF"/>
    </inkml:brush>
  </inkml:definitions>
  <inkml:trace contextRef="#ctx0" brushRef="#br0">1 1 24575,'0'19'0,"0"-1"0,0-1 0,0-5 0,0 5 0,0-8 0,0 1 0,0-1 0,0 1 0,0 6 0,0-4 0,0 11 0,0-11 0,0 5 0,0 0 0,0 1 0,0 0 0,0 6 0,0-13 0,0 14 0,0-14 0,0 13 0,0-5 0,0-1 0,0 6 0,0-12 0,0 4 0,0-6 0,0-1 0,0 1 0,0 7 0,0-6 0,0 6 0,0 0 0,0-6 0,0 6 0,0 0 0,0-6 0,0 6 0,0-8 0,0 1 0,0 0 0,0-1 0,0 1 0,0-1 0,0-4 0,0-2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01:48.130"/>
    </inkml:context>
    <inkml:brush xml:id="br0">
      <inkml:brushProperty name="width" value="0.1" units="cm"/>
      <inkml:brushProperty name="height" value="0.1" units="cm"/>
      <inkml:brushProperty name="color" value="#FF7FFF"/>
    </inkml:brush>
  </inkml:definitions>
  <inkml:trace contextRef="#ctx0" brushRef="#br0">1 1 24575,'20'0'0,"-7"0"0,11 0 0,-13 0 0,13 0 0,-8 0 0,1 0 0,-3 0 0,-6 0 0,2 0 0,-2 0 0,2 0 0,0 0 0,-1 0 0,1 0 0,-1 0 0,1 0 0,0 0 0,-2 0 0,1 0 0,-5 0 0,0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01:49.360"/>
    </inkml:context>
    <inkml:brush xml:id="br0">
      <inkml:brushProperty name="width" value="0.1" units="cm"/>
      <inkml:brushProperty name="height" value="0.1" units="cm"/>
      <inkml:brushProperty name="color" value="#FF7FFF"/>
    </inkml:brush>
  </inkml:definitions>
  <inkml:trace contextRef="#ctx0" brushRef="#br0">1 0 24575,'30'0'0,"7"0"0,-8 0 0,-3 0 0,-10 0 0,-8 0 0,0 0 0,1 0 0,-1 0 0,0 0 0,0 0 0,0 0 0,0 0 0,1 0 0,-2 0 0,1 0 0,-1 0 0,0 0 0,-3 0 0,-1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01:50.558"/>
    </inkml:context>
    <inkml:brush xml:id="br0">
      <inkml:brushProperty name="width" value="0.1" units="cm"/>
      <inkml:brushProperty name="height" value="0.1" units="cm"/>
      <inkml:brushProperty name="color" value="#FF7FFF"/>
    </inkml:brush>
  </inkml:definitions>
  <inkml:trace contextRef="#ctx0" brushRef="#br0">0 1 24575,'0'0'0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01:52.058"/>
    </inkml:context>
    <inkml:brush xml:id="br0">
      <inkml:brushProperty name="width" value="0.1" units="cm"/>
      <inkml:brushProperty name="height" value="0.1" units="cm"/>
      <inkml:brushProperty name="color" value="#FF7FFF"/>
    </inkml:brush>
  </inkml:definitions>
  <inkml:trace contextRef="#ctx0" brushRef="#br0">0 57 24575,'29'0'0,"0"0"0,-10 0 0,16 0 0,-14 0 0,15 0 0,0 0 0,-7-6 0,7 5 0,-1-5 0,-6 6 0,6-6 0,-9 5 0,0-11 0,0 11 0,-7-5 0,-3 2 0,1 2 0,-5-2 0,5 4 0,-8 0 0,1 0 0,0 0 0,-2 0 0,2 0 0,-2 0 0,1 0 0,-5-3 0,4 2 0,-7-2 0,3 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4:36:59.14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1 9814,'30'0'2130,"-3"0"-1996,-11 2-89,-1 0-45,0 2 23,2-2 21,4 1-469,2-1-764,6 5-1277,3 2 2466,1 0 0,-12-3 0,-6-2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01:53.346"/>
    </inkml:context>
    <inkml:brush xml:id="br0">
      <inkml:brushProperty name="width" value="0.1" units="cm"/>
      <inkml:brushProperty name="height" value="0.1" units="cm"/>
      <inkml:brushProperty name="color" value="#FF7FFF"/>
    </inkml:brush>
  </inkml:definitions>
  <inkml:trace contextRef="#ctx0" brushRef="#br0">0 1 24575,'0'20'0,"0"-5"0,0 20 0,0-14 0,0 15 0,0-10 0,0 0 0,0 0 0,0 11 0,0-9 0,0 9 0,0 0 0,0-9 0,0 1 0,0 0 0,0-17 0,0 9 0,0-11 0,0 0 0,0-1 0,4 1 0,-2-1 0,2 1 0,0-5 0,-3 4 0,4-4 0,-5 4 0,4 0 0,-3 0 0,3 0 0,-4 0 0,0-1 0,0 0 0,0 0 0,0-1 0,0 0 0,0-3 0,0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01:54.335"/>
    </inkml:context>
    <inkml:brush xml:id="br0">
      <inkml:brushProperty name="width" value="0.1" units="cm"/>
      <inkml:brushProperty name="height" value="0.1" units="cm"/>
      <inkml:brushProperty name="color" value="#FF7FFF"/>
    </inkml:brush>
  </inkml:definitions>
  <inkml:trace contextRef="#ctx0" brushRef="#br0">0 1 24575,'0'0'0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04:40.27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323 416 19904,'-17'-12'0,"1"0"0,2 0 0,0 3-23,1 2 1,-1 2-68,1 3 90,-1 0-45,-2 2-45,0 0 68,-2 0-68,0 0 68,2 0-23,0 0 0,3 3 23,-1 4 22,1 6-45,1 2 45,-1 4 0,4-1-90,-1 7 46,2 2-46,0 2 90,4 1-67,0-3 44,4-3 0,0-3 1,0-3-23,0-2 0,2-2 23,3-3-113,3-4 46,4-2 44,4-3 45,2 0-45,7-2 45,0 0 0,2 0 0,-2 0 0,-3 0 23,-4 0 44,-4-8-67,-3-4 67,-4-12-89,-2-5 22,-3-7 0,1-3 0,-2 0-23,0 0-44,-1 2-112,0-1 44,0 1-22,0-1-22,0 4-23,0 0 0,0 4 112,-1 1-44,-3 2 44,0 7 90,1 1-89,1 6 21,0 2 1,2 3 67,-2 1 0,2 1 23,0-1-46,-1 5 46,0-1-180,0 3 157,1-2 22,0 0-44,0-3-46,0-1 113,0-1-45,0 2 23,0-1-46,0 1 23,0 1 0,0-1 45,0 2-45,0 1 0,0-2-45,0 4-9461,0-2 9506,-2 1 0,2 0 0,-2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04:41.45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11 5 12505,'-6'-2'1008,"2"-1"-828,4 7 67,0-2-1,0 3-22,0-1-90,0 4 91,0 0-68,0 4 0,0 1-45,0 2-112,0-1 89,0 1-66,0-4-23,0 2 45,0-3 0,0-1-45,0 0 0,0-3 22,0 1-22,0-2 0,1 1-22,1-3 0,0-1-1,1-2 46,-2 0-23,0 0 0,1 0-68,0 0-358,2 0-112,-1 0-157,2 0-493,-2 0-696,3 0-1098,-4 0 2982,4 0 0,-4 0 0,-1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04:42.54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 18087,'28'9'202,"-1"-1"-179,2-6 66,1 2-44,1-4-22,4 2-46,-2-2 68,2 0-23,1 0 46,3 0-68,1 0 22,0 0 0,-3 0 23,-1 0 22,-2 0-67,0 0 0,-2 0 0,0 0-22,-1 0 44,-3 0 90,1 0-89,-2 0-1,1 0-22,-1 0-22,-3 0 67,-3 0-45,-5 0 0,-1 0 0,-2 0 22,-1 0-22,-2 0 22,-1-2 1,-3 2-23,-1-4 22,-2 4-22,-1-2-3161,0 2 0,-2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04:43.94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308 359 16024,'-14'-7'1010,"-2"-1"-719,-2-1-22,-2-1-112,-3 2-112,1 1 0,-2 2-45,0 3-23,-1 1 23,-2 1-22,4 9 67,1 3-90,5 11 45,5 1-22,4 1 44,2 3-67,3 2 23,1 3 22,0 2 0,2 1 0,0-1-67,0 2 67,0-6-68,0-3 23,0-6 0,5-5 0,-1-5 0,5-4-22,0-3 22,0-3 23,5 0 44,1-2 23,3 0 45,0 0-68,-1-6 68,1-7-45,0-9 67,0-7-89,0-3 22,-3-4 44,-1-1-89,-7-4 67,2-1-89,-5 1 44,-1 3-22,0 4 0,-2 6-22,2 0-112,-1 4-46,0-3 23,1 4 67,-1-2-44,2 3-23,-1-2 45,1 5 90,-2-2 22,-1 3-23,-1 3 23,0 3 0,0 3 0,0 4-22,0-2 67,0 3-68,0-1 46,0 0-68,0 1 67,0-3-22,0 3 0,0-1 0,0-2 0,0 1 0,0-3-22,0 2 67,0 3-90,0-1 67,0 5-22,0-3 0,0 3-516,0-2 628,0 10 45,0 5 113,2 10-136,0 4 68,0 7-90,-1-1 22,1 9 113,-2 1-157,2 7-1,0 6-44,0-2-22,1 3-23,1-6 67,-2-5-45,-1-10-22,-1-7 23,2-10-23,-2-8 44,2-4-44,-2-5-2331,0-2 21,3 0-2779,0-10 5089,0-5 0,-1 2 0,-2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04:44.569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111 43 10285,'-17'-2'1300,"0"1"-605,8 1 112,-2 0-67,1 0-23,0 0-245,0 0-46,4 0-45,-2 0 90,4 0 44,-1 0 1,3 0 336,0 0-763,7 0 91,7-2-1,8 2-134,12-5 22,1 2 23,6-2-23,1-1-44,-1 1-1,1 0 23,-5 3-23,-2 2 24,-5 0-69,-1 0 68,-5 0-45,-3 0-90,-4 0-134,-6-3 45,-4 2-180,-3-2-9462,-2 3 9821,-10 0 0,8 0 0,-8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04:45.14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29 1 16383,'-15'33'1211,"3"2"-1009,11-3 112,1 4-112,0 5 22,0 3-112,0 0 67,0 2-134,0-3 0,0-1-1,4-5-44,1-1 23,5-6-46,-1-3 68,0-2-67,2-7-45,-2-2-1,2-2-21,-1-3 66,4 2 1,-1-3 22,7-2 45,-1-1 67,6-5-90,3 1 45,-1-3-22,2 2 1,-3-2-46,3 0 22,-6 0 23,-5 0-45,-2 0 45,-9 0-45,0 0 45,-5 0-225,1 0-403,1 0-538,1 0-987,4 0-2712,0-5 4820,-1-4 0,-3 2 0,-3-1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04:53.78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27 187 11137,'-9'0'3789,"4"0"-3161,0 0-23,5 0-112,-4 0 90,4 0 673,-2 0-628,1 0 1524,0 0-2175,11 0 91,12 0-90,18-2 44,12-1-22,7-5 45,5-1-67,-1 2 22,2 0 0,-9 5-23,-5 0 46,-6 2-46,-9 0 46,-6 0-23,-5 0 22,-7 0 0,-2 0-22,-4 0 0,-2 0 0,-3 0 0,-4 0 0,0 0 23,-1 0-46,2 0 46,1 0-46,1 0 68,3 0-67,-2 0 22,3 0 0,0 0 0,-3 0 22,2 0-44,-7 0 67,1 0 1120,-3 0-1165,-3-3 67,-3 1-89,-3-5 44,-5 3-44,1-3 67,-3 3-68,0-4 46,-2 0-23,0-2 0,-3-1 22,0 0-67,-1 0 90,0 2-90,1-1 90,1 1-90,2 1 68,0-2-23,7 7 0,1-3 22,3 4-44,1 0 44,1 1-44,2 1-1,1 0-717,0 0 763,2 11-23,0 6 0,0 12 22,0 3 1,0 0-23,0 2 0,0 2 23,3 0-1,4 1-22,4-2 0,2-3 0,-2-5 45,-4-6-90,-2-6 90,-3-7-45,0-4 22,-2-2 135,1-2-179,1 0-1,2 0 23,1 0 0,2-2-22,2-5 22,5-2-23,3-6 46,3 1-46,4-5 46,2 0-90,2-5-45,1 3-23,-4 0-22,-2 7 90,-3 3-23,-5 2 23,-5 4-68,-1-1 23,-5 1-112,1 2-68,-2 1-134,-1 0-6726,0 2 7152,-2-2 0,0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04:54.68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1 19029,'0'18'1278,"0"3"-874,0 8-136,0-1 1,0 3-89,0 2 22,0 5-90,0 5-45,0 4-45,0-4-44,0 0 44,0-12-66,0-5 21,0-11-290,0-6-181,0-6-2062,0-3 628,0-18-1995,0-7 3923,0-23 0,0 21 0,0 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4:36:59.37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1 11204,'67'11'2041,"-30"-3"-2692,33-8-515,-43 0-336,-3 0-1234,-4 2 2736,5 0 0,-13 0 0,0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04:55.06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0 18648,'0'14'22,"0"1"1,0 3-23,1 0-695,1-4-1054,4 0-2511,-2-6 4260,-1-3 0,-1-4 0,-2-1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04:56.19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72 58 11383,'-19'-19'2691,"2"5"-1884,12 11-269,-1 3-157,4 0-44,-1-1-1,1 0-134,-1 0-90,1 1 67,-1 0-89,2 0 22,-2-2-67,3 0 89,-4 0 158,4-1-1,-2 2 898,2 0-853,0 12-90,0 0-43,0 11 43,0 1-112,0 3 1,0 7-46,0 2 24,0 3-23,0-1-68,0-3 0,0 0-66,0-5 66,0-4-44,0-7-1,2-7 1,2-6-45,0-3-24,4-2 47,-1 0 201,6 0-112,1-13-23,2-3-111,4-13-46,0 4 23,0 2-23,-2 5 90,-6 5 1,-1 4 44,-4 4-23,-3 3 68,-1 1-314,-3 1 292,0 6 89,1 7-68,2 9 24,0 0-68,1 1 67,1-7-90,-1-3 68,3-1-67,-2-7 22,2 4 0,2-5-23,0 3 46,0-5-46,2 1 68,-1-3-45,2 0 90,1 0-1,-1-11-21,-2-8-46,1-12-67,-5-8 45,0-2-45,-4-4 1,0 0-91,-2 2 1,0 7 22,0 4 22,0 9-112,0 5-44,0 7-113,0 4-426,0 5-1719,0 1 0,0 1 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23:46.685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1 126 7281,'3'-17'3497,"0"2"-2802,-3 9-67,0-1 45,0 1-180,0-1-90,0 2-133,0 0-2,0 4-21,0-1 1031,0 1-1256,0 19-22,0 7 23,0 25-1,0 6-22,-1 9 23,1-2-1,-2 0 23,2-8-45,0-7 0,0-6 0,0-5 0,0-4 22,0-5-44,0-4 22,0-6 0,2-5 0,2-4 0,4-1 0,5-3 22,-1-2-22,3-1 45,-1-2-45,2-2 45,-1-5-45,0-8 0,1-24-67,-2 2-23,-1-15 45,-7 8-44,-3 1-23,-1 3 67,-2 2 67,0 17-44,0 4 22,0 14-359,0 3 336,0 6-21,0 8 44,0 12-23,0 10 46,1 3-46,4 1 23,1-4 23,6-5-23,-1-7 0,0-8 0,1-8 22,-1-3 23,2-5 44,1 0-21,1 0-23,5-25-45,-7 5 0,4-24 0,-8 7-22,0-5-1,-3-6-45,0-8-66,-4-6-494,1-30-21,-3 27 21,0-11-23,-3 43-133,0 11-921,-4 10 1705,-5 6 0,7 4 0,-4 2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23:47.56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162 10 9971,'-20'-5'2107,"0"1"-1479,10 4-224,-4 0-135,3 0-112,-1 0 156,2 0-177,1 0-47,-1 0 45,0 8 23,1 6 0,-1 13 68,3 8-24,1 8 1,4 3-112,1 3-1,1-4-43,0-3-24,7-5-22,1-8 22,3-6-44,0-9 22,0-7 0,2-5 0,5-2-45,-1-8-90,1-10-111,0-12-136,-5-8 69,0-4-68,-7 0 67,-1-2 67,-3 2 113,-2-7 156,0 17 1,-3 2-1,-2 20-67,-4 6-157,3 2-1188,-6 1-90,4 1-627,-4 0 2107,2 2 0,5-1 0,0 2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23:48.125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0 15755,'33'4'-268,"0"-1"-427,1-2-157,-4 2-337,-2-2-358,-5 2 23,-7-3-1,-7 3-896,-4-1 2421,-4 2 0,-1-2 0,0 1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23:48.36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0 13110,'23'0'90,"4"0"-90,1 0 22,4 0-179,3 0-986,1 0-1144,1 0 2287,1 0 0,-18 0 0,-3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23:49.40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139 0 12930,'-6'32'1099,"2"4"-740,4 7 0,0 9-158,2 6 180,1 9-223,2 11-69,3 9-22,1 5 1,3 6-46,-2 0-319,-1-1 342,-4-2-45,-2-6 22,-1-4-22,-2-7 23,0-5 21,0-5-21,0-3-23,0-3 0,0-1 0,0 1 0,0-3 22,0-2-22,-3-3 320,-5 16-320,-1-16 22,-2 7-22,4-29 22,3-10 46,-1-11 89,-3-3-90,-2-6 45,-4-1-89,1-1-158,-3 0-157,3-8-716,0-7-1189,-3-12 2197,-4-22 0,8 27 0,-3-11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23:54.12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58 928 16227,'-16'8'515,"3"-3"-403,13-5-67,0 0-67,0-11 44,8-5-22,-1-13 23,9-3-23,-4 1-23,2-5 23,-3 1-22,2-3-1,-3-4-67,1 0 45,-5-6-22,2-4-45,-3-1 0,0-4-22,-2 6 89,-1 1-22,-1 5-68,-1 4 0,0 3-223,0-10 335,0 15-21,0-7 44,0 22-45,0 4 45,0 3-23,0 3 23,-1 1 23,-1 1-46,-1 4 23,1-2-22,-1 3 0,2 0-1,-3 1-112,-3 0 90,1 0 23,-5 0-23,5 5-44,-4 3 66,2 6 23,0 1-22,-2 2 22,-1 10 0,1-2 0,-3 10 0,5-4 0,-1 5 0,1-1 0,1 5 22,1-4 1,3 1 89,1-2 44,0 18-88,2-11-23,0 13 112,0-14 0,8 0-90,0-2 45,7-4-90,1-3-22,0-4 67,0 3-22,3-1-22,-2 1-1,9 7 24,-6-15-92,6 5-88,-6-16-382,-1-2-291,0-3-5202,5-1 6009,-9-3 0,-2-2 0,-10-1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23:55.199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0 120 7190,'0'-18'628,"0"2"-628,0 12 0,2 1-45,-2 0 113,2 3 336,-2-3 5649,0 3-5649,0-3-113,0 2-313,2-1 22,9 1 224,9 0 0,12 1 90,11 0-90,5 0-66,6 1-46,1 1-68,-3 1-21,1-1 44,-8-1-45,-1-1-22,-6 0 0,-5 0 23,-3 0-46,-9-1-111,1-4-136,-7 0-178,2-3-291,-5 0-674,1 0-717,-5-2-1592,-3 1 3722,-2-1 0,-3 5 0,0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23:56.81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332 152 9769,'-4'-38'1525,"-1"7"-1189,-5 18-112,-1 3-44,2-1 224,-3 0-113,2 1-45,-4 0-134,-2 2-22,-4 3-22,1 2-68,-1 2 22,3 1-44,1 1 22,0 9 0,-2 9 22,0 10 68,-3 6 44,2 3 180,-2 0-90,6-2-45,4-1-89,5-6 0,4-4-90,1-6 0,1-8 22,0-3-44,0-3 44,0-1 0,4 0-22,5 1 0,8-4 23,5 1-23,1-2 0,4 0-23,1-2-111,1-6-90,3-5-45,-4-7-157,0 0-67,-6-2-91,0 2 92,-7-1 133,-1 1 90,-1-2-135,-5-2 45,0 0 270,-5 0 89,-1 3 0,-2 5 0,0 4 0,0 5 0,0 2-23,0 0 1,0 2 44,0-1-22,0 1 0,0 1 1300,0 1-1053,0 10 0,0 1 112,0 13-90,0 1 67,3 5-67,0 0 0,5 4-112,-1 2 23,1 2-68,-2 3-45,-2-1 0,0 2-45,-4 0 23,2 4-22,-2-1-23,0 3 22,0-1 23,0-1-90,0-6 90,0-2 0,-4-10-23,-2-1 0,-5-5-22,-2-4 0,0 4 23,-4-1-1,-4 11-22,5-9 45,-4 4-23,9-13 46,-2-4 67,0-2 22,0-4-45,-1-2 22,-8-1-112,4-10-22,-2-2 0,6-11-22,5 1 22,1-1-22,5-1-1,2 0 1,1-5-45,0-5-135,18-22 23,-2 11 88,17-11 69,-8 24-68,10 2 68,-7 15-23,10 3 68,-6 12 44,-1 1-67,3 8 0,-1 0 22,-2 7-22,0-3 0,-4-4-112,-4-2-784,-2-5-3185,0-1 4081,-8-1 0,-1 0 0,-9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4:36:59.57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0 8424,'28'0'381,"-2"2"-516,-6 0-1793,2 4 1928,-3-2 0,-7 0 0,-5-3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23:58.03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26 11899,'20'0'1368,"-2"0"-920,-6 0 113,0 0-180,0 0-67,6 0 44,-2 0 24,7 0-46,1 0-112,3 0-44,7 0-24,3 0-44,5 0-67,4 0 0,2 2 0,4-2-22,-3 1-1,0-1-22,-2 0 23,-4 0-23,3 0 22,-4 0-22,3 0-22,-1 0 66,19 0-44,-13 0-22,12 0 44,-20 0 1,8-2-46,-17-1 46,6 0-23,-20 0 0,1 3 0,-2-1 0,-2 1 0,1 0 0,-2 0 0,-2 0 0,-3 0-23,-2 0-21,-3 0-1,1 0-68,0 0 1,1 0-89,-1 0-46,2 0-717,2 0 246,-3-2-425,2 2-942,-7-2-2108,1 1 4193,-3-4 0,0 3 0,0-3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9:45.225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40 92 12146,'-16'-2'1502,"3"1"-1143,12 1-68,0 0 0,0-2 1,0 2 67,1-1 0,0-1 44,-1 2 1,0-1-23,-2 1-112,3 0 426,-1 0-583,1-2-89,0 2-91,0-1 136,0-2 21,7-2 1,6-5-45,11-2-68,8-2 46,3 1-68,6 2 45,3 4-67,5 4 67,3 1 44,-1 2-44,-4 0 23,-4 6-23,-9-1 45,-5 3-45,-8-4 22,-6-2-44,-4-2 89,-5 0-45,-3 0-67,-2 0-156,-1 1-90,0-1-4754,0 2 1435,0-1 3610,0-1 0,0 2 0,0-2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9:45.653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38 6 13760,'-19'-3'1951,"4"0"-1817,13 3 45,1 0 292,1 10-89,0 8-46,0 17-224,0 10 67,4 6-44,0-1-45,5-1-113,-2-5 46,3-4-405,-3-2-806,2-3-942,-2-1-1794,0-1 3924,-2-8 0,-2-9 0,-2-8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9:48.605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10 1 14567,'-2'11'538,"1"9"-89,0 15-24,0 13 24,-2 13-113,3 8-44,-1 10-135,1 5-45,0 0-67,0 2-1,0-9-21,0-3-90,0-12 111,0-8-223,0-12-426,0-13-404,0-10-381,0-11-897,1-4-941,3-12 3228,3-19 0,-2 13 0,-1-10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9:48.928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4 178 12347,'-2'-20'2624,"1"2"-2086,1 8-269,4 0-68,7 1-111,7-1 90,8 0-180,6-1 112,2-3-202,3 1 202,-2 0-201,-1 0-68,-4 5-1211,7-3 68,-14 8-696,0-1-627,-17 5 2623,-5 9 0,-1-6 0,0 5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9:49.231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0 92 13177,'10'-26'1367,"4"1"-1030,9 9-247,5 3-157,4 6 156,2 4-66,4 1-23,-3 2 112,2 0-516,-2 0-447,-3 3-652,0 2 1503,4 3 0,-19-3 0,2-1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9:49.521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25 0 14164,'0'18'605,"0"1"-560,0 8-23,0 2-269,0 6-1277,-2 3-1481,-3 5 3005,-3-1 0,3-18 0,1-6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9:50.091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141 0 9680,'-13'21'1479,"0"4"-896,4 1 113,-4 4-226,0 5 91,-2 2 156,-1 5-359,1 0-155,3 2-69,1-1-44,5 0-90,3-1 22,2-2-22,1 0-67,2-6-516,7-3-336,5-3-830,8-6-807,2-7 2556,0-8 0,-19-4 0,-8-3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9:50.352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 95 15711,'26'-17'516,"7"2"-472,11 4-66,3 5 0,0-1-472,-3 2-291,-3-1-515,-4-2-404,-4 3-247,-9-1-336,-6 5 2287,-9-3 0,-5 3 0,-2-2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9:50.568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18 1 10913,'-10'97'4910,"2"-10"-4618,8-41-248,2-1-21,1-1-46,1-5 46,2-1-405,-1-1-335,1 0-987,-3-5-1032,4-4 2736,0-13 0,-2-6 0,-1-8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4:36:59.76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0 10150,'36'4'740,"-3"0"-717,-9-4-629,0 0-1501,-1 0 2107,-3 0 0,-9 0 0,-3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9:50.860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 0 10755,'27'0'1974,"-2"0"-1773,-6 3 91,3 10 36,1 39 1,0 28 0,-4-5-284,-6-11 0,-2 0-341,7 17 1,1 9 0,-9-12 385,-22 20-173,-11-40-5298,-25-11 5381,4-21 0,5-10 0,19-16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0:01.385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366 0 17459,'-19'2'247,"-1"-1"-224,2 6-1,-6 8-67,-6 14 90,-5 10-45,-4 5 23,-2 5-46,3-5 68,4-2-67,5-8 66,9-12-66,8-5 0,6-12-46,5-1-134,1-4-179,0 0 605,23 0 203,3 0-271,24 0-21,-3 0-135,8 0 45,-1 0-1,9 0-44,0 0 90,1 0-112,-5 0 22,-9 0-180,-8 0 46,-12 0-180,-9 0-224,-9 0 201,-5 0-155,-5 0-338,-2 0-2466,0-5-560,-5-9 3856,-7-8 0,4 6 0,-3 3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0:01.697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67 0 10509,'-33'37'4574,"5"-7"-3655,27-30-44,-1 0-338,1 0-245,0 0-336,0 0 88,1 4 24,0 15 133,0 11-66,0 20-23,0 9-90,0 4 68,0 2-90,3-4 23,0-1 21,5-7-515,1-4-493,0-7-3408,6-1-45,-6-16 4417,2-4 0,-7-16 0,-2-5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0:02.337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22 12 13401,'-11'-6'3229,"2"0"-3117,9 6-112,-2 0 22,2 3 696,0 12-135,0 14-90,2 19-157,1 10 1,3 13-91,0 2-134,3 10-22,-1 0-135,0-2 90,0-6-67,0-10 22,1-10-516,1-13-426,-1-14-335,-2-14-473,5-7-1635,2-16 3385,5-17 0,-8 11 0,-1-8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0:02.732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364 0 16854,'-13'0'493,"-6"9"-246,-4 10-112,-8 8-90,-2-1 22,-5 4-45,1-3 45,0-1-89,4-5 67,2-4-3460,7-5 3527,4-4 23,8-5 22,4-1-134,5-1-114,2 0-21,1 0 180,8 4 3459,8 1-3012,11 3-403,10 0 1,3-2-91,3-1 23,-2-2-23,0 1-44,-4 1-315,-2 0-560,-4-1-381,-5-1-627,-2-2-1975,-4-1 3880,-3-1 0,-8 0 0,-3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0:03.101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6 0 14365,'-3'36'2579,"0"4"-1929,3 11-493,0 5-45,3 1-89,0 4 21,7 17-44,-1-23-156,3 5-562,-3-36-605,-1-13-202,-1-6-627,-1-13-2781,-1-16 4933,-2-19 0,-2 14 0,-1-1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0:03.572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0 10 16406,'12'-5'829,"6"1"-762,16 4-67,3 0 45,1 0-45,0 5 23,-4 7-23,-5 9-45,-5 7 22,-9 3-201,-6 1 202,-7 2-23,-6-3 68,-10-2-68,-10-4 112,-10-4-45,-5-8 23,0-4-22,2-6-1,5-1 157,10-2-112,7 0 1,9 0-225,9-10 157,12 6-23,9-5 1,9 7 22,1 6-22,1 11 66,-4 9-88,-5 14 111,-6 2-67,-11 5 112,-3 0-247,-6-1 292,-2-4-90,-7-6 24,-6-8 21,-10-9-67,-2-8 22,-3-5-202,0-4-381,-3-10-537,6-7-853,3-14-2107,9-6 4013,7-4 0,6 19 0,2 3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0:04.001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22 22 10307,'-12'-10'6390,"4"1"-5628,7 9-179,1 0-44,0-1-114,0 1 158,0-2-134,9 2-337,8 0-45,14 0-22,9 0 0,3 0-68,5 0 68,0 0 0,1 0 0,-5 0-247,-3 0-403,-7 0-68,-3 0-560,-11 0-650,-4 0-5045,-8 0 6928,-4 0 0,-2 0 0,-2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0:04.273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22 1 13805,'-12'0'3139,"4"0"-2803,6 0-157,2 0 516,0 15 157,0 12-269,3 20-291,3 18-23,4 8-157,3 11-22,1 2-90,-1-2 22,0-5 0,-2-13-223,-2-11-673,1-18-921,-2-16-2419,0-11 4214,-1-14 0,-3 3 0,-1-5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0:07.285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15 59 11451,'-5'-19'1973,"0"3"-1592,5 8-112,-2 2 0,2 1-90,0 2 23,0 2 449,0 1-315,-1 0 112,0 0 830,0 0-673,1 7 359,0 8-537,0 18 66,1 15 67,3 13-223,0 15-1,2 6-384,0 11 228,-1 6-169,-2-49 0,0 1 34,-1 2 0,1 0-45,0 0 0,1-1 22,4 47-22,1-8 0,0-15 22,-2-17-111,0-17-202,-5-18-248,2-14-66,-4-7-337,3-11-986,0-20-1099,3-22-2870,-1-25 5897,0-14 0,-4 37 0,-1 9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4:36:59.92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16 7281,'25'2'-1077,"-4"-4"1077,-9-4 0,-6 0 0,-1 3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0:07.937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31 123 18401,'-16'-3'1928,"3"0"-1591,12 3 918,1 0-1255,0-2-45,0 1 68,2-2 134,13-2 22,11 1-134,20-4 67,8-2-45,10-2-67,0-3 45,-1 2-90,-5-1 90,-12 1-90,-12 4 45,-12 5-67,-11 1 89,-4 3 1,-5 0-23,-1 0 45,-1 0-1,0 5-66,-2 9 44,-7 11-22,-4 11 90,-5 5-90,-1 5 0,1-1 67,2 2-246,4-4-1054,6-3-1121,3-6-3453,10-12 5807,0-9 0,2-9 0,-4-4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9:52.622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942 128 10733,'-5'-18'1794,"0"3"-1121,3 9-382,-1-2 314,0 0-269,0-1 46,-1 3-225,-1-1 224,-1 5-157,-3-2 135,2 2-157,-4-3 134,1-1-202,-3 0-44,-4-2 0,-4 2-113,-8 2 46,-5-1-91,-8 4 68,-6-1-22,-7 2 44,-7 7 1,-6 7-68,-2 8 112,2 5-67,6 1-3212,7-1 3234,6 2 68,5-1-23,6 1-67,6-3 0,4-2-67,11-2 45,5-1-68,8-3 3392,5 15-3257,11-8-157,11 10 224,14-12-112,13 0 23,10 0-1,6 1-22,5 5 22,0 2-44,-4 4 44,-4-1-44,-13 2 44,-7-2-44,-10 2 22,-8-3 0,-5 0-22,-10-4 22,-4-2-23,-4 1 68,-2-4-67,0 1 134,-3-3-112,-7 1 89,-6-1-89,-11 1 23,-4-2-1,-7-1 0,-2-3 46,-4-4-24,1-6 1,0-3-22,2-4 21,5-6-111,3-3 90,7-8-404,7-3-606,7-4-627,8-1-1704,3-2-5276,11-2 8594,7 1 0,-3 12 0,0 3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9:52.970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0 1 16675,'0'32'964,"0"8"-717,0 8-180,0 5 45,0 4-135,6-2 46,6 23 22,1-22-561,5 12-381,-6-32-516,-1-10-671,-2-10-719,-1-9 2803,-5-7 0,0-1 0,-3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9:53.222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28 82 13648,'-15'-3'4529,"4"0"-4282,9 1-270,2 0-156,0-7 358,3 2-179,9-3 45,8-1-67,10 0 67,4 2-315,2 0-649,-1 6 112,-1 0-650,-5 3-404,-5 0-673,-7 7-897,-8 7 3431,-5 6 0,-4-5 0,0-4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9:53.408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34 31 12347,'-14'2'4866,"2"-1"-4126,8-1-381,1 0-68,35-9-313,-3 4-741,30-8-828,-5 9-809,5 1-2420,7 3 4820,1 0 0,-30 0 0,-7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4:59:59.920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 10 15329,'9'0'1861,"4"0"-1592,5 0 46,8 0-203,5 0-23,8 0-111,5-3 134,-1 3-112,1-4 22,-7 3-22,-6 0-22,-9 1 22,-5 0-359,-5 0-313,-4 0-450,-2 0-313,-5 0-537,1 0-114,-2 5-2599,0 6 4685,-6 5 0,5-4 0,-5-4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0:00.176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50 19 10195,'-18'0'3924,"3"0"-2736,8 0-313,2 0-203,2 0-156,2 0-23,1 0-269,8-2-224,8 2 67,13-3-44,8 3-23,5-1-202,1 1-717,0 0-1368,-2 0-2175,-3-2 4462,-4-2 0,-14 2 0,-8-3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0:31.371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272 4 6316,'-14'-2'2915,"2"1"-2041,12 1-201,-1 0-112,-1 0-113,0 0-134,-1 0 0,2 0-23,-1 0 113,1 0-90,1 0 179,-4 0-45,2 0-44,-4 0-1,1 0-133,-1 0-91,-2 0-67,1 0 90,-5 0-90,-2 7 90,-3 2-68,-4 12 23,1 3-22,-3 3-68,1 1-22,3-5-90,0-3 112,7-7-157,1-6-851,8-3-1817,0-4 2758,3-6 0,0 5 0,0-4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0:33.481"/>
    </inkml:context>
    <inkml:brush xml:id="br0">
      <inkml:brushProperty name="width" value="0.04286" units="cm"/>
      <inkml:brushProperty name="height" value="0.04286" units="cm"/>
      <inkml:brushProperty name="color" value="#FFC000"/>
    </inkml:brush>
  </inkml:definitions>
  <inkml:trace contextRef="#ctx0" brushRef="#br0">47 0 12908,'3'17'919,"-2"-2"-672,-1-13-45,-3 0-46,3 0 24,-1 0 22,-1 4-68,2 0 46,-3 5-113,0 0 67,1 1-21,-1 4 178,3 3-89,0 8 112,0 6 89,0 10-201,-1 9-45,-3 8 0,-2 6-45,-1 1-90,2 0 90,1-7-89,2-7 22,1-11-23,1-10-44,0-11 66,0-7-21,0-7 45,0-3-46,0-2 45,0-1-44,0-1-1,-2 0-44,2 0 67,-1 0-113,1 2 91,0 2-23,9 3 0,4 3 45,12 2-68,1 1 46,3 0-46,1-3 1,3-3-629,0-4-268,1-1-471,1-2-852,-3 0-2040,0 0 4282,-6-3 0,-11 2 0,-6-1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0:34.177"/>
    </inkml:context>
    <inkml:brush xml:id="br0">
      <inkml:brushProperty name="width" value="0.04286" units="cm"/>
      <inkml:brushProperty name="height" value="0.04286" units="cm"/>
      <inkml:brushProperty name="color" value="#FFC000"/>
    </inkml:brush>
  </inkml:definitions>
  <inkml:trace contextRef="#ctx0" brushRef="#br0">171 77 11944,'7'-14'1301,"-2"0"-561,-5 5-158,0 1-66,0 0-270,0 3-21,0-3-24,-2 5-178,-3-1 89,-6 2-112,-2 1 45,-6 1-45,-2 0 22,-1 8-44,1 6 44,3 12 0,2 6 46,3 4 112,3-1-158,3 0 135,4-3-157,1 0 67,2-4-89,0-5 22,0-5 22,6-9-22,1-3 22,6-5-44,4-1 67,5-8-135,4-6-111,4-12-91,-4-2 0,-3-1 46,-3 6 89,-9 4 112,-2 7 22,-5 5 46,-2 4-23,-1 1 628,-1 2-247,0 7-179,1 3-90,1 7-23,2 0-21,0 1-68,2 0 22,-2-1-22,4 1-22,-2-4-471,3-1-314,-1-4-494,2-5-1188,1-1-2062,1-4 4551,1-14 0,-7 9 0,0-8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4:37:00.17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0 12863,'3'9'1301,"5"-2"-921,5-7-222,8 0-225,1-4-898,4 2-335,-4-4-337,-2 4-627,-4 0 2264,-5 2 0,-5 0 0,-3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0:34.726"/>
    </inkml:context>
    <inkml:brush xml:id="br0">
      <inkml:brushProperty name="width" value="0.04286" units="cm"/>
      <inkml:brushProperty name="height" value="0.04286" units="cm"/>
      <inkml:brushProperty name="color" value="#FFC000"/>
    </inkml:brush>
  </inkml:definitions>
  <inkml:trace contextRef="#ctx0" brushRef="#br0">15 28 13155,'-7'-11'1637,"2"1"-1481,4 7 1,0 1-112,0 1 0,1 1 135,0 4 402,0 14-133,4 11-91,4 17-133,2 2 21,2 2-156,-3-3 22,-1-1-112,0-7 22,-1-9-22,-1-9 0,-2-10-22,-2-5-113,-1-5-133,1-5-136,1-16-111,3-12 21,3-15 180,3-3 135,1 9 134,2 7-45,-4 13 1,2 9 111,-2 6 135,1 5 112,0 6-67,1 9 44,-3 8-67,1 8 69,-3 4-47,-1 1-44,-1 7-135,-2-12 23,-2-2-90,-2-18-179,0-5-560,2-4-584,-1-1-941,4-1-2019,0-16 4328,2-7 0,-3 3 0,0 2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0:35.486"/>
    </inkml:context>
    <inkml:brush xml:id="br0">
      <inkml:brushProperty name="width" value="0.04286" units="cm"/>
      <inkml:brushProperty name="height" value="0.04286" units="cm"/>
      <inkml:brushProperty name="color" value="#FFC000"/>
    </inkml:brush>
  </inkml:definitions>
  <inkml:trace contextRef="#ctx0" brushRef="#br0">226 190 9388,'6'-11'2422,"0"-4"-1346,-3-5-157,-1-1-180,-1 1-200,-1 0 21,0 1-179,-3 1-134,-1 0 67,-3 6-22,0 3-46,1 4-179,0 4-67,-5 1-44,0 4 21,-4 11 46,-2 11-46,3 10 46,1 4-46,2-5 23,3 2-67,4-11 45,1 2-23,3-10 45,0 1-45,3-4 45,3-2-22,3-7 66,6-4-156,1-2-135,2-5-156,-1-7 134,0-7-157,-2-4 134,-3 1 180,0 7-45,-5 4 135,-3 7-68,-3 2 158,1 2 111,-2 9-22,3 9 45,-3 14-68,3 10 90,0 4-134,0 0 89,2-2 1,-1 0 66,-1 0-134,2 2 23,-1 26-113,-2-14 68,1 17-90,-3-23 45,0-3-45,0-5 67,0-7-44,-3-8 156,-4-7-67,-6-9 90,-5-4-45,-5-7-67,0-2-23,-6-5 23,3-10-1,-2-10 90,1-10-44,3-4-67,-1 1 44,5 3-68,4 2-21,7 3-23,4 3-45,5 0 45,4 1-247,8 0-335,7-1-428,7 2-358,4 0-425,1 3-628,4 0-1795,0 0 4216,1-1 0,-16 9 0,-6 3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0:36.002"/>
    </inkml:context>
    <inkml:brush xml:id="br0">
      <inkml:brushProperty name="width" value="0.04286" units="cm"/>
      <inkml:brushProperty name="height" value="0.04286" units="cm"/>
      <inkml:brushProperty name="color" value="#FFC000"/>
    </inkml:brush>
  </inkml:definitions>
  <inkml:trace contextRef="#ctx0" brushRef="#br0">9 43 10105,'-3'-18'3252,"-1"4"-2311,4 9-291,-2 2-44,2 2-225,0-1 359,0 2-538,0 13-23,0 5 112,0 11-156,0 6 0,3-4-90,2 2-1,1-5 1,2-5-90,-2-6 90,-2-8-90,4-5 113,-1-3-24,4-1 46,4-1-90,1-10 22,3-7-22,3-10 0,1-1-112,1 0-269,-2 6-157,-2 3-314,-5 7-90,-2 5-448,1 2-874,-2 5-1302,1-2 3566,-4 0 0,-4 1 0,-3-1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0:36.294"/>
    </inkml:context>
    <inkml:brush xml:id="br0">
      <inkml:brushProperty name="width" value="0.04286" units="cm"/>
      <inkml:brushProperty name="height" value="0.04286" units="cm"/>
      <inkml:brushProperty name="color" value="#FFC000"/>
    </inkml:brush>
  </inkml:definitions>
  <inkml:trace contextRef="#ctx0" brushRef="#br0">0 0 13087,'0'18'2108,"0"-1"-1906,0-2 44,0 4 113,0 5 22,0 4-269,0 2-67,0 0-45,0 0 0,0-4 67,0-3-291,0-3-426,0-7-695,0-3-493,0-6-1,0-4 1839,0-18 0,0 12 0,0-11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0:36.511"/>
    </inkml:context>
    <inkml:brush xml:id="br0">
      <inkml:brushProperty name="width" value="0.04286" units="cm"/>
      <inkml:brushProperty name="height" value="0.04286" units="cm"/>
      <inkml:brushProperty name="color" value="#FFC000"/>
    </inkml:brush>
  </inkml:definitions>
  <inkml:trace contextRef="#ctx0" brushRef="#br0">0 0 12684,'8'15'-1211,"0"3"-1210,-1 3 2421,-1 1 0,-2-10 0,-3-2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0:37.029"/>
    </inkml:context>
    <inkml:brush xml:id="br0">
      <inkml:brushProperty name="width" value="0.04286" units="cm"/>
      <inkml:brushProperty name="height" value="0.04286" units="cm"/>
      <inkml:brushProperty name="color" value="#FFC000"/>
    </inkml:brush>
  </inkml:definitions>
  <inkml:trace contextRef="#ctx0" brushRef="#br0">1 1 13895,'3'5'627,"0"3"-357,-2 7 21,2 6-157,2 6 91,1 5-68,0 1-23,2 1 23,-2 2-68,2 1 1,-2 0-112,0-2 90,-2-4-114,1-8 46,-1-9-22,0-7-23,1-6 67,0-7-89,0-14-112,1-15-202,-2-14 112,7-7-112,0 2 358,4 5 1,0 8 44,-2 13 1,-1 9 22,-6 11 67,0 4 67,-2 4 67,1 0-66,3 7 66,-1 8-66,1 10 89,-2 10 45,-1-1-23,-2 1-89,-2-3-157,1-4 45,-2-4-808,0-1-941,0-11-1973,0-3 3632,-6-7 0,5-2 0,-4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0:40.815"/>
    </inkml:context>
    <inkml:brush xml:id="br0">
      <inkml:brushProperty name="width" value="0.04286" units="cm"/>
      <inkml:brushProperty name="height" value="0.04286" units="cm"/>
      <inkml:brushProperty name="color" value="#FFC000"/>
    </inkml:brush>
  </inkml:definitions>
  <inkml:trace contextRef="#ctx0" brushRef="#br0">1 163 17975,'18'7'538,"3"0"-448,9 1-23,6-1-44,5 0 111,5-3-201,-6-2 156,0-2-89,-11 0 45,-8 0-22,-7 0 44,-7 0-22,-4-8-157,-1-6-135,-2-15-134,0-4 246,-8-5 23,-5 6-44,-9 7-91,-5 9 67,0 10 68,-4 3 67,0 7 23,-2 11-23,0 6 45,4 9-3414,5-2 3459,4-2-68,2 3 1,8-8 44,1 3-22,8-8 0,1-1 0,0-1 3370,0-1-3348,0-1-44,3-1 89,6 1-22,6-2 0,8 0-1,6-1-44,2 0 45,5-1-67,3 1-90,2-2-785,3 1-829,0-1-763,1 2-1681,-1-3 4170,-3 0 0,-17-3 0,-7-1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0:41.453"/>
    </inkml:context>
    <inkml:brush xml:id="br0">
      <inkml:brushProperty name="width" value="0.04286" units="cm"/>
      <inkml:brushProperty name="height" value="0.04286" units="cm"/>
      <inkml:brushProperty name="color" value="#FFC000"/>
    </inkml:brush>
  </inkml:definitions>
  <inkml:trace contextRef="#ctx0" brushRef="#br0">300 43 13222,'3'-18'1995,"0"2"-1681,-9 12-134,-3 0 66,-11 3-201,-5 1 0,-5 1-23,-4 11 68,2 5-45,0 12 0,3 4 157,4 0-180,3-5 45,5-4-67,4-7 90,6-6-90,4-2 22,2-3 1,1 1-46,0 2 46,1 2-23,9 1 44,3 1-21,11-5 22,1-2-23,6-5 46,3-4-270,3-10-202,-2-3 202,-7-7-67,-7 6 224,-7 5-67,-8 6 202,-2 3-112,-4 1 1434,0 2-1300,0 8 67,-4 8 113,-1 13 0,-3 10-24,2 5 69,3 5-203,2-1 1,1 1-135,0-2 67,0-3-89,0-4 66,0-7-66,0-4-269,0-9-471,0-2-718,1-9-157,5-2-897,1-5-1972,3-2 4506,-1 0 0,-3 0 0,-2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0:41.677"/>
    </inkml:context>
    <inkml:brush xml:id="br0">
      <inkml:brushProperty name="width" value="0.04286" units="cm"/>
      <inkml:brushProperty name="height" value="0.04286" units="cm"/>
      <inkml:brushProperty name="color" value="#FFC000"/>
    </inkml:brush>
  </inkml:definitions>
  <inkml:trace contextRef="#ctx0" brushRef="#br0">1 0 20038,'8'23'-471,"-2"3"-852,-3 1-1233,-3 1-3812,1-2 6368,-1-11 0,0-7 0,0-8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3:05.940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0 1 6070,'0'0'0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7T04:43:17.4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1123 2377 24575,'-14'0'0,"0"0"0,-7 0 0,6 0 0,-28 0 0,26 0 0,-39 0 0,38 0 0,-38 0 0,17 0 0,-10 0 0,-8 0 0,21 0 0,-22 0 0,22 0 0,-22 0 0,23-15 0,-10 12 0,12-19 0,10 15 0,-7-1 0,7-5 0,-3-3 0,-4-2 0,14-3 0,-14 12 0,15-1 0,-5 3 0,8-5 0,-9-1 0,6 0 0,-6 0 0,9 1 0,0 0 0,0 0 0,0 0 0,0 0 0,5 0 0,-3 1 0,3-1 0,-7-9 0,7 7 0,-5-7 0,10 9 0,-3 0 0,5-8 0,-7-4 0,5 1 0,-5-7 0,7 7 0,0-9 0,0-14 0,0 10 0,0-10 0,0 13 0,0 1 0,0 0 0,0 0 0,0 0 0,0-13 0,0 10 0,0-10 0,0 0 0,0 9 0,0-22 0,0 11 0,0-14 0,0 14 0,0-11 0,0 22 0,0-22 0,7 22 0,2-9 0,8-12 0,0 18 0,0-19 0,-1 26 0,0 0 0,2-13 0,-3 19 0,2-17 0,-3 19 0,2-8 0,-2 9 0,2-7 0,5 7 0,-3-9 0,12 0 0,-5 7 0,1-6 0,4 6 0,-5-7 0,7 7 0,0-5 0,-9 14 0,7-14 0,-7 14 0,9-7 0,0 0 0,-1 6 0,2-7 0,13 1 0,-11 13 0,2-5 0,-8 8 0,-6 6 0,9-7 0,12 8 0,-9 0 0,8 0 0,-11 0 0,13 0 0,-10 0 0,9 0 0,-12 0 0,0 8 0,12 2 0,-18 5 0,15 2 0,-18 4 0,9 4 0,7 21 0,-5-10 0,-3 10 0,0-13 0,-13-1 0,5 0 0,-5 13 0,-2-10 0,2 11 0,0-1 0,0 2 0,2 15 0,-2-15 0,-7 11 0,-4-9 0,-7-1 0,0 10 0,0-10 0,0 1 0,0 9 0,0-9 0,0 13 0,0-14 0,0 11 0,0-11 0,0 12 0,0 16 0,0-12 0,0 12 0,-7-28 0,6-3 0,-13-13 0,5 0 0,-8 1 0,1-1 0,0 1 0,0-1 0,-1 1 0,1-1 0,0 1 0,0-1 0,-8 1 0,8-10 0,-7 7 0,11-16 0,-11 15 0,9-14 0,-16 8 0,-14 7 0,7-9 0,-16 18 0,8-19 0,9 12 0,-10-12 0,14 3 0,0-7 0,0 0 0,9-2 0,-7 2 0,22-4 0,-12 2 0,13-2 0,0-1 0,2 0 0,5-5 0,0-2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4:37:00.38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0 12235,'33'9'1951,"-3"-2"-2736,-14-7-694,4 3-1907,-6 3 3386,1 0 0,-9 0 0,-2-4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3:09.572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178 1 13849,'-10'12'1435,"0"2"-1344,-2 1 43,-2 5 112,-4 4 23,-1 6 90,-2 4-90,2 2 90,1 3-135,6 3 0,0 4-3481,5 6 3392,3 3-90,3 1-45,1 0 44,2-3-44,10-1 45,4-7-112,10-7 45,-1-12 22,0-9 44,0-10 3393,2-4-3370,-1-15 90,3-13-112,-1-18 22,-4-14-112,-1-7-67,-7-5-44,-7 0 44,-5 0-45,-4 7 89,-4 5 23,-13-4 158,-1 24 88,-9 1 68,7 24-112,4 6 45,-1 3-135,0 1-44,2 2-46,-7 4-44,6 4-740,0 3-1278,9 2-2175,4-2 4260,1-2 0,2-3 0,0-4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3:09.920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 1 12617,'0'17'1502,"0"8"-897,0 16-89,0 11 246,0 12-134,0 11-180,0 10-1859,0 10 1501,0-43 0,0 1 22,0 1 0,0 1-79,-1-1 1,2 2-23,3 22 0,1 0 0,-1-21 1,2-1-595,2 14 0,3-2 359,4 8-695,-1-18-651,1-18 815,-5-18-2250,3-12 3005,-3-11 0,-4 0 0,-2-3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3:10.413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4 1 17123,'0'33'740,"-2"7"-449,2 13-133,-1 7 111,1 1-269,0 0 22,0-1-22,0-5 22,0-6-22,2-5-44,3-10-315,3-8-449,1-11-379,2-8-338,1-4-1031,2-4-3341,1-15 5897,0-9 0,-6 5 0,-3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3:11.004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16 68 12190,'-8'20'3162,"1"4"-2490,7 3-89,0 8-179,0 5-90,0 3 112,0 0-269,4 0 0,4-1-180,3-2 91,5-3-91,-2-8 1,4-6-180,6-8-157,-7-7 23,6-7-157,-10-18-180,-2-11 113,-2-17 290,-6-7 181,0 3 22,-3 3 223,0 11 248,-2 11-1,1 13-178,-1 7-202,1 4 111,1 8 23,0 9 314,0 16-135,0 11-44,5 5-113,3-2-112,5-8-89,0-9-1,0-12-21,-1-8-24,-1-6 203,0-4-90,-2-6-23,-1-9-156,-3-13-1,0-12-224,-4-8-67,1-6-22,-2-4 66,0 2-313,-4 3-694,-4 7-1481,-3 7-292,1 5 3162,4 8 0,5 12 0,1 6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3:11.319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19 4 12213,'20'-4'2309,"3"7"-1681,-2 10-179,4 11 67,0 8-24,0 7-245,-1 4 112,-4 8-135,1 3 68,-5 5-158,-4 5 1,-5 1-1,-4 3 0,-1-2 24,-2-4-158,-11-8 112,-7-6-112,-14-8-224,-5-8-763,-3-9-5448,-10-10 6435,16-13 0,3-2 0,21-3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3:11.981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19 0 8379,'-8'3'4798,"2"-1"-3340,3-1-293,1-1 3701,2 0-4844,10 0 1,7 0 21,11 0-44,6 0 68,-1 0-158,-2 0-224,-1 0-336,-5 0-180,-2 0-605,-6 0-740,-2 0-1501,-4-1 3676,-4-1 0,-2 0 0,-4 1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3:12.252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0 18 18289,'14'-2'763,"4"-3"-763,13 0 67,2 0-45,2 4-22,2 1-448,0 4-583,-2 3-674,-3 4-1972,-4-2 3677,-6-3 0,-10-3 0,-4-3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3:30.779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40 71 8021,'-6'-11'3677,"1"1"-2601,1-3-314,2 3-112,-1 0-44,2 3 44,-2 4-68,-2-2 24,2 5-1,0-1-134,0 1-90,3 0 516,-2 0-987,2 1 248,0 14-24,0 14 45,0 20-134,0 9 179,2 9-157,2 5 24,1 6-69,4 4-44,-1 2 44,1-4-44,0-7 89,-1-10-134,-1-11 134,-2-15-134,-1-12 134,-2-12-112,1-8 23,-3-3 44,3-5-67,-1-14 157,2-14-134,2-20 44,2-12-111,1-6 156,2 2-134,-1 1 67,3 8 0,-2 9-23,-1 7 46,-1 7-91,0 8 113,-1 4-113,0 8 68,-4 5-3459,1 4 3414,-1 4 1,2 1-1,1 1 67,2 0-44,-2 4 89,2 8-45,3 10 3482,-1 8-3436,4 30-45,-7-12-23,-2 20 22,-6-23-44,2-4 89,-2-8-157,3-9 135,-2-6-90,1-12 68,1-2-114,-1-4 2,2-1 44,2-15 0,3-12-22,2-20-135,4-10 23,-1-5-1,6 5 158,-3 5-90,1 11 179,-3 12-224,-2 10 90,-3 9 0,-2 7 67,1 3 112,0 1 0,3 8 225,1 5-136,0 14-44,-3 5 157,-1 34-224,-6-14-1,0 24 23,-3-22-112,0 1 45,0-5-90,0-5 113,0-9-248,0-8-335,0-10-2916,0-9-829,0-5 4260,0-8 0,0 3 0,0-3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3:31.637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 28 16966,'2'38'1188,"-1"4"-829,-1 4 112,0 6-314,0 9 45,0 2-112,0 1-23,0-1-112,0-8 90,0-8-68,3-9 1,1-13-23,4-9-44,1-10 21,3-3-21,-1-3 22,6-15-270,-2-7 68,2-20-45,-1-1 224,-4 1 45,-3 9 1,-2 10 88,-3 8-111,-2 9 134,-2 3-111,0 3 111,0 0 45,2 10 23,0 7-23,1 14 0,2 7 22,3 3-44,4 2 67,2 0-135,0-5 23,1-1-90,-1-9 67,0-7-89,-1-9 67,1-6 23,0-5 21,1-6 47,2-13-91,-2-14 67,3-17-89,-3-12 44,-2-6-67,-5-3 90,-4-1-67,-2 3 22,-2 2 22,0 13-67,0 7 112,-2 11-67,-3 9 180,-2 5-158,-4 6 23,3 1-3437,2 2 3392,2 2-157,0-1-225,1 6-537,-1-4-807,3 7-1906,-1-1-3206,1 3 7686,-1 0 0,2 0 0,-1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3:32.225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49 107 18917,'7'32'672,"-7"20"-515,-3-16-22,-4 20-90,5-16 0,1-3-112,1-4 67,0-7-45,1-5 45,4-5-90,1-9 90,3-3-90,3-4-44,2-10-90,3-9-158,1-15 46,-3-8 134,-4-2 225,-6-1-90,-2 1 134,-3 2-67,-6-1 45,-4 4 358,-6 4 23,-1 11-90,1 6-111,2 8-1,0 6-90,0 3-67,3 1-89,1 0 44,2 0-223,-1 0-382,5 0-381,0 0-583,3 0-1323,1 0-2646,-2 0 5516,1-6 0,1 5 0,-2-5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4:37:00.58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0 12774,'21'0'336,"5"0"-874,-6 0-2041,8 0 2579,-5 0 0,-7 0 0,-6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3:32.819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65 43 11607,'-13'-13'4911,"3"1"-3767,5 6-382,2 0-202,3 4-134,0 1-135,0 0 24,0 0-248,0 0-45,6 1 68,6 0-45,7 3-45,5 4 89,2 6-134,0 2 90,-2 3-90,-5-1-22,-5 0-90,-8 2 45,-2-1-90,-4 4 90,0-1-134,-10 4-136,-8-3 91,-12 2-23,-3-4 337,-1-3-46,5-3 91,3-5 178,9-3 180,7-3-90,5-2-67,4-1 471,1 0-336,11 0-315,4 0 1,13 0-68,3 0-44,4 0-539,0 0-559,1 0-854,-3 0-2353,-3 0 4327,-9 0 0,-9 0 0,-6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3:34.419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1 1 20441,'25'0'270,"6"0"-158,1 0-135,8 0 113,0 0-113,2 0 46,1 0-23,-2 0 22,0 0 68,-2 0-68,-1 0 90,-3 0-112,1 0 90,-2 0-113,1 1 46,0 1-1,0-1 24,2 1-46,-2-2-23,-1 0 91,-4 0-159,-1 0 137,-4 0-69,0 0 68,0 0-90,2 0 68,1 0-23,1 0 0,-5 0-3370,2 0 3325,-4 0 90,3 0-67,0 0 67,2 0-90,1 0 67,-4 0-44,0 0 3436,-5 0-3414,-1 0-22,-3 0 44,1 0-44,-1 0 67,2 0-90,-3 0 90,3 0-45,-1 0 22,4 0-22,0 0 0,1 0 22,0 0-89,-1 0 134,0 0-111,-2 0 88,1 0-88,-2 0 88,-1 0-66,-1 0 22,1 0 22,-1 0-44,0 0 0,5 0 66,-7 0-66,4 0 89,-6 0-134,3 0 134,0 0-112,4 0 68,-5 0-68,2 0 90,-6 0-90,-2 0-225,0 0-716,-4 0-853,-2 0-2308,-1 0 4147,-5 0 0,3 0 0,-3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3:37.385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0 77 7572,'0'-17'2825,"0"3"-2377,0 8-201,0-1 44,0 0 24,0 0 88,0 1 247,0 1 112,0 0 135,0 4 0,0-1 2713,0 2-3610,0 6 471,2 11-45,2 16 89,1 19-111,4 11-158,-1 13 23,0 5-44,-1 8-321,2-2 118,-1-1 68,4-10-113,-3-6 113,2-12-135,-3-10 112,-1-13-89,-2-14-1,-2-9-66,-2-8-135,-1-2-202,0-8-554,0-15-231,0-17-919,0-23-1166,0-10-1188,0-7 4484,0 0 0,0 34 0,0 11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3:37.909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43 193 7885,'-11'-58'2669,"2"8"-1996,5 28 650,-1 2-46,2 9-200,-3 2-472,4 6-202,0 2-133,2 1 4326,0 0-4574,4 0 225,7-1-180,14-1 90,11 0-134,11 0 22,6 0-23,4 0-22,0-1 45,-7 2-68,-7-1 68,-9 1-90,-9 1 90,-8 0-45,-6 0 67,-7 0 23,-2 0 560,-2 0-605,-7 0-67,0 0 22,-8 7-23,2 5 23,1 10 23,3 4-91,1 3 113,2 0-561,3 4-1098,0 0-1368,3-4-5000,0-1 7982,0-14 0,0-3 0,0-10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3:54.999"/>
    </inkml:context>
    <inkml:brush xml:id="br0">
      <inkml:brushProperty name="width" value="0.04286" units="cm"/>
      <inkml:brushProperty name="height" value="0.04286" units="cm"/>
      <inkml:brushProperty name="color" value="#FF7FFF"/>
    </inkml:brush>
  </inkml:definitions>
  <inkml:trace contextRef="#ctx0" brushRef="#br0">37 315 12078,'-13'-5'3498,"3"1"-3095,9 4 4239,1 0-4597,-1 0 0,0 0-113,-1 0 68,0 10-44,-1 5 21,1 15 90,1 2-44,1 2 22,0-2-45,0-2 67,0 1-67,0-2 67,0-2-89,1-2 44,1-3 0,2-3-89,1-1 134,1-5-111,0-2 88,0-3-88,-1-2 21,1-1-44,-3-4 22,3 2 23,0-2-1,2 0 68,2-1-67,1 0 89,1 0-89,1 0 66,-1 0-44,-1 0 0,1 0 23,-2-3-23,5-4 0,0-6-112,3-7-68,-3-4-44,-1-5 90,-2-5-46,-4-1 24,-3-2 88,-3 2 68,-2 4 22,0 6-22,0 8 46,0 6-24,0 5 90,0 5-134,0-1-23,0 2 67,0 3-22,0 6 67,0 5-89,0 7 112,0 1-135,0 4 134,2-3-111,2 3 22,2-3 22,4-2-44,-1 0 67,0-4-68,0 1 46,0-5-90,3-3 111,-1-3-66,5-3 44,0-2 23,1-1-22,2-1 66,0-3-111,2-4 111,2-8-111,-1-6 89,-1-6-67,-3-1 45,-1-6-45,-4-3 45,-3-9 0,-4-4-45,-3-7 44,-1-2-20,-2-20-24,-2 23 67,-2-7-134,-3 33 111,0 8 1,-1 9-67,5 5-1,-1 5-336,3 2-1546,0 1-696,1 4-4081,0 8 6682,-1 0 0,0 0 0,0-6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13:52.29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530 1 14522,'0'9'225,"-2"-2"-91,-3-4-89,-3-1 22,-2 2 68,-3-1-46,-1 3 1,-2 1-113,-4 3 23,-4 6 0,-2-1 23,-6 8-46,0-3 46,1 7-46,-1 0 46,3 1-1,2-1-44,1 0 44,-3-2-44,3 2 44,-3 1-67,5 1 68,1 0-46,5-6 46,4-5-1,4-7-22,5-6 23,2-3-23,3-2 0,-2 0-45,13 0 67,5 0-44,12 0 67,6 0-68,4 0 69,5 0-69,2 0 23,1 0 0,-2 0-45,-5 0 45,-7 0-67,-7 3 111,-2 4-88,-5 4 88,0 5-88,-2-1 88,-6-1-88,-2-3 88,-6-5 1,0-3 381,-2-3-470,0-13 66,0-4 23,0-17-68,0-3 46,0-2-46,0-5 46,0 0-46,0-4 46,0 3-46,0 4 23,0 4-22,0 7-23,0 6-67,0 9-135,0 5-66,0 6-248,0 3-3901,0 1 203,0 9 4259,0 5 0,0-2 0,0-1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13:54.179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2065 11585,'23'4'942,"0"1"-628,-2-1-269,-2-2-23,8 1 45,-8-3-22,-1 0 45,0 0 22,0 0 23,1 0-23,0 0 0,2 0-23,-3 0 90,2-3-43,-1-4-69,1-4 45,3-3-90,0 1 68,4-1-23,-2 1 22,5-3-44,-1 2 67,5-2-66,0 3 21,2-1 0,-2 1-44,3-3-1,1 0-22,2 0 67,2-3-112,0-1 135,1-5-68,1-4 23,3-5 471,3-3-314,0-3-180,2-4-44,-2 5 66,-3-1-66,-1 4 44,-4 2-44,0 0 44,-1 2-22,1-2 23,-1 0-23,-3-4-23,-1 2 68,2-3-90,1 0 68,3-3-46,-2-1 91,-5 0-91,-2 2 23,-6 2 0,1 4-22,-2 5 44,0 2-22,-4 3 23,-2-2-46,-1-1 68,-2-1-90,-2-4 68,0 1-23,-2 2-23,2-1 46,1 3-46,0-1 46,1-1-68,-1 2 45,-3 0-45,-2 6 45,1 3-22,-2 5 22,3 0 0,-3 1 0,1-1 0,-1-2-23,0-1 46,1-2-91,-1 1 46,1-2-23,-1 4 45,0 0-22,-2 2 22,1-1 22,0-1-44,2 2 44,1-4-44,1 2 44,0-4-44,0 0 44,2-1-44,1 0 22,-1 1-23,2 2 1,-5 3 44,2 5-66,-5 1 44,-2 3-45,-2 1 90,-3 3-90,-1 1 45,1-1-23,-1 2 23,0-4-22,1 2-23,0-1 68,0 1-69,-1 0 46,0 1-22,-1-1 44,0 0-44,2 0 44,-3 2 1,2 0-46,-1-1 69,0 0-46,0 0-46,-4 1 92,-4 1-69,-6 4 68,-6 5-45,-3 2 22,-3 3-22,-2-1 23,2 0 22,-5 2-45,1-1 44,-3 2-21,0-2 22,1 3-68,2-5 68,6 1-45,2-5 67,4-4-44,2 0 21,0-5 46,4 2-112,1-2 134,6 0-90,1 0-246,3 0 202,6 5-1,4 2-22,7 12 45,5 2 0,1 9-22,2-1 44,-1 2-44,0 2 44,0 0-44,1 2 44,-1 0-22,-3-3 45,-1-4-45,-4-6-45,1-3 113,-2-6-68,3-2 22,-2-2-22,-2-4 22,0-1-44,-4-3 67,-3-1 22,-2 0 67,-2 0-66,1-12-91,-2-11 46,0-15-46,-2-8 23,0-6-45,0-2 45,0-5-22,0 1 22,0-1-22,0 9-113,0 0-134,0 12-179,0 4 89,0 9-157,0 9-358,0 6-382,0 6-604,0 2 1277,0 2 0,0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14:30.18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14 51 8200,'0'-18'313,"0"2"-514,0 12 178,0-1 180,0 3-90,0-1 136,0 2 7576,0 0-7734,-1 9 179,-1 10-111,-2 17-46,1 18 23,1 8 66,0 14-21,2 5-414,0 13 324,0-41 0,0 0-34,1 3 0,0 0 34,0 1 0,1 1-79,2-2 0,-1-1 57,1-2 0,0-2-1,6 43-22,-2-13 0,1-14 0,-2-16 23,-2-16-46,1-11 1,-3-13 210,-1-5-524,0-3-269,1-2 44,1-3-784,5-9-1323,0-10-2623,0-12 5291,-4-9 0,-1 18 0,-4 3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14:30.73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32 130 11025,'-17'-16'2915,"4"3"-2557,11 8-179,2-1 180,0-1 180,0-2-69,5 0-66,4-3 66,10 1 1,7-2-44,9 4-158,8 0-180,8 4 23,8 1-134,2 3 67,0 1-68,1 0 46,-9 0-23,-6 0-23,-10 3-111,-14 3-360,-7 3-335,-7 0-359,-7-2-337,-1 3-1681,-1-1 3206,-16 6 0,12-7 0,-12-2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14:31.12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 15912,'35'2'1032,"6"-1"-898,47 2-66,-14 1-57,-23 0 0,0-1 11,21 3 23,-2-1-22,-11-1 21,-7-2-402,-11 1-91,-12-3-358,-10 3-538,-7-2-1166,-8 0-1704,-1-1 4215,-3 0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4:37:00.78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0 7841,'23'14'292,"-1"-3"-2557,-1-2 2265,-5-3 0,-4-2 0,-7-2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14:31.60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58 1 13042,'2'23'718,"-4"2"-404,-3 2-23,-4 3-246,-2-4 0,0 2-23,4-5-111,0 4-987,3 2-1727,2 1 2803,1 2 0,1-14 0,0-3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14:32.14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115 1 12438,'-29'25'1232,"4"-2"-828,15-2-90,-1 3-158,0 1 24,4 8-23,-2 5-45,5 10 45,-1 6-135,3 6 46,1 2-91,1-1 46,0-3-23,0-5 44,0-9-200,4-9-764,6-8-447,4-11-1032,6-7-2309,-4-6 4708,-1-12 0,-8 6 0,-4-6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14:32.45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97 13334,'17'-24'1031,"6"3"-919,11 7-112,8 5 90,1 0-135,2 4 90,-4 1-68,0 1 91,-3-1-68,-1 2-224,-6 1-291,-4 1-293,-9 0-201,-6 0-292,-5 0-425,-3 0-717,-3 0 2443,-1 0 0,0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14:32.78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22 1 14657,'-12'40'874,"3"7"-582,9 8-91,0 7-88,2 5-1,3-2-67,2 5-68,6-6 46,-2-2 66,7 14-313,-4-25-381,7 9-314,-5-26-718,1-8-874,-2-8 2511,-3-10 0,-5-5 0,-4-3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14:33.20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0 11854,'21'19'1659,"0"5"-1323,-4 9 1,3 7-135,3 8-180,0 1 45,1 3 0,-1 0-67,-5-2 45,-2 3-22,-7-2 0,-4 2 44,-3-2-22,-2-1-23,0-2 1,-5-8 21,-4-1-44,-9-12-359,-6-4-515,-1-7-1054,-2-8-1189,4-4 3117,0-5 0,11 0 0,2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14:34.09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222 223 8895,'-21'0'4529,"1"-2"-3409,0-8-133,2-3-314,2-9-23,-1-1-202,2 3-246,1-3-67,3 7 112,2-2-158,5 7-111,-1 2-90,5 1 45,-2 2-1,2-4 91,4 0-135,6 1 44,8 2 45,11 4-44,5 1 112,5 2-112,3 3 67,-3 7-224,-3 7 134,-4 5-44,-8 4 111,-3 0-44,-5 4 67,-8 2 45,-2 2-45,-6 4 22,-3-2-22,-9-2 23,-5-5-46,-13-8 1,-2-3-45,-9-7 44,-4-1-22,-1-3 0,4 0 68,6 2-91,6 0 68,4 2-44,7 1 44,4 1-157,6 1 179,6 6 23,1 1-23,2 11 1,0 1-68,7 5 112,2-4-89,6-2 44,1-2-44,0-3 67,0-2-45,2-3-45,1-6-516,3-2-403,1-8-1099,2-1-1726,0-5 3789,-7 0 0,-7 0 0,-7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14:34.71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94 87 11540,'-21'0'1032,"1"0"-584,9-2 113,-3 0-269,4-3-46,1-1-67,6 1-134,1-4-90,2 3 45,0-4-45,0 3 23,2-2-23,8 5-22,3 1 0,10 3 44,-1 0 23,1 0-22,-5 4 44,-3 4-44,-6 5 89,-6 1-45,-1-1 135,-2-1 67,-3-1 46,-6-4-203,-4-1 45,-5-5-45,-2-1-44,0 0-23,1-6 0,2-4 67,5-4-179,5-2-45,3 3-314,3 1-538,1 2-1592,0 2 2601,0-1 0,0 5 0,0-1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15:12.46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76 1 18132,'-18'14'67,"0"9"0,12 16-89,-2 6 22,-1 5 22,1 4-89,3 3 134,1 6-89,4-3 22,0-5-22,0-8 44,0-11-67,4-10 45,1-8-45,3-6 1,1-4 44,-1-5-45,3-1 112,2-2-22,6 0 0,3-11-135,8-8-156,3-15-114,2-6-88,-4-5 179,-1 2-67,-6 0 90,-3 2 21,-3 5 180,-4 5-89,-4 8 156,-5 10-89,-4 7 22,-1 4-583,0 2 718,0 8-90,0 10 202,-1 10-68,0 8-22,0 3-22,1 0-68,0 3 23,1-5-67,6-4 44,1-8-22,6-6 45,-5-4-67,3-5 22,-2-3 22,-1-3 68,3-2 44,-1-2-44,1-5 112,2-14-157,-2-11-45,1-16-202,-1-8 157,0-2-67,-3-1 112,-3 5 0,-3 8 22,-3 11-44,0 10-46,0 10 46,0 4-404,0 7-650,0 1-1457,-3 1-1077,-1 3 3610,-5 7 0,5-4 0,-1 3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15:13.25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11 68 9231,'0'-20'1502,"0"1"-1435,0 10 68,0 0 583,0 3 89,0 3 45,0 1 448,0 2-1165,-1 16-113,-3 12 135,2 23 22,-2 10 0,4 10-21,0 3-69,0 3-66,0 1-23,0-5 45,0-7-68,0-11 68,0-13-67,0-14 44,0-10-67,0-9 45,0-6-45,4-1 202,-2-2 67,6-5-179,0-10-23,6-14 1,1-13-23,4-7-23,4-1 46,1 5-68,1 2 0,-2 9-22,-5 7-45,0 8-45,-5 9-22,0 6 111,0 4 23,0 6 68,-1 12-46,-1 11 68,0 12-45,-2 7 68,0 1 66,-5 0-89,0-6 22,-3-7 1,0-6-1,-1-8-67,0-5-23,0-9-357,0-3-5315,0-5 5695,0-13 0,0 10 0,0-10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15:13.57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 15172,'0'28'965,"0"2"-696,0-8-90,0 7-179,0 1 22,0 4 1,0 0 22,0-1-68,0 0 1,0-5-449,0-2-179,0-4-673,0-7-449,2-7 1,0-4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4:37:01.05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0 15957,'33'12'314,"1"-1"-1233,-9 0-920,-2-1 1839,-6 5 0,-9-8 0,-3-1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15:13.84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0 11495,'0'23'203,"0"-1"-114,0-15-89,0 2-560,2 0-696,3 2-1950,1 0 3206,3-1 0,-5-4 0,-1-3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15:14.18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0 108 14052,'12'-24'1255,"0"3"-1143,0 7-156,3 4 66,4 0-67,4 6 90,4 1-23,5 3 1,3 0 22,21 0-23,-12 0-202,15 0-425,-20-2-224,-4-1-337,-7-1-583,-5 0-90,-6 3 1839,-7-3 0,-4 4 0,-5-4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15:14.48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15 1 13985,'-8'42'1636,"1"8"-1479,7 1 22,0 8-157,2 3 1,-2 1-1,4 3 1,-3-3-1,3-1-448,1-4-673,1-3-1030,3-6 2129,6-1 0,-7-24 0,3-3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0:15:15.06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0 211 11765,'20'9'1636,"1"2"-1344,-2-2 111,2 0-22,-1 0-201,1-2-45,1-1-46,1-3 1,-2-1-45,4-2 44,-3 0-22,1 0-156,-6-5-23,-3-7 22,-7-7-67,-4-8-202,-1 2 90,-2 0 46,0-8 177,-3 11 46,-9-7 0,-5 11 46,-7 2 21,1 0 89,3 3 46,2 4-90,1 4 0,2 3-179,-2 2 22,-1 8 90,0 10 44,-3 10 136,4 12 156,3 2-22,3 6-113,7 1-66,1-4 22,3-1-68,2-4-134,8-3 90,6-2-45,8-5 0,3-8 22,1-6-45,3-8 113,3-4-68,5-3-45,-1-1 91,1-1-271,0-9-514,-4-2-628,0-7-1077,-2 4-1995,-3 6 4372,0 2 0,-14 7 0,-3-2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6:50.30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23 10128,'10'-6'1188,"-1"0"-806,-9 0-24,0 3 1055,0 1-1301,0 14-23,0 8 68,0 18-67,1 13 22,3 10-22,-1 8 67,0 4-23,-1 6 0,-2-2-66,0 1 22,0-1-45,0-6-23,0-3 1,0-6-23,0-7 22,0-8-22,0-10 0,0-11 0,0-9 0,0-7-22,0-4 22,0-4-1727,0-1 1,0-1-1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6:51.01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 6025,'0'0'0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7:01.52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81 33 13267,'0'-9'1210,"-2"2"-895,2 5 738,-2 1-1322,2-1 336,0 0-22,3-1-45,11 0-45,3 1 45,12 1 0,-1 1 0,-1 0-22,0 0 0,-2 0-1,0 0 1,-1 0-23,2 3 45,-1 2 0,-4 1-22,-1 4-68,-6-2-90,1 2 91,-5-1-113,1 0 90,-3 0 22,2-2 1,-4 5 66,1-2 0,-4 7 1,-1-2-23,-2 3 45,0 9-45,0-6 0,0 8 1,-9-12 44,-2 0 0,-10-2 0,-4 1 22,-4 0 45,-28 1-22,10-5-23,-19-1 1,18-6-1,4-2-22,7 0 23,7 1-23,10-3 23,3 1-226,10-2-1142,1 0-1682,6 0 3027,7-7 0,-5 5 0,5-5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7:02.29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49 85 7326,'-25'-41'7824,"9"22"-7891,9-5 0,7 24 134,0 7 22,0 8-44,0 9-45,0 7 67,0 13-67,0-13-179,0 6-494,0-18-2420,8 1 223,-1-9 2870,5 0 0,-7-10 0,-2-1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7:02.67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0 13917,'5'17'68,"0"-2"-46,-5-2-112,0 2-515,1-1-875,2 4-1614,2 0 3094,0-5 0,-1-3 0,-3-8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7:03.38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 10352,'4'26'448,"1"1"-223,2-5-91,1 1 1,-2 1 111,1-4 46,-3-3-46,-2-1 136,0 0-136,-2 2-111,0 3-46,0-1 1,0 0-68,0-2 1,0 0-1,0-4-22,0-1 23,0-2-23,0-2 45,0-3 0,0-3 22,0-1 202,1-2-314,-1-13 45,5-2 0,-3-15 0,4 4 0,-1-2-112,0 6 202,3 4-90,-2 4 0,3 1 0,0 5 67,-1 0-90,2 2 23,-2 3 0,1 1 0,0 2 45,-1 0-22,0 0-1,-2 1 45,2 5 23,-1 3 45,-1 8-23,-1 4 0,-3 7-67,-1 2-1,-1 3-21,0-4-23,0-2 0,0-4-336,0-7-494,2-3-2825,5-8 3655,2-2 0,0-3 0,-4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1:53.88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62 818 8424,'-16'0'1973,"4"0"-1503,7 0-110,2 0-47,1 0 225,1 0-246,-2 0 44,1 0-44,-4 0 22,2 0-90,0 0-45,2 0 314,0 0-336,17-2 22,3-6 24,18-4-114,3-11-21,6-2-24,5-9-21,2 0-1,8 1 1,2 3 66,9 3-22,1 1 1,3 2 21,3-2-21,0 2 22,2-3-305,4-1 237,0-2-22,3-4 23,1 0-1,4-5-11,-46 21 1,2-1-12,1 0 0,1 1 0,0 0 0,0 1 11,1 1 0,0 1 11,1 1 1,0 2-23,0 1 0,1 1 11,-1 1 0,3 1 11,21-3 1,1 1 10,-18 2 1,0 1-318,19-3 0,-1 1 295,-20 2 0,-3 1 0,3 1 1,1 0-1,-2 0 0,2 1-11,21 1 0,-1 2-225,-21 0 1,0-1 235,14 2 1,-2 0-12,13 0 231,-10 6-231,-12 0 0,-13 6-291,-7-3-7,-8-3-1048,-4-3-4057,3-3 5403,-13 0 0,-1 0 0,-13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7:06.40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0 110 8155,'2'-21'1278,"0"3"-1121,-1 8 67,-1 1-157,2-2-44,-2 1 111,0-2 158,0 6 178,0 0 69,0 2-136,0 3 1212,0-1-965,0 21-135,0 7-133,3 24-2,-1 8-43,2 6-46,-2 10-44,0 7-23,-2 5-423,0 5 334,0 0-23,0-3-90,0-5 0,0-12 1,0-9-23,0-12 0,0-8-23,0-10-223,0-9-135,0-9-68,0-7-156,0-4-115,0-3-1253,0-12-538,0-8 2511,0-13 0,0 12 0,0 4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7:07.00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487 1 15375,'-12'0'582,"-1"0"-537,-11 0 22,-4 0-21,-7 0-24,-7 10-44,-6 4 66,0 12-44,-3 4 68,9 0-46,0 2-22,8-8 22,7-3-22,6-7 23,9-4 44,6-5-67,5-2-134,1-3 201,6 0 67,9 0-67,8 0 23,10 0-45,1 0-45,2 0 22,1 0-22,-2 1-22,-1 3 44,13 6-44,-16 0-90,6 4-179,-20-6-1593,0 10 1,-5 1-2288,-1 8 4171,-6-4 0,-3-10 0,-2-5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8:37.72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400 29 11294,'9'-14'1368,"-2"2"-875,-7 10 1928,0 1-2354,-4 1 1,-2 0-24,-5 9 24,-5 13 44,-5 21-68,-9 22 1,-7 18-286,16-36 0,-1 1 252,0 1 0,-1 1 0,2 0 0,0 0-216,-18 42 205,6-10-135,7-14-515,3-11-830,9-16-1255,1-9 2735,6-13 0,3-9 0,2-6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8:38.72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554 94 8088,'7'-14'2331,"-1"2"-1747,-6 9-114,0-1-111,0 0 89,0-2 113,0 0-45,0-3-158,-4 0-21,-3-1-46,-6 3 23,-6 1-157,-4 4-135,-4 1 46,-4 1-68,3 0 22,-3 0-22,3 6 0,-1 1 22,3 6-22,3-1 0,4 1 0,4 0 0,4-3 0,5 0 0,3-5 0,1-2-246,2-2 179,6 2-1,4 2 23,7 8-45,2 2-66,2 7-68,0 2-68,1 1 45,-2 0-21,-3-4 43,-4 2 46,-2-2 89,-4 1 68,-1-1-1,-4 0 23,0-4 23,-2-3 66,0-2 23,-8 0 180,-2-1 89,-11 0-67,-4-1-179,-8 0-1,-4-2-89,-5 0-23,0 0 1,-11 3-23,17-1-45,-4 1-471,21-3-784,3-1-1525,3-2 2825,2-2 0,5-2 0,2-1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8:39.64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371 0 10576,'5'20'2511,"0"2"-1928,-8 5-67,-4 7-113,0 11-88,-5 7 88,1 3-67,-4 6-67,-6 5-66,0 6-181,-8 9 0,-3 6-22,-4 5 11,18-44 1,-1 0-152,0 1 0,0 1 128,2-2 1,1-1-594,-15 41-606,9-17-1233,7-21-2399,7-24 4843,6-15 0,2-11 0,0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8:40.03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1 101 11137,'15'-9'1973,"-1"0"-1368,1-1-22,4-1-45,6-2 23,4 2-203,4-2-134,1 5-134,4 0-44,-1 3-46,6 3 0,0 1 22,0 1-22,-1 0-22,-6 0-270,-4 0-134,-11 0-269,-4 3-359,-8 2-224,-5 3 67,-2 4-1143,-5 6 2354,-12 3 0,8-6 0,-7-4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8:40.31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85 10060,'11'0'3162,"0"-5"-2310,2-8-337,1-2-312,0 1-47,1 3-111,3 2-22,3 2-23,6 2 0,7 1 67,3 3-157,5 1-336,2 0-381,-4 0-651,0 0-581,-3 0-2490,-4 0 4529,-3 0 0,-14 0 0,-5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8:40.74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206 0 13873,'-1'27'537,"-2"5"-312,-2 13 21,-3 6-44,-1 8-113,-4 4-21,-4 0-24,-6 8-88,-1-3 44,1 1 0,4-7-404,3-11-627,5-12-336,0-10-562,4-14-986,-1-6 2915,5-11 0,0 2 0,1-3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8:41.18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1 177 7885,'13'-29'4171,"1"-1"-3476,4 8-246,1-1-91,2 5-89,3 0-111,-2 4-47,4 4-43,3 2-46,4 5 0,4 1-22,-1 2 0,0 0 23,-2 6-23,-1 4 0,-6 6 0,-6 4 0,-5-1-67,-6 2-1,-5-3 24,-2 5 44,-3 0-23,-2 8 1,-11 1 0,-6 5 44,-16 0-22,-4 2 0,-5-2 22,-2 0-44,0-3 22,1-2 22,2-3-22,4-3 23,3-5-23,9-3 0,3-6-157,13-5-808,3-2-985,8-5-2602,0 0 4552,0-6 0,0 4 0,0-3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8:41.64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36 16652,'22'0'67,"8"0"-67,15 0 23,9 0-23,8-3 22,2 0-67,2-4-313,-5 2-225,-6 1 134,-7 0-515,-10 3-156,-10-1-450,-10 2-717,-7-1-1210,-6 0 3497,-4-2 0,-1 3 0,0-1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1:55.22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539 0 7527,'-26'14'650,"5"-2"-538,5-4 135,1 2 134,-1-2-112,-1-1 314,-1 2-134,0-4-225,0 3 67,2 0-44,0 1-157,0 6-68,0 3 23,0 3 0,-2 1-23,0 1 1,-2 1-1,-3-1 23,0 1-23,-1-2 90,-6 8-89,9-7-1,-5 6 23,10-6-45,-2 1 0,3 3 0,-1-2 22,5-1-44,3-5 22,3-8-67,4-4-23,1-7 112,0 0 113,5 0 22,5 0 0,8 0-45,3 0-22,2 0-46,1 0-21,0 1-1,2 1-22,0 3 23,4 3 21,-6-4-133,4 2-561,-4-6-673,5 0-135,6 0-1478,7-3 2936,3-4 0,-18 3 0,-5-2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8:41.90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62 1 11070,'0'16'2779,"0"7"-2263,-1 0-224,-3 15-68,1 9-179,-3 13-23,-1 5-22,-1 5-22,-2 2-964,2-3-808,2-6-2040,2-12 3834,2-15 0,1-18 0,0-9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8:42.93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970 3 15733,'-18'-1'179,"-6"-1"-179,-19 2 67,-6 2-44,-13 7-1,-5 4 23,-8 11-45,-1 5-172,-2 2 172,1 4 0,7-1 0,0-1 0,10 0 0,2-6 0,11-2 0,8-8 0,14-5 0,10-7-68,9-2-43,5-3 66,17 0 262,8 0-217,21 0 0,4 0 0,4 0-67,18 0 44,-19 0 23,10 4-22,-28 4-23,-10 6 23,-6 3 22,-10 13 22,-4-5-22,-15 13 22,-6-5 1,-17 6-23,-5 1 0,-32 18 0,17-17-23,-22 9-178,26-26-270,6-5-583,8-8-1277,14-4-3611,10-6 5942,8-17 0,4 11 0,0-11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8:43.25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0 175 11092,'23'0'2781,"5"-2"-2378,9-4-90,13-5-155,10-4-69,11-3-21,3 0-46,5-1-22,2 1 0,-4-1-179,-5 6-292,-14 2-269,-12 4-269,-17 2-763,-10 4-1322,-11-2 3094,-5 0 0,-3 0 0,0 1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8:43.53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132 0 14724,'-13'26'763,"-1"7"-651,4 16 44,-1 9-88,-2 6-46,-1 7 23,-1 0-45,0-1 22,3-6-358,3-4-605,5-7-764,2-5-1209,2-7 2914,0-8 0,0-15 0,0-7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8:43.93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11 1 14724,'1'9'359,"1"2"-337,-2 8-22,0 7 23,0 7-23,0 5 0,0 0 0,0-1-381,0-6-987,0-7-852,0-6-2309,-2-10 4529,-2-4 0,1-4 0,-1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8:44.21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23 11630,'9'-14'471,"0"5"-449,-7 14-358,1 5-740,0 1-3005,-1-1 4081,-1-3 0,-1-4 0,0-3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8:44.72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52 0 14589,'9'27'1211,"-2"5"-1009,-7 11-89,0 5-69,0 5-21,-1 2-23,-5 4 0,-3 0-23,-2 2-67,1 0-425,2-1-91,2-1-447,1-7-427,0-8-583,2-12-1748,1-14 3811,1-9 0,1-8 0,0-1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8:45.08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100 0 10195,'0'33'2175,"0"0"-1547,-1-1-68,-1 10 68,0 3-270,-1 15-110,2 4 65,-6 9-201,1 6-45,-5-1-22,1-1-45,0-5-336,1 13-1009,2-25-1436,-2 4 2781,-1-38 0,4-12 0,0-10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8:46.079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252 4 11339,'-16'-2'2331,"1"1"-1905,2 1-90,-3 1-111,-5 10-1,0 4 67,-5 12 46,2 5-113,0 4-67,1 3-90,4-1-22,4 0-45,4-1 0,6-3 0,2-4 0,3-1 22,0-5-22,7 0 23,5-4-1,8-3 24,5-7-46,1-3-46,18-6 46,-13-11-45,12-4 45,-16-10 0,1-5-45,-2 0 45,-7-5-67,-3 2 0,-8-1 67,-3 4 0,-3 2 0,-2 0 0,-15-16 0,-1 10 67,-16-9-44,1 21-23,-1 6-23,1 9 23,2 3 0,5 3-134,6 0-157,5 0-2086,7 0-673,3 0 3050,1 0 0,2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8:46.54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126 0 16204,'-5'41'538,"-4"12"-336,-10 19-157,-1 16-789,-1 6 766,2 3-22,5-3 0,2-9-45,9-9-416,0-10-661,3-9-428,0-9-446,0-10-1456,5-13 3452,3-13 0,-1-8 0,-2-4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1:56.64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358 542 7146,'0'-16'2489,"0"1"-1637,0 6-336,-2-1-68,-3-3-201,-3 2-1,-5-2-112,-1 0-89,-5 1-45,-2 1 67,-5 3-134,-3 3 67,-2 2 0,0 3 0,1 7-22,1 11-1,1 12 1,3 10-45,5 7 44,6-2 91,6 5-46,4-3 23,3-2 0,1 0 22,1-8 0,10-3 0,3-7-44,10-7 22,2-7 0,0-7 0,1-5 22,12-33-45,-9-2 1,10-34-23,-12 3 45,-2-4-90,-1-3-11,-8 20 0,-1-2-11,9-26 33,-10 28 0,-2 1-56,0-14 68,-5 5-1,-4 12 23,-2 6 23,0 13-1,-2 7 0,0 10 23,0 6-22,0 5-46,0 1 46,0 13 22,0 6 0,-5 19 45,-3 4-23,-4 10 45,-3-1-23,1 4-66,3-1 22,2 1 44,4-2-44,1 2-23,3-3-22,1-2 0,0-3 0,7-4 23,5-2-1,6-4-22,10 1 0,-10-15 0,7-4 23,-11-14 22,17-3-23,-9-2-157,14 0-335,-13 0-427,1-6-919,-2 0-942,1-8 2758,-1-1 0,-9 6 0,-3 1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8:47.09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651 33 13513,'-10'-10'1637,"1"1"-1278,-2 5-68,-2 1-156,-6 0-68,-7 1-22,-5 1 67,-6 1-22,-3 0 89,-2 10-112,-6 4 45,-4 11-44,-2 3-24,-2 1-44,4-3 68,4 0 22,10-8-68,10-2 1,10-5-23,9-5 22,3-1 0,4-3-22,0-2-22,2 1-23,0 1 0,0 0 0,0 0 45,0 3 45,9 2-112,3 5-1,9 5-268,3 4-359,2 6-358,4 2-315,7 5-538,7-2-493,6-1 2399,5-4 0,-24-13 0,-6-4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8:48.05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84 278 11810,'-21'-13'3385,"2"1"-2847,10-2 112,0 1 1,2-2-226,1 1-155,1 3-46,0 0-45,3-1-89,1 1-90,1-3 0,0-2-23,0-4 1,11 1-1,8-4 1,15 5 22,5 2-22,3 3-1,1 7-22,-1 1-134,2 4-202,-2 1 45,-6 0-46,0 10 24,-8 1-24,0 9 91,-5 0 179,-3-4 0,-7 0 112,-6-5 0,-3 1 22,-3 3 1,-4-5-1,-8 6 45,-7-5 113,-25 13 21,5-3 2,-13 7-24,12-4-45,2 2-22,4 0 0,-4 8 1,15-10-46,-3 3-45,15-12-22,2 1 45,4 0 0,3 3 45,1 2-68,0 2 0,0-4 1,1 0-23,1-3 0,4 6 0,0-6-336,0 4-472,0-5-425,-1 2-1457,0 4-1346,1 5 4036,-4 0 0,1-10 0,-3-4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1:38:48.72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91 97 10599,'-9'19'2466,"-3"-4"-1816,2-10-67,0-3-179,4-1-1,3-1-66,-3 0-24,2 0-245,-2-3-1,2-7-67,1-6 22,2-6-22,1-1-67,0 3 112,8 1-112,3 8-1,10 1 68,-3 7-44,1 2 66,-4 1-22,-2 0 22,1 8-22,-7-3 0,1 7 23,-7-4 134,-1 6-90,0-3 68,-1 5-1,-7-8 1,-2 0 111,-6-3 46,-3-2-202,0-1-1,2-2-44,1 0 0,4 0 0,4-3-45,1-4 0,3-6-628,1-9-627,0 6-2333,3-3 3588,-5 12 0,5 3 0,-3 1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07:16.492"/>
    </inkml:context>
    <inkml:brush xml:id="br0">
      <inkml:brushProperty name="width" value="0.04286" units="cm"/>
      <inkml:brushProperty name="height" value="0.04286" units="cm"/>
      <inkml:brushProperty name="color" value="#FF0000"/>
    </inkml:brush>
  </inkml:definitions>
  <inkml:trace contextRef="#ctx0" brushRef="#br0">50 452 9635,'-9'-21'4035,"5"15"-3631,-5-13-23,6 19 0,-1-1 90,0 1 0,-1-3 45,1 1-91,1 0 46,1 1-44,1 0-46,0 0 1569,1 0-1972,7 1 44,1-1-22,9-1 0,0-1 23,1 0-46,0 1 46,1-1-46,-1 2 46,0-2-46,-1 0 46,0 0-46,-1 1 46,0 1-46,2 1 46,-1 0-23,1 0-23,1-2 91,-3 0-113,2-1 90,-1 0-45,3-1 22,-1 1-44,-1-2-23,-1 1 90,-4 0-45,2-1 22,-1 1-89,2 0 134,0 1-89,1 1 44,1-1-44,-2 2 44,0-1-44,-2 1 22,0 1 22,1 0-44,0 0 44,1 0-89,1 0 134,-2 0-134,0 0 134,2 0-89,-2 0 44,2 0-44,-3 0-23,-1 0 90,-2 0-90,0 0 90,-1 0-90,0 0 90,0 1-90,1 1 90,0 1-45,-1 0 0,1 0 0,-2 0-45,-1 1 90,1 1-90,-3 1 90,3-1-90,-3 1 90,0-4-45,-1 2 0,-2-4 0,0 3 0,-1-3 22,-1 1-89,-1-1 112,1 0-90,0 2 112,1-2-134,-1 2 112,2-2-45,-2 0 0,1 1 0,1-1-45,-2 3 90,2-3-90,0 2 90,0-1-90,1 1 90,-1-1-45,-2 2 0,2-3 0,-3 3-45,2-3 157,-2 2-90,0-1-67,0 0 1615,0 0-1593,0-4 46,0-4-23,0-7-23,0-3 46,-2-6-46,2 0 68,-4-4-90,1-5 90,-4-5-67,0-3 44,-1-1-44,-4-7 22,5 17 0,-1 3 0,6 17-90,1 8 68,1 0-68,0 3 1,0 0 44,0 9 67,0 7-22,0 15 23,0 9-46,0 7 23,0 1-22,0 5 22,0-1 0,0 6 0,0 0 22,0 5-90,0-5 136,0-1-136,0-10 114,0-10-92,0-8 69,0-11 0,0-6-46,0-4 23,0-5-23,0-2 136,0-1-135,0-6 44,4-4-22,2-6-22,8-7 44,1 0-44,8-3 44,-1-1-67,3 1 68,0 0-68,-2 4 45,0 2-46,-2 4 1,-1 5 1,-2 0-1,-1 5 90,-3 2-90,-2 1 90,0 0-90,-4 1 134,1 0-133,-4-2 88,-1 4-44,-2-3 0,-1 3 45,-1 0 46,0-1-69,0-4 0,0-4-44,0-6 67,-5-5-45,-5-5 0,-8-2 0,-7-2 0,-5-3 22,-7 1-44,-3-3 67,-2 1-68,-1-1 46,4 3-68,4 3 67,9 5-22,7 5-67,9 8-539,5 3-940,5 5-1639,0 1-2442,9 1 5627,7 0 0,-3 0 0,1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0:50.625"/>
    </inkml:context>
    <inkml:brush xml:id="br0">
      <inkml:brushProperty name="width" value="0.04286" units="cm"/>
      <inkml:brushProperty name="height" value="0.04286" units="cm"/>
      <inkml:brushProperty name="color" value="#92D050"/>
    </inkml:brush>
  </inkml:definitions>
  <inkml:trace contextRef="#ctx0" brushRef="#br0">6 751 19455,'7'7'2444,"-3"-1"-1839,-3-6 516,-1 0-1031,0-3 0,0-5-68,0-6 23,0-8-135,0-7 113,0-13-91,7-9 68,3-13 0,6-6-89,2-1-68,-3 0-68,2 6-3256,-2 4 3369,-2 8-75,-2 9 142,-1 11-22,-1 4 22,-1 13-67,0 3 45,1 10 3299,5 2-3277,2 1 391,3 0-391,0 6 68,-1 3-46,-2 6 46,-4-1-1,-2 0-44,-2-4 22,-3 0-45,-2 0 135,-3 2-113,0 6 68,0 8-45,-5 4 23,-4 5-23,-8-3-23,-4 0 23,-5-3 0,0-3 0,-2-3-22,-2-3 44,-1-7-44,-1-1 67,3-2-68,4-4 46,7 1-23,5-4 0,5 1 67,3-3-89,4-1-46,1 0 1,0 3 44,0 3 136,0 4-46,7 8 23,4 4-45,10 4-45,7 3 67,3 0-89,1 2 66,-2-2-88,-3 0 88,-3-3-66,-6-3 44,0-3-44,-5-5-112,-3-3-450,-4-1-895,0-1-135,-2 2-1840,-1 5-4348,-2 2 7802,-1-2 0,0-6 0,0-6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0:51.662"/>
    </inkml:context>
    <inkml:brush xml:id="br0">
      <inkml:brushProperty name="width" value="0.04286" units="cm"/>
      <inkml:brushProperty name="height" value="0.04286" units="cm"/>
      <inkml:brushProperty name="color" value="#92D050"/>
    </inkml:brush>
  </inkml:definitions>
  <inkml:trace contextRef="#ctx0" brushRef="#br0">131 678 16204,'-11'0'3475,"4"0"-2870,3 0-134,1 0-202,-1 0-45,0 0 1,2 0-158,1-1-22,1 0-179,0-2 44,0 2 45,8-2 68,3-3-46,11-2 23,0-3-269,-1-2 45,-4-1 0,-5 0 111,-6 0 113,-3 5-67,-3-1 44,0 2-44,0 0-22,-7-1 21,-1 6-66,-8-1 22,2 4-22,0 0 111,-2 1 0,-3 10-3234,-2 5 3392,-3 16 223,-3 22-200,7-6 21,1 13-179,12-20 134,4-6-156,1-5 3458,2-5-3436,7-7 90,7-6-45,8-4 22,8-5 23,2-2-46,2-2 24,4-10-91,-3-6 69,6-10-92,-2-5-88,-1-3-45,-2-6 22,-7-1 22,-3-3 68,-7-1-68,-2-2-44,-4-4 0,-2-5-382,-1-7 248,-3-2 43,-3-1 68,-2 2-44,-2 9-68,0 5 202,0 13 112,0 9 45,-2 11-45,2 6 67,-1 6 22,-1 2 293,1 2-270,-2 0-135,-1 2 158,0 6 157,-2 10 21,-2 14-44,-1 14 23,0 10 202,-8 35-248,3-16 45,-7 24 23,8-28-90,4-2-44,5-4-68,3-6-112,1-6 44,5-9-88,6-7 88,6-9-66,4-9 22,5-4-22,3-8-629,8-1-649,4-4-1525,2 0-4574,1-8 7399,-4-2 0,-17-1 0,-6 3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0:39.618"/>
    </inkml:context>
    <inkml:brush xml:id="br0">
      <inkml:brushProperty name="width" value="0.04286" units="cm"/>
      <inkml:brushProperty name="height" value="0.04286" units="cm"/>
      <inkml:brushProperty name="color" value="#92D050"/>
    </inkml:brush>
  </inkml:definitions>
  <inkml:trace contextRef="#ctx0" brushRef="#br0">86 95 9186,'0'-20'3476,"0"3"-2759,0 8 202,0 1-67,0-1-67,0 1 67,0 1 112,0 1-90,0 1 46,0 2-181,0 1-200,0 1 245,0 1-851,-2 0 0,2 3 134,-3 15 157,0 14-67,-2 25 90,-2 10-113,2 12 1,-1 1-90,0 3-23,0 0 23,-5-2-68,1-2-3301,0-11 3279,3-4-1329,4-15 1083,1-11-247,2-9-180,0-14-201,0-6-247,0-6 2341,0-3-3102,2 0-290,5-16 2217,1-10 0,0 4 0,-2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0:40.148"/>
    </inkml:context>
    <inkml:brush xml:id="br0">
      <inkml:brushProperty name="width" value="0.04286" units="cm"/>
      <inkml:brushProperty name="height" value="0.04286" units="cm"/>
      <inkml:brushProperty name="color" value="#92D050"/>
    </inkml:brush>
  </inkml:definitions>
  <inkml:trace contextRef="#ctx0" brushRef="#br0">321 1 18513,'-48'20'45,"11"-5"-22,-16 21-23,17-10 22,2 1-22,2-2 22,6-2 46,5 0-46,5-6 0,7 0-22,3-7 0,5-2-44,-1 1 66,2-3 23,0 5 336,2 0 90,4 2 22,6 1-157,5 3-134,3 1-90,1 2-112,0 0 45,2 0-45,1-2 23,0 0-91,-5-1-335,1-3-315,-5-2-470,-1-6-292,-3 0-538,3-4-1076,-2-1 3094,-1-1 0,-3 0 0,-6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0:40.569"/>
    </inkml:context>
    <inkml:brush xml:id="br0">
      <inkml:brushProperty name="width" value="0.04286" units="cm"/>
      <inkml:brushProperty name="height" value="0.04286" units="cm"/>
      <inkml:brushProperty name="color" value="#92D050"/>
    </inkml:brush>
  </inkml:definitions>
  <inkml:trace contextRef="#ctx0" brushRef="#br0">18 1 19545,'-2'42'44,"-2"3"24,-2 2-68,1-3 44,4-10-44,1-9 0,0-7 23,0-7-46,0-3 68,0-4-67,0 0 44,0-4 136,0 2-158,0-6 0,0-7 22,4-8-67,4-7 90,6-3-67,5-1 44,5-1-134,2 3-404,3 3-336,1 5-605,2 0-584,3 7-1591,-2 0 3632,-1 5 0,-16 4 0,-4 1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0:41.109"/>
    </inkml:context>
    <inkml:brush xml:id="br0">
      <inkml:brushProperty name="width" value="0.04286" units="cm"/>
      <inkml:brushProperty name="height" value="0.04286" units="cm"/>
      <inkml:brushProperty name="color" value="#92D050"/>
    </inkml:brush>
  </inkml:definitions>
  <inkml:trace contextRef="#ctx0" brushRef="#br0">187 1 9052,'7'10'2847,"0"-2"-1860,-3-8 134,-2 0 44,-1 0 1907,-1 0-2803,0-1-112,-1-1-112,-5-1-45,-2 1-90,-8 1 46,-3 1-24,-4 7 136,-3 10-46,3 11 202,-1 7-67,5 5 0,1-5-89,7-3 21,2-6-66,6-9-46,1-5 23,2-7-45,0-3 180,0-2-113,0 0-22,10-9-201,7-7-248,11-13-22,3-4 112,-3 4 158,-8 5 178,-7 11-44,-5 6 134,-5 6-22,-2 1 650,-1 0-112,3 8-224,-1 7-90,4 11-67,0 4-247,2-2 135,2-1-113,1-4-89,0-4-336,1-3-607,0-9-155,4-2-920,2-6-3206,3-12 5336,-5-9 0,-5 6 0,-6-2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1:57.29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46 239 10263,'24'6'336,"0"-2"-224,-2-4-90,-1-7 23,5-5-23,0-6 23,-3-6-23,-1 4 1,-7-1-23,-6 4 45,-4 2 0,-3 1-22,-2 1-23,0 0-23,-5-1 46,-4 0-46,-11-1-44,-2 3 21,-3 1 24,1 6-23,3 2 45,-3 3-22,3 0-1,1 5 68,0 4-90,5 4 68,-2 12-1,6-8 91,3 7-23,5-6 89,3 1-22,0 4 111,0 14-133,8-10-90,1 9 0,7-15 45,3-5-90,0 0 44,5-5-21,18-1-23,-6-5-314,14-2-785,-10-5-964,0-8 2063,2-5 0,-19 2 0,-4 1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0:42.661"/>
    </inkml:context>
    <inkml:brush xml:id="br0">
      <inkml:brushProperty name="width" value="0.04286" units="cm"/>
      <inkml:brushProperty name="height" value="0.04286" units="cm"/>
      <inkml:brushProperty name="color" value="#92D050"/>
    </inkml:brush>
  </inkml:definitions>
  <inkml:trace contextRef="#ctx0" brushRef="#br0">52 1 16473,'-3'17'1928,"0"1"-1412,-1 3-224,-1 2 44,-1 7-135,0 4-66,-1 3-112,3 2 44,-1 0-67,2-4 67,0-3-67,2-10 22,-1-6 46,2-8 44,0-5 22,0-2-89,0-1 0,0-5-68,0-10 23,6-12-67,3-11-112,9-8-90,4-2 0,3 1 201,-2 3-21,-5 9 89,-3 7-45,-7 10 23,-2 7-90,-3 5 22,0 5 0,0 1 90,1 0 0,0 2 23,1 9 156,-3 6 23,1 9 67,-3 3-45,0 3 0,0-1-90,0-2-44,0-2-68,-1-4 2,1-4 20,-2-6-112,2-4 136,0-5-158,0-2 90,0-2-90,0 0-44,0-4-336,3-10 133,4-10-44,6-11 246,5 1 113,1 2-1,-2 7 23,-4 10-67,-5 4 112,-2 8-45,-4 2 67,-1 1 68,2 0 44,-1 0-44,3 0-135,0 4 112,1 4 45,-1 7 246,-2 4-179,-2 5-22,-1-1-89,0 2-46,0-3-45,0-4-22,0-1 45,0-4-67,0 0 44,0 0-67,0-3 90,0 1-67,0-3 44,0-1-22,0-2 0,0-1 0,0-1-22,0-1 44,0 1-67,0-3 90,0 2 22,6-2 0,5 0-22,7 0 0,7-3-23,1-6 90,3-7-134,-3-7 44,0-3-22,-3-1 0,-3-1 0,-2 2 0,-4 0 0,-5 3 0,-5 2 45,-2 1-90,-2 5 68,0 0-68,-3 4 67,-2 2-89,-3 4 0,-1 2 22,0 3-22,-1 0 67,-1 0-90,-1 3 135,-1 6-90,1 4 68,1 6-1,2 0 45,0 1-22,4-2 0,0 2 45,3 1-23,0 2 22,2 3-89,0 0 45,0-1-67,0-1 44,5-5-22,0-4 46,5-6-1,2-5-45,5-2 67,4-2-67,7-6 45,0-5-135,2-7 68,-9-3-46,-2 3 68,-8 6-23,-2 3 1,-2 3 44,-2-3-44,2 0 67,0-5-180,2-2 135,1-2-67,1-1 67,1-1-22,0 3 22,-1-1 22,0 2-44,-2 2 22,0 2-68,-1 3 1,-1 3 0,1 3 45,-2 2-23,3 1 22,-1 0 23,1 1 23,0 6 66,-2 2-21,-2 8 88,-3 3-44,0 5 91,-2 6-69,0 1 113,0 4-91,0-4-88,0 2-68,0-8 0,2-4-23,0-9 23,4-4 46,0-6-24,5 0 45,4-3-224,6 0-426,5-10-516,2-7-1815,2-11-4238,-2-7 7152,-3 0 0,-11 15 0,-6 3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0:43.212"/>
    </inkml:context>
    <inkml:brush xml:id="br0">
      <inkml:brushProperty name="width" value="0.04286" units="cm"/>
      <inkml:brushProperty name="height" value="0.04286" units="cm"/>
      <inkml:brushProperty name="color" value="#92D050"/>
    </inkml:brush>
  </inkml:definitions>
  <inkml:trace contextRef="#ctx0" brushRef="#br0">227 16 17774,'-8'-4'1950,"-1"1"-1860,-2-3-135,-4 5-23,0-1 46,-5 2-45,-1 9 89,-2 6-44,0 10 156,3 4-88,4-4-24,7-5-44,5-7-24,3 3 46,1-5 23,9 2-68,4-5 45,10-4-135,0 1 23,-1-1 0,-4 1 90,-4 4-23,-2 1-67,-6 4 112,-1 4 23,-4 4 66,-1 1-66,-1 3 133,-8-3 46,-4-2-89,-7-1-24,-1-3-66,1-5-23,0-1-247,5-7-740,0-1-1165,1-1-2377,4-2 4529,-1 0 0,7 0 0,0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0:43.785"/>
    </inkml:context>
    <inkml:brush xml:id="br0">
      <inkml:brushProperty name="width" value="0.04286" units="cm"/>
      <inkml:brushProperty name="height" value="0.04286" units="cm"/>
      <inkml:brushProperty name="color" value="#92D050"/>
    </inkml:brush>
  </inkml:definitions>
  <inkml:trace contextRef="#ctx0" brushRef="#br0">162 6 10442,'-33'10'4551,"2"-1"-3565,10-5-43,1 1-159,3-4-21,2 1 21,6-2 113,1 0-45,4 0-23,2 0-246,1 0-67,1 0-516,0-3-22,0 1 67,4-4-90,8 1-269,8-1-807,8 2-493,4-2-1368,0 4-2242,1-1 5224,-3 3 0,-13 0 0,-6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0:44.233"/>
    </inkml:context>
    <inkml:brush xml:id="br0">
      <inkml:brushProperty name="width" value="0.04286" units="cm"/>
      <inkml:brushProperty name="height" value="0.04286" units="cm"/>
      <inkml:brushProperty name="color" value="#92D050"/>
    </inkml:brush>
  </inkml:definitions>
  <inkml:trace contextRef="#ctx0" brushRef="#br0">193 0 16428,'-8'26'3296,"-1"9"-2488,-3 18-428,-2 11 91,-7 8-135,2 6-156,-2 6-1839,1 2 1681,3 2 23,-2-2 258,6-5-303,1-10-381,7-15-292,2-15-269,3-18-201,0-11 316,0-15-3545,2-19 4407,5-18 1,-4 12 0,4-2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0:44.605"/>
    </inkml:context>
    <inkml:brush xml:id="br0">
      <inkml:brushProperty name="width" value="0.04286" units="cm"/>
      <inkml:brushProperty name="height" value="0.04286" units="cm"/>
      <inkml:brushProperty name="color" value="#92D050"/>
    </inkml:brush>
  </inkml:definitions>
  <inkml:trace contextRef="#ctx0" brushRef="#br0">388 1 12056,'-8'3'4193,"-4"3"-3364,-6 3-381,-5 6-21,-6 4-203,-4 4-112,-8 3 45,-3 1 157,0 1 23,4-1-181,5 1-66,10-4-45,7-2-68,8-7 68,5-5-45,2-2 45,3-2 0,0-1-23,4 1 68,6-2-68,5 4 45,5 0-67,4 1 45,4 0-67,7 0-1,2-1-672,4-1-986,-4-3-1189,-3-2-2489,-6-2 5359,-5 0 0,-10 0 0,-5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0:44.973"/>
    </inkml:context>
    <inkml:brush xml:id="br0">
      <inkml:brushProperty name="width" value="0.04286" units="cm"/>
      <inkml:brushProperty name="height" value="0.04286" units="cm"/>
      <inkml:brushProperty name="color" value="#92D050"/>
    </inkml:brush>
  </inkml:definitions>
  <inkml:trace contextRef="#ctx0" brushRef="#br0">19 0 18469,'-9'29'1412,"1"4"-1188,8 3-179,-1 5 22,1 3-89,0 2 44,0-4 23,0-3-67,0-7 66,0-6-66,0-5 22,0-9-112,0-5 67,0-6 45,0-1-157,0-8 113,0-12-46,0-13-23,2-11-88,6-2-1,3-1-269,6 5-358,-1 5-450,6 7-604,1 9-538,4 4-1548,1 5 3969,2 6 0,-14 1 0,-3 4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0:45.386"/>
    </inkml:context>
    <inkml:brush xml:id="br0">
      <inkml:brushProperty name="width" value="0.04286" units="cm"/>
      <inkml:brushProperty name="height" value="0.04286" units="cm"/>
      <inkml:brushProperty name="color" value="#92D050"/>
    </inkml:brush>
  </inkml:definitions>
  <inkml:trace contextRef="#ctx0" brushRef="#br0">43 4 18244,'0'24'1233,"-4"2"-964,-9 6 68,2 2-180,2 2-90,6 2 0,0-2 0,3 0-67,0-3 0,0-4 0,6-8-22,3-4 44,10-11-134,4-2 23,4-8-203,2-13-89,-1-10-134,-1-16 66,-5-2 90,-7-1 269,-6 4 113,-6 5-46,-3 5 68,-7 6 68,-3 6 156,-9 5-1,-4 4-88,-2 5-90,-2 3-45,3 2-23,2 1-44,3 0-1,5 1-1120,4 4-1055,5 4-2757,2 2 4955,3-2 0,0-3 0,0-4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0:45.942"/>
    </inkml:context>
    <inkml:brush xml:id="br0">
      <inkml:brushProperty name="width" value="0.04286" units="cm"/>
      <inkml:brushProperty name="height" value="0.04286" units="cm"/>
      <inkml:brushProperty name="color" value="#92D050"/>
    </inkml:brush>
  </inkml:definitions>
  <inkml:trace contextRef="#ctx0" brushRef="#br0">101 0 9276,'-11'0'5896,"1"0"-4528,10 0-359,-1 0-157,-1 0-381,-1 0-246,0 0-1,-1 0 247,-3 13-203,-2 7 68,-2 19-156,1 3-90,0 3-45,3-6-45,1-6 44,2-8-88,2-9 66,2-7-44,0-3 22,0-4-90,0-1 1,0-1-2,4-5-21,6-13-89,8-12 89,6-11 134,2-4-89,-1 3 112,-1 6-90,-7 6 22,-2 10 1,-6 8-112,-1 6 134,-1 4-46,2 5 181,2 11-157,-1 10 111,-4 13-66,-3 7 111,-3 2-22,0 0-45,-3-2-22,-3-7-90,-1-5 90,-1-9-157,4-7-246,2-8-562,1-5-2264,1-1-515,5-19 3699,5-4 0,-3 0 0,2 4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0:46.234"/>
    </inkml:context>
    <inkml:brush xml:id="br0">
      <inkml:brushProperty name="width" value="0.04286" units="cm"/>
      <inkml:brushProperty name="height" value="0.04286" units="cm"/>
      <inkml:brushProperty name="color" value="#92D050"/>
    </inkml:brush>
  </inkml:definitions>
  <inkml:trace contextRef="#ctx0" brushRef="#br0">41 1 19612,'0'40'807,"0"-1"-718,-3-1-21,-2 0-23,-3 2-90,-1 2 112,1-4-291,4-3-471,1-6-1076,3-11-673,0-7-2489,0-7 4933,0-22 0,0 14 0,0-14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0:46.570"/>
    </inkml:context>
    <inkml:brush xml:id="br0">
      <inkml:brushProperty name="width" value="0.04286" units="cm"/>
      <inkml:brushProperty name="height" value="0.04286" units="cm"/>
      <inkml:brushProperty name="color" value="#92D050"/>
    </inkml:brush>
  </inkml:definitions>
  <inkml:trace contextRef="#ctx0" brushRef="#br0">1 1 18961,'6'24'-67,"1"-1"-1390,-4 3-1233,5-3-4284,1-5 6974,5-7 0,-7-6 0,0-4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1:57.859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268 36 10218,'-25'-7'1928,"2"-2"-1569,5 6-158,-1-2 68,1-1-134,-3 4 67,3-1-90,0 3-67,-2 0-23,2 0 0,-2 5-22,4 7 23,3 10-1,4 8 1,2 5-1,4 1 23,2 2-23,1-2 23,0 1 0,0 3 44,8-1-65,4 7-24,11 1 0,0 5 44,7 25-21,-12-20-46,3 14 46,-13-34 22,-1 6-113,-4-16-291,-2 6-112,-1-17-178,0-5-294,0-3-716,-4-5-560,-6-1 2219,-6-2 0,5 0 0,1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0:47.229"/>
    </inkml:context>
    <inkml:brush xml:id="br0">
      <inkml:brushProperty name="width" value="0.04286" units="cm"/>
      <inkml:brushProperty name="height" value="0.04286" units="cm"/>
      <inkml:brushProperty name="color" value="#92D050"/>
    </inkml:brush>
  </inkml:definitions>
  <inkml:trace contextRef="#ctx0" brushRef="#br0">275 100 13985,'0'-20'4013,"-4"1"-3565,0 0-381,-3 4-22,-1 1-45,-1 6-67,-3 4 0,-6 4-23,-5 18 157,-5 11 90,-3 16 157,6 4-67,4-6-157,10-8-113,6-8 46,3-11-23,2-6-45,2-7-135,12-2-403,5-16-179,13-6-23,1-19 68,-3-1 179,-4 1 314,-3 5 201,-6 10-22,-6 10-22,-3 8 44,-6 5 293,1 10-46,-3 9 0,0 17 45,0 11-179,0 11 111,0 4 91,-1 4 134,-2-1 67,-4-1 270,-3-1-315,-4 1-22,-6 3-247,-3 2-44,-4 0-135,0-4 67,0-5-67,6-11 22,2-8 46,3-12 22,3-8 66,0-10-133,2-4 44,-2-6-157,3-17 68,2-8-45,4-22 67,4-6-23,3-4 1,8-5 44,8 3-66,12-1 111,3 4-134,0 5 89,-2 11-134,-6 5-471,-4 12-919,-1 8-1144,-3 7-2107,0 6 4753,-8 1 0,-3 2 0,-6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0:47.906"/>
    </inkml:context>
    <inkml:brush xml:id="br0">
      <inkml:brushProperty name="width" value="0.04286" units="cm"/>
      <inkml:brushProperty name="height" value="0.04286" units="cm"/>
      <inkml:brushProperty name="color" value="#92D050"/>
    </inkml:brush>
  </inkml:definitions>
  <inkml:trace contextRef="#ctx0" brushRef="#br0">3 73 8424,'0'-22'896,"2"0"-738,-1 11 716,2 1 404,-1 5 157,-1 2 157,-1 3 2870,0 0-3565,0 2-427,-1 7-201,-3 5-201,1 4-1,-1 0-90,4-4 46,0-2-180,0-3-426,0-1-515,2-3-495,3-2-582,8-2-2824,4-5 4999,6-11 0,-11 8 0,-1-7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0:48.070"/>
    </inkml:context>
    <inkml:brush xml:id="br0">
      <inkml:brushProperty name="width" value="0.04286" units="cm"/>
      <inkml:brushProperty name="height" value="0.04286" units="cm"/>
      <inkml:brushProperty name="color" value="#92D050"/>
    </inkml:brush>
  </inkml:definitions>
  <inkml:trace contextRef="#ctx0" brushRef="#br0">0 0 9836,'0'0'0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3:01.63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96 8446,'15'0'449,"-1"0"-225,-6-2 113,0-4-158,-1-4-134,-1-7-292,0-2-1502,0 2 1749,-1 3 0,-2 8 0,-1 2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3:02.62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0 211 24365,'72'-43'30,"0"1"0,-6 2 0,-7 11-30,-12 23 45,-1-1-68,-6-3 68,-6 2-90,-9 2 90,-6 3-90,-7 0 45,-3 3-89,-6-3 22,0 1 22,-3-1-46,0 0 114,0 1-1772,0 1 1368,-4 1 134,-1 0 135,-7 0 112,1 0-22,-2 0 44,4 0-22,2 0 112,3 0-22,2 0 875,2 0-1010,0 4 202,0 8-90,0 10 134,0 8-133,0 7 44,0 4-90,0 2 68,0 6-45,2 0-45,3 0 45,3-3-90,1-9 90,-1-7-90,-2-10 90,-3-5-247,-2-7-22,-1-4-157,0-3-2444,0-1-45,2-13-1929,-2-11-1568,1-22 6367,-1-9 0,0 21 0,0 5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3:03.03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13 13 15755,'-6'-7'3409,"1"3"-2759,4 3 695,1 1-1301,5 11-88,3 1-494,8 9-404,1 0-672,4-1-1525,2 3-2040,-1-2 5179,-1 0 0,-11-10 0,-4-5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3:03.70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 18334,'2'26'1121,"4"7"-987,0 13-156,5 4 44,-3 2 46,0-3-91,-1-4 46,-2-4-1,-3-9 45,-2-4-89,0-9 67,2-8-45,-2-5 45,1-5-90,1-1 45,-1 0 0,4-7-45,0-10 90,2-15-90,2-7 67,1-2-89,0 7 67,-1 7-45,-1 6 45,1 8-67,-1 5 0,2 4 44,3 3-21,4 1 21,4 0-156,2 0 22,1 4 0,-4 5 67,-1 7-44,-4 4 89,-7 3 22,-1-2 1,-5 3 89,-1-3-134,-1 0-247,0-6-1031,0-1-718,0-5-2018,-3-4 4081,-3-2 0,2-3 0,-1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3:04.89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288 571 10935,'1'-19'2242,"1"1"-1771,-2 5 45,0-2-23,0-2 90,0-3 22,-2 0 135,-6 0-157,-5 2-89,-7 4-360,-3 6-179,1 4 23,-3 4-1,0 12 68,-2 9-134,-1 14 156,2 8 45,5 2 45,3-1 44,5 0-88,4-3-1,3 2-202,3-5 202,2 0-201,1-5 178,0-7-134,0-7 45,0-6-44,0-6-1,1-4 45,2-2 22,2-1 90,5 0-45,4-4 45,7-10-67,5-10 22,6-15-134,2-6-112,1-7-90,-1-3 0,-5-3-22,-6-4 66,-3-3 158,-9 0-1,-2-1 113,-6 6-90,-2 4 90,-1 7-45,0 5 0,0 6 67,0 5-134,0 8 134,0 6-44,0 8 44,0 6 46,0 3 21,0 2-89,-1 3 89,-2 14 113,-4 13 22,1 19-202,0 9 45,3 6-89,2 0 44,1-1 45,0-3-90,0 1 1,0-4-23,0 0 89,0-3-89,0-2 91,1-5-182,5-4 114,3-9-68,17-3 67,-5-16-44,11-2 135,-4-12-46,1-1 23,7-13-180,1-7 23,2-17-113,-3-3-89,-2 0 157,-5 1 22,-5 4 90,-5 0-67,-6 1 90,-5 3-68,-4 1 22,-2 5-67,-2 1 68,0 6-1,0 1 1,0 5 22,-3 4-67,-2 2 44,-2 3-89,-3 2 157,-1-1-157,-3 2 135,-3 4-46,-2 8 46,1 10-1,1 9 135,2 8-68,4 4-66,4 3 89,3 3-135,3-5 46,1 0-68,4-7 45,8-5 0,19-2 0,1-13 22,11-1-156,-5-13-292,2-2-740,8-8-739,3-11-1930,4-13 3835,-1-15 0,-24 20 0,-7 2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3:05.29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31 1 16159,'-15'2'1682,"1"13"-1166,14 13-337,-1 20 45,1 15-45,0 16-44,0 9-45,0 8-68,5-25 1,2 0-23,-2-20 0,1 1 0,4 13 0,2-3 0,5 8-248,-2-13-447,-4-13-157,-2-12-515,-3-14-91,-2-8-514,-2-11-2602,-2-23 4574,0-16 0,0 10 0,0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3:06.57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15 336 12841,'-8'-21'2892,"1"1"-2735,7 4-68,11-4-21,2-5-46,12 0 91,-2 5-46,0 5-22,-2 6-90,-1 5 90,-2 2-68,-2 2 46,-3 0-46,-2 0 1,-2 0 0,-3 6-68,-3 0 112,-1 9-44,-2 1 179,0 5-68,0 3-89,-7 6 45,-2 2-22,-9 1-91,1-3 91,-4 0 22,-6 5-1,8-9-88,-1 3 88,12-15-66,5-7 22,2-1-67,1-4 67,0-1 224,0 1 45,4-1-90,8 2 23,7 0-202,10-1 134,3 0-111,3-2 66,3 0 2,-1 0-69,0-6 1,-6-1-46,-4-6 23,-3-1-157,0-4 89,1-5-88,1-3 21,-3-10 23,-2-1-112,-2-9-68,-4 1 180,-4 0 180,-5 2-91,-4 3 68,-2 4-45,0 3 22,0 6 113,0 7 112,0 8-68,0 6-179,0 5-90,-1 1-22,-2 0 247,-3 8-158,-2 9 203,-2 12-158,0 8 157,-3 4 91,2 3 66,-4 5-112,4 2-112,1 1 23,5-3-113,3-5-22,1-4-22,1-7 44,5-4-22,2-5-22,5-4-1,-1-4-21,-1-6 111,1-5-134,0-2 156,1-3-223,2-8-1,2-9-336,4-13 23,2-8 112,1-4 156,-6 1 157,-4 1 1,-4 5 22,-1-8 45,-2 15-68,2-6 23,-2 13 0,0 4 0,0-1-44,0 4-1,0 2 22,0 1-89,0 5 112,0 1-112,1 4 135,-1 1 22,0 0 291,0 4-112,1 8-22,0 7-90,2 8 0,-2 2 0,1 1-44,1 0-46,0-1-22,1 4 112,0 1-157,-2 3 90,-1-1-45,-2 0 23,0-4 21,-4-7-44,2-7 90,-3-11-68,2-3-426,-1-20 91,1-6-136,1-19 46,1-2-203,2-2 158,3 0 336,5 2 89,2 6 46,2 6-135,-3 6 157,-1 7-90,-5 7-45,0 5 113,-1 5 44,1 2 0,2 9-112,-2 5 112,1 12-67,-2 4 135,-2 8-135,-1 4-224,-4 3-1861,1 4-3072,-2-5 5157,0-1 0,0-21 0,0-7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1:58.08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39 8693,'17'-9'1704,"5"2"-1368,1 7-224,8 0-67,3 0-22,3 0-1,3-2-202,0 0-1030,2-2-562,3-1 1772,-2 0 0,-17 2 0,-8 1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3:08.72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275 644 10845,'-4'-17'3319,"0"-2"-2759,-3 5 0,1-3 46,-6-1-225,-1-1 112,-2 4-22,1 1-89,1 5-293,0 4-44,1 3 0,-1 3 0,-4 12-23,0 7-67,-4 16 90,2 5 45,-1 5 67,2 1-135,3-1 68,2 0 0,7-5-1,3-1-89,3-5 0,0-4 23,0-6-113,0-6 157,0-4-134,6-6 67,1-3-22,6-2 67,2-2-68,4-1 135,2-1 0,5-6-45,4-11-156,4-11-225,2-12-3526,-3-7 3346,-4-5-2245,-3-7 2403,-7-4 0,-4-3 21,-9-2 69,-2 2 224,-4-1-360,0 5 46,0 4 134,0 7 180,0 7 22,0 11 2291,0 10-2045,0 10 3505,0 7-3437,0 3-247,0 3 336,-4 5 113,2 10-45,-4 12-68,2 11 46,-1 10-113,-1 8-89,0 8-68,1 5 45,2 1-89,1 0-90,2-4 0,0-6-90,0-7 68,0-7-69,2-8 46,5-6-45,4-8 45,7-4-22,1-5-23,4-5 157,1-5-358,5-3-23,6-2-23,-2-12-21,1-5-69,-6-13 91,-3-4 89,-6-1 90,-3-1 90,-6 2-203,-2 0-290,-4 2-203,-2-3 68,-1 3-23,-1-2 292,0 4 336,0 3 45,0 7 203,0 7 43,-1 7-134,-2 3 67,-5 3 23,0 8 90,-4 11 156,3 14 23,0 14 0,3 5 22,1 5-22,2 2-180,2 0-89,-1 1-157,13 7-23,0-21-22,7-3-44,-2-29-1,-2-9-90,4-6-336,2-19-605,3-10-314,6-49 628,-9 16 179,0-22-359,-8 28 359,-2 4 628,1 2 22,2 9-112,1 10 90,0 9-157,-1 12 179,-1 6 1,-1 3 44,1 2-45,-1 2 247,0 5 112,1 5-22,-3 11 380,2 8-178,-5 10 66,-2 10-201,-2 8-45,-2 7 89,0-2-156,0-4-179,2-5-91,3-14-89,0-9-67,4-12 45,-4-10-46,1-5 427,5-4-157,-2-2-179,7-12-68,-1-6-158,5-15-133,5-7 112,4-8 135,4 0 111,0-4-44,-1 11 44,-6 5-22,-3 10 23,-5 5-1,-3-3-179,-1-1-157,-3-3 23,-1-4 133,-1-1-111,-2-4 135,-2-3-158,-2-2-290,-1-3 200,-1 0 2,-1 5 222,0 0 180,0 10 24,0 0-46,0 7 22,2-1-44,1 0 67,0 2-68,2-2 46,-2 3 22,-2-1-23,1 5 247,-2 1 269,0 7 67,0 5-246,0 3 314,0 2 111,0 7-178,0 8-158,0 16-224,0 8 180,0 12-202,0 8 0,1 11-113,5 10 23,2 7 67,7 5-329,2 4 284,2 0-22,2-2 0,-3-7-134,2-13 22,-2-16-45,-1-19 67,0-13-22,-2-13 0,-2-5-22,-2-5 89,-1-2 0,0-1-27,2 0-534,2-5-313,1-3-471,1-9-1076,0-4-2153,-3-5 4507,-2-3 0,-7 12 0,-2 3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3:09.09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25 80 14724,'-14'-4'3072,"3"-2"-2602,11-7 136,8-2 22,20-5-336,0 10-24,19-1 68,-10 11-268,4 2 44,7 10-45,1 3-67,8 5-157,-1-4-537,-1-5-764,-5-2-1300,-10-1-2242,-8-1 5000,-12 4 0,-10-6 0,-6 1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3:10.80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324 495 14074,'-15'-36'3251,"-1"-1"-3117,-1 5-44,2-5 90,-1-7 66,0-2 113,-5-2 67,-2 3-157,-3 2-201,-2 3 223,4 6 90,2 7-134,4 11-180,6 8-22,-1 7-113,2 15 136,0 16 66,2 24 45,3 16 68,3 10 22,1 6-135,2 2 1,0 5-3392,7 5 3235,1-1-126,3-33 1,2 0 215,4 25-76,-6-36 1,0-3-37,3 5-203,-5-11-201,-1-9 3093,-5-10-3587,-2-10 114,-1-6-1190,0-6-1345,-7-2-2669,-5-1 6032,-11-18 0,9 14 0,0-14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3:11.34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15 226 11653,'-9'-18'7892,"4"-2"-7623,19 8-135,8-7-156,18-1 67,9 0 0,7 2-360,7 3-245,4 4-315,-1 1-178,-4 3 223,-8 0 225,-11 1 336,-9 1 247,-11-1 66,-11 0 68,-6-2 247,-5 1 314,-1 1 269,0 2-472,0 3 46,-1 1-516,-1 4 112,-4 27 67,2 2-134,0 27 180,3-8-158,1 3 45,0 0-45,1-3 0,2-4-67,0-9 23,2-9-1,-2-12 23,-1-9 157,-1-7 0,-1-2 44,0-4-246,1-13 0,0-13 45,1-17-67,3-4-23,3-4 0,5 6 0,4 4-22,3 7-225,4 9-156,1 5-404,4 7-448,1 4-404,4 4-1548,1 1-1321,-1-1 4573,-3 0 0,-15 2 0,-5 2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3:11.71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65 83 13895,'-30'54'4551,"5"0"-4327,20-16 112,2 2-111,2 3-158,1-6 68,0-7-203,0-1 68,3-11-44,3 2 66,7-8-67,3-4 68,5-4 21,2-4-223,0-12-113,5-11-268,-6-18 313,-3-9 202,-8-2 135,-5 0 67,-13-15 45,-6 21 67,-9-9 68,-2 27-248,0 7 23,2 7-224,2 8 90,4 3-158,3 3-806,1 8-427,3 7-1323,4 11-2375,1 3 5111,4 0 0,0-12 0,0-6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3:12.42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 77 17482,'-4'33'1727,"2"11"-1302,6 8-245,1 10-90,4 0-46,0-8-66,-1-6 67,-1-14-112,-2-12 44,-2-10-44,-2-8 134,1-4-202,-1-16-380,4-17-46,0-27-134,1-17 45,-1-8 448,-1 4 314,-2 12 404,-1 23-23,-1 21-336,1 15-314,2 9 471,6 10 22,4 17 68,4 20-269,2 19 44,-1 6-157,-2-4 45,-2-12-67,-3-15 23,-2-16 45,-3-13-1,1-7 90,2-11-561,5-16-179,7-18-404,4-18-89,4-3-90,3 6 494,-1 10 515,1 12 291,-5 14-134,-4 10 404,-3 8 269,-6 2 223,-1 4-133,-2 12-405,0 10 158,-2 17-202,-1 8-179,-2 4-90,-1 0-23,-3-2 68,1-6-158,-3-9-986,0-8-1748,0-10-4037,0-9 6839,-1-6 0,1-5 0,-2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3:13.38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333 232 14096,'-4'-22'2915,"-2"1"-2512,-7 10-43,0 2-2,-3 2 337,0 4-336,-3 0-45,-3 3-113,-4 11-21,-5 5 22,0 17-113,1 4 113,2 9-44,4-1 43,2 2-156,7-6-45,4 2-23,7-7-44,3 2 67,6-1-67,8-2 112,10-2-68,7-7 68,5-7-22,3-9 21,4-5-111,2-8-225,0-11 24,1-9-114,-4-14 91,-4-6-45,-7 0 201,-6-1 45,-5-2 135,-7 0-67,-6-7 44,-3 1 0,-10-7-22,-7 3 45,-7 1 1,-7 8 290,0 8-247,-2 12 46,-2 10-180,2 10 90,0 4-112,1 3-157,1 3-1279,2 7-1703,5 3-2870,6 4 6076,4-7 0,6-5 0,3-5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3:13.70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 14904,'6'46'3340,"0"9"-2420,-3 20-225,0 16-1005,-1-40 0,-1 3 590,1 4 1,-1 1-192,1 3 1,1 1 56,-1 1 0,0-1-124,1 3 1,0-1 10,2-2 1,1-2-45,-2-1 0,1-2 44,3-4 1,-1-1-56,7 37-449,-1-15-45,-1-21-1099,-5-18-1082,2-18-1406,0-9 4103,1-13 0,-4 2 0,-2-3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3:14.12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120 0 12572,'-17'0'2444,"3"6"-1929,1 3-44,3 11 493,-2 11-44,3 11-158,-3 14-22,2 13-314,0 8-45,3 8-180,3 0-201,3-2 112,1-5-134,5-4 22,7-10-67,7-12-493,6-14-360,-1-16-537,1-12-920,0-17-4035,3-23 6412,-2-16 0,-9 12 0,-7 4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3:14.69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 58 17482,'-2'34'1749,"1"1"-1346,1 2-111,0 2-46,0 4-66,0 1-113,0 1-45,3-1-67,7-4 23,4-5-45,6-6 22,-1-9-246,-3-9 21,1-6 226,1-9-360,1-16 135,1-14-403,-5-22 335,-4-7 270,-5 0 112,-5 9 224,-1 15-90,0 16-89,0 13-292,0 7 0,0 3 269,0 11 203,0 8 133,-1 18-178,0 6-68,0 2-113,1-3-44,1-8-44,7-5 88,1-8-111,7-6 112,-1-5-45,0-6 112,2-3 0,0-6 22,0-14-156,-1-13-112,-2-14 66,-2-7-88,-4 0-69,-1 2-156,-3 5-785,-1 5-1682,-1 6-3183,0 4 6031,0 5 0,-1 13 0,-1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00.46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0 992 15755,'7'-3'360,"0"-4"-293,0-9-22,3-8-1,6-9-21,2-7 44,4-9-67,2-8 22,3-7-1840,6-8 1829,-16 33 0,1-1-22,2-1 0,0-1 22,-2-1 0,1 0-114,-2 2 1,1 1 102,11-35 0,-4 12 0,-5 12 0,-4 12 0,-3 12 0,-2 6 0,-6 9-22,-1 4-1,-3 7 1770,0 1-1747,1 0 210,0 0-233,0 5 1,0 2 44,0 10-22,0 5 0,0 6-22,2 34 22,-2-7 0,0-12 0,0 1 0,0 29 0,1 6-247,-1 0 158,-1-4-158,-1-6-359,0-27 1,0-1-606,0 16-627,0 10-180,0-32-1592,0-5 3610,0-7 0,0-11 0,0-5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1:58.79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10 1 8738,'-2'75'224,"-1"1"0,0-13 0,2-11-336,2-21-717,1-20-472,0-8 1301,0-2 0,-1-1 0,0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8T05:13:15.01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183 0 17863,'11'50'1525,"1"8"-1413,10 8 67,-4 5-44,-3-1-1,-5-3 23,-5-1 22,-3 0-89,-5-1-23,-11 0-67,-8-1 23,-15-5-695,-2-3-696,-2-10-2354,2-8 3722,-3-16 0,20-9 0,3-12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46.39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328 156 10016,'0'-17'4192,"0"-1"-3429,0 5-427,-3-2 157,-5 0 1,-5 0-91,-4 0-223,-3 1-1,1 2-22,-5 1-68,1 5-89,-6 3-22,-1 1 22,-3 5-67,2 8 89,5 5-67,6 8 45,5-3-44,6 4-24,3-4 113,5 23-45,1-7-67,0 19 134,0-8-112,6 5 90,4 1-90,7 1 113,4-1-91,-4-5-223,1-5-337,-6-10-180,-3-6-3609,-4 0 403,-3-12 3969,0-1 0,-2-11 0,0-4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46.64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1 109 17034,'13'-22'380,"7"-1"-335,15 10-45,9-4 45,5 4-291,7 2-965,3 5-179,0 3-247,-4 3-516,-5 0-133,-10 0 44,-5 0 2242,-11 0 0,-10 0 0,-6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46.97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153 1 11092,'-19'3'2893,"-1"1"-2311,5 4-133,-2 1-225,2 0-89,2 6-91,-1 2 46,2 5-45,1 1-23,2 2-44,5-4-1,1 1 359,44-2 1,13-6-494,-10-14-67,15 7 0,-2-9-158,-24-31 113,-9-1 202,-11 1 0,-6 5 0,-5 4 67,-4 3 22,-6 6 180,-4 2-157,-5 6-45,2 3-23,5 2-493,5 2-1210,3 0 851,2 0 1,0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47.39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 13536,'9'67'956,"0"0"1,-1-5 0,1-11-957,6-19 22,-2-8 23,-5-5-23,1-8 1,-4-6-1,-1-1 113,1-4-1,-2 0 203,0 0-315,4-12-112,-1-9 23,4-16-67,-5-8-24,1-5 136,-4 3-560,8-15 514,-2 34 68,12-5-23,1 33 23,3 0 0,4 5 0,0 8 23,2 8-225,3 7-1569,1 2-2893,3-5 4664,-2-8 0,-15-9 0,-5-6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48.11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0 15957,'12'24'1457,"0"5"-1120,-3 5-247,4 9-45,2 2 44,2 2-111,0 1 67,0-3-113,-4-3-515,-2-3-605,-4-9-718,-1-6-1569,-4-10 3475,-1-7 0,-1-6 0,0-1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48.64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1 186 13581,'0'-8'2174,"8"-1"-1770,4 4 44,17-3-89,10 1-90,19-4-179,11-2 22,13-6-417,7 0 305,3-1 45,4 5-45,-5 2 0,-1 6-134,-10 1-225,-15 1-89,-13 1 156,-18-2-22,-14 4-44,-11-1-652,-6 1-2084,-3 0-1803,-13 0 4897,-9 2 0,5 0 0,-1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49.21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8 17841,'16'5'448,"3"-1"-336,9-11-112,4 3 23,1 0-1,-1 3-22,0 1-493,-1 0 336,-16 0 23,0 0-24,-15 3 248,0 8-158,-2 8 1,-10 7-67,-4 7 67,-11-2 67,2 3-68,-2-5 136,5-1-68,1-8 44,5-3-44,3-8 45,8-3-45,1-5-224,4-1 269,7 0 112,8-6-112,15-9 22,9-8-67,11-7-291,6 2-1010,2 3-1546,8 5-2736,-2 4 5583,5 2 0,-32 7 0,-7 2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50.10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45 14410,'12'19'987,"2"5"-673,4 13-247,1 4 45,0 2-45,-3 2-45,-1-1 1,-4-3-23,0-2 45,-1-9-45,-1-6 68,0-9-24,-3-7 158,1-5-45,-1-3 44,1-8-156,2-11-45,1-16 23,-2-12-113,0-6 112,-3-2-66,0 2 66,0 5-67,1 7 45,2 8-134,-1 10 22,-1 6-157,2 7 134,-1 6 157,3 0-111,1 4 111,14 18 68,-5 5-22,8 20-1,-11-4-22,3 10-1,-8-20-44,1 1 135,-6-22-90,-3-5 89,6-3 23,0-12-202,10-10-358,3-18 21,6-9 113,10-8 225,-16 22-136,3 6 1,-20 24 179,1 5 89,0 3 1,3 15 67,1 7-45,2 18-89,-4-3-1,6 12 68,-7-21-202,1 4-1077,-4-22-2174,-3-3 3363,0-7 0,-2-1 0,0-2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50.77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194 1 14432,'2'20'1301,"0"-1"-628,-2-12-180,-2 3-45,-7 4-133,-8 0-181,-7 4 45,-6 1-67,2 0-22,2 3-113,5-5 46,3 1-46,6-1-44,5-1 67,4 3-89,3 0 66,0-1-22,3 1 68,8-1-23,9-1 89,7 0-44,8-4-22,0 0 21,1-4-21,3 2-1077,6 4-560,-10-3-561,4 6-3161,-18-8 5336,-6-3 0,-8-4 0,-4-3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1:59.075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0 11585,'18'81'-986,"-5"-20"-897,-2-44 1883,-5-13 0,-2-2 0,-1-2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51.30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97 13603,'12'-2'1996,"0"7"-1413,-2 6-180,3 13-44,-2 5-68,4 6-44,-1 5-203,13 25-66,-4-11 112,6 9-180,-10-26 112,-3-11 46,-1-9-45,0-8 111,0-6 45,1-3 1,1-10-158,5-17 23,-1-16-90,3-18-45,-2-2 23,-3-3 22,-2 2-156,-6 7 21,-5 7-335,-3 13-24,-3 16-1142,0 9-1301,0 10 2182,0 2 1,0 0-1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51.85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101 60 12213,'-25'-15'5336,"5"2"-4775,15 6-494,3 1-112,2 4 23,0-1 201,8-1-67,3 0-89,16 0-23,-12 3-67,4 1-24,-13 0-21,-4 1 68,-1 10-91,-12 21 1,-5 0 67,-12 13 134,0-17-67,5-4 45,5-9-23,10-4 0,3-7-44,5-3-360,0-1 518,8 0-24,7 0-68,10 0 46,8 0-180,1 0-874,5 0-1278,2 0-2040,0 0 4282,0 0 0,-19 0 0,-5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52.42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127 1 18625,'76'30'202,"-4"1"-269,-32-5 134,0 2-224,-2 1-89,-8-2-24,-5-6 91,-9-5 90,-7-8 89,-6-1 67,-3-5 224,0-1-291,-2-1 0,-1-3 0,-5 0-67,0-2 134,-2 3-45,-3 0 46,-2 2-1,-9 0 1,-4 4 88,-8 13-88,-8 14 88,-1 17-133,-4 7-1,7 2-67,3-3-829,9-2-2982,1-3 3856,4-16 0,11-12 0,2-14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34.91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792 82 15195,'-20'-24'1256,"3"3"-1032,15 13-22,-2 1 44,2 5-111,-1-1 66,1 3 46,0-2-202,0 2 90,-2 0-113,-5 0-22,0-2 0,-6 0-22,-1-1-1,-5-1 1,-7 2-1,-4 0 23,-6 2 45,-4 0-45,-2 0 0,1 0 0,-1 0-22,1 3 22,-2 7-45,-1 3 90,-1 9-90,2-1 67,-12 11-22,19-11-22,-3 2 44,25-12 1,7-5-68,5-2-225,2-3 226,2 1 44,4 0 22,6 2-22,8 0 90,8-1-67,3 4-23,5 3 22,3 3-44,2 4 22,20 6 22,-13-3-67,10 4-23,-23-6 24,-5-3-24,-8 2-44,-5-4 45,-6 0 0,-5-2 22,-2 0 68,-2 4-46,0 1 68,-20 17 0,5-6-45,-17 8-23,9-10 46,1-3-23,-2-2 45,-17-1 44,9-5-89,-11-5 67,17-6-67,4-3-156,2 0-248,5 0-403,2 0-3318,7 0-471,3-5 4596,8-3 0,-4 2 0,4-1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35.545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19 0 14410,'-10'20'1345,"2"8"-1165,8 10-46,3 6-44,3 1-67,5-2 22,-1-2-23,1-4-22,-6-5 45,1-6 44,-3-9-335,1-7-292,-2-6 22,0-2-852,-2-2-3183,2-19 4551,-2-8 0,2 3 0,-2 1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36.74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41 63 9478,'1'-19'1210,"-4"1"-739,-5 12 68,-2 3-2,3-1 136,0 4-202,4-2 67,1 2 247,0 0-583,2 7 111,0 14-111,0 14 0,0 14-112,0 1-23,0-3-67,5-5 67,1-6-67,5-5 90,-1-6-113,-1-3 46,-2-7-68,1-4-157,-2-4 23,-1-5 112,0 0 201,3-4-268,3-15-180,2-13-90,0-21-112,0-9 1,-3-2 425,-3 5 180,-2 8-113,-1 12 113,-2 13 67,1 11-89,-2 6-226,0 5 24,1 0 156,2 2 136,2 12 21,1 7 179,-1 13-66,1 6-247,-5-1 22,2-3-45,-3-6-22,0-8 45,0-9 22,1-6 68,0-3-90,4-2 22,3 0-45,5-15-313,7-8-292,5-17-157,12-16 606,-9 18 89,3-2 22,-14 27 1,-6 6 0,-1 5 44,-2 2 90,0 0 314,7 31 0,-5-3-359,5 28 0,-8-11-67,-1-6 0,-3-3 67,-3-10-67,-1-9-941,0-5-427,0-8-941,0-1 2309,0-3 0,0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37.149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0 9724,'0'22'1906,"0"2"-1458,0 3 203,1 19-539,0-21-67,0 11 67,1-23-90,-1-2 23,0 1-516,1-3-650,-2-3-471,4-3-628,-4-3 2220,2 0 0,-2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37.49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22 15 10913,'-12'-8'2556,"2"2"-2444,10 6 67,0 0-112,2 1-21,3 5-271,5 6-3452,3 6 3677,-2-4 0,-3-4 0,-5-8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38.29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 11159,'9'0'1682,"0"12"-1054,-5 9-68,-2 16 23,1 9-202,-1 10-22,0 11-202,2 10 22,-4 8-370,3 6 191,-2 6 45,2-3-45,-3-7 67,2-12-67,0-18-268,-2-16-405,2-15-246,-2-15-158,1-6-828,2-5-3128,2-5 5033,-3-11 0,2 7 0,-4-6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39.04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112 134 10464,'0'-23'1614,"0"1"-694,0 4-718,0 4-23,0-2-67,-3 5 0,-1 0-134,-4 1 156,1 4-201,-4 3 67,1 3 22,-4 0-44,2 8 22,-1 9 22,4 10 68,0 12 90,3-3-91,2 8 1,3-6-45,1-1-45,0 1 22,0-14 0,1-1 1,6-14 22,3-3-23,9-4 269,14 0-268,-3-6-113,9-8 0,-14-8-44,-8-6 201,-7-2-134,-6 2 45,-2 4 22,-2 1-45,0 8 202,0 4-68,0 5-22,0 3-268,0 1 268,0 3 0,0 9 180,0 6-157,1 10 0,5 0-68,5-2 68,4 0 22,9-4-247,-1-3-493,5-2-246,-4-6-1032,0-4-1233,-5-3 3139,-3-2 0,-8-2 0,-3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00.12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0 7976,'13'56'1270,"0"0"1,1 2-1,0-8-1247,-4-16-1,2 2 0,-9-19 23,0-8-22,-3-4-180,2-4-1054,-2-1 650,0-8 203,0-6 179,1-10 201,1-2-22,0 1 0,1 4 45,0 4 0,2 4 22,3 2 67,0 6 23,1 0 67,1 5-89,1-1 156,2 1-22,3 1-179,2 8 112,1 3-45,-1 10-23,-2 3-44,-3 2-1,-2 2-21,-1-1-45,-2-5 66,2 4-66,-5-13-23,1 2 0,-3-13-23,1-1-66,-1-2 156,3 0-67,2 0-112,5-2 66,4-4 24,15-5 22,-7 0 0,9 0 0,-10 8-45,0 2 45,2 1 45,-2-3-45,0-1 0,12-9 0,-8 3 0,13-5 0,-13 8-45,-1-1 90,-6 6-45,-3-3-45,-5 1 0,-4-3-134,-1 1-224,-3-2 178,-2-1 136,-1-3-1,-2-2 23,0-2 44,-2 1 23,-4 2 23,-4 3 111,-14 5-67,3 2 135,-6 2-157,9 1 224,0 0-269,3 0 224,-3 11 23,5 5 45,-1 10-1,7 4 68,2-1-1,0 4-88,3 0-46,1 0 0,1-1 1,0-1-2,0-2-133,0-3 0,8 5-68,2-10 23,7 2 0,2-9-45,1-3 44,5-5-223,3-3-650,2-3-293,7-4-1142,3-8 2264,6-9 0,-19 8 0,-6-2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39.50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0 12908,'4'41'1524,"1"3"-1254,10 3-225,-2 7 134,2 0-134,0 3-45,-1-4 45,1-3-45,0-7 89,-3-8-89,-1-9 23,-6-9 44,1-10 337,-4-3-404,-1-6-270,1-45 91,2 4-336,1-42 245,3 20-88,1 3 66,1 8 46,2 11-1,2 10 0,0 9-605,3 7-762,10 8 112,-3 4-1390,9 3 2892,-7 7 0,-12-4 0,-2 4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41.325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175 729 10755,'0'-20'1683,"0"6"-876,0 3-404,0 5 23,0 1-68,0 1-88,0 0-136,0 1-66,0-4-1,-5-1-67,-1-5 134,-5 1-89,0 1 0,1 4-45,0 3-90,-1 2 180,-4 2-90,-2 2 22,0 10 1,0 9 44,4 11-22,2 7 112,0 20-157,7-16 0,-1 13 0,5-26 22,0 0-44,0-8 0,0-3-46,0-6 24,0-2 44,0-7 0,5 1 179,6-5-22,6 0-45,10-7 22,15-34-89,-8 2-45,5-33 113,-17 12-159,-5-2 114,-2-7-136,-4-1 68,-4-7-90,-2-2-178,-2-3-102,-2 28 0,-1 0 168,-3-19 45,-3-12 134,-3 53-44,-1 9 22,4 13 45,3 5-22,3 3-1,0 2 248,0 5 66,0 14-44,-2 17-23,2 17-134,-2 12-68,2 4 23,0 4 0,0 1-67,0 2 66,0-1-88,0-1 88,0-3-44,7-6 68,1-7-68,9-7 0,-4-9 22,2-6-22,-2-9-22,-4-7 22,6-7-23,-4-6 113,6-3 22,1-2-23,18-2-44,-7-4-22,14-8 67,-11-6-112,0-8-24,-1 0-66,-3-1-22,-4-3-1,0-2-22,-8-1-90,0-1 91,-5-1-337,-5-15 44,-1 10 158,-5-8 223,-8 18-89,-1 4 90,-9 6 67,1 3 45,-2 8-45,1 3 22,-1 5 23,-8 6 135,8 7-68,-4 9 112,12 11 157,4 7-246,3 6 89,2 7-179,2 2 111,4 21-44,6-21-201,6 12 111,8-34-22,-1-6-22,2-8 134,13-8 0,-2-3 45,15-5-22,-5-9-68,8-11 0,0-14-89,4-13-158,-6-7 113,-5-4-157,-7-2 112,-6-1 44,-6 2 46,-6 2-135,-5 10 157,-6-6 23,-5 27-91,-3 1-111,-3 21-247,0 2 359,5 3 44,0 10 23,4 3 0,-4 6 23,2-3-68,-2-3 112,0-1 90,-1 0 23,-2 2 156,1 13-202,-1-3-67,2 12 45,-1-4-67,1 5-22,2 1-23,-1 1 67,4-2 1,3-5-46,-3-7-381,6-4-224,-9-14 1,3-2-24,-4-8-1412,3 0-1502,1-11 3520,4-7 0,-7 3 0,1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41.66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0 12213,'22'15'1256,"0"5"-1167,-8 18 1,2-1-45,-2 5 67,-3-5-112,-4-1 68,-3-6-114,-2-9 114,-1-3-68,0-12-426,0-1-337,-1-5-1434,0 0-1637,0-7 3834,0-12 0,0 7 0,0-6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41.925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0 13357,'9'20'1972,"0"-2"-1747,1 7-158,-3 0 67,-1 3-156,-3 6 89,1 2-44,0 5-113,-1 0-1211,3-3-1613,-2-3 2914,3-12 0,-5-9 0,2-9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42.57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1 13401,'7'62'1413,"1"2"-1256,8-6 89,3 3-88,0-5-91,1-7-90,-3-10 46,-4-12-46,-2-11 135,-7-6-156,1-6 44,-3-2 0,5-1 224,3-1 0,5-6-157,5-12 46,3-16-91,3-13 23,0-9-112,-4 0-24,-3 2 69,-6 7-90,-6 11-269,-3 11-381,-1 12-2287,1 4-2870,2 7 5919,3 0 0,-5 2 0,1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43.09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138 0 15531,'-7'2'-44,"-1"0"-1,-4-2-45,-2 0 67,-2 0-22,-3 0 45,-1 3 0,2 6-67,4 3-45,8 7-89,3-4 201,3 1 0,0-1-23,1 0-66,6-2 201,2 0-90,7-3 23,-6-5-45,4-1 0,-3-4-23,3 0-111,0 0 22,0-5 112,-3 0-45,-4-1 45,-3 3-22,-1 3-1,-2 0 158,2 0 290,2 2-268,5 10 113,6 4-158,5 8-45,5-2-90,2-5 158,7-7-23,2-5-314,8-5-2623,21-27-852,-16-2 3677,11-27 0,-39 27 0,-7 6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43.45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0 167 17796,'19'0'874,"6"-3"-874,18-3 67,9 0-111,4-3-203,9 7-448,0-3-134,4 1-24,3-5 293,-2-4-472,-5-6-3541,-3-8 1792,-29 6 2781,-6-5 0,-25 17 0,-2 1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43.74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19 1 12101,'-10'26'3139,"2"3"-2377,8 3-22,0 7-448,0 4-158,0 7-67,0 7-44,1 8-1,1 8 45,5 2-89,0-2 44,3-10-560,0-8-560,-1-15-606,2-9-471,-1-14-740,1-8 2915,-2-6 0,-3-3 0,-3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44.08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0 14836,'13'27'247,"0"2"-158,-6-3-133,1 2 66,1 0-44,-1-7 22,-1-3-314,-2-10 135,-2-3-113,-2-5-1277,1-2-2109,2-13 3678,-2-10 0,1 5 0,-3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44.309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4 1 14747,'-3'20'-112,"6"5"-853,14 4-1098,5 6-1523,-3 0 3586,2-2 0,-11-14 0,-2-7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00.98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223 751 10688,'-2'-18'2018,"-2"-1"-1659,-3 5-112,-4-1-90,-2-2-157,-2 2 44,-2 0 113,0 3 46,0 5-181,2 2 90,1 4-112,1 1 0,-1 0 0,0 8-22,2 6 44,0 9-22,4 3 0,2 1 0,1 0 0,2 2 0,1-2 0,1-2 22,1 3-22,0-10 0,0 4 23,7-16 21,10-1 68,3-5-67,7-12-112,-8-9-246,-1-12-2,-2-10-21,-3-3-23,-1-4 68,-3-4 21,-1-1-267,-4-35 447,-2 22 90,0-24 0,-2 31-22,0 4 22,0 4-23,0 6 23,-3 7 23,1 9-1,-4 10 68,2 7-1,1 9 91,0 1-68,2 4 404,0 0-180,1 15-112,0 9 247,0 22-112,0 7-113,0 10 45,0 7-44,0 9-67,0 10-1578,0 5 1465,1 1-45,3-1 23,2-9-45,2-12 0,2-9-270,0-15-559,-1-11-539,1-9-762,3-13-686,0-6 2816,-1-13 0,-5 1 0,-4-3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44.80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164 183 11070,'-21'-6'2107,"1"-1"-1972,12 4 44,1 0-67,0 3 180,-1 0-91,-4 0 225,-5 0 23,1 3-45,0 10-158,3 4-112,5 11-66,3 3-113,2 0 67,2 2-179,0-5 202,1-7-90,8-5 314,37-10-448,-11-11-112,27-12 89,-29-11-90,-2-5 113,-6 0 112,-5 4-23,-8-1 67,-4 0-22,-5 1 45,0-3-22,-2-1-23,0 2 45,-5 3 67,-3 10-44,-7 8-1,-2 5-44,0 5-269,0 0-4642,4 27 4933,4-7 0,3 9 0,5-15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7:45.30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0 153 10935,'11'-6'2242,"-3"1"-2242,-8 5 672,0 16-313,2 11 45,-2 24-45,2 7-314,-2 4 67,0-6-90,3-8-22,1-12-45,4-12 112,-3-13 1,1-6 111,-1-5-44,2-10-382,6-13-246,6-16-314,5-14 45,3-6-494,0-4 516,-4 1 628,7-17 134,-9 27 68,6-5 179,-7 35 0,1 10-112,-1 7 157,0 5 358,-3 12-223,0 4-1,-2 16-156,-2 0-68,0 3-135,-4 0 1,-1-1-45,-3 14 45,-3-14-494,0 10-2039,-2-16-3633,0-7 6076,-2-6 0,2-10 0,-2-5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55:23.127"/>
    </inkml:context>
    <inkml:brush xml:id="br0">
      <inkml:brushProperty name="width" value="0.05" units="cm"/>
      <inkml:brushProperty name="height" value="0.05" units="cm"/>
      <inkml:brushProperty name="color" value="#FF7FFF"/>
    </inkml:brush>
  </inkml:definitions>
  <inkml:trace contextRef="#ctx0" brushRef="#br0">1 0 24575,'0'0'0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6:53.28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31 45 10755,'-10'-16'1839,"3"4"-1525,3 8-45,4 2-67,-2 2 22,1 0 22,0-3-43,-2 2 110,2-4-89,0 5 1324,1-2-1481,0 12 112,0 4 23,10 14-45,2 4-22,10 2-113,2-1 90,-1-2-45,-1-3 23,-1-3-45,-6-3-23,1-7-22,-6-2 23,1-6-1,-4-3-44,2-2 223,1-2-111,1 0 67,0-9-134,-2-8 22,0-13-68,1-2 1,-3-3 22,3 10-23,-3 5 23,0 5-67,2 4 45,1 0 44,1-2-22,4 0 0,5-7-90,-2 8 0,3-1-22,-6 10 67,0 3 1,0 0 88,0 0-21,0 3 111,-2 8-67,0 5 1,-2 6-23,0 0-22,5 9-23,-2-9 44,4 10-88,-1-11 111,0 0-67,1-5 0,-1-6 22,-2-5 23,-2-3 45,0-2-1,8-5-66,-4-8 21,6-6-88,-8-10 88,-2 3-88,-1-1 21,-2 6-66,-3 8 21,0 4-88,0 7 200,0 2-88,6 0 88,0 0-44,2 0 45,0 5-22,2 5 111,8 20-89,-4-3 44,4 10-89,-10-12 45,-3-6-67,0-6 67,-1-4-45,-2-7 67,2 0 22,-2-2 46,12-8-179,-4-6 88,9-7-88,-6-5 88,-3 4-111,1 1 22,-3 6-45,2 8 23,0 3 67,5 4 45,9 20-45,-5 0 45,6 17-23,-13-9 0,-1-6 1,-4-7-23,0-6 0,-2-5 135,2-3-113,1-1 68,3-9-135,5-6 67,1-9-44,0 1-135,14 5 112,-11 8 45,10 5 0,-14 5 23,-1 9 22,-5 3 22,1 7-45,-4-1 45,0-3-111,-3-5 88,6-5 24,0-3-1,3-2-90,4 0 91,-1-9-68,3-3 22,1-8-67,0-1 23,-3 4-23,0 6 23,-7 6 22,-2 3 0,-3-1 22,-5 2 23,1-2-45,0 3 67,3 0 67,5 6-22,17 17-67,-8-2-22,9 10-46,-15-17 46,-6-3-23,-2-6 23,-4-3-23,0 0 45,2-2-45,3 0 44,12 0-44,-3 0 68,10-7-68,-12-3 44,1-8-88,-6-1 66,0 2-134,-6 7 67,4 5 202,-2 9 22,6 10-112,1 4 23,0 8-90,0-6 45,-1-5-45,-1-6 22,2-5 23,-1-2 90,15-14-225,-6-7 45,12-15-89,-9-2 44,0 2 0,2 10 68,-2 6-68,-2 9 1,5 3 66,-13 5 46,4 1-46,-11 0 113,3 0 0,3 0 44,7 9-22,4 5-45,2 12 68,3 4 22,11 14-157,-10-13 22,4 4-44,-12-18-315,-11-9-1075,1-3-2467,-6-17 3879,-4-27 0,-3 18 0,-3-15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6:54.92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86 16989,'0'32'1233,"0"8"-986,0 16-91,4 9 46,1 4-292,6 2 180,3-7-180,1-7 202,-2-10-201,-2-12 178,-4-9-89,-3-13 23,-1-6-1,-2-5-22,2-2 158,-1-12-181,0-14-67,2-23-201,-4-15-23,2-8-45,-2-3 202,1-19 157,1 28 23,4-8-113,0 37 113,3 8-91,0 6-21,9 3 21,-5 7 1,6 1-1,-7 10-21,0 1-1,1 1 90,-1 0-22,2 0 44,-1 9-22,1 6 90,-3 15-1,-4 8 315,4 37-314,-5-10 134,3 23-179,-3-24 44,-4-6-111,-1-9 90,-1-10-68,0-13 22,2-10-22,-2-8-157,2-5 112,0-10 23,0-14-135,0-15-270,3-50 248,-1 17-90,5-26 157,2 33 68,1 7 21,1 8 1,-2 11-113,1 11 112,0 12-44,2 4-90,3 7 135,-1 0-45,2 2 67,-5 0 134,0 10 135,0 6 90,-5 12-68,2 9 1,-6 1-135,2 9 22,-3 2-179,1 5 23,-2 23-23,2-24-157,-4 9-1009,2-36-807,-1-10-3094,0-8 5067,0-5 0,-1-3 0,0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6:56.16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34 101 9298,'-17'-2'4260,"5"-1"-3408,11 2 2018,1 0-2533,-2 6-24,2 9-21,-2 11-45,2 12 178,0 9-155,0 10 21,0 11 23,2 8-112,5 5-45,3 0-113,5-7-44,1-12 0,-1-14 0,0-16-67,0-16 67,-4-6 67,5-9 1,0-20-248,1-13-246,-1-27-179,-1-11-34,-5 18 0,0 0 347,3-23 135,1-13 45,-11 50 135,-1 10-23,-2 16-45,0 4-112,0 7-45,0 2 337,0 5 268,0 16 46,0 16-1,2 17-67,1 8 203,8 21-495,3-27-66,4 8-46,3-38 46,-1-10-46,4-7 68,-1-5-45,2-2 112,11-4-22,-7-8-158,10-9-44,-14-13-156,3-9-2,-11-7 24,-1-6 89,-10-4 134,-3-3-156,-4-1 111,-28-26 91,6 26-23,-22-15 0,15 40 0,4 11 0,5 8 45,3 12-113,5 1-44,3 5-156,0 0-2087,7 14-626,-2 5-3723,5 13 6704,0-6 0,0-10 0,0-8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6:56.95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135 112 14231,'-20'-2'1368,"1"0"-1032,13 2-22,-3 0 22,0 0-157,-3 8 180,1 6-68,2 12 69,1 9-181,5 3-22,1 8-90,2-6-67,0-1 67,0-6-89,2-8 22,5-5-68,1-7 91,8-7-46,1-3 23,5-3-44,4-8-158,-1-9-224,-1-15-269,-5-11-113,-5-7 271,-6-5 267,-3-18 315,-5 25 22,-1-7 203,-8 36 66,-6 4 1,-6 8 470,-12 1-404,14 4-246,-7 1-22,13 1-135,0 0 45,0 0-45,3 0 0,1 0-270,0 0-492,1 0-493,-1 0-1930,3-5 3185,3-1 0,1-1 0,2 2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46:58.02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38 45 13670,'-14'-10'1480,"2"2"-1143,8 4 88,0 0 46,2 2 180,0 1 1344,2 1-1972,0-2-46,0 0 46,12-2-46,4 0 68,11 2-90,0 1 45,-4 1-23,-5 0-22,-3 0-22,-7 0 45,-1 0 67,-3 0-1,-2 0 47,-1 8-91,-1 2 67,0 12-89,0 1 22,0 5 22,-5 1-44,-3 6 44,-8 0-89,-3 1 89,-2-2-22,3-7-68,1 3 91,7-15-46,3 2 1,6-13 44,1-1-268,0-3 358,5-6-67,6-1-45,6-4 44,5 0-88,1 2 66,1 1-44,0-1 66,4 5-66,1-1 44,3-4 1,3 1-23,-3-5-23,0 2-178,-8 2 22,-5 1-248,-8 1-268,-4 5-874,-3-2-1704,-2 3 3273,-1-1 0,-1 0 0,0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7T23:11:26.544"/>
    </inkml:context>
    <inkml:brush xml:id="br0">
      <inkml:brushProperty name="width" value="0.05" units="cm"/>
      <inkml:brushProperty name="height" value="0.05" units="cm"/>
      <inkml:brushProperty name="color" value="#FF7FFF"/>
    </inkml:brush>
  </inkml:definitions>
  <inkml:trace contextRef="#ctx0" brushRef="#br0">0 0 24575,'0'11'0,"0"2"0,0-5 0,0 9 0,0-8 0,0 14 0,0-7 0,0 8 0,0-9 0,0 4 0,0-9 0,0 9 0,0-4 0,0 0 0,0 4 0,0-9 0,0 3 0,0 1 0,0-5 0,0 4 0,0-5 0,0 0 0,0 5 0,0-4 0,0 5 0,0-6 0,0-1 0,0 1 0,0 0 0,0-1 0,0 1 0,0 6 0,0-5 0,0 4 0,0-5 0,0 0 0,0 3 0,0-3 0,0 4 0,0-5 0,0 1 0,0 0 0,0-1 0,0 1 0,0 0 0,0-1 0,0 1 0,0 0 0,0-1 0,0 0 0,0 0 0,0 1 0,0-1 0,0 1 0,0-2 0,0-2 0,0-2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7T23:11:29.396"/>
    </inkml:context>
    <inkml:brush xml:id="br0">
      <inkml:brushProperty name="width" value="0.05" units="cm"/>
      <inkml:brushProperty name="height" value="0.05" units="cm"/>
      <inkml:brushProperty name="color" value="#FF7FFF"/>
    </inkml:brush>
  </inkml:definitions>
  <inkml:trace contextRef="#ctx0" brushRef="#br0">649 0 24575,'0'4'0,"0"-1"0,-4 8 0,-1 3 0,-3-5 0,-7 6 0,4-2 0,-8-1 0,7 8 0,-3-4 0,-1 0 0,0 4 0,0-4 0,-1 13 0,2-5 0,2 5 0,-7-13 0,8 4 0,-3-4 0,5 5 0,-1 0 0,1 0 0,-1 0 0,2-6 0,-1 4 0,1-4 0,0-1 0,-1 6 0,0-6 0,1 1 0,-1 5 0,2-11 0,-2 10 0,2-10 0,-2 11 0,1-11 0,0 4 0,0 1 0,5-5 0,-4 5 0,2-1 0,2-4 0,-5 5 0,9-6 0,-7-1 0,6 1 0,-6 0 0,6-1 0,-6 1 0,3 0 0,0-1 0,0 1 0,1-1 0,-1 1 0,-1 0 0,-2 0 0,6-1 0,-2 1 0,-1 0 0,4-1 0,-7 1 0,6-1 0,-6 0 0,6 0 0,-6 0 0,4 0 0,-1 0 0,-2-1 0,5 0 0,-4 0 0,4 0 0,-2 1 0,0-4 0,2 3 0,-3-3 0,4 4 0,-2 0 0,1-1 0,-7-2 0,7 1 0,-6-4 0,4 2 0,-3-3 0,3 3 0,-4 1 0,4 3 0,-4 0 0,0-3 0,4 1 0,-3-4 0,6 5 0,-5-6 0,4 6 0,-4-5 0,4 5 0,-5-5 0,3 5 0,-1-6 0,2 3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02.00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322 68 12078,'-4'-20'1009,"-3"3"-762,-5 8-45,-6 3-68,-3-1 1,-3 2-45,-5 3 111,1 1-44,-4 8-22,0 7-91,2 11 68,2 7-112,6 5 45,6 2-22,5 7 0,6 3-1,2 9 45,3 2 23,5 6 0,6-2-46,21 31-44,-4-26 23,11 20-1,-18-37 1,-3 1-23,-7-6-224,-5-3-136,-3 0-199,-3-11-294,-1-4-1568,-22-12-68,3-8 2489,-22-7 0,25-2 0,1-1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11.362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313 129 11944,'13'-11'1054,"-2"0"-695,-11 9 111,0 1 1526,0-1-1907,-1 1-22,-1-1 1,-1-2 44,0 1-67,0-3 22,0 1 23,0-1-23,0-1-67,-1 1 67,-1 0 23,-1 0-45,0 3 0,0-3-68,-1 1 68,0 1-90,-1-1 90,1 2-67,0 0 44,1 0-22,-1 0 0,0-1 0,0 2-22,1-2-23,-3 4 67,3-3-44,-3 3 67,3-2-68,0 2 23,0 0 0,0 0-45,0 0 45,0 0-67,0 0 45,-4 6 22,0 2-23,-3 5 23,0 2-22,0 2 22,0 1 0,-1 9 22,3-4-22,1 4 0,3-7-22,1-2 44,0 5-44,1-1 44,1 3-44,-1 13 44,2-10-44,-1 12 44,2-18-44,-1 0 67,3-4-90,-1-2 67,1-1-22,0 5 0,0-6-44,0 3 66,0-8-89,0-1 112,0-2-90,0-2 67,0 2-44,1-4 22,2 1-45,4-2-45,3-1 90,11 2 90,-4-2-157,9 0 156,-9 0-111,1 0 22,-4 0-112,-1 0 112,0 0 22,4 0 1,-4-2-68,2-2 67,-4-1-66,2-5 21,1 2-134,4-10 112,-5 4 22,1-8 46,-6 8-46,-1 0 46,-1 2-68,0 1 90,-1 1-68,-1 1 46,-1 0-46,0-8 46,-1 6-23,-1-8 22,-1 9-44,0-1 67,0-1-68,0 1 46,0 0-46,0-2 23,0 0 23,-4 1-46,-1-2 46,-5 2-46,-1 0 1,-10-1 67,6 3-68,-6 2 46,10 2-46,2 1 46,2 1-23,-2-3 22,4 3-268,-2-2-382,4 3-1076,1 2-1816,1-2 3520,1 1 0,0 1 0,0-1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12.362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0 4 15397,'6'-2'157,"3"1"-180,0 1 113,3 0-90,0 0 67,-1 0-44,-1 0-1,0 0 23,0 1-45,1 3 45,0 0-68,1 3 113,-1-2-135,0 1 90,1 1-45,2 1-45,1 1 90,-1 1-45,1 1 22,-5 1-22,1 0 23,-2 0-1,-3-2 68,3 1-68,-3-2 68,1-2-90,-1 1 23,0-4 22,0 1-45,0-2 67,2-2-90,-1 1-761,6-1-517,0 1-627,5 1-1592,-2-2 3520,-2 1 0,-5-2 0,-5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17.770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61 63 9253,'-16'-16'965,"3"4"-584,9 7 157,-1 2-180,2 0 113,0 2 1,-1-1-24,3 2 67,-3 0 113,4 0 45,-1 0-23,-1 0-67,2 0 1681,-1-1-1950,-1 1 179,2-2-582,-1 1 66,1-1 46,0-1-1,1 0-22,5 0-22,2 0 22,5 2-45,1-1 90,2 2-68,-1 0 46,3 0-23,-3 0 22,2 0 0,-4 0-44,-1 0-180,-3 0-134,-3 0-135,-1 0-381,-4 0-1592,1 0 0,-2 0 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18.310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8 0 9635,'-3'4'2287,"0"-2"-1637,2-2 5022,0 0-5604,5 0 44,6 0-112,5 0 22,5 0-22,0 0 45,5 0-67,0 0 66,2 0-44,-4 0 0,-2 0-44,-7 0-91,-4 0 0,-4 0-111,-2 0 89,-2 0-2564,-1 0 1,-1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19.078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9 0 16227,'-5'15'1255,"1"4"-851,4 10-46,0 7-156,1 6 67,1 3-67,2 5-90,1-1-67,2-2-67,-2-5 67,4-7-68,-6-11 90,4-6-111,-5-7 66,1-3-269,-2-2-201,0-2-247,0-2-337,0-1-1030,1-1-2243,1-8 4305,-1-6 0,-1 3 0,-1-1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20.170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103 22 10285,'-6'-12'1928,"1"3"-1412,1 9 0,1 0 88,-2 0-110,2 0-90,-1 0 21,1 0-222,-2 0-2,1 0-66,-4 0-68,2 0 0,-3 2 0,2 4 90,-1 5 23,-1 4 111,4 2-112,0 2 46,3 1-203,1 2 68,1 1-68,0-1 23,0-2-45,0 2 45,0-8-67,0 4 22,1-6 22,7 3-44,1-6 44,6 4-22,-2-5 0,1 0 22,-2 0-44,1-3 89,-5 0-89,1-4 111,-2-1-66,7 0-23,0 0 22,5 0-22,-6-1-22,1-2 44,-5-2-22,1-2 23,-5-2-46,2-2 90,-4-3-44,0-5-1,-1 4-44,-2-3 44,0 4-67,0 2 90,0-3-67,0 3 44,0-1-44,0 1 67,0 0-68,0-4 23,-2 4-22,-2-2 44,-2 3-44,-3 2 67,1-1-90,-5-2 22,3 2 68,-4 0-45,2 4 0,1 2 23,2 1-68,-1 1 90,2 1-45,-2 1 112,-1 0-67,-3 0-45,3 0 23,0 0-23,5 0-23,3 0 46,-1 0-46,1 0 23,1 0-1480,1 0 478,1 1 1,0 1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21.646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0 0 18581,'4'25'134,"-2"1"-112,-2-6 135,0 3-90,0 0-67,0 1 23,0 1-46,0 3 68,0 1-67,0 3 44,0-1-67,3-8 45,1-8-89,1-9 66,-1-5 1,1-1-404,1-12-605,0-9-1099,3-17-2489,-1-2 4619,0 1 0,-3 19 0,-2 6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22.726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38 75 9298,'0'-18'1569,"0"1"-918,0 12 21,0 0 113,0-1-157,0 4-157,0-1 1300,0 3-1771,-4 3 67,0 5 68,-5 6 0,3 4 66,-1 2-89,3 0 23,2-1-135,1 1 45,1-1-90,0-2 90,0 0-68,0-1 1,0-1 67,1-1-68,4-1 46,1-5-46,4-1 68,-1-3-67,2 2 66,4-2-44,1 3 45,14-1-45,-11-3 23,6 0-23,-12-3 22,0 0-44,1 0 134,7-3-67,-5-3-45,5-4 0,-8-5 22,-4 2-44,-1-2 22,-4 2-45,0 1 23,-2-8 44,-1 5-22,0-5 0,-1 6-90,0 0-22,0 0 112,0-2-90,0 4 68,-3-2-45,-2 4 134,-9-3-67,1 4-45,-5-1 45,4 3 0,1 1 0,-1 0 0,3 1-22,-1 2 22,4 0-23,-5 3 46,3-2-68,-6 2-22,2 0-45,3 2 179,2 1-179,4 2 0,3 1-538,1 2-1907,1 4 69,0 0 2488,0 0 0,0-6 0,0-3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23.837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154 13 11989,'-10'-1'1614,"1"-1"-1232,0 2 222,-2 0-88,1 0-224,-1 0-113,2 0-22,0 0-67,-2 3-68,0 3 68,-2 7-46,2 3 1,2 1 68,1 1-68,3-2 22,2 3-45,0-2 68,3 2-157,-1 1 67,1 6 89,0-6-111,0 1 22,0-7 0,1-6-90,4 1 180,1-2-180,2-3 113,0 0-68,-1 0 157,10 1-90,-2 1 1,8 0-23,-4-1 22,-2-3-44,3-1 67,-4-1-68,4 0 68,-2 0-90,-2 0 90,7 0-135,-10 0 68,6 0-112,-9-3 22,1-4 112,-5-2-68,0-2 90,-3 1-134,-3-1 0,2-4 45,-2 0 0,0-2-23,0 2-22,0-3 90,0-2 44,0 3-89,0-1 112,-2 7-45,-1 1-45,-4 0 90,-2-2-90,-3 2 134,0-4-89,-2 3 68,-12-7-24,8 6-44,-4 0 0,8 6 45,6 4-90,-3 1 1,3 1-674,0 0-1434,-1 0-3566,1 4 5718,-4 4 0,6-2 0,-1 1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26.596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0 1 18266,'0'28'337,"0"2"-180,0 4 0,0 2-113,0 0 24,0 0-91,0-2 69,0-2-46,3-4 22,0-4-67,2-5-291,1-4-359,-3-5-359,1-5-135,-2-2-1187,2-3-1413,-2 0 3789,2 0 0,-2 0 0,-1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02.22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1 162 12190,'24'-9'1727,"7"2"-1592,15-3-68,7 0-22,8-4-1,1-2-312,3-1-585,-4 0-335,-2 4-404,-4-1-269,-5 4 23,-6 0 1838,-9 2 0,-16 5 0,-8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27.482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21 48 14298,'4'7'942,"-3"2"-695,-8 8-23,0 0-23,2 2-44,1 0 45,2-1-45,1 1-90,1 1-67,0-2 90,0 2-68,1 0 1,4 1-1,1 1 68,3-1-68,1 2-22,2-4 45,2-1-90,2-4 90,-1-4-67,2-4 89,-3-3-44,1-2 44,-1-1-22,2 0-23,-4 0 23,3-3-45,-3-3 90,-1-1-113,-1-5 113,-3 1-45,3-10-113,-4 4 68,-1-11-67,-2 6-45,-3-11 67,2 9 90,-2-4-90,0 9 68,0 4-46,0-1 46,-2 1-23,-1 0 0,-8-4 67,-4-1-112,-4 1 68,0 2-46,4 7 46,0-1-68,0 2 67,0 3-89,0 2 22,2 2 0,-2 2-45,3 3 90,1 4-45,3 6 45,1 3-22,2 2-68,-2-1-918,5-4-786,-1-1-1681,3-6 3475,0-1 0,0-4 0,0-1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28.463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176 1 7661,'-18'0'2512,"3"0"-2064,12 0-202,-1 0 203,-2 0 224,-2 0-45,0 1 134,-3 1-224,-1 1-45,1 1-156,-2 1-68,3 2-1,-1 2-43,1 1-46,1 4-112,1 1 1,2 0-1,2 2 22,1-1-89,2-1 68,-2-2-46,2-1 46,0 1-90,1 1 66,0 0-21,0 5-23,0 0 45,0 3-68,0 0 90,0-2-44,8 6-46,-2-9 46,10 1-23,-3-9 0,4-2 89,2-1-66,9 7-46,-7-4 68,6 5-67,-9-9 44,0-1-22,0-4 67,7 0-22,-9-5 22,4-3-134,-9-8 67,-2-3-67,-2-1 67,0-3 0,-1 2 0,0-1 0,0 2-22,-2-7-68,-2 7 23,-2-6-90,0 7 44,0 2 46,0 0 67,0 5-22,-2 0 44,-8-1-22,2 3 22,-7-4-22,4 4 23,-2 0-46,-4 1 68,2 2-45,0 1 0,2 3 0,1 1-22,0 2 44,0 0-44,-1 0-202,5 0-112,-2 0-314,5 0-449,2 0-650,0 0-1637,2 0 3386,-1 0 0,1 0 0,0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29.397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146 1 9904,'-15'0'2242,"1"0"-1726,6 0-1,-1 1-111,3 3 67,-3 5-91,2 2 114,-2 2-68,0 2-67,3-1-23,-1 5-89,2-1-1,-2 6-89,2-2-45,-4 4-22,4-4-23,-2-1-22,4-2-22,-1-1-1,4-1-67,-2 0 90,2 0-45,3 11-22,2-8 44,2 5-67,3-12 45,1-1 23,2-2-1,7 0-44,-2-5 66,6-1-44,-5-3 68,2-1-91,1 0 46,11 0-135,-9 0 44,6-6 24,-16-3 111,0-8-67,-5-3 22,0-4-111,-2-3 89,-2 2-135,-1-2-45,-2 3 46,-1 0-202,-1 0 156,0-1-223,0-8 133,-5 8-43,-3-5 111,-5 14 135,-4 1 22,1 1 45,-2 4 0,0 1 157,-7 0-67,6 4 22,-7 1 22,8 3 91,-3 1-203,3 0 0,1 1-44,3 2 44,5 2-425,-1-1-4866,-1 2 5269,-2-4 0,4 0 0,1-2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36.267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187 230 7976,'0'-17'2488,"0"0"-1658,0 3-202,0 2 112,0 0-68,0 4-291,0-2-67,0 3 0,0-2 45,0 0-292,0 0 269,0-3-224,0 2 113,-1 3 223,-2-2-336,1 4 68,-2-1 111,1-1-179,-1 3 180,-4-5-247,1 4-1,-5 1 1,1-1-90,0 5 1,1-1-91,1 1 112,-2 7 23,-4 20 0,0 4 0,0 17 0,2-6 0,5 1 23,-1 2-68,1 18 22,5-17 46,-1 17-68,4-22 67,0 2-44,0-4 22,0-1 22,0-6-66,0-6 44,4-4-68,2-9 68,5-2 23,9-5-23,0-3 45,6-2-23,-3-1-67,-2-8 23,1-3-68,-4-9 45,0-2-89,-4 0 67,0-3 0,-1-13-1,-2 6-67,-1-14 90,-3 12-111,-4-5 133,0 0-44,-1-15 22,-2 10 68,0-10-135,0 14 112,-2 4-23,-2 2 23,-3 6 0,-3 3-67,0 5 67,0 7-22,-3 1-225,5 5-246,-5 3-68,7 1-851,0 3-449,-2-2 1861,0 6 0,3-2 0,-2 2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36.764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0 0 14993,'24'28'1234,"0"2"-988,0-7-201,0 2 67,1-3-112,-3-3 45,2-1-45,-1-3 0,-1-1 44,-1 0-66,-6-3 89,2-1-134,-3 1-269,1 0-538,0 1-449,2-1-1614,-3-2 2937,-2-4 0,-6-3 0,-3-2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37.450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31 52 13849,'-15'2'3364,"4"-1"-2871,8-1-112,3 0 696,-1 0-988,9 0 1,3-4-90,12-1 22,0-6-22,5 2 0,-5 0-22,-2 2-337,-1 4-201,-5 2-360,1 0 1,-4 0-359,-3-1-874,-1 1-561,-2 0-1009,-3 1 3722,0 0 0,-3 0 0,0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40.194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43 113 11316,'-15'0'2489,"3"0"-1772,9 0-89,1 0-45,-1 0 45,2 0-23,-1 0-22,-1 0-45,3 0 808,-2 0-1167,15 0-67,3 0 23,18 0-113,3 0 68,4-4-90,0-6 67,-1-8-67,-6-3 0,-4 0 22,-8 5-66,-3 5 88,-7 3-66,-4 5 44,-4 2-111,-3 1-3678,-1 0 381,0 5-3362,0 2 6748,0 4 0,0-4 0,0-3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41.315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236 31 13536,'-11'0'2175,"-3"-1"-1929,1-1-134,-4 0 23,2 1-112,-2 1 111,0 0-134,-1 8 90,-1 4-46,1 8 180,1 2-21,2 2-114,3-1 68,2-1-135,2 0 68,3 1-112,0-2 66,2 1-66,3-4 44,-1-3-66,1-1 88,0-2-44,16 6 0,0-7 68,15 2-68,-2-8 44,1 0-88,6 1 111,1-2-67,2-2 0,-1-2 89,-2 0-111,1-1 44,-3-6-66,-3-4 44,-7-6-68,-4-3 24,-6-2-24,-2-2 68,-5-2-89,-2 1 44,-2 1 45,-3 4-45,0 0 45,-2-5 23,-5 8-46,-4-5 68,-9 10-67,-3 0 22,-6-2 0,-1 4-23,-5 0-22,-16 4 90,14 2-90,-9 2 23,22 2-382,7-2-448,5 2-717,7-3-1211,2 2-2937,3-1 5717,0-2 0,0 3 0,0-1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41.752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31 0 10263,'-3'2'2175,"0"2"-1772,1 1-89,-2 5 538,2 7-270,-2 5 46,0 7 90,0 3-292,1 6-45,2 3 359,1 32-448,0-14-68,0 23-135,0-22-44,0 0-45,1-1 45,3-2-45,4-2 0,2-6 22,0-7-44,-2-11-23,0-9-358,-4-10-91,1-6-1254,2-5-472,0-5-2018,5-10 4238,-2-9 0,-3 6 0,-1 2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42.438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141 107 10643,'-15'-5'2602,"1"1"-1818,8 4-291,-2 0 68,1 0-90,-2 2-135,-2 1-179,-2 3 23,0 0 21,2 4-111,-1-1 67,4 2-135,1 0 45,3 2-89,1-1 67,3 0-45,0 0 0,0 0 22,0 2-44,2-1 89,6-1-157,5-3 180,9-3-67,-1-3 22,2-1-427,7-4 69,-8-8-2,4-6 24,-12-8 179,-6-5 0,-4 0 67,-4-14 22,-1 12 91,-7-6-46,0 17 337,-6 7 45,2 2-68,0 5 0,-2 3-224,0 2-22,-1 1-90,-6 0-22,8 0-337,-3 4-740,11 1-1502,2 4-3071,2-3 5672,-1-1 0,0-4 0,1-1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02.81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119 65 7594,'-29'31'2893,"3"2"-1952,4-1-380,6 4 112,1 6-180,8 0-67,3 3-90,4 2 224,40 22-470,-18-36-113,32-4-178,-28-53-135,-5-21-135,0-4 157,-9-4-45,-5 2 1,-4 5 291,-3 2 67,-5 8-23,-5 7 46,-8 7-23,-2 6 0,1 3 0,3 1 0,1 0-68,8 5-336,1-1 382,6 5-292,3-4-112,7 2 67,4-3 292,8 3 67,3 0-23,-2 3 68,3 1-45,-2 1 0,-1 0 67,2 0 46,-1 0 89,1 4-23,-1 6 0,0 5 91,-1 8-91,2 1-90,1 7 68,0 0-22,1 3-45,-3 0 44,-1-3 1,-5-1 22,-4-1 112,0 12-179,-6-12 89,3 10-67,-5-15-90,5 1 1,-1-5-23,2-6 0,3-4 0,1-7-157,3-2-2534,22-19 2691,-6-11 0,-1 4 0,-16 1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43.287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26 205 10913,'-13'0'2645,"2"0"-1950,11 0 2803,-1 0-3386,2-3 90,4-1-113,8-4 91,11-1-45,7-1-23,10 0-135,8-2 113,6-5-113,5 0 46,1-3-23,-4 3-23,-2 6 23,-5 4-22,-4 5 67,0 2-90,-3 0 90,-2 0-135,-3 0-179,-4 0-22,-8 0-1,-8 0-134,-6 0-224,-7-2-605,-2-4-1234,-3-3-1569,0-4 4058,-1 1 0,0 3 0,0 2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43.803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1 0 14208,'0'12'1413,"0"6"-875,0 11 90,0 11-113,0 9-178,0 5-225,0 5-67,0 0-23,0-1-44,0-5-516,0-2-830,0-7-2220,0-5 3588,0-13 0,0-11 0,0-9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44.820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28 6 17258,'-14'-3'1076,"3"0"-964,10 3-89,0 0 44,0 3 134,1 7-111,0 9 89,0 7-21,0 5-1,0-1-135,0 4 23,0-3-45,0 4 0,0-4 0,3-2-291,1-3-360,4-8-425,0-3-90,-2-7-1189,0-4-1971,-3-2 4326,2-2 0,-4 0 0,1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45.686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53 46 17998,'-10'8'246,"1"1"-178,3 6-23,0 2 89,0 0-112,0 3 46,2-3-46,0 4 23,4-2-68,-1-1 46,1-1-1,0-3-44,0-1 44,4-2-44,2 1 89,6-1-112,2 0 68,3-2-23,-2-3 22,3 0-22,-2-3-22,1 0 44,1 0-89,-1-3 44,3 2-156,-1-2 45,0 0-46,-2-2 46,-2-4-90,0-8 156,-4-2-44,3-6 44,-8 2-111,1 0 67,-2-1-67,0 1 22,-2 2 45,-2-3 89,-1 4 23,0 0 23,0 3-46,-4 3 68,-4-1-45,-11 0-22,1 2 157,-7-2-68,6 3 90,-2 0-68,2 1 1,-3 1 22,3 2-67,-10 2-45,10 2 44,-5 1-66,12 0 44,1 0-201,4 0-583,-1 0-1413,3 0-3654,1 0 5829,1 0 0,1 0 0,1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46.842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0 0 16607,'0'12'157,"0"5"202,0 8-68,0 4-111,0 8-157,0-2 22,0 4-1,0-8-44,0-3 23,3-5-226,1-5-401,3-2-563,1-5-1411,2-5-1435,1-3 4013,2-3 0,-6 0 0,-2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47.532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19 33 16989,'0'25'313,"-2"3"-245,2-5 156,-2 4-112,2 2-67,0-2 0,0-2-67,0-2 66,0-3-88,3-4 88,3-3-88,5-5 88,1-2-66,4-3-23,-1-1 23,2-2-158,-2 0 90,-1-2-156,-1-6 22,-4-5-113,-2-5-21,-2-2-46,-3 1-67,1-4-112,-2-1 269,0-1 180,-1 3 44,0 4 157,0 4-67,0 3 112,0 3-22,0 0 90,-1 3-23,-4-2 89,-3 2-224,-9-9 46,3 5-91,-5-6 90,3 9 68,-2-2-45,3 5-23,1 0-44,4 3-46,2 0 46,1 0-91,2 0 91,1 3-225,2 5-493,1 0-695,1 5-1301,0-5 2691,0 4 0,0-8 0,0 1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48.216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133 44 13693,'-21'-5'2062,"1"4"-1590,11 12-204,0 3-66,0 4-22,2 4 89,1-1-180,3 3 113,1-1-157,2-2 135,0 3-91,0-1-111,0-2 44,2 4-44,7-5 67,5 1-113,8-6 136,1-3-113,0-4 45,2-5 0,2-1-203,0-2 2,1-6-247,-1-7 44,-2-8-246,-6-5 426,-5 0-180,-6 0 113,-4 1-91,0-10 337,-4 6-134,-4-6 157,-4 10 22,-7 4 67,-5 3 225,-13-1-46,8 5 90,-12 2-66,12 3-226,-3 7 24,-1-1-68,2 3 22,2 0-515,2 0-1144,8 0-1681,-1 1 3318,7 3 0,4-2 0,1 2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49.066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40 11 12415,'-18'-6'2869,"4"1"-2622,13 5 0,0 0 246,-2 5-67,3 12-67,-2 9 22,2 14-89,0 1-68,0 2-202,0 1 68,0 3-90,0 3 22,2 1-201,4-1-494,4-5-425,4-9-1144,2-10-2063,-3-13 4305,1-6 0,-8-7 0,-1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49.638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61 0 10980,'0'21'3027,"0"-1"-2579,0-9 1,0 0 44,0 3-90,0 0-21,0 1-91,0 3-157,0 0-44,0 1-45,0-2 22,3 3-67,6-4 0,4 1 45,5 1 0,8-2-67,-6-4 44,6-4-202,-9-6 91,1-2-90,-1 0 22,0 0-68,-2-8-66,-2-4-112,-3-9-203,-6-3 113,-1-1 90,-3 0 66,0 2-44,0-10 381,-3 11 0,-4-9 202,-9 13 246,-1 2 135,-6 5-90,2 6 113,-1 3-181,-5 2-88,4 0 21,-10 0-380,9 10 44,-2 0 23,10 10-67,4-6 89,3-1-89,2-6-180,5-4-2735,0-1 1733,2-2 1,0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50.270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136 86 14769,'-22'13'1480,"5"1"-987,8 11-269,4 2 135,3-2-45,0 4-179,2-1-46,0 0-111,0-3 89,0-4-112,6-3 112,2-1-111,8-3 66,2-1-44,0-3-90,4-5-45,-3-2 44,4-3-89,-2-1-156,-2-11-113,-1-6-23,-7-15-66,1-3-202,-8-18 717,-1 16 22,-3-8 46,-1 21 0,-8 4 111,-4 3 45,-7 0 90,-1 2 1,-1 0-24,1 1 315,-8 0-136,5 6-133,-5 1-180,9 6-112,0 2 23,1 0-113,-4 16-44,10 0-517,0 15-380,13-4-897,0 0-1615,7 0 3543,2-4 0,0-9 0,-1-5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04.80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499 191 9253,'0'-20'3049,"0"1"-2331,0 9 89,-5-1-291,-2 3-45,-8-4-45,-1-2-179,-5-3-158,-3-1-22,-5 0-89,-2 1 22,-2 3-67,-1 6 44,-3 4 1,1 4 44,1 13 1,1 6-23,5 15 45,1 4-45,4-2 44,5 2-44,-3 14-22,12-11 22,0 17 22,10-12 90,9 5-67,3 6 112,9 2-67,3 6 11,-7-15 0,0 2-101,10 29 11,-10-27 0,0 0-11,6 24 90,-2-4-68,-2 0 1,0 11-23,-8-25-45,-2 2-292,-8-35-156,-1-9-269,0-10-1099,-5-4-1121,-7-8 2982,-9-19 0,8 14 0,0-13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0:50.854"/>
    </inkml:context>
    <inkml:brush xml:id="br0">
      <inkml:brushProperty name="width" value="0.08571" units="cm"/>
      <inkml:brushProperty name="height" value="0.08571" units="cm"/>
      <inkml:brushProperty name="color" value="#FF00FF"/>
    </inkml:brush>
  </inkml:definitions>
  <inkml:trace contextRef="#ctx0" brushRef="#br0">104 86 14276,'8'37'1793,"-1"-2"-1411,-7-10-181,0-3-66,0 0-113,0 0 68,0 0-90,3 2 67,4-3-89,7 0 44,3-5-44,6-2 44,-3-3-22,2-4-44,-3-3-1,-4-3-68,0-1 68,-2-3-134,1-10 0,-1-8-359,-1-11-45,-4-6 45,-1 0 67,-5-1 135,-1 1 268,-1 7 114,0 1-46,-8 7 201,-5 2 942,-25-5-470,6 11-90,-14-2-112,13 14-202,-1 1 44,2 2-222,-8 3-114,14 4 46,-1 5-651,18-1-830,5 1-2263,3-3 3721,1-3 0,0-1 0,0-5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02.18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340 158 7034,'2'-20'2735,"0"5"-1861,-2 12-44,0 3 4461,0-2-4551,0 1 1861,0 0-2265,0-2 23,0 3-23,0-4-156,0 2-135,-3-3 112,-3 0-90,-2-2 23,-3 1-68,-2 1 45,0 3-112,-6 0 1,4 2 21,-6 0-22,-4 0 23,2 11-45,-4 7 67,6 11-67,-1 8 89,3 6-67,2 7 90,-1 14-90,5 6 68,-3 12-23,5 5 11,5-27 0,0-1-56,0 24 90,1 16-135,5-52 90,0-10-135,2-10-66,17-8 156,-1-9 45,20-4-23,-6-6 91,11-11-68,0-11 0,4-18-112,-4-9-135,4-31 158,-15 16-24,-3-21-44,-19 21 112,-6-2-67,-3-3-22,-1 1 0,0 4-1,-8 2-45,-6 5 113,-21-15 67,6 29 23,-7-9-68,17 32 67,-1 5-67,5 8 1,0 4-158,5 3-180,0 0-1053,3 0-4954,-2 32 6389,2-3 0,1 8 0,3-17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02.64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 21047,'14'0'-23,"5"3"-22,6 1 135,8 8-23,9 4 23,2 7-45,4 8-22,0 3 44,-2 4-89,0-1 89,-5-4-90,-5-6-44,-2-10-404,-7-3-560,-2-6-561,-4-3-1659,-3-3 3251,-8-2 0,-4 0 0,-6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07.92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14 90 12774,'-4'-21'2780,"1"1"-2063,3 11 158,0-2-225,0 2-89,-1 0-69,0 4-222,0 1-158,1 2-202,-2 2 1,2 4 134,-2 14 201,2 15-67,8 21-112,5 12 68,11 8-67,3 5 44,-2 1-135,-2 1 90,-3-2-89,-2-2 67,1-9 0,-1 0-45,0-12 44,-3-9-88,-6-14 111,-2-11-90,-5-13 113,1-5-90,-3-4 45,2 0-157,-2-11-23,0-9 1,0-16 112,0-11-69,0-3 47,0-4-46,3 0 90,1 5-22,3 3-23,0 7 22,0 3-66,2 4-382,8-5 179,-3 14 68,6 0 135,-7 16 21,0 6 1,2 1-23,-1 0-44,0 6 134,0 12 22,-1 11 45,6 35 1,-8-12-68,5 19 44,-10-24-44,1-1 23,-3-8-46,-2-4-380,-1-11-763,1-5-672,-2-11 1838,5-2 0,-4-5 0,2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08.22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0 16406,'15'21'313,"1"7"-178,-4 4-90,2 7 134,0-3-179,-3 0 68,0-4-91,-4-7 68,-2-5-359,-1-8-605,-1-5-2870,-2-1 1233,0-4 2556,-1-1 0,0-1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08.46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0 15688,'14'24'90,"-1"1"-90,1-2-695,-1 0-964,1 2-1368,2-1-1547,0-1 4574,2 2 0,-8-13 0,-2-1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09.17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190 348 8110,'-6'-43'2511,"0"0"-1704,-1-2-179,0 4 336,3-2-448,-3 10 67,0 3 202,-2 7-158,-2 7-179,-1 0-66,-1 8-113,-1 3-180,-1 4-44,3 1-22,-7 9-1,7 8 23,-4 14 0,9 2-67,3 4 44,3-6-44,1 0-1,0-5 23,5-3-45,2-5 23,6-5-46,1-3-268,10-3-45,-6-3 112,11-1-269,-7-3-113,3-6 114,-3-10 111,-6-7 179,-5-2 247,-6 5 0,-3 10-89,0 4-158,-2 5 583,1 4 247,3 14 247,4 41-427,2-3-134,2 30-45,-1-24-67,0-5 0,0 2-90,-4-4 113,0 7-157,-5 1-1,-1 3 0,-1-5 1,0-13 111,0-15-44,0-16 269,0-10-449,-1-4 45,-7-7 67,-6-14 23,-4-10-45,0-16 0,-1-5-67,4-1-314,-3-18-180,11 21-447,0-12-360,18 27-2018,6 2 3386,12 2 0,-11 13 0,-3 3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09.72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1 15643,'13'30'1794,"-1"12"-1480,4 19 45,-1 13-146,-3-15 0,0 2-656,6 29 454,-7-32 0,2-3 34,5 3 92,-2-16-137,-2-15 171,-6-14-126,-3-7 44,-5-6-245,0 0 201,0-16-538,0-32 381,3-2 22,-1-19 68,5 23-23,-1 6 45,1 4-67,0 8-1,2 8-67,0 8 23,2 6 0,2 5-67,1 4 336,16 38 89,-9-5 1,10 37-112,-13-18-68,-4-2-22,-2-4-45,1-11-23,-2-3-873,1-11-1346,1-3 2242,12-1 0,-14-10 0,8 1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11.959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72 183 9164,'-15'-1'4709,"4"0"-3768,-1 0-134,6-1 0,-1 2-112,4-2-89,-1 1-181,1 0 248,-1-2-202,2 3-112,-1-2-224,3 2-562,-2 0 315,5 0 202,16 0-112,12 0 134,23 0-112,15-2 89,14 0-428,12-1 350,-44 1 0,0 0 22,0 1 1,-1 0-56,47 0 22,-10 1-67,-13 0 111,-11 0-88,-15 0 88,-12 4-66,-10-1 67,-6 4-68,-4-3-21,-2-2 294,-1-1-385,-4-1 180,-2 0-45,-5 0 291,-1 0-268,-10-3-46,-5-7 23,-13-6 23,-6-7-68,-7 2 90,-4-1-113,-2 3 113,1 4-67,4 1 44,-1 5-22,7 0 0,1 2 0,7 3-22,4 1 134,8 3-135,3 0 68,8 0-157,1 0-22,3 0 44,5 0 68,12 0-1,14 6 46,16 5 22,10 9-68,8 5 68,2 1-67,0 0 89,-4-1-90,-7-1 23,6 8 0,-22-11-22,3 3-68,-24-14 90,-6-4-44,-3-1 88,-6-1-66,-1-2 22,-3-1 45,0 1 0,0 0-23,-1 1 23,-7 3-68,-6 1 68,-7 3 22,-4 6 90,-23 22-89,11-7-1,-14 14-44,20-20 21,3-1-44,4-4-381,0 0-1099,3 3 1480,-8-1 0,17-8 0,-4-3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13.519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14 8 16137,'-7'23'1389,"0"11"-985,7 19 90,0 9-270,0 7-45,3-3-179,0-7 67,4-14-112,-3-13 68,1-13-68,-3-10 67,1-4-156,-3-5 156,2 0 1,-2-10-158,1-9 91,3-16-113,2-13 67,2-5 0,1-2 112,2 3-89,0 3 67,1 8-22,1 5-23,0 9 23,1 8-113,-3 10 46,1 4-23,2 16 224,1 16 134,1 18-44,2 18-67,-4 4 66,4 17-156,-7-33 0,0 1 22,-8-42 45,-1-5-22,-2-5-404,3-36-202,4-5-157,9-36-89,4 7 359,7 7 201,-3 8 225,0 13-90,-5 12 67,-3 14-91,-2 7 607,8 8-22,-5 9-2,6 11-132,-10 16 20,-1 12-177,-1 5-114,2 19-44,-6-21 0,3 5-157,-7-29-606,0-11-627,-1-6-1076,1-6-2243,3-5 4664,1-14 0,-3 10 0,-1-9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05.05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7 14388,'28'-3'1054,"8"0"-1009,16 3-23,8 4 0,3 3-111,2 3-831,0 3-582,1-3-673,-7 2-1636,-6-3 3811,-16-3 0,-16-3 0,-10-3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13.895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19 15 13110,'0'31'2802,"0"0"-2443,0-2 134,0 3-134,0 4-112,0 1 157,0 0-180,5-2-90,4-1-201,9-5 67,5-1-23,7-8 46,3-8-90,3-6-135,-2-8 224,-5-16-314,-4-10 180,-11-19 0,-5-5 180,-9-22 21,-12 23 46,-8-10 269,-9 30 134,-5 11 269,-24 3-740,23 11-112,-16 1 45,35 5-134,2 5-651,7 3-538,1 8-919,5 0-1726,1 2 3968,0-4 0,0-6 0,0-3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14.375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1 104 11204,'15'-12'3677,"2"2"-2959,-5 15 66,8 14 46,3 11-449,3 19-134,0 9-180,-1 2 0,-1-4-44,-4-12 66,-6-13-89,-5-12 67,-6-8 91,-1-8 290,-2-1-515,0-2-1,0-6 1,0-10 90,0-12-23,0-11-23,0-6 23,2-3-67,4-1 67,5 2-45,9 3 23,0 4-45,5 4 44,0 9-313,4 8 67,1 6-158,2 6 69,-1 4-68,-4 1-180,-5 2-582,-7 0-807,-5 10-1054,-4 5 3049,-4 13 0,0-11 0,-2-1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14.835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1 249 13513,'-1'23'2960,"13"-1"-2624,5-13-22,14-2-202,-1 0-67,2-5-23,1 0 46,0-2 21,0-2-89,-1-11 135,-6-8-359,-5-15 22,-7-3-224,-5-3-201,-4 5 200,-3 3 23,-2 7 270,-10 4 67,-6 3 0,-12 7-68,-4 3 404,-11 6 157,1 33-90,2-1-21,12 31 88,13-8 90,7-1-179,3-2-22,4-5-135,1-2 67,3-3-202,7-2 23,5-6-68,8-4 23,1-9 23,4-3-359,6-8-606,5-1-1188,11-18-3386,4-17 5516,4-19 0,-25 14 0,-7 5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16.24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104 301 8401,'-21'0'5112,"3"0"-3901,8 0-224,-1 0-68,1 0-112,-2 0-291,2 0-135,3 0 22,4 0-88,1 0-674,2 0 493,13 0 68,8 0-112,18 0 22,8 0-45,7 0 45,0-6-67,-4-7 0,-9-8 0,-10-5 22,-13 1-112,-10 0-45,-4-1-156,-4-5 44,-4-3 45,-8 3-90,-6 4 135,-11 9-44,-2 8 65,-1 4 24,2 5 90,-2 4-68,1 9 67,1 7-22,1 11 23,4 4 156,7 5-89,2 3 44,9 2-89,1 3 134,5 1-134,1 6 0,1-2 0,6 0-68,7-2 1,7-8-23,5-5 45,3-8-45,3-11 68,10-4-68,6-10-45,15-1-694,6-18-1481,4-14-3990,-4-23 6255,-14-13 0,-24 25 0,-14 8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17.18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22 65 12527,'-12'26'2713,"3"3"-2130,9 2 269,0 8-247,0 8-67,0 3-179,0 4-202,0 0 0,0-2-157,1-2 67,3-5-89,2-9 22,2-8-90,0-13-67,1-7 22,-2-6 135,3-2 158,9-24-271,-1-7-178,5-25 0,-7-1-46,-2 3 225,2 2 0,-1 5 90,-3 9 22,0 8-90,-6 12 90,3 6-135,-2 8 135,2 1-67,5 3 89,1 0-44,2 0 44,11 21 203,-11 0 21,8 21-156,-14-4 224,0 1-135,-4-1-44,-3-1-23,-1-3 89,-3 5-155,2-14-69,-1 1-44,3-14 44,3-6-44,5 0 89,8-5-111,4 0 290,22-16-133,-10-2-180,16-18 22,-19 4-89,0-1 112,-7-2 44,-3 5 23,-5-5-22,-1 4-45,-2-2-158,-1-1-89,-3 0-269,-6-16 382,-1 10 178,-4-8-44,0 16 0,-8 6 22,-2 7 403,-14 3-201,4 9 23,-3 1-135,6 7 22,1 7 45,-2 8 67,1 13 68,3 5 157,0 28-158,8-13-89,-1 18 23,7-20-46,0-3 0,4-2-66,7-2-113,7-7 67,10-2-89,-1-10 67,23-4 22,-14-11 1,16-2-135,-15-5-202,-1-8-269,3-10-358,-1-10-1010,0-9-1726,-1 1 3677,-7-2 0,-12 18 0,-8 5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17.58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22 1 16922,'-12'35'1165,"2"4"-761,12 6-68,3 7-202,4 2 69,4 2-69,1-1-22,1-4-89,-3-5 21,-1-7-66,-1-8 44,-5-8-22,1-9-22,-4-5 67,0-5-90,1-3 112,-2-1-134,0 0-23,-1-38-89,4 13 112,1-33 22,4 22-45,4 0-22,-1 0-224,6 4-158,3 1-402,6 10-763,5 2-1010,3 6-1187,4 2 3856,-3 1 0,-13 5 0,-7 1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18.349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326 151 8267,'0'-31'2937,"-6"1"-2309,-2 5 358,-10 2 91,2 5-158,-6 5-45,1 6-268,-1 4-225,-4 3-134,4 1 21,-5 11-156,5 6 45,1 16-90,0 4 225,1 8-135,2 0-22,0 0-91,9-3-66,2-7-45,5 3 89,4-16-111,8 1 156,5-13-22,10-6 22,2-2-45,3-3 1,2-7-337,3-13-269,-3-13-157,2-10-112,-7-5-67,0 1 358,-7 2 68,-1 2 381,-9 20-45,0 5 45,-8 16-157,1 2 359,-1 0 627,1 11-202,1 8 69,0 14-46,-1 6-45,1 7-67,3 5 157,5 38-381,0-16-102,-4-22 1,1 0-11,2 30 67,0 2-201,-4 1 122,-5-26 0,-1 0 12,1 24-79,-4-30 0,-2-2 12,-4 5 89,-5-11-45,1-13 135,-1-13-90,-1-10-112,-5-4-89,-3-8 89,-16-36 0,13 3-68,-7-33 68,19 15 23,6-2-91,4-4 113,3-4-68,4 1-44,23-25-650,-2 26-808,20-15-515,-10 32-1166,2 6 3206,-1 3 0,-14 19 0,-7 4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18.69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33 1 11810,'-17'14'3385,"3"-3"-2847,13-11 404,1 0-808,0 6 382,11 5-90,11 12-135,11 10-201,13 8 0,3 4-158,9 8-324,-10-9 0,-1-3-909,-5-8-1299,-8-12-1033,-5-8 3633,-11-8 0,-7-5 0,-8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18.999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97 1 12774,'-1'38'3205,"-4"6"-2262,-3 9-69,-6 14-157,-1 17-576,-1 12 83,9-45 0,0 6-142,2 13 0,1 10 1,1-7-83,-1-4 0,2-1-314,-1 2 0,0 5 0,4-11-2713,12 18-5381,-1-21 8408,8-28 0,-9-15 0,-6-18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20.78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319 19 18648,'-19'4'112,"2"-3"-135,1-8 23,-4-1-44,-3 3 66,-2 3-67,0 1 45,2 1-67,3 0 67,2 5-45,0 10 23,4 12 44,-2 10-67,1 7 90,1 0-90,1 1 90,1 2-90,6-3 45,1-3-67,5-7-67,0-15 44,5-8-45,6-9 180,5-2 22,6-10 46,1-10-136,0-11-44,2-7-68,0-1-66,4 0 156,-13 12 67,-1 5-67,-14 15 45,-1 5-179,0 1 381,0 5-135,0 6 112,0 3-156,0 4 21,0-2-66,0-1 44,0-3-44,4-2 22,-1 0 0,6-2-22,0 3 44,4-2-67,-2-2 68,1 0-68,-1-5-45,-2 2-22,0-3 45,-2 0-247,-1 0 0,-3 0-359,2 0-515,-3 0-359,7 0-986,0 0 2533,8 0 0,-8 0 0,3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12.35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0 14052,'0'33'492,"0"12"-401,4 11-2,4 10-66,4 0-1,1-3-22,-3-8 23,-2-7-1,-3-12-44,-2-9-226,-2-9-132,1-9-181,-2-4-44,1-4-2983,-1-1 943,0-5 2645,0-10 0,0 6 0,0-3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21.93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680 885 13312,'-14'39'2399,"5"-12"-1995,-11-4 111,8-12-89,-4 1 44,-2 0-222,-5 0-159,-2 0 23,-1 1-22,-2 1 67,1-1-113,-3-2 47,-3-4-2,2-4-22,-2-1-67,4-2-44,-1-11 66,-2-9-67,-2-13 68,-4-10-46,-1 3 68,4-4-179,3 4 111,9 1-45,3 3-156,7 4-22,6 1-24,4 0 24,3-5 44,0-7 23,3-6-23,6-1 157,4-2 23,7 4 22,19-20 22,-8 20-22,17-15 0,-16 22 23,1-1-46,-2 1 23,11-6 0,-8 17-112,5 1 0,-12 23 90,-2 4-1,3 7 91,3 9-68,5 9 134,21 31-67,-13-10-67,13 15 0,-23-18-22,-4-2 22,-7 2 67,-3 0-134,-6 4 156,-5 3-66,-2 3 44,-5 23-22,0-17-22,-5 14 66,-9-23-44,-7-3-90,-13-5-67,-3-6-515,-4-8-271,-2-4-1052,5-8-1369,-1-2 3319,6-8 0,13 0 0,6-4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29.095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40 197 10330,'-6'-16'4214,"0"1"-3115,2 12 0,-3-2-90,1 1-291,2 3-90,-1-1-203,5 2 920,-1 0-1300,1 6 0,0 13 67,0 17 45,4 17-112,4 11 67,5 8-67,4 0 45,1 5-113,4-5 68,-1-2-45,-1-7 45,-2-7-45,-2-10 0,-5-12 45,0-10-68,-6-14 158,-1-4-90,-3-6 156,1 0-155,-2 0-2,2-13-66,-2-11 22,0-16 0,0-15-45,0-6 90,0-7-68,3 14 1,2-2-68,5-27 79,-1 28 0,3 2-1236,10-17 910,6 9-290,1 6-158,3 7-269,0 6-3744,16 2-1525,-10 16 6323,8 3 0,-28 17 0,-7 1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29.74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72 247 18872,'-12'19'449,"2"-1"-360,10-3 90,0-1-111,2 4-46,6 0-44,5 0-23,9-2 45,1-5 0,2-6 67,0-3-22,-3-2 23,-2-14-46,-6-7-67,-5-19-112,-4-5 0,-3-2-112,-2 1 89,0 3 23,-2 3-22,-9 8 67,-5 4-22,-22 5 44,13 11 90,-10 2 0,18 10 90,-10 29-68,12-3 180,-7 31 44,12-8-43,0 5-91,3 1 67,4-1-112,1 0 0,2 17-67,8-18 45,5 13-90,11-25 68,3-4-68,6-6 67,0-6-313,6-9-46,0-7-492,0-6-584,3-19-1815,-6-13 3228,16-52 0,-29 41 0,6-19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30.309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229 7 14432,'-30'-2'2602,"3"-1"-2154,14 3 112,-7-2-448,4 2 135,-10 8-45,6 8 247,-11 31-404,12-5 44,-1 31-89,15-34-45,3 6 1,2-25-1,0-4-1,7-5-43,5-2 44,12-1 67,21 6 1,-6-2-180,12 7 90,-16-4-68,-2 6 135,-6 2 23,-6 4-68,-7 7 112,-6-1-112,-5 4 135,-3-1-68,-2-2 45,-5-2-44,-4-5 89,-16 1-314,5-12-224,-9 2-359,9-10-650,2 1-358,2-5-5516,6-1 7309,4-3 0,5 0 0,3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30.789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83 147 12258,'-5'13'4148,"-1"4"-3274,-2 10-336,2 5-22,0 7-90,5 4-134,1 4-135,0 0 22,9-3-179,3-2-23,10-5-89,6-3 112,-4-11-44,8-8 156,-5-10-135,5-5 90,-3-3-201,3-14 22,-5-9-158,-4-17-66,-5-6 89,-9-3-89,-4-1 157,-5-3-90,-13 4 269,-7-1-23,-16 2 46,-7 6 21,-1 3 226,3 11 156,4 8 291,-7 12-717,13 6 0,-4 8-45,17 12 0,8 10-963,4 11-696,5 5-2355,1-5 4059,3-4 0,-2-15 0,2-7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31.42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29 18446,'14'20'1255,"-1"8"-806,-4 27-225,4 12 113,-1 10-158,4 7-67,1-1-23,-1-9-21,0-7-91,-4-21 46,-2-13-91,-4-17 136,-2-9-68,-2-5 44,1-9-178,-1-20-202,3-17-202,4-29 44,4-10 203,3-6 134,0 3 202,-1 11-134,-3 9 111,-1 15-67,-1 12 0,3 14-22,1 11-1,1 7 23,2 6-44,1 1 111,2 14 293,11 26-159,-7 6 24,5 23-113,-11-13 0,-2 3-67,-3-3-964,1 13-1547,-5-20-2623,2 8 5134,-7-31 0,-1-10 0,-3-11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32.01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140 69 16719,'-21'-10'1010,"1"2"-921,6 8 68,-2 0-90,-2 10 68,3 8 89,1 14 224,5 7-178,2 6 245,3 52-403,3-35-112,4 36 46,7-56-114,5-9 23,7-8-22,-2-10 89,1-6 23,-1-8 0,1-20-359,-1-16-471,1-31-258,-9 6 1,-1-3 459,6-33 471,-9 36 0,-2 3 112,-1 0 67,-5 21 539,0 17-90,-3 13-136,1 4-133,-4 2-247,3 2 202,-1 9-23,2 8 315,-1 11 43,3 6 316,-2 21-517,2-10-67,0 17-67,0-14 0,10 1-180,2-3 0,11-6-66,0-12 21,2-8-560,0-13-1457,5-9-1166,-8-24 3206,-2-13 0,-13 8 0,-3 2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32.895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8 588 14074,'-4'13'4103,"1"2"-3431,3 15-290,0 7-68,0 16-45,5 8 134,1 8-156,6 3-112,1-1-135,1-2 67,0-13-90,2-6 23,-1-16-157,-1-12-67,-3-12-404,-1-8 583,-2-23-515,2-15-315,-2-31-133,-1-12 156,-2-5 560,-1 5 359,-1 14-21,2 15 66,-2 16 156,0 15-21,-3 10 0,6 6 134,1 3-89,8 12-68,2 8 67,4 15 180,1 8 90,3 7-203,-5 6-21,1 5-1,-2 2-157,0-5-179,0-3-23,10-10-44,-8-16 22,6-8 23,-9-16 67,-2-4-45,5-1 134,1-12-89,5-11-112,-2-19-157,3-13-34,-10 8 0,-2-3 124,9-32-341,-11 24 1,-2-1-109,-1-33 202,-8 42 0,-1 0 0,-1-3 0,0-1 224,-1-16 0,0 0 168,-5 18 0,0 1 45,0-8 0,-2 5 191,-13-3 89,2 12 1,6 13-248,1 9-111,7 10 22,1 8 298,3 4-702,0 1 382,0 8 156,5 14 315,4 15 66,7 23 46,3 9-45,0 17-292,-1 9 67,-2-23 1,2 1-180,-5-15 0,0-1-290,8 16 0,1-3 290,9 23-67,5-10-45,-2-13 0,-1-15-67,-3-17 45,-7-13-517,-3-15 68,-4-5-134,0-5-449,3-5-540,3-10 1594,11-28 0,-17 20 0,3-12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33.24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1 179 20441,'40'0'1189,"5"-3"-1212,13-4 68,5-4 0,3-3-23,3-1-313,1 3-516,0-4-314,3 0-1928,-4-6 3049,-3-8 0,-29 15 0,-12-3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34.34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448 175 14164,'2'-21'4282,"-7"-1"-3407,-20 5-315,-9-1-201,-6 3-113,-5-1-89,-4 4-22,1-3-113,2 1 1,5 3 21,7 2-44,6 6 90,6 1-112,9 2 44,2 0-89,6 0 67,3 13-45,1 12 135,1 21-23,1 10 67,12 8 91,10 2-113,13 6 45,7 4-391,3 7 301,3 0-67,-25-39 0,0 0 67,21 43-22,-4-3-23,-19-26 1,-2-2-292,8 19-158,-3 17-581,-14-47-2176,-7 0-45,-1-19 3229,-5-4 0,2-17 0,-2-5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9:46:00.93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34 165 10599,'-11'0'2107,"1"-1"-1389,5-1-46,2-2-156,0-1-112,2 1-68,0 1-179,1-1-112,2 1 0,8-3-23,8-1 0,13-4 23,9-1-45,4-2-448,4-1-875,1 1-1166,-1 0-2824,-5-1 5313,-4 0 0,-18 7 0,-7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12.90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41 7034,'0'-19'1367,"0"3"-1165,0 14 0,0-1 2354,0 3-1682,4 1-268,4 14-46,9 10-112,5 20-178,4 7-24,5 7-22,1 2-44,5 0 44,8 5-426,11 4 258,-23-30 0,2-1-45,6 3 1,3 0 22,4 4 0,3 0-23,7 3 0,2 0-569,5 2 0,3 0 558,2 1 0,3-1 22,3 2 0,1-1-11,2-4 1,2-1-1,2 0 0,1-2 0,1-4 1,1-3-12,0-3 0,-1-2 11,-5-5 0,2-1-4,-15-7 1,3-1-1,-5-1 4,6 1 1,-3-1-185,15 5 1,-5-1 195,5 1-82,-2 9 59,-35-13 186,-5 2-613,-29-11 1130,-8-7-1399,-1 1-134,-3-2-1973,0 2 2821,-9-3 0,7 1 0,-6-2 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34.59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33 405 16585,'-18'-23'4843,"5"1"-4260,12 9-269,1-4-180,8-1-67,11-7-44,16 0-23,16-7 22,11 1-67,12-1-223,8 1-949,4 3-286,0-1-559,-9 4-1749,-7 3-2512,-15 6 6323,-12 7 0,-20 4 0,-11 3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34.98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1 233 20867,'3'32'449,"7"9"-359,18 7 22,2 15-90,2 5 45,-1 3-44,-2-2-1,-4-7 23,-4-9-90,-5-11 135,-3-14-113,-6-12 158,-4-9-1,-1-6 68,-2-1-381,0-85 202,0 25-57,0-6 0,2-2-1176,9-16 740,5 3-68,10 4-520,1 9-287,4 6-785,4 8-919,5 9-2489,3 9 5538,-2 10 0,-17 13 0,-9 5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35.51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0 352 19792,'27'15'380,"0"-2"-312,8-11-24,0 0 68,1-2-134,-1-3 89,-5-11 24,-2-5-24,-8-11-134,-4-4-91,-9-2-492,-2-24 381,-5 14-89,-8-11 267,-5 21-21,-9 12 112,-3 8 23,0 10 21,0 4 69,1 16-1,1 12 202,2 21-202,3 9 180,0 7-68,7-2 112,4 25-224,4-25 0,3 12-134,9-34 22,5-8-45,12-6 90,3-9-179,5-5-248,2-6-179,3-3-1591,25-12-202,-9-8-1054,18-13-1413,-14-10 4821,-1-7 0,-25 21 0,-8 1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36.06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373 54 14567,'-45'-17'4417,"6"4"-4080,17 2-113,3 5-45,1 1-134,-2 3 157,-1 2-90,-4 0-23,-4 10 1,-1 7 67,1 13 67,2 10-89,7 1-68,6 1-134,5-6 89,5-6-111,3-5 66,1-4-89,6 0 112,10-4-44,13 2 44,25-4-225,27-4-66,-16-11-180,8-12 135,-39-14-180,-7-8 112,-4-1 113,-10 0 156,-3 4 158,-6 8-46,-3 2 113,-1 11 111,0 4 203,0 4 1255,0 2-1502,0 5 135,-1 10-68,-1 14 314,0 18-112,0 17 45,2 17-247,0-33 1,0 4-264,4 7 0,0 1 174,2 6 0,1 2-516,5 6 1,3 2 402,1-1 1,2 0-68,1-2 1,0-1-248,3-6 1,1-3-851,-2-10 0,3-5-3768,21 22 4910,-1-35 0,-20-20 0,-7-15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37.92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111 0 14388,'-19'2'2489,"2"0"-1996,7-2-22,-3 0 89,2 0 23,-1 2-45,4-2 135,1 2-135,4-2 23,-1 0-248,1 1-66,1 0-135,0 0-67,2 1-449,0-2 449,11 2-67,16-2 156,22 3-67,21-2 1,16 2-390,9-3 344,4 0 0,-1 0-22,-9 0-44,-14 0-136,-13 0-88,-20 0-136,-11 0-44,-13-2-90,-5 2-314,-6-2-60,-2 2-1128,-3 0-673,0 0 90,-2-1 2623,0-3 0,0 2 0,0-1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38.31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65 1 13895,'-27'0'4932,"5"0"-4035,15 0-135,2 0-201,3 0 448,0 0-987,16 0 46,11 0-91,20 4 113,9 9-113,2 5 91,-1 7-113,-10 4 90,-4-2-23,-12 3 68,-3 12-46,-14-6 46,-2 18-68,-10-5 68,-10 7-90,-5 1 67,-12-3-44,-8-2-1,0-7-67,-1-6-963,9-8-1548,12-4-3991,7-3 6547,16-4 0,-6-7 0,6-7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39.75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59 68 12146,'-17'-22'3453,"3"1"-2355,7 12 68,0 2-23,3 2-133,0 3-69,1 0-358,3 2-157,-2 0-381,2 15 112,0 26 201,0 37-234,0-20 0,0 4-448,2 6 0,1 2 368,1 5 1,1 1-11,3-4 0,0-1-34,2-3 0,0-1 0,1-5 0,0-1 11,-1-6 0,1-2-190,11 41-494,-1-18-471,1-19-627,-1-20-627,1-19-1167,-1-10-2624,-1-20 6189,-5-20 0,-7 12 0,-4-9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40.24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1 225 13042,'0'17'3835,"0"-4"-3522,0-11-201,1 1 45,5 1 314,3 5-135,5 0 23,6 0-224,3-3-1,6-3-67,4-5 1,2-11 67,1-7-46,-7-10 68,-6-2-67,-10 5 44,-7 2-22,-4-1 1,-2 1-158,0-2 90,-10 0-135,-16 5 202,-15 7 90,1 7-157,3 11 22,16 14-112,2 11 90,2 12 0,6 4 44,2 3-44,5 0 22,3 2 0,1-3-89,0-5 44,0-2-89,0-10 90,6-1-91,2-6-133,10-6-360,-2-5-156,9-6-1973,24-3 66,0-13-2510,23-10 5134,-9-17 0,-29 15 0,-6 1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40.76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266 5 19926,'-27'-2'1053,"2"0"-761,-2 2-112,2 0-91,-5 5-44,-1 10-45,2 11 45,4 9-90,6 2-22,4-3 44,8-13-89,2-4 45,5-15-90,0 1 45,0-1-90,17 11 135,4-4-203,16 13 69,2-7-1,-1 9 113,0 2-46,-1 4 135,-8 3-22,-4-3-23,-9 0 157,-9 9 22,-3-12-111,-8 6 89,-3-14-45,-17 3-45,4-10-111,-10 1-405,13-11-514,-1 0-966,5-6-1815,2-9 3789,6-9 0,3 5 0,2 1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41.22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312 15 15823,'-22'-8'3004,"1"3"-2667,2 3-203,-3 2-111,-1 0 66,-5 2-44,0 12 22,-4 8-67,5 12 90,0 2-68,6-5 45,4-3-89,5-10 0,5-2-68,3-9-22,3 1 90,1 0-90,25 6 89,1-3 68,28 3-67,-7-5 22,5 0-135,-5 2 46,-4 3 21,-9 4 23,-4 14 45,-15-4 45,-3 10-22,-11-6 44,-1 2 67,-9 3-44,-6 0-45,-12-4-23,-6-5-44,2-6-2467,-8-10-2959,11-5 5448,-3-12 0,20 4 0,3-6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14.07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474 964 9141,'-14'-25'539,"-3"0"-293,-2 1 91,-5-2-248,1-1 158,-3 1-68,-1-2-67,-3 4-67,-3 2 179,-2 5 90,1 6 23,0 6-69,2 4-111,2 14-112,2 10 180,6 16 44,3 11 112,6 3-157,5 5 0,4 4-67,2-2-22,2-1-23,0-8-90,2-12 23,6-12-23,8-16 90,8-5 90,19-28-224,-7-12-359,11-29-314,-14-14-642,0-12 910,-19 39 1,0-1 202,0-4 0,-2-1 112,-1-4 0,-2-4-404,1-26 0,-1 0 227,-4 24 0,-1 1 244,0-13 0,-1 5 1,-3 3 133,0 23 1,-1 17 448,-4 16 553,0 6-934,-5 7 0,4 8 807,-2 45-426,4 3-157,1 42 0,3-17-89,0 5-135,0-2 0,0 1-68,0-4 467,3-3-534,1-5 45,8 19-22,0-26 0,6 9-45,1-34 0,-1-9 0,3-10-426,-2-5-425,0-8-1661,9-4 786,-5-2 1726,7-6 0,-18 2 0,-2-2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51.83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76 4 12706,'-16'0'4148,"2"0"-3184,8-1-89,-1 0-158,1 0 23,0 1-314,2 0-90,-2 0-157,3 0-156,-1 1 66,2 19 47,1 12 155,1 28-67,0 11 45,8 8-157,5 3-45,9-6-44,1-4 22,-1-10-45,-3-12 22,-4-9 45,-1-9-112,-5-8 113,-2-6-113,-3-8 0,-3-4-157,1-5 0,-2-1 45,2-3 157,1-17 0,2-15-112,5-24-22,4-10-45,2-5 134,2 4 0,2 6 45,-4 8-68,-2 8 68,5-2-45,-7 15 68,5-5-158,-7 17 23,0 1-89,-1 8-1,2 3 112,-2 8 45,-2 1-44,0 2 111,0 11 45,4 8 135,0 15 45,4 12 202,2 40-270,-2-13-90,-1 24 1,-6-31-68,0-9 1,-1-7 22,-2-12-314,0-11-359,1-13-964,-2-7-8239,4-5 9312,-5-7 1,2 4-1,-5-4 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52.50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76 58 18312,'-7'-10'1300,"1"2"-1008,-3 8-68,0 5-68,0 7 68,-2 8-44,2 11-1,0 3 1,6 5-113,-1 4-45,4 0-67,0 2 90,7-4-90,5-4 45,12-6-67,5-7 67,5-8-89,-2-6-68,1-6-113,0-2-21,-2-9 22,1-9-67,-5-11 179,-5-11-67,-8-5 45,-5-19 224,-6 14-23,-1-10 0,-8 19 1,-9 2-46,-10 3 359,-21 2-67,11 13-67,-10 6-90,16 10-134,1 3 22,4 0 22,3 0-336,8 0-358,3 0-808,6 0-1995,1 0 1300,3 0 0,0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52.839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1 19006,'0'49'1817,"0"5"-1526,0-2-134,0 9-67,5 0-112,4-1 66,3-7-88,3-8-69,0-7-1501,7 3 246,-1-13-582,6 1-1077,-7-18-1951,-3-6 4978,-5-10 0,-6 4 0,-4-4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53.08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 15890,'0'22'897,"1"6"-785,4 3-89,3 2-91,3-2-896,1-4-941,-1-1-2042,1-7 3947,-4 0 0,-3-11 0,-3-2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53.56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75 0 17998,'0'26'851,"-5"2"-783,-11-1 67,-1 0-23,-2 14-157,11-21 23,-2 7-114,10-22 92,0-3-113,0 1 134,8 1-89,4 4 68,11 5-180,5 7 44,5 3 113,6 6-135,-1 3 135,-2 2-68,-6 2 135,-13 1-67,-5 1 90,-10 0 89,-1 1 156,-1-5-21,0 2-179,-1-6 44,-6-4-112,-3-4-315,-2-12-828,-5-2 1143,-5-14 0,9 4 0,-1-4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54.07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1 334 16002,'40'-5'920,"0"-1"-943,-10-5 68,1 1 0,-2-3 44,-3 0-44,-5-4-45,-4 0-134,-6-5-68,-5-2 45,-3-4-67,-3-1 112,0 0-45,0 2 67,-3 5 67,-6 3 23,-4 3-45,-7 5 203,2 2 88,0 6-178,0 1 133,-9 2-111,5 0 112,-9 8 112,11 7-46,2 10 69,4 9-113,3 4 135,5 3-90,3 2-67,3 1-45,0 0-67,7 0-45,7-4-90,7-4 45,21 4 0,-11-16 0,15 5-203,-10-20-446,3-2-495,6-6-1143,5-2-3206,2-15 5493,2-11 0,-23 6 0,-8 1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55.83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58 29 6204,'-12'-2'179,"2"-1"-246,8 1 45,-1 0 67,3-1 358,-3 1 91,-1 0-181,-2 0-89,1 2-89,-2 0-135,5 0 0,-1 0-2085,3 0 2041,0-3-1,0 3 45,0-4 45,0 3-68,0 0 1,3 0 22,-1 1 0,2 0 0,-3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57.05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602 286 21630,'-33'-12'22,"-2"0"-67,1 9 45,-4 0-89,2 1 22,4 2 44,7 0-22,5 3 45,6 8-89,5 2 66,0 8-45,7-1 24,-1 5-46,3 0 68,0 2-1,0 0-22,0-5 45,0-4-156,0-8 44,1-4-270,4-5 203,5-1 45,4 0-23,5 0 22,5-1-67,14-24 113,-11 7 89,3-17-45,-19 16 112,-4 6 0,-5 6-67,-1 4-269,-1 3 135,2 0 89,2 8 112,3 5-44,2 10 66,2 4-44,1-1-22,-3-3-46,5-4 46,-3-3-23,7 2-23,3 0 46,6 0-46,2 2 46,0-3-46,-6-2 68,-5-2-45,-5-5 0,-6-2-22,-4-1 44,-1 2 112,-2 7-44,0 1-45,0 5 89,-8-6 24,-4 0 21,-11-5-45,-4 2-22,-3-6 158,-22-1-203,11-2-90,-18-2 113,12 0-90,0-2 45,-1-10-68,2-3 23,-1-15-22,1-3 22,1-6 0,-13-17 67,19 16-112,-4-6 45,22 21-89,6 6-45,6-2-24,4-1 24,3-3 66,2-4-21,10-1 22,35-20 111,6 13-88,29-12 111,-10 18-67,2 1 22,-2 0-45,-21 10 1,-1 1-90,16-7 23,13 0 89,-39 20-90,-10 4 90,-6 2-68,-6 0 91,-4 3-23,0 16 0,-4 1 22,-1 16 1,-5 0 0,-2 7 66,0 6-156,0 6 157,0 1-90,-5 3 22,-3-5-471,-9 7-425,3-20-852,-3-2-1660,9-21-3004,-2-10 6390,1-4 0,3-4 0,-1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57.75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387 97 9029,'-9'-13'4238,"-3"1"-3252,-3 0-111,-3 0-248,-3 0-88,1 1-46,-5 2 179,0 1-313,-2 4-67,-3 0-90,3 4-68,-3 0 1,4 2-113,1 8 45,4 5-67,5 12 67,2 2-67,4 1 112,3 2-224,2-4 112,3 0-112,1 6 112,1-8-89,0 5 66,7-13-66,7-7 134,11-4-68,4-5 90,3-2-134,8-19 67,-12 1-45,-1-14 68,-16 6-23,-8 7 45,-1-1 22,-2 3 0,-2-1 67,-17-7-111,0 6-46,-16-5 23,4 13-89,7 3-68,0 2-785,9 4-986,5 1-2623,4 1 4551,5 0 0,1 0 0,0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58.14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95 1 19029,'-15'0'785,"1"0"-673,3 8 67,0 14-22,1 22 292,-1 24-181,2 18 1,5-8 1,1 4-181,1-17 1,0 2-45,1 22 0,0 0-45,1-27 0,0-3 22,0-5 0,0-1-66,8 33-24,2-20-515,10-23-313,0-15-203,3-17-67,0-4-314,4-22-1950,1-19 3430,-2-30 0,-9 23 0,-7-2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14.58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130 215 9231,'29'2'1054,"1"-1"-987,2-1 0,1-3-44,2-3 22,-2-5-23,-7-4 23,-4 0-45,-9 1-157,-4 1 45,-5-1 0,-3-2-202,-10-2 67,-8-3 203,-13 3 21,-10-3 90,-2 6 202,-4 4 269,4 5 68,-9 19-270,17 6-67,-3 19 0,19 3-67,4 3-23,5-5-89,3-4 67,5-6-22,1-2 66,4 0 113,23 11-269,0-10 45,19 6-45,-10-11-45,3-7 22,-5-1-246,2-9-493,-3-3-718,-1-4-740,0-13 2175,-3-7 0,-11 3 0,-5 1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58.43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36 1 13357,'-18'17'3811,"4"6"-3049,12 10 68,0 13-247,2 18-180,0 8 91,0 10-68,6 3-359,2-3-22,7-3-45,-1-9 45,-3-6-157,0-8-471,-3-4-202,-3-11-448,1-7-494,-6-9-1255,2-7-2398,-2-9 5380,-8-2 0,6-7 0,-6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58.699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15 273 16495,'-8'-7'2848,"2"-2"-2467,6 1-22,0-2-68,0-1-44,0-1-113,12-3-111,12-2 44,20 0-67,16-2 22,11 1 1,9 0 22,5 1-314,0 3-426,-3 0-337,-6 1-717,-9 1 1749,15-9 0,-45 14 0,10-6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59.42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14 50 14993,'-7'-6'1413,"0"9"-897,7 15 156,10 18-22,5 15 0,12 13-313,5 6-46,1 6-112,-1-4-111,-5-6-91,-4-12 91,-7-13-90,-5-14 201,-6-15-22,-3-5 89,-2-7 315,0 0-606,-5-5-134,-4-9 179,-6-8-135,-1-12 91,0-5-69,3-6 23,6-7-89,2-1-23,5-3-22,5 0-112,5 0-91,9 4-245,4 7 0,2 8-674,3 8-381,1 6-1322,4 10-605,-3 5 3654,-4 6 0,-12 2 0,-6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1:59.90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1 369 16899,'32'10'1458,"0"-4"-1257,5-4-178,0-2 66,2 0-44,0 0 89,-6-11-89,-2-5-202,-7-14 23,-9-4-45,-4-2-23,-8-3-112,-3 1-45,-6-1-22,-9-1-45,-12 4 179,-41 1 359,25 17 135,-20 4-112,39 17 89,5 13 112,3 12 45,5 17 1,4 10-91,5 3 0,2 5-246,3-4 0,9-3-68,7-6 23,6-9-44,5-7-113,-2-9-1233,15-9 560,-12-7-403,12-7-1368,-9-18-1905,4-8 4506,3-12 0,-17 15 0,-5 5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2:00.44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219 44 16697,'-3'-19'1435,"-3"3"-830,-7 11-245,-4 3-69,-1 1-202,-5 1 91,-3 0-158,3 1 23,-2 8-45,5 2 45,4 7-45,3 0-23,6-3 23,2-3-157,3-3 68,1 0 89,1-2-67,0 5 67,9 1-45,5 1 22,12 4-44,2-3-67,4 2 111,0 1-66,-1 2 111,-3 1-67,-5 2 22,-8-1 1,-3 16 44,-8-8-22,-1 13 68,-3-9-113,0 3 135,-11-4-68,-1-1 90,-15-8-67,4-3 0,-4-5-359,-3 2-605,10-9-673,2 0-1413,12-8-4752,5-12 7757,1-12 0,0 7 0,0-5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2:00.859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15 15 18670,'-5'30'202,"1"7"90,0 14-91,3 7-111,1 4-23,3-2-112,10-3 90,8-7-112,8-10 67,1-10-90,-3-12 68,-2-9-23,-2-6 68,-3-13-180,-2-16-158,-2-18-268,-3-19-134,-6-29 538,-2 25 179,-11-9-23,-7 38 90,-9 6-22,-5 7 292,-3 4 156,-1 6-134,1 8-113,3 4-291,4 3 45,5 6-874,7 23-516,4 0-2018,5 21-4035,10-15 7443,5-6 0,-2-13 0,0-10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2:01.34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5 1 19410,'-2'59'807,"0"13"-695,2 18 67,5 4-589,2-2 500,8-17-22,-1-16-23,1-19-68,-6-21 46,-4-11-68,-3-8 113,-2-8 116,0-18-676,6-56 222,0 3 236,1 23 1,0 1-57,8-22 90,-1 15-67,1 14 45,-5 19-113,1 14 1,-2 10 44,5 3 1,0 10 134,6 13-68,-3 17 135,0 16-112,-4 9 45,-1 2-23,-1 15-448,-4-28-1233,0 1-1323,-2-36-2668,-1-9 5650,0-5 0,-3-3 0,-1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2:01.90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111 42 16406,'-16'-4'1995,"-1"0"-1659,0 16 68,1 11 44,0 19-66,5 13-1,1 10-269,6 0 67,0 1-201,4-5 22,0-9-89,13-5 65,6-13-20,12-9 21,3-9-66,-2-9-68,-1-4-67,-1-24-180,0-14-403,-9-17 0,-3-7-337,7-33 317,-12 28 1,-3 1 266,-5-12 336,-5 18 224,-8 16 112,-2 14 448,-6 13 270,-4 7-517,9 14 264,-1 9-61,6 11-67,4 11 21,1 1-66,1 6 112,0-2-270,1-1-134,6-3 45,14 6-112,1-12 0,9 4 0,-7-16-45,2-3-23,-1-2 23,7 0-201,-1-7-315,3-2-627,-3-5-1907,15-2-201,-9-4-2152,12-6 5403,-12-8 0,-17 5 0,-4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2:02.50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4 0 16585,'-2'20'941,"0"7"-223,4 11-135,6 14-224,7 11-112,7 7-23,3 4-67,0-1-179,-2-4 89,0-12-157,-3-14 67,-3-16-425,-5-15-157,-2-7 582,-2-11-246,1-23-583,-2-22-538,-2-26 381,1-9 583,-3 3 471,1 10-45,1 13 403,0 14 315,-1 14-225,1 12-201,-4 10-270,2 7 718,11 6-247,-2 14-157,13 12 23,-9 18-157,3 12-68,-3 4-21,0 5-90,-1-5 44,0 14-225,-8-29-783,2 1-897,-7-33-853,4-9-2960,1-6 5651,3-4 0,-3 2 0,-1-2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1:22:03.13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194 8 15195,'-9'-4'2780,"-2"1"-2578,-5 3-269,-4 6 89,0 10 45,-1 13 270,1 11 44,1 5-67,1 3 22,1 2-134,5 0-90,5-3-134,3-4 89,4-6-89,4-3 89,7 0-134,13-3 111,10-6-88,9-4 88,4-6-111,24-8-68,-12-2-111,15-15-90,-20-9 21,-4-18-290,-5-11-113,-4-8-290,-7-1-158,-7-1 22,-9 6 405,-7 6-136,-8 8 270,-1 3 223,-9 6 69,-7-1 111,-10 4 1211,-16 6-269,5 10-23,-6 19 113,10 17 717,-6 53-628,18-11-684,8-18 1,3-1 302,6 19-157,2-2-22,8-6 112,10-5-112,13-3-91,11-5 114,6-1 21,5-3-156,10-4-158,-16-15 1,3-2-90,26 4 45,17-2 22,-36-20-313,-7-5-831,-4-19-828,-3-13-3386,1-26 5291,-2-15 0,-16 31 0,-7 5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15.01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42 1 9724,'-13'0'1615,"2"0"-1122,9 0-202,-1 0 24,-2 0 21,2 0 45,0 4 45,1 11 112,2 13-180,0 17 91,0 15-225,4 12-45,8 13-407,4 7 295,10 4-44,1-3-23,6 0 22,2-6-22,1-5 45,-1 0-67,-1-12-225,-6-9-89,-3-17-270,-8-17-268,-6-13 223,-7-9-4393,-2-4 5129,-21-18 0,15 13 0,-15-14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7:28:44.74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224 13 14522,'-10'-8'-67,"0"4"179,4 18-202,-3 11-4004,-2 17 4162,-2 12 196,-5 31 0,-2 8-309,8-38 0,0 1 89,-2 8 1,-1 7 0,2-5-34,0 4 1,3-7-147,-5 31 191,8-39 0,0-1-2088,3 15 2054,1-28-246,1 0 180,2-32 2390,2-33-2212,19-36-123,7-15 1,2-6-125,-7 27 1,2 1-868,15-34 1,1 4 710,1 5 2358,2-5-2134,-16 32-269,-15 27 112,-9 19 404,0 25-224,-3-1 537,3 64-582,-5-34-1000,-3 12 0,0 0 1134,-2-7-78,-3 1 0,0-2 123,2-15-448,-2 11 201,7-54-336,34-55 247,-11 14 201,14-12 1,2 2 22,-10 19-1561,19-17 1561,-35 45 1449,2 4-1673,-5 4 2470,3 1-1910,-4 19-1976,0 31 1842,-4-1-34,-5 11 0,-2 0-168,-2-8-90,-7 34-2085,4-48 180,4-16 1995,1 0 0,4-16 0,0-5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7:28:45.42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21 28 11653,'-11'0'3564,"1"0"-2958,10 0 22,0 0-539,6-3-22,3 0-179,6-5 247,6 2-158,13 1-694,8 2-1458,12 3-3879,-15 18 6054,-12-4 0,-20 5 0,-7-9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7:28:45.66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22 54 10105,'-12'0'3005,"2"-2"-2467,10 0-201,0-1-315,0 0 336,0 3-134,19-7-224,-2 3-3369,33-6 3481,-15 5-122,16 0 1,-1 0 0,-17 2 0,36-2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7:28:46.89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43 531 13155,'25'-14'1098,"18"-28"-1098,-5-3 157,13-23-135,3-14-66,-15 23 178,6-15-224,-22 33 90,-5-1 0,-10 15 45,-1 3-134,-7 15-450,0 6 539,0 18 68,0 2-68,-3 19 157,-10 28-45,-1-7-1550,-2 21 0,-2 5 1460,-2 14-541,5-11 1,-3 16-1,3-13 485,6-32 1,0 1 63,-2 24 0,-2 10 0,3-15-98,3 2 68,2-24 0,1 0-605,0 24-561,-3-16 852,1-5-426,-6-29 516,-1-27-180,-16-1 494,7-1 355,-26-2 49,30 1 604,-10-3-739,23 1-112,4 0-158,1-6 2813,30-15-2499,14 3-302,14 1 0,3 3-281,11 4 2455,24 1-7387,-47 12 5112,-18 0 0,2 0 0,-24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7:28:47.44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46 0 10800,'7'23'1906,"-2"9"-6625,-5 17 5168,0 11 1633,-4 12-1723,-2 12-79,-2-16 0,0 2-291,2-19 0,0 2 468,-2 46 0,1-4-5053,3-21 4596,18-5 0,-9-64 0,12-33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7:28:47.83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299 0 12213,'-34'11'673,"-2"0"-449,5 9-89,-6-3-4387,0 3 4387,2-2-1365,-9 8 1387,24-13-113,-4 21-133,23-19 448,1 15-180,15 1-134,-1-7 2380,16 7-2425,29 12 2024,-18-18-3615,19 10-517,-30-26 2108,-4-8 0,-12-1 0,-1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7:28:48.76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319 244 3697,'15'-86'4552,"-3"11"-1840,-12 42-2645,0 7 1104,-6 3-1441,-49 27 181,22 13 201,-38 17-2375,42 3 2330,4-4 1211,-3 26-1367,15-32 5,-1 20 17,48-43-2291,-9-7 2066,25-11 1649,1-11-1537,-27 10 154,13 0-41,-32 14-112,-1 6 470,-2 10 494,-2 61-740,0-18 123,0-8 0,0 4 1557,0 9 1,0 3-1535,0 22 0,0 2-247,-1-13 0,0 2-852,-1-3 1,-1 4 0,-2-13 929,-5 12 60,-1-11 0,-2-1-37,-7-8-1932,-17-4 1909,13-29-435,-50-88 324,44 22 77,-3-21 1,4-2 11,18 7-197,25-19 0,10 0 242,9 4-23,14-3 1,6 4 134,5 21-215,22 12 0,3 6 36,-10 10 696,8 8 0,-5 5-1168,-37 11-1295,16 7 1789,-38 3 0,-5-5 0,-7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34:09.17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0 242 17526,'21'2'68,"-2"-1"-23,-1-1-67,-3 0 67,3 0-45,-2 0 89,0 0 1,-3 0-90,0 0 67,-2 0-45,0 0 1,1 0 22,-1 0 89,2 0-89,-2 0 67,2 0-89,-2 0 66,0 0 1,0 0-90,2 0 45,0 0-45,2 0 89,3 0 1,-4 0 22,3 0-22,-8 0-1,2 2-21,-3-2 22,4 2-68,-2-2 23,9 2 22,-4 1-67,5 1 23,-4 2-23,1-2 0,2-2 67,-1-1-67,-2 1 45,-4-2-68,-1 2 23,0-2 45,1 0-45,2 0 0,-1 0 0,2 0 0,0 0 45,3 0 0,-4 0-23,1 0 23,-6 0-90,0 0 90,-1 0-45,3 0-23,-4 0 23,4 0-22,-1 0 44,4 0 23,-4 0-67,3 0 67,-4 0-68,-1 0 23,3 0 45,-4 0-67,4 0 66,-3 0-66,3 0 22,3 0 0,-2 0 0,5 0 0,-5 0 0,-2 0 22,1 0-44,1 0 44,-3 0-44,5 0 44,-4 0-66,1 0 111,0 0-67,5 0-23,-4 0 46,5 0-23,-5 0-23,2 0 46,-1 0-46,1 0 46,-2 0-23,-1 0 0,0 0-23,-2 0 46,1 0-1,0 0-44,0 0 22,6 0 22,-4 0-67,6 0 90,-6 0-90,4 0 68,1 0-23,-2 0 0,3 0 0,-6 0 0,-1 0 22,6 0 1,-4 0-68,5 0 67,-5-2-22,-2 0 23,0-1-23,0-1-23,1 2 1,5 0 67,1 2-90,3 0 90,-1-1-90,-3 0 90,-2-2-45,1 2 0,-5-2-23,11-1 69,-8 0-92,8-1 69,-9 1-23,0 2 23,-2-1-46,-1 2 23,0 0 0,-4 1-23,3 0 23,-1-2 46,-1 2-69,-1-2 46,-3 2-46,-3 0 68,2-2 0,-1 2 492,0-2-537,-7 1 23,-6-1-46,-9-4 23,-5 0 45,0 1-67,0-4 22,-1 4 0,2-3 22,-3 0-67,2-1 68,4-2-23,-2 1 0,5 1 0,-3 3-23,5-2 46,0 0-23,1-3 0,3-1-23,-4 3 46,0-2-46,1 3 23,-1-1 23,2 2-46,2-1 23,-2 1 23,7 3-46,-3 1 68,6 1-90,3 2 68,-3-2-23,3 2-23,0-2 46,-2 0-68,2 0 45,0-3 22,1 4-44,1-2-45,-2 3-292,1 0 382,0 7-46,1 4 46,0 8-46,0 5 46,3 0-23,-1 4 0,4-3 45,-2 1-45,-1-3 0,1-1-45,1 1 112,0-4-134,0 1 134,0-3-67,-1 3 0,2-4 0,-4 0 0,1-6 0,-2-3 0,0-3-22,1-2 66,-2-1-66,2-1 44,-2 2-44,0 0 22,0 5 22,0 1-44,0 3 22,0 2 22,0-5-22,0-1 23,0-4-23,0-2 0,0 0 0,0 1-23,0 2 1,0 10 67,2-3-90,0 8 67,3-9-44,-2 1 44,0-5-44,-3-3 22,0-1 45,0-2-68,0 2 46,1-2-46,0 2 23,2-2 23,-2 2-46,0-2 46,3 2-23,-4-2 67,4 0-67,-3 0 22,1 0 1,4 0-46,-2 0 1,3 0 44,-3-2-66,3-3 66,-1 0-22,1-4 0,2 2-22,1-4 44,3-1-44,0-1 44,3 2-22,1 2-45,2-2 45,-2 3-45,-1 1 68,-1 3-46,0 1 68,0-1-67,0-2 67,-4-1-45,0-1 22,-2 1 0,-1-2-66,3-1 21,0-1 23,-1 3-67,2 3 89,-4 3-44,1 2 44,0 0-22,-1-1 23,3 0-1,-3-2-44,-1 1 22,3-2 45,-5 2-90,4-1 67,-5 2-44,0 0 22,-1-1 0,3 2-23,-1-4 23,4 2 23,-2 0-46,-2 1 68,-3 1-1398,-2 0 0,0 0 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35:21.85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435 138 14455,'-3'-11'1121,"2"2"-897,-4 0 45,5 3 157,-2 0-22,0 4-45,2 1 1569,-2 1-1592,2-2-112,-3 0-224,-1-3 158,-7-1-158,-2-2 44,-4-1-44,-3 1 68,1-4-113,-2 2 90,1-3-90,-2 5 0,-6 1 67,1 5-66,-5 1 21,5 1-44,-1 3 67,4 8-22,2 3 22,0 8-23,1-3 23,4 3 0,4-5-90,7-2-22,3-4-90,3-6 90,0 2 0,2 2 112,10 5-44,7 1 21,11 3-22,4-3-45,1 2 90,0-2-90,-1 0-89,-1 1 0,0 4 112,-10-2-23,-2 0-45,-15-5 90,-3-2 23,-3 2 0,0 2 44,0 3-44,-2 5 66,-7 0-21,-11 5-46,0-7 46,-11 2-23,10-10 0,-4 0-23,0-4-89,1-3-89,3-1-270,5-5-180,5 2-1658,3-2-1323,5 0-1412,3 0 5044,12 0 0,-8 0 0,8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35:22.57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331 164 8177,'-13'-12'3588,"0"-2"-3095,2-5-201,-4 1-180,2 1 201,-9 0 719,-17-11-741,12 13 0,-13-5 24,21 17-293,4 3 0,0 0 1,4 0-23,-1 6 179,-2 9-134,1 10 112,0 7-67,2 3 22,3 2-90,3 0 90,3 7 0,2-4-112,0 1 0,0-6 0,2-5-45,2-11 1,3-6 66,4-10 68,4-3 134,4-3-156,1-13-114,3-11-88,-1-9 111,-1-1-44,-4 9 67,-5 9-67,-4 10-23,-5 6-67,1 3 45,-2 0 202,3 0 156,3 3-66,3 9-46,0 6 91,2 7-24,-3-2-89,2 3-112,0-9 0,1-2 45,3-11-22,3-2 89,7-2-471,4-10-919,5-13 1278,14-38 0,-26 30 0,7-15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15.22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0 155 9320,'30'-3'2287,"3"0"-1816,-2 3-179,8 0-202,2-2-23,9-4-22,-3-4-112,3-7-606,-2-2-1031,-4-1-1614,-1-3 3318,-3-1 0,-18 9 0,-5 2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35:23.60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0 227 15845,'5'43'1345,"8"1"-1255,8-1-45,5 2 44,4-2-89,-5-2 23,0-8-46,-8-5-313,3-11 247,-13-8 22,1-19-584,-8-16-1434,0-49 1547,0 16 314,0-21 291,0 41 337,0 13 178,0 9-245,0 12-225,2 3 1009,11 19-695,2 5 45,9 17-225,-5 1-134,-1-3-89,-4-7 22,2-4-1,-6-9-111,-1-6 90,-4-6-135,-3-3 22,3-2-269,-1-7-67,7-9-628,12-26 920,-2 8 89,6-9 23,-10 26 22,-6 6 156,-4 8 69,1 1 66,-1 2 158,11 13-337,-3 2 0,9 11-90,-6-2-22,0-3 23,0-4-46,-6-5 46,1-6-90,-4-2 156,0-4-89,4 0 157,0-2-112,6-7-45,0-4 22,5-8-44,0-1 89,2-1-67,-2 1 0,0 0 45,-3-2 0,-1-1-67,-3-2-46,-4-5 46,-2-2-23,-7-3 67,-1 2-44,-3 5 67,0 4-45,-3 9 135,-4 4 66,-11 8-246,3 1 45,-6 4 0,7 0-22,-2 10 44,1 8-22,-2 12 45,2 7 90,-3 25-23,7-12 0,1 18-68,8-23-21,2-2 45,0-8-91,9-5 46,3-6 66,21-2-133,-4-8 133,11-3-44,-10-8-337,3-3-717,2-8-1434,6-8-3521,4-8 5964,1-9 0,-19 15 0,-5 2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35:24.38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198 157 7818,'0'-25'2937,"-2"3"-2488,-3 3-202,-5 3-113,-3 1 46,-2 2 111,-1 0-45,-1 2-43,0 1 155,0 3 248,4 3-248,2 3-268,0 1 0,2 9 134,-1 12 134,-1 15 46,5 12-68,-2 5 90,5-1 90,0 16-516,3-25 0,0 6-67,0-30 22,5-8 45,3-6 45,6-3 0,5-2-471,13-13 134,-8-4 1,8-13 223,-17 6-111,-2 3 202,-6 9-68,-3 6-90,-3 2-112,1 4 629,-2 4 66,4 11 90,0 7-246,1 13-68,3-4-112,1-3-90,0-8-44,4-7 22,0-5 90,5-5-516,6-3-718,5-5-5111,23-26 6255,-14 4 0,-2-7 0,-21 19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35:24.84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424 104 10778,'0'-29'4664,"-1"4"-3678,-6 9-336,-5 3-291,-12 1-270,-2 7 47,-11 1-136,-2 4 44,-4 4 24,0 11-46,4 9-22,5 11 0,11 3-67,9-3 0,9-1 22,3-6 67,7-4-135,11-4 181,11-7-68,12 0-112,4-9 0,2-1-135,-1-1-269,9 11 180,-13 39 292,-9-8 88,-17 27-44,-16-23 90,-8-2-68,-9 2 90,-13-5 90,-6-3 0,-6-2-135,-3-5-44,-3-5 44,0-6-493,5-8-1256,9-7-4573,9-6 6255,10-9 0,8 6 0,4-6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35:25.57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38 399 15711,'-20'-6'2623,"4"2"-1973,15 2-269,1 1-134,0 0-225,0-4 45,0-2 24,13-5 65,13-6 24,26-1 21,18-5 113,19-5-457,-40 13 1,1-2 175,4-2 1,2-1-34,0-2 0,-1 0 22,-1 2 1,-1 0-12,-5-1 0,-1 2-11,33-9-45,-17 9-89,-13 11-180,-13 4-45,-11 5-67,-8-2-292,-10 2-492,-1 0-97,-7 0-6629,2 0 7936,-12 0 0,7 0 0,-7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35:26.11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1 287 12930,'10'16'2781,"4"-2"-2288,5-7 67,1 4-111,-1 7 156,-1 7-313,1 13 156,-1 7-134,3 8-180,3 6-134,2 1 68,2 1-68,0-1 23,-6-6-23,-5-8 44,-3-7 1,-9-19 112,0-7-90,-5-13-89,0-11 22,0-15 22,0-23-22,0-13 0,0-19 23,0-4-1754,0-11 1731,0 0-45,5 5 45,1 8-45,7 12 68,-2 11-135,5 6 67,-7 25 23,2 3-23,-6 23 1663,-1 1-1595,3 2-69,-1 0-88,3 0-472,0 5-246,1 6-5201,1 18 6053,-7-6 0,1 1 0,-5-16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35:26.685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112 141 17056,'-13'0'157,"1"0"-157,-4 0 0,1-1-45,3-8-134,2-3-1,4-10 90,2 3 90,2-3-112,2 3 90,0 4-45,0 2-23,5 8 68,3 1 22,7 4 179,0 7-89,0 6 44,-5 10 68,-5 5 89,-3 0-44,-2-4 179,-2-5-157,-7-8-44,-2-6-24,-13-3-201,6-4-358,0-8-584,9-4-1345,5-8-4036,2 1 6323,2 1 0,0 9 0,0 3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35:27.83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64 197 13222,'-26'-2'5247,"5"-1"-4328,14-3-202,3 0-67,1 2-291,2 1-179,0 1-180,1-2 45,0-1-23,6-2-22,12-6 0,13-4 0,15-4 22,8 1-22,5-1 0,3 4-22,-3 3 44,-4 2-336,-10 5-134,-10 2-292,-11 1 157,-12 2-314,-4 0 135,-7 2-875,0 0 1010,-4 0 380,-6 0 269,-5 5-44,-6 3 44,1 5 180,1 2 179,3-2 135,2 0 44,3-2-22,3 0-89,1 4 44,4 3 45,-1 10-112,3 8-90,-2 8-111,2 8 21,0 8-111,0 6-91,5-13 1,2 2 0,0 28-45,3-29 0,0-4 45,3 8-90,-1-15-156,-2-17-203,-4-12 90,-2-8-942,-2-5-223,-2-1 246,0-5-157,0-3-45,-4-5 650,-2 3 314,-3 3 404,-4 6 134,-7 11 337,4 2 358,-6 9 112,7-3-67,1-1 157,0-6 113,2 0 88,2-7 540,3-1-1145,3-3-179,2 0-134,2 0-180,4 0 202,11 0-157,12-3-22,16-6-68,7-6-44,6-3-2982,25-5-1458,-19 12 4462,13-6 0,-47 14 0,-8-2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35:28.60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30 42 12056,'-16'-15'1817,"4"2"-1773,10 7 203,2 1 246,0 5 6166,0-2-6345,7 2-180,11 3 45,14 5-88,13 3 21,7 4-112,7-2 67,2 2-67,7-2 22,-1 2-22,2 0 23,-2-2-1,-9 0-156,-8-2 44,-14-3-112,-11 0 45,-13-3-22,-5 2 156,-7 0 46,0 2-1,0 4 45,-15-1-67,-2 1 45,-18-1-67,0 2 44,-5 2-22,-2 6 23,-3 4-68,-1 10 90,-3 1-1391,-16 29-111,16-14-2265,-8 20 3722,19-27 0,19-18 0,2-10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35:29.63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477 1 21203,'-26'3'23,"-4"11"-46,-9 19 23,-6 7 23,-3 5-90,-1 0 111,1 1-88,3-3 88,5-2-111,6 0 67,6-4-45,8-1 23,8-7-23,4-6-22,5-8 0,2-6-68,1-6 23,0-1 45,0-2 90,11 0-90,10 0 134,15 0-67,37 0 0,-16 2-23,22 5 68,-29 1-67,-3 6 44,-12-4-44,-4 1-91,-12-7-1524,-4 1-829,-8-4-3767,-3 0 6233,-2-1 0,-2 0 0,0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01.59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224 1 15979,'6'18'90,"-6"1"-157,-4 8 180,-6 2-204,1 4 136,-5 4-90,-2 0 136,-3 4-91,-1 0-46,0 3 136,1 0-180,1-3 203,-1-3-226,3-5 203,1-4-134,2-7 111,5-5-45,1-8 45,6-4-67,0-4 785,1-1-807,0-7-1,0-5 68,3-9-135,3-2 135,6-2-112,1 1 89,4-4-111,0 2 21,6-3-22,0-1 46,4 1-1,0 0-112,-3 4 135,0 3-225,-2 2 225,-1 5-181,1 4 203,-2 3-89,-1 2 44,-1 3-22,1-1 89,-6 4-179,0-2 225,-6 2-225,0 0 202,-1 0-90,4 13 22,-7 1 23,2 12 45,-5 1-90,0 4 113,0-1-136,0 3 158,-3-4-135,-1 0 90,-4-2-67,2-2-135,-1 1-2355,0 9 585,2-11-2378,0 2 4305,2-17 0,1-5 0,1-4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15.45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1 8984,'18'83'2623,"1"-9"-2555,-1-46-1,3 1-44,0 0-46,-1-5-716,-3-4-1100,-4-9 1839,-3-5 0,-5-4 0,-2-2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02.39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161 24 10509,'-10'20'358,"1"-1"-290,-2-7 380,1 3-89,0 1 45,1 0 67,-1-3-46,3 2-110,-4-2-181,0 4 23,0-1-157,-1 0 112,2 2-179,0 0 134,2 2-67,2 3 0,2-1 45,2-1-135,2-1 180,0-4-180,2-2 224,4-1-134,6-4 180,7-3-180,5-4 67,5-2-67,18-9 90,-11-3-180,10-8 158,-18-6-247,6-10-46,-8 4 23,3-6-179,-13 9-22,-2 0 156,-7 0-157,0-1 247,-5 4 1,-1 2 200,-1 7-66,0 1 156,-4 7 158,-14-3 44,0 7-201,-11-5 156,5 9-89,-1-2-45,-1 3-224,-1 0 134,1 3-179,-9 6-853,14 0-1007,-2 3 1972,15-6 0,5-3 0,0-2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09.00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190 55 7415,'-15'-3'3340,"3"-1"-2353,7 4-449,3-4-112,-1 1-67,0-4-23,0 1-89,-1-1-68,-1 3 1,0-1-23,0 1 67,1 2 90,0 0 112,2 1 22,-2 0-67,4 0 90,-1 1-426,-3 0-45,-1 1 45,-5 11 89,1 6 1,-2 15 67,2 5-23,-2 3-89,2 4-68,-1-1 45,1-1-67,2-2 0,0-4 0,1-2 23,3-4 21,1-4-88,2-6 44,0-4 67,0-10-45,0-1 23,0-6 45,2 0 22,4-7-89,7-9-23,4-9 0,4-9 0,4-3 22,-2-1-44,5-2-90,11-14-46,-9 14-43,10-7 89,-16 23-23,-1 6 46,-5 7-91,1 5 113,-8 4-23,3 2 90,-6 0-45,0 6 45,-1 6 0,-4 9 45,-1 9-23,-2 23 23,0-8-67,-3 13 89,-4-19-67,-1-2 112,-4-6-44,3-3-68,1-6 45,2 1-718,3-8-1412,2-2-2511,1-9 4596,0-2 0,0-2 0,0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13.719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53 199 13940,'23'11'672,"0"-2"-470,-5-7-68,3-1 1,4-1-113,4 0 45,4 0-44,0 0-1,3 0 1,-3-1-23,-2-4 44,-4-1-44,-5-2 23,-3-1-23,-3 1 22,1-2 1,-3-1 0,-1 1-46,-3 0 68,-3 0 0,-3 0-45,-1-1 67,-2-1-67,0 1 45,-1-3-23,0 3-44,-3-1-23,-4 3-89,-4 0-1,-5-1-179,-12 0 269,3 3-22,-9 1 22,6 5 0,-2 1 45,1 0-314,-16 0 292,11 4-1,-12 0 23,16 6 0,2 1 0,2 0-22,2 3 22,3-1-45,2 3 23,7-2-1,3 1 1,6-1-1,0 9 46,3-5-46,0 5 68,6-7 0,6 0 22,7 2 23,6 0-1,-1-1 2,3-2-24,3-1-22,20-1-23,-9-4-22,14-1-22,-16-5-539,2-1-695,-1-2-3653,16-3 4909,-18-7 0,-3 6 0,-22-5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14.80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121 210 8581,'4'15'4170,"0"-4"-3452,4-11-338,0 0-133,5 0-112,1 0-68,2 0 0,7 0-67,-4 0 23,4 0-23,-6 0 44,2 0 1,1 0-45,2-5 45,-1-3-45,-2-5 22,-3-2-89,-5-3 0,-3 1-179,-3-12 201,-3 11 0,-1-9-44,-1 12-91,0-1 23,-4 3 0,-4 0 45,-6 3 45,-4 2 22,-2 2 23,-1 3-23,0 2 0,-9 1 45,6 4 0,-10 3 22,11 8-44,-1 3 22,1 4 0,-1 0 0,0-1 22,-5 11 68,9-11-112,-1 5 89,10-11 0,3 0 23,3-2 22,1 0 0,2-3 22,1 7 91,1-3-91,0 6-44,6-5-23,3-1 45,8-2-23,5-1-21,1-1 22,18 3-90,-8-4 0,13 1 45,-10-5-225,3 1-560,2-1-874,-3-1-1143,0-3 2757,-5 1 0,-15-2 0,-5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15.49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376 129 14208,'4'-26'516,"-3"1"-448,-9 8 156,-4 1-157,-8 1 0,-2 3-89,-4 4 44,-1 1-44,-5 6 44,-2-1-22,-2 2 22,0 2-44,3 4 0,4 5 22,6 7-23,6 1 23,5 4-89,4-2 89,5 0-45,0-2 45,3 1 0,0-3-23,0-1 1,14 6 44,0-9-22,12 6 23,-4-9-1,14-1-22,-7-5-22,10-1-180,-13-3-45,-5-3-201,-1-4-225,-4-3-66,0-7-158,-2-2-1,0-4-133,1-6-247,-2-4-538,0-5 1816,-4-4 0,-4 19 0,-2 3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15.83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130 0 7863,'0'21'2915,"0"3"-2220,0 0-67,0 6 269,0 1-247,0 3-246,-4 3 133,-2 6-21,-4 5-45,-1 3-90,0 5-179,1 2 22,0 2 0,0 2-44,1-3-45,2 0-113,0-5 0,2-3 23,3-5-45,0-9-112,1-6-830,1-8-1008,-4-7-2647,1-7 4597,-6-9 0,6-1 0,-3-3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18.20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35 49 10554,'-16'-11'3542,"5"3"-2466,8 3-89,3 0-180,-2 1-111,1 0-114,1 1-290,-1 1-203,1 1-156,1-1 45,12 1-1,9-1 46,19 1-46,6 1 46,9 0-23,2 0 22,1 0-156,-4 1-427,-4 2-291,-8 2-157,-4 0-22,-10 0-516,-9-2-740,-7-2 2287,-9-4 0,-1 3 0,-3-3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18.585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190 23 7437,'-11'-9'3296,"2"2"-2668,2 3-23,2 3-44,2-1-158,2 2-156,-1 0-179,0 0 492,-1 0 90,-4 13 23,-2 7-270,0 19 270,-3 8-359,0 10-23,-3 9-134,1 5-134,0 5 22,-1-2-45,4-1 44,-1-8-44,5-5 45,1-14-426,3-9-516,2-12-4035,1-14 4932,1-11 0,1-7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21.64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141 32 11249,'0'-14'2152,"0"3"-1680,0 8-226,-1 1-112,-2 1-111,0 1 44,-3 0-67,0 0 45,-1 5-23,-3 3 45,-1 7 68,-2 3-45,-2 3-23,1 2-67,0 3 23,2 1-23,2 3 22,3-1-44,2 3 66,2-5-44,2-1 0,1-6 0,0 0 0,0-9-22,8 1 44,3-9 23,9 0 0,3-3-23,13-9 1,-9-4-23,9-7 0,-14-1 0,-2 3 22,-4 2-22,-2 2 23,-4 1 44,2-9-134,-4 6 134,1-5-134,-5 6 67,-1 3 67,-2-3-134,0 0 67,-1 1-90,0-11-22,-5 7 45,-2-4 44,-8 9 1,-2 4-45,-2 4 44,1 2 23,-1 2-90,4 1-336,0 0-291,5 0-584,-2 3-4528,1 3 5829,3-1 0,1 1 0,5-6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28.73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313 41 16428,'-7'-14'0,"-2"0"-22,-3 10 22,-4-2-45,0 5 45,-1-1-67,0 2 134,2 0-134,1 3 67,0 0 0,1 5 0,-6 0-23,2 4 1,-2 2 22,1 3-22,3 3 22,1 2-23,2 2 46,2 0-46,0 1 46,2-1-46,0-1 1,3-1 22,0-1-45,4-2 67,0-1-112,1-2 45,0 6 23,5-6-23,5 5 67,11-8-22,6-3 0,7-3-672,1-4-650,1-1-3813,19-2 5135,-14 0 0,-2 0 0,-21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15.74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 11025,'35'79'807,"-3"-13"-852,-12-41-515,-3-4-1211,-4-3 1771,-3-5 0,-5-6 0,-2-4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30.28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345 422 11966,'-8'-5'1592,"-1"-3"-1277,0 1-24,-1-1-67,2-1-23,-4 2 24,1 1-158,-3 3-112,-2 2 45,1 1 0,-2 0 0,3 4-22,-5 7 89,-1 4-112,0 9 90,-2-1-45,2 4 0,0 2 23,0 0-46,2 1 46,3-3-23,5-2 22,1-2-44,5-5 44,1 0-67,2-4 68,1-2-46,0-1 23,0-2-45,1-1 23,6-1 44,5-1 23,5-3-22,17 0-91,-6-3-21,8 0-114,-11 0 91,-3-8-22,1-2 44,-4-9-201,3-2-628,1-17 448,-4 7 0,-1-10-134,-7 12 291,-5 3 157,1 3-381,-6-6 515,1 10-44,-2-3 67,0 12 67,0 3 135,0 2 67,0 1-134,0 3 582,0-1-672,-3 2 90,0 4 201,-3 6 112,0 6-67,2 7-89,0 1-180,1 2 67,1-2 91,1 3-136,1-5-22,0-1 0,0-2 22,0-3 1,4 2-67,3-2 21,6 1 1,3 0-90,3-5 90,-2 1-90,3-6 89,12-3 23,-5-1-89,12-8-46,-10-5 23,2-8-22,-3-2 67,13-9-23,-13 5-22,9-5-22,-16 5-113,2-1 90,-1-4-179,-1-2 135,2-6-494,4-22 516,-8 12-23,3-14 68,-15 21-315,1 5-22,-6 1-156,1 4 111,-3 4-89,0 2 89,0 5-22,-2-6 494,-2 8-1,-2-4 358,-2 12-66,-1 2-179,0 6-136,1-1-44,-2 2 23,-2 0-1,-2 0 157,-3 0 46,-5 0 134,-10 11-158,2 1 24,-7 14-1,7 4 269,1 6-336,3 7 314,-6 27-336,12-11-113,-1 19 68,12-18-68,5-1 0,3 1 23,-1-2-45,2-6 90,0-5-90,3-4 224,14 7-156,0-15-68,15 2 22,-6-20-112,5-8-493,1-4-1278,5-5-2713,2-15 4574,2-11 0,-18 6 0,-5-1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30.88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270 67 7841,'-9'-11'3139,"1"2"-2579,1 2-156,1 1-46,-3-3-110,2 3 43,-3-1-224,0 3 67,-2 0 69,-3 2-114,-1 1-66,-4 1-1,0 1 135,0 7 0,0 3 23,1 9-1,-1 4 157,4 5-202,1 4-89,8 4 23,3-1 44,4 3-90,5-4 1,3-2 21,6-7-66,1-5 44,2-7 46,1-4 44,17-5-135,-5-3-313,13-12-718,-10-6-5695,20-33 6749,-17 8 0,0 1 0,-23 21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31.45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58 0 10755,'-9'19'2063,"0"1"-1524,2 1 178,-1 5-247,0 3 2,0 4-91,3 0-202,2 0-44,2-3-135,1-1 44,0-7-21,3-1-23,3-6 67,9-1 90,-1-8-112,9-1 23,-2-5-159,3-9 2,4-6-292,-4-12-45,1-6 112,-8-3 44,-3 0 91,-6 4 22,-4 6 180,-3 6-1,-1 8 23,0 4-67,0 5-1,0 2 314,0 10-21,0 7 44,-3 13-67,-1 7-23,-3 4 22,1 1-134,0 0-67,5-3-23,-1-5 1,2-6-1,0-8-44,0-6-68,0-6-672,0-4-90,4-2-2556,2-8 3408,6-13 0,-6 9 0,1-9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31.88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24 0 11227,'0'15'1928,"0"4"-1076,-2 7-315,0 10 69,-3 11-45,-1 7-315,2 6 68,1 6-157,2 0-67,1 6-1,0-4-66,0-2 22,0-6-68,0-8 68,0-8-583,0-13-852,0-11-1323,0-12 2713,0-12 0,0-4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32.556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138 173 10599,'2'-12'2578,"0"-2"-2085,-1-7-268,0 0 66,-1 0-22,0 3-247,0 2 23,0 3-45,0 1 67,0 3 158,0 2 111,0 3-291,-1 1-68,-5 2 23,-2 1-22,-4 2 22,-3 10-22,-2 8 22,-11 27 22,9-9 23,-5 12 44,16-17-44,4-3 23,2-5-23,2-2-45,0-7 89,17-2 23,-3-8-67,17-1 22,-5-12-179,1-9-179,1-12-359,9-20 583,-13 14 44,5-5 23,-19 21-23,-3 7 46,-5 5-46,-1 4-156,-1 2 157,0 5 44,0 4 0,0 5 135,0 5-22,2 0 67,4 1 22,4 0-90,6-1-21,5-5-68,6-2 44,3-8-111,6-1-45,6-3-628,10-11-2512,12-9 3207,3-19 0,-24 15 0,-11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33.05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0 104 18312,'22'4'829,"3"0"-761,5-5-46,8-2 0,6 0 23,6-4-45,5 1 45,1-3-224,-1 1-404,-7-1-359,-7 3-22,-8-1-292,-7 3-67,-6-1-538,-6-1-1546,-6-2 3407,-5-6 0,-3 7 0,0-2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33.35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6 1 11899,'-3'22'2713,"0"3"-2130,5-5-45,1 9-112,4 4-67,0 8-135,2 5-67,1 7-134,-4 5 44,3 1-90,-3 3 91,2-3-68,-1-4-90,0-4-717,0-5-516,1-6-1301,-1-5-3272,-2-16 5896,1-7 0,-4-11 0,0-1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34.00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9 250 12101,'14'7'1973,"1"-2"-1615,5-4-88,0 1-180,3 2-1,3-1-66,-3 0 21,4-2-21,-4-1-23,0-1-224,-1-7-337,-5-3-22,1-6-269,-6 0 0,-2 0 112,-4-2 471,-5 0-269,1-1 314,-2 1 112,0 1-292,-6 1-963,-11-10 403,-2 9 873,-10-6 69,9 13 90,-4 3 604,1 5 180,-2 2 68,0 2 537,-9 20-919,9-3-224,-6 15 157,17-7-269,3-3 178,6 4 181,3-1-224,2 4 492,0 17-358,2-8 22,8 13-157,6-12-22,7-3-157,6 1 22,1-5 1,2-7-68,2-6 0,0-11-22,4-4-23,4-6-1412,34-28-1099,-13 3-179,-19 2 0,1-1 2623,17-15 0,-26 19 0,-10 3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35.908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46 17034,'26'2'0,"10"-1"-23,11-1 68,12 0-67,2 0 44,1 0-201,-2 0-561,-9 0-157,-7 0-135,-8 0-290,-8-3-719,-7-1-2174,-7-5 4215,-6-6 0,-4 7 0,-4-2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36.24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49 0 12550,'-9'35'1323,"2"2"-920,2 3-135,-1 4 204,0 7-293,-1 1-157,3 2 1,1-1 21,2-1-44,1-6-134,0-4-718,0-9-269,0-6-897,0-10-1883,0-7 3901,0-7 0,0-3 0,0-2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16.54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38 9186,'15'47'2467,"4"4"-2042,8 8 114,2 1-114,3 2-222,-1-2 43,-2-6-650,11 18-156,-22-45-157,6-8-226,-25-54-43,-4-20-225,0-7 696,0-3 493,2 8 66,3 8 91,0 11 246,7 11-22,3 13 134,10 6-22,-1 7 112,4 6-315,-2 7-132,1 6 155,-2 5 68,0 1 89,-2 0-89,2 5 358,9 14-493,-7-7-89,9 8 44,-10-20-67,4-5-66,4-8-24,4-4 23,4-4 44,14-8-133,-12-9-248,11-10 0,-21-13-335,-3-9 133,-7-4-21,-6-3-113,-6 0-314,-5-10 807,-9 22 68,-7-2 202,-10 27 156,-3 6 135,1 6 247,-7 9-381,10 10-1,-6 11 46,9 8 43,4 3-21,3 1-135,7-4 23,3-3-22,3-2 66,3 2-157,7 1 23,4-1-68,7 0-66,0-7-180,14-3-358,-4-11-338,11-3-559,-10-14-808,-1-12-313,4-11 2533,-1-9 0,-12 16 0,-5 6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37.06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 9590,'6'14'2556,"-2"6"-1928,0 9 67,-1 5-247,-1 3-134,0 5-68,0 4-66,1 3 44,-2 1-201,2-1-1,-2-2 0,1-4 1,1-6-1,-3-3-22,2-10 90,0-3-157,0-7-1,1-8-44,1-3 0,3-3-247,3-8 225,1-10 67,5-9-90,2-7 90,4 1 22,5 1 67,14-9-22,-11 13-22,6-5 22,-17 19 22,-5 1-44,-3 7 44,-2 1-44,-2 3 0,3 1 22,-4 1-46,4 0 68,-6 8 46,0 1 89,-2 10 67,-1 2-134,1 1-68,3 7 23,3-11-45,4 2 112,3-12 23,5-1-1,4-3 1,8-1-113,4-2 1,26-3 66,-15-8-201,12-5-89,-24-7-159,-11 1 24,-5-1-695,-7-11 22,-6 9 135,-2-13 111,-4 13-178,-6 0 559,-5 5 382,-7 6 90,-4 6 202,-4 5 111,1 7 158,-2 9-90,1 11 134,-1 9-269,3 7 1032,-10 19-987,16-14-67,-2 8-67,16-26 21,2-8-65,5-4 110,9-5-89,9-3-44,39-4-740,-8-3-2579,27-10 3139,-19-8 0,-25 4 0,-6-3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38.32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0 164 13245,'3'12'560,"0"3"-157,-3 4-89,0 7 0,1 5 67,0 6-89,0 8-158,0 1-134,-1 6 68,3-3-68,-3-3 44,3-6-44,-2-10 23,1-8-23,1-12 157,-3-5 179,2-5 427,0 0-651,1-6-135,1-11 46,1-16-46,2-13 23,1-9-179,5-4-359,11-25 179,-2 18 0,7-12 90,-5 26-448,10-6-136,-9 20-962,5 0-607,-11 26 2422,-2 7 0,-7 4 0,-3 1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38.87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0 190 13469,'22'8'896,"0"0"-739,1-1-44,4-3 21,5-1 23,1-2-67,4-1 66,-1 0-88,2 0-1,-2-5 1,-2-2-46,-5-6 23,-3-3-68,-11-3-201,-6 0 0,-6-5-158,-3 1-21,-12-1-68,-4 1-314,-33 0 673,10 10-22,-17 3 112,18 8 66,-3 7 248,6 8 134,3 10-23,8 7 135,9 18-201,7-13-135,6 10-1,8-19 1,7-5-134,10-4 66,6-2-134,5-4-67,20-4-561,-8-3-1278,17-2-2578,-16-10 4484,1-4 0,-21 2 0,-7-1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39.40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327 43 13020,'9'-18'1569,"-8"3"-1254,-15 9-136,-6 3-112,-5 2 0,-6 1-67,-6 7 158,-5 8 43,-3 9-44,5 8-90,5-2 23,10-4-90,11-5 0,6-5 0,7-4-45,1-4 23,15 2 44,2-4 23,19 2-23,2-2-44,7 1-68,2 1-89,-1 0-247,-4 2 179,-7-1-44,-10 1 178,-9-2-43,-5 0-68,-8 0 224,0-2 0,-3 1 0,-3 1 22,-10 3-44,-7 0 66,-14 3-88,-5 0-68,-22 5-763,12-6-492,-11 1-1212,24-10 2579,6-3 0,15-1 0,5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39.86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 8917,'9'12'3206,"-1"7"-2062,-4 8-516,0 9-46,2 10 69,0 3-158,1 9-269,0 3-45,2 6 24,1 5-47,-1 3-156,2 2 68,-1-2-68,0-3 67,3-7-381,-4-10-561,3-13-537,-4-15-270,-1-15-582,-4-7 2264,-2-25 0,-1 15 0,0-15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40.30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35 104 13940,'4'-26'89,"6"4"-89,8 6 0,6 3 23,5 2-46,0 2 46,1 5-46,-5 1 46,0 3-46,-5 0 46,2 5-46,-3 2-21,-2 6-248,-4-2-67,-3 2 112,-5-1 23,0-1 67,-4 1 135,1 2 44,-6 2 46,-7 2 44,-9 4-90,-6-1 68,-5 2-1,-3-1-66,-3 1 67,-1-4-90,5-2 0,5-4-426,5-5-718,6-1-1300,1-3 2444,3-2 0,7-2 0,1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40.801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132 1 12505,'-21'25'1681,"1"0"-1120,6-2-158,-2 3-111,-1 4-23,2 0-202,3 0 67,4-4-134,4-1 45,1-4-45,1-2 0,2-3-22,0-3 22,0-5 0,0-3 22,7-2 90,6-2-44,9 0-23,7-1-90,1-4-90,2-7-179,-3-7-179,-1-6-337,-4-3-22,-2-3-672,-5 0-247,-6-5-898,-6 3 2669,-4-4 0,-1 17 0,0 4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40.905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 1 6586,'0'0'0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41.517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0 11428,'18'30'2041,"0"0"-1503,-12-8-68,1 6-66,-2 8-135,1 2-202,-1 6-67,0-3 23,0-5 44,-1-5-67,0-6 22,-1-9-44,-1-4 22,0-7-179,1-3-23,3-2-516,1-9 68,3-8-358,2-13 245,1-7 359,6-15 449,-3 13-45,3-5 67,-6 18-67,4 7 0,-5 5 23,5 5-68,-5 5 112,-1 3 46,2 1 66,-2 1-22,4 7 426,4 14-381,-6 1 403,2 12-157,-8-11-179,-2 6 45,-2-2-135,-1 2-133,-2-2 43,2 11-44,-2-9-606,0 5-806,-3-14-1615,-5-6 2982,-4-6 0,2-5 0,3-4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42.174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227 40 13715,'10'-14'3004,"-2"4"-2734,-7 5-181,-1 4-44,1-2 22,-1 2 1,-1-2-91,-6 1 1,-6 1-45,-8 1 44,-7 6-66,-3 7 89,-1 9-23,4 5-22,4-2 23,9-4-45,6-4-337,4-6 314,8-2-22,7-3 112,6-1 0,24 2-22,-10 2 22,12 5-22,-16 1-68,-5 3 68,-5 2-46,-3 1 23,-6 0-112,-2 8 112,-5-7 0,-5 10 45,-7-8 0,-8 3 0,-8-2-22,-2 0 67,-2-5-942,-8 2-269,10-11-1300,-3-1 2466,16-14 0,8 3 0,4-3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17.140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236 641 10330,'-30'-10'1502,"3"1"-1144,5 9-268,1 0-23,-2 0 91,-1 0 155,3 1-66,-1 8-67,5 6 156,3 13 68,6 1-46,3 9-44,4 0-90,1 5 23,2 1-68,8-1-157,3-4 46,7-8-68,-2-10 45,-2-11 0,-1-6 22,-3-4-112,1-16-157,-2-12-313,-3-22 88,2-16-65,-7-6-2,0-7 292,-3-1-291,0-4-90,0-4 180,-4 0 245,-4 0 113,-6 10 68,-2 7 89,4 17 112,2 16 45,5 16 113,1 12-136,3 7 1,1 3 22,0 8 112,0 13 157,0 17-135,1 20 24,6 12-159,1 6-21,6 7-289,3 3 221,2 4-111,2 2-35,-5-27 1,-1-1 11,7 30-45,-8-37 0,0-3-157,3 4-673,-2-16-829,2-12-583,-2-12-2847,0-8 5089,-5-6 0,-4-4 0,-5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42.885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9 219 10913,'16'5'2847,"2"-2"-2399,2-3-201,5 0-90,5 0-22,0 0-113,3 0 1,-4 0-1,-1 0 45,-4 0-44,-3 0 21,-4-1 1,-2-7-90,-5-3-291,-2-8-23,-3-3-313,-2-1 66,-2-3 449,-1 4-291,0 1 448,-5 4 45,-4 1 246,-6 3 1,-2 1 22,-2 4-135,1 3-179,-2 3 179,-2 2-156,2 0-1,-11 4 136,8 5 88,-9 9-22,7 8 225,2 3-113,2 4 67,1 16-22,9-10-178,2 11 110,7-19-22,2-3-156,0-3 157,5-3 44,11 1 404,29 1-538,4-7-113,25-3 23,-5-10-89,10-4 22,7-5-566,4-10-779,-1-6-1009,-4-11-1996,-8-3 4305,-9-6 0,-31 18 0,-13 2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6:06:44.572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0 1 17213,'2'6'717,"-1"-1"-493,0-5-134,0 0-157,1 0 67,1 0-23,2 0 68,0 0-45,2 0 23,-1 0-46,1 0 23,-1 2 23,1-2-46,-1 2 46,3 0-46,-2 0 46,1 0-23,0 0 0,-1 1-23,-3-2 46,2 2-23,-3-3-23,1 3 46,-2-2-46,-1 2 23,0 3-22,-1-2 44,3 5-44,-3-2 22,3 2 22,-3-3-22,3-1-22,-3-2-359,1-1-135,-1 0-1233,0 4 762,0 1-1299,-1 6-1683,-8-3 3969,-5-2 0,3-4 0,0-4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6:29.826"/>
    </inkml:context>
    <inkml:brush xml:id="br0">
      <inkml:brushProperty name="width" value="0.07056" units="cm"/>
      <inkml:brushProperty name="height" value="0.07056" units="cm"/>
      <inkml:brushProperty name="color" value="#FFC114"/>
    </inkml:brush>
  </inkml:definitions>
  <inkml:trace contextRef="#ctx0" brushRef="#br0">752 1091 17617,'3'13'919,"0"-3"-695,-3-10 202,0 0-269,-5 0 0,0 0-68,-5 1 23,0 0 1,1 0 21,-2 0-66,2 1-24,-1-1 24,1 2-68,-1-3 67,2 2-45,-5-2 45,1 0 90,-2 0-66,-2 0 20,-1 0 24,-2 0-1,-1 0-111,1 0 89,1 0-112,1 0 67,-1 0-67,0 0 89,-1 0 91,-11-6-90,7 1-23,-7-6 0,10 0-67,0-2 45,1 0-45,0 1 23,2 0-46,1 1 46,1-4-23,0 0 0,1-1 0,-4-7 44,2 8-44,1-7 23,1 10-46,4 0 46,-3 0-68,0-1 67,2 0-66,-2-10 66,4 5-67,-1-8 68,1 9-46,3-3 46,-1 1-23,-1-8-23,3 8 1,-3-5 44,5 8-44,-1 0 22,2-1 0,-1 1 22,2-2-67,-2-3 68,1 2-46,1 0 1,1 3-23,0-8 90,0 8-112,0-6 134,0 6-157,0 0 135,0-1-90,0 0 68,0 0-46,4 0 1,-1-2 22,6 4-67,-2-3 22,4 1 23,0 0-1,3 1 23,-1 3 0,0 1-22,1 1 22,4-4 0,-4 3-46,4 0 46,-5 4-22,0-1 44,2 0-44,7-6 22,-6 5 0,7-3 22,-8 4-44,0-1 44,0 1-67,-1-1 90,-1 2-67,1 2 44,1-1-44,0 4 22,3-2 0,5 0 0,-6 0 0,4-2 22,-8 3-22,2 0 23,-2 1-46,1 1 23,-1 0 0,1 0-22,1 0 22,5-1 0,-5 2 0,4-2 22,-7 3-44,-1 0 22,1 0-23,5 0 23,-2 0 23,5 0-23,-5 0-67,1 0 111,-3 0-88,0 0 44,-2 0 0,4 0-23,-2 0 1,1 2 67,-4 1-90,-2 0 45,0 2 0,1-2 0,-1 3-23,9 5 23,-6 0 0,7 6 0,-10-4 0,2 0 0,0-1 23,0 1-1,1 0-44,-1 0 22,-2-1 0,-1-1 22,2 1-22,-3 2 0,2-1 0,3 10 23,-1-6-46,2 5 90,-3-9-134,-2 1 134,-1-1-67,-2 2 0,0 1 0,2 7 23,-1-6-23,0 4 22,-2-8-44,0 1 67,0-1-45,0 6 23,-2-6-1,1 5-22,-2-7 0,0 1 23,0 2-46,0-1 46,0 2-23,0-1 44,0-1-44,0 1 23,0-1-1,0 4 23,0-3-67,0 0 44,-3 0-22,0-2 22,-3 3-22,0 1 23,-1-1-23,1 0 0,-1 0 0,-1 3 67,3-6-112,-2 3 90,3-6-90,1-2 112,-1 2-134,-2 1 112,3-4-90,-4 5 90,3-5-90,-2 4 90,1-1-90,0-1 112,2-1-44,-4 0-46,2-2 23,0 2 0,0-3-22,1 3 67,1 1-68,-1 0 68,0 1-67,1-1 22,-2 0-23,3 0 68,-1-3-45,-1 2 0,-1-3 0,-3 4 45,1-3-67,-1 3 44,1-3 0,1-1-22,0 0 0,1-1 0,2 0 23,-4 1 22,3 1-45,-2-2 67,1 1 0,0-3 23,0 1-45,0 1-23,0-2 23,-1 2-22,-1 0 44,-5 0-22,2 0-1,-9 3-44,7-3 90,-5 5-45,4-8-23,-1 3 23,3-3-67,-1 0 66,3 0-44,-1 0 23,2 0-46,-1 0 46,2 0-46,-2 0-425,2 0-4911,-17-4 5359,-2-7 0,2 4 0,6-3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6:31.136"/>
    </inkml:context>
    <inkml:brush xml:id="br0">
      <inkml:brushProperty name="width" value="0.07056" units="cm"/>
      <inkml:brushProperty name="height" value="0.07056" units="cm"/>
      <inkml:brushProperty name="color" value="#FFC114"/>
    </inkml:brush>
  </inkml:definitions>
  <inkml:trace contextRef="#ctx0" brushRef="#br0">282 0 17662,'-18'27'246,"0"-2"0,1-2-66,-3 2-1,-3 7-67,-3 4-67,0 6-22,-3-2-1,6 2-22,0-4 0,6-2 0,2-1-291,4-6-337,2-5-628,5-7-582,1-6-1525,3-5 3363,0-4 0,0-1 0,0-1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6:31.780"/>
    </inkml:context>
    <inkml:brush xml:id="br0">
      <inkml:brushProperty name="width" value="0.07056" units="cm"/>
      <inkml:brushProperty name="height" value="0.07056" units="cm"/>
      <inkml:brushProperty name="color" value="#FFC114"/>
    </inkml:brush>
  </inkml:definitions>
  <inkml:trace contextRef="#ctx0" brushRef="#br0">449 0 16406,'-11'12'1120,"-4"4"-738,-5 12 22,-4 5-91,-1 5-21,-3 6-68,-4 4-156,-1 4-46,-4 1 0,4 3 46,1-2-91,4 1 68,3-3-202,0 1-45,4-5-246,2-6-46,2-9-178,5-12-337,5-5-2152,3-10-270,4-2 3431,0-16 0,0 9 0,0-8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6:32.328"/>
    </inkml:context>
    <inkml:brush xml:id="br0">
      <inkml:brushProperty name="width" value="0.07056" units="cm"/>
      <inkml:brushProperty name="height" value="0.07056" units="cm"/>
      <inkml:brushProperty name="color" value="#FFC114"/>
    </inkml:brush>
  </inkml:definitions>
  <inkml:trace contextRef="#ctx0" brushRef="#br0">402 0 9545,'11'6'1950,"-3"0"-1456,-10-2 179,1-2 223,-2 3-111,0-2 0,-1 3-314,-3 1-46,-2 4 69,-2 5-23,-4 8 22,-2 9-67,-2 6-135,-2 10-44,-3 4 0,-5 6-68,-2 4-90,-3-1-44,4 0-45,-3-4 0,4-4-336,2-4-448,4-11-1279,5-10-2466,6-15 4529,2-7 0,5-7 0,1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6:35.981"/>
    </inkml:context>
    <inkml:brush xml:id="br0">
      <inkml:brushProperty name="width" value="0.07056" units="cm"/>
      <inkml:brushProperty name="height" value="0.07056" units="cm"/>
      <inkml:brushProperty name="color" value="#FFC114"/>
    </inkml:brush>
  </inkml:definitions>
  <inkml:trace contextRef="#ctx0" brushRef="#br0">0 276 18670,'22'7'202,"2"-2"-225,0-7 91,4 1-68,5-2 22,-1 1 23,-1 0-68,-1 1 68,-1 0-67,-2 1 67,0 0-68,-2 0 46,-1 0 0,-1 0-23,-2 0-68,-3 0 68,-4 0 45,-5 0-90,-3 0 113,-5 0 940,-1 0-985,3-1-23,-2-3 0,5-5-45,-2-4 90,3-2-68,-1-1 23,1 1-22,2-2 44,-2 0-22,5-3 0,-2-2 0,1 0-22,-1 1 22,0 5-22,-1 2 22,-3 5-45,-1 3 45,-3 3-67,-1 2 44,1 1 23,0-1-22,2 0 22,1-1 45,-2 2-68,1-2 46,-1 2-46,0-1 23,0 1-22,0-3 22,-2 3-90,2-1 90,-3 1-23,3 0 46,-1 0-23,-1 0-23,2 0 1,-3 0-1,2 0-44,0 0 67,1 0-45,1 2 45,2 4-22,1 5 67,2 7-45,-2 3 45,1 6-45,0 2 22,2 3-22,0 1 22,1 3 1,5 20 22,-5-12-45,4 12 45,-6-21-67,1-4 44,-2-2-22,0-6 0,-1-3 0,1 1 67,-2-9-134,1 2 134,-3-10-89,-2-2 291,-1-2-202,1-5-67,-1-8 45,3-7-68,-2-8 46,2-2-68,-4 0 45,2-2-23,-1-2-66,-1 1 44,4-7-89,-2 5 111,2-2-89,0 4 89,-1 5-44,2 0 0,-3 7 0,3 2 22,-2 4-22,2 5 22,0 0-22,4 2 89,-2 0-44,1 1 44,-2 3-67,-3 1 45,1 2-134,-1-1 89,0 2-45,0 0 90,1 0-23,0 0 69,2 0-69,-2 3 46,2 0-23,-2 3-23,1 1 46,1 10 111,-1 1-134,4 7 67,-3-1-67,1 0 90,1 0-90,1 2 45,2-3-23,2 2 1,-1 0-1,6 12 23,-5-8-68,2 8 68,-5-11-90,-3-1 90,1-1-67,-2-2 22,3-4 22,-3-3-67,-1-7 45,1-2 23,-3-5-23,2 1 89,0-2-21,3 0-1,2-10-45,11-21 1,-5-3-46,9-16 23,-7 10-67,0-2 45,3 0-68,-3 2 68,2 4-46,-1 2-44,-3 2-179,7-8 201,-8 11-45,5-4 135,-8 16-112,1 3 90,-3 4-45,-3 3 44,-1 4-21,-5 0 44,2 3 0,-2-3-45,2 3 0,3-1 0,-4 1-44,4 0 178,-2 0 23,3 7 45,0 4 0,1 11-112,1 3 67,4 20-22,-3-10-68,3 12 46,0-13-46,-2 1 0,5 2 46,-1 0-46,0 1 0,3 11 23,-4-14-90,1 4 90,-7-20-67,-4-6 44,-1-6 23,0-3-23,-3-2 1,1-1 66,1-1-66,-1 0 66,2-6-89,1-9 45,1-11-67,-2-10-23,2-6-89,-4-2 66,1-1-88,1-13 156,-1 19-68,2-6 68,-1 27-44,1 6-1,-1 7-45,0 3 22,-2 2-178,0 0 246,1 0-45,1 0 67,0 0-22,0 0 23,-2 0-23,2 0 67,-2 0-134,3 0 156,1 1-111,-1-1 44,3 3-22,-1-3 45,3 3-45,1-3 45,1 3-67,2-3 89,2 1 1,10-1-23,-4 0-45,9 0 22,-9 0-22,-1 0 22,-1 0-44,1 0 44,-3 0-22,3 0 23,-4 0-23,0 0-45,-2 0 67,4 0 1,-1 0-23,3 0 0,-2 0 0,0 0 0,0 0 22,1 0-22,-3 0 0,2 0 0,-5 0 0,0 0 0,-5 0-22,-3 0 44,-1 0-22,-1 0 45,0 0-90,-1 0 90,-1 0-2467,0 0-2152,-9 0 4574,-11-3 0,5 2 0,-3-3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6:45.885"/>
    </inkml:context>
    <inkml:brush xml:id="br0">
      <inkml:brushProperty name="width" value="0.07056" units="cm"/>
      <inkml:brushProperty name="height" value="0.07056" units="cm"/>
      <inkml:brushProperty name="color" value="#33CCFF"/>
    </inkml:brush>
  </inkml:definitions>
  <inkml:trace contextRef="#ctx0" brushRef="#br0">46 0 18087,'5'16'449,"-1"-3"-382,-4-9-22,0 1 134,0 2-45,0 0-21,0 2-1,0 1 45,0 7-135,0-1 46,-1 16 21,0-12-66,0 9 44,1-6 22,0 3-21,0 13-68,0-10 45,0 7-45,0-14 67,0-1 0,0 17-44,0-16 22,-1 12-45,-1-19 22,-1 3-44,1 0 66,-1 2-21,0 2-1,-1-1 1,0 0 21,0 6-66,3-8 67,-2 6-68,3-8 68,-1 0-67,1-1 44,0 0-44,0-2 22,0 11 0,0-7 22,0 10-44,0-10 67,0 5-68,0-3 90,0 2-89,0 0 67,0 8-45,0-8 45,0 5-68,0-12 68,0-1-23,0-2 23,0-1-45,0 2 23,0-1-46,0 0 68,0 0-67,0-2 44,0 3-44,0-5 66,0 4-66,0-3 68,0 0-46,0 1 44,0-1-88,0 3 111,0 4-90,0-3 46,0 2-23,0-3 22,0-4 0,0 2 158,0 2-68,0-4-45,0 1-45,0-2 45,0-1-67,0 1 23,1-1-46,-1 1 135,1 5-21,-1 0-24,0 3-45,2-6 23,-2-1-67,1-5 89,-1 0-493,0-3-897,0-4-2601,0-14 3924,-11-14 0,8 10 0,-9-3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6:46.865"/>
    </inkml:context>
    <inkml:brush xml:id="br0">
      <inkml:brushProperty name="width" value="0.07056" units="cm"/>
      <inkml:brushProperty name="height" value="0.07056" units="cm"/>
      <inkml:brushProperty name="color" value="#33CCFF"/>
    </inkml:brush>
  </inkml:definitions>
  <inkml:trace contextRef="#ctx0" brushRef="#br0">1 190 18760,'11'0'628,"3"-6"-583,8-5 22,5-8-67,3-5 22,5 2-89,0-2-179,-2 6-69,-3 3-245,-6 2 201,-4 3-90,-5 0-88,-7 4-181,-3 0-22,-4 5-515,-1-2-1361,0 3 0,0-2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6:47.337"/>
    </inkml:context>
    <inkml:brush xml:id="br0">
      <inkml:brushProperty name="width" value="0.07056" units="cm"/>
      <inkml:brushProperty name="height" value="0.07056" units="cm"/>
      <inkml:brushProperty name="color" value="#33CCFF"/>
    </inkml:brush>
  </inkml:definitions>
  <inkml:trace contextRef="#ctx0" brushRef="#br0">0 158 17235,'24'9'1099,"1"-7"-897,-5-11-180,3-3 1,4-1-1,0 1-22,3-1 22,0-2-66,-3 2-180,2 2-158,-5 2-134,-1 2-425,-4 0-180,-3 0-202,-5-3 0,-2 1-583,-4-1-627,-2 4 2533,-1 2 0,-2 2 0,0 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0:32:17.973"/>
    </inkml:context>
    <inkml:brush xml:id="br0">
      <inkml:brushProperty name="width" value="0.08571" units="cm"/>
      <inkml:brushProperty name="height" value="0.08571" units="cm"/>
      <inkml:brushProperty name="color" value="#FF7FFF"/>
    </inkml:brush>
  </inkml:definitions>
  <inkml:trace contextRef="#ctx0" brushRef="#br0">155 1 11316,'-22'0'1794,"0"0"-1435,5 1 157,-3 4 21,1 3-424,2 5-1,2 8 112,5 5-67,2 15-45,5 9 23,1 16-23,2 10 0,6 7-1490,7 5 1401,10 1-1,5 0-159,2-7 137,-2-6 0,-3-12-179,-2-9-202,-2-8-67,-6-10-382,-4-7-202,-7-6-358,-2-6-84,-5-5 1474,-12-7 0,9-3 0,-9-3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6:47.753"/>
    </inkml:context>
    <inkml:brush xml:id="br0">
      <inkml:brushProperty name="width" value="0.07056" units="cm"/>
      <inkml:brushProperty name="height" value="0.07056" units="cm"/>
      <inkml:brushProperty name="color" value="#33CCFF"/>
    </inkml:brush>
  </inkml:definitions>
  <inkml:trace contextRef="#ctx0" brushRef="#br0">1 98 17123,'11'0'1816,"1"0"-1749,3 0 24,2-4-91,5-2 67,2-10-67,3 2 45,2-4-157,-2 6-270,-3 4-89,-4 1-134,-7 5-247,-3-2-224,-4 1-203,-3 2-626,-2-2-210,-1 3 0,0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6:48.141"/>
    </inkml:context>
    <inkml:brush xml:id="br0">
      <inkml:brushProperty name="width" value="0.07056" units="cm"/>
      <inkml:brushProperty name="height" value="0.07056" units="cm"/>
      <inkml:brushProperty name="color" value="#33CCFF"/>
    </inkml:brush>
  </inkml:definitions>
  <inkml:trace contextRef="#ctx0" brushRef="#br0">0 67 18939,'10'3'494,"3"0"-450,9-3-21,2-3-1,5-2 1,-1-1-23,-3-1 44,0 2-88,-2-2-46,-1 1-201,0-3-113,-3 3-269,-3 0-560,-4 2-897,-1 3-2085,-2-2 4215,-4 2 0,-1-1 0,-4 1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6:59.213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228 0 19746,'-7'34'23,"-2"6"22,-9 1-45,-4 12 45,-1 7-45,-2 2 22,5 5 1,0-2-23,6-2 44,-1-4-66,3-4 67,1-9-90,0-6 90,4-6-68,1-9 23,2-6-156,2-8-159,1-7-290,1-1-2152,0-3-293,0-8-2354,1-4 5404,5-8 0,-4 7 0,3 3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6:59.810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15 129 15531,'-1'-17'1816,"0"4"-1210,-3 9-1,4 1-89,-4 0-45,2 0-135,1 0 0,-1 2 359,2 0-605,0-1 44,0 1-111,0-1 134,0-2-22,8 1 21,7-3-66,11 1-68,10-4 46,3 2-46,4-3 23,-1 1-45,-2 2 0,-5 0-112,-4 2-135,-9 2-157,-5 2-88,-7 1-248,-5 0 67,0 0-247,-4 0-357,0 5-719,-1 2-2286,-5 7 4282,-9 2 0,6-6 0,-5-2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7:00.249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0 52 17886,'27'-2'874,"3"1"-673,5-3-133,4-1-45,2 0 44,4-1-89,-6 0 66,0-1-44,-9 2 23,-7 0-23,-5 3-158,-8 0-245,-1 1-90,-5 0-449,2 1-336,-3 0-448,1 0-1189,-2 0 1106,-1 0 1,-1 0-1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7:13.153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38 0 21495,'3'24'135,"-4"5"-90,-3 4-23,-4 6 0,1 0-44,1 1 67,-1-1-90,5 1 112,0-6-112,0-3 1,2-7-495,-1-6-514,1-6-449,0-5-1234,0-4 1174,0-1 0,0-2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7:14.481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0 118 19971,'22'0'112,"6"0"-112,9 0 67,7 0-89,1 0 66,2 0-88,-3 0 88,3 0-44,-6 1 23,1 0-23,-4 0 0,-7-1 22,-2 1-44,-4 0 44,-4 0-67,-1-1 68,-2 0-68,-5 0 90,-3 0-68,-6 0 23,0 0 23,-4 0 918,1 0-941,-6-5 90,-5-3-90,-6-5 68,-7-3-68,3 0 45,-3 2-23,4 0-44,1 5 44,0 2-44,2 1 44,-1 3-22,4-1 45,0 1-45,5 0 22,3 2-44,3 0-449,2 1 426,7 0 67,4 0-22,9 6 23,3 2-46,2 7 46,1 0-46,-1 2 46,0-1-23,-2 0 22,-4-2-22,-4-1 0,-3-3 0,-2-1-22,-4-3 44,-1-1-89,-2-2 44,-1 1 1,-1-2 179,-1-1-157,-8-1 67,-2 2-89,-11-1 44,-3 2-44,1 4 44,-3 0-67,4 5 68,1 1-23,-2 0-23,3 2 23,-4 1-45,5 0 68,1-1-68,4-5-448,5 1-225,1-4-380,4 2-898,-2-3 1996,2-4 0,1 0 0,0-2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7:15.502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28 18 20419,'13'-10'-135,"1"3"135,-1 7 23,3 0-23,4 0 0,2 0 22,0 0-44,0 4 67,-1 0-90,-3 5 45,-2 1-23,-5 1 91,-4 6-91,-1 5 68,-5 8-23,1 5-22,-2 7 45,0 2-22,-5 2 45,-7-3-24,-7-3 46,-5-2-68,-2-7 45,0-3-44,1-11-337,-8-6-224,8-7-45,-3-2-516,11-11-3228,9-10 829,4-4 3498,16-8 0,-8 18 0,8 1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7:16.013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250 3 15509,'-16'-1'2309,"-1"-1"-1658,4 2-226,-2 0-200,0 0-1,-1 0 0,2 0-67,0 0-112,0 6 45,-1 1-68,0 10 68,-2 2-23,1 4-45,2 3 46,4-3-46,1 4 45,4-1-67,0-1 67,1 0-67,1-4 23,2-3-46,-1-1 23,2 5 0,7-4 23,5 4-46,9-8 68,7-1-67,5-2 67,3-3-23,4-4 23,-1 2-180,0 0-1097,10 2-338,-13-2-1098,5 0-2690,-21-4 5358,-7-1 0,-7 0 0,-4-1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02:47:16.549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0 0 19433,'7'36'1412,"-1"3"-1255,-5 10-45,2 5-23,1 4-89,0 3 45,0 0-627,-1-2-831,-2-6-2107,1-12-6054,-2-15 9574,0-14 0,0-9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8D00B-A97F-1D49-90B0-5C00E9C58F0F}" type="datetimeFigureOut">
              <a:rPr lang="ja-JP" altLang="en-US" smtClean="0"/>
              <a:pPr/>
              <a:t>2020/6/17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B1E19-CF36-A244-8A85-A1D4B9D837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322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7289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3009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686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langle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x^2(t)\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rangle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\int_0^\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infty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S_x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(f) {\rm d} 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418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593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H(\omega) = \frac{\tilde{x}(\omega)}{\tilde{F}(\omega)}\,\,\,\left(=\frac{\tilde{Q}(\omega)}{\tilde{V}(\omega)}\right)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Z(\omega) = \frac{\tilde{F}(\omega)}{\tilde{v}(\omega)} \,\,\,\left(= \frac{\tilde{V}(\omega)}{\tilde{I}(\omega)}\right)</a:t>
            </a:r>
          </a:p>
          <a:p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S_x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(\omega) = - \frac{4 k_{\rm B} T\,{\rm 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}[H(\omega)]}{\omega}</a:t>
            </a:r>
          </a:p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\frac{4 k_{\rm B} T\,{\rm Re}[1/Z(\omega)]}{\omega^2}</a:t>
            </a:r>
          </a:p>
          <a:p>
            <a:r>
              <a:rPr lang="en-US" dirty="0"/>
              <a:t>Y(\omega) = \frac{1}{Z(\omega)}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0640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\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ddot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{x} + \Gamma \dot{x} + m \omega_0^2 x = 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 \omega^2 \tilde{x} + 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\omega \Gamma \tilde{x}+m \omega_0^2 \tilde{x} = \tilde{f}</a:t>
            </a:r>
          </a:p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H(\omega) = \frac{\tilde{x}}{\tilde{f}} = \frac{1}{m(\omega_0^2-\omega^2) + 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\omega \Gamma}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\frac{4 k_{\rm B} T \Gamma}{m^2 (\omega_0^2-\omega^2)^2 + (\omega \Gamma)^2}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H(\omega) = \frac{\tilde{x}}{\tilde{f}} =</a:t>
            </a:r>
          </a:p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\frac{1}{m(\omega_0^2-\omega^2) + 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\omega \Gamma}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S_x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(\omega) = -\frac{4 k_{\rm B} T}{\omega} {\rm 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}[\frac{1}{m(\omega_0^2-\omega^2) + 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\omega \Gamma}]</a:t>
            </a:r>
          </a:p>
          <a:p>
            <a:endParaRPr kumimoji="1"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\frac{4 k_{\rm B} T\,\Gamma}{m^2 (\omega_0^2-\omega^2)^2 + (\omega \Gamma)^2}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9732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\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ddot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{x} + m \omega_0^2 (1+{\rm 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\phi_0) x = 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\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ddot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{x} + m \omega_0^2 [1+{\rm 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\phi(\omega)] x = 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4826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H(\omega) = \frac{1}{m(\omega_0^2-\omega^2) + {\rm 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m \omega_0^2 \phi(\omega)}</a:t>
            </a:r>
          </a:p>
          <a:p>
            <a:endParaRPr kumimoji="1"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{\color[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rgb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]{0.131345,0.999677,0.023624}H_R(\omega) = \frac{2}{\pi} \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mathcal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{P} \int_{0}^{\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infty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{\frac {\omega' H_I(\omega')} {{\omega'}^2 - \omega^2}} \, d\omega' </a:t>
            </a:r>
          </a:p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</a:p>
          <a:p>
            <a:endParaRPr lang="en-US" dirty="0"/>
          </a:p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\frac{1}{2} k \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langle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x^2 \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rangle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= \frac{m \omega_0^2}{2}\times\frac{1}{2 \pi}\int_0^{\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infty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- \frac{4 k_{\rm B} T}{\omega} {\rm 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}[H(\omega)] {\rm d} \omega \\</a:t>
            </a:r>
          </a:p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 =  - \frac{m \omega_0^2 k_{\rm B} T}{\pi} \int_0^{\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infty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\frac{1}{\omega} {\rm 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}[H(\omega)] {\rm d} \omega \\</a:t>
            </a:r>
          </a:p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 =  \frac{m \omega_0^2 k_{\rm B} T}{\pi} \frac{\pi}{2} {\rm Re}[H(0)] \\</a:t>
            </a:r>
          </a:p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 =  \frac{k_{\rm B} T}{2}</a:t>
            </a:r>
          </a:p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\frac{1}{2} k \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langle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x^2 \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rangle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= \frac{m \omega_0^2}{2}\times\frac{1}{2 \pi}\int_0^{\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infty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- \frac{4 k_{\rm B} T}{\omega} {\rm 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}[H(\omega)] {\rm d} \omega \\</a:t>
            </a:r>
          </a:p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 =  - \frac{m \omega_0^2 k_{\rm B} T}{\pi} \int_0^{\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infty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\frac{1}{\omega} {\rm 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}[H(\omega)] {\rm d} \omega \\</a:t>
            </a:r>
          </a:p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 =  \frac{m \omega_0^2 k_{\rm B} T}{\pi} \frac{\pi}{2} {\rm Re}[H(0)] \\</a:t>
            </a:r>
          </a:p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 =  \frac{k_{\rm B} T}{2}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8450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005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ja-JP" altLang="en-US" dirty="0"/>
              <a:t>マスタ タイトルの書式設定</a:t>
            </a:r>
            <a:endParaRPr kumimoji="0"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dirty="0"/>
              <a:t>マスタ サブタイトルの書式設定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 i="0">
                <a:latin typeface="Tahoma"/>
                <a:ea typeface="ＤＦＰ太丸ゴシック体"/>
              </a:defRPr>
            </a:lvl1pPr>
          </a:lstStyle>
          <a:p>
            <a:fld id="{6E6CF963-EA5C-9240-B7C0-4D125321CFEF}" type="datetime1">
              <a:rPr lang="en-US" altLang="ja-JP" smtClean="0"/>
              <a:t>6/17/20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25655" y="6476999"/>
            <a:ext cx="5507719" cy="274320"/>
          </a:xfrm>
        </p:spPr>
        <p:txBody>
          <a:bodyPr/>
          <a:lstStyle>
            <a:lvl1pPr>
              <a:defRPr sz="1400" b="1" i="0">
                <a:latin typeface="Tahoma"/>
                <a:ea typeface="ＤＦＰ太丸ゴシック体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+mn-lt"/>
                <a:ea typeface="ＤＦＰ太丸ゴシック体"/>
              </a:defRPr>
            </a:lvl1pPr>
          </a:lstStyle>
          <a:p>
            <a:fld id="{FF21C145-317C-4DEC-9A6B-045D66B7A0F9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>
              <a:defRPr baseline="0">
                <a:latin typeface="Corbel" panose="020B0503020204020204" pitchFamily="34" charset="0"/>
              </a:defRPr>
            </a:lvl1pPr>
          </a:lstStyle>
          <a:p>
            <a:r>
              <a:rPr kumimoji="0" lang="ja-JP" altLang="en-US" dirty="0"/>
              <a:t>マスタ タイトルの書式設定</a:t>
            </a:r>
            <a:endParaRPr kumimoji="0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orbel" panose="020B0503020204020204" pitchFamily="34" charset="0"/>
              </a:defRPr>
            </a:lvl1pPr>
            <a:lvl2pPr>
              <a:defRPr baseline="0">
                <a:latin typeface="Corbel" panose="020B0503020204020204" pitchFamily="34" charset="0"/>
              </a:defRPr>
            </a:lvl2pPr>
            <a:lvl3pPr>
              <a:defRPr baseline="0">
                <a:latin typeface="Corbel" panose="020B0503020204020204" pitchFamily="34" charset="0"/>
              </a:defRPr>
            </a:lvl3pPr>
            <a:lvl4pPr>
              <a:defRPr baseline="0">
                <a:latin typeface="Corbel" panose="020B0503020204020204" pitchFamily="34" charset="0"/>
              </a:defRPr>
            </a:lvl4pPr>
            <a:lvl5pPr>
              <a:defRPr baseline="0">
                <a:latin typeface="Corbel" panose="020B0503020204020204" pitchFamily="34" charset="0"/>
              </a:defRPr>
            </a:lvl5pPr>
          </a:lstStyle>
          <a:p>
            <a:pPr lvl="0" eaLnBrk="1" latinLnBrk="0" hangingPunct="1"/>
            <a:r>
              <a:rPr lang="ja-JP" altLang="en-US" dirty="0"/>
              <a:t>マスタ テキストの書式設定</a:t>
            </a:r>
          </a:p>
          <a:p>
            <a:pPr lvl="1" eaLnBrk="1" latinLnBrk="0" hangingPunct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eaLnBrk="1" latinLnBrk="0" hangingPunct="1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eaLnBrk="1" latinLnBrk="0" hangingPunct="1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eaLnBrk="1" latinLnBrk="0" hangingPunct="1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Corbel" panose="020B0503020204020204" pitchFamily="34" charset="0"/>
              </a:defRPr>
            </a:lvl1pPr>
          </a:lstStyle>
          <a:p>
            <a:fld id="{92107BCA-F505-8243-9FDF-3FB6AD2691BE}" type="datetime1">
              <a:rPr lang="en-US" altLang="ja-JP" smtClean="0"/>
              <a:pPr/>
              <a:t>6/17/20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Corbel" panose="020B0503020204020204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 baseline="0">
                <a:latin typeface="Corbel" panose="020B0503020204020204" pitchFamily="34" charset="0"/>
                <a:cs typeface="Arial" panose="020B0604020202020204" pitchFamily="34" charset="0"/>
              </a:defRPr>
            </a:lvl1pPr>
          </a:lstStyle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 bwMode="invGray">
          <a:xfrm>
            <a:off x="0" y="880239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Corbel"/>
              <a:cs typeface="Corbel"/>
            </a:endParaRPr>
          </a:p>
        </p:txBody>
      </p:sp>
      <p:sp>
        <p:nvSpPr>
          <p:cNvPr id="7" name="正方形/長方形 6"/>
          <p:cNvSpPr/>
          <p:nvPr/>
        </p:nvSpPr>
        <p:spPr bwMode="ltGray">
          <a:xfrm>
            <a:off x="0" y="1"/>
            <a:ext cx="9143999" cy="8802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Corbel"/>
              <a:cs typeface="Corbel"/>
            </a:endParaRPr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27839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altLang="ja-JP" dirty="0"/>
              <a:t>A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925959"/>
            <a:ext cx="8229600" cy="547484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altLang="ja-JP" dirty="0"/>
              <a:t>A</a:t>
            </a:r>
            <a:endParaRPr kumimoji="0" lang="ja-JP" altLang="en-US"/>
          </a:p>
          <a:p>
            <a:pPr lvl="1" eaLnBrk="1" latinLnBrk="0" hangingPunct="1"/>
            <a:r>
              <a:rPr kumimoji="0" lang="en-US" altLang="ja-JP" dirty="0"/>
              <a:t>B</a:t>
            </a:r>
            <a:endParaRPr kumimoji="0" lang="ja-JP" altLang="en-US"/>
          </a:p>
          <a:p>
            <a:pPr lvl="2" eaLnBrk="1" latinLnBrk="0" hangingPunct="1"/>
            <a:r>
              <a:rPr kumimoji="0" lang="en-US" altLang="ja-JP" dirty="0"/>
              <a:t>C</a:t>
            </a:r>
            <a:endParaRPr kumimoji="0" lang="ja-JP" altLang="en-US" dirty="0"/>
          </a:p>
          <a:p>
            <a:pPr lvl="3" eaLnBrk="1" latinLnBrk="0" hangingPunct="1"/>
            <a:r>
              <a:rPr kumimoji="0" lang="en-US" altLang="ja-JP" dirty="0"/>
              <a:t>D</a:t>
            </a:r>
            <a:endParaRPr kumimoji="0" lang="ja-JP" altLang="en-US" dirty="0"/>
          </a:p>
          <a:p>
            <a:pPr lvl="4" eaLnBrk="1" latinLnBrk="0" hangingPunct="1"/>
            <a:r>
              <a:rPr kumimoji="0" lang="en-US" altLang="ja-JP" dirty="0"/>
              <a:t>E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orbel"/>
                <a:cs typeface="Corbel"/>
              </a:defRPr>
            </a:lvl1pPr>
          </a:lstStyle>
          <a:p>
            <a:fld id="{AEB1BE42-A826-184C-89EA-075942990FC2}" type="datetime1">
              <a:rPr lang="en-US" altLang="ja-JP" smtClean="0"/>
              <a:t>6/17/20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orbel"/>
                <a:cs typeface="Corbel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400">
                <a:solidFill>
                  <a:schemeClr val="tx1">
                    <a:tint val="95000"/>
                  </a:schemeClr>
                </a:solidFill>
                <a:latin typeface="+mj-lt"/>
                <a:cs typeface="Corbel"/>
              </a:defRPr>
            </a:lvl1pPr>
          </a:lstStyle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600" b="1" kern="1200">
          <a:solidFill>
            <a:schemeClr val="accent1">
              <a:satMod val="150000"/>
            </a:schemeClr>
          </a:solidFill>
          <a:effectLst/>
          <a:latin typeface="Corbel"/>
          <a:ea typeface="ＤＦＰ太丸ゴシック体"/>
          <a:cs typeface="Corbel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1" sz="3200" kern="1200">
          <a:solidFill>
            <a:schemeClr val="tx1"/>
          </a:solidFill>
          <a:latin typeface="+mj-lt"/>
          <a:ea typeface="ＤＦＰ太丸ゴシック体"/>
          <a:cs typeface="Corbel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1" sz="2800" kern="1200">
          <a:solidFill>
            <a:schemeClr val="tx1"/>
          </a:solidFill>
          <a:latin typeface="+mj-lt"/>
          <a:ea typeface="ＤＦＰ太丸ゴシック体"/>
          <a:cs typeface="Corbel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1" sz="2400" kern="1200">
          <a:solidFill>
            <a:schemeClr val="tx1"/>
          </a:solidFill>
          <a:latin typeface="+mj-lt"/>
          <a:ea typeface="ＤＦＰ太丸ゴシック体"/>
          <a:cs typeface="Corbel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1" sz="2000" kern="1200">
          <a:solidFill>
            <a:schemeClr val="tx1"/>
          </a:solidFill>
          <a:latin typeface="+mj-lt"/>
          <a:ea typeface="ＤＦＰ太丸ゴシック体"/>
          <a:cs typeface="Corbel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1" lang="en-US" sz="2000" kern="1200" smtClean="0">
          <a:solidFill>
            <a:schemeClr val="tx1"/>
          </a:solidFill>
          <a:latin typeface="+mj-lt"/>
          <a:ea typeface="ＤＦＰ太丸ゴシック体"/>
          <a:cs typeface="Corbe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4.png"/><Relationship Id="rId21" Type="http://schemas.openxmlformats.org/officeDocument/2006/relationships/customXml" Target="../ink/ink82.xml"/><Relationship Id="rId42" Type="http://schemas.openxmlformats.org/officeDocument/2006/relationships/image" Target="../media/image92.png"/><Relationship Id="rId47" Type="http://schemas.openxmlformats.org/officeDocument/2006/relationships/customXml" Target="../ink/ink95.xml"/><Relationship Id="rId63" Type="http://schemas.openxmlformats.org/officeDocument/2006/relationships/customXml" Target="../ink/ink103.xml"/><Relationship Id="rId68" Type="http://schemas.openxmlformats.org/officeDocument/2006/relationships/image" Target="../media/image105.png"/><Relationship Id="rId16" Type="http://schemas.openxmlformats.org/officeDocument/2006/relationships/image" Target="../media/image79.png"/><Relationship Id="rId11" Type="http://schemas.openxmlformats.org/officeDocument/2006/relationships/customXml" Target="../ink/ink77.xml"/><Relationship Id="rId32" Type="http://schemas.openxmlformats.org/officeDocument/2006/relationships/image" Target="../media/image87.png"/><Relationship Id="rId37" Type="http://schemas.openxmlformats.org/officeDocument/2006/relationships/customXml" Target="../ink/ink90.xml"/><Relationship Id="rId53" Type="http://schemas.openxmlformats.org/officeDocument/2006/relationships/customXml" Target="../ink/ink98.xml"/><Relationship Id="rId58" Type="http://schemas.openxmlformats.org/officeDocument/2006/relationships/image" Target="../media/image100.png"/><Relationship Id="rId74" Type="http://schemas.openxmlformats.org/officeDocument/2006/relationships/image" Target="../media/image108.png"/><Relationship Id="rId79" Type="http://schemas.openxmlformats.org/officeDocument/2006/relationships/customXml" Target="../ink/ink111.xml"/><Relationship Id="rId5" Type="http://schemas.openxmlformats.org/officeDocument/2006/relationships/customXml" Target="../ink/ink74.xml"/><Relationship Id="rId61" Type="http://schemas.openxmlformats.org/officeDocument/2006/relationships/customXml" Target="../ink/ink102.xml"/><Relationship Id="rId82" Type="http://schemas.openxmlformats.org/officeDocument/2006/relationships/image" Target="../media/image112.png"/><Relationship Id="rId19" Type="http://schemas.openxmlformats.org/officeDocument/2006/relationships/customXml" Target="../ink/ink81.xml"/><Relationship Id="rId14" Type="http://schemas.openxmlformats.org/officeDocument/2006/relationships/image" Target="../media/image78.png"/><Relationship Id="rId22" Type="http://schemas.openxmlformats.org/officeDocument/2006/relationships/image" Target="../media/image82.png"/><Relationship Id="rId27" Type="http://schemas.openxmlformats.org/officeDocument/2006/relationships/customXml" Target="../ink/ink85.xml"/><Relationship Id="rId30" Type="http://schemas.openxmlformats.org/officeDocument/2006/relationships/image" Target="../media/image86.png"/><Relationship Id="rId35" Type="http://schemas.openxmlformats.org/officeDocument/2006/relationships/customXml" Target="../ink/ink89.xml"/><Relationship Id="rId43" Type="http://schemas.openxmlformats.org/officeDocument/2006/relationships/customXml" Target="../ink/ink93.xml"/><Relationship Id="rId48" Type="http://schemas.openxmlformats.org/officeDocument/2006/relationships/image" Target="../media/image95.png"/><Relationship Id="rId56" Type="http://schemas.openxmlformats.org/officeDocument/2006/relationships/image" Target="../media/image99.png"/><Relationship Id="rId64" Type="http://schemas.openxmlformats.org/officeDocument/2006/relationships/image" Target="../media/image103.png"/><Relationship Id="rId69" Type="http://schemas.openxmlformats.org/officeDocument/2006/relationships/customXml" Target="../ink/ink106.xml"/><Relationship Id="rId77" Type="http://schemas.openxmlformats.org/officeDocument/2006/relationships/customXml" Target="../ink/ink110.xml"/><Relationship Id="rId8" Type="http://schemas.openxmlformats.org/officeDocument/2006/relationships/image" Target="../media/image75.png"/><Relationship Id="rId51" Type="http://schemas.openxmlformats.org/officeDocument/2006/relationships/customXml" Target="../ink/ink97.xml"/><Relationship Id="rId72" Type="http://schemas.openxmlformats.org/officeDocument/2006/relationships/image" Target="../media/image107.png"/><Relationship Id="rId80" Type="http://schemas.openxmlformats.org/officeDocument/2006/relationships/image" Target="../media/image111.png"/><Relationship Id="rId3" Type="http://schemas.openxmlformats.org/officeDocument/2006/relationships/image" Target="../media/image50.emf"/><Relationship Id="rId12" Type="http://schemas.openxmlformats.org/officeDocument/2006/relationships/image" Target="../media/image77.png"/><Relationship Id="rId17" Type="http://schemas.openxmlformats.org/officeDocument/2006/relationships/customXml" Target="../ink/ink80.xml"/><Relationship Id="rId25" Type="http://schemas.openxmlformats.org/officeDocument/2006/relationships/customXml" Target="../ink/ink84.xml"/><Relationship Id="rId33" Type="http://schemas.openxmlformats.org/officeDocument/2006/relationships/customXml" Target="../ink/ink88.xml"/><Relationship Id="rId38" Type="http://schemas.openxmlformats.org/officeDocument/2006/relationships/image" Target="../media/image90.png"/><Relationship Id="rId46" Type="http://schemas.openxmlformats.org/officeDocument/2006/relationships/image" Target="../media/image94.png"/><Relationship Id="rId59" Type="http://schemas.openxmlformats.org/officeDocument/2006/relationships/customXml" Target="../ink/ink101.xml"/><Relationship Id="rId67" Type="http://schemas.openxmlformats.org/officeDocument/2006/relationships/customXml" Target="../ink/ink105.xml"/><Relationship Id="rId20" Type="http://schemas.openxmlformats.org/officeDocument/2006/relationships/image" Target="../media/image81.png"/><Relationship Id="rId41" Type="http://schemas.openxmlformats.org/officeDocument/2006/relationships/customXml" Target="../ink/ink92.xml"/><Relationship Id="rId54" Type="http://schemas.openxmlformats.org/officeDocument/2006/relationships/image" Target="../media/image98.png"/><Relationship Id="rId62" Type="http://schemas.openxmlformats.org/officeDocument/2006/relationships/image" Target="../media/image102.png"/><Relationship Id="rId70" Type="http://schemas.openxmlformats.org/officeDocument/2006/relationships/image" Target="../media/image106.png"/><Relationship Id="rId75" Type="http://schemas.openxmlformats.org/officeDocument/2006/relationships/customXml" Target="../ink/ink1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5" Type="http://schemas.openxmlformats.org/officeDocument/2006/relationships/customXml" Target="../ink/ink79.xml"/><Relationship Id="rId23" Type="http://schemas.openxmlformats.org/officeDocument/2006/relationships/customXml" Target="../ink/ink83.xml"/><Relationship Id="rId28" Type="http://schemas.openxmlformats.org/officeDocument/2006/relationships/image" Target="../media/image85.png"/><Relationship Id="rId36" Type="http://schemas.openxmlformats.org/officeDocument/2006/relationships/image" Target="../media/image89.png"/><Relationship Id="rId49" Type="http://schemas.openxmlformats.org/officeDocument/2006/relationships/customXml" Target="../ink/ink96.xml"/><Relationship Id="rId57" Type="http://schemas.openxmlformats.org/officeDocument/2006/relationships/customXml" Target="../ink/ink100.xml"/><Relationship Id="rId10" Type="http://schemas.openxmlformats.org/officeDocument/2006/relationships/image" Target="../media/image76.png"/><Relationship Id="rId31" Type="http://schemas.openxmlformats.org/officeDocument/2006/relationships/customXml" Target="../ink/ink87.xml"/><Relationship Id="rId44" Type="http://schemas.openxmlformats.org/officeDocument/2006/relationships/image" Target="../media/image93.png"/><Relationship Id="rId52" Type="http://schemas.openxmlformats.org/officeDocument/2006/relationships/image" Target="../media/image97.png"/><Relationship Id="rId60" Type="http://schemas.openxmlformats.org/officeDocument/2006/relationships/image" Target="../media/image101.png"/><Relationship Id="rId65" Type="http://schemas.openxmlformats.org/officeDocument/2006/relationships/customXml" Target="../ink/ink104.xml"/><Relationship Id="rId73" Type="http://schemas.openxmlformats.org/officeDocument/2006/relationships/customXml" Target="../ink/ink108.xml"/><Relationship Id="rId78" Type="http://schemas.openxmlformats.org/officeDocument/2006/relationships/image" Target="../media/image110.png"/><Relationship Id="rId81" Type="http://schemas.openxmlformats.org/officeDocument/2006/relationships/customXml" Target="../ink/ink112.xml"/><Relationship Id="rId4" Type="http://schemas.openxmlformats.org/officeDocument/2006/relationships/image" Target="../media/image51.emf"/><Relationship Id="rId9" Type="http://schemas.openxmlformats.org/officeDocument/2006/relationships/customXml" Target="../ink/ink76.xml"/><Relationship Id="rId13" Type="http://schemas.openxmlformats.org/officeDocument/2006/relationships/customXml" Target="../ink/ink78.xml"/><Relationship Id="rId18" Type="http://schemas.openxmlformats.org/officeDocument/2006/relationships/image" Target="../media/image80.png"/><Relationship Id="rId39" Type="http://schemas.openxmlformats.org/officeDocument/2006/relationships/customXml" Target="../ink/ink91.xml"/><Relationship Id="rId34" Type="http://schemas.openxmlformats.org/officeDocument/2006/relationships/image" Target="../media/image88.png"/><Relationship Id="rId50" Type="http://schemas.openxmlformats.org/officeDocument/2006/relationships/image" Target="../media/image96.png"/><Relationship Id="rId55" Type="http://schemas.openxmlformats.org/officeDocument/2006/relationships/customXml" Target="../ink/ink99.xml"/><Relationship Id="rId76" Type="http://schemas.openxmlformats.org/officeDocument/2006/relationships/image" Target="../media/image109.png"/><Relationship Id="rId7" Type="http://schemas.openxmlformats.org/officeDocument/2006/relationships/customXml" Target="../ink/ink75.xml"/><Relationship Id="rId71" Type="http://schemas.openxmlformats.org/officeDocument/2006/relationships/customXml" Target="../ink/ink107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86.xml"/><Relationship Id="rId24" Type="http://schemas.openxmlformats.org/officeDocument/2006/relationships/image" Target="../media/image83.png"/><Relationship Id="rId40" Type="http://schemas.openxmlformats.org/officeDocument/2006/relationships/image" Target="../media/image91.png"/><Relationship Id="rId45" Type="http://schemas.openxmlformats.org/officeDocument/2006/relationships/customXml" Target="../ink/ink94.xml"/><Relationship Id="rId66" Type="http://schemas.openxmlformats.org/officeDocument/2006/relationships/image" Target="../media/image10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6.xml"/><Relationship Id="rId13" Type="http://schemas.openxmlformats.org/officeDocument/2006/relationships/image" Target="../media/image281.png"/><Relationship Id="rId18" Type="http://schemas.openxmlformats.org/officeDocument/2006/relationships/customXml" Target="../ink/ink121.xml"/><Relationship Id="rId26" Type="http://schemas.openxmlformats.org/officeDocument/2006/relationships/customXml" Target="../ink/ink125.xml"/><Relationship Id="rId3" Type="http://schemas.openxmlformats.org/officeDocument/2006/relationships/image" Target="../media/image171.png"/><Relationship Id="rId21" Type="http://schemas.openxmlformats.org/officeDocument/2006/relationships/image" Target="../media/image285.png"/><Relationship Id="rId7" Type="http://schemas.openxmlformats.org/officeDocument/2006/relationships/image" Target="../media/image278.png"/><Relationship Id="rId12" Type="http://schemas.openxmlformats.org/officeDocument/2006/relationships/customXml" Target="../ink/ink118.xml"/><Relationship Id="rId17" Type="http://schemas.openxmlformats.org/officeDocument/2006/relationships/image" Target="../media/image283.png"/><Relationship Id="rId25" Type="http://schemas.openxmlformats.org/officeDocument/2006/relationships/image" Target="../media/image287.png"/><Relationship Id="rId2" Type="http://schemas.openxmlformats.org/officeDocument/2006/relationships/customXml" Target="../ink/ink113.xml"/><Relationship Id="rId16" Type="http://schemas.openxmlformats.org/officeDocument/2006/relationships/customXml" Target="../ink/ink120.xml"/><Relationship Id="rId20" Type="http://schemas.openxmlformats.org/officeDocument/2006/relationships/customXml" Target="../ink/ink122.xml"/><Relationship Id="rId29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5.xml"/><Relationship Id="rId11" Type="http://schemas.openxmlformats.org/officeDocument/2006/relationships/image" Target="../media/image280.png"/><Relationship Id="rId24" Type="http://schemas.openxmlformats.org/officeDocument/2006/relationships/customXml" Target="../ink/ink124.xml"/><Relationship Id="rId5" Type="http://schemas.openxmlformats.org/officeDocument/2006/relationships/image" Target="../media/image277.png"/><Relationship Id="rId15" Type="http://schemas.openxmlformats.org/officeDocument/2006/relationships/image" Target="../media/image282.png"/><Relationship Id="rId23" Type="http://schemas.openxmlformats.org/officeDocument/2006/relationships/image" Target="../media/image286.png"/><Relationship Id="rId28" Type="http://schemas.openxmlformats.org/officeDocument/2006/relationships/customXml" Target="../ink/ink126.xml"/><Relationship Id="rId10" Type="http://schemas.openxmlformats.org/officeDocument/2006/relationships/customXml" Target="../ink/ink117.xml"/><Relationship Id="rId19" Type="http://schemas.openxmlformats.org/officeDocument/2006/relationships/image" Target="../media/image284.png"/><Relationship Id="rId4" Type="http://schemas.openxmlformats.org/officeDocument/2006/relationships/customXml" Target="../ink/ink114.xml"/><Relationship Id="rId9" Type="http://schemas.openxmlformats.org/officeDocument/2006/relationships/image" Target="../media/image279.png"/><Relationship Id="rId14" Type="http://schemas.openxmlformats.org/officeDocument/2006/relationships/customXml" Target="../ink/ink119.xml"/><Relationship Id="rId22" Type="http://schemas.openxmlformats.org/officeDocument/2006/relationships/customXml" Target="../ink/ink123.xml"/><Relationship Id="rId27" Type="http://schemas.openxmlformats.org/officeDocument/2006/relationships/image" Target="../media/image28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1.xml"/><Relationship Id="rId3" Type="http://schemas.openxmlformats.org/officeDocument/2006/relationships/customXml" Target="../ink/ink127.xml"/><Relationship Id="rId7" Type="http://schemas.openxmlformats.org/officeDocument/2006/relationships/customXml" Target="../ink/ink13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9.xml"/><Relationship Id="rId11" Type="http://schemas.openxmlformats.org/officeDocument/2006/relationships/customXml" Target="../ink/ink134.xml"/><Relationship Id="rId5" Type="http://schemas.openxmlformats.org/officeDocument/2006/relationships/customXml" Target="../ink/ink128.xml"/><Relationship Id="rId10" Type="http://schemas.openxmlformats.org/officeDocument/2006/relationships/customXml" Target="../ink/ink133.xml"/><Relationship Id="rId4" Type="http://schemas.openxmlformats.org/officeDocument/2006/relationships/image" Target="../media/image175.png"/><Relationship Id="rId9" Type="http://schemas.openxmlformats.org/officeDocument/2006/relationships/customXml" Target="../ink/ink132.xml"/></Relationships>
</file>

<file path=ppt/slides/_rels/slide14.xml.rels><?xml version="1.0" encoding="UTF-8" standalone="yes"?>
<Relationships xmlns="http://schemas.openxmlformats.org/package/2006/relationships"><Relationship Id="rId299" Type="http://schemas.openxmlformats.org/officeDocument/2006/relationships/image" Target="../media/image436.png"/><Relationship Id="rId117" Type="http://schemas.openxmlformats.org/officeDocument/2006/relationships/image" Target="../media/image346.png"/><Relationship Id="rId159" Type="http://schemas.openxmlformats.org/officeDocument/2006/relationships/image" Target="../media/image366.png"/><Relationship Id="rId170" Type="http://schemas.openxmlformats.org/officeDocument/2006/relationships/customXml" Target="../ink/ink156.xml"/><Relationship Id="rId226" Type="http://schemas.openxmlformats.org/officeDocument/2006/relationships/customXml" Target="../ink/ink184.xml"/><Relationship Id="rId433" Type="http://schemas.openxmlformats.org/officeDocument/2006/relationships/image" Target="../media/image504.png"/><Relationship Id="rId268" Type="http://schemas.openxmlformats.org/officeDocument/2006/relationships/customXml" Target="../ink/ink205.xml"/><Relationship Id="rId475" Type="http://schemas.openxmlformats.org/officeDocument/2006/relationships/customXml" Target="../ink/ink284.xml"/><Relationship Id="rId500" Type="http://schemas.openxmlformats.org/officeDocument/2006/relationships/image" Target="../media/image4110.png"/><Relationship Id="rId5" Type="http://schemas.openxmlformats.org/officeDocument/2006/relationships/customXml" Target="../ink/ink136.xml"/><Relationship Id="rId181" Type="http://schemas.openxmlformats.org/officeDocument/2006/relationships/image" Target="../media/image377.png"/><Relationship Id="rId237" Type="http://schemas.openxmlformats.org/officeDocument/2006/relationships/image" Target="../media/image405.png"/><Relationship Id="rId402" Type="http://schemas.openxmlformats.org/officeDocument/2006/relationships/customXml" Target="../ink/ink242.xml"/><Relationship Id="rId279" Type="http://schemas.openxmlformats.org/officeDocument/2006/relationships/image" Target="../media/image426.png"/><Relationship Id="rId444" Type="http://schemas.openxmlformats.org/officeDocument/2006/relationships/customXml" Target="../ink/ink263.xml"/><Relationship Id="rId486" Type="http://schemas.openxmlformats.org/officeDocument/2006/relationships/image" Target="../media/image3410.png"/><Relationship Id="rId139" Type="http://schemas.openxmlformats.org/officeDocument/2006/relationships/image" Target="../media/image356.png"/><Relationship Id="rId290" Type="http://schemas.openxmlformats.org/officeDocument/2006/relationships/customXml" Target="../ink/ink216.xml"/><Relationship Id="rId304" Type="http://schemas.openxmlformats.org/officeDocument/2006/relationships/customXml" Target="../ink/ink223.xml"/><Relationship Id="rId388" Type="http://schemas.openxmlformats.org/officeDocument/2006/relationships/customXml" Target="../ink/ink235.xml"/><Relationship Id="rId511" Type="http://schemas.openxmlformats.org/officeDocument/2006/relationships/customXml" Target="../ink/ink305.xml"/><Relationship Id="rId150" Type="http://schemas.openxmlformats.org/officeDocument/2006/relationships/customXml" Target="../ink/ink146.xml"/><Relationship Id="rId192" Type="http://schemas.openxmlformats.org/officeDocument/2006/relationships/customXml" Target="../ink/ink167.xml"/><Relationship Id="rId206" Type="http://schemas.openxmlformats.org/officeDocument/2006/relationships/customXml" Target="../ink/ink174.xml"/><Relationship Id="rId413" Type="http://schemas.openxmlformats.org/officeDocument/2006/relationships/image" Target="../media/image494.png"/><Relationship Id="rId248" Type="http://schemas.openxmlformats.org/officeDocument/2006/relationships/customXml" Target="../ink/ink195.xml"/><Relationship Id="rId455" Type="http://schemas.openxmlformats.org/officeDocument/2006/relationships/image" Target="../media/image515.png"/><Relationship Id="rId497" Type="http://schemas.openxmlformats.org/officeDocument/2006/relationships/customXml" Target="../ink/ink298.xml"/><Relationship Id="rId315" Type="http://schemas.openxmlformats.org/officeDocument/2006/relationships/image" Target="../media/image444.png"/><Relationship Id="rId161" Type="http://schemas.openxmlformats.org/officeDocument/2006/relationships/image" Target="../media/image367.png"/><Relationship Id="rId217" Type="http://schemas.openxmlformats.org/officeDocument/2006/relationships/image" Target="../media/image395.png"/><Relationship Id="rId399" Type="http://schemas.openxmlformats.org/officeDocument/2006/relationships/image" Target="../media/image487.png"/><Relationship Id="rId259" Type="http://schemas.openxmlformats.org/officeDocument/2006/relationships/image" Target="../media/image416.png"/><Relationship Id="rId424" Type="http://schemas.openxmlformats.org/officeDocument/2006/relationships/customXml" Target="../ink/ink253.xml"/><Relationship Id="rId466" Type="http://schemas.openxmlformats.org/officeDocument/2006/relationships/customXml" Target="../ink/ink275.xml"/><Relationship Id="rId270" Type="http://schemas.openxmlformats.org/officeDocument/2006/relationships/customXml" Target="../ink/ink206.xml"/><Relationship Id="rId119" Type="http://schemas.openxmlformats.org/officeDocument/2006/relationships/image" Target="../media/image347.png"/><Relationship Id="rId172" Type="http://schemas.openxmlformats.org/officeDocument/2006/relationships/customXml" Target="../ink/ink157.xml"/><Relationship Id="rId228" Type="http://schemas.openxmlformats.org/officeDocument/2006/relationships/customXml" Target="../ink/ink185.xml"/><Relationship Id="rId435" Type="http://schemas.openxmlformats.org/officeDocument/2006/relationships/image" Target="../media/image505.png"/><Relationship Id="rId477" Type="http://schemas.openxmlformats.org/officeDocument/2006/relationships/customXml" Target="../ink/ink286.xml"/><Relationship Id="rId281" Type="http://schemas.openxmlformats.org/officeDocument/2006/relationships/image" Target="../media/image427.png"/><Relationship Id="rId502" Type="http://schemas.openxmlformats.org/officeDocument/2006/relationships/image" Target="../media/image4210.png"/><Relationship Id="rId141" Type="http://schemas.openxmlformats.org/officeDocument/2006/relationships/image" Target="../media/image357.png"/><Relationship Id="rId379" Type="http://schemas.openxmlformats.org/officeDocument/2006/relationships/image" Target="../media/image477.png"/><Relationship Id="rId7" Type="http://schemas.openxmlformats.org/officeDocument/2006/relationships/customXml" Target="../ink/ink138.xml"/><Relationship Id="rId183" Type="http://schemas.openxmlformats.org/officeDocument/2006/relationships/image" Target="../media/image378.png"/><Relationship Id="rId239" Type="http://schemas.openxmlformats.org/officeDocument/2006/relationships/image" Target="../media/image406.png"/><Relationship Id="rId390" Type="http://schemas.openxmlformats.org/officeDocument/2006/relationships/customXml" Target="../ink/ink236.xml"/><Relationship Id="rId404" Type="http://schemas.openxmlformats.org/officeDocument/2006/relationships/customXml" Target="../ink/ink243.xml"/><Relationship Id="rId446" Type="http://schemas.openxmlformats.org/officeDocument/2006/relationships/customXml" Target="../ink/ink264.xml"/><Relationship Id="rId250" Type="http://schemas.openxmlformats.org/officeDocument/2006/relationships/customXml" Target="../ink/ink196.xml"/><Relationship Id="rId292" Type="http://schemas.openxmlformats.org/officeDocument/2006/relationships/customXml" Target="../ink/ink217.xml"/><Relationship Id="rId306" Type="http://schemas.openxmlformats.org/officeDocument/2006/relationships/customXml" Target="../ink/ink224.xml"/><Relationship Id="rId488" Type="http://schemas.openxmlformats.org/officeDocument/2006/relationships/image" Target="../media/image3510.png"/><Relationship Id="rId513" Type="http://schemas.openxmlformats.org/officeDocument/2006/relationships/customXml" Target="../ink/ink306.xml"/><Relationship Id="rId152" Type="http://schemas.openxmlformats.org/officeDocument/2006/relationships/customXml" Target="../ink/ink147.xml"/><Relationship Id="rId194" Type="http://schemas.openxmlformats.org/officeDocument/2006/relationships/customXml" Target="../ink/ink168.xml"/><Relationship Id="rId208" Type="http://schemas.openxmlformats.org/officeDocument/2006/relationships/customXml" Target="../ink/ink175.xml"/><Relationship Id="rId415" Type="http://schemas.openxmlformats.org/officeDocument/2006/relationships/image" Target="../media/image495.png"/><Relationship Id="rId457" Type="http://schemas.openxmlformats.org/officeDocument/2006/relationships/image" Target="../media/image516.png"/><Relationship Id="rId261" Type="http://schemas.openxmlformats.org/officeDocument/2006/relationships/image" Target="../media/image417.png"/><Relationship Id="rId499" Type="http://schemas.openxmlformats.org/officeDocument/2006/relationships/customXml" Target="../ink/ink299.xml"/><Relationship Id="rId282" Type="http://schemas.openxmlformats.org/officeDocument/2006/relationships/customXml" Target="../ink/ink212.xml"/><Relationship Id="rId317" Type="http://schemas.openxmlformats.org/officeDocument/2006/relationships/image" Target="../media/image445.png"/><Relationship Id="rId503" Type="http://schemas.openxmlformats.org/officeDocument/2006/relationships/customXml" Target="../ink/ink301.xml"/><Relationship Id="rId8" Type="http://schemas.openxmlformats.org/officeDocument/2006/relationships/image" Target="../media/image2910.png"/><Relationship Id="rId142" Type="http://schemas.openxmlformats.org/officeDocument/2006/relationships/customXml" Target="../ink/ink142.xml"/><Relationship Id="rId163" Type="http://schemas.openxmlformats.org/officeDocument/2006/relationships/image" Target="../media/image368.png"/><Relationship Id="rId184" Type="http://schemas.openxmlformats.org/officeDocument/2006/relationships/customXml" Target="../ink/ink163.xml"/><Relationship Id="rId219" Type="http://schemas.openxmlformats.org/officeDocument/2006/relationships/image" Target="../media/image396.png"/><Relationship Id="rId391" Type="http://schemas.openxmlformats.org/officeDocument/2006/relationships/image" Target="../media/image483.png"/><Relationship Id="rId405" Type="http://schemas.openxmlformats.org/officeDocument/2006/relationships/image" Target="../media/image490.png"/><Relationship Id="rId426" Type="http://schemas.openxmlformats.org/officeDocument/2006/relationships/customXml" Target="../ink/ink254.xml"/><Relationship Id="rId447" Type="http://schemas.openxmlformats.org/officeDocument/2006/relationships/image" Target="../media/image511.png"/><Relationship Id="rId121" Type="http://schemas.openxmlformats.org/officeDocument/2006/relationships/image" Target="../media/image348.png"/><Relationship Id="rId230" Type="http://schemas.openxmlformats.org/officeDocument/2006/relationships/customXml" Target="../ink/ink186.xml"/><Relationship Id="rId251" Type="http://schemas.openxmlformats.org/officeDocument/2006/relationships/image" Target="../media/image412.png"/><Relationship Id="rId468" Type="http://schemas.openxmlformats.org/officeDocument/2006/relationships/customXml" Target="../ink/ink277.xml"/><Relationship Id="rId489" Type="http://schemas.openxmlformats.org/officeDocument/2006/relationships/customXml" Target="../ink/ink294.xml"/><Relationship Id="rId272" Type="http://schemas.openxmlformats.org/officeDocument/2006/relationships/customXml" Target="../ink/ink207.xml"/><Relationship Id="rId293" Type="http://schemas.openxmlformats.org/officeDocument/2006/relationships/image" Target="../media/image433.png"/><Relationship Id="rId307" Type="http://schemas.openxmlformats.org/officeDocument/2006/relationships/image" Target="../media/image440.png"/><Relationship Id="rId514" Type="http://schemas.openxmlformats.org/officeDocument/2006/relationships/image" Target="../media/image4810.png"/><Relationship Id="rId153" Type="http://schemas.openxmlformats.org/officeDocument/2006/relationships/image" Target="../media/image363.png"/><Relationship Id="rId174" Type="http://schemas.openxmlformats.org/officeDocument/2006/relationships/customXml" Target="../ink/ink158.xml"/><Relationship Id="rId195" Type="http://schemas.openxmlformats.org/officeDocument/2006/relationships/image" Target="../media/image384.png"/><Relationship Id="rId209" Type="http://schemas.openxmlformats.org/officeDocument/2006/relationships/image" Target="../media/image391.png"/><Relationship Id="rId381" Type="http://schemas.openxmlformats.org/officeDocument/2006/relationships/image" Target="../media/image478.png"/><Relationship Id="rId416" Type="http://schemas.openxmlformats.org/officeDocument/2006/relationships/customXml" Target="../ink/ink249.xml"/><Relationship Id="rId111" Type="http://schemas.openxmlformats.org/officeDocument/2006/relationships/image" Target="../media/image343.png"/><Relationship Id="rId220" Type="http://schemas.openxmlformats.org/officeDocument/2006/relationships/customXml" Target="../ink/ink181.xml"/><Relationship Id="rId241" Type="http://schemas.openxmlformats.org/officeDocument/2006/relationships/image" Target="../media/image407.png"/><Relationship Id="rId437" Type="http://schemas.openxmlformats.org/officeDocument/2006/relationships/image" Target="../media/image506.png"/><Relationship Id="rId458" Type="http://schemas.openxmlformats.org/officeDocument/2006/relationships/customXml" Target="../ink/ink270.xml"/><Relationship Id="rId479" Type="http://schemas.openxmlformats.org/officeDocument/2006/relationships/customXml" Target="../ink/ink288.xml"/><Relationship Id="rId262" Type="http://schemas.openxmlformats.org/officeDocument/2006/relationships/customXml" Target="../ink/ink202.xml"/><Relationship Id="rId283" Type="http://schemas.openxmlformats.org/officeDocument/2006/relationships/image" Target="../media/image428.png"/><Relationship Id="rId318" Type="http://schemas.openxmlformats.org/officeDocument/2006/relationships/customXml" Target="../ink/ink230.xml"/><Relationship Id="rId490" Type="http://schemas.openxmlformats.org/officeDocument/2006/relationships/image" Target="../media/image3610.png"/><Relationship Id="rId504" Type="http://schemas.openxmlformats.org/officeDocument/2006/relationships/image" Target="../media/image4310.png"/><Relationship Id="rId143" Type="http://schemas.openxmlformats.org/officeDocument/2006/relationships/image" Target="../media/image358.png"/><Relationship Id="rId164" Type="http://schemas.openxmlformats.org/officeDocument/2006/relationships/customXml" Target="../ink/ink153.xml"/><Relationship Id="rId185" Type="http://schemas.openxmlformats.org/officeDocument/2006/relationships/image" Target="../media/image379.png"/><Relationship Id="rId406" Type="http://schemas.openxmlformats.org/officeDocument/2006/relationships/customXml" Target="../ink/ink244.xml"/><Relationship Id="rId99" Type="http://schemas.openxmlformats.org/officeDocument/2006/relationships/image" Target="../media/image337.png"/><Relationship Id="rId101" Type="http://schemas.openxmlformats.org/officeDocument/2006/relationships/image" Target="../media/image338.png"/><Relationship Id="rId9" Type="http://schemas.openxmlformats.org/officeDocument/2006/relationships/customXml" Target="../ink/ink139.xml"/><Relationship Id="rId210" Type="http://schemas.openxmlformats.org/officeDocument/2006/relationships/customXml" Target="../ink/ink176.xml"/><Relationship Id="rId392" Type="http://schemas.openxmlformats.org/officeDocument/2006/relationships/customXml" Target="../ink/ink237.xml"/><Relationship Id="rId427" Type="http://schemas.openxmlformats.org/officeDocument/2006/relationships/image" Target="../media/image501.png"/><Relationship Id="rId448" Type="http://schemas.openxmlformats.org/officeDocument/2006/relationships/customXml" Target="../ink/ink265.xml"/><Relationship Id="rId469" Type="http://schemas.openxmlformats.org/officeDocument/2006/relationships/customXml" Target="../ink/ink278.xml"/><Relationship Id="rId231" Type="http://schemas.openxmlformats.org/officeDocument/2006/relationships/image" Target="../media/image402.png"/><Relationship Id="rId252" Type="http://schemas.openxmlformats.org/officeDocument/2006/relationships/customXml" Target="../ink/ink197.xml"/><Relationship Id="rId273" Type="http://schemas.openxmlformats.org/officeDocument/2006/relationships/image" Target="../media/image423.png"/><Relationship Id="rId294" Type="http://schemas.openxmlformats.org/officeDocument/2006/relationships/customXml" Target="../ink/ink218.xml"/><Relationship Id="rId308" Type="http://schemas.openxmlformats.org/officeDocument/2006/relationships/customXml" Target="../ink/ink225.xml"/><Relationship Id="rId480" Type="http://schemas.openxmlformats.org/officeDocument/2006/relationships/customXml" Target="../ink/ink289.xml"/><Relationship Id="rId515" Type="http://schemas.openxmlformats.org/officeDocument/2006/relationships/customXml" Target="../ink/ink307.xml"/><Relationship Id="rId154" Type="http://schemas.openxmlformats.org/officeDocument/2006/relationships/customXml" Target="../ink/ink148.xml"/><Relationship Id="rId175" Type="http://schemas.openxmlformats.org/officeDocument/2006/relationships/image" Target="../media/image374.png"/><Relationship Id="rId133" Type="http://schemas.openxmlformats.org/officeDocument/2006/relationships/image" Target="../media/image354.png"/><Relationship Id="rId196" Type="http://schemas.openxmlformats.org/officeDocument/2006/relationships/customXml" Target="../ink/ink169.xml"/><Relationship Id="rId200" Type="http://schemas.openxmlformats.org/officeDocument/2006/relationships/customXml" Target="../ink/ink171.xml"/><Relationship Id="rId382" Type="http://schemas.openxmlformats.org/officeDocument/2006/relationships/customXml" Target="../ink/ink232.xml"/><Relationship Id="rId417" Type="http://schemas.openxmlformats.org/officeDocument/2006/relationships/image" Target="../media/image496.png"/><Relationship Id="rId438" Type="http://schemas.openxmlformats.org/officeDocument/2006/relationships/customXml" Target="../ink/ink260.xml"/><Relationship Id="rId459" Type="http://schemas.openxmlformats.org/officeDocument/2006/relationships/image" Target="../media/image517.png"/><Relationship Id="rId221" Type="http://schemas.openxmlformats.org/officeDocument/2006/relationships/image" Target="../media/image397.png"/><Relationship Id="rId242" Type="http://schemas.openxmlformats.org/officeDocument/2006/relationships/customXml" Target="../ink/ink192.xml"/><Relationship Id="rId263" Type="http://schemas.openxmlformats.org/officeDocument/2006/relationships/image" Target="../media/image418.png"/><Relationship Id="rId284" Type="http://schemas.openxmlformats.org/officeDocument/2006/relationships/customXml" Target="../ink/ink213.xml"/><Relationship Id="rId470" Type="http://schemas.openxmlformats.org/officeDocument/2006/relationships/customXml" Target="../ink/ink279.xml"/><Relationship Id="rId491" Type="http://schemas.openxmlformats.org/officeDocument/2006/relationships/customXml" Target="../ink/ink295.xml"/><Relationship Id="rId505" Type="http://schemas.openxmlformats.org/officeDocument/2006/relationships/customXml" Target="../ink/ink302.xml"/><Relationship Id="rId144" Type="http://schemas.openxmlformats.org/officeDocument/2006/relationships/customXml" Target="../ink/ink143.xml"/><Relationship Id="rId123" Type="http://schemas.openxmlformats.org/officeDocument/2006/relationships/image" Target="../media/image349.png"/><Relationship Id="rId165" Type="http://schemas.openxmlformats.org/officeDocument/2006/relationships/image" Target="../media/image369.png"/><Relationship Id="rId186" Type="http://schemas.openxmlformats.org/officeDocument/2006/relationships/customXml" Target="../ink/ink164.xml"/><Relationship Id="rId393" Type="http://schemas.openxmlformats.org/officeDocument/2006/relationships/image" Target="../media/image484.png"/><Relationship Id="rId407" Type="http://schemas.openxmlformats.org/officeDocument/2006/relationships/image" Target="../media/image491.png"/><Relationship Id="rId428" Type="http://schemas.openxmlformats.org/officeDocument/2006/relationships/customXml" Target="../ink/ink255.xml"/><Relationship Id="rId449" Type="http://schemas.openxmlformats.org/officeDocument/2006/relationships/image" Target="../media/image512.png"/><Relationship Id="rId211" Type="http://schemas.openxmlformats.org/officeDocument/2006/relationships/image" Target="../media/image392.png"/><Relationship Id="rId232" Type="http://schemas.openxmlformats.org/officeDocument/2006/relationships/customXml" Target="../ink/ink187.xml"/><Relationship Id="rId253" Type="http://schemas.openxmlformats.org/officeDocument/2006/relationships/image" Target="../media/image413.png"/><Relationship Id="rId274" Type="http://schemas.openxmlformats.org/officeDocument/2006/relationships/customXml" Target="../ink/ink208.xml"/><Relationship Id="rId295" Type="http://schemas.openxmlformats.org/officeDocument/2006/relationships/image" Target="../media/image434.png"/><Relationship Id="rId309" Type="http://schemas.openxmlformats.org/officeDocument/2006/relationships/image" Target="../media/image441.png"/><Relationship Id="rId460" Type="http://schemas.openxmlformats.org/officeDocument/2006/relationships/image" Target="../media/image70.emf"/><Relationship Id="rId481" Type="http://schemas.openxmlformats.org/officeDocument/2006/relationships/customXml" Target="../ink/ink290.xml"/><Relationship Id="rId516" Type="http://schemas.openxmlformats.org/officeDocument/2006/relationships/image" Target="../media/image4910.png"/><Relationship Id="rId113" Type="http://schemas.openxmlformats.org/officeDocument/2006/relationships/image" Target="../media/image344.png"/><Relationship Id="rId155" Type="http://schemas.openxmlformats.org/officeDocument/2006/relationships/image" Target="../media/image364.png"/><Relationship Id="rId176" Type="http://schemas.openxmlformats.org/officeDocument/2006/relationships/customXml" Target="../ink/ink159.xml"/><Relationship Id="rId197" Type="http://schemas.openxmlformats.org/officeDocument/2006/relationships/image" Target="../media/image385.png"/><Relationship Id="rId383" Type="http://schemas.openxmlformats.org/officeDocument/2006/relationships/image" Target="../media/image479.png"/><Relationship Id="rId418" Type="http://schemas.openxmlformats.org/officeDocument/2006/relationships/customXml" Target="../ink/ink250.xml"/><Relationship Id="rId439" Type="http://schemas.openxmlformats.org/officeDocument/2006/relationships/image" Target="../media/image507.png"/><Relationship Id="rId201" Type="http://schemas.openxmlformats.org/officeDocument/2006/relationships/image" Target="../media/image387.png"/><Relationship Id="rId222" Type="http://schemas.openxmlformats.org/officeDocument/2006/relationships/customXml" Target="../ink/ink182.xml"/><Relationship Id="rId243" Type="http://schemas.openxmlformats.org/officeDocument/2006/relationships/image" Target="../media/image408.png"/><Relationship Id="rId264" Type="http://schemas.openxmlformats.org/officeDocument/2006/relationships/customXml" Target="../ink/ink203.xml"/><Relationship Id="rId285" Type="http://schemas.openxmlformats.org/officeDocument/2006/relationships/image" Target="../media/image429.png"/><Relationship Id="rId450" Type="http://schemas.openxmlformats.org/officeDocument/2006/relationships/customXml" Target="../ink/ink266.xml"/><Relationship Id="rId471" Type="http://schemas.openxmlformats.org/officeDocument/2006/relationships/customXml" Target="../ink/ink280.xml"/><Relationship Id="rId506" Type="http://schemas.openxmlformats.org/officeDocument/2006/relationships/image" Target="../media/image4410.png"/><Relationship Id="rId310" Type="http://schemas.openxmlformats.org/officeDocument/2006/relationships/customXml" Target="../ink/ink226.xml"/><Relationship Id="rId103" Type="http://schemas.openxmlformats.org/officeDocument/2006/relationships/image" Target="../media/image2110.png"/><Relationship Id="rId492" Type="http://schemas.openxmlformats.org/officeDocument/2006/relationships/image" Target="../media/image3710.png"/><Relationship Id="rId145" Type="http://schemas.openxmlformats.org/officeDocument/2006/relationships/image" Target="../media/image359.png"/><Relationship Id="rId166" Type="http://schemas.openxmlformats.org/officeDocument/2006/relationships/customXml" Target="../ink/ink154.xml"/><Relationship Id="rId187" Type="http://schemas.openxmlformats.org/officeDocument/2006/relationships/image" Target="../media/image380.png"/><Relationship Id="rId394" Type="http://schemas.openxmlformats.org/officeDocument/2006/relationships/customXml" Target="../ink/ink238.xml"/><Relationship Id="rId408" Type="http://schemas.openxmlformats.org/officeDocument/2006/relationships/customXml" Target="../ink/ink245.xml"/><Relationship Id="rId429" Type="http://schemas.openxmlformats.org/officeDocument/2006/relationships/image" Target="../media/image50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77.xml"/><Relationship Id="rId233" Type="http://schemas.openxmlformats.org/officeDocument/2006/relationships/image" Target="../media/image403.png"/><Relationship Id="rId254" Type="http://schemas.openxmlformats.org/officeDocument/2006/relationships/customXml" Target="../ink/ink198.xml"/><Relationship Id="rId440" Type="http://schemas.openxmlformats.org/officeDocument/2006/relationships/customXml" Target="../ink/ink261.xml"/><Relationship Id="rId275" Type="http://schemas.openxmlformats.org/officeDocument/2006/relationships/image" Target="../media/image424.png"/><Relationship Id="rId296" Type="http://schemas.openxmlformats.org/officeDocument/2006/relationships/customXml" Target="../ink/ink219.xml"/><Relationship Id="rId300" Type="http://schemas.openxmlformats.org/officeDocument/2006/relationships/customXml" Target="../ink/ink221.xml"/><Relationship Id="rId461" Type="http://schemas.openxmlformats.org/officeDocument/2006/relationships/image" Target="../media/image71.emf"/><Relationship Id="rId482" Type="http://schemas.openxmlformats.org/officeDocument/2006/relationships/image" Target="../media/image3210.png"/><Relationship Id="rId156" Type="http://schemas.openxmlformats.org/officeDocument/2006/relationships/customXml" Target="../ink/ink149.xml"/><Relationship Id="rId177" Type="http://schemas.openxmlformats.org/officeDocument/2006/relationships/image" Target="../media/image375.png"/><Relationship Id="rId198" Type="http://schemas.openxmlformats.org/officeDocument/2006/relationships/customXml" Target="../ink/ink170.xml"/><Relationship Id="rId384" Type="http://schemas.openxmlformats.org/officeDocument/2006/relationships/customXml" Target="../ink/ink233.xml"/><Relationship Id="rId419" Type="http://schemas.openxmlformats.org/officeDocument/2006/relationships/image" Target="../media/image497.png"/><Relationship Id="rId202" Type="http://schemas.openxmlformats.org/officeDocument/2006/relationships/customXml" Target="../ink/ink172.xml"/><Relationship Id="rId223" Type="http://schemas.openxmlformats.org/officeDocument/2006/relationships/image" Target="../media/image398.png"/><Relationship Id="rId244" Type="http://schemas.openxmlformats.org/officeDocument/2006/relationships/customXml" Target="../ink/ink193.xml"/><Relationship Id="rId430" Type="http://schemas.openxmlformats.org/officeDocument/2006/relationships/customXml" Target="../ink/ink256.xml"/><Relationship Id="rId265" Type="http://schemas.openxmlformats.org/officeDocument/2006/relationships/image" Target="../media/image419.png"/><Relationship Id="rId286" Type="http://schemas.openxmlformats.org/officeDocument/2006/relationships/customXml" Target="../ink/ink214.xml"/><Relationship Id="rId451" Type="http://schemas.openxmlformats.org/officeDocument/2006/relationships/image" Target="../media/image513.png"/><Relationship Id="rId472" Type="http://schemas.openxmlformats.org/officeDocument/2006/relationships/customXml" Target="../ink/ink281.xml"/><Relationship Id="rId493" Type="http://schemas.openxmlformats.org/officeDocument/2006/relationships/customXml" Target="../ink/ink296.xml"/><Relationship Id="rId507" Type="http://schemas.openxmlformats.org/officeDocument/2006/relationships/customXml" Target="../ink/ink303.xml"/><Relationship Id="rId146" Type="http://schemas.openxmlformats.org/officeDocument/2006/relationships/customXml" Target="../ink/ink144.xml"/><Relationship Id="rId167" Type="http://schemas.openxmlformats.org/officeDocument/2006/relationships/image" Target="../media/image370.png"/><Relationship Id="rId188" Type="http://schemas.openxmlformats.org/officeDocument/2006/relationships/customXml" Target="../ink/ink165.xml"/><Relationship Id="rId311" Type="http://schemas.openxmlformats.org/officeDocument/2006/relationships/image" Target="../media/image442.png"/><Relationship Id="rId395" Type="http://schemas.openxmlformats.org/officeDocument/2006/relationships/image" Target="../media/image485.png"/><Relationship Id="rId409" Type="http://schemas.openxmlformats.org/officeDocument/2006/relationships/image" Target="../media/image492.png"/><Relationship Id="rId125" Type="http://schemas.openxmlformats.org/officeDocument/2006/relationships/image" Target="../media/image350.png"/><Relationship Id="rId213" Type="http://schemas.openxmlformats.org/officeDocument/2006/relationships/image" Target="../media/image393.png"/><Relationship Id="rId234" Type="http://schemas.openxmlformats.org/officeDocument/2006/relationships/customXml" Target="../ink/ink188.xml"/><Relationship Id="rId420" Type="http://schemas.openxmlformats.org/officeDocument/2006/relationships/customXml" Target="../ink/ink251.xml"/><Relationship Id="rId2" Type="http://schemas.openxmlformats.org/officeDocument/2006/relationships/image" Target="../media/image69.png"/><Relationship Id="rId255" Type="http://schemas.openxmlformats.org/officeDocument/2006/relationships/image" Target="../media/image414.png"/><Relationship Id="rId276" Type="http://schemas.openxmlformats.org/officeDocument/2006/relationships/customXml" Target="../ink/ink209.xml"/><Relationship Id="rId297" Type="http://schemas.openxmlformats.org/officeDocument/2006/relationships/image" Target="../media/image435.png"/><Relationship Id="rId441" Type="http://schemas.openxmlformats.org/officeDocument/2006/relationships/image" Target="../media/image508.png"/><Relationship Id="rId462" Type="http://schemas.openxmlformats.org/officeDocument/2006/relationships/customXml" Target="../ink/ink271.xml"/><Relationship Id="rId483" Type="http://schemas.openxmlformats.org/officeDocument/2006/relationships/customXml" Target="../ink/ink291.xml"/><Relationship Id="rId157" Type="http://schemas.openxmlformats.org/officeDocument/2006/relationships/image" Target="../media/image365.png"/><Relationship Id="rId178" Type="http://schemas.openxmlformats.org/officeDocument/2006/relationships/customXml" Target="../ink/ink160.xml"/><Relationship Id="rId301" Type="http://schemas.openxmlformats.org/officeDocument/2006/relationships/image" Target="../media/image437.png"/><Relationship Id="rId115" Type="http://schemas.openxmlformats.org/officeDocument/2006/relationships/image" Target="../media/image345.png"/><Relationship Id="rId199" Type="http://schemas.openxmlformats.org/officeDocument/2006/relationships/image" Target="../media/image386.png"/><Relationship Id="rId203" Type="http://schemas.openxmlformats.org/officeDocument/2006/relationships/image" Target="../media/image388.png"/><Relationship Id="rId385" Type="http://schemas.openxmlformats.org/officeDocument/2006/relationships/image" Target="../media/image480.png"/><Relationship Id="rId224" Type="http://schemas.openxmlformats.org/officeDocument/2006/relationships/customXml" Target="../ink/ink183.xml"/><Relationship Id="rId245" Type="http://schemas.openxmlformats.org/officeDocument/2006/relationships/image" Target="../media/image409.png"/><Relationship Id="rId266" Type="http://schemas.openxmlformats.org/officeDocument/2006/relationships/customXml" Target="../ink/ink204.xml"/><Relationship Id="rId287" Type="http://schemas.openxmlformats.org/officeDocument/2006/relationships/image" Target="../media/image430.png"/><Relationship Id="rId410" Type="http://schemas.openxmlformats.org/officeDocument/2006/relationships/customXml" Target="../ink/ink246.xml"/><Relationship Id="rId431" Type="http://schemas.openxmlformats.org/officeDocument/2006/relationships/image" Target="../media/image503.png"/><Relationship Id="rId452" Type="http://schemas.openxmlformats.org/officeDocument/2006/relationships/customXml" Target="../ink/ink267.xml"/><Relationship Id="rId473" Type="http://schemas.openxmlformats.org/officeDocument/2006/relationships/customXml" Target="../ink/ink282.xml"/><Relationship Id="rId494" Type="http://schemas.openxmlformats.org/officeDocument/2006/relationships/image" Target="../media/image3810.png"/><Relationship Id="rId508" Type="http://schemas.openxmlformats.org/officeDocument/2006/relationships/image" Target="../media/image4510.png"/><Relationship Id="rId147" Type="http://schemas.openxmlformats.org/officeDocument/2006/relationships/image" Target="../media/image360.png"/><Relationship Id="rId168" Type="http://schemas.openxmlformats.org/officeDocument/2006/relationships/customXml" Target="../ink/ink155.xml"/><Relationship Id="rId312" Type="http://schemas.openxmlformats.org/officeDocument/2006/relationships/customXml" Target="../ink/ink227.xml"/><Relationship Id="rId105" Type="http://schemas.openxmlformats.org/officeDocument/2006/relationships/image" Target="../media/image340.png"/><Relationship Id="rId189" Type="http://schemas.openxmlformats.org/officeDocument/2006/relationships/image" Target="../media/image381.png"/><Relationship Id="rId396" Type="http://schemas.openxmlformats.org/officeDocument/2006/relationships/customXml" Target="../ink/ink239.xml"/><Relationship Id="rId3" Type="http://schemas.openxmlformats.org/officeDocument/2006/relationships/customXml" Target="../ink/ink135.xml"/><Relationship Id="rId214" Type="http://schemas.openxmlformats.org/officeDocument/2006/relationships/customXml" Target="../ink/ink178.xml"/><Relationship Id="rId235" Type="http://schemas.openxmlformats.org/officeDocument/2006/relationships/image" Target="../media/image2310.png"/><Relationship Id="rId256" Type="http://schemas.openxmlformats.org/officeDocument/2006/relationships/customXml" Target="../ink/ink199.xml"/><Relationship Id="rId277" Type="http://schemas.openxmlformats.org/officeDocument/2006/relationships/image" Target="../media/image425.png"/><Relationship Id="rId298" Type="http://schemas.openxmlformats.org/officeDocument/2006/relationships/customXml" Target="../ink/ink220.xml"/><Relationship Id="rId400" Type="http://schemas.openxmlformats.org/officeDocument/2006/relationships/customXml" Target="../ink/ink241.xml"/><Relationship Id="rId421" Type="http://schemas.openxmlformats.org/officeDocument/2006/relationships/image" Target="../media/image498.png"/><Relationship Id="rId442" Type="http://schemas.openxmlformats.org/officeDocument/2006/relationships/customXml" Target="../ink/ink262.xml"/><Relationship Id="rId463" Type="http://schemas.openxmlformats.org/officeDocument/2006/relationships/customXml" Target="../ink/ink272.xml"/><Relationship Id="rId484" Type="http://schemas.openxmlformats.org/officeDocument/2006/relationships/image" Target="../media/image3310.png"/><Relationship Id="rId137" Type="http://schemas.openxmlformats.org/officeDocument/2006/relationships/image" Target="../media/image355.png"/><Relationship Id="rId158" Type="http://schemas.openxmlformats.org/officeDocument/2006/relationships/customXml" Target="../ink/ink150.xml"/><Relationship Id="rId302" Type="http://schemas.openxmlformats.org/officeDocument/2006/relationships/customXml" Target="../ink/ink222.xml"/><Relationship Id="rId179" Type="http://schemas.openxmlformats.org/officeDocument/2006/relationships/image" Target="../media/image376.png"/><Relationship Id="rId386" Type="http://schemas.openxmlformats.org/officeDocument/2006/relationships/customXml" Target="../ink/ink234.xml"/><Relationship Id="rId190" Type="http://schemas.openxmlformats.org/officeDocument/2006/relationships/customXml" Target="../ink/ink166.xml"/><Relationship Id="rId204" Type="http://schemas.openxmlformats.org/officeDocument/2006/relationships/customXml" Target="../ink/ink173.xml"/><Relationship Id="rId225" Type="http://schemas.openxmlformats.org/officeDocument/2006/relationships/image" Target="../media/image399.png"/><Relationship Id="rId246" Type="http://schemas.openxmlformats.org/officeDocument/2006/relationships/customXml" Target="../ink/ink194.xml"/><Relationship Id="rId267" Type="http://schemas.openxmlformats.org/officeDocument/2006/relationships/image" Target="../media/image420.png"/><Relationship Id="rId288" Type="http://schemas.openxmlformats.org/officeDocument/2006/relationships/customXml" Target="../ink/ink215.xml"/><Relationship Id="rId411" Type="http://schemas.openxmlformats.org/officeDocument/2006/relationships/image" Target="../media/image493.png"/><Relationship Id="rId432" Type="http://schemas.openxmlformats.org/officeDocument/2006/relationships/customXml" Target="../ink/ink257.xml"/><Relationship Id="rId453" Type="http://schemas.openxmlformats.org/officeDocument/2006/relationships/image" Target="../media/image514.png"/><Relationship Id="rId474" Type="http://schemas.openxmlformats.org/officeDocument/2006/relationships/customXml" Target="../ink/ink283.xml"/><Relationship Id="rId509" Type="http://schemas.openxmlformats.org/officeDocument/2006/relationships/customXml" Target="../ink/ink304.xml"/><Relationship Id="rId313" Type="http://schemas.openxmlformats.org/officeDocument/2006/relationships/image" Target="../media/image443.png"/><Relationship Id="rId127" Type="http://schemas.openxmlformats.org/officeDocument/2006/relationships/image" Target="../media/image351.png"/><Relationship Id="rId495" Type="http://schemas.openxmlformats.org/officeDocument/2006/relationships/customXml" Target="../ink/ink297.xml"/><Relationship Id="rId148" Type="http://schemas.openxmlformats.org/officeDocument/2006/relationships/customXml" Target="../ink/ink145.xml"/><Relationship Id="rId169" Type="http://schemas.openxmlformats.org/officeDocument/2006/relationships/image" Target="../media/image371.png"/><Relationship Id="rId397" Type="http://schemas.openxmlformats.org/officeDocument/2006/relationships/image" Target="../media/image486.png"/><Relationship Id="rId4" Type="http://schemas.openxmlformats.org/officeDocument/2006/relationships/image" Target="../media/image175.png"/><Relationship Id="rId180" Type="http://schemas.openxmlformats.org/officeDocument/2006/relationships/customXml" Target="../ink/ink161.xml"/><Relationship Id="rId215" Type="http://schemas.openxmlformats.org/officeDocument/2006/relationships/image" Target="../media/image394.png"/><Relationship Id="rId236" Type="http://schemas.openxmlformats.org/officeDocument/2006/relationships/customXml" Target="../ink/ink189.xml"/><Relationship Id="rId257" Type="http://schemas.openxmlformats.org/officeDocument/2006/relationships/image" Target="../media/image415.png"/><Relationship Id="rId278" Type="http://schemas.openxmlformats.org/officeDocument/2006/relationships/customXml" Target="../ink/ink210.xml"/><Relationship Id="rId401" Type="http://schemas.openxmlformats.org/officeDocument/2006/relationships/image" Target="../media/image488.png"/><Relationship Id="rId422" Type="http://schemas.openxmlformats.org/officeDocument/2006/relationships/customXml" Target="../ink/ink252.xml"/><Relationship Id="rId443" Type="http://schemas.openxmlformats.org/officeDocument/2006/relationships/image" Target="../media/image509.png"/><Relationship Id="rId464" Type="http://schemas.openxmlformats.org/officeDocument/2006/relationships/customXml" Target="../ink/ink273.xml"/><Relationship Id="rId303" Type="http://schemas.openxmlformats.org/officeDocument/2006/relationships/image" Target="../media/image438.png"/><Relationship Id="rId485" Type="http://schemas.openxmlformats.org/officeDocument/2006/relationships/customXml" Target="../ink/ink292.xml"/><Relationship Id="rId138" Type="http://schemas.openxmlformats.org/officeDocument/2006/relationships/customXml" Target="../ink/ink140.xml"/><Relationship Id="rId387" Type="http://schemas.openxmlformats.org/officeDocument/2006/relationships/image" Target="../media/image481.png"/><Relationship Id="rId510" Type="http://schemas.openxmlformats.org/officeDocument/2006/relationships/image" Target="../media/image4610.png"/><Relationship Id="rId191" Type="http://schemas.openxmlformats.org/officeDocument/2006/relationships/image" Target="../media/image382.png"/><Relationship Id="rId205" Type="http://schemas.openxmlformats.org/officeDocument/2006/relationships/image" Target="../media/image389.png"/><Relationship Id="rId247" Type="http://schemas.openxmlformats.org/officeDocument/2006/relationships/image" Target="../media/image410.png"/><Relationship Id="rId412" Type="http://schemas.openxmlformats.org/officeDocument/2006/relationships/customXml" Target="../ink/ink247.xml"/><Relationship Id="rId289" Type="http://schemas.openxmlformats.org/officeDocument/2006/relationships/image" Target="../media/image431.png"/><Relationship Id="rId454" Type="http://schemas.openxmlformats.org/officeDocument/2006/relationships/customXml" Target="../ink/ink268.xml"/><Relationship Id="rId107" Type="http://schemas.openxmlformats.org/officeDocument/2006/relationships/image" Target="../media/image341.png"/><Relationship Id="rId496" Type="http://schemas.openxmlformats.org/officeDocument/2006/relationships/image" Target="../media/image3910.png"/><Relationship Id="rId149" Type="http://schemas.openxmlformats.org/officeDocument/2006/relationships/image" Target="../media/image361.png"/><Relationship Id="rId314" Type="http://schemas.openxmlformats.org/officeDocument/2006/relationships/customXml" Target="../ink/ink228.xml"/><Relationship Id="rId398" Type="http://schemas.openxmlformats.org/officeDocument/2006/relationships/customXml" Target="../ink/ink240.xml"/><Relationship Id="rId160" Type="http://schemas.openxmlformats.org/officeDocument/2006/relationships/customXml" Target="../ink/ink151.xml"/><Relationship Id="rId216" Type="http://schemas.openxmlformats.org/officeDocument/2006/relationships/customXml" Target="../ink/ink179.xml"/><Relationship Id="rId423" Type="http://schemas.openxmlformats.org/officeDocument/2006/relationships/image" Target="../media/image499.png"/><Relationship Id="rId258" Type="http://schemas.openxmlformats.org/officeDocument/2006/relationships/customXml" Target="../ink/ink200.xml"/><Relationship Id="rId465" Type="http://schemas.openxmlformats.org/officeDocument/2006/relationships/customXml" Target="../ink/ink274.xml"/><Relationship Id="rId171" Type="http://schemas.openxmlformats.org/officeDocument/2006/relationships/image" Target="../media/image372.png"/><Relationship Id="rId227" Type="http://schemas.openxmlformats.org/officeDocument/2006/relationships/image" Target="../media/image400.png"/><Relationship Id="rId269" Type="http://schemas.openxmlformats.org/officeDocument/2006/relationships/image" Target="../media/image421.png"/><Relationship Id="rId434" Type="http://schemas.openxmlformats.org/officeDocument/2006/relationships/customXml" Target="../ink/ink258.xml"/><Relationship Id="rId476" Type="http://schemas.openxmlformats.org/officeDocument/2006/relationships/customXml" Target="../ink/ink285.xml"/><Relationship Id="rId280" Type="http://schemas.openxmlformats.org/officeDocument/2006/relationships/customXml" Target="../ink/ink211.xml"/><Relationship Id="rId129" Type="http://schemas.openxmlformats.org/officeDocument/2006/relationships/image" Target="../media/image352.png"/><Relationship Id="rId501" Type="http://schemas.openxmlformats.org/officeDocument/2006/relationships/customXml" Target="../ink/ink300.xml"/><Relationship Id="rId140" Type="http://schemas.openxmlformats.org/officeDocument/2006/relationships/customXml" Target="../ink/ink141.xml"/><Relationship Id="rId182" Type="http://schemas.openxmlformats.org/officeDocument/2006/relationships/customXml" Target="../ink/ink162.xml"/><Relationship Id="rId403" Type="http://schemas.openxmlformats.org/officeDocument/2006/relationships/image" Target="../media/image489.png"/><Relationship Id="rId6" Type="http://schemas.openxmlformats.org/officeDocument/2006/relationships/customXml" Target="../ink/ink137.xml"/><Relationship Id="rId238" Type="http://schemas.openxmlformats.org/officeDocument/2006/relationships/customXml" Target="../ink/ink190.xml"/><Relationship Id="rId445" Type="http://schemas.openxmlformats.org/officeDocument/2006/relationships/image" Target="../media/image510.png"/><Relationship Id="rId487" Type="http://schemas.openxmlformats.org/officeDocument/2006/relationships/customXml" Target="../ink/ink293.xml"/><Relationship Id="rId291" Type="http://schemas.openxmlformats.org/officeDocument/2006/relationships/image" Target="../media/image249.png"/><Relationship Id="rId305" Type="http://schemas.openxmlformats.org/officeDocument/2006/relationships/image" Target="../media/image439.png"/><Relationship Id="rId512" Type="http://schemas.openxmlformats.org/officeDocument/2006/relationships/image" Target="../media/image4710.png"/><Relationship Id="rId151" Type="http://schemas.openxmlformats.org/officeDocument/2006/relationships/image" Target="../media/image362.png"/><Relationship Id="rId389" Type="http://schemas.openxmlformats.org/officeDocument/2006/relationships/image" Target="../media/image482.png"/><Relationship Id="rId193" Type="http://schemas.openxmlformats.org/officeDocument/2006/relationships/image" Target="../media/image383.png"/><Relationship Id="rId207" Type="http://schemas.openxmlformats.org/officeDocument/2006/relationships/image" Target="../media/image390.png"/><Relationship Id="rId249" Type="http://schemas.openxmlformats.org/officeDocument/2006/relationships/image" Target="../media/image411.png"/><Relationship Id="rId414" Type="http://schemas.openxmlformats.org/officeDocument/2006/relationships/customXml" Target="../ink/ink248.xml"/><Relationship Id="rId456" Type="http://schemas.openxmlformats.org/officeDocument/2006/relationships/customXml" Target="../ink/ink269.xml"/><Relationship Id="rId498" Type="http://schemas.openxmlformats.org/officeDocument/2006/relationships/image" Target="../media/image4010.png"/><Relationship Id="rId260" Type="http://schemas.openxmlformats.org/officeDocument/2006/relationships/customXml" Target="../ink/ink201.xml"/><Relationship Id="rId316" Type="http://schemas.openxmlformats.org/officeDocument/2006/relationships/customXml" Target="../ink/ink229.xml"/><Relationship Id="rId109" Type="http://schemas.openxmlformats.org/officeDocument/2006/relationships/image" Target="../media/image342.png"/><Relationship Id="rId97" Type="http://schemas.openxmlformats.org/officeDocument/2006/relationships/image" Target="../media/image336.png"/><Relationship Id="rId162" Type="http://schemas.openxmlformats.org/officeDocument/2006/relationships/customXml" Target="../ink/ink152.xml"/><Relationship Id="rId218" Type="http://schemas.openxmlformats.org/officeDocument/2006/relationships/customXml" Target="../ink/ink180.xml"/><Relationship Id="rId425" Type="http://schemas.openxmlformats.org/officeDocument/2006/relationships/image" Target="../media/image500.png"/><Relationship Id="rId467" Type="http://schemas.openxmlformats.org/officeDocument/2006/relationships/customXml" Target="../ink/ink276.xml"/><Relationship Id="rId271" Type="http://schemas.openxmlformats.org/officeDocument/2006/relationships/image" Target="../media/image422.png"/><Relationship Id="rId131" Type="http://schemas.openxmlformats.org/officeDocument/2006/relationships/image" Target="../media/image353.png"/><Relationship Id="rId173" Type="http://schemas.openxmlformats.org/officeDocument/2006/relationships/image" Target="../media/image373.png"/><Relationship Id="rId229" Type="http://schemas.openxmlformats.org/officeDocument/2006/relationships/image" Target="../media/image401.png"/><Relationship Id="rId380" Type="http://schemas.openxmlformats.org/officeDocument/2006/relationships/customXml" Target="../ink/ink231.xml"/><Relationship Id="rId436" Type="http://schemas.openxmlformats.org/officeDocument/2006/relationships/customXml" Target="../ink/ink259.xml"/><Relationship Id="rId240" Type="http://schemas.openxmlformats.org/officeDocument/2006/relationships/customXml" Target="../ink/ink191.xml"/><Relationship Id="rId478" Type="http://schemas.openxmlformats.org/officeDocument/2006/relationships/customXml" Target="../ink/ink287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83.png"/><Relationship Id="rId21" Type="http://schemas.openxmlformats.org/officeDocument/2006/relationships/image" Target="../media/image835.png"/><Relationship Id="rId42" Type="http://schemas.openxmlformats.org/officeDocument/2006/relationships/customXml" Target="../ink/ink328.xml"/><Relationship Id="rId63" Type="http://schemas.openxmlformats.org/officeDocument/2006/relationships/image" Target="../media/image856.png"/><Relationship Id="rId84" Type="http://schemas.openxmlformats.org/officeDocument/2006/relationships/customXml" Target="../ink/ink349.xml"/><Relationship Id="rId138" Type="http://schemas.openxmlformats.org/officeDocument/2006/relationships/customXml" Target="../ink/ink376.xml"/><Relationship Id="rId159" Type="http://schemas.openxmlformats.org/officeDocument/2006/relationships/image" Target="../media/image904.png"/><Relationship Id="rId170" Type="http://schemas.openxmlformats.org/officeDocument/2006/relationships/customXml" Target="../ink/ink391.xml"/><Relationship Id="rId191" Type="http://schemas.openxmlformats.org/officeDocument/2006/relationships/image" Target="../media/image920.png"/><Relationship Id="rId205" Type="http://schemas.openxmlformats.org/officeDocument/2006/relationships/image" Target="../media/image927.png"/><Relationship Id="rId107" Type="http://schemas.openxmlformats.org/officeDocument/2006/relationships/image" Target="../media/image878.png"/><Relationship Id="rId11" Type="http://schemas.openxmlformats.org/officeDocument/2006/relationships/image" Target="../media/image830.png"/><Relationship Id="rId32" Type="http://schemas.openxmlformats.org/officeDocument/2006/relationships/customXml" Target="../ink/ink323.xml"/><Relationship Id="rId53" Type="http://schemas.openxmlformats.org/officeDocument/2006/relationships/image" Target="../media/image851.png"/><Relationship Id="rId74" Type="http://schemas.openxmlformats.org/officeDocument/2006/relationships/customXml" Target="../ink/ink344.xml"/><Relationship Id="rId128" Type="http://schemas.openxmlformats.org/officeDocument/2006/relationships/customXml" Target="../ink/ink371.xml"/><Relationship Id="rId149" Type="http://schemas.openxmlformats.org/officeDocument/2006/relationships/image" Target="../media/image899.png"/><Relationship Id="rId5" Type="http://schemas.openxmlformats.org/officeDocument/2006/relationships/image" Target="../media/image827.png"/><Relationship Id="rId95" Type="http://schemas.openxmlformats.org/officeDocument/2006/relationships/image" Target="../media/image872.png"/><Relationship Id="rId160" Type="http://schemas.openxmlformats.org/officeDocument/2006/relationships/customXml" Target="../ink/ink386.xml"/><Relationship Id="rId181" Type="http://schemas.openxmlformats.org/officeDocument/2006/relationships/image" Target="../media/image915.png"/><Relationship Id="rId22" Type="http://schemas.openxmlformats.org/officeDocument/2006/relationships/customXml" Target="../ink/ink318.xml"/><Relationship Id="rId43" Type="http://schemas.openxmlformats.org/officeDocument/2006/relationships/image" Target="../media/image846.png"/><Relationship Id="rId64" Type="http://schemas.openxmlformats.org/officeDocument/2006/relationships/customXml" Target="../ink/ink339.xml"/><Relationship Id="rId118" Type="http://schemas.openxmlformats.org/officeDocument/2006/relationships/customXml" Target="../ink/ink366.xml"/><Relationship Id="rId139" Type="http://schemas.openxmlformats.org/officeDocument/2006/relationships/image" Target="../media/image894.png"/><Relationship Id="rId85" Type="http://schemas.openxmlformats.org/officeDocument/2006/relationships/image" Target="../media/image867.png"/><Relationship Id="rId150" Type="http://schemas.openxmlformats.org/officeDocument/2006/relationships/customXml" Target="../ink/ink382.xml"/><Relationship Id="rId171" Type="http://schemas.openxmlformats.org/officeDocument/2006/relationships/image" Target="../media/image910.png"/><Relationship Id="rId192" Type="http://schemas.openxmlformats.org/officeDocument/2006/relationships/customXml" Target="../ink/ink402.xml"/><Relationship Id="rId206" Type="http://schemas.openxmlformats.org/officeDocument/2006/relationships/customXml" Target="../ink/ink409.xml"/><Relationship Id="rId12" Type="http://schemas.openxmlformats.org/officeDocument/2006/relationships/customXml" Target="../ink/ink313.xml"/><Relationship Id="rId33" Type="http://schemas.openxmlformats.org/officeDocument/2006/relationships/image" Target="../media/image841.png"/><Relationship Id="rId108" Type="http://schemas.openxmlformats.org/officeDocument/2006/relationships/customXml" Target="../ink/ink361.xml"/><Relationship Id="rId129" Type="http://schemas.openxmlformats.org/officeDocument/2006/relationships/image" Target="../media/image889.png"/><Relationship Id="rId54" Type="http://schemas.openxmlformats.org/officeDocument/2006/relationships/customXml" Target="../ink/ink334.xml"/><Relationship Id="rId75" Type="http://schemas.openxmlformats.org/officeDocument/2006/relationships/image" Target="../media/image862.png"/><Relationship Id="rId96" Type="http://schemas.openxmlformats.org/officeDocument/2006/relationships/customXml" Target="../ink/ink355.xml"/><Relationship Id="rId140" Type="http://schemas.openxmlformats.org/officeDocument/2006/relationships/customXml" Target="../ink/ink377.xml"/><Relationship Id="rId161" Type="http://schemas.openxmlformats.org/officeDocument/2006/relationships/image" Target="../media/image905.png"/><Relationship Id="rId182" Type="http://schemas.openxmlformats.org/officeDocument/2006/relationships/customXml" Target="../ink/ink397.xml"/><Relationship Id="rId6" Type="http://schemas.openxmlformats.org/officeDocument/2006/relationships/customXml" Target="../ink/ink310.xml"/><Relationship Id="rId23" Type="http://schemas.openxmlformats.org/officeDocument/2006/relationships/image" Target="../media/image836.png"/><Relationship Id="rId119" Type="http://schemas.openxmlformats.org/officeDocument/2006/relationships/image" Target="../media/image884.png"/><Relationship Id="rId44" Type="http://schemas.openxmlformats.org/officeDocument/2006/relationships/customXml" Target="../ink/ink329.xml"/><Relationship Id="rId65" Type="http://schemas.openxmlformats.org/officeDocument/2006/relationships/image" Target="../media/image857.png"/><Relationship Id="rId86" Type="http://schemas.openxmlformats.org/officeDocument/2006/relationships/customXml" Target="../ink/ink350.xml"/><Relationship Id="rId130" Type="http://schemas.openxmlformats.org/officeDocument/2006/relationships/customXml" Target="../ink/ink372.xml"/><Relationship Id="rId151" Type="http://schemas.openxmlformats.org/officeDocument/2006/relationships/image" Target="../media/image900.png"/><Relationship Id="rId172" Type="http://schemas.openxmlformats.org/officeDocument/2006/relationships/customXml" Target="../ink/ink392.xml"/><Relationship Id="rId193" Type="http://schemas.openxmlformats.org/officeDocument/2006/relationships/image" Target="../media/image921.png"/><Relationship Id="rId207" Type="http://schemas.openxmlformats.org/officeDocument/2006/relationships/image" Target="../media/image928.png"/><Relationship Id="rId13" Type="http://schemas.openxmlformats.org/officeDocument/2006/relationships/image" Target="../media/image831.png"/><Relationship Id="rId109" Type="http://schemas.openxmlformats.org/officeDocument/2006/relationships/image" Target="../media/image879.png"/><Relationship Id="rId34" Type="http://schemas.openxmlformats.org/officeDocument/2006/relationships/customXml" Target="../ink/ink324.xml"/><Relationship Id="rId55" Type="http://schemas.openxmlformats.org/officeDocument/2006/relationships/image" Target="../media/image852.png"/><Relationship Id="rId76" Type="http://schemas.openxmlformats.org/officeDocument/2006/relationships/customXml" Target="../ink/ink345.xml"/><Relationship Id="rId97" Type="http://schemas.openxmlformats.org/officeDocument/2006/relationships/image" Target="../media/image873.png"/><Relationship Id="rId120" Type="http://schemas.openxmlformats.org/officeDocument/2006/relationships/customXml" Target="../ink/ink367.xml"/><Relationship Id="rId141" Type="http://schemas.openxmlformats.org/officeDocument/2006/relationships/image" Target="../media/image895.png"/><Relationship Id="rId7" Type="http://schemas.openxmlformats.org/officeDocument/2006/relationships/image" Target="../media/image828.png"/><Relationship Id="rId162" Type="http://schemas.openxmlformats.org/officeDocument/2006/relationships/customXml" Target="../ink/ink387.xml"/><Relationship Id="rId183" Type="http://schemas.openxmlformats.org/officeDocument/2006/relationships/image" Target="../media/image916.png"/><Relationship Id="rId24" Type="http://schemas.openxmlformats.org/officeDocument/2006/relationships/customXml" Target="../ink/ink319.xml"/><Relationship Id="rId45" Type="http://schemas.openxmlformats.org/officeDocument/2006/relationships/image" Target="../media/image847.png"/><Relationship Id="rId66" Type="http://schemas.openxmlformats.org/officeDocument/2006/relationships/customXml" Target="../ink/ink340.xml"/><Relationship Id="rId87" Type="http://schemas.openxmlformats.org/officeDocument/2006/relationships/image" Target="../media/image868.png"/><Relationship Id="rId110" Type="http://schemas.openxmlformats.org/officeDocument/2006/relationships/customXml" Target="../ink/ink362.xml"/><Relationship Id="rId131" Type="http://schemas.openxmlformats.org/officeDocument/2006/relationships/image" Target="../media/image890.png"/><Relationship Id="rId152" Type="http://schemas.openxmlformats.org/officeDocument/2006/relationships/customXml" Target="../ink/ink383.xml"/><Relationship Id="rId173" Type="http://schemas.openxmlformats.org/officeDocument/2006/relationships/image" Target="../media/image911.png"/><Relationship Id="rId194" Type="http://schemas.openxmlformats.org/officeDocument/2006/relationships/customXml" Target="../ink/ink403.xml"/><Relationship Id="rId208" Type="http://schemas.openxmlformats.org/officeDocument/2006/relationships/customXml" Target="../ink/ink410.xml"/><Relationship Id="rId19" Type="http://schemas.openxmlformats.org/officeDocument/2006/relationships/image" Target="../media/image834.png"/><Relationship Id="rId14" Type="http://schemas.openxmlformats.org/officeDocument/2006/relationships/customXml" Target="../ink/ink314.xml"/><Relationship Id="rId30" Type="http://schemas.openxmlformats.org/officeDocument/2006/relationships/customXml" Target="../ink/ink322.xml"/><Relationship Id="rId35" Type="http://schemas.openxmlformats.org/officeDocument/2006/relationships/image" Target="../media/image842.png"/><Relationship Id="rId56" Type="http://schemas.openxmlformats.org/officeDocument/2006/relationships/customXml" Target="../ink/ink335.xml"/><Relationship Id="rId77" Type="http://schemas.openxmlformats.org/officeDocument/2006/relationships/image" Target="../media/image863.png"/><Relationship Id="rId100" Type="http://schemas.openxmlformats.org/officeDocument/2006/relationships/customXml" Target="../ink/ink357.xml"/><Relationship Id="rId105" Type="http://schemas.openxmlformats.org/officeDocument/2006/relationships/image" Target="../media/image877.png"/><Relationship Id="rId126" Type="http://schemas.openxmlformats.org/officeDocument/2006/relationships/customXml" Target="../ink/ink370.xml"/><Relationship Id="rId147" Type="http://schemas.openxmlformats.org/officeDocument/2006/relationships/image" Target="../media/image898.png"/><Relationship Id="rId168" Type="http://schemas.openxmlformats.org/officeDocument/2006/relationships/customXml" Target="../ink/ink390.xml"/><Relationship Id="rId8" Type="http://schemas.openxmlformats.org/officeDocument/2006/relationships/customXml" Target="../ink/ink311.xml"/><Relationship Id="rId51" Type="http://schemas.openxmlformats.org/officeDocument/2006/relationships/image" Target="../media/image850.png"/><Relationship Id="rId72" Type="http://schemas.openxmlformats.org/officeDocument/2006/relationships/customXml" Target="../ink/ink343.xml"/><Relationship Id="rId93" Type="http://schemas.openxmlformats.org/officeDocument/2006/relationships/image" Target="../media/image871.png"/><Relationship Id="rId98" Type="http://schemas.openxmlformats.org/officeDocument/2006/relationships/customXml" Target="../ink/ink356.xml"/><Relationship Id="rId121" Type="http://schemas.openxmlformats.org/officeDocument/2006/relationships/image" Target="../media/image885.png"/><Relationship Id="rId142" Type="http://schemas.openxmlformats.org/officeDocument/2006/relationships/customXml" Target="../ink/ink378.xml"/><Relationship Id="rId163" Type="http://schemas.openxmlformats.org/officeDocument/2006/relationships/image" Target="../media/image906.png"/><Relationship Id="rId184" Type="http://schemas.openxmlformats.org/officeDocument/2006/relationships/customXml" Target="../ink/ink398.xml"/><Relationship Id="rId189" Type="http://schemas.openxmlformats.org/officeDocument/2006/relationships/image" Target="../media/image919.png"/><Relationship Id="rId3" Type="http://schemas.openxmlformats.org/officeDocument/2006/relationships/image" Target="../media/image826.png"/><Relationship Id="rId214" Type="http://schemas.openxmlformats.org/officeDocument/2006/relationships/customXml" Target="../ink/ink413.xml"/><Relationship Id="rId25" Type="http://schemas.openxmlformats.org/officeDocument/2006/relationships/image" Target="../media/image837.png"/><Relationship Id="rId46" Type="http://schemas.openxmlformats.org/officeDocument/2006/relationships/customXml" Target="../ink/ink330.xml"/><Relationship Id="rId67" Type="http://schemas.openxmlformats.org/officeDocument/2006/relationships/image" Target="../media/image858.png"/><Relationship Id="rId116" Type="http://schemas.openxmlformats.org/officeDocument/2006/relationships/customXml" Target="../ink/ink365.xml"/><Relationship Id="rId137" Type="http://schemas.openxmlformats.org/officeDocument/2006/relationships/image" Target="../media/image893.png"/><Relationship Id="rId158" Type="http://schemas.openxmlformats.org/officeDocument/2006/relationships/customXml" Target="../ink/ink385.xml"/><Relationship Id="rId20" Type="http://schemas.openxmlformats.org/officeDocument/2006/relationships/customXml" Target="../ink/ink317.xml"/><Relationship Id="rId41" Type="http://schemas.openxmlformats.org/officeDocument/2006/relationships/image" Target="../media/image845.png"/><Relationship Id="rId62" Type="http://schemas.openxmlformats.org/officeDocument/2006/relationships/customXml" Target="../ink/ink338.xml"/><Relationship Id="rId83" Type="http://schemas.openxmlformats.org/officeDocument/2006/relationships/image" Target="../media/image866.png"/><Relationship Id="rId88" Type="http://schemas.openxmlformats.org/officeDocument/2006/relationships/customXml" Target="../ink/ink351.xml"/><Relationship Id="rId111" Type="http://schemas.openxmlformats.org/officeDocument/2006/relationships/image" Target="../media/image880.png"/><Relationship Id="rId132" Type="http://schemas.openxmlformats.org/officeDocument/2006/relationships/customXml" Target="../ink/ink373.xml"/><Relationship Id="rId153" Type="http://schemas.openxmlformats.org/officeDocument/2006/relationships/image" Target="../media/image901.png"/><Relationship Id="rId174" Type="http://schemas.openxmlformats.org/officeDocument/2006/relationships/customXml" Target="../ink/ink393.xml"/><Relationship Id="rId179" Type="http://schemas.openxmlformats.org/officeDocument/2006/relationships/image" Target="../media/image914.png"/><Relationship Id="rId195" Type="http://schemas.openxmlformats.org/officeDocument/2006/relationships/image" Target="../media/image922.png"/><Relationship Id="rId209" Type="http://schemas.openxmlformats.org/officeDocument/2006/relationships/image" Target="../media/image929.png"/><Relationship Id="rId190" Type="http://schemas.openxmlformats.org/officeDocument/2006/relationships/customXml" Target="../ink/ink401.xml"/><Relationship Id="rId204" Type="http://schemas.openxmlformats.org/officeDocument/2006/relationships/customXml" Target="../ink/ink408.xml"/><Relationship Id="rId15" Type="http://schemas.openxmlformats.org/officeDocument/2006/relationships/image" Target="../media/image832.png"/><Relationship Id="rId36" Type="http://schemas.openxmlformats.org/officeDocument/2006/relationships/customXml" Target="../ink/ink325.xml"/><Relationship Id="rId57" Type="http://schemas.openxmlformats.org/officeDocument/2006/relationships/image" Target="../media/image853.png"/><Relationship Id="rId106" Type="http://schemas.openxmlformats.org/officeDocument/2006/relationships/customXml" Target="../ink/ink360.xml"/><Relationship Id="rId127" Type="http://schemas.openxmlformats.org/officeDocument/2006/relationships/image" Target="../media/image888.png"/><Relationship Id="rId10" Type="http://schemas.openxmlformats.org/officeDocument/2006/relationships/customXml" Target="../ink/ink312.xml"/><Relationship Id="rId31" Type="http://schemas.openxmlformats.org/officeDocument/2006/relationships/image" Target="../media/image2710.png"/><Relationship Id="rId52" Type="http://schemas.openxmlformats.org/officeDocument/2006/relationships/customXml" Target="../ink/ink333.xml"/><Relationship Id="rId73" Type="http://schemas.openxmlformats.org/officeDocument/2006/relationships/image" Target="../media/image861.png"/><Relationship Id="rId78" Type="http://schemas.openxmlformats.org/officeDocument/2006/relationships/customXml" Target="../ink/ink346.xml"/><Relationship Id="rId94" Type="http://schemas.openxmlformats.org/officeDocument/2006/relationships/customXml" Target="../ink/ink354.xml"/><Relationship Id="rId99" Type="http://schemas.openxmlformats.org/officeDocument/2006/relationships/image" Target="../media/image874.png"/><Relationship Id="rId101" Type="http://schemas.openxmlformats.org/officeDocument/2006/relationships/image" Target="../media/image875.png"/><Relationship Id="rId122" Type="http://schemas.openxmlformats.org/officeDocument/2006/relationships/customXml" Target="../ink/ink368.xml"/><Relationship Id="rId143" Type="http://schemas.openxmlformats.org/officeDocument/2006/relationships/image" Target="../media/image896.png"/><Relationship Id="rId148" Type="http://schemas.openxmlformats.org/officeDocument/2006/relationships/customXml" Target="../ink/ink381.xml"/><Relationship Id="rId164" Type="http://schemas.openxmlformats.org/officeDocument/2006/relationships/customXml" Target="../ink/ink388.xml"/><Relationship Id="rId169" Type="http://schemas.openxmlformats.org/officeDocument/2006/relationships/image" Target="../media/image909.png"/><Relationship Id="rId185" Type="http://schemas.openxmlformats.org/officeDocument/2006/relationships/image" Target="../media/image917.png"/><Relationship Id="rId4" Type="http://schemas.openxmlformats.org/officeDocument/2006/relationships/customXml" Target="../ink/ink309.xml"/><Relationship Id="rId9" Type="http://schemas.openxmlformats.org/officeDocument/2006/relationships/image" Target="../media/image829.png"/><Relationship Id="rId180" Type="http://schemas.openxmlformats.org/officeDocument/2006/relationships/customXml" Target="../ink/ink396.xml"/><Relationship Id="rId210" Type="http://schemas.openxmlformats.org/officeDocument/2006/relationships/customXml" Target="../ink/ink411.xml"/><Relationship Id="rId215" Type="http://schemas.openxmlformats.org/officeDocument/2006/relationships/image" Target="../media/image116.png"/><Relationship Id="rId26" Type="http://schemas.openxmlformats.org/officeDocument/2006/relationships/customXml" Target="../ink/ink320.xml"/><Relationship Id="rId47" Type="http://schemas.openxmlformats.org/officeDocument/2006/relationships/image" Target="../media/image848.png"/><Relationship Id="rId68" Type="http://schemas.openxmlformats.org/officeDocument/2006/relationships/customXml" Target="../ink/ink341.xml"/><Relationship Id="rId89" Type="http://schemas.openxmlformats.org/officeDocument/2006/relationships/image" Target="../media/image869.png"/><Relationship Id="rId112" Type="http://schemas.openxmlformats.org/officeDocument/2006/relationships/customXml" Target="../ink/ink363.xml"/><Relationship Id="rId133" Type="http://schemas.openxmlformats.org/officeDocument/2006/relationships/image" Target="../media/image891.png"/><Relationship Id="rId154" Type="http://schemas.openxmlformats.org/officeDocument/2006/relationships/customXml" Target="../ink/ink384.xml"/><Relationship Id="rId175" Type="http://schemas.openxmlformats.org/officeDocument/2006/relationships/image" Target="../media/image912.png"/><Relationship Id="rId196" Type="http://schemas.openxmlformats.org/officeDocument/2006/relationships/customXml" Target="../ink/ink404.xml"/><Relationship Id="rId200" Type="http://schemas.openxmlformats.org/officeDocument/2006/relationships/customXml" Target="../ink/ink406.xml"/><Relationship Id="rId16" Type="http://schemas.openxmlformats.org/officeDocument/2006/relationships/customXml" Target="../ink/ink315.xml"/><Relationship Id="rId37" Type="http://schemas.openxmlformats.org/officeDocument/2006/relationships/image" Target="../media/image843.png"/><Relationship Id="rId58" Type="http://schemas.openxmlformats.org/officeDocument/2006/relationships/customXml" Target="../ink/ink336.xml"/><Relationship Id="rId79" Type="http://schemas.openxmlformats.org/officeDocument/2006/relationships/image" Target="../media/image864.png"/><Relationship Id="rId102" Type="http://schemas.openxmlformats.org/officeDocument/2006/relationships/customXml" Target="../ink/ink358.xml"/><Relationship Id="rId123" Type="http://schemas.openxmlformats.org/officeDocument/2006/relationships/image" Target="../media/image886.png"/><Relationship Id="rId144" Type="http://schemas.openxmlformats.org/officeDocument/2006/relationships/customXml" Target="../ink/ink379.xml"/><Relationship Id="rId90" Type="http://schemas.openxmlformats.org/officeDocument/2006/relationships/customXml" Target="../ink/ink352.xml"/><Relationship Id="rId165" Type="http://schemas.openxmlformats.org/officeDocument/2006/relationships/image" Target="../media/image907.png"/><Relationship Id="rId186" Type="http://schemas.openxmlformats.org/officeDocument/2006/relationships/customXml" Target="../ink/ink399.xml"/><Relationship Id="rId211" Type="http://schemas.openxmlformats.org/officeDocument/2006/relationships/image" Target="../media/image930.png"/><Relationship Id="rId27" Type="http://schemas.openxmlformats.org/officeDocument/2006/relationships/image" Target="../media/image838.png"/><Relationship Id="rId48" Type="http://schemas.openxmlformats.org/officeDocument/2006/relationships/customXml" Target="../ink/ink331.xml"/><Relationship Id="rId69" Type="http://schemas.openxmlformats.org/officeDocument/2006/relationships/image" Target="../media/image859.png"/><Relationship Id="rId113" Type="http://schemas.openxmlformats.org/officeDocument/2006/relationships/image" Target="../media/image881.png"/><Relationship Id="rId134" Type="http://schemas.openxmlformats.org/officeDocument/2006/relationships/customXml" Target="../ink/ink374.xml"/><Relationship Id="rId80" Type="http://schemas.openxmlformats.org/officeDocument/2006/relationships/customXml" Target="../ink/ink347.xml"/><Relationship Id="rId176" Type="http://schemas.openxmlformats.org/officeDocument/2006/relationships/customXml" Target="../ink/ink394.xml"/><Relationship Id="rId197" Type="http://schemas.openxmlformats.org/officeDocument/2006/relationships/image" Target="../media/image923.png"/><Relationship Id="rId201" Type="http://schemas.openxmlformats.org/officeDocument/2006/relationships/image" Target="../media/image925.png"/><Relationship Id="rId17" Type="http://schemas.openxmlformats.org/officeDocument/2006/relationships/image" Target="../media/image833.png"/><Relationship Id="rId38" Type="http://schemas.openxmlformats.org/officeDocument/2006/relationships/customXml" Target="../ink/ink326.xml"/><Relationship Id="rId59" Type="http://schemas.openxmlformats.org/officeDocument/2006/relationships/image" Target="../media/image854.png"/><Relationship Id="rId103" Type="http://schemas.openxmlformats.org/officeDocument/2006/relationships/image" Target="../media/image876.png"/><Relationship Id="rId124" Type="http://schemas.openxmlformats.org/officeDocument/2006/relationships/customXml" Target="../ink/ink369.xml"/><Relationship Id="rId70" Type="http://schemas.openxmlformats.org/officeDocument/2006/relationships/customXml" Target="../ink/ink342.xml"/><Relationship Id="rId91" Type="http://schemas.openxmlformats.org/officeDocument/2006/relationships/image" Target="../media/image870.png"/><Relationship Id="rId145" Type="http://schemas.openxmlformats.org/officeDocument/2006/relationships/image" Target="../media/image897.png"/><Relationship Id="rId166" Type="http://schemas.openxmlformats.org/officeDocument/2006/relationships/customXml" Target="../ink/ink389.xml"/><Relationship Id="rId187" Type="http://schemas.openxmlformats.org/officeDocument/2006/relationships/image" Target="../media/image91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12.xml"/><Relationship Id="rId28" Type="http://schemas.openxmlformats.org/officeDocument/2006/relationships/customXml" Target="../ink/ink321.xml"/><Relationship Id="rId49" Type="http://schemas.openxmlformats.org/officeDocument/2006/relationships/image" Target="../media/image849.png"/><Relationship Id="rId114" Type="http://schemas.openxmlformats.org/officeDocument/2006/relationships/customXml" Target="../ink/ink364.xml"/><Relationship Id="rId60" Type="http://schemas.openxmlformats.org/officeDocument/2006/relationships/customXml" Target="../ink/ink337.xml"/><Relationship Id="rId81" Type="http://schemas.openxmlformats.org/officeDocument/2006/relationships/image" Target="../media/image865.png"/><Relationship Id="rId135" Type="http://schemas.openxmlformats.org/officeDocument/2006/relationships/image" Target="../media/image892.png"/><Relationship Id="rId177" Type="http://schemas.openxmlformats.org/officeDocument/2006/relationships/image" Target="../media/image913.png"/><Relationship Id="rId198" Type="http://schemas.openxmlformats.org/officeDocument/2006/relationships/customXml" Target="../ink/ink405.xml"/><Relationship Id="rId202" Type="http://schemas.openxmlformats.org/officeDocument/2006/relationships/customXml" Target="../ink/ink407.xml"/><Relationship Id="rId18" Type="http://schemas.openxmlformats.org/officeDocument/2006/relationships/customXml" Target="../ink/ink316.xml"/><Relationship Id="rId39" Type="http://schemas.openxmlformats.org/officeDocument/2006/relationships/image" Target="../media/image844.png"/><Relationship Id="rId50" Type="http://schemas.openxmlformats.org/officeDocument/2006/relationships/customXml" Target="../ink/ink332.xml"/><Relationship Id="rId104" Type="http://schemas.openxmlformats.org/officeDocument/2006/relationships/customXml" Target="../ink/ink359.xml"/><Relationship Id="rId125" Type="http://schemas.openxmlformats.org/officeDocument/2006/relationships/image" Target="../media/image887.png"/><Relationship Id="rId146" Type="http://schemas.openxmlformats.org/officeDocument/2006/relationships/customXml" Target="../ink/ink380.xml"/><Relationship Id="rId167" Type="http://schemas.openxmlformats.org/officeDocument/2006/relationships/image" Target="../media/image908.png"/><Relationship Id="rId188" Type="http://schemas.openxmlformats.org/officeDocument/2006/relationships/customXml" Target="../ink/ink400.xml"/><Relationship Id="rId71" Type="http://schemas.openxmlformats.org/officeDocument/2006/relationships/image" Target="../media/image860.png"/><Relationship Id="rId92" Type="http://schemas.openxmlformats.org/officeDocument/2006/relationships/customXml" Target="../ink/ink353.xml"/><Relationship Id="rId213" Type="http://schemas.openxmlformats.org/officeDocument/2006/relationships/image" Target="../media/image931.png"/><Relationship Id="rId2" Type="http://schemas.openxmlformats.org/officeDocument/2006/relationships/customXml" Target="../ink/ink308.xml"/><Relationship Id="rId29" Type="http://schemas.openxmlformats.org/officeDocument/2006/relationships/image" Target="../media/image839.png"/><Relationship Id="rId40" Type="http://schemas.openxmlformats.org/officeDocument/2006/relationships/customXml" Target="../ink/ink327.xml"/><Relationship Id="rId115" Type="http://schemas.openxmlformats.org/officeDocument/2006/relationships/image" Target="../media/image882.png"/><Relationship Id="rId136" Type="http://schemas.openxmlformats.org/officeDocument/2006/relationships/customXml" Target="../ink/ink375.xml"/><Relationship Id="rId157" Type="http://schemas.openxmlformats.org/officeDocument/2006/relationships/image" Target="../media/image903.png"/><Relationship Id="rId178" Type="http://schemas.openxmlformats.org/officeDocument/2006/relationships/customXml" Target="../ink/ink395.xml"/><Relationship Id="rId61" Type="http://schemas.openxmlformats.org/officeDocument/2006/relationships/image" Target="../media/image855.png"/><Relationship Id="rId82" Type="http://schemas.openxmlformats.org/officeDocument/2006/relationships/customXml" Target="../ink/ink348.xml"/><Relationship Id="rId199" Type="http://schemas.openxmlformats.org/officeDocument/2006/relationships/image" Target="../media/image924.png"/><Relationship Id="rId203" Type="http://schemas.openxmlformats.org/officeDocument/2006/relationships/image" Target="../media/image926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1.png"/><Relationship Id="rId21" Type="http://schemas.openxmlformats.org/officeDocument/2006/relationships/image" Target="../media/image854.png"/><Relationship Id="rId63" Type="http://schemas.openxmlformats.org/officeDocument/2006/relationships/image" Target="../media/image124.png"/><Relationship Id="rId159" Type="http://schemas.openxmlformats.org/officeDocument/2006/relationships/image" Target="../media/image986.png"/><Relationship Id="rId170" Type="http://schemas.openxmlformats.org/officeDocument/2006/relationships/customXml" Target="../ink/ink497.xml"/><Relationship Id="rId226" Type="http://schemas.openxmlformats.org/officeDocument/2006/relationships/customXml" Target="../ink/ink525.xml"/><Relationship Id="rId268" Type="http://schemas.openxmlformats.org/officeDocument/2006/relationships/customXml" Target="../ink/ink546.xml"/><Relationship Id="rId11" Type="http://schemas.openxmlformats.org/officeDocument/2006/relationships/image" Target="../media/image849.png"/><Relationship Id="rId32" Type="http://schemas.openxmlformats.org/officeDocument/2006/relationships/customXml" Target="../ink/ink429.xml"/><Relationship Id="rId53" Type="http://schemas.openxmlformats.org/officeDocument/2006/relationships/image" Target="../media/image119.png"/><Relationship Id="rId74" Type="http://schemas.openxmlformats.org/officeDocument/2006/relationships/customXml" Target="../ink/ink450.xml"/><Relationship Id="rId128" Type="http://schemas.openxmlformats.org/officeDocument/2006/relationships/customXml" Target="../ink/ink477.xml"/><Relationship Id="rId149" Type="http://schemas.openxmlformats.org/officeDocument/2006/relationships/image" Target="../media/image167.png"/><Relationship Id="rId5" Type="http://schemas.openxmlformats.org/officeDocument/2006/relationships/image" Target="../media/image846.png"/><Relationship Id="rId95" Type="http://schemas.openxmlformats.org/officeDocument/2006/relationships/image" Target="../media/image140.png"/><Relationship Id="rId160" Type="http://schemas.openxmlformats.org/officeDocument/2006/relationships/customXml" Target="../ink/ink492.xml"/><Relationship Id="rId181" Type="http://schemas.openxmlformats.org/officeDocument/2006/relationships/image" Target="../media/image187.png"/><Relationship Id="rId216" Type="http://schemas.openxmlformats.org/officeDocument/2006/relationships/customXml" Target="../ink/ink520.xml"/><Relationship Id="rId237" Type="http://schemas.openxmlformats.org/officeDocument/2006/relationships/image" Target="../media/image215.png"/><Relationship Id="rId258" Type="http://schemas.openxmlformats.org/officeDocument/2006/relationships/customXml" Target="../ink/ink541.xml"/><Relationship Id="rId22" Type="http://schemas.openxmlformats.org/officeDocument/2006/relationships/customXml" Target="../ink/ink424.xml"/><Relationship Id="rId43" Type="http://schemas.openxmlformats.org/officeDocument/2006/relationships/image" Target="../media/image865.png"/><Relationship Id="rId64" Type="http://schemas.openxmlformats.org/officeDocument/2006/relationships/customXml" Target="../ink/ink445.xml"/><Relationship Id="rId118" Type="http://schemas.openxmlformats.org/officeDocument/2006/relationships/customXml" Target="../ink/ink472.xml"/><Relationship Id="rId139" Type="http://schemas.openxmlformats.org/officeDocument/2006/relationships/image" Target="../media/image162.png"/><Relationship Id="rId85" Type="http://schemas.openxmlformats.org/officeDocument/2006/relationships/image" Target="../media/image135.png"/><Relationship Id="rId150" Type="http://schemas.openxmlformats.org/officeDocument/2006/relationships/customXml" Target="../ink/ink488.xml"/><Relationship Id="rId171" Type="http://schemas.openxmlformats.org/officeDocument/2006/relationships/image" Target="../media/image177.png"/><Relationship Id="rId192" Type="http://schemas.openxmlformats.org/officeDocument/2006/relationships/customXml" Target="../ink/ink508.xml"/><Relationship Id="rId206" Type="http://schemas.openxmlformats.org/officeDocument/2006/relationships/customXml" Target="../ink/ink515.xml"/><Relationship Id="rId227" Type="http://schemas.openxmlformats.org/officeDocument/2006/relationships/image" Target="../media/image210.png"/><Relationship Id="rId248" Type="http://schemas.openxmlformats.org/officeDocument/2006/relationships/customXml" Target="../ink/ink536.xml"/><Relationship Id="rId269" Type="http://schemas.openxmlformats.org/officeDocument/2006/relationships/image" Target="../media/image231.png"/><Relationship Id="rId12" Type="http://schemas.openxmlformats.org/officeDocument/2006/relationships/customXml" Target="../ink/ink419.xml"/><Relationship Id="rId33" Type="http://schemas.openxmlformats.org/officeDocument/2006/relationships/image" Target="../media/image860.png"/><Relationship Id="rId108" Type="http://schemas.openxmlformats.org/officeDocument/2006/relationships/customXml" Target="../ink/ink467.xml"/><Relationship Id="rId129" Type="http://schemas.openxmlformats.org/officeDocument/2006/relationships/image" Target="../media/image157.png"/><Relationship Id="rId54" Type="http://schemas.openxmlformats.org/officeDocument/2006/relationships/customXml" Target="../ink/ink440.xml"/><Relationship Id="rId75" Type="http://schemas.openxmlformats.org/officeDocument/2006/relationships/image" Target="../media/image130.png"/><Relationship Id="rId96" Type="http://schemas.openxmlformats.org/officeDocument/2006/relationships/customXml" Target="../ink/ink461.xml"/><Relationship Id="rId140" Type="http://schemas.openxmlformats.org/officeDocument/2006/relationships/customXml" Target="../ink/ink483.xml"/><Relationship Id="rId161" Type="http://schemas.openxmlformats.org/officeDocument/2006/relationships/image" Target="../media/image170.png"/><Relationship Id="rId182" Type="http://schemas.openxmlformats.org/officeDocument/2006/relationships/customXml" Target="../ink/ink503.xml"/><Relationship Id="rId217" Type="http://schemas.openxmlformats.org/officeDocument/2006/relationships/image" Target="../media/image205.png"/><Relationship Id="rId6" Type="http://schemas.openxmlformats.org/officeDocument/2006/relationships/customXml" Target="../ink/ink416.xml"/><Relationship Id="rId238" Type="http://schemas.openxmlformats.org/officeDocument/2006/relationships/customXml" Target="../ink/ink531.xml"/><Relationship Id="rId259" Type="http://schemas.openxmlformats.org/officeDocument/2006/relationships/image" Target="../media/image226.png"/><Relationship Id="rId23" Type="http://schemas.openxmlformats.org/officeDocument/2006/relationships/image" Target="../media/image855.png"/><Relationship Id="rId119" Type="http://schemas.openxmlformats.org/officeDocument/2006/relationships/image" Target="../media/image152.png"/><Relationship Id="rId270" Type="http://schemas.openxmlformats.org/officeDocument/2006/relationships/customXml" Target="../ink/ink547.xml"/><Relationship Id="rId44" Type="http://schemas.openxmlformats.org/officeDocument/2006/relationships/customXml" Target="../ink/ink435.xml"/><Relationship Id="rId65" Type="http://schemas.openxmlformats.org/officeDocument/2006/relationships/image" Target="../media/image125.png"/><Relationship Id="rId86" Type="http://schemas.openxmlformats.org/officeDocument/2006/relationships/customXml" Target="../ink/ink456.xml"/><Relationship Id="rId130" Type="http://schemas.openxmlformats.org/officeDocument/2006/relationships/customXml" Target="../ink/ink478.xml"/><Relationship Id="rId151" Type="http://schemas.openxmlformats.org/officeDocument/2006/relationships/image" Target="../media/image168.png"/><Relationship Id="rId172" Type="http://schemas.openxmlformats.org/officeDocument/2006/relationships/customXml" Target="../ink/ink498.xml"/><Relationship Id="rId193" Type="http://schemas.openxmlformats.org/officeDocument/2006/relationships/image" Target="../media/image193.png"/><Relationship Id="rId207" Type="http://schemas.openxmlformats.org/officeDocument/2006/relationships/image" Target="../media/image200.png"/><Relationship Id="rId228" Type="http://schemas.openxmlformats.org/officeDocument/2006/relationships/customXml" Target="../ink/ink526.xml"/><Relationship Id="rId249" Type="http://schemas.openxmlformats.org/officeDocument/2006/relationships/image" Target="../media/image221.png"/><Relationship Id="rId13" Type="http://schemas.openxmlformats.org/officeDocument/2006/relationships/image" Target="../media/image850.png"/><Relationship Id="rId109" Type="http://schemas.openxmlformats.org/officeDocument/2006/relationships/image" Target="../media/image147.png"/><Relationship Id="rId260" Type="http://schemas.openxmlformats.org/officeDocument/2006/relationships/customXml" Target="../ink/ink542.xml"/><Relationship Id="rId34" Type="http://schemas.openxmlformats.org/officeDocument/2006/relationships/customXml" Target="../ink/ink430.xml"/><Relationship Id="rId55" Type="http://schemas.openxmlformats.org/officeDocument/2006/relationships/image" Target="../media/image120.png"/><Relationship Id="rId76" Type="http://schemas.openxmlformats.org/officeDocument/2006/relationships/customXml" Target="../ink/ink451.xml"/><Relationship Id="rId97" Type="http://schemas.openxmlformats.org/officeDocument/2006/relationships/image" Target="../media/image141.png"/><Relationship Id="rId120" Type="http://schemas.openxmlformats.org/officeDocument/2006/relationships/customXml" Target="../ink/ink473.xml"/><Relationship Id="rId141" Type="http://schemas.openxmlformats.org/officeDocument/2006/relationships/image" Target="../media/image163.png"/><Relationship Id="rId7" Type="http://schemas.openxmlformats.org/officeDocument/2006/relationships/image" Target="../media/image847.png"/><Relationship Id="rId162" Type="http://schemas.openxmlformats.org/officeDocument/2006/relationships/customXml" Target="../ink/ink493.xml"/><Relationship Id="rId183" Type="http://schemas.openxmlformats.org/officeDocument/2006/relationships/image" Target="../media/image188.png"/><Relationship Id="rId218" Type="http://schemas.openxmlformats.org/officeDocument/2006/relationships/customXml" Target="../ink/ink521.xml"/><Relationship Id="rId239" Type="http://schemas.openxmlformats.org/officeDocument/2006/relationships/image" Target="../media/image216.png"/><Relationship Id="rId250" Type="http://schemas.openxmlformats.org/officeDocument/2006/relationships/customXml" Target="../ink/ink537.xml"/><Relationship Id="rId271" Type="http://schemas.openxmlformats.org/officeDocument/2006/relationships/image" Target="../media/image232.png"/><Relationship Id="rId24" Type="http://schemas.openxmlformats.org/officeDocument/2006/relationships/customXml" Target="../ink/ink425.xml"/><Relationship Id="rId45" Type="http://schemas.openxmlformats.org/officeDocument/2006/relationships/image" Target="../media/image866.png"/><Relationship Id="rId66" Type="http://schemas.openxmlformats.org/officeDocument/2006/relationships/customXml" Target="../ink/ink446.xml"/><Relationship Id="rId87" Type="http://schemas.openxmlformats.org/officeDocument/2006/relationships/image" Target="../media/image136.png"/><Relationship Id="rId110" Type="http://schemas.openxmlformats.org/officeDocument/2006/relationships/customXml" Target="../ink/ink468.xml"/><Relationship Id="rId131" Type="http://schemas.openxmlformats.org/officeDocument/2006/relationships/image" Target="../media/image158.png"/><Relationship Id="rId152" Type="http://schemas.openxmlformats.org/officeDocument/2006/relationships/customXml" Target="../ink/ink489.xml"/><Relationship Id="rId173" Type="http://schemas.openxmlformats.org/officeDocument/2006/relationships/image" Target="../media/image183.png"/><Relationship Id="rId194" Type="http://schemas.openxmlformats.org/officeDocument/2006/relationships/customXml" Target="../ink/ink509.xml"/><Relationship Id="rId208" Type="http://schemas.openxmlformats.org/officeDocument/2006/relationships/customXml" Target="../ink/ink516.xml"/><Relationship Id="rId229" Type="http://schemas.openxmlformats.org/officeDocument/2006/relationships/image" Target="../media/image211.png"/><Relationship Id="rId240" Type="http://schemas.openxmlformats.org/officeDocument/2006/relationships/customXml" Target="../ink/ink532.xml"/><Relationship Id="rId261" Type="http://schemas.openxmlformats.org/officeDocument/2006/relationships/image" Target="../media/image227.png"/><Relationship Id="rId14" Type="http://schemas.openxmlformats.org/officeDocument/2006/relationships/customXml" Target="../ink/ink420.xml"/><Relationship Id="rId35" Type="http://schemas.openxmlformats.org/officeDocument/2006/relationships/image" Target="../media/image861.png"/><Relationship Id="rId56" Type="http://schemas.openxmlformats.org/officeDocument/2006/relationships/customXml" Target="../ink/ink441.xml"/><Relationship Id="rId77" Type="http://schemas.openxmlformats.org/officeDocument/2006/relationships/image" Target="../media/image131.png"/><Relationship Id="rId100" Type="http://schemas.openxmlformats.org/officeDocument/2006/relationships/customXml" Target="../ink/ink463.xml"/><Relationship Id="rId8" Type="http://schemas.openxmlformats.org/officeDocument/2006/relationships/customXml" Target="../ink/ink417.xml"/><Relationship Id="rId98" Type="http://schemas.openxmlformats.org/officeDocument/2006/relationships/customXml" Target="../ink/ink462.xml"/><Relationship Id="rId121" Type="http://schemas.openxmlformats.org/officeDocument/2006/relationships/image" Target="../media/image153.png"/><Relationship Id="rId142" Type="http://schemas.openxmlformats.org/officeDocument/2006/relationships/customXml" Target="../ink/ink484.xml"/><Relationship Id="rId163" Type="http://schemas.openxmlformats.org/officeDocument/2006/relationships/image" Target="../media/image172.png"/><Relationship Id="rId184" Type="http://schemas.openxmlformats.org/officeDocument/2006/relationships/customXml" Target="../ink/ink504.xml"/><Relationship Id="rId219" Type="http://schemas.openxmlformats.org/officeDocument/2006/relationships/image" Target="../media/image206.png"/><Relationship Id="rId230" Type="http://schemas.openxmlformats.org/officeDocument/2006/relationships/customXml" Target="../ink/ink527.xml"/><Relationship Id="rId251" Type="http://schemas.openxmlformats.org/officeDocument/2006/relationships/image" Target="../media/image222.png"/><Relationship Id="rId25" Type="http://schemas.openxmlformats.org/officeDocument/2006/relationships/image" Target="../media/image856.png"/><Relationship Id="rId46" Type="http://schemas.openxmlformats.org/officeDocument/2006/relationships/customXml" Target="../ink/ink436.xml"/><Relationship Id="rId67" Type="http://schemas.openxmlformats.org/officeDocument/2006/relationships/image" Target="../media/image126.png"/><Relationship Id="rId88" Type="http://schemas.openxmlformats.org/officeDocument/2006/relationships/customXml" Target="../ink/ink457.xml"/><Relationship Id="rId111" Type="http://schemas.openxmlformats.org/officeDocument/2006/relationships/image" Target="../media/image148.png"/><Relationship Id="rId132" Type="http://schemas.openxmlformats.org/officeDocument/2006/relationships/customXml" Target="../ink/ink479.xml"/><Relationship Id="rId153" Type="http://schemas.openxmlformats.org/officeDocument/2006/relationships/image" Target="../media/image169.png"/><Relationship Id="rId174" Type="http://schemas.openxmlformats.org/officeDocument/2006/relationships/customXml" Target="../ink/ink499.xml"/><Relationship Id="rId195" Type="http://schemas.openxmlformats.org/officeDocument/2006/relationships/image" Target="../media/image194.png"/><Relationship Id="rId209" Type="http://schemas.openxmlformats.org/officeDocument/2006/relationships/image" Target="../media/image201.png"/><Relationship Id="rId220" Type="http://schemas.openxmlformats.org/officeDocument/2006/relationships/customXml" Target="../ink/ink522.xml"/><Relationship Id="rId241" Type="http://schemas.openxmlformats.org/officeDocument/2006/relationships/image" Target="../media/image217.png"/><Relationship Id="rId15" Type="http://schemas.openxmlformats.org/officeDocument/2006/relationships/image" Target="../media/image851.png"/><Relationship Id="rId36" Type="http://schemas.openxmlformats.org/officeDocument/2006/relationships/customXml" Target="../ink/ink431.xml"/><Relationship Id="rId57" Type="http://schemas.openxmlformats.org/officeDocument/2006/relationships/image" Target="../media/image121.png"/><Relationship Id="rId262" Type="http://schemas.openxmlformats.org/officeDocument/2006/relationships/customXml" Target="../ink/ink543.xml"/><Relationship Id="rId78" Type="http://schemas.openxmlformats.org/officeDocument/2006/relationships/customXml" Target="../ink/ink452.xml"/><Relationship Id="rId99" Type="http://schemas.openxmlformats.org/officeDocument/2006/relationships/image" Target="../media/image142.png"/><Relationship Id="rId101" Type="http://schemas.openxmlformats.org/officeDocument/2006/relationships/image" Target="../media/image143.png"/><Relationship Id="rId122" Type="http://schemas.openxmlformats.org/officeDocument/2006/relationships/customXml" Target="../ink/ink474.xml"/><Relationship Id="rId143" Type="http://schemas.openxmlformats.org/officeDocument/2006/relationships/image" Target="../media/image164.png"/><Relationship Id="rId164" Type="http://schemas.openxmlformats.org/officeDocument/2006/relationships/customXml" Target="../ink/ink494.xml"/><Relationship Id="rId185" Type="http://schemas.openxmlformats.org/officeDocument/2006/relationships/image" Target="../media/image189.png"/><Relationship Id="rId9" Type="http://schemas.openxmlformats.org/officeDocument/2006/relationships/image" Target="../media/image848.png"/><Relationship Id="rId210" Type="http://schemas.openxmlformats.org/officeDocument/2006/relationships/customXml" Target="../ink/ink517.xml"/><Relationship Id="rId26" Type="http://schemas.openxmlformats.org/officeDocument/2006/relationships/customXml" Target="../ink/ink426.xml"/><Relationship Id="rId231" Type="http://schemas.openxmlformats.org/officeDocument/2006/relationships/image" Target="../media/image212.png"/><Relationship Id="rId252" Type="http://schemas.openxmlformats.org/officeDocument/2006/relationships/customXml" Target="../ink/ink538.xml"/><Relationship Id="rId47" Type="http://schemas.openxmlformats.org/officeDocument/2006/relationships/image" Target="../media/image867.png"/><Relationship Id="rId68" Type="http://schemas.openxmlformats.org/officeDocument/2006/relationships/customXml" Target="../ink/ink447.xml"/><Relationship Id="rId89" Type="http://schemas.openxmlformats.org/officeDocument/2006/relationships/image" Target="../media/image137.png"/><Relationship Id="rId112" Type="http://schemas.openxmlformats.org/officeDocument/2006/relationships/customXml" Target="../ink/ink469.xml"/><Relationship Id="rId133" Type="http://schemas.openxmlformats.org/officeDocument/2006/relationships/image" Target="../media/image159.png"/><Relationship Id="rId154" Type="http://schemas.openxmlformats.org/officeDocument/2006/relationships/customXml" Target="../ink/ink490.xml"/><Relationship Id="rId175" Type="http://schemas.openxmlformats.org/officeDocument/2006/relationships/image" Target="../media/image184.png"/><Relationship Id="rId196" Type="http://schemas.openxmlformats.org/officeDocument/2006/relationships/customXml" Target="../ink/ink510.xml"/><Relationship Id="rId200" Type="http://schemas.openxmlformats.org/officeDocument/2006/relationships/customXml" Target="../ink/ink512.xml"/><Relationship Id="rId16" Type="http://schemas.openxmlformats.org/officeDocument/2006/relationships/customXml" Target="../ink/ink421.xml"/><Relationship Id="rId221" Type="http://schemas.openxmlformats.org/officeDocument/2006/relationships/image" Target="../media/image207.png"/><Relationship Id="rId242" Type="http://schemas.openxmlformats.org/officeDocument/2006/relationships/customXml" Target="../ink/ink533.xml"/><Relationship Id="rId263" Type="http://schemas.openxmlformats.org/officeDocument/2006/relationships/image" Target="../media/image228.png"/><Relationship Id="rId37" Type="http://schemas.openxmlformats.org/officeDocument/2006/relationships/image" Target="../media/image862.png"/><Relationship Id="rId58" Type="http://schemas.openxmlformats.org/officeDocument/2006/relationships/customXml" Target="../ink/ink442.xml"/><Relationship Id="rId79" Type="http://schemas.openxmlformats.org/officeDocument/2006/relationships/image" Target="../media/image132.png"/><Relationship Id="rId102" Type="http://schemas.openxmlformats.org/officeDocument/2006/relationships/customXml" Target="../ink/ink464.xml"/><Relationship Id="rId123" Type="http://schemas.openxmlformats.org/officeDocument/2006/relationships/image" Target="../media/image154.png"/><Relationship Id="rId144" Type="http://schemas.openxmlformats.org/officeDocument/2006/relationships/customXml" Target="../ink/ink485.xml"/><Relationship Id="rId90" Type="http://schemas.openxmlformats.org/officeDocument/2006/relationships/customXml" Target="../ink/ink458.xml"/><Relationship Id="rId165" Type="http://schemas.openxmlformats.org/officeDocument/2006/relationships/image" Target="../media/image173.png"/><Relationship Id="rId186" Type="http://schemas.openxmlformats.org/officeDocument/2006/relationships/customXml" Target="../ink/ink505.xml"/><Relationship Id="rId211" Type="http://schemas.openxmlformats.org/officeDocument/2006/relationships/image" Target="../media/image202.png"/><Relationship Id="rId232" Type="http://schemas.openxmlformats.org/officeDocument/2006/relationships/customXml" Target="../ink/ink528.xml"/><Relationship Id="rId253" Type="http://schemas.openxmlformats.org/officeDocument/2006/relationships/image" Target="../media/image223.png"/><Relationship Id="rId27" Type="http://schemas.openxmlformats.org/officeDocument/2006/relationships/image" Target="../media/image857.png"/><Relationship Id="rId48" Type="http://schemas.openxmlformats.org/officeDocument/2006/relationships/customXml" Target="../ink/ink437.xml"/><Relationship Id="rId69" Type="http://schemas.openxmlformats.org/officeDocument/2006/relationships/image" Target="../media/image127.png"/><Relationship Id="rId113" Type="http://schemas.openxmlformats.org/officeDocument/2006/relationships/image" Target="../media/image149.png"/><Relationship Id="rId134" Type="http://schemas.openxmlformats.org/officeDocument/2006/relationships/customXml" Target="../ink/ink480.xml"/><Relationship Id="rId80" Type="http://schemas.openxmlformats.org/officeDocument/2006/relationships/customXml" Target="../ink/ink453.xml"/><Relationship Id="rId176" Type="http://schemas.openxmlformats.org/officeDocument/2006/relationships/customXml" Target="../ink/ink500.xml"/><Relationship Id="rId197" Type="http://schemas.openxmlformats.org/officeDocument/2006/relationships/image" Target="../media/image195.png"/><Relationship Id="rId201" Type="http://schemas.openxmlformats.org/officeDocument/2006/relationships/image" Target="../media/image197.png"/><Relationship Id="rId222" Type="http://schemas.openxmlformats.org/officeDocument/2006/relationships/customXml" Target="../ink/ink523.xml"/><Relationship Id="rId243" Type="http://schemas.openxmlformats.org/officeDocument/2006/relationships/image" Target="../media/image218.png"/><Relationship Id="rId264" Type="http://schemas.openxmlformats.org/officeDocument/2006/relationships/customXml" Target="../ink/ink544.xml"/><Relationship Id="rId17" Type="http://schemas.openxmlformats.org/officeDocument/2006/relationships/image" Target="../media/image852.png"/><Relationship Id="rId38" Type="http://schemas.openxmlformats.org/officeDocument/2006/relationships/customXml" Target="../ink/ink432.xml"/><Relationship Id="rId59" Type="http://schemas.openxmlformats.org/officeDocument/2006/relationships/image" Target="../media/image122.png"/><Relationship Id="rId103" Type="http://schemas.openxmlformats.org/officeDocument/2006/relationships/image" Target="../media/image144.png"/><Relationship Id="rId124" Type="http://schemas.openxmlformats.org/officeDocument/2006/relationships/customXml" Target="../ink/ink475.xml"/><Relationship Id="rId70" Type="http://schemas.openxmlformats.org/officeDocument/2006/relationships/customXml" Target="../ink/ink448.xml"/><Relationship Id="rId91" Type="http://schemas.openxmlformats.org/officeDocument/2006/relationships/image" Target="../media/image138.png"/><Relationship Id="rId145" Type="http://schemas.openxmlformats.org/officeDocument/2006/relationships/image" Target="../media/image165.png"/><Relationship Id="rId166" Type="http://schemas.openxmlformats.org/officeDocument/2006/relationships/customXml" Target="../ink/ink495.xml"/><Relationship Id="rId187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518.xml"/><Relationship Id="rId233" Type="http://schemas.openxmlformats.org/officeDocument/2006/relationships/image" Target="../media/image213.png"/><Relationship Id="rId254" Type="http://schemas.openxmlformats.org/officeDocument/2006/relationships/customXml" Target="../ink/ink539.xml"/><Relationship Id="rId28" Type="http://schemas.openxmlformats.org/officeDocument/2006/relationships/customXml" Target="../ink/ink427.xml"/><Relationship Id="rId49" Type="http://schemas.openxmlformats.org/officeDocument/2006/relationships/image" Target="../media/image117.png"/><Relationship Id="rId114" Type="http://schemas.openxmlformats.org/officeDocument/2006/relationships/customXml" Target="../ink/ink470.xml"/><Relationship Id="rId60" Type="http://schemas.openxmlformats.org/officeDocument/2006/relationships/customXml" Target="../ink/ink443.xml"/><Relationship Id="rId81" Type="http://schemas.openxmlformats.org/officeDocument/2006/relationships/image" Target="../media/image133.png"/><Relationship Id="rId135" Type="http://schemas.openxmlformats.org/officeDocument/2006/relationships/image" Target="../media/image160.png"/><Relationship Id="rId177" Type="http://schemas.openxmlformats.org/officeDocument/2006/relationships/image" Target="../media/image185.png"/><Relationship Id="rId198" Type="http://schemas.openxmlformats.org/officeDocument/2006/relationships/customXml" Target="../ink/ink511.xml"/><Relationship Id="rId202" Type="http://schemas.openxmlformats.org/officeDocument/2006/relationships/customXml" Target="../ink/ink513.xml"/><Relationship Id="rId223" Type="http://schemas.openxmlformats.org/officeDocument/2006/relationships/image" Target="../media/image208.png"/><Relationship Id="rId244" Type="http://schemas.openxmlformats.org/officeDocument/2006/relationships/customXml" Target="../ink/ink534.xml"/><Relationship Id="rId18" Type="http://schemas.openxmlformats.org/officeDocument/2006/relationships/customXml" Target="../ink/ink422.xml"/><Relationship Id="rId39" Type="http://schemas.openxmlformats.org/officeDocument/2006/relationships/image" Target="../media/image863.png"/><Relationship Id="rId265" Type="http://schemas.openxmlformats.org/officeDocument/2006/relationships/image" Target="../media/image229.png"/><Relationship Id="rId50" Type="http://schemas.openxmlformats.org/officeDocument/2006/relationships/customXml" Target="../ink/ink438.xml"/><Relationship Id="rId104" Type="http://schemas.openxmlformats.org/officeDocument/2006/relationships/customXml" Target="../ink/ink465.xml"/><Relationship Id="rId125" Type="http://schemas.openxmlformats.org/officeDocument/2006/relationships/image" Target="../media/image155.png"/><Relationship Id="rId146" Type="http://schemas.openxmlformats.org/officeDocument/2006/relationships/customXml" Target="../ink/ink486.xml"/><Relationship Id="rId167" Type="http://schemas.openxmlformats.org/officeDocument/2006/relationships/image" Target="../media/image174.png"/><Relationship Id="rId188" Type="http://schemas.openxmlformats.org/officeDocument/2006/relationships/customXml" Target="../ink/ink506.xml"/><Relationship Id="rId71" Type="http://schemas.openxmlformats.org/officeDocument/2006/relationships/image" Target="../media/image128.png"/><Relationship Id="rId92" Type="http://schemas.openxmlformats.org/officeDocument/2006/relationships/customXml" Target="../ink/ink459.xml"/><Relationship Id="rId213" Type="http://schemas.openxmlformats.org/officeDocument/2006/relationships/image" Target="../media/image203.png"/><Relationship Id="rId234" Type="http://schemas.openxmlformats.org/officeDocument/2006/relationships/customXml" Target="../ink/ink529.xml"/><Relationship Id="rId2" Type="http://schemas.openxmlformats.org/officeDocument/2006/relationships/customXml" Target="../ink/ink414.xml"/><Relationship Id="rId29" Type="http://schemas.openxmlformats.org/officeDocument/2006/relationships/image" Target="../media/image858.png"/><Relationship Id="rId255" Type="http://schemas.openxmlformats.org/officeDocument/2006/relationships/image" Target="../media/image224.png"/><Relationship Id="rId40" Type="http://schemas.openxmlformats.org/officeDocument/2006/relationships/customXml" Target="../ink/ink433.xml"/><Relationship Id="rId115" Type="http://schemas.openxmlformats.org/officeDocument/2006/relationships/image" Target="../media/image150.png"/><Relationship Id="rId136" Type="http://schemas.openxmlformats.org/officeDocument/2006/relationships/customXml" Target="../ink/ink481.xml"/><Relationship Id="rId157" Type="http://schemas.openxmlformats.org/officeDocument/2006/relationships/image" Target="../media/image985.png"/><Relationship Id="rId178" Type="http://schemas.openxmlformats.org/officeDocument/2006/relationships/customXml" Target="../ink/ink501.xml"/><Relationship Id="rId61" Type="http://schemas.openxmlformats.org/officeDocument/2006/relationships/image" Target="../media/image123.png"/><Relationship Id="rId82" Type="http://schemas.openxmlformats.org/officeDocument/2006/relationships/customXml" Target="../ink/ink454.xml"/><Relationship Id="rId199" Type="http://schemas.openxmlformats.org/officeDocument/2006/relationships/image" Target="../media/image196.png"/><Relationship Id="rId203" Type="http://schemas.openxmlformats.org/officeDocument/2006/relationships/image" Target="../media/image198.png"/><Relationship Id="rId19" Type="http://schemas.openxmlformats.org/officeDocument/2006/relationships/image" Target="../media/image853.png"/><Relationship Id="rId224" Type="http://schemas.openxmlformats.org/officeDocument/2006/relationships/customXml" Target="../ink/ink524.xml"/><Relationship Id="rId245" Type="http://schemas.openxmlformats.org/officeDocument/2006/relationships/image" Target="../media/image219.png"/><Relationship Id="rId266" Type="http://schemas.openxmlformats.org/officeDocument/2006/relationships/customXml" Target="../ink/ink545.xml"/><Relationship Id="rId30" Type="http://schemas.openxmlformats.org/officeDocument/2006/relationships/customXml" Target="../ink/ink428.xml"/><Relationship Id="rId105" Type="http://schemas.openxmlformats.org/officeDocument/2006/relationships/image" Target="../media/image145.png"/><Relationship Id="rId126" Type="http://schemas.openxmlformats.org/officeDocument/2006/relationships/customXml" Target="../ink/ink476.xml"/><Relationship Id="rId147" Type="http://schemas.openxmlformats.org/officeDocument/2006/relationships/image" Target="../media/image166.png"/><Relationship Id="rId168" Type="http://schemas.openxmlformats.org/officeDocument/2006/relationships/customXml" Target="../ink/ink496.xml"/><Relationship Id="rId51" Type="http://schemas.openxmlformats.org/officeDocument/2006/relationships/image" Target="../media/image118.png"/><Relationship Id="rId72" Type="http://schemas.openxmlformats.org/officeDocument/2006/relationships/customXml" Target="../ink/ink449.xml"/><Relationship Id="rId93" Type="http://schemas.openxmlformats.org/officeDocument/2006/relationships/image" Target="../media/image139.png"/><Relationship Id="rId189" Type="http://schemas.openxmlformats.org/officeDocument/2006/relationships/image" Target="../media/image191.png"/><Relationship Id="rId3" Type="http://schemas.openxmlformats.org/officeDocument/2006/relationships/image" Target="../media/image2710.png"/><Relationship Id="rId214" Type="http://schemas.openxmlformats.org/officeDocument/2006/relationships/customXml" Target="../ink/ink519.xml"/><Relationship Id="rId235" Type="http://schemas.openxmlformats.org/officeDocument/2006/relationships/image" Target="../media/image214.png"/><Relationship Id="rId256" Type="http://schemas.openxmlformats.org/officeDocument/2006/relationships/customXml" Target="../ink/ink540.xml"/><Relationship Id="rId116" Type="http://schemas.openxmlformats.org/officeDocument/2006/relationships/customXml" Target="../ink/ink471.xml"/><Relationship Id="rId137" Type="http://schemas.openxmlformats.org/officeDocument/2006/relationships/image" Target="../media/image161.png"/><Relationship Id="rId158" Type="http://schemas.openxmlformats.org/officeDocument/2006/relationships/customXml" Target="../ink/ink491.xml"/><Relationship Id="rId20" Type="http://schemas.openxmlformats.org/officeDocument/2006/relationships/customXml" Target="../ink/ink423.xml"/><Relationship Id="rId41" Type="http://schemas.openxmlformats.org/officeDocument/2006/relationships/image" Target="../media/image864.png"/><Relationship Id="rId62" Type="http://schemas.openxmlformats.org/officeDocument/2006/relationships/customXml" Target="../ink/ink444.xml"/><Relationship Id="rId83" Type="http://schemas.openxmlformats.org/officeDocument/2006/relationships/image" Target="../media/image134.png"/><Relationship Id="rId179" Type="http://schemas.openxmlformats.org/officeDocument/2006/relationships/image" Target="../media/image186.png"/><Relationship Id="rId190" Type="http://schemas.openxmlformats.org/officeDocument/2006/relationships/customXml" Target="../ink/ink507.xml"/><Relationship Id="rId204" Type="http://schemas.openxmlformats.org/officeDocument/2006/relationships/customXml" Target="../ink/ink514.xml"/><Relationship Id="rId225" Type="http://schemas.openxmlformats.org/officeDocument/2006/relationships/image" Target="../media/image209.png"/><Relationship Id="rId246" Type="http://schemas.openxmlformats.org/officeDocument/2006/relationships/customXml" Target="../ink/ink535.xml"/><Relationship Id="rId267" Type="http://schemas.openxmlformats.org/officeDocument/2006/relationships/image" Target="../media/image230.png"/><Relationship Id="rId106" Type="http://schemas.openxmlformats.org/officeDocument/2006/relationships/customXml" Target="../ink/ink466.xml"/><Relationship Id="rId127" Type="http://schemas.openxmlformats.org/officeDocument/2006/relationships/image" Target="../media/image156.png"/><Relationship Id="rId10" Type="http://schemas.openxmlformats.org/officeDocument/2006/relationships/customXml" Target="../ink/ink418.xml"/><Relationship Id="rId31" Type="http://schemas.openxmlformats.org/officeDocument/2006/relationships/image" Target="../media/image859.png"/><Relationship Id="rId52" Type="http://schemas.openxmlformats.org/officeDocument/2006/relationships/customXml" Target="../ink/ink439.xml"/><Relationship Id="rId73" Type="http://schemas.openxmlformats.org/officeDocument/2006/relationships/image" Target="../media/image129.png"/><Relationship Id="rId94" Type="http://schemas.openxmlformats.org/officeDocument/2006/relationships/customXml" Target="../ink/ink460.xml"/><Relationship Id="rId148" Type="http://schemas.openxmlformats.org/officeDocument/2006/relationships/customXml" Target="../ink/ink487.xml"/><Relationship Id="rId169" Type="http://schemas.openxmlformats.org/officeDocument/2006/relationships/image" Target="../media/image176.png"/><Relationship Id="rId4" Type="http://schemas.openxmlformats.org/officeDocument/2006/relationships/customXml" Target="../ink/ink415.xml"/><Relationship Id="rId180" Type="http://schemas.openxmlformats.org/officeDocument/2006/relationships/customXml" Target="../ink/ink502.xml"/><Relationship Id="rId215" Type="http://schemas.openxmlformats.org/officeDocument/2006/relationships/image" Target="../media/image204.png"/><Relationship Id="rId236" Type="http://schemas.openxmlformats.org/officeDocument/2006/relationships/customXml" Target="../ink/ink530.xml"/><Relationship Id="rId257" Type="http://schemas.openxmlformats.org/officeDocument/2006/relationships/image" Target="../media/image225.png"/><Relationship Id="rId42" Type="http://schemas.openxmlformats.org/officeDocument/2006/relationships/customXml" Target="../ink/ink434.xml"/><Relationship Id="rId84" Type="http://schemas.openxmlformats.org/officeDocument/2006/relationships/customXml" Target="../ink/ink455.xml"/><Relationship Id="rId138" Type="http://schemas.openxmlformats.org/officeDocument/2006/relationships/customXml" Target="../ink/ink482.xml"/><Relationship Id="rId191" Type="http://schemas.openxmlformats.org/officeDocument/2006/relationships/image" Target="../media/image192.png"/><Relationship Id="rId205" Type="http://schemas.openxmlformats.org/officeDocument/2006/relationships/image" Target="../media/image199.png"/><Relationship Id="rId247" Type="http://schemas.openxmlformats.org/officeDocument/2006/relationships/image" Target="../media/image220.png"/><Relationship Id="rId107" Type="http://schemas.openxmlformats.org/officeDocument/2006/relationships/image" Target="../media/image146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6.xml"/><Relationship Id="rId21" Type="http://schemas.openxmlformats.org/officeDocument/2006/relationships/customXml" Target="../ink/ink557.xml"/><Relationship Id="rId42" Type="http://schemas.openxmlformats.org/officeDocument/2006/relationships/customXml" Target="../ink/ink570.xml"/><Relationship Id="rId63" Type="http://schemas.openxmlformats.org/officeDocument/2006/relationships/customXml" Target="../ink/ink579.xml"/><Relationship Id="rId84" Type="http://schemas.openxmlformats.org/officeDocument/2006/relationships/image" Target="../media/image9410.png"/><Relationship Id="rId138" Type="http://schemas.openxmlformats.org/officeDocument/2006/relationships/image" Target="../media/image8011.png"/><Relationship Id="rId159" Type="http://schemas.openxmlformats.org/officeDocument/2006/relationships/customXml" Target="../ink/ink627.xml"/><Relationship Id="rId107" Type="http://schemas.openxmlformats.org/officeDocument/2006/relationships/customXml" Target="../ink/ink601.xml"/><Relationship Id="rId11" Type="http://schemas.openxmlformats.org/officeDocument/2006/relationships/customXml" Target="../ink/ink552.xml"/><Relationship Id="rId32" Type="http://schemas.openxmlformats.org/officeDocument/2006/relationships/customXml" Target="../ink/ink564.xml"/><Relationship Id="rId53" Type="http://schemas.openxmlformats.org/officeDocument/2006/relationships/image" Target="../media/image7711.png"/><Relationship Id="rId74" Type="http://schemas.openxmlformats.org/officeDocument/2006/relationships/image" Target="../media/image8910.png"/><Relationship Id="rId128" Type="http://schemas.openxmlformats.org/officeDocument/2006/relationships/image" Target="../media/image1160.png"/><Relationship Id="rId149" Type="http://schemas.openxmlformats.org/officeDocument/2006/relationships/customXml" Target="../ink/ink622.xml"/><Relationship Id="rId5" Type="http://schemas.openxmlformats.org/officeDocument/2006/relationships/customXml" Target="../ink/ink549.xml"/><Relationship Id="rId95" Type="http://schemas.openxmlformats.org/officeDocument/2006/relationships/customXml" Target="../ink/ink595.xml"/><Relationship Id="rId160" Type="http://schemas.openxmlformats.org/officeDocument/2006/relationships/image" Target="../media/image13211.png"/><Relationship Id="rId22" Type="http://schemas.openxmlformats.org/officeDocument/2006/relationships/image" Target="../media/image6412.png"/><Relationship Id="rId43" Type="http://schemas.openxmlformats.org/officeDocument/2006/relationships/image" Target="../media/image72.png"/><Relationship Id="rId64" Type="http://schemas.openxmlformats.org/officeDocument/2006/relationships/image" Target="../media/image8410.png"/><Relationship Id="rId118" Type="http://schemas.openxmlformats.org/officeDocument/2006/relationships/image" Target="../media/image1111.png"/><Relationship Id="rId139" Type="http://schemas.openxmlformats.org/officeDocument/2006/relationships/customXml" Target="../ink/ink617.xml"/><Relationship Id="rId85" Type="http://schemas.openxmlformats.org/officeDocument/2006/relationships/customXml" Target="../ink/ink590.xml"/><Relationship Id="rId150" Type="http://schemas.openxmlformats.org/officeDocument/2006/relationships/image" Target="../media/image1270.png"/><Relationship Id="rId12" Type="http://schemas.openxmlformats.org/officeDocument/2006/relationships/image" Target="../media/image5912.png"/><Relationship Id="rId17" Type="http://schemas.openxmlformats.org/officeDocument/2006/relationships/customXml" Target="../ink/ink555.xml"/><Relationship Id="rId33" Type="http://schemas.openxmlformats.org/officeDocument/2006/relationships/customXml" Target="../ink/ink565.xml"/><Relationship Id="rId38" Type="http://schemas.openxmlformats.org/officeDocument/2006/relationships/customXml" Target="../ink/ink568.xml"/><Relationship Id="rId103" Type="http://schemas.openxmlformats.org/officeDocument/2006/relationships/customXml" Target="../ink/ink599.xml"/><Relationship Id="rId108" Type="http://schemas.openxmlformats.org/officeDocument/2006/relationships/image" Target="../media/image1065.png"/><Relationship Id="rId124" Type="http://schemas.openxmlformats.org/officeDocument/2006/relationships/image" Target="../media/image114.png"/><Relationship Id="rId129" Type="http://schemas.openxmlformats.org/officeDocument/2006/relationships/customXml" Target="../ink/ink612.xml"/><Relationship Id="rId54" Type="http://schemas.openxmlformats.org/officeDocument/2006/relationships/customXml" Target="../ink/ink576.xml"/><Relationship Id="rId70" Type="http://schemas.openxmlformats.org/officeDocument/2006/relationships/image" Target="../media/image8710.png"/><Relationship Id="rId75" Type="http://schemas.openxmlformats.org/officeDocument/2006/relationships/customXml" Target="../ink/ink585.xml"/><Relationship Id="rId91" Type="http://schemas.openxmlformats.org/officeDocument/2006/relationships/customXml" Target="../ink/ink593.xml"/><Relationship Id="rId96" Type="http://schemas.openxmlformats.org/officeDocument/2006/relationships/image" Target="../media/image1004.png"/><Relationship Id="rId140" Type="http://schemas.openxmlformats.org/officeDocument/2006/relationships/image" Target="../media/image8111.png"/><Relationship Id="rId145" Type="http://schemas.openxmlformats.org/officeDocument/2006/relationships/customXml" Target="../ink/ink620.xml"/><Relationship Id="rId161" Type="http://schemas.openxmlformats.org/officeDocument/2006/relationships/customXml" Target="../ink/ink6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11.png"/><Relationship Id="rId23" Type="http://schemas.openxmlformats.org/officeDocument/2006/relationships/customXml" Target="../ink/ink558.xml"/><Relationship Id="rId28" Type="http://schemas.openxmlformats.org/officeDocument/2006/relationships/image" Target="../media/image6712.png"/><Relationship Id="rId49" Type="http://schemas.openxmlformats.org/officeDocument/2006/relationships/image" Target="../media/image7511.png"/><Relationship Id="rId114" Type="http://schemas.openxmlformats.org/officeDocument/2006/relationships/image" Target="../media/image1090.png"/><Relationship Id="rId119" Type="http://schemas.openxmlformats.org/officeDocument/2006/relationships/customXml" Target="../ink/ink607.xml"/><Relationship Id="rId44" Type="http://schemas.openxmlformats.org/officeDocument/2006/relationships/customXml" Target="../ink/ink571.xml"/><Relationship Id="rId60" Type="http://schemas.openxmlformats.org/officeDocument/2006/relationships/image" Target="../media/image8211.png"/><Relationship Id="rId65" Type="http://schemas.openxmlformats.org/officeDocument/2006/relationships/customXml" Target="../ink/ink580.xml"/><Relationship Id="rId81" Type="http://schemas.openxmlformats.org/officeDocument/2006/relationships/customXml" Target="../ink/ink588.xml"/><Relationship Id="rId86" Type="http://schemas.openxmlformats.org/officeDocument/2006/relationships/image" Target="../media/image9510.png"/><Relationship Id="rId130" Type="http://schemas.openxmlformats.org/officeDocument/2006/relationships/image" Target="../media/image1170.png"/><Relationship Id="rId135" Type="http://schemas.openxmlformats.org/officeDocument/2006/relationships/customXml" Target="../ink/ink615.xml"/><Relationship Id="rId151" Type="http://schemas.openxmlformats.org/officeDocument/2006/relationships/customXml" Target="../ink/ink623.xml"/><Relationship Id="rId156" Type="http://schemas.openxmlformats.org/officeDocument/2006/relationships/image" Target="../media/image1300.png"/><Relationship Id="rId13" Type="http://schemas.openxmlformats.org/officeDocument/2006/relationships/customXml" Target="../ink/ink553.xml"/><Relationship Id="rId18" Type="http://schemas.openxmlformats.org/officeDocument/2006/relationships/image" Target="../media/image6212.png"/><Relationship Id="rId39" Type="http://schemas.openxmlformats.org/officeDocument/2006/relationships/image" Target="../media/image70.png"/><Relationship Id="rId109" Type="http://schemas.openxmlformats.org/officeDocument/2006/relationships/customXml" Target="../ink/ink602.xml"/><Relationship Id="rId34" Type="http://schemas.openxmlformats.org/officeDocument/2006/relationships/customXml" Target="../ink/ink566.xml"/><Relationship Id="rId50" Type="http://schemas.openxmlformats.org/officeDocument/2006/relationships/customXml" Target="../ink/ink574.xml"/><Relationship Id="rId55" Type="http://schemas.openxmlformats.org/officeDocument/2006/relationships/image" Target="../media/image7811.png"/><Relationship Id="rId76" Type="http://schemas.openxmlformats.org/officeDocument/2006/relationships/image" Target="../media/image9010.png"/><Relationship Id="rId97" Type="http://schemas.openxmlformats.org/officeDocument/2006/relationships/customXml" Target="../ink/ink596.xml"/><Relationship Id="rId104" Type="http://schemas.openxmlformats.org/officeDocument/2006/relationships/image" Target="../media/image1040.png"/><Relationship Id="rId120" Type="http://schemas.openxmlformats.org/officeDocument/2006/relationships/image" Target="../media/image1120.png"/><Relationship Id="rId125" Type="http://schemas.openxmlformats.org/officeDocument/2006/relationships/customXml" Target="../ink/ink610.xml"/><Relationship Id="rId141" Type="http://schemas.openxmlformats.org/officeDocument/2006/relationships/customXml" Target="../ink/ink618.xml"/><Relationship Id="rId146" Type="http://schemas.openxmlformats.org/officeDocument/2006/relationships/image" Target="../media/image1250.png"/><Relationship Id="rId7" Type="http://schemas.openxmlformats.org/officeDocument/2006/relationships/customXml" Target="../ink/ink550.xml"/><Relationship Id="rId71" Type="http://schemas.openxmlformats.org/officeDocument/2006/relationships/customXml" Target="../ink/ink583.xml"/><Relationship Id="rId92" Type="http://schemas.openxmlformats.org/officeDocument/2006/relationships/image" Target="../media/image980.png"/><Relationship Id="rId162" Type="http://schemas.openxmlformats.org/officeDocument/2006/relationships/image" Target="../media/image1337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561.xml"/><Relationship Id="rId24" Type="http://schemas.openxmlformats.org/officeDocument/2006/relationships/image" Target="../media/image6512.png"/><Relationship Id="rId40" Type="http://schemas.openxmlformats.org/officeDocument/2006/relationships/customXml" Target="../ink/ink569.xml"/><Relationship Id="rId45" Type="http://schemas.openxmlformats.org/officeDocument/2006/relationships/image" Target="../media/image73.png"/><Relationship Id="rId66" Type="http://schemas.openxmlformats.org/officeDocument/2006/relationships/image" Target="../media/image8510.png"/><Relationship Id="rId87" Type="http://schemas.openxmlformats.org/officeDocument/2006/relationships/customXml" Target="../ink/ink591.xml"/><Relationship Id="rId110" Type="http://schemas.openxmlformats.org/officeDocument/2006/relationships/image" Target="../media/image1070.png"/><Relationship Id="rId115" Type="http://schemas.openxmlformats.org/officeDocument/2006/relationships/customXml" Target="../ink/ink605.xml"/><Relationship Id="rId131" Type="http://schemas.openxmlformats.org/officeDocument/2006/relationships/customXml" Target="../ink/ink613.xml"/><Relationship Id="rId136" Type="http://schemas.openxmlformats.org/officeDocument/2006/relationships/image" Target="../media/image7911.png"/><Relationship Id="rId157" Type="http://schemas.openxmlformats.org/officeDocument/2006/relationships/customXml" Target="../ink/ink626.xml"/><Relationship Id="rId61" Type="http://schemas.openxmlformats.org/officeDocument/2006/relationships/customXml" Target="../ink/ink578.xml"/><Relationship Id="rId82" Type="http://schemas.openxmlformats.org/officeDocument/2006/relationships/image" Target="../media/image9310.png"/><Relationship Id="rId152" Type="http://schemas.openxmlformats.org/officeDocument/2006/relationships/image" Target="../media/image1280.png"/><Relationship Id="rId19" Type="http://schemas.openxmlformats.org/officeDocument/2006/relationships/customXml" Target="../ink/ink556.xml"/><Relationship Id="rId14" Type="http://schemas.openxmlformats.org/officeDocument/2006/relationships/image" Target="../media/image6012.png"/><Relationship Id="rId30" Type="http://schemas.openxmlformats.org/officeDocument/2006/relationships/customXml" Target="../ink/ink562.xml"/><Relationship Id="rId35" Type="http://schemas.openxmlformats.org/officeDocument/2006/relationships/image" Target="../media/image6812.png"/><Relationship Id="rId56" Type="http://schemas.openxmlformats.org/officeDocument/2006/relationships/image" Target="../media/image72.emf"/><Relationship Id="rId77" Type="http://schemas.openxmlformats.org/officeDocument/2006/relationships/customXml" Target="../ink/ink586.xml"/><Relationship Id="rId100" Type="http://schemas.openxmlformats.org/officeDocument/2006/relationships/image" Target="../media/image1020.png"/><Relationship Id="rId105" Type="http://schemas.openxmlformats.org/officeDocument/2006/relationships/customXml" Target="../ink/ink600.xml"/><Relationship Id="rId126" Type="http://schemas.openxmlformats.org/officeDocument/2006/relationships/image" Target="../media/image115.png"/><Relationship Id="rId147" Type="http://schemas.openxmlformats.org/officeDocument/2006/relationships/customXml" Target="../ink/ink621.xml"/><Relationship Id="rId8" Type="http://schemas.openxmlformats.org/officeDocument/2006/relationships/image" Target="../media/image5712.png"/><Relationship Id="rId51" Type="http://schemas.openxmlformats.org/officeDocument/2006/relationships/image" Target="../media/image7611.png"/><Relationship Id="rId72" Type="http://schemas.openxmlformats.org/officeDocument/2006/relationships/image" Target="../media/image8810.png"/><Relationship Id="rId93" Type="http://schemas.openxmlformats.org/officeDocument/2006/relationships/customXml" Target="../ink/ink594.xml"/><Relationship Id="rId98" Type="http://schemas.openxmlformats.org/officeDocument/2006/relationships/image" Target="../media/image1011.png"/><Relationship Id="rId121" Type="http://schemas.openxmlformats.org/officeDocument/2006/relationships/customXml" Target="../ink/ink608.xml"/><Relationship Id="rId142" Type="http://schemas.openxmlformats.org/officeDocument/2006/relationships/image" Target="../media/image1239.png"/><Relationship Id="rId163" Type="http://schemas.openxmlformats.org/officeDocument/2006/relationships/customXml" Target="../ink/ink629.xml"/><Relationship Id="rId3" Type="http://schemas.openxmlformats.org/officeDocument/2006/relationships/customXml" Target="../ink/ink548.xml"/><Relationship Id="rId25" Type="http://schemas.openxmlformats.org/officeDocument/2006/relationships/customXml" Target="../ink/ink559.xml"/><Relationship Id="rId46" Type="http://schemas.openxmlformats.org/officeDocument/2006/relationships/customXml" Target="../ink/ink572.xml"/><Relationship Id="rId67" Type="http://schemas.openxmlformats.org/officeDocument/2006/relationships/customXml" Target="../ink/ink581.xml"/><Relationship Id="rId116" Type="http://schemas.openxmlformats.org/officeDocument/2006/relationships/image" Target="../media/image1100.png"/><Relationship Id="rId137" Type="http://schemas.openxmlformats.org/officeDocument/2006/relationships/customXml" Target="../ink/ink616.xml"/><Relationship Id="rId158" Type="http://schemas.openxmlformats.org/officeDocument/2006/relationships/image" Target="../media/image1311.png"/><Relationship Id="rId20" Type="http://schemas.openxmlformats.org/officeDocument/2006/relationships/image" Target="../media/image6312.png"/><Relationship Id="rId41" Type="http://schemas.openxmlformats.org/officeDocument/2006/relationships/image" Target="../media/image71.png"/><Relationship Id="rId62" Type="http://schemas.openxmlformats.org/officeDocument/2006/relationships/image" Target="../media/image8310.png"/><Relationship Id="rId83" Type="http://schemas.openxmlformats.org/officeDocument/2006/relationships/customXml" Target="../ink/ink589.xml"/><Relationship Id="rId88" Type="http://schemas.openxmlformats.org/officeDocument/2006/relationships/image" Target="../media/image9610.png"/><Relationship Id="rId111" Type="http://schemas.openxmlformats.org/officeDocument/2006/relationships/customXml" Target="../ink/ink603.xml"/><Relationship Id="rId132" Type="http://schemas.openxmlformats.org/officeDocument/2006/relationships/image" Target="../media/image1180.png"/><Relationship Id="rId153" Type="http://schemas.openxmlformats.org/officeDocument/2006/relationships/customXml" Target="../ink/ink624.xml"/><Relationship Id="rId15" Type="http://schemas.openxmlformats.org/officeDocument/2006/relationships/customXml" Target="../ink/ink554.xml"/><Relationship Id="rId36" Type="http://schemas.openxmlformats.org/officeDocument/2006/relationships/customXml" Target="../ink/ink567.xml"/><Relationship Id="rId57" Type="http://schemas.openxmlformats.org/officeDocument/2006/relationships/image" Target="../media/image73.emf"/><Relationship Id="rId106" Type="http://schemas.openxmlformats.org/officeDocument/2006/relationships/image" Target="../media/image10511.png"/><Relationship Id="rId127" Type="http://schemas.openxmlformats.org/officeDocument/2006/relationships/customXml" Target="../ink/ink611.xml"/><Relationship Id="rId10" Type="http://schemas.openxmlformats.org/officeDocument/2006/relationships/image" Target="../media/image5812.png"/><Relationship Id="rId31" Type="http://schemas.openxmlformats.org/officeDocument/2006/relationships/customXml" Target="../ink/ink563.xml"/><Relationship Id="rId52" Type="http://schemas.openxmlformats.org/officeDocument/2006/relationships/customXml" Target="../ink/ink575.xml"/><Relationship Id="rId73" Type="http://schemas.openxmlformats.org/officeDocument/2006/relationships/customXml" Target="../ink/ink584.xml"/><Relationship Id="rId78" Type="http://schemas.openxmlformats.org/officeDocument/2006/relationships/image" Target="../media/image9110.png"/><Relationship Id="rId94" Type="http://schemas.openxmlformats.org/officeDocument/2006/relationships/image" Target="../media/image9910.png"/><Relationship Id="rId99" Type="http://schemas.openxmlformats.org/officeDocument/2006/relationships/customXml" Target="../ink/ink597.xml"/><Relationship Id="rId101" Type="http://schemas.openxmlformats.org/officeDocument/2006/relationships/customXml" Target="../ink/ink598.xml"/><Relationship Id="rId122" Type="http://schemas.openxmlformats.org/officeDocument/2006/relationships/image" Target="../media/image1130.png"/><Relationship Id="rId143" Type="http://schemas.openxmlformats.org/officeDocument/2006/relationships/customXml" Target="../ink/ink619.xml"/><Relationship Id="rId148" Type="http://schemas.openxmlformats.org/officeDocument/2006/relationships/image" Target="../media/image1260.png"/><Relationship Id="rId164" Type="http://schemas.openxmlformats.org/officeDocument/2006/relationships/image" Target="../media/image1200.png"/><Relationship Id="rId4" Type="http://schemas.openxmlformats.org/officeDocument/2006/relationships/image" Target="../media/image5511.png"/><Relationship Id="rId9" Type="http://schemas.openxmlformats.org/officeDocument/2006/relationships/customXml" Target="../ink/ink551.xml"/><Relationship Id="rId26" Type="http://schemas.openxmlformats.org/officeDocument/2006/relationships/image" Target="../media/image6612.png"/><Relationship Id="rId47" Type="http://schemas.openxmlformats.org/officeDocument/2006/relationships/image" Target="../media/image7411.png"/><Relationship Id="rId68" Type="http://schemas.openxmlformats.org/officeDocument/2006/relationships/image" Target="../media/image8610.png"/><Relationship Id="rId89" Type="http://schemas.openxmlformats.org/officeDocument/2006/relationships/customXml" Target="../ink/ink592.xml"/><Relationship Id="rId112" Type="http://schemas.openxmlformats.org/officeDocument/2006/relationships/image" Target="../media/image1080.png"/><Relationship Id="rId133" Type="http://schemas.openxmlformats.org/officeDocument/2006/relationships/customXml" Target="../ink/ink614.xml"/><Relationship Id="rId154" Type="http://schemas.openxmlformats.org/officeDocument/2006/relationships/image" Target="../media/image1290.png"/><Relationship Id="rId16" Type="http://schemas.openxmlformats.org/officeDocument/2006/relationships/image" Target="../media/image6112.png"/><Relationship Id="rId37" Type="http://schemas.openxmlformats.org/officeDocument/2006/relationships/image" Target="../media/image6912.png"/><Relationship Id="rId58" Type="http://schemas.openxmlformats.org/officeDocument/2006/relationships/customXml" Target="../ink/ink577.xml"/><Relationship Id="rId79" Type="http://schemas.openxmlformats.org/officeDocument/2006/relationships/customXml" Target="../ink/ink587.xml"/><Relationship Id="rId102" Type="http://schemas.openxmlformats.org/officeDocument/2006/relationships/image" Target="../media/image1030.png"/><Relationship Id="rId123" Type="http://schemas.openxmlformats.org/officeDocument/2006/relationships/customXml" Target="../ink/ink609.xml"/><Relationship Id="rId144" Type="http://schemas.openxmlformats.org/officeDocument/2006/relationships/image" Target="../media/image1240.png"/><Relationship Id="rId90" Type="http://schemas.openxmlformats.org/officeDocument/2006/relationships/image" Target="../media/image979.png"/><Relationship Id="rId165" Type="http://schemas.openxmlformats.org/officeDocument/2006/relationships/image" Target="../media/image74.emf"/><Relationship Id="rId27" Type="http://schemas.openxmlformats.org/officeDocument/2006/relationships/customXml" Target="../ink/ink560.xml"/><Relationship Id="rId48" Type="http://schemas.openxmlformats.org/officeDocument/2006/relationships/customXml" Target="../ink/ink573.xml"/><Relationship Id="rId69" Type="http://schemas.openxmlformats.org/officeDocument/2006/relationships/customXml" Target="../ink/ink582.xml"/><Relationship Id="rId113" Type="http://schemas.openxmlformats.org/officeDocument/2006/relationships/customXml" Target="../ink/ink604.xml"/><Relationship Id="rId134" Type="http://schemas.openxmlformats.org/officeDocument/2006/relationships/image" Target="../media/image1190.png"/><Relationship Id="rId80" Type="http://schemas.openxmlformats.org/officeDocument/2006/relationships/image" Target="../media/image9210.png"/><Relationship Id="rId155" Type="http://schemas.openxmlformats.org/officeDocument/2006/relationships/customXml" Target="../ink/ink625.xml"/></Relationships>
</file>

<file path=ppt/slides/_rels/slide18.xml.rels><?xml version="1.0" encoding="UTF-8" standalone="yes"?>
<Relationships xmlns="http://schemas.openxmlformats.org/package/2006/relationships"><Relationship Id="rId294" Type="http://schemas.openxmlformats.org/officeDocument/2006/relationships/image" Target="../media/image116.emf"/><Relationship Id="rId299" Type="http://schemas.openxmlformats.org/officeDocument/2006/relationships/customXml" Target="../ink/ink635.xml"/><Relationship Id="rId303" Type="http://schemas.openxmlformats.org/officeDocument/2006/relationships/customXml" Target="../ink/ink637.xml"/><Relationship Id="rId308" Type="http://schemas.openxmlformats.org/officeDocument/2006/relationships/image" Target="../media/image13910.png"/><Relationship Id="rId329" Type="http://schemas.openxmlformats.org/officeDocument/2006/relationships/image" Target="../media/image1490.png"/><Relationship Id="rId324" Type="http://schemas.openxmlformats.org/officeDocument/2006/relationships/customXml" Target="../ink/ink648.xml"/><Relationship Id="rId340" Type="http://schemas.openxmlformats.org/officeDocument/2006/relationships/customXml" Target="../ink/ink656.xml"/><Relationship Id="rId345" Type="http://schemas.openxmlformats.org/officeDocument/2006/relationships/image" Target="../media/image246.png"/><Relationship Id="rId2" Type="http://schemas.openxmlformats.org/officeDocument/2006/relationships/notesSlide" Target="../notesSlides/notesSlide6.xml"/><Relationship Id="rId289" Type="http://schemas.openxmlformats.org/officeDocument/2006/relationships/image" Target="../media/image561.png"/><Relationship Id="rId292" Type="http://schemas.openxmlformats.org/officeDocument/2006/relationships/image" Target="../media/image114.emf"/><Relationship Id="rId306" Type="http://schemas.openxmlformats.org/officeDocument/2006/relationships/image" Target="../media/image13810.png"/><Relationship Id="rId319" Type="http://schemas.openxmlformats.org/officeDocument/2006/relationships/image" Target="../media/image14410.png"/><Relationship Id="rId301" Type="http://schemas.openxmlformats.org/officeDocument/2006/relationships/customXml" Target="../ink/ink636.xml"/><Relationship Id="rId314" Type="http://schemas.openxmlformats.org/officeDocument/2006/relationships/customXml" Target="../ink/ink643.xml"/><Relationship Id="rId322" Type="http://schemas.openxmlformats.org/officeDocument/2006/relationships/customXml" Target="../ink/ink647.xml"/><Relationship Id="rId327" Type="http://schemas.openxmlformats.org/officeDocument/2006/relationships/image" Target="../media/image1480.png"/><Relationship Id="rId330" Type="http://schemas.openxmlformats.org/officeDocument/2006/relationships/customXml" Target="../ink/ink651.xml"/><Relationship Id="rId335" Type="http://schemas.openxmlformats.org/officeDocument/2006/relationships/image" Target="../media/image241.png"/><Relationship Id="rId343" Type="http://schemas.openxmlformats.org/officeDocument/2006/relationships/image" Target="../media/image245.png"/><Relationship Id="rId348" Type="http://schemas.openxmlformats.org/officeDocument/2006/relationships/customXml" Target="../ink/ink660.xml"/><Relationship Id="rId351" Type="http://schemas.openxmlformats.org/officeDocument/2006/relationships/image" Target="../media/image118.emf"/><Relationship Id="rId287" Type="http://schemas.openxmlformats.org/officeDocument/2006/relationships/image" Target="../media/image560.png"/><Relationship Id="rId295" Type="http://schemas.openxmlformats.org/officeDocument/2006/relationships/customXml" Target="../ink/ink634.xml"/><Relationship Id="rId309" Type="http://schemas.openxmlformats.org/officeDocument/2006/relationships/customXml" Target="../ink/ink640.xml"/><Relationship Id="rId290" Type="http://schemas.openxmlformats.org/officeDocument/2006/relationships/customXml" Target="../ink/ink633.xml"/><Relationship Id="rId304" Type="http://schemas.openxmlformats.org/officeDocument/2006/relationships/image" Target="../media/image13710.png"/><Relationship Id="rId312" Type="http://schemas.openxmlformats.org/officeDocument/2006/relationships/customXml" Target="../ink/ink642.xml"/><Relationship Id="rId317" Type="http://schemas.openxmlformats.org/officeDocument/2006/relationships/image" Target="../media/image14310.png"/><Relationship Id="rId320" Type="http://schemas.openxmlformats.org/officeDocument/2006/relationships/customXml" Target="../ink/ink646.xml"/><Relationship Id="rId325" Type="http://schemas.openxmlformats.org/officeDocument/2006/relationships/image" Target="../media/image1474.png"/><Relationship Id="rId333" Type="http://schemas.openxmlformats.org/officeDocument/2006/relationships/image" Target="../media/image240.png"/><Relationship Id="rId338" Type="http://schemas.openxmlformats.org/officeDocument/2006/relationships/customXml" Target="../ink/ink655.xml"/><Relationship Id="rId346" Type="http://schemas.openxmlformats.org/officeDocument/2006/relationships/customXml" Target="../ink/ink659.xml"/><Relationship Id="rId341" Type="http://schemas.openxmlformats.org/officeDocument/2006/relationships/image" Target="../media/image244.png"/><Relationship Id="rId3" Type="http://schemas.openxmlformats.org/officeDocument/2006/relationships/image" Target="../media/image113.png"/><Relationship Id="rId285" Type="http://schemas.openxmlformats.org/officeDocument/2006/relationships/image" Target="../media/image559.png"/><Relationship Id="rId298" Type="http://schemas.openxmlformats.org/officeDocument/2006/relationships/image" Target="../media/image1340.png"/><Relationship Id="rId293" Type="http://schemas.openxmlformats.org/officeDocument/2006/relationships/image" Target="../media/image115.emf"/><Relationship Id="rId302" Type="http://schemas.openxmlformats.org/officeDocument/2006/relationships/image" Target="../media/image13610.png"/><Relationship Id="rId307" Type="http://schemas.openxmlformats.org/officeDocument/2006/relationships/customXml" Target="../ink/ink639.xml"/><Relationship Id="rId310" Type="http://schemas.openxmlformats.org/officeDocument/2006/relationships/image" Target="../media/image14010.png"/><Relationship Id="rId315" Type="http://schemas.openxmlformats.org/officeDocument/2006/relationships/image" Target="../media/image14210.png"/><Relationship Id="rId323" Type="http://schemas.openxmlformats.org/officeDocument/2006/relationships/image" Target="../media/image14610.png"/><Relationship Id="rId328" Type="http://schemas.openxmlformats.org/officeDocument/2006/relationships/customXml" Target="../ink/ink650.xml"/><Relationship Id="rId336" Type="http://schemas.openxmlformats.org/officeDocument/2006/relationships/customXml" Target="../ink/ink654.xml"/><Relationship Id="rId344" Type="http://schemas.openxmlformats.org/officeDocument/2006/relationships/customXml" Target="../ink/ink658.xml"/><Relationship Id="rId349" Type="http://schemas.openxmlformats.org/officeDocument/2006/relationships/image" Target="../media/image248.png"/><Relationship Id="rId331" Type="http://schemas.openxmlformats.org/officeDocument/2006/relationships/image" Target="../media/image1500.png"/><Relationship Id="rId1" Type="http://schemas.openxmlformats.org/officeDocument/2006/relationships/slideLayout" Target="../slideLayouts/slideLayout2.xml"/><Relationship Id="rId288" Type="http://schemas.openxmlformats.org/officeDocument/2006/relationships/customXml" Target="../ink/ink632.xml"/><Relationship Id="rId291" Type="http://schemas.openxmlformats.org/officeDocument/2006/relationships/image" Target="../media/image562.png"/><Relationship Id="rId300" Type="http://schemas.openxmlformats.org/officeDocument/2006/relationships/image" Target="../media/image1350.png"/><Relationship Id="rId305" Type="http://schemas.openxmlformats.org/officeDocument/2006/relationships/customXml" Target="../ink/ink638.xml"/><Relationship Id="rId313" Type="http://schemas.openxmlformats.org/officeDocument/2006/relationships/image" Target="../media/image14110.png"/><Relationship Id="rId318" Type="http://schemas.openxmlformats.org/officeDocument/2006/relationships/customXml" Target="../ink/ink645.xml"/><Relationship Id="rId326" Type="http://schemas.openxmlformats.org/officeDocument/2006/relationships/customXml" Target="../ink/ink649.xml"/><Relationship Id="rId339" Type="http://schemas.openxmlformats.org/officeDocument/2006/relationships/image" Target="../media/image243.png"/><Relationship Id="rId347" Type="http://schemas.openxmlformats.org/officeDocument/2006/relationships/image" Target="../media/image247.png"/><Relationship Id="rId321" Type="http://schemas.openxmlformats.org/officeDocument/2006/relationships/image" Target="../media/image14510.png"/><Relationship Id="rId334" Type="http://schemas.openxmlformats.org/officeDocument/2006/relationships/customXml" Target="../ink/ink653.xml"/><Relationship Id="rId342" Type="http://schemas.openxmlformats.org/officeDocument/2006/relationships/customXml" Target="../ink/ink657.xml"/><Relationship Id="rId350" Type="http://schemas.openxmlformats.org/officeDocument/2006/relationships/image" Target="../media/image117.emf"/><Relationship Id="rId4" Type="http://schemas.openxmlformats.org/officeDocument/2006/relationships/customXml" Target="../ink/ink630.xml"/><Relationship Id="rId286" Type="http://schemas.openxmlformats.org/officeDocument/2006/relationships/customXml" Target="../ink/ink631.xml"/><Relationship Id="rId316" Type="http://schemas.openxmlformats.org/officeDocument/2006/relationships/customXml" Target="../ink/ink644.xml"/><Relationship Id="rId337" Type="http://schemas.openxmlformats.org/officeDocument/2006/relationships/image" Target="../media/image242.png"/><Relationship Id="rId311" Type="http://schemas.openxmlformats.org/officeDocument/2006/relationships/customXml" Target="../ink/ink641.xml"/><Relationship Id="rId332" Type="http://schemas.openxmlformats.org/officeDocument/2006/relationships/customXml" Target="../ink/ink652.xml"/></Relationships>
</file>

<file path=ppt/slides/_rels/slide19.xml.rels><?xml version="1.0" encoding="UTF-8" standalone="yes"?>
<Relationships xmlns="http://schemas.openxmlformats.org/package/2006/relationships"><Relationship Id="rId299" Type="http://schemas.openxmlformats.org/officeDocument/2006/relationships/image" Target="../media/image1660.png"/><Relationship Id="rId303" Type="http://schemas.openxmlformats.org/officeDocument/2006/relationships/image" Target="../media/image253.png"/><Relationship Id="rId21" Type="http://schemas.openxmlformats.org/officeDocument/2006/relationships/image" Target="../media/image726.png"/><Relationship Id="rId42" Type="http://schemas.openxmlformats.org/officeDocument/2006/relationships/customXml" Target="../ink/ink679.xml"/><Relationship Id="rId63" Type="http://schemas.openxmlformats.org/officeDocument/2006/relationships/image" Target="../media/image1540.png"/><Relationship Id="rId324" Type="http://schemas.openxmlformats.org/officeDocument/2006/relationships/customXml" Target="../ink/ink722.xml"/><Relationship Id="rId345" Type="http://schemas.openxmlformats.org/officeDocument/2006/relationships/image" Target="../media/image300.png"/><Relationship Id="rId366" Type="http://schemas.openxmlformats.org/officeDocument/2006/relationships/customXml" Target="../ink/ink743.xml"/><Relationship Id="rId387" Type="http://schemas.openxmlformats.org/officeDocument/2006/relationships/image" Target="../media/image304.png"/><Relationship Id="rId289" Type="http://schemas.openxmlformats.org/officeDocument/2006/relationships/image" Target="../media/image1611.png"/><Relationship Id="rId11" Type="http://schemas.openxmlformats.org/officeDocument/2006/relationships/image" Target="../media/image721.png"/><Relationship Id="rId32" Type="http://schemas.openxmlformats.org/officeDocument/2006/relationships/customXml" Target="../ink/ink674.xml"/><Relationship Id="rId53" Type="http://schemas.openxmlformats.org/officeDocument/2006/relationships/image" Target="../media/image742.png"/><Relationship Id="rId74" Type="http://schemas.openxmlformats.org/officeDocument/2006/relationships/customXml" Target="../ink/ink695.xml"/><Relationship Id="rId314" Type="http://schemas.openxmlformats.org/officeDocument/2006/relationships/customXml" Target="../ink/ink717.xml"/><Relationship Id="rId335" Type="http://schemas.openxmlformats.org/officeDocument/2006/relationships/image" Target="../media/image295.png"/><Relationship Id="rId356" Type="http://schemas.openxmlformats.org/officeDocument/2006/relationships/customXml" Target="../ink/ink738.xml"/><Relationship Id="rId377" Type="http://schemas.openxmlformats.org/officeDocument/2006/relationships/image" Target="../media/image270.png"/><Relationship Id="rId398" Type="http://schemas.openxmlformats.org/officeDocument/2006/relationships/customXml" Target="../ink/ink759.xml"/><Relationship Id="rId5" Type="http://schemas.openxmlformats.org/officeDocument/2006/relationships/image" Target="../media/image120.emf"/><Relationship Id="rId402" Type="http://schemas.openxmlformats.org/officeDocument/2006/relationships/customXml" Target="../ink/ink761.xml"/><Relationship Id="rId279" Type="http://schemas.openxmlformats.org/officeDocument/2006/relationships/image" Target="../media/image1044.png"/><Relationship Id="rId22" Type="http://schemas.openxmlformats.org/officeDocument/2006/relationships/customXml" Target="../ink/ink669.xml"/><Relationship Id="rId43" Type="http://schemas.openxmlformats.org/officeDocument/2006/relationships/image" Target="../media/image1511.png"/><Relationship Id="rId64" Type="http://schemas.openxmlformats.org/officeDocument/2006/relationships/customXml" Target="../ink/ink690.xml"/><Relationship Id="rId290" Type="http://schemas.openxmlformats.org/officeDocument/2006/relationships/customXml" Target="../ink/ink706.xml"/><Relationship Id="rId304" Type="http://schemas.openxmlformats.org/officeDocument/2006/relationships/customXml" Target="../ink/ink713.xml"/><Relationship Id="rId325" Type="http://schemas.openxmlformats.org/officeDocument/2006/relationships/image" Target="../media/image290.png"/><Relationship Id="rId346" Type="http://schemas.openxmlformats.org/officeDocument/2006/relationships/customXml" Target="../ink/ink733.xml"/><Relationship Id="rId367" Type="http://schemas.openxmlformats.org/officeDocument/2006/relationships/image" Target="../media/image265.png"/><Relationship Id="rId388" Type="http://schemas.openxmlformats.org/officeDocument/2006/relationships/customXml" Target="../ink/ink754.xml"/><Relationship Id="rId12" Type="http://schemas.openxmlformats.org/officeDocument/2006/relationships/customXml" Target="../ink/ink664.xml"/><Relationship Id="rId33" Type="http://schemas.openxmlformats.org/officeDocument/2006/relationships/image" Target="../media/image732.png"/><Relationship Id="rId280" Type="http://schemas.openxmlformats.org/officeDocument/2006/relationships/customXml" Target="../ink/ink701.xml"/><Relationship Id="rId315" Type="http://schemas.openxmlformats.org/officeDocument/2006/relationships/image" Target="../media/image1740.png"/><Relationship Id="rId336" Type="http://schemas.openxmlformats.org/officeDocument/2006/relationships/customXml" Target="../ink/ink728.xml"/><Relationship Id="rId357" Type="http://schemas.openxmlformats.org/officeDocument/2006/relationships/image" Target="../media/image260.png"/><Relationship Id="rId54" Type="http://schemas.openxmlformats.org/officeDocument/2006/relationships/customXml" Target="../ink/ink685.xml"/><Relationship Id="rId75" Type="http://schemas.openxmlformats.org/officeDocument/2006/relationships/image" Target="../media/image1600.png"/><Relationship Id="rId378" Type="http://schemas.openxmlformats.org/officeDocument/2006/relationships/customXml" Target="../ink/ink749.xml"/><Relationship Id="rId399" Type="http://schemas.openxmlformats.org/officeDocument/2006/relationships/image" Target="../media/image310.png"/><Relationship Id="rId403" Type="http://schemas.openxmlformats.org/officeDocument/2006/relationships/image" Target="../media/image312.png"/><Relationship Id="rId6" Type="http://schemas.openxmlformats.org/officeDocument/2006/relationships/customXml" Target="../ink/ink661.xml"/><Relationship Id="rId23" Type="http://schemas.openxmlformats.org/officeDocument/2006/relationships/image" Target="../media/image727.png"/><Relationship Id="rId291" Type="http://schemas.openxmlformats.org/officeDocument/2006/relationships/image" Target="../media/image1620.png"/><Relationship Id="rId305" Type="http://schemas.openxmlformats.org/officeDocument/2006/relationships/image" Target="../media/image254.png"/><Relationship Id="rId326" Type="http://schemas.openxmlformats.org/officeDocument/2006/relationships/customXml" Target="../ink/ink723.xml"/><Relationship Id="rId347" Type="http://schemas.openxmlformats.org/officeDocument/2006/relationships/image" Target="../media/image301.png"/><Relationship Id="rId44" Type="http://schemas.openxmlformats.org/officeDocument/2006/relationships/customXml" Target="../ink/ink680.xml"/><Relationship Id="rId65" Type="http://schemas.openxmlformats.org/officeDocument/2006/relationships/image" Target="../media/image1550.png"/><Relationship Id="rId368" Type="http://schemas.openxmlformats.org/officeDocument/2006/relationships/customXml" Target="../ink/ink744.xml"/><Relationship Id="rId389" Type="http://schemas.openxmlformats.org/officeDocument/2006/relationships/image" Target="../media/image305.png"/><Relationship Id="rId13" Type="http://schemas.openxmlformats.org/officeDocument/2006/relationships/image" Target="../media/image722.png"/><Relationship Id="rId281" Type="http://schemas.openxmlformats.org/officeDocument/2006/relationships/image" Target="../media/image1045.png"/><Relationship Id="rId316" Type="http://schemas.openxmlformats.org/officeDocument/2006/relationships/customXml" Target="../ink/ink718.xml"/><Relationship Id="rId337" Type="http://schemas.openxmlformats.org/officeDocument/2006/relationships/image" Target="../media/image296.png"/><Relationship Id="rId34" Type="http://schemas.openxmlformats.org/officeDocument/2006/relationships/customXml" Target="../ink/ink675.xml"/><Relationship Id="rId55" Type="http://schemas.openxmlformats.org/officeDocument/2006/relationships/image" Target="../media/image743.png"/><Relationship Id="rId76" Type="http://schemas.openxmlformats.org/officeDocument/2006/relationships/customXml" Target="../ink/ink696.xml"/><Relationship Id="rId358" Type="http://schemas.openxmlformats.org/officeDocument/2006/relationships/customXml" Target="../ink/ink739.xml"/><Relationship Id="rId379" Type="http://schemas.openxmlformats.org/officeDocument/2006/relationships/image" Target="../media/image271.png"/><Relationship Id="rId7" Type="http://schemas.openxmlformats.org/officeDocument/2006/relationships/image" Target="../media/image719.png"/><Relationship Id="rId390" Type="http://schemas.openxmlformats.org/officeDocument/2006/relationships/customXml" Target="../ink/ink755.xml"/><Relationship Id="rId404" Type="http://schemas.openxmlformats.org/officeDocument/2006/relationships/customXml" Target="../ink/ink762.xml"/><Relationship Id="rId292" Type="http://schemas.openxmlformats.org/officeDocument/2006/relationships/customXml" Target="../ink/ink707.xml"/><Relationship Id="rId306" Type="http://schemas.openxmlformats.org/officeDocument/2006/relationships/customXml" Target="../ink/ink714.xml"/><Relationship Id="rId24" Type="http://schemas.openxmlformats.org/officeDocument/2006/relationships/customXml" Target="../ink/ink670.xml"/><Relationship Id="rId45" Type="http://schemas.openxmlformats.org/officeDocument/2006/relationships/image" Target="../media/image1520.png"/><Relationship Id="rId66" Type="http://schemas.openxmlformats.org/officeDocument/2006/relationships/customXml" Target="../ink/ink691.xml"/><Relationship Id="rId327" Type="http://schemas.openxmlformats.org/officeDocument/2006/relationships/image" Target="../media/image291.png"/><Relationship Id="rId348" Type="http://schemas.openxmlformats.org/officeDocument/2006/relationships/customXml" Target="../ink/ink734.xml"/><Relationship Id="rId369" Type="http://schemas.openxmlformats.org/officeDocument/2006/relationships/image" Target="../media/image266.png"/><Relationship Id="rId61" Type="http://schemas.openxmlformats.org/officeDocument/2006/relationships/image" Target="../media/image1530.png"/><Relationship Id="rId82" Type="http://schemas.openxmlformats.org/officeDocument/2006/relationships/customXml" Target="../ink/ink699.xml"/><Relationship Id="rId380" Type="http://schemas.openxmlformats.org/officeDocument/2006/relationships/customXml" Target="../ink/ink750.xml"/><Relationship Id="rId385" Type="http://schemas.openxmlformats.org/officeDocument/2006/relationships/image" Target="../media/image303.png"/><Relationship Id="rId19" Type="http://schemas.openxmlformats.org/officeDocument/2006/relationships/image" Target="../media/image725.png"/><Relationship Id="rId287" Type="http://schemas.openxmlformats.org/officeDocument/2006/relationships/image" Target="../media/image1048.png"/><Relationship Id="rId14" Type="http://schemas.openxmlformats.org/officeDocument/2006/relationships/customXml" Target="../ink/ink665.xml"/><Relationship Id="rId30" Type="http://schemas.openxmlformats.org/officeDocument/2006/relationships/customXml" Target="../ink/ink673.xml"/><Relationship Id="rId35" Type="http://schemas.openxmlformats.org/officeDocument/2006/relationships/image" Target="../media/image733.png"/><Relationship Id="rId56" Type="http://schemas.openxmlformats.org/officeDocument/2006/relationships/customXml" Target="../ink/ink686.xml"/><Relationship Id="rId77" Type="http://schemas.openxmlformats.org/officeDocument/2006/relationships/image" Target="../media/image754.png"/><Relationship Id="rId282" Type="http://schemas.openxmlformats.org/officeDocument/2006/relationships/customXml" Target="../ink/ink702.xml"/><Relationship Id="rId312" Type="http://schemas.openxmlformats.org/officeDocument/2006/relationships/customXml" Target="../ink/ink716.xml"/><Relationship Id="rId317" Type="http://schemas.openxmlformats.org/officeDocument/2006/relationships/image" Target="../media/image273.png"/><Relationship Id="rId333" Type="http://schemas.openxmlformats.org/officeDocument/2006/relationships/image" Target="../media/image294.png"/><Relationship Id="rId338" Type="http://schemas.openxmlformats.org/officeDocument/2006/relationships/customXml" Target="../ink/ink729.xml"/><Relationship Id="rId354" Type="http://schemas.openxmlformats.org/officeDocument/2006/relationships/customXml" Target="../ink/ink737.xml"/><Relationship Id="rId359" Type="http://schemas.openxmlformats.org/officeDocument/2006/relationships/image" Target="../media/image261.png"/><Relationship Id="rId8" Type="http://schemas.openxmlformats.org/officeDocument/2006/relationships/customXml" Target="../ink/ink662.xml"/><Relationship Id="rId51" Type="http://schemas.openxmlformats.org/officeDocument/2006/relationships/image" Target="../media/image741.png"/><Relationship Id="rId72" Type="http://schemas.openxmlformats.org/officeDocument/2006/relationships/customXml" Target="../ink/ink694.xml"/><Relationship Id="rId370" Type="http://schemas.openxmlformats.org/officeDocument/2006/relationships/customXml" Target="../ink/ink745.xml"/><Relationship Id="rId375" Type="http://schemas.openxmlformats.org/officeDocument/2006/relationships/image" Target="../media/image269.png"/><Relationship Id="rId391" Type="http://schemas.openxmlformats.org/officeDocument/2006/relationships/image" Target="../media/image306.png"/><Relationship Id="rId396" Type="http://schemas.openxmlformats.org/officeDocument/2006/relationships/customXml" Target="../ink/ink758.xml"/><Relationship Id="rId405" Type="http://schemas.openxmlformats.org/officeDocument/2006/relationships/image" Target="../media/image313.png"/><Relationship Id="rId3" Type="http://schemas.openxmlformats.org/officeDocument/2006/relationships/image" Target="../media/image114.emf"/><Relationship Id="rId298" Type="http://schemas.openxmlformats.org/officeDocument/2006/relationships/customXml" Target="../ink/ink710.xml"/><Relationship Id="rId400" Type="http://schemas.openxmlformats.org/officeDocument/2006/relationships/customXml" Target="../ink/ink760.xml"/><Relationship Id="rId25" Type="http://schemas.openxmlformats.org/officeDocument/2006/relationships/image" Target="../media/image728.png"/><Relationship Id="rId46" Type="http://schemas.openxmlformats.org/officeDocument/2006/relationships/customXml" Target="../ink/ink681.xml"/><Relationship Id="rId67" Type="http://schemas.openxmlformats.org/officeDocument/2006/relationships/image" Target="../media/image1560.png"/><Relationship Id="rId293" Type="http://schemas.openxmlformats.org/officeDocument/2006/relationships/image" Target="../media/image1630.png"/><Relationship Id="rId302" Type="http://schemas.openxmlformats.org/officeDocument/2006/relationships/customXml" Target="../ink/ink712.xml"/><Relationship Id="rId307" Type="http://schemas.openxmlformats.org/officeDocument/2006/relationships/image" Target="../media/image255.png"/><Relationship Id="rId323" Type="http://schemas.openxmlformats.org/officeDocument/2006/relationships/image" Target="../media/image276.png"/><Relationship Id="rId328" Type="http://schemas.openxmlformats.org/officeDocument/2006/relationships/customXml" Target="../ink/ink724.xml"/><Relationship Id="rId344" Type="http://schemas.openxmlformats.org/officeDocument/2006/relationships/customXml" Target="../ink/ink732.xml"/><Relationship Id="rId349" Type="http://schemas.openxmlformats.org/officeDocument/2006/relationships/image" Target="../media/image256.png"/><Relationship Id="rId20" Type="http://schemas.openxmlformats.org/officeDocument/2006/relationships/customXml" Target="../ink/ink668.xml"/><Relationship Id="rId41" Type="http://schemas.openxmlformats.org/officeDocument/2006/relationships/image" Target="../media/image736.png"/><Relationship Id="rId62" Type="http://schemas.openxmlformats.org/officeDocument/2006/relationships/customXml" Target="../ink/ink689.xml"/><Relationship Id="rId360" Type="http://schemas.openxmlformats.org/officeDocument/2006/relationships/customXml" Target="../ink/ink740.xml"/><Relationship Id="rId365" Type="http://schemas.openxmlformats.org/officeDocument/2006/relationships/image" Target="../media/image264.png"/><Relationship Id="rId381" Type="http://schemas.openxmlformats.org/officeDocument/2006/relationships/image" Target="../media/image272.png"/><Relationship Id="rId386" Type="http://schemas.openxmlformats.org/officeDocument/2006/relationships/customXml" Target="../ink/ink753.xml"/><Relationship Id="rId288" Type="http://schemas.openxmlformats.org/officeDocument/2006/relationships/customXml" Target="../ink/ink705.xml"/><Relationship Id="rId15" Type="http://schemas.openxmlformats.org/officeDocument/2006/relationships/image" Target="../media/image723.png"/><Relationship Id="rId36" Type="http://schemas.openxmlformats.org/officeDocument/2006/relationships/customXml" Target="../ink/ink676.xml"/><Relationship Id="rId57" Type="http://schemas.openxmlformats.org/officeDocument/2006/relationships/image" Target="../media/image744.png"/><Relationship Id="rId283" Type="http://schemas.openxmlformats.org/officeDocument/2006/relationships/image" Target="../media/image1046.png"/><Relationship Id="rId313" Type="http://schemas.openxmlformats.org/officeDocument/2006/relationships/image" Target="../media/image1730.png"/><Relationship Id="rId318" Type="http://schemas.openxmlformats.org/officeDocument/2006/relationships/customXml" Target="../ink/ink719.xml"/><Relationship Id="rId339" Type="http://schemas.openxmlformats.org/officeDocument/2006/relationships/image" Target="../media/image297.png"/><Relationship Id="rId10" Type="http://schemas.openxmlformats.org/officeDocument/2006/relationships/customXml" Target="../ink/ink663.xml"/><Relationship Id="rId31" Type="http://schemas.openxmlformats.org/officeDocument/2006/relationships/image" Target="../media/image731.png"/><Relationship Id="rId52" Type="http://schemas.openxmlformats.org/officeDocument/2006/relationships/customXml" Target="../ink/ink684.xml"/><Relationship Id="rId73" Type="http://schemas.openxmlformats.org/officeDocument/2006/relationships/image" Target="../media/image1590.png"/><Relationship Id="rId78" Type="http://schemas.openxmlformats.org/officeDocument/2006/relationships/customXml" Target="../ink/ink697.xml"/><Relationship Id="rId334" Type="http://schemas.openxmlformats.org/officeDocument/2006/relationships/customXml" Target="../ink/ink727.xml"/><Relationship Id="rId350" Type="http://schemas.openxmlformats.org/officeDocument/2006/relationships/customXml" Target="../ink/ink735.xml"/><Relationship Id="rId355" Type="http://schemas.openxmlformats.org/officeDocument/2006/relationships/image" Target="../media/image259.png"/><Relationship Id="rId371" Type="http://schemas.openxmlformats.org/officeDocument/2006/relationships/image" Target="../media/image267.png"/><Relationship Id="rId376" Type="http://schemas.openxmlformats.org/officeDocument/2006/relationships/customXml" Target="../ink/ink748.xml"/><Relationship Id="rId397" Type="http://schemas.openxmlformats.org/officeDocument/2006/relationships/image" Target="../media/image309.png"/><Relationship Id="rId4" Type="http://schemas.openxmlformats.org/officeDocument/2006/relationships/image" Target="../media/image119.emf"/><Relationship Id="rId9" Type="http://schemas.openxmlformats.org/officeDocument/2006/relationships/image" Target="../media/image720.png"/><Relationship Id="rId392" Type="http://schemas.openxmlformats.org/officeDocument/2006/relationships/customXml" Target="../ink/ink756.xml"/><Relationship Id="rId401" Type="http://schemas.openxmlformats.org/officeDocument/2006/relationships/image" Target="../media/image311.png"/><Relationship Id="rId26" Type="http://schemas.openxmlformats.org/officeDocument/2006/relationships/customXml" Target="../ink/ink671.xml"/><Relationship Id="rId294" Type="http://schemas.openxmlformats.org/officeDocument/2006/relationships/customXml" Target="../ink/ink708.xml"/><Relationship Id="rId308" Type="http://schemas.openxmlformats.org/officeDocument/2006/relationships/customXml" Target="../ink/ink715.xml"/><Relationship Id="rId329" Type="http://schemas.openxmlformats.org/officeDocument/2006/relationships/image" Target="../media/image292.png"/><Relationship Id="rId47" Type="http://schemas.openxmlformats.org/officeDocument/2006/relationships/image" Target="../media/image739.png"/><Relationship Id="rId68" Type="http://schemas.openxmlformats.org/officeDocument/2006/relationships/customXml" Target="../ink/ink692.xml"/><Relationship Id="rId340" Type="http://schemas.openxmlformats.org/officeDocument/2006/relationships/customXml" Target="../ink/ink730.xml"/><Relationship Id="rId361" Type="http://schemas.openxmlformats.org/officeDocument/2006/relationships/image" Target="../media/image262.png"/><Relationship Id="rId382" Type="http://schemas.openxmlformats.org/officeDocument/2006/relationships/customXml" Target="../ink/ink751.xml"/><Relationship Id="rId16" Type="http://schemas.openxmlformats.org/officeDocument/2006/relationships/customXml" Target="../ink/ink666.xml"/><Relationship Id="rId284" Type="http://schemas.openxmlformats.org/officeDocument/2006/relationships/customXml" Target="../ink/ink703.xml"/><Relationship Id="rId319" Type="http://schemas.openxmlformats.org/officeDocument/2006/relationships/image" Target="../media/image274.png"/><Relationship Id="rId37" Type="http://schemas.openxmlformats.org/officeDocument/2006/relationships/image" Target="../media/image734.png"/><Relationship Id="rId58" Type="http://schemas.openxmlformats.org/officeDocument/2006/relationships/customXml" Target="../ink/ink687.xml"/><Relationship Id="rId79" Type="http://schemas.openxmlformats.org/officeDocument/2006/relationships/image" Target="../media/image755.png"/><Relationship Id="rId330" Type="http://schemas.openxmlformats.org/officeDocument/2006/relationships/customXml" Target="../ink/ink725.xml"/><Relationship Id="rId351" Type="http://schemas.openxmlformats.org/officeDocument/2006/relationships/image" Target="../media/image257.png"/><Relationship Id="rId372" Type="http://schemas.openxmlformats.org/officeDocument/2006/relationships/customXml" Target="../ink/ink746.xml"/><Relationship Id="rId393" Type="http://schemas.openxmlformats.org/officeDocument/2006/relationships/image" Target="../media/image307.png"/><Relationship Id="rId295" Type="http://schemas.openxmlformats.org/officeDocument/2006/relationships/image" Target="../media/image1640.png"/><Relationship Id="rId27" Type="http://schemas.openxmlformats.org/officeDocument/2006/relationships/image" Target="../media/image729.png"/><Relationship Id="rId48" Type="http://schemas.openxmlformats.org/officeDocument/2006/relationships/customXml" Target="../ink/ink682.xml"/><Relationship Id="rId69" Type="http://schemas.openxmlformats.org/officeDocument/2006/relationships/image" Target="../media/image1570.png"/><Relationship Id="rId320" Type="http://schemas.openxmlformats.org/officeDocument/2006/relationships/customXml" Target="../ink/ink720.xml"/><Relationship Id="rId80" Type="http://schemas.openxmlformats.org/officeDocument/2006/relationships/customXml" Target="../ink/ink698.xml"/><Relationship Id="rId341" Type="http://schemas.openxmlformats.org/officeDocument/2006/relationships/image" Target="../media/image298.png"/><Relationship Id="rId362" Type="http://schemas.openxmlformats.org/officeDocument/2006/relationships/customXml" Target="../ink/ink741.xml"/><Relationship Id="rId383" Type="http://schemas.openxmlformats.org/officeDocument/2006/relationships/image" Target="../media/image302.png"/><Relationship Id="rId285" Type="http://schemas.openxmlformats.org/officeDocument/2006/relationships/image" Target="../media/image1047.png"/><Relationship Id="rId17" Type="http://schemas.openxmlformats.org/officeDocument/2006/relationships/image" Target="../media/image724.png"/><Relationship Id="rId38" Type="http://schemas.openxmlformats.org/officeDocument/2006/relationships/customXml" Target="../ink/ink677.xml"/><Relationship Id="rId59" Type="http://schemas.openxmlformats.org/officeDocument/2006/relationships/image" Target="../media/image745.png"/><Relationship Id="rId70" Type="http://schemas.openxmlformats.org/officeDocument/2006/relationships/customXml" Target="../ink/ink693.xml"/><Relationship Id="rId331" Type="http://schemas.openxmlformats.org/officeDocument/2006/relationships/image" Target="../media/image293.png"/><Relationship Id="rId352" Type="http://schemas.openxmlformats.org/officeDocument/2006/relationships/customXml" Target="../ink/ink736.xml"/><Relationship Id="rId373" Type="http://schemas.openxmlformats.org/officeDocument/2006/relationships/image" Target="../media/image268.png"/><Relationship Id="rId394" Type="http://schemas.openxmlformats.org/officeDocument/2006/relationships/customXml" Target="../ink/ink757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672.xml"/><Relationship Id="rId49" Type="http://schemas.openxmlformats.org/officeDocument/2006/relationships/image" Target="../media/image740.png"/><Relationship Id="rId275" Type="http://schemas.openxmlformats.org/officeDocument/2006/relationships/image" Target="../media/image1010.png"/><Relationship Id="rId296" Type="http://schemas.openxmlformats.org/officeDocument/2006/relationships/customXml" Target="../ink/ink709.xml"/><Relationship Id="rId300" Type="http://schemas.openxmlformats.org/officeDocument/2006/relationships/customXml" Target="../ink/ink711.xml"/><Relationship Id="rId60" Type="http://schemas.openxmlformats.org/officeDocument/2006/relationships/customXml" Target="../ink/ink688.xml"/><Relationship Id="rId81" Type="http://schemas.openxmlformats.org/officeDocument/2006/relationships/image" Target="../media/image756.png"/><Relationship Id="rId321" Type="http://schemas.openxmlformats.org/officeDocument/2006/relationships/image" Target="../media/image275.png"/><Relationship Id="rId342" Type="http://schemas.openxmlformats.org/officeDocument/2006/relationships/customXml" Target="../ink/ink731.xml"/><Relationship Id="rId363" Type="http://schemas.openxmlformats.org/officeDocument/2006/relationships/image" Target="../media/image263.png"/><Relationship Id="rId384" Type="http://schemas.openxmlformats.org/officeDocument/2006/relationships/customXml" Target="../ink/ink752.xml"/><Relationship Id="rId18" Type="http://schemas.openxmlformats.org/officeDocument/2006/relationships/customXml" Target="../ink/ink667.xml"/><Relationship Id="rId39" Type="http://schemas.openxmlformats.org/officeDocument/2006/relationships/image" Target="../media/image735.png"/><Relationship Id="rId286" Type="http://schemas.openxmlformats.org/officeDocument/2006/relationships/customXml" Target="../ink/ink704.xml"/><Relationship Id="rId50" Type="http://schemas.openxmlformats.org/officeDocument/2006/relationships/customXml" Target="../ink/ink683.xml"/><Relationship Id="rId311" Type="http://schemas.openxmlformats.org/officeDocument/2006/relationships/image" Target="../media/image1720.png"/><Relationship Id="rId332" Type="http://schemas.openxmlformats.org/officeDocument/2006/relationships/customXml" Target="../ink/ink726.xml"/><Relationship Id="rId353" Type="http://schemas.openxmlformats.org/officeDocument/2006/relationships/image" Target="../media/image258.png"/><Relationship Id="rId374" Type="http://schemas.openxmlformats.org/officeDocument/2006/relationships/customXml" Target="../ink/ink747.xml"/><Relationship Id="rId395" Type="http://schemas.openxmlformats.org/officeDocument/2006/relationships/image" Target="../media/image308.png"/><Relationship Id="rId71" Type="http://schemas.openxmlformats.org/officeDocument/2006/relationships/image" Target="../media/image1580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730.png"/><Relationship Id="rId276" Type="http://schemas.openxmlformats.org/officeDocument/2006/relationships/customXml" Target="../ink/ink700.xml"/><Relationship Id="rId297" Type="http://schemas.openxmlformats.org/officeDocument/2006/relationships/image" Target="../media/image1650.png"/><Relationship Id="rId40" Type="http://schemas.openxmlformats.org/officeDocument/2006/relationships/customXml" Target="../ink/ink678.xml"/><Relationship Id="rId301" Type="http://schemas.openxmlformats.org/officeDocument/2006/relationships/image" Target="../media/image1670.png"/><Relationship Id="rId322" Type="http://schemas.openxmlformats.org/officeDocument/2006/relationships/customXml" Target="../ink/ink721.xml"/><Relationship Id="rId343" Type="http://schemas.openxmlformats.org/officeDocument/2006/relationships/image" Target="../media/image299.png"/><Relationship Id="rId364" Type="http://schemas.openxmlformats.org/officeDocument/2006/relationships/customXml" Target="../ink/ink7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92" Type="http://schemas.openxmlformats.org/officeDocument/2006/relationships/image" Target="../media/image326.png"/><Relationship Id="rId706" Type="http://schemas.openxmlformats.org/officeDocument/2006/relationships/image" Target="../media/image333.png"/><Relationship Id="rId727" Type="http://schemas.openxmlformats.org/officeDocument/2006/relationships/customXml" Target="../ink/ink829.xml"/><Relationship Id="rId629" Type="http://schemas.openxmlformats.org/officeDocument/2006/relationships/image" Target="../media/image1323.png"/><Relationship Id="rId433" Type="http://schemas.openxmlformats.org/officeDocument/2006/relationships/image" Target="../media/image1226.png"/><Relationship Id="rId454" Type="http://schemas.openxmlformats.org/officeDocument/2006/relationships/customXml" Target="../ink/ink780.xml"/><Relationship Id="rId640" Type="http://schemas.openxmlformats.org/officeDocument/2006/relationships/customXml" Target="../ink/ink793.xml"/><Relationship Id="rId661" Type="http://schemas.openxmlformats.org/officeDocument/2006/relationships/customXml" Target="../ink/ink801.xml"/><Relationship Id="rId682" Type="http://schemas.openxmlformats.org/officeDocument/2006/relationships/image" Target="../media/image321.png"/><Relationship Id="rId717" Type="http://schemas.openxmlformats.org/officeDocument/2006/relationships/customXml" Target="../ink/ink824.xml"/><Relationship Id="rId738" Type="http://schemas.openxmlformats.org/officeDocument/2006/relationships/customXml" Target="../ink/ink836.xml"/><Relationship Id="rId5" Type="http://schemas.openxmlformats.org/officeDocument/2006/relationships/customXml" Target="../ink/ink764.xml"/><Relationship Id="rId444" Type="http://schemas.openxmlformats.org/officeDocument/2006/relationships/customXml" Target="../ink/ink775.xml"/><Relationship Id="rId630" Type="http://schemas.openxmlformats.org/officeDocument/2006/relationships/customXml" Target="../ink/ink788.xml"/><Relationship Id="rId651" Type="http://schemas.openxmlformats.org/officeDocument/2006/relationships/image" Target="../media/image1334.png"/><Relationship Id="rId672" Type="http://schemas.openxmlformats.org/officeDocument/2006/relationships/image" Target="../media/image316.png"/><Relationship Id="rId693" Type="http://schemas.openxmlformats.org/officeDocument/2006/relationships/customXml" Target="../ink/ink812.xml"/><Relationship Id="rId707" Type="http://schemas.openxmlformats.org/officeDocument/2006/relationships/customXml" Target="../ink/ink819.xml"/><Relationship Id="rId728" Type="http://schemas.openxmlformats.org/officeDocument/2006/relationships/image" Target="../media/image451.png"/><Relationship Id="rId434" Type="http://schemas.openxmlformats.org/officeDocument/2006/relationships/customXml" Target="../ink/ink770.xml"/><Relationship Id="rId450" Type="http://schemas.openxmlformats.org/officeDocument/2006/relationships/customXml" Target="../ink/ink778.xml"/><Relationship Id="rId455" Type="http://schemas.openxmlformats.org/officeDocument/2006/relationships/image" Target="../media/image1237.png"/><Relationship Id="rId641" Type="http://schemas.openxmlformats.org/officeDocument/2006/relationships/image" Target="../media/image1329.png"/><Relationship Id="rId683" Type="http://schemas.openxmlformats.org/officeDocument/2006/relationships/customXml" Target="../ink/ink807.xml"/><Relationship Id="rId688" Type="http://schemas.openxmlformats.org/officeDocument/2006/relationships/image" Target="../media/image324.png"/><Relationship Id="rId718" Type="http://schemas.openxmlformats.org/officeDocument/2006/relationships/image" Target="../media/image446.png"/><Relationship Id="rId662" Type="http://schemas.openxmlformats.org/officeDocument/2006/relationships/image" Target="../media/image3110.png"/><Relationship Id="rId739" Type="http://schemas.openxmlformats.org/officeDocument/2006/relationships/customXml" Target="../ink/ink837.xml"/><Relationship Id="rId713" Type="http://schemas.openxmlformats.org/officeDocument/2006/relationships/customXml" Target="../ink/ink822.xml"/><Relationship Id="rId734" Type="http://schemas.openxmlformats.org/officeDocument/2006/relationships/image" Target="../media/image454.png"/><Relationship Id="rId403" Type="http://schemas.openxmlformats.org/officeDocument/2006/relationships/image" Target="../media/image1211.png"/><Relationship Id="rId429" Type="http://schemas.openxmlformats.org/officeDocument/2006/relationships/image" Target="../media/image1224.png"/><Relationship Id="rId636" Type="http://schemas.openxmlformats.org/officeDocument/2006/relationships/customXml" Target="../ink/ink791.xml"/><Relationship Id="rId1" Type="http://schemas.openxmlformats.org/officeDocument/2006/relationships/slideLayout" Target="../slideLayouts/slideLayout2.xml"/><Relationship Id="rId440" Type="http://schemas.openxmlformats.org/officeDocument/2006/relationships/customXml" Target="../ink/ink773.xml"/><Relationship Id="rId445" Type="http://schemas.openxmlformats.org/officeDocument/2006/relationships/image" Target="../media/image1232.png"/><Relationship Id="rId631" Type="http://schemas.openxmlformats.org/officeDocument/2006/relationships/image" Target="../media/image1324.png"/><Relationship Id="rId652" Type="http://schemas.openxmlformats.org/officeDocument/2006/relationships/customXml" Target="../ink/ink799.xml"/><Relationship Id="rId657" Type="http://schemas.openxmlformats.org/officeDocument/2006/relationships/image" Target="../media/image122.emf"/><Relationship Id="rId673" Type="http://schemas.openxmlformats.org/officeDocument/2006/relationships/customXml" Target="../ink/ink802.xml"/><Relationship Id="rId678" Type="http://schemas.openxmlformats.org/officeDocument/2006/relationships/image" Target="../media/image319.png"/><Relationship Id="rId694" Type="http://schemas.openxmlformats.org/officeDocument/2006/relationships/image" Target="../media/image327.png"/><Relationship Id="rId699" Type="http://schemas.openxmlformats.org/officeDocument/2006/relationships/customXml" Target="../ink/ink815.xml"/><Relationship Id="rId708" Type="http://schemas.openxmlformats.org/officeDocument/2006/relationships/image" Target="../media/image334.png"/><Relationship Id="rId729" Type="http://schemas.openxmlformats.org/officeDocument/2006/relationships/customXml" Target="../ink/ink830.xml"/><Relationship Id="rId703" Type="http://schemas.openxmlformats.org/officeDocument/2006/relationships/customXml" Target="../ink/ink817.xml"/><Relationship Id="rId724" Type="http://schemas.openxmlformats.org/officeDocument/2006/relationships/image" Target="../media/image449.png"/><Relationship Id="rId626" Type="http://schemas.openxmlformats.org/officeDocument/2006/relationships/customXml" Target="../ink/ink786.xml"/><Relationship Id="rId740" Type="http://schemas.openxmlformats.org/officeDocument/2006/relationships/customXml" Target="../ink/ink838.xml"/><Relationship Id="rId430" Type="http://schemas.openxmlformats.org/officeDocument/2006/relationships/customXml" Target="../ink/ink768.xml"/><Relationship Id="rId435" Type="http://schemas.openxmlformats.org/officeDocument/2006/relationships/image" Target="../media/image1227.png"/><Relationship Id="rId456" Type="http://schemas.openxmlformats.org/officeDocument/2006/relationships/customXml" Target="../ink/ink781.xml"/><Relationship Id="rId621" Type="http://schemas.openxmlformats.org/officeDocument/2006/relationships/image" Target="../media/image1319.png"/><Relationship Id="rId642" Type="http://schemas.openxmlformats.org/officeDocument/2006/relationships/customXml" Target="../ink/ink794.xml"/><Relationship Id="rId647" Type="http://schemas.openxmlformats.org/officeDocument/2006/relationships/image" Target="../media/image1332.png"/><Relationship Id="rId684" Type="http://schemas.openxmlformats.org/officeDocument/2006/relationships/image" Target="../media/image322.png"/><Relationship Id="rId689" Type="http://schemas.openxmlformats.org/officeDocument/2006/relationships/customXml" Target="../ink/ink810.xml"/><Relationship Id="rId668" Type="http://schemas.openxmlformats.org/officeDocument/2006/relationships/image" Target="../media/image314.png"/><Relationship Id="rId451" Type="http://schemas.openxmlformats.org/officeDocument/2006/relationships/image" Target="../media/image1235.png"/><Relationship Id="rId714" Type="http://schemas.openxmlformats.org/officeDocument/2006/relationships/image" Target="../media/image404.png"/><Relationship Id="rId719" Type="http://schemas.openxmlformats.org/officeDocument/2006/relationships/customXml" Target="../ink/ink825.xml"/><Relationship Id="rId735" Type="http://schemas.openxmlformats.org/officeDocument/2006/relationships/customXml" Target="../ink/ink833.xml"/><Relationship Id="rId730" Type="http://schemas.openxmlformats.org/officeDocument/2006/relationships/image" Target="../media/image452.png"/><Relationship Id="rId404" Type="http://schemas.openxmlformats.org/officeDocument/2006/relationships/customXml" Target="../ink/ink765.xml"/><Relationship Id="rId446" Type="http://schemas.openxmlformats.org/officeDocument/2006/relationships/customXml" Target="../ink/ink776.xml"/><Relationship Id="rId632" Type="http://schemas.openxmlformats.org/officeDocument/2006/relationships/customXml" Target="../ink/ink789.xml"/><Relationship Id="rId637" Type="http://schemas.openxmlformats.org/officeDocument/2006/relationships/image" Target="../media/image1327.png"/><Relationship Id="rId653" Type="http://schemas.openxmlformats.org/officeDocument/2006/relationships/image" Target="../media/image1335.png"/><Relationship Id="rId658" Type="http://schemas.openxmlformats.org/officeDocument/2006/relationships/image" Target="../media/image120.emf"/><Relationship Id="rId679" Type="http://schemas.openxmlformats.org/officeDocument/2006/relationships/customXml" Target="../ink/ink805.xml"/><Relationship Id="rId2" Type="http://schemas.openxmlformats.org/officeDocument/2006/relationships/notesSlide" Target="../notesSlides/notesSlide8.xml"/><Relationship Id="rId441" Type="http://schemas.openxmlformats.org/officeDocument/2006/relationships/image" Target="../media/image1230.png"/><Relationship Id="rId674" Type="http://schemas.openxmlformats.org/officeDocument/2006/relationships/image" Target="../media/image317.png"/><Relationship Id="rId690" Type="http://schemas.openxmlformats.org/officeDocument/2006/relationships/image" Target="../media/image325.png"/><Relationship Id="rId695" Type="http://schemas.openxmlformats.org/officeDocument/2006/relationships/customXml" Target="../ink/ink813.xml"/><Relationship Id="rId704" Type="http://schemas.openxmlformats.org/officeDocument/2006/relationships/image" Target="../media/image332.png"/><Relationship Id="rId709" Type="http://schemas.openxmlformats.org/officeDocument/2006/relationships/customXml" Target="../ink/ink820.xml"/><Relationship Id="rId725" Type="http://schemas.openxmlformats.org/officeDocument/2006/relationships/customXml" Target="../ink/ink828.xml"/><Relationship Id="rId720" Type="http://schemas.openxmlformats.org/officeDocument/2006/relationships/image" Target="../media/image447.png"/><Relationship Id="rId741" Type="http://schemas.openxmlformats.org/officeDocument/2006/relationships/image" Target="../media/image233.png"/><Relationship Id="rId436" Type="http://schemas.openxmlformats.org/officeDocument/2006/relationships/customXml" Target="../ink/ink771.xml"/><Relationship Id="rId457" Type="http://schemas.openxmlformats.org/officeDocument/2006/relationships/image" Target="../media/image1238.png"/><Relationship Id="rId622" Type="http://schemas.openxmlformats.org/officeDocument/2006/relationships/customXml" Target="../ink/ink784.xml"/><Relationship Id="rId627" Type="http://schemas.openxmlformats.org/officeDocument/2006/relationships/image" Target="../media/image1322.png"/><Relationship Id="rId643" Type="http://schemas.openxmlformats.org/officeDocument/2006/relationships/image" Target="../media/image1330.png"/><Relationship Id="rId648" Type="http://schemas.openxmlformats.org/officeDocument/2006/relationships/customXml" Target="../ink/ink797.xml"/><Relationship Id="rId431" Type="http://schemas.openxmlformats.org/officeDocument/2006/relationships/image" Target="../media/image1225.png"/><Relationship Id="rId452" Type="http://schemas.openxmlformats.org/officeDocument/2006/relationships/customXml" Target="../ink/ink779.xml"/><Relationship Id="rId680" Type="http://schemas.openxmlformats.org/officeDocument/2006/relationships/image" Target="../media/image320.png"/><Relationship Id="rId685" Type="http://schemas.openxmlformats.org/officeDocument/2006/relationships/customXml" Target="../ink/ink808.xml"/><Relationship Id="rId715" Type="http://schemas.openxmlformats.org/officeDocument/2006/relationships/customXml" Target="../ink/ink823.xml"/><Relationship Id="rId736" Type="http://schemas.openxmlformats.org/officeDocument/2006/relationships/customXml" Target="../ink/ink834.xml"/><Relationship Id="rId664" Type="http://schemas.openxmlformats.org/officeDocument/2006/relationships/image" Target="../media/image3120.png"/><Relationship Id="rId710" Type="http://schemas.openxmlformats.org/officeDocument/2006/relationships/image" Target="../media/image335.png"/><Relationship Id="rId731" Type="http://schemas.openxmlformats.org/officeDocument/2006/relationships/customXml" Target="../ink/ink831.xml"/><Relationship Id="rId405" Type="http://schemas.openxmlformats.org/officeDocument/2006/relationships/image" Target="../media/image1212.png"/><Relationship Id="rId447" Type="http://schemas.openxmlformats.org/officeDocument/2006/relationships/image" Target="../media/image1233.png"/><Relationship Id="rId633" Type="http://schemas.openxmlformats.org/officeDocument/2006/relationships/image" Target="../media/image1325.png"/><Relationship Id="rId638" Type="http://schemas.openxmlformats.org/officeDocument/2006/relationships/customXml" Target="../ink/ink792.xml"/><Relationship Id="rId659" Type="http://schemas.openxmlformats.org/officeDocument/2006/relationships/image" Target="../media/image123.emf"/><Relationship Id="rId3" Type="http://schemas.openxmlformats.org/officeDocument/2006/relationships/customXml" Target="../ink/ink763.xml"/><Relationship Id="rId442" Type="http://schemas.openxmlformats.org/officeDocument/2006/relationships/customXml" Target="../ink/ink774.xml"/><Relationship Id="rId654" Type="http://schemas.openxmlformats.org/officeDocument/2006/relationships/customXml" Target="../ink/ink800.xml"/><Relationship Id="rId675" Type="http://schemas.openxmlformats.org/officeDocument/2006/relationships/customXml" Target="../ink/ink803.xml"/><Relationship Id="rId696" Type="http://schemas.openxmlformats.org/officeDocument/2006/relationships/image" Target="../media/image328.png"/><Relationship Id="rId705" Type="http://schemas.openxmlformats.org/officeDocument/2006/relationships/customXml" Target="../ink/ink818.xml"/><Relationship Id="rId670" Type="http://schemas.openxmlformats.org/officeDocument/2006/relationships/image" Target="../media/image315.png"/><Relationship Id="rId691" Type="http://schemas.openxmlformats.org/officeDocument/2006/relationships/customXml" Target="../ink/ink811.xml"/><Relationship Id="rId700" Type="http://schemas.openxmlformats.org/officeDocument/2006/relationships/image" Target="../media/image330.png"/><Relationship Id="rId721" Type="http://schemas.openxmlformats.org/officeDocument/2006/relationships/customXml" Target="../ink/ink826.xml"/><Relationship Id="rId726" Type="http://schemas.openxmlformats.org/officeDocument/2006/relationships/image" Target="../media/image450.png"/><Relationship Id="rId742" Type="http://schemas.openxmlformats.org/officeDocument/2006/relationships/customXml" Target="../ink/ink839.xml"/><Relationship Id="rId132" Type="http://schemas.openxmlformats.org/officeDocument/2006/relationships/image" Target="../media/image1010.png"/><Relationship Id="rId628" Type="http://schemas.openxmlformats.org/officeDocument/2006/relationships/customXml" Target="../ink/ink787.xml"/><Relationship Id="rId649" Type="http://schemas.openxmlformats.org/officeDocument/2006/relationships/image" Target="../media/image1333.png"/><Relationship Id="rId432" Type="http://schemas.openxmlformats.org/officeDocument/2006/relationships/customXml" Target="../ink/ink769.xml"/><Relationship Id="rId437" Type="http://schemas.openxmlformats.org/officeDocument/2006/relationships/image" Target="../media/image1228.png"/><Relationship Id="rId453" Type="http://schemas.openxmlformats.org/officeDocument/2006/relationships/image" Target="../media/image1236.png"/><Relationship Id="rId458" Type="http://schemas.openxmlformats.org/officeDocument/2006/relationships/customXml" Target="../ink/ink782.xml"/><Relationship Id="rId623" Type="http://schemas.openxmlformats.org/officeDocument/2006/relationships/image" Target="../media/image1320.png"/><Relationship Id="rId644" Type="http://schemas.openxmlformats.org/officeDocument/2006/relationships/customXml" Target="../ink/ink795.xml"/><Relationship Id="rId660" Type="http://schemas.openxmlformats.org/officeDocument/2006/relationships/image" Target="../media/image124.emf"/><Relationship Id="rId686" Type="http://schemas.openxmlformats.org/officeDocument/2006/relationships/image" Target="../media/image323.png"/><Relationship Id="rId681" Type="http://schemas.openxmlformats.org/officeDocument/2006/relationships/customXml" Target="../ink/ink806.xml"/><Relationship Id="rId711" Type="http://schemas.openxmlformats.org/officeDocument/2006/relationships/customXml" Target="../ink/ink821.xml"/><Relationship Id="rId716" Type="http://schemas.openxmlformats.org/officeDocument/2006/relationships/image" Target="../media/image432.png"/><Relationship Id="rId732" Type="http://schemas.openxmlformats.org/officeDocument/2006/relationships/image" Target="../media/image453.png"/><Relationship Id="rId737" Type="http://schemas.openxmlformats.org/officeDocument/2006/relationships/customXml" Target="../ink/ink835.xml"/><Relationship Id="rId406" Type="http://schemas.openxmlformats.org/officeDocument/2006/relationships/customXml" Target="../ink/ink766.xml"/><Relationship Id="rId639" Type="http://schemas.openxmlformats.org/officeDocument/2006/relationships/image" Target="../media/image1328.png"/><Relationship Id="rId4" Type="http://schemas.openxmlformats.org/officeDocument/2006/relationships/image" Target="../media/image3060.png"/><Relationship Id="rId427" Type="http://schemas.openxmlformats.org/officeDocument/2006/relationships/image" Target="../media/image1223.png"/><Relationship Id="rId443" Type="http://schemas.openxmlformats.org/officeDocument/2006/relationships/image" Target="../media/image1231.png"/><Relationship Id="rId448" Type="http://schemas.openxmlformats.org/officeDocument/2006/relationships/customXml" Target="../ink/ink777.xml"/><Relationship Id="rId634" Type="http://schemas.openxmlformats.org/officeDocument/2006/relationships/customXml" Target="../ink/ink790.xml"/><Relationship Id="rId650" Type="http://schemas.openxmlformats.org/officeDocument/2006/relationships/customXml" Target="../ink/ink798.xml"/><Relationship Id="rId655" Type="http://schemas.openxmlformats.org/officeDocument/2006/relationships/image" Target="../media/image1336.png"/><Relationship Id="rId676" Type="http://schemas.openxmlformats.org/officeDocument/2006/relationships/image" Target="../media/image318.png"/><Relationship Id="rId697" Type="http://schemas.openxmlformats.org/officeDocument/2006/relationships/customXml" Target="../ink/ink814.xml"/><Relationship Id="rId701" Type="http://schemas.openxmlformats.org/officeDocument/2006/relationships/customXml" Target="../ink/ink816.xml"/><Relationship Id="rId722" Type="http://schemas.openxmlformats.org/officeDocument/2006/relationships/image" Target="../media/image448.png"/><Relationship Id="rId743" Type="http://schemas.openxmlformats.org/officeDocument/2006/relationships/image" Target="../media/image234.png"/><Relationship Id="rId438" Type="http://schemas.openxmlformats.org/officeDocument/2006/relationships/customXml" Target="../ink/ink772.xml"/><Relationship Id="rId459" Type="http://schemas.openxmlformats.org/officeDocument/2006/relationships/customXml" Target="../ink/ink783.xml"/><Relationship Id="rId624" Type="http://schemas.openxmlformats.org/officeDocument/2006/relationships/customXml" Target="../ink/ink785.xml"/><Relationship Id="rId645" Type="http://schemas.openxmlformats.org/officeDocument/2006/relationships/image" Target="../media/image1331.png"/><Relationship Id="rId687" Type="http://schemas.openxmlformats.org/officeDocument/2006/relationships/customXml" Target="../ink/ink809.xml"/><Relationship Id="rId666" Type="http://schemas.openxmlformats.org/officeDocument/2006/relationships/image" Target="../media/image3130.png"/><Relationship Id="rId712" Type="http://schemas.openxmlformats.org/officeDocument/2006/relationships/image" Target="../media/image339.png"/><Relationship Id="rId733" Type="http://schemas.openxmlformats.org/officeDocument/2006/relationships/customXml" Target="../ink/ink832.xml"/><Relationship Id="rId428" Type="http://schemas.openxmlformats.org/officeDocument/2006/relationships/customXml" Target="../ink/ink767.xml"/><Relationship Id="rId449" Type="http://schemas.openxmlformats.org/officeDocument/2006/relationships/image" Target="../media/image1234.png"/><Relationship Id="rId635" Type="http://schemas.openxmlformats.org/officeDocument/2006/relationships/image" Target="../media/image1326.png"/><Relationship Id="rId656" Type="http://schemas.openxmlformats.org/officeDocument/2006/relationships/image" Target="../media/image121.emf"/><Relationship Id="rId677" Type="http://schemas.openxmlformats.org/officeDocument/2006/relationships/customXml" Target="../ink/ink804.xml"/><Relationship Id="rId698" Type="http://schemas.openxmlformats.org/officeDocument/2006/relationships/image" Target="../media/image329.png"/><Relationship Id="rId702" Type="http://schemas.openxmlformats.org/officeDocument/2006/relationships/image" Target="../media/image331.png"/><Relationship Id="rId723" Type="http://schemas.openxmlformats.org/officeDocument/2006/relationships/customXml" Target="../ink/ink827.xml"/><Relationship Id="rId439" Type="http://schemas.openxmlformats.org/officeDocument/2006/relationships/image" Target="../media/image1229.png"/><Relationship Id="rId625" Type="http://schemas.openxmlformats.org/officeDocument/2006/relationships/image" Target="../media/image1321.png"/><Relationship Id="rId646" Type="http://schemas.openxmlformats.org/officeDocument/2006/relationships/customXml" Target="../ink/ink796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97.xml"/><Relationship Id="rId21" Type="http://schemas.openxmlformats.org/officeDocument/2006/relationships/customXml" Target="../ink/ink849.xml"/><Relationship Id="rId42" Type="http://schemas.openxmlformats.org/officeDocument/2006/relationships/image" Target="../media/image475.png"/><Relationship Id="rId63" Type="http://schemas.openxmlformats.org/officeDocument/2006/relationships/customXml" Target="../ink/ink870.xml"/><Relationship Id="rId84" Type="http://schemas.openxmlformats.org/officeDocument/2006/relationships/image" Target="../media/image537.png"/><Relationship Id="rId138" Type="http://schemas.openxmlformats.org/officeDocument/2006/relationships/image" Target="../media/image568.png"/><Relationship Id="rId159" Type="http://schemas.openxmlformats.org/officeDocument/2006/relationships/customXml" Target="../ink/ink918.xml"/><Relationship Id="rId170" Type="http://schemas.openxmlformats.org/officeDocument/2006/relationships/image" Target="../media/image584.png"/><Relationship Id="rId191" Type="http://schemas.openxmlformats.org/officeDocument/2006/relationships/customXml" Target="../ink/ink934.xml"/><Relationship Id="rId107" Type="http://schemas.openxmlformats.org/officeDocument/2006/relationships/customXml" Target="../ink/ink892.xml"/><Relationship Id="rId11" Type="http://schemas.openxmlformats.org/officeDocument/2006/relationships/customXml" Target="../ink/ink844.xml"/><Relationship Id="rId32" Type="http://schemas.openxmlformats.org/officeDocument/2006/relationships/image" Target="../media/image470.png"/><Relationship Id="rId53" Type="http://schemas.openxmlformats.org/officeDocument/2006/relationships/customXml" Target="../ink/ink865.xml"/><Relationship Id="rId74" Type="http://schemas.openxmlformats.org/officeDocument/2006/relationships/image" Target="../media/image532.png"/><Relationship Id="rId128" Type="http://schemas.openxmlformats.org/officeDocument/2006/relationships/image" Target="../media/image563.png"/><Relationship Id="rId149" Type="http://schemas.openxmlformats.org/officeDocument/2006/relationships/customXml" Target="../ink/ink913.xml"/><Relationship Id="rId5" Type="http://schemas.openxmlformats.org/officeDocument/2006/relationships/customXml" Target="../ink/ink841.xml"/><Relationship Id="rId95" Type="http://schemas.openxmlformats.org/officeDocument/2006/relationships/customXml" Target="../ink/ink886.xml"/><Relationship Id="rId160" Type="http://schemas.openxmlformats.org/officeDocument/2006/relationships/image" Target="../media/image579.png"/><Relationship Id="rId181" Type="http://schemas.openxmlformats.org/officeDocument/2006/relationships/customXml" Target="../ink/ink929.xml"/><Relationship Id="rId22" Type="http://schemas.openxmlformats.org/officeDocument/2006/relationships/image" Target="../media/image465.png"/><Relationship Id="rId43" Type="http://schemas.openxmlformats.org/officeDocument/2006/relationships/customXml" Target="../ink/ink860.xml"/><Relationship Id="rId64" Type="http://schemas.openxmlformats.org/officeDocument/2006/relationships/image" Target="../media/image527.png"/><Relationship Id="rId118" Type="http://schemas.openxmlformats.org/officeDocument/2006/relationships/image" Target="../media/image554.png"/><Relationship Id="rId139" Type="http://schemas.openxmlformats.org/officeDocument/2006/relationships/customXml" Target="../ink/ink908.xml"/><Relationship Id="rId85" Type="http://schemas.openxmlformats.org/officeDocument/2006/relationships/customXml" Target="../ink/ink881.xml"/><Relationship Id="rId150" Type="http://schemas.openxmlformats.org/officeDocument/2006/relationships/image" Target="../media/image574.png"/><Relationship Id="rId171" Type="http://schemas.openxmlformats.org/officeDocument/2006/relationships/customXml" Target="../ink/ink924.xml"/><Relationship Id="rId192" Type="http://schemas.openxmlformats.org/officeDocument/2006/relationships/image" Target="../media/image595.png"/><Relationship Id="rId12" Type="http://schemas.openxmlformats.org/officeDocument/2006/relationships/image" Target="../media/image460.png"/><Relationship Id="rId33" Type="http://schemas.openxmlformats.org/officeDocument/2006/relationships/customXml" Target="../ink/ink855.xml"/><Relationship Id="rId108" Type="http://schemas.openxmlformats.org/officeDocument/2006/relationships/image" Target="../media/image549.png"/><Relationship Id="rId129" Type="http://schemas.openxmlformats.org/officeDocument/2006/relationships/customXml" Target="../ink/ink903.xml"/><Relationship Id="rId54" Type="http://schemas.openxmlformats.org/officeDocument/2006/relationships/image" Target="../media/image522.png"/><Relationship Id="rId75" Type="http://schemas.openxmlformats.org/officeDocument/2006/relationships/customXml" Target="../ink/ink876.xml"/><Relationship Id="rId96" Type="http://schemas.openxmlformats.org/officeDocument/2006/relationships/image" Target="../media/image543.png"/><Relationship Id="rId140" Type="http://schemas.openxmlformats.org/officeDocument/2006/relationships/image" Target="../media/image569.png"/><Relationship Id="rId161" Type="http://schemas.openxmlformats.org/officeDocument/2006/relationships/customXml" Target="../ink/ink919.xml"/><Relationship Id="rId182" Type="http://schemas.openxmlformats.org/officeDocument/2006/relationships/image" Target="../media/image590.png"/><Relationship Id="rId6" Type="http://schemas.openxmlformats.org/officeDocument/2006/relationships/image" Target="../media/image457.png"/><Relationship Id="rId23" Type="http://schemas.openxmlformats.org/officeDocument/2006/relationships/customXml" Target="../ink/ink850.xml"/><Relationship Id="rId119" Type="http://schemas.openxmlformats.org/officeDocument/2006/relationships/customXml" Target="../ink/ink898.xml"/><Relationship Id="rId44" Type="http://schemas.openxmlformats.org/officeDocument/2006/relationships/image" Target="../media/image476.png"/><Relationship Id="rId65" Type="http://schemas.openxmlformats.org/officeDocument/2006/relationships/customXml" Target="../ink/ink871.xml"/><Relationship Id="rId86" Type="http://schemas.openxmlformats.org/officeDocument/2006/relationships/image" Target="../media/image538.png"/><Relationship Id="rId130" Type="http://schemas.openxmlformats.org/officeDocument/2006/relationships/image" Target="../media/image564.png"/><Relationship Id="rId151" Type="http://schemas.openxmlformats.org/officeDocument/2006/relationships/customXml" Target="../ink/ink914.xml"/><Relationship Id="rId172" Type="http://schemas.openxmlformats.org/officeDocument/2006/relationships/image" Target="../media/image585.png"/><Relationship Id="rId193" Type="http://schemas.openxmlformats.org/officeDocument/2006/relationships/customXml" Target="../ink/ink935.xml"/><Relationship Id="rId13" Type="http://schemas.openxmlformats.org/officeDocument/2006/relationships/customXml" Target="../ink/ink845.xml"/><Relationship Id="rId109" Type="http://schemas.openxmlformats.org/officeDocument/2006/relationships/customXml" Target="../ink/ink893.xml"/><Relationship Id="rId34" Type="http://schemas.openxmlformats.org/officeDocument/2006/relationships/image" Target="../media/image471.png"/><Relationship Id="rId50" Type="http://schemas.openxmlformats.org/officeDocument/2006/relationships/image" Target="../media/image520.png"/><Relationship Id="rId55" Type="http://schemas.openxmlformats.org/officeDocument/2006/relationships/customXml" Target="../ink/ink866.xml"/><Relationship Id="rId76" Type="http://schemas.openxmlformats.org/officeDocument/2006/relationships/image" Target="../media/image533.png"/><Relationship Id="rId97" Type="http://schemas.openxmlformats.org/officeDocument/2006/relationships/customXml" Target="../ink/ink887.xml"/><Relationship Id="rId104" Type="http://schemas.openxmlformats.org/officeDocument/2006/relationships/image" Target="../media/image547.png"/><Relationship Id="rId120" Type="http://schemas.openxmlformats.org/officeDocument/2006/relationships/image" Target="../media/image555.png"/><Relationship Id="rId125" Type="http://schemas.openxmlformats.org/officeDocument/2006/relationships/customXml" Target="../ink/ink901.xml"/><Relationship Id="rId141" Type="http://schemas.openxmlformats.org/officeDocument/2006/relationships/customXml" Target="../ink/ink909.xml"/><Relationship Id="rId146" Type="http://schemas.openxmlformats.org/officeDocument/2006/relationships/image" Target="../media/image572.png"/><Relationship Id="rId167" Type="http://schemas.openxmlformats.org/officeDocument/2006/relationships/customXml" Target="../ink/ink922.xml"/><Relationship Id="rId188" Type="http://schemas.openxmlformats.org/officeDocument/2006/relationships/image" Target="../media/image593.png"/><Relationship Id="rId7" Type="http://schemas.openxmlformats.org/officeDocument/2006/relationships/customXml" Target="../ink/ink842.xml"/><Relationship Id="rId71" Type="http://schemas.openxmlformats.org/officeDocument/2006/relationships/customXml" Target="../ink/ink874.xml"/><Relationship Id="rId92" Type="http://schemas.openxmlformats.org/officeDocument/2006/relationships/image" Target="../media/image541.png"/><Relationship Id="rId162" Type="http://schemas.openxmlformats.org/officeDocument/2006/relationships/image" Target="../media/image580.png"/><Relationship Id="rId183" Type="http://schemas.openxmlformats.org/officeDocument/2006/relationships/customXml" Target="../ink/ink930.xml"/><Relationship Id="rId2" Type="http://schemas.openxmlformats.org/officeDocument/2006/relationships/image" Target="../media/image235.png"/><Relationship Id="rId29" Type="http://schemas.openxmlformats.org/officeDocument/2006/relationships/customXml" Target="../ink/ink853.xml"/><Relationship Id="rId24" Type="http://schemas.openxmlformats.org/officeDocument/2006/relationships/image" Target="../media/image466.png"/><Relationship Id="rId40" Type="http://schemas.openxmlformats.org/officeDocument/2006/relationships/image" Target="../media/image474.png"/><Relationship Id="rId45" Type="http://schemas.openxmlformats.org/officeDocument/2006/relationships/customXml" Target="../ink/ink861.xml"/><Relationship Id="rId66" Type="http://schemas.openxmlformats.org/officeDocument/2006/relationships/image" Target="../media/image528.png"/><Relationship Id="rId87" Type="http://schemas.openxmlformats.org/officeDocument/2006/relationships/customXml" Target="../ink/ink882.xml"/><Relationship Id="rId110" Type="http://schemas.openxmlformats.org/officeDocument/2006/relationships/image" Target="../media/image550.png"/><Relationship Id="rId115" Type="http://schemas.openxmlformats.org/officeDocument/2006/relationships/customXml" Target="../ink/ink896.xml"/><Relationship Id="rId131" Type="http://schemas.openxmlformats.org/officeDocument/2006/relationships/customXml" Target="../ink/ink904.xml"/><Relationship Id="rId136" Type="http://schemas.openxmlformats.org/officeDocument/2006/relationships/image" Target="../media/image567.png"/><Relationship Id="rId157" Type="http://schemas.openxmlformats.org/officeDocument/2006/relationships/customXml" Target="../ink/ink917.xml"/><Relationship Id="rId178" Type="http://schemas.openxmlformats.org/officeDocument/2006/relationships/image" Target="../media/image588.png"/><Relationship Id="rId61" Type="http://schemas.openxmlformats.org/officeDocument/2006/relationships/customXml" Target="../ink/ink869.xml"/><Relationship Id="rId82" Type="http://schemas.openxmlformats.org/officeDocument/2006/relationships/image" Target="../media/image536.png"/><Relationship Id="rId152" Type="http://schemas.openxmlformats.org/officeDocument/2006/relationships/image" Target="../media/image575.png"/><Relationship Id="rId173" Type="http://schemas.openxmlformats.org/officeDocument/2006/relationships/customXml" Target="../ink/ink925.xml"/><Relationship Id="rId194" Type="http://schemas.openxmlformats.org/officeDocument/2006/relationships/image" Target="../media/image596.png"/><Relationship Id="rId19" Type="http://schemas.openxmlformats.org/officeDocument/2006/relationships/customXml" Target="../ink/ink848.xml"/><Relationship Id="rId14" Type="http://schemas.openxmlformats.org/officeDocument/2006/relationships/image" Target="../media/image461.png"/><Relationship Id="rId30" Type="http://schemas.openxmlformats.org/officeDocument/2006/relationships/image" Target="../media/image469.png"/><Relationship Id="rId35" Type="http://schemas.openxmlformats.org/officeDocument/2006/relationships/customXml" Target="../ink/ink856.xml"/><Relationship Id="rId56" Type="http://schemas.openxmlformats.org/officeDocument/2006/relationships/image" Target="../media/image523.png"/><Relationship Id="rId77" Type="http://schemas.openxmlformats.org/officeDocument/2006/relationships/customXml" Target="../ink/ink877.xml"/><Relationship Id="rId100" Type="http://schemas.openxmlformats.org/officeDocument/2006/relationships/image" Target="../media/image545.png"/><Relationship Id="rId105" Type="http://schemas.openxmlformats.org/officeDocument/2006/relationships/customXml" Target="../ink/ink891.xml"/><Relationship Id="rId126" Type="http://schemas.openxmlformats.org/officeDocument/2006/relationships/image" Target="../media/image558.png"/><Relationship Id="rId147" Type="http://schemas.openxmlformats.org/officeDocument/2006/relationships/customXml" Target="../ink/ink912.xml"/><Relationship Id="rId168" Type="http://schemas.openxmlformats.org/officeDocument/2006/relationships/image" Target="../media/image583.png"/><Relationship Id="rId8" Type="http://schemas.openxmlformats.org/officeDocument/2006/relationships/image" Target="../media/image458.png"/><Relationship Id="rId51" Type="http://schemas.openxmlformats.org/officeDocument/2006/relationships/customXml" Target="../ink/ink864.xml"/><Relationship Id="rId72" Type="http://schemas.openxmlformats.org/officeDocument/2006/relationships/image" Target="../media/image531.png"/><Relationship Id="rId93" Type="http://schemas.openxmlformats.org/officeDocument/2006/relationships/customXml" Target="../ink/ink885.xml"/><Relationship Id="rId98" Type="http://schemas.openxmlformats.org/officeDocument/2006/relationships/image" Target="../media/image544.png"/><Relationship Id="rId121" Type="http://schemas.openxmlformats.org/officeDocument/2006/relationships/customXml" Target="../ink/ink899.xml"/><Relationship Id="rId142" Type="http://schemas.openxmlformats.org/officeDocument/2006/relationships/image" Target="../media/image570.png"/><Relationship Id="rId163" Type="http://schemas.openxmlformats.org/officeDocument/2006/relationships/customXml" Target="../ink/ink920.xml"/><Relationship Id="rId184" Type="http://schemas.openxmlformats.org/officeDocument/2006/relationships/image" Target="../media/image591.png"/><Relationship Id="rId189" Type="http://schemas.openxmlformats.org/officeDocument/2006/relationships/customXml" Target="../ink/ink933.xml"/><Relationship Id="rId3" Type="http://schemas.openxmlformats.org/officeDocument/2006/relationships/customXml" Target="../ink/ink840.xml"/><Relationship Id="rId25" Type="http://schemas.openxmlformats.org/officeDocument/2006/relationships/customXml" Target="../ink/ink851.xml"/><Relationship Id="rId46" Type="http://schemas.openxmlformats.org/officeDocument/2006/relationships/image" Target="../media/image518.png"/><Relationship Id="rId67" Type="http://schemas.openxmlformats.org/officeDocument/2006/relationships/customXml" Target="../ink/ink872.xml"/><Relationship Id="rId116" Type="http://schemas.openxmlformats.org/officeDocument/2006/relationships/image" Target="../media/image553.png"/><Relationship Id="rId137" Type="http://schemas.openxmlformats.org/officeDocument/2006/relationships/customXml" Target="../ink/ink907.xml"/><Relationship Id="rId158" Type="http://schemas.openxmlformats.org/officeDocument/2006/relationships/image" Target="../media/image578.png"/><Relationship Id="rId20" Type="http://schemas.openxmlformats.org/officeDocument/2006/relationships/image" Target="../media/image464.png"/><Relationship Id="rId41" Type="http://schemas.openxmlformats.org/officeDocument/2006/relationships/customXml" Target="../ink/ink859.xml"/><Relationship Id="rId62" Type="http://schemas.openxmlformats.org/officeDocument/2006/relationships/image" Target="../media/image526.png"/><Relationship Id="rId83" Type="http://schemas.openxmlformats.org/officeDocument/2006/relationships/customXml" Target="../ink/ink880.xml"/><Relationship Id="rId88" Type="http://schemas.openxmlformats.org/officeDocument/2006/relationships/image" Target="../media/image539.png"/><Relationship Id="rId111" Type="http://schemas.openxmlformats.org/officeDocument/2006/relationships/customXml" Target="../ink/ink894.xml"/><Relationship Id="rId132" Type="http://schemas.openxmlformats.org/officeDocument/2006/relationships/image" Target="../media/image565.png"/><Relationship Id="rId153" Type="http://schemas.openxmlformats.org/officeDocument/2006/relationships/customXml" Target="../ink/ink915.xml"/><Relationship Id="rId174" Type="http://schemas.openxmlformats.org/officeDocument/2006/relationships/image" Target="../media/image586.png"/><Relationship Id="rId179" Type="http://schemas.openxmlformats.org/officeDocument/2006/relationships/customXml" Target="../ink/ink928.xml"/><Relationship Id="rId195" Type="http://schemas.openxmlformats.org/officeDocument/2006/relationships/customXml" Target="../ink/ink936.xml"/><Relationship Id="rId190" Type="http://schemas.openxmlformats.org/officeDocument/2006/relationships/image" Target="../media/image594.png"/><Relationship Id="rId15" Type="http://schemas.openxmlformats.org/officeDocument/2006/relationships/customXml" Target="../ink/ink846.xml"/><Relationship Id="rId36" Type="http://schemas.openxmlformats.org/officeDocument/2006/relationships/image" Target="../media/image472.png"/><Relationship Id="rId57" Type="http://schemas.openxmlformats.org/officeDocument/2006/relationships/customXml" Target="../ink/ink867.xml"/><Relationship Id="rId106" Type="http://schemas.openxmlformats.org/officeDocument/2006/relationships/image" Target="../media/image548.png"/><Relationship Id="rId127" Type="http://schemas.openxmlformats.org/officeDocument/2006/relationships/customXml" Target="../ink/ink902.xml"/><Relationship Id="rId10" Type="http://schemas.openxmlformats.org/officeDocument/2006/relationships/image" Target="../media/image459.png"/><Relationship Id="rId31" Type="http://schemas.openxmlformats.org/officeDocument/2006/relationships/customXml" Target="../ink/ink854.xml"/><Relationship Id="rId52" Type="http://schemas.openxmlformats.org/officeDocument/2006/relationships/image" Target="../media/image521.png"/><Relationship Id="rId73" Type="http://schemas.openxmlformats.org/officeDocument/2006/relationships/customXml" Target="../ink/ink875.xml"/><Relationship Id="rId78" Type="http://schemas.openxmlformats.org/officeDocument/2006/relationships/image" Target="../media/image534.png"/><Relationship Id="rId94" Type="http://schemas.openxmlformats.org/officeDocument/2006/relationships/image" Target="../media/image542.png"/><Relationship Id="rId99" Type="http://schemas.openxmlformats.org/officeDocument/2006/relationships/customXml" Target="../ink/ink888.xml"/><Relationship Id="rId101" Type="http://schemas.openxmlformats.org/officeDocument/2006/relationships/customXml" Target="../ink/ink889.xml"/><Relationship Id="rId122" Type="http://schemas.openxmlformats.org/officeDocument/2006/relationships/image" Target="../media/image556.png"/><Relationship Id="rId143" Type="http://schemas.openxmlformats.org/officeDocument/2006/relationships/customXml" Target="../ink/ink910.xml"/><Relationship Id="rId148" Type="http://schemas.openxmlformats.org/officeDocument/2006/relationships/image" Target="../media/image573.png"/><Relationship Id="rId164" Type="http://schemas.openxmlformats.org/officeDocument/2006/relationships/image" Target="../media/image581.png"/><Relationship Id="rId169" Type="http://schemas.openxmlformats.org/officeDocument/2006/relationships/customXml" Target="../ink/ink923.xml"/><Relationship Id="rId185" Type="http://schemas.openxmlformats.org/officeDocument/2006/relationships/customXml" Target="../ink/ink931.xml"/><Relationship Id="rId4" Type="http://schemas.openxmlformats.org/officeDocument/2006/relationships/image" Target="../media/image456.png"/><Relationship Id="rId9" Type="http://schemas.openxmlformats.org/officeDocument/2006/relationships/customXml" Target="../ink/ink843.xml"/><Relationship Id="rId180" Type="http://schemas.openxmlformats.org/officeDocument/2006/relationships/image" Target="../media/image589.png"/><Relationship Id="rId26" Type="http://schemas.openxmlformats.org/officeDocument/2006/relationships/image" Target="../media/image467.png"/><Relationship Id="rId47" Type="http://schemas.openxmlformats.org/officeDocument/2006/relationships/customXml" Target="../ink/ink862.xml"/><Relationship Id="rId68" Type="http://schemas.openxmlformats.org/officeDocument/2006/relationships/image" Target="../media/image529.png"/><Relationship Id="rId89" Type="http://schemas.openxmlformats.org/officeDocument/2006/relationships/customXml" Target="../ink/ink883.xml"/><Relationship Id="rId112" Type="http://schemas.openxmlformats.org/officeDocument/2006/relationships/image" Target="../media/image551.png"/><Relationship Id="rId133" Type="http://schemas.openxmlformats.org/officeDocument/2006/relationships/customXml" Target="../ink/ink905.xml"/><Relationship Id="rId154" Type="http://schemas.openxmlformats.org/officeDocument/2006/relationships/image" Target="../media/image576.png"/><Relationship Id="rId175" Type="http://schemas.openxmlformats.org/officeDocument/2006/relationships/customXml" Target="../ink/ink926.xml"/><Relationship Id="rId196" Type="http://schemas.openxmlformats.org/officeDocument/2006/relationships/image" Target="../media/image597.png"/><Relationship Id="rId16" Type="http://schemas.openxmlformats.org/officeDocument/2006/relationships/image" Target="../media/image462.png"/><Relationship Id="rId37" Type="http://schemas.openxmlformats.org/officeDocument/2006/relationships/customXml" Target="../ink/ink857.xml"/><Relationship Id="rId58" Type="http://schemas.openxmlformats.org/officeDocument/2006/relationships/image" Target="../media/image524.png"/><Relationship Id="rId79" Type="http://schemas.openxmlformats.org/officeDocument/2006/relationships/customXml" Target="../ink/ink878.xml"/><Relationship Id="rId102" Type="http://schemas.openxmlformats.org/officeDocument/2006/relationships/image" Target="../media/image546.png"/><Relationship Id="rId123" Type="http://schemas.openxmlformats.org/officeDocument/2006/relationships/customXml" Target="../ink/ink900.xml"/><Relationship Id="rId144" Type="http://schemas.openxmlformats.org/officeDocument/2006/relationships/image" Target="../media/image571.png"/><Relationship Id="rId90" Type="http://schemas.openxmlformats.org/officeDocument/2006/relationships/image" Target="../media/image540.png"/><Relationship Id="rId165" Type="http://schemas.openxmlformats.org/officeDocument/2006/relationships/customXml" Target="../ink/ink921.xml"/><Relationship Id="rId186" Type="http://schemas.openxmlformats.org/officeDocument/2006/relationships/image" Target="../media/image592.png"/><Relationship Id="rId27" Type="http://schemas.openxmlformats.org/officeDocument/2006/relationships/customXml" Target="../ink/ink852.xml"/><Relationship Id="rId48" Type="http://schemas.openxmlformats.org/officeDocument/2006/relationships/image" Target="../media/image519.png"/><Relationship Id="rId69" Type="http://schemas.openxmlformats.org/officeDocument/2006/relationships/customXml" Target="../ink/ink873.xml"/><Relationship Id="rId113" Type="http://schemas.openxmlformats.org/officeDocument/2006/relationships/customXml" Target="../ink/ink895.xml"/><Relationship Id="rId134" Type="http://schemas.openxmlformats.org/officeDocument/2006/relationships/image" Target="../media/image566.png"/><Relationship Id="rId80" Type="http://schemas.openxmlformats.org/officeDocument/2006/relationships/image" Target="../media/image535.png"/><Relationship Id="rId155" Type="http://schemas.openxmlformats.org/officeDocument/2006/relationships/customXml" Target="../ink/ink916.xml"/><Relationship Id="rId176" Type="http://schemas.openxmlformats.org/officeDocument/2006/relationships/image" Target="../media/image587.png"/><Relationship Id="rId17" Type="http://schemas.openxmlformats.org/officeDocument/2006/relationships/customXml" Target="../ink/ink847.xml"/><Relationship Id="rId38" Type="http://schemas.openxmlformats.org/officeDocument/2006/relationships/image" Target="../media/image473.png"/><Relationship Id="rId59" Type="http://schemas.openxmlformats.org/officeDocument/2006/relationships/customXml" Target="../ink/ink868.xml"/><Relationship Id="rId103" Type="http://schemas.openxmlformats.org/officeDocument/2006/relationships/customXml" Target="../ink/ink890.xml"/><Relationship Id="rId124" Type="http://schemas.openxmlformats.org/officeDocument/2006/relationships/image" Target="../media/image557.png"/><Relationship Id="rId70" Type="http://schemas.openxmlformats.org/officeDocument/2006/relationships/image" Target="../media/image530.png"/><Relationship Id="rId91" Type="http://schemas.openxmlformats.org/officeDocument/2006/relationships/customXml" Target="../ink/ink884.xml"/><Relationship Id="rId145" Type="http://schemas.openxmlformats.org/officeDocument/2006/relationships/customXml" Target="../ink/ink911.xml"/><Relationship Id="rId166" Type="http://schemas.openxmlformats.org/officeDocument/2006/relationships/image" Target="../media/image582.png"/><Relationship Id="rId187" Type="http://schemas.openxmlformats.org/officeDocument/2006/relationships/customXml" Target="../ink/ink932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468.png"/><Relationship Id="rId49" Type="http://schemas.openxmlformats.org/officeDocument/2006/relationships/customXml" Target="../ink/ink863.xml"/><Relationship Id="rId114" Type="http://schemas.openxmlformats.org/officeDocument/2006/relationships/image" Target="../media/image552.png"/><Relationship Id="rId60" Type="http://schemas.openxmlformats.org/officeDocument/2006/relationships/image" Target="../media/image525.png"/><Relationship Id="rId81" Type="http://schemas.openxmlformats.org/officeDocument/2006/relationships/customXml" Target="../ink/ink879.xml"/><Relationship Id="rId135" Type="http://schemas.openxmlformats.org/officeDocument/2006/relationships/customXml" Target="../ink/ink906.xml"/><Relationship Id="rId156" Type="http://schemas.openxmlformats.org/officeDocument/2006/relationships/image" Target="../media/image577.png"/><Relationship Id="rId177" Type="http://schemas.openxmlformats.org/officeDocument/2006/relationships/customXml" Target="../ink/ink927.xml"/><Relationship Id="rId18" Type="http://schemas.openxmlformats.org/officeDocument/2006/relationships/image" Target="../media/image463.png"/><Relationship Id="rId39" Type="http://schemas.openxmlformats.org/officeDocument/2006/relationships/customXml" Target="../ink/ink85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7.xml"/><Relationship Id="rId13" Type="http://schemas.openxmlformats.org/officeDocument/2006/relationships/image" Target="../media/image5962.png"/><Relationship Id="rId18" Type="http://schemas.openxmlformats.org/officeDocument/2006/relationships/customXml" Target="../ink/ink942.xml"/><Relationship Id="rId26" Type="http://schemas.openxmlformats.org/officeDocument/2006/relationships/customXml" Target="../ink/ink946.xml"/><Relationship Id="rId3" Type="http://schemas.microsoft.com/office/2007/relationships/hdphoto" Target="../media/hdphoto1.wdp"/><Relationship Id="rId21" Type="http://schemas.openxmlformats.org/officeDocument/2006/relationships/image" Target="../media/image6002.png"/><Relationship Id="rId7" Type="http://schemas.microsoft.com/office/2007/relationships/hdphoto" Target="../media/hdphoto3.wdp"/><Relationship Id="rId12" Type="http://schemas.openxmlformats.org/officeDocument/2006/relationships/customXml" Target="../ink/ink939.xml"/><Relationship Id="rId17" Type="http://schemas.openxmlformats.org/officeDocument/2006/relationships/image" Target="../media/image5982.png"/><Relationship Id="rId25" Type="http://schemas.openxmlformats.org/officeDocument/2006/relationships/image" Target="../media/image602.png"/><Relationship Id="rId2" Type="http://schemas.openxmlformats.org/officeDocument/2006/relationships/image" Target="../media/image236.png"/><Relationship Id="rId16" Type="http://schemas.openxmlformats.org/officeDocument/2006/relationships/customXml" Target="../ink/ink941.xml"/><Relationship Id="rId20" Type="http://schemas.openxmlformats.org/officeDocument/2006/relationships/customXml" Target="../ink/ink943.xml"/><Relationship Id="rId29" Type="http://schemas.openxmlformats.org/officeDocument/2006/relationships/image" Target="../media/image6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11" Type="http://schemas.openxmlformats.org/officeDocument/2006/relationships/image" Target="../media/image5952.png"/><Relationship Id="rId24" Type="http://schemas.openxmlformats.org/officeDocument/2006/relationships/customXml" Target="../ink/ink945.xml"/><Relationship Id="rId32" Type="http://schemas.openxmlformats.org/officeDocument/2006/relationships/image" Target="../media/image239.png"/><Relationship Id="rId5" Type="http://schemas.microsoft.com/office/2007/relationships/hdphoto" Target="../media/hdphoto2.wdp"/><Relationship Id="rId15" Type="http://schemas.openxmlformats.org/officeDocument/2006/relationships/image" Target="../media/image5972.png"/><Relationship Id="rId23" Type="http://schemas.openxmlformats.org/officeDocument/2006/relationships/image" Target="../media/image601.png"/><Relationship Id="rId28" Type="http://schemas.openxmlformats.org/officeDocument/2006/relationships/customXml" Target="../ink/ink947.xml"/><Relationship Id="rId10" Type="http://schemas.openxmlformats.org/officeDocument/2006/relationships/customXml" Target="../ink/ink938.xml"/><Relationship Id="rId19" Type="http://schemas.openxmlformats.org/officeDocument/2006/relationships/image" Target="../media/image5992.png"/><Relationship Id="rId31" Type="http://schemas.openxmlformats.org/officeDocument/2006/relationships/image" Target="../media/image605.png"/><Relationship Id="rId4" Type="http://schemas.openxmlformats.org/officeDocument/2006/relationships/image" Target="../media/image237.png"/><Relationship Id="rId9" Type="http://schemas.openxmlformats.org/officeDocument/2006/relationships/image" Target="../media/image5942.png"/><Relationship Id="rId14" Type="http://schemas.openxmlformats.org/officeDocument/2006/relationships/customXml" Target="../ink/ink940.xml"/><Relationship Id="rId22" Type="http://schemas.openxmlformats.org/officeDocument/2006/relationships/customXml" Target="../ink/ink944.xml"/><Relationship Id="rId27" Type="http://schemas.openxmlformats.org/officeDocument/2006/relationships/image" Target="../media/image603.png"/><Relationship Id="rId30" Type="http://schemas.openxmlformats.org/officeDocument/2006/relationships/customXml" Target="../ink/ink948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20.png"/><Relationship Id="rId21" Type="http://schemas.openxmlformats.org/officeDocument/2006/relationships/customXml" Target="../ink/ink957.xml"/><Relationship Id="rId42" Type="http://schemas.openxmlformats.org/officeDocument/2006/relationships/image" Target="../media/image628.png"/><Relationship Id="rId47" Type="http://schemas.openxmlformats.org/officeDocument/2006/relationships/customXml" Target="../ink/ink970.xml"/><Relationship Id="rId63" Type="http://schemas.openxmlformats.org/officeDocument/2006/relationships/customXml" Target="../ink/ink978.xml"/><Relationship Id="rId68" Type="http://schemas.openxmlformats.org/officeDocument/2006/relationships/image" Target="../media/image641.png"/><Relationship Id="rId7" Type="http://schemas.openxmlformats.org/officeDocument/2006/relationships/customXml" Target="../ink/ink950.xml"/><Relationship Id="rId2" Type="http://schemas.openxmlformats.org/officeDocument/2006/relationships/image" Target="../media/image250.png"/><Relationship Id="rId16" Type="http://schemas.openxmlformats.org/officeDocument/2006/relationships/image" Target="../media/image615.png"/><Relationship Id="rId29" Type="http://schemas.openxmlformats.org/officeDocument/2006/relationships/customXml" Target="../ink/ink961.xml"/><Relationship Id="rId11" Type="http://schemas.openxmlformats.org/officeDocument/2006/relationships/customXml" Target="../ink/ink952.xml"/><Relationship Id="rId24" Type="http://schemas.openxmlformats.org/officeDocument/2006/relationships/image" Target="../media/image619.png"/><Relationship Id="rId32" Type="http://schemas.openxmlformats.org/officeDocument/2006/relationships/image" Target="../media/image623.png"/><Relationship Id="rId37" Type="http://schemas.openxmlformats.org/officeDocument/2006/relationships/customXml" Target="../ink/ink965.xml"/><Relationship Id="rId40" Type="http://schemas.openxmlformats.org/officeDocument/2006/relationships/image" Target="../media/image627.png"/><Relationship Id="rId45" Type="http://schemas.openxmlformats.org/officeDocument/2006/relationships/customXml" Target="../ink/ink969.xml"/><Relationship Id="rId53" Type="http://schemas.openxmlformats.org/officeDocument/2006/relationships/customXml" Target="../ink/ink973.xml"/><Relationship Id="rId58" Type="http://schemas.openxmlformats.org/officeDocument/2006/relationships/image" Target="../media/image636.png"/><Relationship Id="rId66" Type="http://schemas.openxmlformats.org/officeDocument/2006/relationships/image" Target="../media/image640.png"/><Relationship Id="rId5" Type="http://schemas.openxmlformats.org/officeDocument/2006/relationships/customXml" Target="../ink/ink949.xml"/><Relationship Id="rId61" Type="http://schemas.openxmlformats.org/officeDocument/2006/relationships/customXml" Target="../ink/ink977.xml"/><Relationship Id="rId19" Type="http://schemas.openxmlformats.org/officeDocument/2006/relationships/customXml" Target="../ink/ink956.xml"/><Relationship Id="rId14" Type="http://schemas.openxmlformats.org/officeDocument/2006/relationships/image" Target="../media/image614.png"/><Relationship Id="rId22" Type="http://schemas.openxmlformats.org/officeDocument/2006/relationships/image" Target="../media/image618.png"/><Relationship Id="rId27" Type="http://schemas.openxmlformats.org/officeDocument/2006/relationships/customXml" Target="../ink/ink960.xml"/><Relationship Id="rId30" Type="http://schemas.openxmlformats.org/officeDocument/2006/relationships/image" Target="../media/image622.png"/><Relationship Id="rId35" Type="http://schemas.openxmlformats.org/officeDocument/2006/relationships/customXml" Target="../ink/ink964.xml"/><Relationship Id="rId43" Type="http://schemas.openxmlformats.org/officeDocument/2006/relationships/customXml" Target="../ink/ink968.xml"/><Relationship Id="rId48" Type="http://schemas.openxmlformats.org/officeDocument/2006/relationships/image" Target="../media/image631.png"/><Relationship Id="rId56" Type="http://schemas.openxmlformats.org/officeDocument/2006/relationships/image" Target="../media/image635.png"/><Relationship Id="rId64" Type="http://schemas.openxmlformats.org/officeDocument/2006/relationships/image" Target="../media/image639.png"/><Relationship Id="rId69" Type="http://schemas.openxmlformats.org/officeDocument/2006/relationships/customXml" Target="../ink/ink981.xml"/><Relationship Id="rId8" Type="http://schemas.openxmlformats.org/officeDocument/2006/relationships/image" Target="../media/image611.png"/><Relationship Id="rId51" Type="http://schemas.openxmlformats.org/officeDocument/2006/relationships/customXml" Target="../ink/ink972.xml"/><Relationship Id="rId3" Type="http://schemas.openxmlformats.org/officeDocument/2006/relationships/image" Target="../media/image251.png"/><Relationship Id="rId12" Type="http://schemas.openxmlformats.org/officeDocument/2006/relationships/image" Target="../media/image613.png"/><Relationship Id="rId17" Type="http://schemas.openxmlformats.org/officeDocument/2006/relationships/customXml" Target="../ink/ink955.xml"/><Relationship Id="rId25" Type="http://schemas.openxmlformats.org/officeDocument/2006/relationships/customXml" Target="../ink/ink959.xml"/><Relationship Id="rId33" Type="http://schemas.openxmlformats.org/officeDocument/2006/relationships/customXml" Target="../ink/ink963.xml"/><Relationship Id="rId38" Type="http://schemas.openxmlformats.org/officeDocument/2006/relationships/image" Target="../media/image626.png"/><Relationship Id="rId46" Type="http://schemas.openxmlformats.org/officeDocument/2006/relationships/image" Target="../media/image630.png"/><Relationship Id="rId59" Type="http://schemas.openxmlformats.org/officeDocument/2006/relationships/customXml" Target="../ink/ink976.xml"/><Relationship Id="rId67" Type="http://schemas.openxmlformats.org/officeDocument/2006/relationships/customXml" Target="../ink/ink980.xml"/><Relationship Id="rId20" Type="http://schemas.openxmlformats.org/officeDocument/2006/relationships/image" Target="../media/image617.png"/><Relationship Id="rId41" Type="http://schemas.openxmlformats.org/officeDocument/2006/relationships/customXml" Target="../ink/ink967.xml"/><Relationship Id="rId54" Type="http://schemas.openxmlformats.org/officeDocument/2006/relationships/image" Target="../media/image634.png"/><Relationship Id="rId62" Type="http://schemas.openxmlformats.org/officeDocument/2006/relationships/image" Target="../media/image638.png"/><Relationship Id="rId70" Type="http://schemas.openxmlformats.org/officeDocument/2006/relationships/image" Target="../media/image6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15" Type="http://schemas.openxmlformats.org/officeDocument/2006/relationships/customXml" Target="../ink/ink954.xml"/><Relationship Id="rId23" Type="http://schemas.openxmlformats.org/officeDocument/2006/relationships/customXml" Target="../ink/ink958.xml"/><Relationship Id="rId28" Type="http://schemas.openxmlformats.org/officeDocument/2006/relationships/image" Target="../media/image621.png"/><Relationship Id="rId36" Type="http://schemas.openxmlformats.org/officeDocument/2006/relationships/image" Target="../media/image625.png"/><Relationship Id="rId49" Type="http://schemas.openxmlformats.org/officeDocument/2006/relationships/customXml" Target="../ink/ink971.xml"/><Relationship Id="rId57" Type="http://schemas.openxmlformats.org/officeDocument/2006/relationships/customXml" Target="../ink/ink975.xml"/><Relationship Id="rId10" Type="http://schemas.openxmlformats.org/officeDocument/2006/relationships/image" Target="../media/image612.png"/><Relationship Id="rId31" Type="http://schemas.openxmlformats.org/officeDocument/2006/relationships/customXml" Target="../ink/ink962.xml"/><Relationship Id="rId44" Type="http://schemas.openxmlformats.org/officeDocument/2006/relationships/image" Target="../media/image629.png"/><Relationship Id="rId52" Type="http://schemas.openxmlformats.org/officeDocument/2006/relationships/image" Target="../media/image633.png"/><Relationship Id="rId60" Type="http://schemas.openxmlformats.org/officeDocument/2006/relationships/image" Target="../media/image637.png"/><Relationship Id="rId65" Type="http://schemas.openxmlformats.org/officeDocument/2006/relationships/customXml" Target="../ink/ink979.xml"/><Relationship Id="rId4" Type="http://schemas.openxmlformats.org/officeDocument/2006/relationships/image" Target="../media/image252.png"/><Relationship Id="rId9" Type="http://schemas.openxmlformats.org/officeDocument/2006/relationships/customXml" Target="../ink/ink951.xml"/><Relationship Id="rId13" Type="http://schemas.openxmlformats.org/officeDocument/2006/relationships/customXml" Target="../ink/ink953.xml"/><Relationship Id="rId18" Type="http://schemas.openxmlformats.org/officeDocument/2006/relationships/image" Target="../media/image616.png"/><Relationship Id="rId39" Type="http://schemas.openxmlformats.org/officeDocument/2006/relationships/customXml" Target="../ink/ink966.xml"/><Relationship Id="rId34" Type="http://schemas.openxmlformats.org/officeDocument/2006/relationships/image" Target="../media/image624.png"/><Relationship Id="rId50" Type="http://schemas.openxmlformats.org/officeDocument/2006/relationships/image" Target="../media/image632.png"/><Relationship Id="rId55" Type="http://schemas.openxmlformats.org/officeDocument/2006/relationships/customXml" Target="../ink/ink974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45.xml"/><Relationship Id="rId299" Type="http://schemas.openxmlformats.org/officeDocument/2006/relationships/customXml" Target="../ink/ink1141.xml"/><Relationship Id="rId21" Type="http://schemas.openxmlformats.org/officeDocument/2006/relationships/customXml" Target="../ink/ink991.xml"/><Relationship Id="rId63" Type="http://schemas.openxmlformats.org/officeDocument/2006/relationships/customXml" Target="../ink/ink1012.xml"/><Relationship Id="rId159" Type="http://schemas.openxmlformats.org/officeDocument/2006/relationships/customXml" Target="../ink/ink1071.xml"/><Relationship Id="rId324" Type="http://schemas.openxmlformats.org/officeDocument/2006/relationships/image" Target="../media/image787.png"/><Relationship Id="rId366" Type="http://schemas.openxmlformats.org/officeDocument/2006/relationships/image" Target="../media/image808.png"/><Relationship Id="rId170" Type="http://schemas.openxmlformats.org/officeDocument/2006/relationships/image" Target="../media/image682.png"/><Relationship Id="rId226" Type="http://schemas.openxmlformats.org/officeDocument/2006/relationships/image" Target="../media/image710.png"/><Relationship Id="rId433" Type="http://schemas.openxmlformats.org/officeDocument/2006/relationships/customXml" Target="../ink/ink1208.xml"/><Relationship Id="rId268" Type="http://schemas.openxmlformats.org/officeDocument/2006/relationships/image" Target="../media/image759.png"/><Relationship Id="rId32" Type="http://schemas.openxmlformats.org/officeDocument/2006/relationships/image" Target="../media/image6242.png"/><Relationship Id="rId74" Type="http://schemas.openxmlformats.org/officeDocument/2006/relationships/image" Target="../media/image645.png"/><Relationship Id="rId128" Type="http://schemas.openxmlformats.org/officeDocument/2006/relationships/image" Target="../media/image661.png"/><Relationship Id="rId335" Type="http://schemas.openxmlformats.org/officeDocument/2006/relationships/customXml" Target="../ink/ink1159.xml"/><Relationship Id="rId377" Type="http://schemas.openxmlformats.org/officeDocument/2006/relationships/customXml" Target="../ink/ink1180.xml"/><Relationship Id="rId5" Type="http://schemas.openxmlformats.org/officeDocument/2006/relationships/customXml" Target="../ink/ink983.xml"/><Relationship Id="rId181" Type="http://schemas.openxmlformats.org/officeDocument/2006/relationships/customXml" Target="../ink/ink1082.xml"/><Relationship Id="rId237" Type="http://schemas.openxmlformats.org/officeDocument/2006/relationships/customXml" Target="../ink/ink1110.xml"/><Relationship Id="rId402" Type="http://schemas.openxmlformats.org/officeDocument/2006/relationships/image" Target="../media/image840.png"/><Relationship Id="rId279" Type="http://schemas.openxmlformats.org/officeDocument/2006/relationships/customXml" Target="../ink/ink1131.xml"/><Relationship Id="rId444" Type="http://schemas.openxmlformats.org/officeDocument/2006/relationships/image" Target="../media/image1003.png"/><Relationship Id="rId43" Type="http://schemas.openxmlformats.org/officeDocument/2006/relationships/customXml" Target="../ink/ink1002.xml"/><Relationship Id="rId139" Type="http://schemas.openxmlformats.org/officeDocument/2006/relationships/customXml" Target="../ink/ink1061.xml"/><Relationship Id="rId290" Type="http://schemas.openxmlformats.org/officeDocument/2006/relationships/image" Target="../media/image770.png"/><Relationship Id="rId304" Type="http://schemas.openxmlformats.org/officeDocument/2006/relationships/image" Target="../media/image777.png"/><Relationship Id="rId346" Type="http://schemas.openxmlformats.org/officeDocument/2006/relationships/image" Target="../media/image798.png"/><Relationship Id="rId388" Type="http://schemas.openxmlformats.org/officeDocument/2006/relationships/image" Target="../media/image819.png"/><Relationship Id="rId85" Type="http://schemas.openxmlformats.org/officeDocument/2006/relationships/customXml" Target="../ink/ink1023.xml"/><Relationship Id="rId150" Type="http://schemas.openxmlformats.org/officeDocument/2006/relationships/image" Target="../media/image672.png"/><Relationship Id="rId192" Type="http://schemas.openxmlformats.org/officeDocument/2006/relationships/image" Target="../media/image693.png"/><Relationship Id="rId206" Type="http://schemas.openxmlformats.org/officeDocument/2006/relationships/image" Target="../media/image700.png"/><Relationship Id="rId413" Type="http://schemas.openxmlformats.org/officeDocument/2006/relationships/customXml" Target="../ink/ink1198.xml"/><Relationship Id="rId248" Type="http://schemas.openxmlformats.org/officeDocument/2006/relationships/image" Target="../media/image746.png"/><Relationship Id="rId12" Type="http://schemas.openxmlformats.org/officeDocument/2006/relationships/image" Target="../media/image6142.png"/><Relationship Id="rId108" Type="http://schemas.openxmlformats.org/officeDocument/2006/relationships/customXml" Target="../ink/ink1036.xml"/><Relationship Id="rId315" Type="http://schemas.openxmlformats.org/officeDocument/2006/relationships/customXml" Target="../ink/ink1149.xml"/><Relationship Id="rId357" Type="http://schemas.openxmlformats.org/officeDocument/2006/relationships/customXml" Target="../ink/ink1170.xml"/><Relationship Id="rId54" Type="http://schemas.openxmlformats.org/officeDocument/2006/relationships/image" Target="../media/image6352.png"/><Relationship Id="rId96" Type="http://schemas.openxmlformats.org/officeDocument/2006/relationships/image" Target="../media/image656.png"/><Relationship Id="rId161" Type="http://schemas.openxmlformats.org/officeDocument/2006/relationships/customXml" Target="../ink/ink1072.xml"/><Relationship Id="rId217" Type="http://schemas.openxmlformats.org/officeDocument/2006/relationships/customXml" Target="../ink/ink1100.xml"/><Relationship Id="rId399" Type="http://schemas.openxmlformats.org/officeDocument/2006/relationships/customXml" Target="../ink/ink1191.xml"/><Relationship Id="rId259" Type="http://schemas.openxmlformats.org/officeDocument/2006/relationships/customXml" Target="../ink/ink1121.xml"/><Relationship Id="rId424" Type="http://schemas.openxmlformats.org/officeDocument/2006/relationships/image" Target="../media/image993.png"/><Relationship Id="rId23" Type="http://schemas.openxmlformats.org/officeDocument/2006/relationships/customXml" Target="../ink/ink992.xml"/><Relationship Id="rId119" Type="http://schemas.openxmlformats.org/officeDocument/2006/relationships/customXml" Target="../ink/ink1047.xml"/><Relationship Id="rId270" Type="http://schemas.openxmlformats.org/officeDocument/2006/relationships/image" Target="../media/image760.png"/><Relationship Id="rId326" Type="http://schemas.openxmlformats.org/officeDocument/2006/relationships/image" Target="../media/image788.png"/><Relationship Id="rId65" Type="http://schemas.openxmlformats.org/officeDocument/2006/relationships/customXml" Target="../ink/ink1013.xml"/><Relationship Id="rId130" Type="http://schemas.openxmlformats.org/officeDocument/2006/relationships/image" Target="../media/image662.png"/><Relationship Id="rId368" Type="http://schemas.openxmlformats.org/officeDocument/2006/relationships/image" Target="../media/image809.png"/><Relationship Id="rId172" Type="http://schemas.openxmlformats.org/officeDocument/2006/relationships/image" Target="../media/image683.png"/><Relationship Id="rId228" Type="http://schemas.openxmlformats.org/officeDocument/2006/relationships/image" Target="../media/image711.png"/><Relationship Id="rId435" Type="http://schemas.openxmlformats.org/officeDocument/2006/relationships/customXml" Target="../ink/ink1209.xml"/><Relationship Id="rId281" Type="http://schemas.openxmlformats.org/officeDocument/2006/relationships/customXml" Target="../ink/ink1132.xml"/><Relationship Id="rId337" Type="http://schemas.openxmlformats.org/officeDocument/2006/relationships/customXml" Target="../ink/ink1160.xml"/><Relationship Id="rId34" Type="http://schemas.openxmlformats.org/officeDocument/2006/relationships/image" Target="../media/image6252.png"/><Relationship Id="rId76" Type="http://schemas.openxmlformats.org/officeDocument/2006/relationships/image" Target="../media/image646.png"/><Relationship Id="rId141" Type="http://schemas.openxmlformats.org/officeDocument/2006/relationships/customXml" Target="../ink/ink1062.xml"/><Relationship Id="rId379" Type="http://schemas.openxmlformats.org/officeDocument/2006/relationships/customXml" Target="../ink/ink1181.xml"/><Relationship Id="rId7" Type="http://schemas.openxmlformats.org/officeDocument/2006/relationships/customXml" Target="../ink/ink984.xml"/><Relationship Id="rId183" Type="http://schemas.openxmlformats.org/officeDocument/2006/relationships/customXml" Target="../ink/ink1083.xml"/><Relationship Id="rId239" Type="http://schemas.openxmlformats.org/officeDocument/2006/relationships/customXml" Target="../ink/ink1111.xml"/><Relationship Id="rId390" Type="http://schemas.openxmlformats.org/officeDocument/2006/relationships/image" Target="../media/image820.png"/><Relationship Id="rId404" Type="http://schemas.openxmlformats.org/officeDocument/2006/relationships/image" Target="../media/image902.png"/><Relationship Id="rId250" Type="http://schemas.openxmlformats.org/officeDocument/2006/relationships/image" Target="../media/image747.png"/><Relationship Id="rId292" Type="http://schemas.openxmlformats.org/officeDocument/2006/relationships/image" Target="../media/image771.png"/><Relationship Id="rId306" Type="http://schemas.openxmlformats.org/officeDocument/2006/relationships/image" Target="../media/image778.png"/><Relationship Id="rId45" Type="http://schemas.openxmlformats.org/officeDocument/2006/relationships/customXml" Target="../ink/ink1003.xml"/><Relationship Id="rId87" Type="http://schemas.openxmlformats.org/officeDocument/2006/relationships/customXml" Target="../ink/ink1024.xml"/><Relationship Id="rId110" Type="http://schemas.openxmlformats.org/officeDocument/2006/relationships/customXml" Target="../ink/ink1038.xml"/><Relationship Id="rId348" Type="http://schemas.openxmlformats.org/officeDocument/2006/relationships/image" Target="../media/image799.png"/><Relationship Id="rId152" Type="http://schemas.openxmlformats.org/officeDocument/2006/relationships/image" Target="../media/image673.png"/><Relationship Id="rId194" Type="http://schemas.openxmlformats.org/officeDocument/2006/relationships/image" Target="../media/image694.png"/><Relationship Id="rId208" Type="http://schemas.openxmlformats.org/officeDocument/2006/relationships/image" Target="../media/image701.png"/><Relationship Id="rId415" Type="http://schemas.openxmlformats.org/officeDocument/2006/relationships/customXml" Target="../ink/ink1199.xml"/><Relationship Id="rId261" Type="http://schemas.openxmlformats.org/officeDocument/2006/relationships/customXml" Target="../ink/ink1122.xml"/><Relationship Id="rId14" Type="http://schemas.openxmlformats.org/officeDocument/2006/relationships/image" Target="../media/image6152.png"/><Relationship Id="rId56" Type="http://schemas.openxmlformats.org/officeDocument/2006/relationships/image" Target="../media/image6362.png"/><Relationship Id="rId317" Type="http://schemas.openxmlformats.org/officeDocument/2006/relationships/customXml" Target="../ink/ink1150.xml"/><Relationship Id="rId359" Type="http://schemas.openxmlformats.org/officeDocument/2006/relationships/customXml" Target="../ink/ink1171.xml"/><Relationship Id="rId98" Type="http://schemas.openxmlformats.org/officeDocument/2006/relationships/image" Target="../media/image657.png"/><Relationship Id="rId121" Type="http://schemas.openxmlformats.org/officeDocument/2006/relationships/customXml" Target="../ink/ink1049.xml"/><Relationship Id="rId163" Type="http://schemas.openxmlformats.org/officeDocument/2006/relationships/customXml" Target="../ink/ink1073.xml"/><Relationship Id="rId219" Type="http://schemas.openxmlformats.org/officeDocument/2006/relationships/customXml" Target="../ink/ink1101.xml"/><Relationship Id="rId370" Type="http://schemas.openxmlformats.org/officeDocument/2006/relationships/image" Target="../media/image810.png"/><Relationship Id="rId426" Type="http://schemas.openxmlformats.org/officeDocument/2006/relationships/image" Target="../media/image994.png"/><Relationship Id="rId230" Type="http://schemas.openxmlformats.org/officeDocument/2006/relationships/image" Target="../media/image712.png"/><Relationship Id="rId25" Type="http://schemas.openxmlformats.org/officeDocument/2006/relationships/customXml" Target="../ink/ink993.xml"/><Relationship Id="rId67" Type="http://schemas.openxmlformats.org/officeDocument/2006/relationships/customXml" Target="../ink/ink1014.xml"/><Relationship Id="rId272" Type="http://schemas.openxmlformats.org/officeDocument/2006/relationships/image" Target="../media/image761.png"/><Relationship Id="rId328" Type="http://schemas.openxmlformats.org/officeDocument/2006/relationships/image" Target="../media/image789.png"/><Relationship Id="rId132" Type="http://schemas.openxmlformats.org/officeDocument/2006/relationships/image" Target="../media/image663.png"/><Relationship Id="rId174" Type="http://schemas.openxmlformats.org/officeDocument/2006/relationships/image" Target="../media/image684.png"/><Relationship Id="rId381" Type="http://schemas.openxmlformats.org/officeDocument/2006/relationships/customXml" Target="../ink/ink1182.xml"/><Relationship Id="rId241" Type="http://schemas.openxmlformats.org/officeDocument/2006/relationships/customXml" Target="../ink/ink1112.xml"/><Relationship Id="rId437" Type="http://schemas.openxmlformats.org/officeDocument/2006/relationships/customXml" Target="../ink/ink1210.xml"/><Relationship Id="rId36" Type="http://schemas.openxmlformats.org/officeDocument/2006/relationships/image" Target="../media/image6262.png"/><Relationship Id="rId283" Type="http://schemas.openxmlformats.org/officeDocument/2006/relationships/customXml" Target="../ink/ink1133.xml"/><Relationship Id="rId339" Type="http://schemas.openxmlformats.org/officeDocument/2006/relationships/customXml" Target="../ink/ink1161.xml"/><Relationship Id="rId78" Type="http://schemas.openxmlformats.org/officeDocument/2006/relationships/image" Target="../media/image647.png"/><Relationship Id="rId101" Type="http://schemas.openxmlformats.org/officeDocument/2006/relationships/customXml" Target="../ink/ink1031.xml"/><Relationship Id="rId143" Type="http://schemas.openxmlformats.org/officeDocument/2006/relationships/customXml" Target="../ink/ink1063.xml"/><Relationship Id="rId185" Type="http://schemas.openxmlformats.org/officeDocument/2006/relationships/customXml" Target="../ink/ink1084.xml"/><Relationship Id="rId350" Type="http://schemas.openxmlformats.org/officeDocument/2006/relationships/image" Target="../media/image800.png"/><Relationship Id="rId406" Type="http://schemas.openxmlformats.org/officeDocument/2006/relationships/image" Target="../media/image932.png"/><Relationship Id="rId9" Type="http://schemas.openxmlformats.org/officeDocument/2006/relationships/customXml" Target="../ink/ink985.xml"/><Relationship Id="rId210" Type="http://schemas.openxmlformats.org/officeDocument/2006/relationships/image" Target="../media/image702.png"/><Relationship Id="rId392" Type="http://schemas.openxmlformats.org/officeDocument/2006/relationships/image" Target="../media/image821.png"/><Relationship Id="rId252" Type="http://schemas.openxmlformats.org/officeDocument/2006/relationships/image" Target="../media/image748.png"/><Relationship Id="rId294" Type="http://schemas.openxmlformats.org/officeDocument/2006/relationships/image" Target="../media/image772.png"/><Relationship Id="rId308" Type="http://schemas.openxmlformats.org/officeDocument/2006/relationships/image" Target="../media/image779.png"/><Relationship Id="rId47" Type="http://schemas.openxmlformats.org/officeDocument/2006/relationships/customXml" Target="../ink/ink1004.xml"/><Relationship Id="rId89" Type="http://schemas.openxmlformats.org/officeDocument/2006/relationships/customXml" Target="../ink/ink1025.xml"/><Relationship Id="rId112" Type="http://schemas.openxmlformats.org/officeDocument/2006/relationships/customXml" Target="../ink/ink1040.xml"/><Relationship Id="rId154" Type="http://schemas.openxmlformats.org/officeDocument/2006/relationships/image" Target="../media/image674.png"/><Relationship Id="rId361" Type="http://schemas.openxmlformats.org/officeDocument/2006/relationships/customXml" Target="../ink/ink1172.xml"/><Relationship Id="rId196" Type="http://schemas.openxmlformats.org/officeDocument/2006/relationships/image" Target="../media/image695.png"/><Relationship Id="rId417" Type="http://schemas.openxmlformats.org/officeDocument/2006/relationships/customXml" Target="../ink/ink1200.xml"/><Relationship Id="rId16" Type="http://schemas.openxmlformats.org/officeDocument/2006/relationships/image" Target="../media/image6162.png"/><Relationship Id="rId221" Type="http://schemas.openxmlformats.org/officeDocument/2006/relationships/customXml" Target="../ink/ink1102.xml"/><Relationship Id="rId263" Type="http://schemas.openxmlformats.org/officeDocument/2006/relationships/customXml" Target="../ink/ink1123.xml"/><Relationship Id="rId319" Type="http://schemas.openxmlformats.org/officeDocument/2006/relationships/customXml" Target="../ink/ink1151.xml"/><Relationship Id="rId58" Type="http://schemas.openxmlformats.org/officeDocument/2006/relationships/image" Target="../media/image6372.png"/><Relationship Id="rId123" Type="http://schemas.openxmlformats.org/officeDocument/2006/relationships/customXml" Target="../ink/ink1051.xml"/><Relationship Id="rId330" Type="http://schemas.openxmlformats.org/officeDocument/2006/relationships/image" Target="../media/image790.png"/><Relationship Id="rId165" Type="http://schemas.openxmlformats.org/officeDocument/2006/relationships/customXml" Target="../ink/ink1074.xml"/><Relationship Id="rId372" Type="http://schemas.openxmlformats.org/officeDocument/2006/relationships/image" Target="../media/image811.png"/><Relationship Id="rId428" Type="http://schemas.openxmlformats.org/officeDocument/2006/relationships/image" Target="../media/image995.png"/><Relationship Id="rId232" Type="http://schemas.openxmlformats.org/officeDocument/2006/relationships/image" Target="../media/image713.png"/><Relationship Id="rId274" Type="http://schemas.openxmlformats.org/officeDocument/2006/relationships/image" Target="../media/image762.png"/><Relationship Id="rId27" Type="http://schemas.openxmlformats.org/officeDocument/2006/relationships/customXml" Target="../ink/ink994.xml"/><Relationship Id="rId69" Type="http://schemas.openxmlformats.org/officeDocument/2006/relationships/customXml" Target="../ink/ink1015.xml"/><Relationship Id="rId134" Type="http://schemas.openxmlformats.org/officeDocument/2006/relationships/image" Target="../media/image664.png"/><Relationship Id="rId80" Type="http://schemas.openxmlformats.org/officeDocument/2006/relationships/image" Target="../media/image648.png"/><Relationship Id="rId176" Type="http://schemas.openxmlformats.org/officeDocument/2006/relationships/image" Target="../media/image685.png"/><Relationship Id="rId341" Type="http://schemas.openxmlformats.org/officeDocument/2006/relationships/customXml" Target="../ink/ink1162.xml"/><Relationship Id="rId383" Type="http://schemas.openxmlformats.org/officeDocument/2006/relationships/customXml" Target="../ink/ink1183.xml"/><Relationship Id="rId439" Type="http://schemas.openxmlformats.org/officeDocument/2006/relationships/customXml" Target="../ink/ink1211.xml"/><Relationship Id="rId201" Type="http://schemas.openxmlformats.org/officeDocument/2006/relationships/customXml" Target="../ink/ink1092.xml"/><Relationship Id="rId243" Type="http://schemas.openxmlformats.org/officeDocument/2006/relationships/customXml" Target="../ink/ink1113.xml"/><Relationship Id="rId285" Type="http://schemas.openxmlformats.org/officeDocument/2006/relationships/customXml" Target="../ink/ink1134.xml"/><Relationship Id="rId38" Type="http://schemas.openxmlformats.org/officeDocument/2006/relationships/image" Target="../media/image6272.png"/><Relationship Id="rId103" Type="http://schemas.openxmlformats.org/officeDocument/2006/relationships/customXml" Target="../ink/ink1032.xml"/><Relationship Id="rId310" Type="http://schemas.openxmlformats.org/officeDocument/2006/relationships/image" Target="../media/image780.png"/><Relationship Id="rId91" Type="http://schemas.openxmlformats.org/officeDocument/2006/relationships/customXml" Target="../ink/ink1026.xml"/><Relationship Id="rId145" Type="http://schemas.openxmlformats.org/officeDocument/2006/relationships/customXml" Target="../ink/ink1064.xml"/><Relationship Id="rId187" Type="http://schemas.openxmlformats.org/officeDocument/2006/relationships/customXml" Target="../ink/ink1085.xml"/><Relationship Id="rId352" Type="http://schemas.openxmlformats.org/officeDocument/2006/relationships/image" Target="../media/image801.png"/><Relationship Id="rId394" Type="http://schemas.openxmlformats.org/officeDocument/2006/relationships/image" Target="../media/image822.png"/><Relationship Id="rId408" Type="http://schemas.openxmlformats.org/officeDocument/2006/relationships/image" Target="../media/image933.png"/><Relationship Id="rId212" Type="http://schemas.openxmlformats.org/officeDocument/2006/relationships/image" Target="../media/image703.png"/><Relationship Id="rId254" Type="http://schemas.openxmlformats.org/officeDocument/2006/relationships/image" Target="../media/image749.png"/><Relationship Id="rId49" Type="http://schemas.openxmlformats.org/officeDocument/2006/relationships/customXml" Target="../ink/ink1005.xml"/><Relationship Id="rId114" Type="http://schemas.openxmlformats.org/officeDocument/2006/relationships/customXml" Target="../ink/ink1042.xml"/><Relationship Id="rId296" Type="http://schemas.openxmlformats.org/officeDocument/2006/relationships/image" Target="../media/image773.png"/><Relationship Id="rId60" Type="http://schemas.openxmlformats.org/officeDocument/2006/relationships/image" Target="../media/image6382.png"/><Relationship Id="rId156" Type="http://schemas.openxmlformats.org/officeDocument/2006/relationships/image" Target="../media/image675.png"/><Relationship Id="rId198" Type="http://schemas.openxmlformats.org/officeDocument/2006/relationships/image" Target="../media/image696.png"/><Relationship Id="rId321" Type="http://schemas.openxmlformats.org/officeDocument/2006/relationships/customXml" Target="../ink/ink1152.xml"/><Relationship Id="rId363" Type="http://schemas.openxmlformats.org/officeDocument/2006/relationships/customXml" Target="../ink/ink1173.xml"/><Relationship Id="rId419" Type="http://schemas.openxmlformats.org/officeDocument/2006/relationships/customXml" Target="../ink/ink1201.xml"/><Relationship Id="rId202" Type="http://schemas.openxmlformats.org/officeDocument/2006/relationships/image" Target="../media/image698.png"/><Relationship Id="rId223" Type="http://schemas.openxmlformats.org/officeDocument/2006/relationships/customXml" Target="../ink/ink1103.xml"/><Relationship Id="rId244" Type="http://schemas.openxmlformats.org/officeDocument/2006/relationships/image" Target="../media/image737.png"/><Relationship Id="rId430" Type="http://schemas.openxmlformats.org/officeDocument/2006/relationships/image" Target="../media/image996.png"/><Relationship Id="rId18" Type="http://schemas.openxmlformats.org/officeDocument/2006/relationships/image" Target="../media/image6172.png"/><Relationship Id="rId39" Type="http://schemas.openxmlformats.org/officeDocument/2006/relationships/customXml" Target="../ink/ink1000.xml"/><Relationship Id="rId265" Type="http://schemas.openxmlformats.org/officeDocument/2006/relationships/customXml" Target="../ink/ink1124.xml"/><Relationship Id="rId286" Type="http://schemas.openxmlformats.org/officeDocument/2006/relationships/image" Target="../media/image768.png"/><Relationship Id="rId50" Type="http://schemas.openxmlformats.org/officeDocument/2006/relationships/image" Target="../media/image6332.png"/><Relationship Id="rId104" Type="http://schemas.openxmlformats.org/officeDocument/2006/relationships/image" Target="../media/image660.png"/><Relationship Id="rId125" Type="http://schemas.openxmlformats.org/officeDocument/2006/relationships/customXml" Target="../ink/ink1053.xml"/><Relationship Id="rId146" Type="http://schemas.openxmlformats.org/officeDocument/2006/relationships/image" Target="../media/image670.png"/><Relationship Id="rId167" Type="http://schemas.openxmlformats.org/officeDocument/2006/relationships/customXml" Target="../ink/ink1075.xml"/><Relationship Id="rId188" Type="http://schemas.openxmlformats.org/officeDocument/2006/relationships/image" Target="../media/image691.png"/><Relationship Id="rId311" Type="http://schemas.openxmlformats.org/officeDocument/2006/relationships/customXml" Target="../ink/ink1147.xml"/><Relationship Id="rId332" Type="http://schemas.openxmlformats.org/officeDocument/2006/relationships/image" Target="../media/image791.png"/><Relationship Id="rId353" Type="http://schemas.openxmlformats.org/officeDocument/2006/relationships/customXml" Target="../ink/ink1168.xml"/><Relationship Id="rId374" Type="http://schemas.openxmlformats.org/officeDocument/2006/relationships/image" Target="../media/image812.png"/><Relationship Id="rId395" Type="http://schemas.openxmlformats.org/officeDocument/2006/relationships/customXml" Target="../ink/ink1189.xml"/><Relationship Id="rId409" Type="http://schemas.openxmlformats.org/officeDocument/2006/relationships/customXml" Target="../ink/ink1196.xml"/><Relationship Id="rId71" Type="http://schemas.openxmlformats.org/officeDocument/2006/relationships/customXml" Target="../ink/ink1016.xml"/><Relationship Id="rId92" Type="http://schemas.openxmlformats.org/officeDocument/2006/relationships/image" Target="../media/image654.png"/><Relationship Id="rId213" Type="http://schemas.openxmlformats.org/officeDocument/2006/relationships/customXml" Target="../ink/ink1098.xml"/><Relationship Id="rId234" Type="http://schemas.openxmlformats.org/officeDocument/2006/relationships/image" Target="../media/image714.png"/><Relationship Id="rId420" Type="http://schemas.openxmlformats.org/officeDocument/2006/relationships/image" Target="../media/image991.png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995.xml"/><Relationship Id="rId255" Type="http://schemas.openxmlformats.org/officeDocument/2006/relationships/customXml" Target="../ink/ink1119.xml"/><Relationship Id="rId276" Type="http://schemas.openxmlformats.org/officeDocument/2006/relationships/image" Target="../media/image763.png"/><Relationship Id="rId297" Type="http://schemas.openxmlformats.org/officeDocument/2006/relationships/customXml" Target="../ink/ink1140.xml"/><Relationship Id="rId441" Type="http://schemas.openxmlformats.org/officeDocument/2006/relationships/customXml" Target="../ink/ink1212.xml"/><Relationship Id="rId40" Type="http://schemas.openxmlformats.org/officeDocument/2006/relationships/image" Target="../media/image6282.png"/><Relationship Id="rId115" Type="http://schemas.openxmlformats.org/officeDocument/2006/relationships/customXml" Target="../ink/ink1043.xml"/><Relationship Id="rId136" Type="http://schemas.openxmlformats.org/officeDocument/2006/relationships/image" Target="../media/image665.png"/><Relationship Id="rId157" Type="http://schemas.openxmlformats.org/officeDocument/2006/relationships/customXml" Target="../ink/ink1070.xml"/><Relationship Id="rId178" Type="http://schemas.openxmlformats.org/officeDocument/2006/relationships/image" Target="../media/image686.png"/><Relationship Id="rId301" Type="http://schemas.openxmlformats.org/officeDocument/2006/relationships/customXml" Target="../ink/ink1142.xml"/><Relationship Id="rId322" Type="http://schemas.openxmlformats.org/officeDocument/2006/relationships/image" Target="../media/image786.png"/><Relationship Id="rId343" Type="http://schemas.openxmlformats.org/officeDocument/2006/relationships/customXml" Target="../ink/ink1163.xml"/><Relationship Id="rId364" Type="http://schemas.openxmlformats.org/officeDocument/2006/relationships/image" Target="../media/image807.png"/><Relationship Id="rId61" Type="http://schemas.openxmlformats.org/officeDocument/2006/relationships/customXml" Target="../ink/ink1011.xml"/><Relationship Id="rId82" Type="http://schemas.openxmlformats.org/officeDocument/2006/relationships/image" Target="../media/image649.png"/><Relationship Id="rId199" Type="http://schemas.openxmlformats.org/officeDocument/2006/relationships/customXml" Target="../ink/ink1091.xml"/><Relationship Id="rId203" Type="http://schemas.openxmlformats.org/officeDocument/2006/relationships/customXml" Target="../ink/ink1093.xml"/><Relationship Id="rId385" Type="http://schemas.openxmlformats.org/officeDocument/2006/relationships/customXml" Target="../ink/ink1184.xml"/><Relationship Id="rId19" Type="http://schemas.openxmlformats.org/officeDocument/2006/relationships/customXml" Target="../ink/ink990.xml"/><Relationship Id="rId224" Type="http://schemas.openxmlformats.org/officeDocument/2006/relationships/image" Target="../media/image709.png"/><Relationship Id="rId245" Type="http://schemas.openxmlformats.org/officeDocument/2006/relationships/customXml" Target="../ink/ink1114.xml"/><Relationship Id="rId266" Type="http://schemas.openxmlformats.org/officeDocument/2006/relationships/image" Target="../media/image758.png"/><Relationship Id="rId287" Type="http://schemas.openxmlformats.org/officeDocument/2006/relationships/customXml" Target="../ink/ink1135.xml"/><Relationship Id="rId410" Type="http://schemas.openxmlformats.org/officeDocument/2006/relationships/image" Target="../media/image934.png"/><Relationship Id="rId431" Type="http://schemas.openxmlformats.org/officeDocument/2006/relationships/customXml" Target="../ink/ink1207.xml"/><Relationship Id="rId30" Type="http://schemas.openxmlformats.org/officeDocument/2006/relationships/image" Target="../media/image6232.png"/><Relationship Id="rId105" Type="http://schemas.openxmlformats.org/officeDocument/2006/relationships/customXml" Target="../ink/ink1033.xml"/><Relationship Id="rId126" Type="http://schemas.openxmlformats.org/officeDocument/2006/relationships/customXml" Target="../ink/ink1054.xml"/><Relationship Id="rId147" Type="http://schemas.openxmlformats.org/officeDocument/2006/relationships/customXml" Target="../ink/ink1065.xml"/><Relationship Id="rId168" Type="http://schemas.openxmlformats.org/officeDocument/2006/relationships/image" Target="../media/image681.png"/><Relationship Id="rId312" Type="http://schemas.openxmlformats.org/officeDocument/2006/relationships/image" Target="../media/image781.png"/><Relationship Id="rId333" Type="http://schemas.openxmlformats.org/officeDocument/2006/relationships/customXml" Target="../ink/ink1158.xml"/><Relationship Id="rId354" Type="http://schemas.openxmlformats.org/officeDocument/2006/relationships/image" Target="../media/image802.png"/><Relationship Id="rId51" Type="http://schemas.openxmlformats.org/officeDocument/2006/relationships/customXml" Target="../ink/ink1006.xml"/><Relationship Id="rId72" Type="http://schemas.openxmlformats.org/officeDocument/2006/relationships/image" Target="../media/image644.png"/><Relationship Id="rId93" Type="http://schemas.openxmlformats.org/officeDocument/2006/relationships/customXml" Target="../ink/ink1027.xml"/><Relationship Id="rId189" Type="http://schemas.openxmlformats.org/officeDocument/2006/relationships/customXml" Target="../ink/ink1086.xml"/><Relationship Id="rId375" Type="http://schemas.openxmlformats.org/officeDocument/2006/relationships/customXml" Target="../ink/ink1179.xml"/><Relationship Id="rId396" Type="http://schemas.openxmlformats.org/officeDocument/2006/relationships/image" Target="../media/image823.png"/><Relationship Id="rId3" Type="http://schemas.openxmlformats.org/officeDocument/2006/relationships/customXml" Target="../ink/ink982.xml"/><Relationship Id="rId214" Type="http://schemas.openxmlformats.org/officeDocument/2006/relationships/image" Target="../media/image704.png"/><Relationship Id="rId235" Type="http://schemas.openxmlformats.org/officeDocument/2006/relationships/customXml" Target="../ink/ink1109.xml"/><Relationship Id="rId256" Type="http://schemas.openxmlformats.org/officeDocument/2006/relationships/image" Target="../media/image750.png"/><Relationship Id="rId277" Type="http://schemas.openxmlformats.org/officeDocument/2006/relationships/customXml" Target="../ink/ink1130.xml"/><Relationship Id="rId298" Type="http://schemas.openxmlformats.org/officeDocument/2006/relationships/image" Target="../media/image774.png"/><Relationship Id="rId400" Type="http://schemas.openxmlformats.org/officeDocument/2006/relationships/image" Target="../media/image825.png"/><Relationship Id="rId421" Type="http://schemas.openxmlformats.org/officeDocument/2006/relationships/customXml" Target="../ink/ink1202.xml"/><Relationship Id="rId442" Type="http://schemas.openxmlformats.org/officeDocument/2006/relationships/image" Target="../media/image1002.png"/><Relationship Id="rId116" Type="http://schemas.openxmlformats.org/officeDocument/2006/relationships/customXml" Target="../ink/ink1044.xml"/><Relationship Id="rId137" Type="http://schemas.openxmlformats.org/officeDocument/2006/relationships/customXml" Target="../ink/ink1060.xml"/><Relationship Id="rId158" Type="http://schemas.openxmlformats.org/officeDocument/2006/relationships/image" Target="../media/image676.png"/><Relationship Id="rId302" Type="http://schemas.openxmlformats.org/officeDocument/2006/relationships/image" Target="../media/image776.png"/><Relationship Id="rId323" Type="http://schemas.openxmlformats.org/officeDocument/2006/relationships/customXml" Target="../ink/ink1153.xml"/><Relationship Id="rId344" Type="http://schemas.openxmlformats.org/officeDocument/2006/relationships/image" Target="../media/image797.png"/><Relationship Id="rId20" Type="http://schemas.openxmlformats.org/officeDocument/2006/relationships/image" Target="../media/image6182.png"/><Relationship Id="rId41" Type="http://schemas.openxmlformats.org/officeDocument/2006/relationships/customXml" Target="../ink/ink1001.xml"/><Relationship Id="rId62" Type="http://schemas.openxmlformats.org/officeDocument/2006/relationships/image" Target="../media/image6392.png"/><Relationship Id="rId83" Type="http://schemas.openxmlformats.org/officeDocument/2006/relationships/customXml" Target="../ink/ink1022.xml"/><Relationship Id="rId179" Type="http://schemas.openxmlformats.org/officeDocument/2006/relationships/customXml" Target="../ink/ink1081.xml"/><Relationship Id="rId365" Type="http://schemas.openxmlformats.org/officeDocument/2006/relationships/customXml" Target="../ink/ink1174.xml"/><Relationship Id="rId386" Type="http://schemas.openxmlformats.org/officeDocument/2006/relationships/image" Target="../media/image818.png"/><Relationship Id="rId190" Type="http://schemas.openxmlformats.org/officeDocument/2006/relationships/image" Target="../media/image692.png"/><Relationship Id="rId204" Type="http://schemas.openxmlformats.org/officeDocument/2006/relationships/image" Target="../media/image699.png"/><Relationship Id="rId225" Type="http://schemas.openxmlformats.org/officeDocument/2006/relationships/customXml" Target="../ink/ink1104.xml"/><Relationship Id="rId246" Type="http://schemas.openxmlformats.org/officeDocument/2006/relationships/image" Target="../media/image738.png"/><Relationship Id="rId267" Type="http://schemas.openxmlformats.org/officeDocument/2006/relationships/customXml" Target="../ink/ink1125.xml"/><Relationship Id="rId288" Type="http://schemas.openxmlformats.org/officeDocument/2006/relationships/image" Target="../media/image769.png"/><Relationship Id="rId411" Type="http://schemas.openxmlformats.org/officeDocument/2006/relationships/customXml" Target="../ink/ink1197.xml"/><Relationship Id="rId432" Type="http://schemas.openxmlformats.org/officeDocument/2006/relationships/image" Target="../media/image997.png"/><Relationship Id="rId106" Type="http://schemas.openxmlformats.org/officeDocument/2006/relationships/customXml" Target="../ink/ink1034.xml"/><Relationship Id="rId127" Type="http://schemas.openxmlformats.org/officeDocument/2006/relationships/customXml" Target="../ink/ink1055.xml"/><Relationship Id="rId313" Type="http://schemas.openxmlformats.org/officeDocument/2006/relationships/customXml" Target="../ink/ink1148.xml"/><Relationship Id="rId10" Type="http://schemas.openxmlformats.org/officeDocument/2006/relationships/image" Target="../media/image6132.png"/><Relationship Id="rId31" Type="http://schemas.openxmlformats.org/officeDocument/2006/relationships/customXml" Target="../ink/ink996.xml"/><Relationship Id="rId52" Type="http://schemas.openxmlformats.org/officeDocument/2006/relationships/image" Target="../media/image6342.png"/><Relationship Id="rId73" Type="http://schemas.openxmlformats.org/officeDocument/2006/relationships/customXml" Target="../ink/ink1017.xml"/><Relationship Id="rId94" Type="http://schemas.openxmlformats.org/officeDocument/2006/relationships/image" Target="../media/image655.png"/><Relationship Id="rId148" Type="http://schemas.openxmlformats.org/officeDocument/2006/relationships/image" Target="../media/image671.png"/><Relationship Id="rId169" Type="http://schemas.openxmlformats.org/officeDocument/2006/relationships/customXml" Target="../ink/ink1076.xml"/><Relationship Id="rId334" Type="http://schemas.openxmlformats.org/officeDocument/2006/relationships/image" Target="../media/image792.png"/><Relationship Id="rId355" Type="http://schemas.openxmlformats.org/officeDocument/2006/relationships/customXml" Target="../ink/ink1169.xml"/><Relationship Id="rId376" Type="http://schemas.openxmlformats.org/officeDocument/2006/relationships/image" Target="../media/image813.png"/><Relationship Id="rId397" Type="http://schemas.openxmlformats.org/officeDocument/2006/relationships/customXml" Target="../ink/ink1190.xml"/><Relationship Id="rId4" Type="http://schemas.openxmlformats.org/officeDocument/2006/relationships/image" Target="../media/image6102.png"/><Relationship Id="rId180" Type="http://schemas.openxmlformats.org/officeDocument/2006/relationships/image" Target="../media/image687.png"/><Relationship Id="rId215" Type="http://schemas.openxmlformats.org/officeDocument/2006/relationships/customXml" Target="../ink/ink1099.xml"/><Relationship Id="rId236" Type="http://schemas.openxmlformats.org/officeDocument/2006/relationships/image" Target="../media/image715.png"/><Relationship Id="rId257" Type="http://schemas.openxmlformats.org/officeDocument/2006/relationships/customXml" Target="../ink/ink1120.xml"/><Relationship Id="rId278" Type="http://schemas.openxmlformats.org/officeDocument/2006/relationships/image" Target="../media/image764.png"/><Relationship Id="rId401" Type="http://schemas.openxmlformats.org/officeDocument/2006/relationships/customXml" Target="../ink/ink1192.xml"/><Relationship Id="rId422" Type="http://schemas.openxmlformats.org/officeDocument/2006/relationships/image" Target="../media/image992.png"/><Relationship Id="rId443" Type="http://schemas.openxmlformats.org/officeDocument/2006/relationships/customXml" Target="../ink/ink1213.xml"/><Relationship Id="rId303" Type="http://schemas.openxmlformats.org/officeDocument/2006/relationships/customXml" Target="../ink/ink1143.xml"/><Relationship Id="rId42" Type="http://schemas.openxmlformats.org/officeDocument/2006/relationships/image" Target="../media/image6292.png"/><Relationship Id="rId84" Type="http://schemas.openxmlformats.org/officeDocument/2006/relationships/image" Target="../media/image650.png"/><Relationship Id="rId138" Type="http://schemas.openxmlformats.org/officeDocument/2006/relationships/image" Target="../media/image666.png"/><Relationship Id="rId345" Type="http://schemas.openxmlformats.org/officeDocument/2006/relationships/customXml" Target="../ink/ink1164.xml"/><Relationship Id="rId387" Type="http://schemas.openxmlformats.org/officeDocument/2006/relationships/customXml" Target="../ink/ink1185.xml"/><Relationship Id="rId191" Type="http://schemas.openxmlformats.org/officeDocument/2006/relationships/customXml" Target="../ink/ink1087.xml"/><Relationship Id="rId205" Type="http://schemas.openxmlformats.org/officeDocument/2006/relationships/customXml" Target="../ink/ink1094.xml"/><Relationship Id="rId247" Type="http://schemas.openxmlformats.org/officeDocument/2006/relationships/customXml" Target="../ink/ink1115.xml"/><Relationship Id="rId412" Type="http://schemas.openxmlformats.org/officeDocument/2006/relationships/image" Target="../media/image987.png"/><Relationship Id="rId107" Type="http://schemas.openxmlformats.org/officeDocument/2006/relationships/customXml" Target="../ink/ink1035.xml"/><Relationship Id="rId289" Type="http://schemas.openxmlformats.org/officeDocument/2006/relationships/customXml" Target="../ink/ink1136.xml"/><Relationship Id="rId11" Type="http://schemas.openxmlformats.org/officeDocument/2006/relationships/customXml" Target="../ink/ink986.xml"/><Relationship Id="rId53" Type="http://schemas.openxmlformats.org/officeDocument/2006/relationships/customXml" Target="../ink/ink1007.xml"/><Relationship Id="rId149" Type="http://schemas.openxmlformats.org/officeDocument/2006/relationships/customXml" Target="../ink/ink1066.xml"/><Relationship Id="rId314" Type="http://schemas.openxmlformats.org/officeDocument/2006/relationships/image" Target="../media/image782.png"/><Relationship Id="rId356" Type="http://schemas.openxmlformats.org/officeDocument/2006/relationships/image" Target="../media/image803.png"/><Relationship Id="rId398" Type="http://schemas.openxmlformats.org/officeDocument/2006/relationships/image" Target="../media/image824.png"/><Relationship Id="rId95" Type="http://schemas.openxmlformats.org/officeDocument/2006/relationships/customXml" Target="../ink/ink1028.xml"/><Relationship Id="rId160" Type="http://schemas.openxmlformats.org/officeDocument/2006/relationships/image" Target="../media/image677.png"/><Relationship Id="rId216" Type="http://schemas.openxmlformats.org/officeDocument/2006/relationships/image" Target="../media/image705.png"/><Relationship Id="rId423" Type="http://schemas.openxmlformats.org/officeDocument/2006/relationships/customXml" Target="../ink/ink1203.xml"/><Relationship Id="rId258" Type="http://schemas.openxmlformats.org/officeDocument/2006/relationships/image" Target="../media/image751.png"/><Relationship Id="rId22" Type="http://schemas.openxmlformats.org/officeDocument/2006/relationships/image" Target="../media/image6192.png"/><Relationship Id="rId64" Type="http://schemas.openxmlformats.org/officeDocument/2006/relationships/image" Target="../media/image6402.png"/><Relationship Id="rId118" Type="http://schemas.openxmlformats.org/officeDocument/2006/relationships/customXml" Target="../ink/ink1046.xml"/><Relationship Id="rId325" Type="http://schemas.openxmlformats.org/officeDocument/2006/relationships/customXml" Target="../ink/ink1154.xml"/><Relationship Id="rId367" Type="http://schemas.openxmlformats.org/officeDocument/2006/relationships/customXml" Target="../ink/ink1175.xml"/><Relationship Id="rId171" Type="http://schemas.openxmlformats.org/officeDocument/2006/relationships/customXml" Target="../ink/ink1077.xml"/><Relationship Id="rId227" Type="http://schemas.openxmlformats.org/officeDocument/2006/relationships/customXml" Target="../ink/ink1105.xml"/><Relationship Id="rId269" Type="http://schemas.openxmlformats.org/officeDocument/2006/relationships/customXml" Target="../ink/ink1126.xml"/><Relationship Id="rId434" Type="http://schemas.openxmlformats.org/officeDocument/2006/relationships/image" Target="../media/image998.png"/><Relationship Id="rId33" Type="http://schemas.openxmlformats.org/officeDocument/2006/relationships/customXml" Target="../ink/ink997.xml"/><Relationship Id="rId129" Type="http://schemas.openxmlformats.org/officeDocument/2006/relationships/customXml" Target="../ink/ink1056.xml"/><Relationship Id="rId280" Type="http://schemas.openxmlformats.org/officeDocument/2006/relationships/image" Target="../media/image765.png"/><Relationship Id="rId336" Type="http://schemas.openxmlformats.org/officeDocument/2006/relationships/image" Target="../media/image793.png"/><Relationship Id="rId75" Type="http://schemas.openxmlformats.org/officeDocument/2006/relationships/customXml" Target="../ink/ink1018.xml"/><Relationship Id="rId140" Type="http://schemas.openxmlformats.org/officeDocument/2006/relationships/image" Target="../media/image667.png"/><Relationship Id="rId182" Type="http://schemas.openxmlformats.org/officeDocument/2006/relationships/image" Target="../media/image688.png"/><Relationship Id="rId378" Type="http://schemas.openxmlformats.org/officeDocument/2006/relationships/image" Target="../media/image814.png"/><Relationship Id="rId403" Type="http://schemas.openxmlformats.org/officeDocument/2006/relationships/customXml" Target="../ink/ink1193.xml"/><Relationship Id="rId6" Type="http://schemas.openxmlformats.org/officeDocument/2006/relationships/image" Target="../media/image6113.png"/><Relationship Id="rId238" Type="http://schemas.openxmlformats.org/officeDocument/2006/relationships/image" Target="../media/image716.png"/><Relationship Id="rId291" Type="http://schemas.openxmlformats.org/officeDocument/2006/relationships/customXml" Target="../ink/ink1137.xml"/><Relationship Id="rId305" Type="http://schemas.openxmlformats.org/officeDocument/2006/relationships/customXml" Target="../ink/ink1144.xml"/><Relationship Id="rId347" Type="http://schemas.openxmlformats.org/officeDocument/2006/relationships/customXml" Target="../ink/ink1165.xml"/><Relationship Id="rId44" Type="http://schemas.openxmlformats.org/officeDocument/2006/relationships/image" Target="../media/image6302.png"/><Relationship Id="rId86" Type="http://schemas.openxmlformats.org/officeDocument/2006/relationships/image" Target="../media/image651.png"/><Relationship Id="rId151" Type="http://schemas.openxmlformats.org/officeDocument/2006/relationships/customXml" Target="../ink/ink1067.xml"/><Relationship Id="rId389" Type="http://schemas.openxmlformats.org/officeDocument/2006/relationships/customXml" Target="../ink/ink1186.xml"/><Relationship Id="rId193" Type="http://schemas.openxmlformats.org/officeDocument/2006/relationships/customXml" Target="../ink/ink1088.xml"/><Relationship Id="rId207" Type="http://schemas.openxmlformats.org/officeDocument/2006/relationships/customXml" Target="../ink/ink1095.xml"/><Relationship Id="rId249" Type="http://schemas.openxmlformats.org/officeDocument/2006/relationships/customXml" Target="../ink/ink1116.xml"/><Relationship Id="rId414" Type="http://schemas.openxmlformats.org/officeDocument/2006/relationships/image" Target="../media/image988.png"/><Relationship Id="rId13" Type="http://schemas.openxmlformats.org/officeDocument/2006/relationships/customXml" Target="../ink/ink987.xml"/><Relationship Id="rId109" Type="http://schemas.openxmlformats.org/officeDocument/2006/relationships/customXml" Target="../ink/ink1037.xml"/><Relationship Id="rId260" Type="http://schemas.openxmlformats.org/officeDocument/2006/relationships/image" Target="../media/image752.png"/><Relationship Id="rId316" Type="http://schemas.openxmlformats.org/officeDocument/2006/relationships/image" Target="../media/image783.png"/><Relationship Id="rId55" Type="http://schemas.openxmlformats.org/officeDocument/2006/relationships/customXml" Target="../ink/ink1008.xml"/><Relationship Id="rId97" Type="http://schemas.openxmlformats.org/officeDocument/2006/relationships/customXml" Target="../ink/ink1029.xml"/><Relationship Id="rId120" Type="http://schemas.openxmlformats.org/officeDocument/2006/relationships/customXml" Target="../ink/ink1048.xml"/><Relationship Id="rId358" Type="http://schemas.openxmlformats.org/officeDocument/2006/relationships/image" Target="../media/image804.png"/><Relationship Id="rId162" Type="http://schemas.openxmlformats.org/officeDocument/2006/relationships/image" Target="../media/image678.png"/><Relationship Id="rId218" Type="http://schemas.openxmlformats.org/officeDocument/2006/relationships/image" Target="../media/image706.png"/><Relationship Id="rId425" Type="http://schemas.openxmlformats.org/officeDocument/2006/relationships/customXml" Target="../ink/ink1204.xml"/><Relationship Id="rId271" Type="http://schemas.openxmlformats.org/officeDocument/2006/relationships/customXml" Target="../ink/ink1127.xml"/><Relationship Id="rId24" Type="http://schemas.openxmlformats.org/officeDocument/2006/relationships/image" Target="../media/image6202.png"/><Relationship Id="rId66" Type="http://schemas.openxmlformats.org/officeDocument/2006/relationships/image" Target="../media/image6413.png"/><Relationship Id="rId131" Type="http://schemas.openxmlformats.org/officeDocument/2006/relationships/customXml" Target="../ink/ink1057.xml"/><Relationship Id="rId327" Type="http://schemas.openxmlformats.org/officeDocument/2006/relationships/customXml" Target="../ink/ink1155.xml"/><Relationship Id="rId369" Type="http://schemas.openxmlformats.org/officeDocument/2006/relationships/customXml" Target="../ink/ink1176.xml"/><Relationship Id="rId173" Type="http://schemas.openxmlformats.org/officeDocument/2006/relationships/customXml" Target="../ink/ink1078.xml"/><Relationship Id="rId229" Type="http://schemas.openxmlformats.org/officeDocument/2006/relationships/customXml" Target="../ink/ink1106.xml"/><Relationship Id="rId380" Type="http://schemas.openxmlformats.org/officeDocument/2006/relationships/image" Target="../media/image815.png"/><Relationship Id="rId436" Type="http://schemas.openxmlformats.org/officeDocument/2006/relationships/image" Target="../media/image999.png"/><Relationship Id="rId240" Type="http://schemas.openxmlformats.org/officeDocument/2006/relationships/image" Target="../media/image717.png"/><Relationship Id="rId35" Type="http://schemas.openxmlformats.org/officeDocument/2006/relationships/customXml" Target="../ink/ink998.xml"/><Relationship Id="rId77" Type="http://schemas.openxmlformats.org/officeDocument/2006/relationships/customXml" Target="../ink/ink1019.xml"/><Relationship Id="rId100" Type="http://schemas.openxmlformats.org/officeDocument/2006/relationships/image" Target="../media/image658.png"/><Relationship Id="rId282" Type="http://schemas.openxmlformats.org/officeDocument/2006/relationships/image" Target="../media/image766.png"/><Relationship Id="rId338" Type="http://schemas.openxmlformats.org/officeDocument/2006/relationships/image" Target="../media/image794.png"/><Relationship Id="rId8" Type="http://schemas.openxmlformats.org/officeDocument/2006/relationships/image" Target="../media/image6122.png"/><Relationship Id="rId142" Type="http://schemas.openxmlformats.org/officeDocument/2006/relationships/image" Target="../media/image668.png"/><Relationship Id="rId184" Type="http://schemas.openxmlformats.org/officeDocument/2006/relationships/image" Target="../media/image689.png"/><Relationship Id="rId391" Type="http://schemas.openxmlformats.org/officeDocument/2006/relationships/customXml" Target="../ink/ink1187.xml"/><Relationship Id="rId405" Type="http://schemas.openxmlformats.org/officeDocument/2006/relationships/customXml" Target="../ink/ink1194.xml"/><Relationship Id="rId251" Type="http://schemas.openxmlformats.org/officeDocument/2006/relationships/customXml" Target="../ink/ink1117.xml"/><Relationship Id="rId46" Type="http://schemas.openxmlformats.org/officeDocument/2006/relationships/image" Target="../media/image6313.png"/><Relationship Id="rId293" Type="http://schemas.openxmlformats.org/officeDocument/2006/relationships/customXml" Target="../ink/ink1138.xml"/><Relationship Id="rId307" Type="http://schemas.openxmlformats.org/officeDocument/2006/relationships/customXml" Target="../ink/ink1145.xml"/><Relationship Id="rId349" Type="http://schemas.openxmlformats.org/officeDocument/2006/relationships/customXml" Target="../ink/ink1166.xml"/><Relationship Id="rId88" Type="http://schemas.openxmlformats.org/officeDocument/2006/relationships/image" Target="../media/image652.png"/><Relationship Id="rId111" Type="http://schemas.openxmlformats.org/officeDocument/2006/relationships/customXml" Target="../ink/ink1039.xml"/><Relationship Id="rId153" Type="http://schemas.openxmlformats.org/officeDocument/2006/relationships/customXml" Target="../ink/ink1068.xml"/><Relationship Id="rId195" Type="http://schemas.openxmlformats.org/officeDocument/2006/relationships/customXml" Target="../ink/ink1089.xml"/><Relationship Id="rId209" Type="http://schemas.openxmlformats.org/officeDocument/2006/relationships/customXml" Target="../ink/ink1096.xml"/><Relationship Id="rId360" Type="http://schemas.openxmlformats.org/officeDocument/2006/relationships/image" Target="../media/image805.png"/><Relationship Id="rId416" Type="http://schemas.openxmlformats.org/officeDocument/2006/relationships/image" Target="../media/image989.png"/><Relationship Id="rId220" Type="http://schemas.openxmlformats.org/officeDocument/2006/relationships/image" Target="../media/image707.png"/><Relationship Id="rId15" Type="http://schemas.openxmlformats.org/officeDocument/2006/relationships/customXml" Target="../ink/ink988.xml"/><Relationship Id="rId57" Type="http://schemas.openxmlformats.org/officeDocument/2006/relationships/customXml" Target="../ink/ink1009.xml"/><Relationship Id="rId262" Type="http://schemas.openxmlformats.org/officeDocument/2006/relationships/image" Target="../media/image753.png"/><Relationship Id="rId318" Type="http://schemas.openxmlformats.org/officeDocument/2006/relationships/image" Target="../media/image784.png"/><Relationship Id="rId99" Type="http://schemas.openxmlformats.org/officeDocument/2006/relationships/customXml" Target="../ink/ink1030.xml"/><Relationship Id="rId122" Type="http://schemas.openxmlformats.org/officeDocument/2006/relationships/customXml" Target="../ink/ink1050.xml"/><Relationship Id="rId164" Type="http://schemas.openxmlformats.org/officeDocument/2006/relationships/image" Target="../media/image679.png"/><Relationship Id="rId371" Type="http://schemas.openxmlformats.org/officeDocument/2006/relationships/customXml" Target="../ink/ink1177.xml"/><Relationship Id="rId427" Type="http://schemas.openxmlformats.org/officeDocument/2006/relationships/customXml" Target="../ink/ink1205.xml"/><Relationship Id="rId26" Type="http://schemas.openxmlformats.org/officeDocument/2006/relationships/image" Target="../media/image6213.png"/><Relationship Id="rId231" Type="http://schemas.openxmlformats.org/officeDocument/2006/relationships/customXml" Target="../ink/ink1107.xml"/><Relationship Id="rId273" Type="http://schemas.openxmlformats.org/officeDocument/2006/relationships/customXml" Target="../ink/ink1128.xml"/><Relationship Id="rId329" Type="http://schemas.openxmlformats.org/officeDocument/2006/relationships/customXml" Target="../ink/ink1156.xml"/><Relationship Id="rId68" Type="http://schemas.openxmlformats.org/officeDocument/2006/relationships/image" Target="../media/image6422.png"/><Relationship Id="rId133" Type="http://schemas.openxmlformats.org/officeDocument/2006/relationships/customXml" Target="../ink/ink1058.xml"/><Relationship Id="rId175" Type="http://schemas.openxmlformats.org/officeDocument/2006/relationships/customXml" Target="../ink/ink1079.xml"/><Relationship Id="rId340" Type="http://schemas.openxmlformats.org/officeDocument/2006/relationships/image" Target="../media/image795.png"/><Relationship Id="rId200" Type="http://schemas.openxmlformats.org/officeDocument/2006/relationships/image" Target="../media/image697.png"/><Relationship Id="rId382" Type="http://schemas.openxmlformats.org/officeDocument/2006/relationships/image" Target="../media/image816.png"/><Relationship Id="rId438" Type="http://schemas.openxmlformats.org/officeDocument/2006/relationships/image" Target="../media/image1000.png"/><Relationship Id="rId242" Type="http://schemas.openxmlformats.org/officeDocument/2006/relationships/image" Target="../media/image718.png"/><Relationship Id="rId284" Type="http://schemas.openxmlformats.org/officeDocument/2006/relationships/image" Target="../media/image767.png"/><Relationship Id="rId37" Type="http://schemas.openxmlformats.org/officeDocument/2006/relationships/customXml" Target="../ink/ink999.xml"/><Relationship Id="rId79" Type="http://schemas.openxmlformats.org/officeDocument/2006/relationships/customXml" Target="../ink/ink1020.xml"/><Relationship Id="rId102" Type="http://schemas.openxmlformats.org/officeDocument/2006/relationships/image" Target="../media/image659.png"/><Relationship Id="rId144" Type="http://schemas.openxmlformats.org/officeDocument/2006/relationships/image" Target="../media/image669.png"/><Relationship Id="rId90" Type="http://schemas.openxmlformats.org/officeDocument/2006/relationships/image" Target="../media/image653.png"/><Relationship Id="rId186" Type="http://schemas.openxmlformats.org/officeDocument/2006/relationships/image" Target="../media/image690.png"/><Relationship Id="rId351" Type="http://schemas.openxmlformats.org/officeDocument/2006/relationships/customXml" Target="../ink/ink1167.xml"/><Relationship Id="rId393" Type="http://schemas.openxmlformats.org/officeDocument/2006/relationships/customXml" Target="../ink/ink1188.xml"/><Relationship Id="rId407" Type="http://schemas.openxmlformats.org/officeDocument/2006/relationships/customXml" Target="../ink/ink1195.xml"/><Relationship Id="rId211" Type="http://schemas.openxmlformats.org/officeDocument/2006/relationships/customXml" Target="../ink/ink1097.xml"/><Relationship Id="rId253" Type="http://schemas.openxmlformats.org/officeDocument/2006/relationships/customXml" Target="../ink/ink1118.xml"/><Relationship Id="rId295" Type="http://schemas.openxmlformats.org/officeDocument/2006/relationships/customXml" Target="../ink/ink1139.xml"/><Relationship Id="rId309" Type="http://schemas.openxmlformats.org/officeDocument/2006/relationships/customXml" Target="../ink/ink1146.xml"/><Relationship Id="rId48" Type="http://schemas.openxmlformats.org/officeDocument/2006/relationships/image" Target="../media/image6322.png"/><Relationship Id="rId113" Type="http://schemas.openxmlformats.org/officeDocument/2006/relationships/customXml" Target="../ink/ink1041.xml"/><Relationship Id="rId320" Type="http://schemas.openxmlformats.org/officeDocument/2006/relationships/image" Target="../media/image785.png"/><Relationship Id="rId155" Type="http://schemas.openxmlformats.org/officeDocument/2006/relationships/customXml" Target="../ink/ink1069.xml"/><Relationship Id="rId197" Type="http://schemas.openxmlformats.org/officeDocument/2006/relationships/customXml" Target="../ink/ink1090.xml"/><Relationship Id="rId362" Type="http://schemas.openxmlformats.org/officeDocument/2006/relationships/image" Target="../media/image806.png"/><Relationship Id="rId418" Type="http://schemas.openxmlformats.org/officeDocument/2006/relationships/image" Target="../media/image990.png"/><Relationship Id="rId222" Type="http://schemas.openxmlformats.org/officeDocument/2006/relationships/image" Target="../media/image708.png"/><Relationship Id="rId264" Type="http://schemas.openxmlformats.org/officeDocument/2006/relationships/image" Target="../media/image757.png"/><Relationship Id="rId17" Type="http://schemas.openxmlformats.org/officeDocument/2006/relationships/customXml" Target="../ink/ink989.xml"/><Relationship Id="rId59" Type="http://schemas.openxmlformats.org/officeDocument/2006/relationships/customXml" Target="../ink/ink1010.xml"/><Relationship Id="rId124" Type="http://schemas.openxmlformats.org/officeDocument/2006/relationships/customXml" Target="../ink/ink1052.xml"/><Relationship Id="rId70" Type="http://schemas.openxmlformats.org/officeDocument/2006/relationships/image" Target="../media/image643.png"/><Relationship Id="rId166" Type="http://schemas.openxmlformats.org/officeDocument/2006/relationships/image" Target="../media/image680.png"/><Relationship Id="rId331" Type="http://schemas.openxmlformats.org/officeDocument/2006/relationships/customXml" Target="../ink/ink1157.xml"/><Relationship Id="rId373" Type="http://schemas.openxmlformats.org/officeDocument/2006/relationships/customXml" Target="../ink/ink1178.xml"/><Relationship Id="rId429" Type="http://schemas.openxmlformats.org/officeDocument/2006/relationships/customXml" Target="../ink/ink1206.xml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1108.xml"/><Relationship Id="rId440" Type="http://schemas.openxmlformats.org/officeDocument/2006/relationships/image" Target="../media/image1001.png"/><Relationship Id="rId28" Type="http://schemas.openxmlformats.org/officeDocument/2006/relationships/image" Target="../media/image6222.png"/><Relationship Id="rId275" Type="http://schemas.openxmlformats.org/officeDocument/2006/relationships/customXml" Target="../ink/ink1129.xml"/><Relationship Id="rId300" Type="http://schemas.openxmlformats.org/officeDocument/2006/relationships/image" Target="../media/image775.png"/><Relationship Id="rId81" Type="http://schemas.openxmlformats.org/officeDocument/2006/relationships/customXml" Target="../ink/ink1021.xml"/><Relationship Id="rId135" Type="http://schemas.openxmlformats.org/officeDocument/2006/relationships/customXml" Target="../ink/ink1059.xml"/><Relationship Id="rId177" Type="http://schemas.openxmlformats.org/officeDocument/2006/relationships/customXml" Target="../ink/ink1080.xml"/><Relationship Id="rId342" Type="http://schemas.openxmlformats.org/officeDocument/2006/relationships/image" Target="../media/image796.png"/><Relationship Id="rId384" Type="http://schemas.openxmlformats.org/officeDocument/2006/relationships/image" Target="../media/image8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25.xml"/><Relationship Id="rId21" Type="http://schemas.openxmlformats.org/officeDocument/2006/relationships/image" Target="../media/image944.png"/><Relationship Id="rId42" Type="http://schemas.openxmlformats.org/officeDocument/2006/relationships/customXml" Target="../ink/ink1233.xml"/><Relationship Id="rId47" Type="http://schemas.openxmlformats.org/officeDocument/2006/relationships/image" Target="../media/image957.png"/><Relationship Id="rId63" Type="http://schemas.openxmlformats.org/officeDocument/2006/relationships/image" Target="../media/image965.png"/><Relationship Id="rId68" Type="http://schemas.openxmlformats.org/officeDocument/2006/relationships/customXml" Target="../ink/ink1246.xml"/><Relationship Id="rId84" Type="http://schemas.openxmlformats.org/officeDocument/2006/relationships/customXml" Target="../ink/ink1254.xml"/><Relationship Id="rId16" Type="http://schemas.openxmlformats.org/officeDocument/2006/relationships/customXml" Target="../ink/ink1220.xml"/><Relationship Id="rId11" Type="http://schemas.openxmlformats.org/officeDocument/2006/relationships/image" Target="../media/image939.png"/><Relationship Id="rId32" Type="http://schemas.openxmlformats.org/officeDocument/2006/relationships/customXml" Target="../ink/ink1228.xml"/><Relationship Id="rId37" Type="http://schemas.openxmlformats.org/officeDocument/2006/relationships/image" Target="../media/image952.png"/><Relationship Id="rId53" Type="http://schemas.openxmlformats.org/officeDocument/2006/relationships/image" Target="../media/image960.png"/><Relationship Id="rId58" Type="http://schemas.openxmlformats.org/officeDocument/2006/relationships/customXml" Target="../ink/ink1241.xml"/><Relationship Id="rId74" Type="http://schemas.openxmlformats.org/officeDocument/2006/relationships/customXml" Target="../ink/ink1249.xml"/><Relationship Id="rId79" Type="http://schemas.openxmlformats.org/officeDocument/2006/relationships/image" Target="../media/image973.png"/><Relationship Id="rId5" Type="http://schemas.openxmlformats.org/officeDocument/2006/relationships/image" Target="../media/image936.png"/><Relationship Id="rId19" Type="http://schemas.openxmlformats.org/officeDocument/2006/relationships/image" Target="../media/image943.png"/><Relationship Id="rId14" Type="http://schemas.openxmlformats.org/officeDocument/2006/relationships/customXml" Target="../ink/ink1219.xml"/><Relationship Id="rId22" Type="http://schemas.openxmlformats.org/officeDocument/2006/relationships/customXml" Target="../ink/ink1223.xml"/><Relationship Id="rId27" Type="http://schemas.openxmlformats.org/officeDocument/2006/relationships/image" Target="../media/image947.png"/><Relationship Id="rId30" Type="http://schemas.openxmlformats.org/officeDocument/2006/relationships/customXml" Target="../ink/ink1227.xml"/><Relationship Id="rId35" Type="http://schemas.openxmlformats.org/officeDocument/2006/relationships/image" Target="../media/image951.png"/><Relationship Id="rId43" Type="http://schemas.openxmlformats.org/officeDocument/2006/relationships/image" Target="../media/image955.png"/><Relationship Id="rId48" Type="http://schemas.openxmlformats.org/officeDocument/2006/relationships/customXml" Target="../ink/ink1236.xml"/><Relationship Id="rId56" Type="http://schemas.openxmlformats.org/officeDocument/2006/relationships/customXml" Target="../ink/ink1240.xml"/><Relationship Id="rId64" Type="http://schemas.openxmlformats.org/officeDocument/2006/relationships/customXml" Target="../ink/ink1244.xml"/><Relationship Id="rId69" Type="http://schemas.openxmlformats.org/officeDocument/2006/relationships/image" Target="../media/image968.png"/><Relationship Id="rId77" Type="http://schemas.openxmlformats.org/officeDocument/2006/relationships/image" Target="../media/image972.png"/><Relationship Id="rId8" Type="http://schemas.openxmlformats.org/officeDocument/2006/relationships/customXml" Target="../ink/ink1216.xml"/><Relationship Id="rId51" Type="http://schemas.openxmlformats.org/officeDocument/2006/relationships/image" Target="../media/image959.png"/><Relationship Id="rId72" Type="http://schemas.openxmlformats.org/officeDocument/2006/relationships/customXml" Target="../ink/ink1248.xml"/><Relationship Id="rId80" Type="http://schemas.openxmlformats.org/officeDocument/2006/relationships/customXml" Target="../ink/ink1252.xml"/><Relationship Id="rId85" Type="http://schemas.openxmlformats.org/officeDocument/2006/relationships/image" Target="../media/image976.png"/><Relationship Id="rId3" Type="http://schemas.openxmlformats.org/officeDocument/2006/relationships/image" Target="../media/image455.png"/><Relationship Id="rId12" Type="http://schemas.openxmlformats.org/officeDocument/2006/relationships/customXml" Target="../ink/ink1218.xml"/><Relationship Id="rId17" Type="http://schemas.openxmlformats.org/officeDocument/2006/relationships/image" Target="../media/image942.png"/><Relationship Id="rId25" Type="http://schemas.openxmlformats.org/officeDocument/2006/relationships/image" Target="../media/image946.png"/><Relationship Id="rId33" Type="http://schemas.openxmlformats.org/officeDocument/2006/relationships/image" Target="../media/image950.png"/><Relationship Id="rId38" Type="http://schemas.openxmlformats.org/officeDocument/2006/relationships/customXml" Target="../ink/ink1231.xml"/><Relationship Id="rId46" Type="http://schemas.openxmlformats.org/officeDocument/2006/relationships/customXml" Target="../ink/ink1235.xml"/><Relationship Id="rId59" Type="http://schemas.openxmlformats.org/officeDocument/2006/relationships/image" Target="../media/image963.png"/><Relationship Id="rId67" Type="http://schemas.openxmlformats.org/officeDocument/2006/relationships/image" Target="../media/image967.png"/><Relationship Id="rId20" Type="http://schemas.openxmlformats.org/officeDocument/2006/relationships/customXml" Target="../ink/ink1222.xml"/><Relationship Id="rId41" Type="http://schemas.openxmlformats.org/officeDocument/2006/relationships/image" Target="../media/image954.png"/><Relationship Id="rId54" Type="http://schemas.openxmlformats.org/officeDocument/2006/relationships/customXml" Target="../ink/ink1239.xml"/><Relationship Id="rId62" Type="http://schemas.openxmlformats.org/officeDocument/2006/relationships/customXml" Target="../ink/ink1243.xml"/><Relationship Id="rId70" Type="http://schemas.openxmlformats.org/officeDocument/2006/relationships/customXml" Target="../ink/ink1247.xml"/><Relationship Id="rId75" Type="http://schemas.openxmlformats.org/officeDocument/2006/relationships/image" Target="../media/image971.png"/><Relationship Id="rId83" Type="http://schemas.openxmlformats.org/officeDocument/2006/relationships/image" Target="../media/image97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15.xml"/><Relationship Id="rId15" Type="http://schemas.openxmlformats.org/officeDocument/2006/relationships/image" Target="../media/image941.png"/><Relationship Id="rId23" Type="http://schemas.openxmlformats.org/officeDocument/2006/relationships/image" Target="../media/image945.png"/><Relationship Id="rId28" Type="http://schemas.openxmlformats.org/officeDocument/2006/relationships/customXml" Target="../ink/ink1226.xml"/><Relationship Id="rId36" Type="http://schemas.openxmlformats.org/officeDocument/2006/relationships/customXml" Target="../ink/ink1230.xml"/><Relationship Id="rId49" Type="http://schemas.openxmlformats.org/officeDocument/2006/relationships/image" Target="../media/image958.png"/><Relationship Id="rId57" Type="http://schemas.openxmlformats.org/officeDocument/2006/relationships/image" Target="../media/image962.png"/><Relationship Id="rId10" Type="http://schemas.openxmlformats.org/officeDocument/2006/relationships/customXml" Target="../ink/ink1217.xml"/><Relationship Id="rId31" Type="http://schemas.openxmlformats.org/officeDocument/2006/relationships/image" Target="../media/image949.png"/><Relationship Id="rId44" Type="http://schemas.openxmlformats.org/officeDocument/2006/relationships/customXml" Target="../ink/ink1234.xml"/><Relationship Id="rId52" Type="http://schemas.openxmlformats.org/officeDocument/2006/relationships/customXml" Target="../ink/ink1238.xml"/><Relationship Id="rId60" Type="http://schemas.openxmlformats.org/officeDocument/2006/relationships/customXml" Target="../ink/ink1242.xml"/><Relationship Id="rId65" Type="http://schemas.openxmlformats.org/officeDocument/2006/relationships/image" Target="../media/image966.png"/><Relationship Id="rId73" Type="http://schemas.openxmlformats.org/officeDocument/2006/relationships/image" Target="../media/image970.png"/><Relationship Id="rId78" Type="http://schemas.openxmlformats.org/officeDocument/2006/relationships/customXml" Target="../ink/ink1251.xml"/><Relationship Id="rId81" Type="http://schemas.openxmlformats.org/officeDocument/2006/relationships/image" Target="../media/image974.png"/><Relationship Id="rId4" Type="http://schemas.openxmlformats.org/officeDocument/2006/relationships/customXml" Target="../ink/ink1214.xml"/><Relationship Id="rId9" Type="http://schemas.openxmlformats.org/officeDocument/2006/relationships/image" Target="../media/image938.png"/><Relationship Id="rId13" Type="http://schemas.openxmlformats.org/officeDocument/2006/relationships/image" Target="../media/image940.png"/><Relationship Id="rId18" Type="http://schemas.openxmlformats.org/officeDocument/2006/relationships/customXml" Target="../ink/ink1221.xml"/><Relationship Id="rId39" Type="http://schemas.openxmlformats.org/officeDocument/2006/relationships/image" Target="../media/image953.png"/><Relationship Id="rId34" Type="http://schemas.openxmlformats.org/officeDocument/2006/relationships/customXml" Target="../ink/ink1229.xml"/><Relationship Id="rId50" Type="http://schemas.openxmlformats.org/officeDocument/2006/relationships/customXml" Target="../ink/ink1237.xml"/><Relationship Id="rId55" Type="http://schemas.openxmlformats.org/officeDocument/2006/relationships/image" Target="../media/image961.png"/><Relationship Id="rId76" Type="http://schemas.openxmlformats.org/officeDocument/2006/relationships/customXml" Target="../ink/ink1250.xml"/><Relationship Id="rId7" Type="http://schemas.openxmlformats.org/officeDocument/2006/relationships/image" Target="../media/image937.png"/><Relationship Id="rId71" Type="http://schemas.openxmlformats.org/officeDocument/2006/relationships/image" Target="../media/image969.png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948.png"/><Relationship Id="rId24" Type="http://schemas.openxmlformats.org/officeDocument/2006/relationships/customXml" Target="../ink/ink1224.xml"/><Relationship Id="rId40" Type="http://schemas.openxmlformats.org/officeDocument/2006/relationships/customXml" Target="../ink/ink1232.xml"/><Relationship Id="rId45" Type="http://schemas.openxmlformats.org/officeDocument/2006/relationships/image" Target="../media/image956.png"/><Relationship Id="rId66" Type="http://schemas.openxmlformats.org/officeDocument/2006/relationships/customXml" Target="../ink/ink1245.xml"/><Relationship Id="rId61" Type="http://schemas.openxmlformats.org/officeDocument/2006/relationships/image" Target="../media/image964.png"/><Relationship Id="rId82" Type="http://schemas.openxmlformats.org/officeDocument/2006/relationships/customXml" Target="../ink/ink125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50.png"/><Relationship Id="rId299" Type="http://schemas.openxmlformats.org/officeDocument/2006/relationships/image" Target="../media/image6660.png"/><Relationship Id="rId21" Type="http://schemas.openxmlformats.org/officeDocument/2006/relationships/image" Target="../media/image5270.png"/><Relationship Id="rId63" Type="http://schemas.openxmlformats.org/officeDocument/2006/relationships/image" Target="../media/image5480.png"/><Relationship Id="rId159" Type="http://schemas.openxmlformats.org/officeDocument/2006/relationships/image" Target="../media/image5960.png"/><Relationship Id="rId324" Type="http://schemas.openxmlformats.org/officeDocument/2006/relationships/customXml" Target="../ink/ink1416.xml"/><Relationship Id="rId366" Type="http://schemas.openxmlformats.org/officeDocument/2006/relationships/customXml" Target="../ink/ink1437.xml"/><Relationship Id="rId170" Type="http://schemas.openxmlformats.org/officeDocument/2006/relationships/customXml" Target="../ink/ink1339.xml"/><Relationship Id="rId226" Type="http://schemas.openxmlformats.org/officeDocument/2006/relationships/customXml" Target="../ink/ink1367.xml"/><Relationship Id="rId268" Type="http://schemas.openxmlformats.org/officeDocument/2006/relationships/customXml" Target="../ink/ink1388.xml"/><Relationship Id="rId32" Type="http://schemas.openxmlformats.org/officeDocument/2006/relationships/customXml" Target="../ink/ink1270.xml"/><Relationship Id="rId74" Type="http://schemas.openxmlformats.org/officeDocument/2006/relationships/customXml" Target="../ink/ink1291.xml"/><Relationship Id="rId128" Type="http://schemas.openxmlformats.org/officeDocument/2006/relationships/customXml" Target="../ink/ink1318.xml"/><Relationship Id="rId335" Type="http://schemas.openxmlformats.org/officeDocument/2006/relationships/image" Target="../media/image6840.png"/><Relationship Id="rId377" Type="http://schemas.openxmlformats.org/officeDocument/2006/relationships/image" Target="../media/image1052.png"/><Relationship Id="rId5" Type="http://schemas.openxmlformats.org/officeDocument/2006/relationships/image" Target="../media/image5190.png"/><Relationship Id="rId181" Type="http://schemas.openxmlformats.org/officeDocument/2006/relationships/image" Target="../media/image6070.png"/><Relationship Id="rId237" Type="http://schemas.openxmlformats.org/officeDocument/2006/relationships/image" Target="../media/image6350.png"/><Relationship Id="rId279" Type="http://schemas.openxmlformats.org/officeDocument/2006/relationships/image" Target="../media/image6560.png"/><Relationship Id="rId43" Type="http://schemas.openxmlformats.org/officeDocument/2006/relationships/image" Target="../media/image5380.png"/><Relationship Id="rId139" Type="http://schemas.openxmlformats.org/officeDocument/2006/relationships/image" Target="../media/image5860.png"/><Relationship Id="rId290" Type="http://schemas.openxmlformats.org/officeDocument/2006/relationships/customXml" Target="../ink/ink1399.xml"/><Relationship Id="rId304" Type="http://schemas.openxmlformats.org/officeDocument/2006/relationships/customXml" Target="../ink/ink1406.xml"/><Relationship Id="rId346" Type="http://schemas.openxmlformats.org/officeDocument/2006/relationships/customXml" Target="../ink/ink1427.xml"/><Relationship Id="rId388" Type="http://schemas.openxmlformats.org/officeDocument/2006/relationships/customXml" Target="../ink/ink1448.xml"/><Relationship Id="rId85" Type="http://schemas.openxmlformats.org/officeDocument/2006/relationships/image" Target="../media/image5590.png"/><Relationship Id="rId150" Type="http://schemas.openxmlformats.org/officeDocument/2006/relationships/customXml" Target="../ink/ink1329.xml"/><Relationship Id="rId192" Type="http://schemas.openxmlformats.org/officeDocument/2006/relationships/customXml" Target="../ink/ink1350.xml"/><Relationship Id="rId206" Type="http://schemas.openxmlformats.org/officeDocument/2006/relationships/customXml" Target="../ink/ink1357.xml"/><Relationship Id="rId248" Type="http://schemas.openxmlformats.org/officeDocument/2006/relationships/customXml" Target="../ink/ink1378.xml"/><Relationship Id="rId12" Type="http://schemas.openxmlformats.org/officeDocument/2006/relationships/customXml" Target="../ink/ink1260.xml"/><Relationship Id="rId108" Type="http://schemas.openxmlformats.org/officeDocument/2006/relationships/customXml" Target="../ink/ink1308.xml"/><Relationship Id="rId315" Type="http://schemas.openxmlformats.org/officeDocument/2006/relationships/image" Target="../media/image6740.png"/><Relationship Id="rId357" Type="http://schemas.openxmlformats.org/officeDocument/2006/relationships/image" Target="../media/image6950.png"/><Relationship Id="rId54" Type="http://schemas.openxmlformats.org/officeDocument/2006/relationships/customXml" Target="../ink/ink1281.xml"/><Relationship Id="rId96" Type="http://schemas.openxmlformats.org/officeDocument/2006/relationships/customXml" Target="../ink/ink1302.xml"/><Relationship Id="rId161" Type="http://schemas.openxmlformats.org/officeDocument/2006/relationships/image" Target="../media/image5970.png"/><Relationship Id="rId217" Type="http://schemas.openxmlformats.org/officeDocument/2006/relationships/image" Target="../media/image6250.png"/><Relationship Id="rId259" Type="http://schemas.openxmlformats.org/officeDocument/2006/relationships/image" Target="../media/image6460.png"/><Relationship Id="rId23" Type="http://schemas.openxmlformats.org/officeDocument/2006/relationships/image" Target="../media/image5280.png"/><Relationship Id="rId119" Type="http://schemas.openxmlformats.org/officeDocument/2006/relationships/image" Target="../media/image5760.png"/><Relationship Id="rId270" Type="http://schemas.openxmlformats.org/officeDocument/2006/relationships/customXml" Target="../ink/ink1389.xml"/><Relationship Id="rId326" Type="http://schemas.openxmlformats.org/officeDocument/2006/relationships/customXml" Target="../ink/ink1417.xml"/><Relationship Id="rId65" Type="http://schemas.openxmlformats.org/officeDocument/2006/relationships/image" Target="../media/image5490.png"/><Relationship Id="rId130" Type="http://schemas.openxmlformats.org/officeDocument/2006/relationships/customXml" Target="../ink/ink1319.xml"/><Relationship Id="rId368" Type="http://schemas.openxmlformats.org/officeDocument/2006/relationships/customXml" Target="../ink/ink1438.xml"/><Relationship Id="rId172" Type="http://schemas.openxmlformats.org/officeDocument/2006/relationships/customXml" Target="../ink/ink1340.xml"/><Relationship Id="rId228" Type="http://schemas.openxmlformats.org/officeDocument/2006/relationships/customXml" Target="../ink/ink1368.xml"/><Relationship Id="rId281" Type="http://schemas.openxmlformats.org/officeDocument/2006/relationships/image" Target="../media/image6570.png"/><Relationship Id="rId337" Type="http://schemas.openxmlformats.org/officeDocument/2006/relationships/image" Target="../media/image6850.png"/><Relationship Id="rId34" Type="http://schemas.openxmlformats.org/officeDocument/2006/relationships/customXml" Target="../ink/ink1271.xml"/><Relationship Id="rId76" Type="http://schemas.openxmlformats.org/officeDocument/2006/relationships/customXml" Target="../ink/ink1292.xml"/><Relationship Id="rId141" Type="http://schemas.openxmlformats.org/officeDocument/2006/relationships/image" Target="../media/image5870.png"/><Relationship Id="rId379" Type="http://schemas.openxmlformats.org/officeDocument/2006/relationships/image" Target="../media/image1053.png"/><Relationship Id="rId7" Type="http://schemas.openxmlformats.org/officeDocument/2006/relationships/image" Target="../media/image5200.png"/><Relationship Id="rId183" Type="http://schemas.openxmlformats.org/officeDocument/2006/relationships/image" Target="../media/image6080.png"/><Relationship Id="rId239" Type="http://schemas.openxmlformats.org/officeDocument/2006/relationships/image" Target="../media/image6360.png"/><Relationship Id="rId390" Type="http://schemas.openxmlformats.org/officeDocument/2006/relationships/customXml" Target="../ink/ink1449.xml"/><Relationship Id="rId250" Type="http://schemas.openxmlformats.org/officeDocument/2006/relationships/customXml" Target="../ink/ink1379.xml"/><Relationship Id="rId292" Type="http://schemas.openxmlformats.org/officeDocument/2006/relationships/customXml" Target="../ink/ink1400.xml"/><Relationship Id="rId306" Type="http://schemas.openxmlformats.org/officeDocument/2006/relationships/customXml" Target="../ink/ink1407.xml"/><Relationship Id="rId45" Type="http://schemas.openxmlformats.org/officeDocument/2006/relationships/image" Target="../media/image5390.png"/><Relationship Id="rId87" Type="http://schemas.openxmlformats.org/officeDocument/2006/relationships/image" Target="../media/image5600.png"/><Relationship Id="rId110" Type="http://schemas.openxmlformats.org/officeDocument/2006/relationships/customXml" Target="../ink/ink1309.xml"/><Relationship Id="rId348" Type="http://schemas.openxmlformats.org/officeDocument/2006/relationships/customXml" Target="../ink/ink1428.xml"/><Relationship Id="rId152" Type="http://schemas.openxmlformats.org/officeDocument/2006/relationships/customXml" Target="../ink/ink1330.xml"/><Relationship Id="rId194" Type="http://schemas.openxmlformats.org/officeDocument/2006/relationships/customXml" Target="../ink/ink1351.xml"/><Relationship Id="rId208" Type="http://schemas.openxmlformats.org/officeDocument/2006/relationships/customXml" Target="../ink/ink1358.xml"/><Relationship Id="rId261" Type="http://schemas.openxmlformats.org/officeDocument/2006/relationships/image" Target="../media/image6470.png"/><Relationship Id="rId14" Type="http://schemas.openxmlformats.org/officeDocument/2006/relationships/customXml" Target="../ink/ink1261.xml"/><Relationship Id="rId56" Type="http://schemas.openxmlformats.org/officeDocument/2006/relationships/customXml" Target="../ink/ink1282.xml"/><Relationship Id="rId317" Type="http://schemas.openxmlformats.org/officeDocument/2006/relationships/image" Target="../media/image6750.png"/><Relationship Id="rId359" Type="http://schemas.openxmlformats.org/officeDocument/2006/relationships/image" Target="../media/image6960.png"/><Relationship Id="rId98" Type="http://schemas.openxmlformats.org/officeDocument/2006/relationships/customXml" Target="../ink/ink1303.xml"/><Relationship Id="rId121" Type="http://schemas.openxmlformats.org/officeDocument/2006/relationships/image" Target="../media/image5770.png"/><Relationship Id="rId163" Type="http://schemas.openxmlformats.org/officeDocument/2006/relationships/image" Target="../media/image5980.png"/><Relationship Id="rId219" Type="http://schemas.openxmlformats.org/officeDocument/2006/relationships/image" Target="../media/image6260.png"/><Relationship Id="rId370" Type="http://schemas.openxmlformats.org/officeDocument/2006/relationships/customXml" Target="../ink/ink1439.xml"/><Relationship Id="rId230" Type="http://schemas.openxmlformats.org/officeDocument/2006/relationships/customXml" Target="../ink/ink1369.xml"/><Relationship Id="rId25" Type="http://schemas.openxmlformats.org/officeDocument/2006/relationships/image" Target="../media/image5290.png"/><Relationship Id="rId67" Type="http://schemas.openxmlformats.org/officeDocument/2006/relationships/image" Target="../media/image5500.png"/><Relationship Id="rId272" Type="http://schemas.openxmlformats.org/officeDocument/2006/relationships/customXml" Target="../ink/ink1390.xml"/><Relationship Id="rId328" Type="http://schemas.openxmlformats.org/officeDocument/2006/relationships/customXml" Target="../ink/ink1418.xml"/><Relationship Id="rId132" Type="http://schemas.openxmlformats.org/officeDocument/2006/relationships/customXml" Target="../ink/ink1320.xml"/><Relationship Id="rId174" Type="http://schemas.openxmlformats.org/officeDocument/2006/relationships/customXml" Target="../ink/ink1341.xml"/><Relationship Id="rId381" Type="http://schemas.openxmlformats.org/officeDocument/2006/relationships/image" Target="../media/image1054.png"/><Relationship Id="rId241" Type="http://schemas.openxmlformats.org/officeDocument/2006/relationships/image" Target="../media/image6370.png"/><Relationship Id="rId36" Type="http://schemas.openxmlformats.org/officeDocument/2006/relationships/customXml" Target="../ink/ink1272.xml"/><Relationship Id="rId283" Type="http://schemas.openxmlformats.org/officeDocument/2006/relationships/image" Target="../media/image6580.png"/><Relationship Id="rId339" Type="http://schemas.openxmlformats.org/officeDocument/2006/relationships/image" Target="../media/image6860.png"/><Relationship Id="rId78" Type="http://schemas.openxmlformats.org/officeDocument/2006/relationships/customXml" Target="../ink/ink1293.xml"/><Relationship Id="rId101" Type="http://schemas.openxmlformats.org/officeDocument/2006/relationships/image" Target="../media/image5670.png"/><Relationship Id="rId143" Type="http://schemas.openxmlformats.org/officeDocument/2006/relationships/image" Target="../media/image5880.png"/><Relationship Id="rId185" Type="http://schemas.openxmlformats.org/officeDocument/2006/relationships/image" Target="../media/image6090.png"/><Relationship Id="rId350" Type="http://schemas.openxmlformats.org/officeDocument/2006/relationships/customXml" Target="../ink/ink1429.xml"/><Relationship Id="rId9" Type="http://schemas.openxmlformats.org/officeDocument/2006/relationships/image" Target="../media/image5210.png"/><Relationship Id="rId210" Type="http://schemas.openxmlformats.org/officeDocument/2006/relationships/customXml" Target="../ink/ink1359.xml"/><Relationship Id="rId392" Type="http://schemas.openxmlformats.org/officeDocument/2006/relationships/customXml" Target="../ink/ink1450.xml"/><Relationship Id="rId252" Type="http://schemas.openxmlformats.org/officeDocument/2006/relationships/customXml" Target="../ink/ink1380.xml"/><Relationship Id="rId294" Type="http://schemas.openxmlformats.org/officeDocument/2006/relationships/customXml" Target="../ink/ink1401.xml"/><Relationship Id="rId308" Type="http://schemas.openxmlformats.org/officeDocument/2006/relationships/customXml" Target="../ink/ink1408.xml"/><Relationship Id="rId47" Type="http://schemas.openxmlformats.org/officeDocument/2006/relationships/image" Target="../media/image5400.png"/><Relationship Id="rId89" Type="http://schemas.openxmlformats.org/officeDocument/2006/relationships/image" Target="../media/image5610.png"/><Relationship Id="rId112" Type="http://schemas.openxmlformats.org/officeDocument/2006/relationships/customXml" Target="../ink/ink1310.xml"/><Relationship Id="rId154" Type="http://schemas.openxmlformats.org/officeDocument/2006/relationships/customXml" Target="../ink/ink1331.xml"/><Relationship Id="rId361" Type="http://schemas.openxmlformats.org/officeDocument/2006/relationships/image" Target="../media/image1006.png"/><Relationship Id="rId196" Type="http://schemas.openxmlformats.org/officeDocument/2006/relationships/customXml" Target="../ink/ink1352.xml"/><Relationship Id="rId16" Type="http://schemas.openxmlformats.org/officeDocument/2006/relationships/customXml" Target="../ink/ink1262.xml"/><Relationship Id="rId221" Type="http://schemas.openxmlformats.org/officeDocument/2006/relationships/image" Target="../media/image6270.png"/><Relationship Id="rId263" Type="http://schemas.openxmlformats.org/officeDocument/2006/relationships/image" Target="../media/image6480.png"/><Relationship Id="rId319" Type="http://schemas.openxmlformats.org/officeDocument/2006/relationships/image" Target="../media/image6760.png"/><Relationship Id="rId37" Type="http://schemas.openxmlformats.org/officeDocument/2006/relationships/image" Target="../media/image5350.png"/><Relationship Id="rId58" Type="http://schemas.openxmlformats.org/officeDocument/2006/relationships/customXml" Target="../ink/ink1283.xml"/><Relationship Id="rId79" Type="http://schemas.openxmlformats.org/officeDocument/2006/relationships/image" Target="../media/image5560.png"/><Relationship Id="rId102" Type="http://schemas.openxmlformats.org/officeDocument/2006/relationships/customXml" Target="../ink/ink1305.xml"/><Relationship Id="rId123" Type="http://schemas.openxmlformats.org/officeDocument/2006/relationships/image" Target="../media/image5780.png"/><Relationship Id="rId144" Type="http://schemas.openxmlformats.org/officeDocument/2006/relationships/customXml" Target="../ink/ink1326.xml"/><Relationship Id="rId330" Type="http://schemas.openxmlformats.org/officeDocument/2006/relationships/customXml" Target="../ink/ink1419.xml"/><Relationship Id="rId90" Type="http://schemas.openxmlformats.org/officeDocument/2006/relationships/customXml" Target="../ink/ink1299.xml"/><Relationship Id="rId165" Type="http://schemas.openxmlformats.org/officeDocument/2006/relationships/image" Target="../media/image5990.png"/><Relationship Id="rId186" Type="http://schemas.openxmlformats.org/officeDocument/2006/relationships/customXml" Target="../ink/ink1347.xml"/><Relationship Id="rId351" Type="http://schemas.openxmlformats.org/officeDocument/2006/relationships/image" Target="../media/image6920.png"/><Relationship Id="rId372" Type="http://schemas.openxmlformats.org/officeDocument/2006/relationships/customXml" Target="../ink/ink1440.xml"/><Relationship Id="rId393" Type="http://schemas.openxmlformats.org/officeDocument/2006/relationships/image" Target="../media/image1060.png"/><Relationship Id="rId211" Type="http://schemas.openxmlformats.org/officeDocument/2006/relationships/image" Target="../media/image6220.png"/><Relationship Id="rId232" Type="http://schemas.openxmlformats.org/officeDocument/2006/relationships/customXml" Target="../ink/ink1370.xml"/><Relationship Id="rId253" Type="http://schemas.openxmlformats.org/officeDocument/2006/relationships/image" Target="../media/image6430.png"/><Relationship Id="rId274" Type="http://schemas.openxmlformats.org/officeDocument/2006/relationships/customXml" Target="../ink/ink1391.xml"/><Relationship Id="rId295" Type="http://schemas.openxmlformats.org/officeDocument/2006/relationships/image" Target="../media/image6640.png"/><Relationship Id="rId309" Type="http://schemas.openxmlformats.org/officeDocument/2006/relationships/image" Target="../media/image6710.png"/><Relationship Id="rId27" Type="http://schemas.openxmlformats.org/officeDocument/2006/relationships/image" Target="../media/image5300.png"/><Relationship Id="rId48" Type="http://schemas.openxmlformats.org/officeDocument/2006/relationships/customXml" Target="../ink/ink1278.xml"/><Relationship Id="rId69" Type="http://schemas.openxmlformats.org/officeDocument/2006/relationships/image" Target="../media/image5510.png"/><Relationship Id="rId113" Type="http://schemas.openxmlformats.org/officeDocument/2006/relationships/image" Target="../media/image5730.png"/><Relationship Id="rId134" Type="http://schemas.openxmlformats.org/officeDocument/2006/relationships/customXml" Target="../ink/ink1321.xml"/><Relationship Id="rId320" Type="http://schemas.openxmlformats.org/officeDocument/2006/relationships/customXml" Target="../ink/ink1414.xml"/><Relationship Id="rId80" Type="http://schemas.openxmlformats.org/officeDocument/2006/relationships/customXml" Target="../ink/ink1294.xml"/><Relationship Id="rId155" Type="http://schemas.openxmlformats.org/officeDocument/2006/relationships/image" Target="../media/image5940.png"/><Relationship Id="rId176" Type="http://schemas.openxmlformats.org/officeDocument/2006/relationships/customXml" Target="../ink/ink1342.xml"/><Relationship Id="rId197" Type="http://schemas.openxmlformats.org/officeDocument/2006/relationships/image" Target="../media/image6150.png"/><Relationship Id="rId341" Type="http://schemas.openxmlformats.org/officeDocument/2006/relationships/image" Target="../media/image6870.png"/><Relationship Id="rId362" Type="http://schemas.openxmlformats.org/officeDocument/2006/relationships/customXml" Target="../ink/ink1435.xml"/><Relationship Id="rId383" Type="http://schemas.openxmlformats.org/officeDocument/2006/relationships/image" Target="../media/image1055.png"/><Relationship Id="rId201" Type="http://schemas.openxmlformats.org/officeDocument/2006/relationships/image" Target="../media/image6170.png"/><Relationship Id="rId222" Type="http://schemas.openxmlformats.org/officeDocument/2006/relationships/customXml" Target="../ink/ink1365.xml"/><Relationship Id="rId243" Type="http://schemas.openxmlformats.org/officeDocument/2006/relationships/image" Target="../media/image6380.png"/><Relationship Id="rId264" Type="http://schemas.openxmlformats.org/officeDocument/2006/relationships/customXml" Target="../ink/ink1386.xml"/><Relationship Id="rId285" Type="http://schemas.openxmlformats.org/officeDocument/2006/relationships/image" Target="../media/image6590.png"/><Relationship Id="rId17" Type="http://schemas.openxmlformats.org/officeDocument/2006/relationships/image" Target="../media/image5250.png"/><Relationship Id="rId38" Type="http://schemas.openxmlformats.org/officeDocument/2006/relationships/customXml" Target="../ink/ink1273.xml"/><Relationship Id="rId59" Type="http://schemas.openxmlformats.org/officeDocument/2006/relationships/image" Target="../media/image5460.png"/><Relationship Id="rId103" Type="http://schemas.openxmlformats.org/officeDocument/2006/relationships/image" Target="../media/image5680.png"/><Relationship Id="rId124" Type="http://schemas.openxmlformats.org/officeDocument/2006/relationships/customXml" Target="../ink/ink1316.xml"/><Relationship Id="rId310" Type="http://schemas.openxmlformats.org/officeDocument/2006/relationships/customXml" Target="../ink/ink1409.xml"/><Relationship Id="rId70" Type="http://schemas.openxmlformats.org/officeDocument/2006/relationships/customXml" Target="../ink/ink1289.xml"/><Relationship Id="rId91" Type="http://schemas.openxmlformats.org/officeDocument/2006/relationships/image" Target="../media/image5620.png"/><Relationship Id="rId145" Type="http://schemas.openxmlformats.org/officeDocument/2006/relationships/image" Target="../media/image5890.png"/><Relationship Id="rId166" Type="http://schemas.openxmlformats.org/officeDocument/2006/relationships/customXml" Target="../ink/ink1337.xml"/><Relationship Id="rId187" Type="http://schemas.openxmlformats.org/officeDocument/2006/relationships/image" Target="../media/image6100.png"/><Relationship Id="rId331" Type="http://schemas.openxmlformats.org/officeDocument/2006/relationships/image" Target="../media/image6820.png"/><Relationship Id="rId352" Type="http://schemas.openxmlformats.org/officeDocument/2006/relationships/customXml" Target="../ink/ink1430.xml"/><Relationship Id="rId373" Type="http://schemas.openxmlformats.org/officeDocument/2006/relationships/image" Target="../media/image1050.png"/><Relationship Id="rId394" Type="http://schemas.openxmlformats.org/officeDocument/2006/relationships/customXml" Target="../ink/ink1451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360.xml"/><Relationship Id="rId233" Type="http://schemas.openxmlformats.org/officeDocument/2006/relationships/image" Target="../media/image6330.png"/><Relationship Id="rId254" Type="http://schemas.openxmlformats.org/officeDocument/2006/relationships/customXml" Target="../ink/ink1381.xml"/><Relationship Id="rId28" Type="http://schemas.openxmlformats.org/officeDocument/2006/relationships/customXml" Target="../ink/ink1268.xml"/><Relationship Id="rId49" Type="http://schemas.openxmlformats.org/officeDocument/2006/relationships/image" Target="../media/image5410.png"/><Relationship Id="rId114" Type="http://schemas.openxmlformats.org/officeDocument/2006/relationships/customXml" Target="../ink/ink1311.xml"/><Relationship Id="rId275" Type="http://schemas.openxmlformats.org/officeDocument/2006/relationships/image" Target="../media/image6540.png"/><Relationship Id="rId296" Type="http://schemas.openxmlformats.org/officeDocument/2006/relationships/customXml" Target="../ink/ink1402.xml"/><Relationship Id="rId300" Type="http://schemas.openxmlformats.org/officeDocument/2006/relationships/customXml" Target="../ink/ink1404.xml"/><Relationship Id="rId60" Type="http://schemas.openxmlformats.org/officeDocument/2006/relationships/customXml" Target="../ink/ink1284.xml"/><Relationship Id="rId81" Type="http://schemas.openxmlformats.org/officeDocument/2006/relationships/image" Target="../media/image5570.png"/><Relationship Id="rId135" Type="http://schemas.openxmlformats.org/officeDocument/2006/relationships/image" Target="../media/image5840.png"/><Relationship Id="rId156" Type="http://schemas.openxmlformats.org/officeDocument/2006/relationships/customXml" Target="../ink/ink1332.xml"/><Relationship Id="rId177" Type="http://schemas.openxmlformats.org/officeDocument/2006/relationships/image" Target="../media/image6050.png"/><Relationship Id="rId198" Type="http://schemas.openxmlformats.org/officeDocument/2006/relationships/customXml" Target="../ink/ink1353.xml"/><Relationship Id="rId321" Type="http://schemas.openxmlformats.org/officeDocument/2006/relationships/image" Target="../media/image6770.png"/><Relationship Id="rId342" Type="http://schemas.openxmlformats.org/officeDocument/2006/relationships/customXml" Target="../ink/ink1425.xml"/><Relationship Id="rId363" Type="http://schemas.openxmlformats.org/officeDocument/2006/relationships/image" Target="../media/image1007.png"/><Relationship Id="rId384" Type="http://schemas.openxmlformats.org/officeDocument/2006/relationships/customXml" Target="../ink/ink1446.xml"/><Relationship Id="rId202" Type="http://schemas.openxmlformats.org/officeDocument/2006/relationships/customXml" Target="../ink/ink1355.xml"/><Relationship Id="rId223" Type="http://schemas.openxmlformats.org/officeDocument/2006/relationships/image" Target="../media/image6280.png"/><Relationship Id="rId244" Type="http://schemas.openxmlformats.org/officeDocument/2006/relationships/customXml" Target="../ink/ink1376.xml"/><Relationship Id="rId18" Type="http://schemas.openxmlformats.org/officeDocument/2006/relationships/customXml" Target="../ink/ink1263.xml"/><Relationship Id="rId39" Type="http://schemas.openxmlformats.org/officeDocument/2006/relationships/image" Target="../media/image5360.png"/><Relationship Id="rId265" Type="http://schemas.openxmlformats.org/officeDocument/2006/relationships/image" Target="../media/image6490.png"/><Relationship Id="rId286" Type="http://schemas.openxmlformats.org/officeDocument/2006/relationships/customXml" Target="../ink/ink1397.xml"/><Relationship Id="rId50" Type="http://schemas.openxmlformats.org/officeDocument/2006/relationships/customXml" Target="../ink/ink1279.xml"/><Relationship Id="rId104" Type="http://schemas.openxmlformats.org/officeDocument/2006/relationships/customXml" Target="../ink/ink1306.xml"/><Relationship Id="rId125" Type="http://schemas.openxmlformats.org/officeDocument/2006/relationships/image" Target="../media/image5790.png"/><Relationship Id="rId146" Type="http://schemas.openxmlformats.org/officeDocument/2006/relationships/customXml" Target="../ink/ink1327.xml"/><Relationship Id="rId167" Type="http://schemas.openxmlformats.org/officeDocument/2006/relationships/image" Target="../media/image6000.png"/><Relationship Id="rId188" Type="http://schemas.openxmlformats.org/officeDocument/2006/relationships/customXml" Target="../ink/ink1348.xml"/><Relationship Id="rId311" Type="http://schemas.openxmlformats.org/officeDocument/2006/relationships/image" Target="../media/image6720.png"/><Relationship Id="rId332" Type="http://schemas.openxmlformats.org/officeDocument/2006/relationships/customXml" Target="../ink/ink1420.xml"/><Relationship Id="rId353" Type="http://schemas.openxmlformats.org/officeDocument/2006/relationships/image" Target="../media/image6930.png"/><Relationship Id="rId374" Type="http://schemas.openxmlformats.org/officeDocument/2006/relationships/customXml" Target="../ink/ink1441.xml"/><Relationship Id="rId395" Type="http://schemas.openxmlformats.org/officeDocument/2006/relationships/image" Target="../media/image1061.png"/><Relationship Id="rId71" Type="http://schemas.openxmlformats.org/officeDocument/2006/relationships/image" Target="../media/image5520.png"/><Relationship Id="rId92" Type="http://schemas.openxmlformats.org/officeDocument/2006/relationships/customXml" Target="../ink/ink1300.xml"/><Relationship Id="rId213" Type="http://schemas.openxmlformats.org/officeDocument/2006/relationships/image" Target="../media/image6230.png"/><Relationship Id="rId234" Type="http://schemas.openxmlformats.org/officeDocument/2006/relationships/customXml" Target="../ink/ink1371.xml"/><Relationship Id="rId2" Type="http://schemas.openxmlformats.org/officeDocument/2006/relationships/customXml" Target="../ink/ink1255.xml"/><Relationship Id="rId29" Type="http://schemas.openxmlformats.org/officeDocument/2006/relationships/image" Target="../media/image5310.png"/><Relationship Id="rId255" Type="http://schemas.openxmlformats.org/officeDocument/2006/relationships/image" Target="../media/image6440.png"/><Relationship Id="rId276" Type="http://schemas.openxmlformats.org/officeDocument/2006/relationships/customXml" Target="../ink/ink1392.xml"/><Relationship Id="rId297" Type="http://schemas.openxmlformats.org/officeDocument/2006/relationships/image" Target="../media/image6650.png"/><Relationship Id="rId40" Type="http://schemas.openxmlformats.org/officeDocument/2006/relationships/customXml" Target="../ink/ink1274.xml"/><Relationship Id="rId115" Type="http://schemas.openxmlformats.org/officeDocument/2006/relationships/image" Target="../media/image5740.png"/><Relationship Id="rId136" Type="http://schemas.openxmlformats.org/officeDocument/2006/relationships/customXml" Target="../ink/ink1322.xml"/><Relationship Id="rId157" Type="http://schemas.openxmlformats.org/officeDocument/2006/relationships/image" Target="../media/image5950.png"/><Relationship Id="rId178" Type="http://schemas.openxmlformats.org/officeDocument/2006/relationships/customXml" Target="../ink/ink1343.xml"/><Relationship Id="rId301" Type="http://schemas.openxmlformats.org/officeDocument/2006/relationships/image" Target="../media/image6670.png"/><Relationship Id="rId322" Type="http://schemas.openxmlformats.org/officeDocument/2006/relationships/customXml" Target="../ink/ink1415.xml"/><Relationship Id="rId343" Type="http://schemas.openxmlformats.org/officeDocument/2006/relationships/image" Target="../media/image6880.png"/><Relationship Id="rId364" Type="http://schemas.openxmlformats.org/officeDocument/2006/relationships/customXml" Target="../ink/ink1436.xml"/><Relationship Id="rId61" Type="http://schemas.openxmlformats.org/officeDocument/2006/relationships/image" Target="../media/image5470.png"/><Relationship Id="rId82" Type="http://schemas.openxmlformats.org/officeDocument/2006/relationships/customXml" Target="../ink/ink1295.xml"/><Relationship Id="rId199" Type="http://schemas.openxmlformats.org/officeDocument/2006/relationships/image" Target="../media/image6160.png"/><Relationship Id="rId203" Type="http://schemas.openxmlformats.org/officeDocument/2006/relationships/image" Target="../media/image6180.png"/><Relationship Id="rId385" Type="http://schemas.openxmlformats.org/officeDocument/2006/relationships/image" Target="../media/image1056.png"/><Relationship Id="rId19" Type="http://schemas.openxmlformats.org/officeDocument/2006/relationships/image" Target="../media/image5260.png"/><Relationship Id="rId224" Type="http://schemas.openxmlformats.org/officeDocument/2006/relationships/customXml" Target="../ink/ink1366.xml"/><Relationship Id="rId245" Type="http://schemas.openxmlformats.org/officeDocument/2006/relationships/image" Target="../media/image6390.png"/><Relationship Id="rId266" Type="http://schemas.openxmlformats.org/officeDocument/2006/relationships/customXml" Target="../ink/ink1387.xml"/><Relationship Id="rId287" Type="http://schemas.openxmlformats.org/officeDocument/2006/relationships/image" Target="../media/image6600.png"/><Relationship Id="rId30" Type="http://schemas.openxmlformats.org/officeDocument/2006/relationships/customXml" Target="../ink/ink1269.xml"/><Relationship Id="rId105" Type="http://schemas.openxmlformats.org/officeDocument/2006/relationships/image" Target="../media/image5690.png"/><Relationship Id="rId126" Type="http://schemas.openxmlformats.org/officeDocument/2006/relationships/customXml" Target="../ink/ink1317.xml"/><Relationship Id="rId147" Type="http://schemas.openxmlformats.org/officeDocument/2006/relationships/image" Target="../media/image5900.png"/><Relationship Id="rId168" Type="http://schemas.openxmlformats.org/officeDocument/2006/relationships/customXml" Target="../ink/ink1338.xml"/><Relationship Id="rId312" Type="http://schemas.openxmlformats.org/officeDocument/2006/relationships/customXml" Target="../ink/ink1410.xml"/><Relationship Id="rId333" Type="http://schemas.openxmlformats.org/officeDocument/2006/relationships/image" Target="../media/image6830.png"/><Relationship Id="rId354" Type="http://schemas.openxmlformats.org/officeDocument/2006/relationships/customXml" Target="../ink/ink1431.xml"/><Relationship Id="rId51" Type="http://schemas.openxmlformats.org/officeDocument/2006/relationships/image" Target="../media/image5420.png"/><Relationship Id="rId72" Type="http://schemas.openxmlformats.org/officeDocument/2006/relationships/customXml" Target="../ink/ink1290.xml"/><Relationship Id="rId93" Type="http://schemas.openxmlformats.org/officeDocument/2006/relationships/image" Target="../media/image5630.png"/><Relationship Id="rId189" Type="http://schemas.openxmlformats.org/officeDocument/2006/relationships/image" Target="../media/image6110.png"/><Relationship Id="rId375" Type="http://schemas.openxmlformats.org/officeDocument/2006/relationships/image" Target="../media/image1051.png"/><Relationship Id="rId396" Type="http://schemas.openxmlformats.org/officeDocument/2006/relationships/customXml" Target="../ink/ink1452.xml"/><Relationship Id="rId3" Type="http://schemas.openxmlformats.org/officeDocument/2006/relationships/image" Target="../media/image5180.png"/><Relationship Id="rId214" Type="http://schemas.openxmlformats.org/officeDocument/2006/relationships/customXml" Target="../ink/ink1361.xml"/><Relationship Id="rId235" Type="http://schemas.openxmlformats.org/officeDocument/2006/relationships/image" Target="../media/image6340.png"/><Relationship Id="rId256" Type="http://schemas.openxmlformats.org/officeDocument/2006/relationships/customXml" Target="../ink/ink1382.xml"/><Relationship Id="rId277" Type="http://schemas.openxmlformats.org/officeDocument/2006/relationships/image" Target="../media/image6550.png"/><Relationship Id="rId298" Type="http://schemas.openxmlformats.org/officeDocument/2006/relationships/customXml" Target="../ink/ink1403.xml"/><Relationship Id="rId116" Type="http://schemas.openxmlformats.org/officeDocument/2006/relationships/customXml" Target="../ink/ink1312.xml"/><Relationship Id="rId137" Type="http://schemas.openxmlformats.org/officeDocument/2006/relationships/image" Target="../media/image5850.png"/><Relationship Id="rId158" Type="http://schemas.openxmlformats.org/officeDocument/2006/relationships/customXml" Target="../ink/ink1333.xml"/><Relationship Id="rId302" Type="http://schemas.openxmlformats.org/officeDocument/2006/relationships/customXml" Target="../ink/ink1405.xml"/><Relationship Id="rId323" Type="http://schemas.openxmlformats.org/officeDocument/2006/relationships/image" Target="../media/image6780.png"/><Relationship Id="rId344" Type="http://schemas.openxmlformats.org/officeDocument/2006/relationships/customXml" Target="../ink/ink1426.xml"/><Relationship Id="rId20" Type="http://schemas.openxmlformats.org/officeDocument/2006/relationships/customXml" Target="../ink/ink1264.xml"/><Relationship Id="rId41" Type="http://schemas.openxmlformats.org/officeDocument/2006/relationships/image" Target="../media/image5370.png"/><Relationship Id="rId62" Type="http://schemas.openxmlformats.org/officeDocument/2006/relationships/customXml" Target="../ink/ink1285.xml"/><Relationship Id="rId83" Type="http://schemas.openxmlformats.org/officeDocument/2006/relationships/image" Target="../media/image5580.png"/><Relationship Id="rId179" Type="http://schemas.openxmlformats.org/officeDocument/2006/relationships/image" Target="../media/image6060.png"/><Relationship Id="rId365" Type="http://schemas.openxmlformats.org/officeDocument/2006/relationships/image" Target="../media/image1008.png"/><Relationship Id="rId386" Type="http://schemas.openxmlformats.org/officeDocument/2006/relationships/customXml" Target="../ink/ink1447.xml"/><Relationship Id="rId190" Type="http://schemas.openxmlformats.org/officeDocument/2006/relationships/customXml" Target="../ink/ink1349.xml"/><Relationship Id="rId204" Type="http://schemas.openxmlformats.org/officeDocument/2006/relationships/customXml" Target="../ink/ink1356.xml"/><Relationship Id="rId225" Type="http://schemas.openxmlformats.org/officeDocument/2006/relationships/image" Target="../media/image6290.png"/><Relationship Id="rId246" Type="http://schemas.openxmlformats.org/officeDocument/2006/relationships/customXml" Target="../ink/ink1377.xml"/><Relationship Id="rId267" Type="http://schemas.openxmlformats.org/officeDocument/2006/relationships/image" Target="../media/image6500.png"/><Relationship Id="rId288" Type="http://schemas.openxmlformats.org/officeDocument/2006/relationships/customXml" Target="../ink/ink1398.xml"/><Relationship Id="rId106" Type="http://schemas.openxmlformats.org/officeDocument/2006/relationships/customXml" Target="../ink/ink1307.xml"/><Relationship Id="rId127" Type="http://schemas.openxmlformats.org/officeDocument/2006/relationships/image" Target="../media/image5800.png"/><Relationship Id="rId313" Type="http://schemas.openxmlformats.org/officeDocument/2006/relationships/image" Target="../media/image6730.png"/><Relationship Id="rId10" Type="http://schemas.openxmlformats.org/officeDocument/2006/relationships/customXml" Target="../ink/ink1259.xml"/><Relationship Id="rId31" Type="http://schemas.openxmlformats.org/officeDocument/2006/relationships/image" Target="../media/image5320.png"/><Relationship Id="rId52" Type="http://schemas.openxmlformats.org/officeDocument/2006/relationships/customXml" Target="../ink/ink1280.xml"/><Relationship Id="rId73" Type="http://schemas.openxmlformats.org/officeDocument/2006/relationships/image" Target="../media/image5530.png"/><Relationship Id="rId94" Type="http://schemas.openxmlformats.org/officeDocument/2006/relationships/customXml" Target="../ink/ink1301.xml"/><Relationship Id="rId148" Type="http://schemas.openxmlformats.org/officeDocument/2006/relationships/customXml" Target="../ink/ink1328.xml"/><Relationship Id="rId169" Type="http://schemas.openxmlformats.org/officeDocument/2006/relationships/image" Target="../media/image6010.png"/><Relationship Id="rId334" Type="http://schemas.openxmlformats.org/officeDocument/2006/relationships/customXml" Target="../ink/ink1421.xml"/><Relationship Id="rId355" Type="http://schemas.openxmlformats.org/officeDocument/2006/relationships/image" Target="../media/image6940.png"/><Relationship Id="rId376" Type="http://schemas.openxmlformats.org/officeDocument/2006/relationships/customXml" Target="../ink/ink1442.xml"/><Relationship Id="rId397" Type="http://schemas.openxmlformats.org/officeDocument/2006/relationships/image" Target="../media/image1062.png"/><Relationship Id="rId4" Type="http://schemas.openxmlformats.org/officeDocument/2006/relationships/customXml" Target="../ink/ink1256.xml"/><Relationship Id="rId180" Type="http://schemas.openxmlformats.org/officeDocument/2006/relationships/customXml" Target="../ink/ink1344.xml"/><Relationship Id="rId215" Type="http://schemas.openxmlformats.org/officeDocument/2006/relationships/image" Target="../media/image6240.png"/><Relationship Id="rId236" Type="http://schemas.openxmlformats.org/officeDocument/2006/relationships/customXml" Target="../ink/ink1372.xml"/><Relationship Id="rId257" Type="http://schemas.openxmlformats.org/officeDocument/2006/relationships/image" Target="../media/image6450.png"/><Relationship Id="rId278" Type="http://schemas.openxmlformats.org/officeDocument/2006/relationships/customXml" Target="../ink/ink1393.xml"/><Relationship Id="rId303" Type="http://schemas.openxmlformats.org/officeDocument/2006/relationships/image" Target="../media/image6680.png"/><Relationship Id="rId42" Type="http://schemas.openxmlformats.org/officeDocument/2006/relationships/customXml" Target="../ink/ink1275.xml"/><Relationship Id="rId84" Type="http://schemas.openxmlformats.org/officeDocument/2006/relationships/customXml" Target="../ink/ink1296.xml"/><Relationship Id="rId138" Type="http://schemas.openxmlformats.org/officeDocument/2006/relationships/customXml" Target="../ink/ink1323.xml"/><Relationship Id="rId345" Type="http://schemas.openxmlformats.org/officeDocument/2006/relationships/image" Target="../media/image6890.png"/><Relationship Id="rId387" Type="http://schemas.openxmlformats.org/officeDocument/2006/relationships/image" Target="../media/image1057.png"/><Relationship Id="rId191" Type="http://schemas.openxmlformats.org/officeDocument/2006/relationships/image" Target="../media/image6120.png"/><Relationship Id="rId205" Type="http://schemas.openxmlformats.org/officeDocument/2006/relationships/image" Target="../media/image6190.png"/><Relationship Id="rId247" Type="http://schemas.openxmlformats.org/officeDocument/2006/relationships/image" Target="../media/image6400.png"/><Relationship Id="rId107" Type="http://schemas.openxmlformats.org/officeDocument/2006/relationships/image" Target="../media/image5700.png"/><Relationship Id="rId289" Type="http://schemas.openxmlformats.org/officeDocument/2006/relationships/image" Target="../media/image6610.png"/><Relationship Id="rId11" Type="http://schemas.openxmlformats.org/officeDocument/2006/relationships/image" Target="../media/image5220.png"/><Relationship Id="rId53" Type="http://schemas.openxmlformats.org/officeDocument/2006/relationships/image" Target="../media/image5430.png"/><Relationship Id="rId149" Type="http://schemas.openxmlformats.org/officeDocument/2006/relationships/image" Target="../media/image5910.png"/><Relationship Id="rId314" Type="http://schemas.openxmlformats.org/officeDocument/2006/relationships/customXml" Target="../ink/ink1411.xml"/><Relationship Id="rId356" Type="http://schemas.openxmlformats.org/officeDocument/2006/relationships/customXml" Target="../ink/ink1432.xml"/><Relationship Id="rId95" Type="http://schemas.openxmlformats.org/officeDocument/2006/relationships/image" Target="../media/image5640.png"/><Relationship Id="rId160" Type="http://schemas.openxmlformats.org/officeDocument/2006/relationships/customXml" Target="../ink/ink1334.xml"/><Relationship Id="rId216" Type="http://schemas.openxmlformats.org/officeDocument/2006/relationships/customXml" Target="../ink/ink1362.xml"/><Relationship Id="rId258" Type="http://schemas.openxmlformats.org/officeDocument/2006/relationships/customXml" Target="../ink/ink1383.xml"/><Relationship Id="rId22" Type="http://schemas.openxmlformats.org/officeDocument/2006/relationships/customXml" Target="../ink/ink1265.xml"/><Relationship Id="rId64" Type="http://schemas.openxmlformats.org/officeDocument/2006/relationships/customXml" Target="../ink/ink1286.xml"/><Relationship Id="rId118" Type="http://schemas.openxmlformats.org/officeDocument/2006/relationships/customXml" Target="../ink/ink1313.xml"/><Relationship Id="rId325" Type="http://schemas.openxmlformats.org/officeDocument/2006/relationships/image" Target="../media/image6790.png"/><Relationship Id="rId367" Type="http://schemas.openxmlformats.org/officeDocument/2006/relationships/image" Target="../media/image1009.png"/><Relationship Id="rId171" Type="http://schemas.openxmlformats.org/officeDocument/2006/relationships/image" Target="../media/image6020.png"/><Relationship Id="rId227" Type="http://schemas.openxmlformats.org/officeDocument/2006/relationships/image" Target="../media/image6300.png"/><Relationship Id="rId269" Type="http://schemas.openxmlformats.org/officeDocument/2006/relationships/image" Target="../media/image6510.png"/><Relationship Id="rId33" Type="http://schemas.openxmlformats.org/officeDocument/2006/relationships/image" Target="../media/image5330.png"/><Relationship Id="rId129" Type="http://schemas.openxmlformats.org/officeDocument/2006/relationships/image" Target="../media/image5810.png"/><Relationship Id="rId280" Type="http://schemas.openxmlformats.org/officeDocument/2006/relationships/customXml" Target="../ink/ink1394.xml"/><Relationship Id="rId336" Type="http://schemas.openxmlformats.org/officeDocument/2006/relationships/customXml" Target="../ink/ink1422.xml"/><Relationship Id="rId75" Type="http://schemas.openxmlformats.org/officeDocument/2006/relationships/image" Target="../media/image5540.png"/><Relationship Id="rId140" Type="http://schemas.openxmlformats.org/officeDocument/2006/relationships/customXml" Target="../ink/ink1324.xml"/><Relationship Id="rId182" Type="http://schemas.openxmlformats.org/officeDocument/2006/relationships/customXml" Target="../ink/ink1345.xml"/><Relationship Id="rId378" Type="http://schemas.openxmlformats.org/officeDocument/2006/relationships/customXml" Target="../ink/ink1443.xml"/><Relationship Id="rId6" Type="http://schemas.openxmlformats.org/officeDocument/2006/relationships/customXml" Target="../ink/ink1257.xml"/><Relationship Id="rId238" Type="http://schemas.openxmlformats.org/officeDocument/2006/relationships/customXml" Target="../ink/ink1373.xml"/><Relationship Id="rId291" Type="http://schemas.openxmlformats.org/officeDocument/2006/relationships/image" Target="../media/image6620.png"/><Relationship Id="rId305" Type="http://schemas.openxmlformats.org/officeDocument/2006/relationships/image" Target="../media/image6690.png"/><Relationship Id="rId347" Type="http://schemas.openxmlformats.org/officeDocument/2006/relationships/image" Target="../media/image6900.png"/><Relationship Id="rId44" Type="http://schemas.openxmlformats.org/officeDocument/2006/relationships/customXml" Target="../ink/ink1276.xml"/><Relationship Id="rId86" Type="http://schemas.openxmlformats.org/officeDocument/2006/relationships/customXml" Target="../ink/ink1297.xml"/><Relationship Id="rId151" Type="http://schemas.openxmlformats.org/officeDocument/2006/relationships/image" Target="../media/image5920.png"/><Relationship Id="rId389" Type="http://schemas.openxmlformats.org/officeDocument/2006/relationships/image" Target="../media/image1058.png"/><Relationship Id="rId193" Type="http://schemas.openxmlformats.org/officeDocument/2006/relationships/image" Target="../media/image6130.png"/><Relationship Id="rId207" Type="http://schemas.openxmlformats.org/officeDocument/2006/relationships/image" Target="../media/image6200.png"/><Relationship Id="rId249" Type="http://schemas.openxmlformats.org/officeDocument/2006/relationships/image" Target="../media/image6410.png"/><Relationship Id="rId13" Type="http://schemas.openxmlformats.org/officeDocument/2006/relationships/image" Target="../media/image5230.png"/><Relationship Id="rId109" Type="http://schemas.openxmlformats.org/officeDocument/2006/relationships/image" Target="../media/image5710.png"/><Relationship Id="rId260" Type="http://schemas.openxmlformats.org/officeDocument/2006/relationships/customXml" Target="../ink/ink1384.xml"/><Relationship Id="rId316" Type="http://schemas.openxmlformats.org/officeDocument/2006/relationships/customXml" Target="../ink/ink1412.xml"/><Relationship Id="rId55" Type="http://schemas.openxmlformats.org/officeDocument/2006/relationships/image" Target="../media/image5440.png"/><Relationship Id="rId97" Type="http://schemas.openxmlformats.org/officeDocument/2006/relationships/image" Target="../media/image5650.png"/><Relationship Id="rId120" Type="http://schemas.openxmlformats.org/officeDocument/2006/relationships/customXml" Target="../ink/ink1314.xml"/><Relationship Id="rId358" Type="http://schemas.openxmlformats.org/officeDocument/2006/relationships/customXml" Target="../ink/ink1433.xml"/><Relationship Id="rId162" Type="http://schemas.openxmlformats.org/officeDocument/2006/relationships/customXml" Target="../ink/ink1335.xml"/><Relationship Id="rId218" Type="http://schemas.openxmlformats.org/officeDocument/2006/relationships/customXml" Target="../ink/ink1363.xml"/><Relationship Id="rId271" Type="http://schemas.openxmlformats.org/officeDocument/2006/relationships/image" Target="../media/image6520.png"/><Relationship Id="rId24" Type="http://schemas.openxmlformats.org/officeDocument/2006/relationships/customXml" Target="../ink/ink1266.xml"/><Relationship Id="rId66" Type="http://schemas.openxmlformats.org/officeDocument/2006/relationships/customXml" Target="../ink/ink1287.xml"/><Relationship Id="rId131" Type="http://schemas.openxmlformats.org/officeDocument/2006/relationships/image" Target="../media/image5820.png"/><Relationship Id="rId327" Type="http://schemas.openxmlformats.org/officeDocument/2006/relationships/image" Target="../media/image6800.png"/><Relationship Id="rId369" Type="http://schemas.openxmlformats.org/officeDocument/2006/relationships/image" Target="../media/image1043.png"/><Relationship Id="rId173" Type="http://schemas.openxmlformats.org/officeDocument/2006/relationships/image" Target="../media/image6030.png"/><Relationship Id="rId229" Type="http://schemas.openxmlformats.org/officeDocument/2006/relationships/image" Target="../media/image6310.png"/><Relationship Id="rId380" Type="http://schemas.openxmlformats.org/officeDocument/2006/relationships/customXml" Target="../ink/ink1444.xml"/><Relationship Id="rId240" Type="http://schemas.openxmlformats.org/officeDocument/2006/relationships/customXml" Target="../ink/ink1374.xml"/><Relationship Id="rId35" Type="http://schemas.openxmlformats.org/officeDocument/2006/relationships/image" Target="../media/image5340.png"/><Relationship Id="rId77" Type="http://schemas.openxmlformats.org/officeDocument/2006/relationships/image" Target="../media/image5550.png"/><Relationship Id="rId100" Type="http://schemas.openxmlformats.org/officeDocument/2006/relationships/customXml" Target="../ink/ink1304.xml"/><Relationship Id="rId282" Type="http://schemas.openxmlformats.org/officeDocument/2006/relationships/customXml" Target="../ink/ink1395.xml"/><Relationship Id="rId338" Type="http://schemas.openxmlformats.org/officeDocument/2006/relationships/customXml" Target="../ink/ink1423.xml"/><Relationship Id="rId8" Type="http://schemas.openxmlformats.org/officeDocument/2006/relationships/customXml" Target="../ink/ink1258.xml"/><Relationship Id="rId142" Type="http://schemas.openxmlformats.org/officeDocument/2006/relationships/customXml" Target="../ink/ink1325.xml"/><Relationship Id="rId184" Type="http://schemas.openxmlformats.org/officeDocument/2006/relationships/customXml" Target="../ink/ink1346.xml"/><Relationship Id="rId391" Type="http://schemas.openxmlformats.org/officeDocument/2006/relationships/image" Target="../media/image1059.png"/><Relationship Id="rId251" Type="http://schemas.openxmlformats.org/officeDocument/2006/relationships/image" Target="../media/image6420.png"/><Relationship Id="rId46" Type="http://schemas.openxmlformats.org/officeDocument/2006/relationships/customXml" Target="../ink/ink1277.xml"/><Relationship Id="rId293" Type="http://schemas.openxmlformats.org/officeDocument/2006/relationships/image" Target="../media/image6630.png"/><Relationship Id="rId307" Type="http://schemas.openxmlformats.org/officeDocument/2006/relationships/image" Target="../media/image6700.png"/><Relationship Id="rId349" Type="http://schemas.openxmlformats.org/officeDocument/2006/relationships/image" Target="../media/image6910.png"/><Relationship Id="rId88" Type="http://schemas.openxmlformats.org/officeDocument/2006/relationships/customXml" Target="../ink/ink1298.xml"/><Relationship Id="rId111" Type="http://schemas.openxmlformats.org/officeDocument/2006/relationships/image" Target="../media/image5720.png"/><Relationship Id="rId153" Type="http://schemas.openxmlformats.org/officeDocument/2006/relationships/image" Target="../media/image5930.png"/><Relationship Id="rId195" Type="http://schemas.openxmlformats.org/officeDocument/2006/relationships/image" Target="../media/image6140.png"/><Relationship Id="rId209" Type="http://schemas.openxmlformats.org/officeDocument/2006/relationships/image" Target="../media/image6210.png"/><Relationship Id="rId360" Type="http://schemas.openxmlformats.org/officeDocument/2006/relationships/customXml" Target="../ink/ink1434.xml"/><Relationship Id="rId220" Type="http://schemas.openxmlformats.org/officeDocument/2006/relationships/customXml" Target="../ink/ink1364.xml"/><Relationship Id="rId15" Type="http://schemas.openxmlformats.org/officeDocument/2006/relationships/image" Target="../media/image5240.png"/><Relationship Id="rId57" Type="http://schemas.openxmlformats.org/officeDocument/2006/relationships/image" Target="../media/image5450.png"/><Relationship Id="rId262" Type="http://schemas.openxmlformats.org/officeDocument/2006/relationships/customXml" Target="../ink/ink1385.xml"/><Relationship Id="rId318" Type="http://schemas.openxmlformats.org/officeDocument/2006/relationships/customXml" Target="../ink/ink1413.xml"/><Relationship Id="rId99" Type="http://schemas.openxmlformats.org/officeDocument/2006/relationships/image" Target="../media/image5660.png"/><Relationship Id="rId122" Type="http://schemas.openxmlformats.org/officeDocument/2006/relationships/customXml" Target="../ink/ink1315.xml"/><Relationship Id="rId164" Type="http://schemas.openxmlformats.org/officeDocument/2006/relationships/customXml" Target="../ink/ink1336.xml"/><Relationship Id="rId371" Type="http://schemas.openxmlformats.org/officeDocument/2006/relationships/image" Target="../media/image1049.png"/><Relationship Id="rId26" Type="http://schemas.openxmlformats.org/officeDocument/2006/relationships/customXml" Target="../ink/ink1267.xml"/><Relationship Id="rId231" Type="http://schemas.openxmlformats.org/officeDocument/2006/relationships/image" Target="../media/image6320.png"/><Relationship Id="rId273" Type="http://schemas.openxmlformats.org/officeDocument/2006/relationships/image" Target="../media/image6530.png"/><Relationship Id="rId329" Type="http://schemas.openxmlformats.org/officeDocument/2006/relationships/image" Target="../media/image6810.png"/><Relationship Id="rId68" Type="http://schemas.openxmlformats.org/officeDocument/2006/relationships/customXml" Target="../ink/ink1288.xml"/><Relationship Id="rId133" Type="http://schemas.openxmlformats.org/officeDocument/2006/relationships/image" Target="../media/image5830.png"/><Relationship Id="rId175" Type="http://schemas.openxmlformats.org/officeDocument/2006/relationships/image" Target="../media/image6040.png"/><Relationship Id="rId340" Type="http://schemas.openxmlformats.org/officeDocument/2006/relationships/customXml" Target="../ink/ink1424.xml"/><Relationship Id="rId200" Type="http://schemas.openxmlformats.org/officeDocument/2006/relationships/customXml" Target="../ink/ink1354.xml"/><Relationship Id="rId382" Type="http://schemas.openxmlformats.org/officeDocument/2006/relationships/customXml" Target="../ink/ink1445.xml"/><Relationship Id="rId242" Type="http://schemas.openxmlformats.org/officeDocument/2006/relationships/customXml" Target="../ink/ink1375.xml"/><Relationship Id="rId284" Type="http://schemas.openxmlformats.org/officeDocument/2006/relationships/customXml" Target="../ink/ink139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00.png"/><Relationship Id="rId21" Type="http://schemas.openxmlformats.org/officeDocument/2006/relationships/image" Target="../media/image7220.png"/><Relationship Id="rId42" Type="http://schemas.openxmlformats.org/officeDocument/2006/relationships/customXml" Target="../ink/ink1473.xml"/><Relationship Id="rId63" Type="http://schemas.openxmlformats.org/officeDocument/2006/relationships/image" Target="../media/image7430.png"/><Relationship Id="rId84" Type="http://schemas.openxmlformats.org/officeDocument/2006/relationships/customXml" Target="../ink/ink1494.xml"/><Relationship Id="rId138" Type="http://schemas.openxmlformats.org/officeDocument/2006/relationships/customXml" Target="../ink/ink1521.xml"/><Relationship Id="rId159" Type="http://schemas.openxmlformats.org/officeDocument/2006/relationships/image" Target="../media/image7900.png"/><Relationship Id="rId170" Type="http://schemas.openxmlformats.org/officeDocument/2006/relationships/customXml" Target="../ink/ink1537.xml"/><Relationship Id="rId191" Type="http://schemas.openxmlformats.org/officeDocument/2006/relationships/image" Target="../media/image8060.png"/><Relationship Id="rId205" Type="http://schemas.openxmlformats.org/officeDocument/2006/relationships/image" Target="../media/image8130.png"/><Relationship Id="rId226" Type="http://schemas.openxmlformats.org/officeDocument/2006/relationships/customXml" Target="../ink/ink1565.xml"/><Relationship Id="rId107" Type="http://schemas.openxmlformats.org/officeDocument/2006/relationships/image" Target="../media/image7650.png"/><Relationship Id="rId11" Type="http://schemas.openxmlformats.org/officeDocument/2006/relationships/image" Target="../media/image7170.png"/><Relationship Id="rId32" Type="http://schemas.openxmlformats.org/officeDocument/2006/relationships/customXml" Target="../ink/ink1468.xml"/><Relationship Id="rId53" Type="http://schemas.openxmlformats.org/officeDocument/2006/relationships/image" Target="../media/image7380.png"/><Relationship Id="rId74" Type="http://schemas.openxmlformats.org/officeDocument/2006/relationships/customXml" Target="../ink/ink1489.xml"/><Relationship Id="rId128" Type="http://schemas.openxmlformats.org/officeDocument/2006/relationships/customXml" Target="../ink/ink1516.xml"/><Relationship Id="rId149" Type="http://schemas.openxmlformats.org/officeDocument/2006/relationships/image" Target="../media/image7850.png"/><Relationship Id="rId5" Type="http://schemas.openxmlformats.org/officeDocument/2006/relationships/image" Target="../media/image7140.png"/><Relationship Id="rId95" Type="http://schemas.openxmlformats.org/officeDocument/2006/relationships/image" Target="../media/image7590.png"/><Relationship Id="rId160" Type="http://schemas.openxmlformats.org/officeDocument/2006/relationships/customXml" Target="../ink/ink1532.xml"/><Relationship Id="rId181" Type="http://schemas.openxmlformats.org/officeDocument/2006/relationships/image" Target="../media/image8010.png"/><Relationship Id="rId216" Type="http://schemas.openxmlformats.org/officeDocument/2006/relationships/customXml" Target="../ink/ink1560.xml"/><Relationship Id="rId22" Type="http://schemas.openxmlformats.org/officeDocument/2006/relationships/customXml" Target="../ink/ink1463.xml"/><Relationship Id="rId43" Type="http://schemas.openxmlformats.org/officeDocument/2006/relationships/image" Target="../media/image7330.png"/><Relationship Id="rId64" Type="http://schemas.openxmlformats.org/officeDocument/2006/relationships/customXml" Target="../ink/ink1484.xml"/><Relationship Id="rId118" Type="http://schemas.openxmlformats.org/officeDocument/2006/relationships/customXml" Target="../ink/ink1511.xml"/><Relationship Id="rId139" Type="http://schemas.openxmlformats.org/officeDocument/2006/relationships/image" Target="../media/image7800.png"/><Relationship Id="rId85" Type="http://schemas.openxmlformats.org/officeDocument/2006/relationships/image" Target="../media/image7540.png"/><Relationship Id="rId150" Type="http://schemas.openxmlformats.org/officeDocument/2006/relationships/customXml" Target="../ink/ink1527.xml"/><Relationship Id="rId171" Type="http://schemas.openxmlformats.org/officeDocument/2006/relationships/image" Target="../media/image7960.png"/><Relationship Id="rId192" Type="http://schemas.openxmlformats.org/officeDocument/2006/relationships/customXml" Target="../ink/ink1548.xml"/><Relationship Id="rId206" Type="http://schemas.openxmlformats.org/officeDocument/2006/relationships/customXml" Target="../ink/ink1555.xml"/><Relationship Id="rId227" Type="http://schemas.openxmlformats.org/officeDocument/2006/relationships/image" Target="../media/image8240.png"/><Relationship Id="rId12" Type="http://schemas.openxmlformats.org/officeDocument/2006/relationships/customXml" Target="../ink/ink1458.xml"/><Relationship Id="rId33" Type="http://schemas.openxmlformats.org/officeDocument/2006/relationships/image" Target="../media/image7280.png"/><Relationship Id="rId108" Type="http://schemas.openxmlformats.org/officeDocument/2006/relationships/customXml" Target="../ink/ink1506.xml"/><Relationship Id="rId129" Type="http://schemas.openxmlformats.org/officeDocument/2006/relationships/image" Target="../media/image7750.png"/><Relationship Id="rId54" Type="http://schemas.openxmlformats.org/officeDocument/2006/relationships/customXml" Target="../ink/ink1479.xml"/><Relationship Id="rId75" Type="http://schemas.openxmlformats.org/officeDocument/2006/relationships/image" Target="../media/image7490.png"/><Relationship Id="rId96" Type="http://schemas.openxmlformats.org/officeDocument/2006/relationships/customXml" Target="../ink/ink1500.xml"/><Relationship Id="rId140" Type="http://schemas.openxmlformats.org/officeDocument/2006/relationships/customXml" Target="../ink/ink1522.xml"/><Relationship Id="rId161" Type="http://schemas.openxmlformats.org/officeDocument/2006/relationships/image" Target="../media/image7910.png"/><Relationship Id="rId182" Type="http://schemas.openxmlformats.org/officeDocument/2006/relationships/customXml" Target="../ink/ink1543.xml"/><Relationship Id="rId217" Type="http://schemas.openxmlformats.org/officeDocument/2006/relationships/image" Target="../media/image8190.png"/><Relationship Id="rId6" Type="http://schemas.openxmlformats.org/officeDocument/2006/relationships/customXml" Target="../ink/ink1455.xml"/><Relationship Id="rId23" Type="http://schemas.openxmlformats.org/officeDocument/2006/relationships/image" Target="../media/image7230.png"/><Relationship Id="rId119" Type="http://schemas.openxmlformats.org/officeDocument/2006/relationships/image" Target="../media/image7710.png"/><Relationship Id="rId44" Type="http://schemas.openxmlformats.org/officeDocument/2006/relationships/customXml" Target="../ink/ink1474.xml"/><Relationship Id="rId65" Type="http://schemas.openxmlformats.org/officeDocument/2006/relationships/image" Target="../media/image7440.png"/><Relationship Id="rId86" Type="http://schemas.openxmlformats.org/officeDocument/2006/relationships/customXml" Target="../ink/ink1495.xml"/><Relationship Id="rId130" Type="http://schemas.openxmlformats.org/officeDocument/2006/relationships/customXml" Target="../ink/ink1517.xml"/><Relationship Id="rId151" Type="http://schemas.openxmlformats.org/officeDocument/2006/relationships/image" Target="../media/image7860.png"/><Relationship Id="rId172" Type="http://schemas.openxmlformats.org/officeDocument/2006/relationships/customXml" Target="../ink/ink1538.xml"/><Relationship Id="rId193" Type="http://schemas.openxmlformats.org/officeDocument/2006/relationships/image" Target="../media/image8070.png"/><Relationship Id="rId207" Type="http://schemas.openxmlformats.org/officeDocument/2006/relationships/image" Target="../media/image8140.png"/><Relationship Id="rId228" Type="http://schemas.openxmlformats.org/officeDocument/2006/relationships/customXml" Target="../ink/ink1566.xml"/><Relationship Id="rId13" Type="http://schemas.openxmlformats.org/officeDocument/2006/relationships/image" Target="../media/image7180.png"/><Relationship Id="rId109" Type="http://schemas.openxmlformats.org/officeDocument/2006/relationships/image" Target="../media/image7660.png"/><Relationship Id="rId34" Type="http://schemas.openxmlformats.org/officeDocument/2006/relationships/customXml" Target="../ink/ink1469.xml"/><Relationship Id="rId55" Type="http://schemas.openxmlformats.org/officeDocument/2006/relationships/image" Target="../media/image7390.png"/><Relationship Id="rId76" Type="http://schemas.openxmlformats.org/officeDocument/2006/relationships/customXml" Target="../ink/ink1490.xml"/><Relationship Id="rId97" Type="http://schemas.openxmlformats.org/officeDocument/2006/relationships/image" Target="../media/image7600.png"/><Relationship Id="rId120" Type="http://schemas.openxmlformats.org/officeDocument/2006/relationships/customXml" Target="../ink/ink1512.xml"/><Relationship Id="rId141" Type="http://schemas.openxmlformats.org/officeDocument/2006/relationships/image" Target="../media/image7810.png"/><Relationship Id="rId7" Type="http://schemas.openxmlformats.org/officeDocument/2006/relationships/image" Target="../media/image7150.png"/><Relationship Id="rId162" Type="http://schemas.openxmlformats.org/officeDocument/2006/relationships/customXml" Target="../ink/ink1533.xml"/><Relationship Id="rId183" Type="http://schemas.openxmlformats.org/officeDocument/2006/relationships/image" Target="../media/image8020.png"/><Relationship Id="rId218" Type="http://schemas.openxmlformats.org/officeDocument/2006/relationships/customXml" Target="../ink/ink1561.xml"/><Relationship Id="rId24" Type="http://schemas.openxmlformats.org/officeDocument/2006/relationships/customXml" Target="../ink/ink1464.xml"/><Relationship Id="rId45" Type="http://schemas.openxmlformats.org/officeDocument/2006/relationships/image" Target="../media/image7340.png"/><Relationship Id="rId66" Type="http://schemas.openxmlformats.org/officeDocument/2006/relationships/customXml" Target="../ink/ink1485.xml"/><Relationship Id="rId87" Type="http://schemas.openxmlformats.org/officeDocument/2006/relationships/image" Target="../media/image7550.png"/><Relationship Id="rId110" Type="http://schemas.openxmlformats.org/officeDocument/2006/relationships/customXml" Target="../ink/ink1507.xml"/><Relationship Id="rId131" Type="http://schemas.openxmlformats.org/officeDocument/2006/relationships/image" Target="../media/image7760.png"/><Relationship Id="rId152" Type="http://schemas.openxmlformats.org/officeDocument/2006/relationships/customXml" Target="../ink/ink1528.xml"/><Relationship Id="rId173" Type="http://schemas.openxmlformats.org/officeDocument/2006/relationships/image" Target="../media/image7970.png"/><Relationship Id="rId194" Type="http://schemas.openxmlformats.org/officeDocument/2006/relationships/customXml" Target="../ink/ink1549.xml"/><Relationship Id="rId208" Type="http://schemas.openxmlformats.org/officeDocument/2006/relationships/customXml" Target="../ink/ink1556.xml"/><Relationship Id="rId229" Type="http://schemas.openxmlformats.org/officeDocument/2006/relationships/image" Target="../media/image8250.png"/><Relationship Id="rId14" Type="http://schemas.openxmlformats.org/officeDocument/2006/relationships/customXml" Target="../ink/ink1459.xml"/><Relationship Id="rId35" Type="http://schemas.openxmlformats.org/officeDocument/2006/relationships/image" Target="../media/image7290.png"/><Relationship Id="rId56" Type="http://schemas.openxmlformats.org/officeDocument/2006/relationships/customXml" Target="../ink/ink1480.xml"/><Relationship Id="rId77" Type="http://schemas.openxmlformats.org/officeDocument/2006/relationships/image" Target="../media/image7500.png"/><Relationship Id="rId100" Type="http://schemas.openxmlformats.org/officeDocument/2006/relationships/customXml" Target="../ink/ink1502.xml"/><Relationship Id="rId8" Type="http://schemas.openxmlformats.org/officeDocument/2006/relationships/customXml" Target="../ink/ink1456.xml"/><Relationship Id="rId98" Type="http://schemas.openxmlformats.org/officeDocument/2006/relationships/customXml" Target="../ink/ink1501.xml"/><Relationship Id="rId121" Type="http://schemas.openxmlformats.org/officeDocument/2006/relationships/image" Target="../media/image7720.png"/><Relationship Id="rId142" Type="http://schemas.openxmlformats.org/officeDocument/2006/relationships/customXml" Target="../ink/ink1523.xml"/><Relationship Id="rId163" Type="http://schemas.openxmlformats.org/officeDocument/2006/relationships/image" Target="../media/image7920.png"/><Relationship Id="rId184" Type="http://schemas.openxmlformats.org/officeDocument/2006/relationships/customXml" Target="../ink/ink1544.xml"/><Relationship Id="rId219" Type="http://schemas.openxmlformats.org/officeDocument/2006/relationships/image" Target="../media/image8200.png"/><Relationship Id="rId25" Type="http://schemas.openxmlformats.org/officeDocument/2006/relationships/image" Target="../media/image7240.png"/><Relationship Id="rId46" Type="http://schemas.openxmlformats.org/officeDocument/2006/relationships/customXml" Target="../ink/ink1475.xml"/><Relationship Id="rId67" Type="http://schemas.openxmlformats.org/officeDocument/2006/relationships/image" Target="../media/image7450.png"/><Relationship Id="rId116" Type="http://schemas.openxmlformats.org/officeDocument/2006/relationships/customXml" Target="../ink/ink1510.xml"/><Relationship Id="rId137" Type="http://schemas.openxmlformats.org/officeDocument/2006/relationships/image" Target="../media/image7790.png"/><Relationship Id="rId158" Type="http://schemas.openxmlformats.org/officeDocument/2006/relationships/customXml" Target="../ink/ink1531.xml"/><Relationship Id="rId20" Type="http://schemas.openxmlformats.org/officeDocument/2006/relationships/customXml" Target="../ink/ink1462.xml"/><Relationship Id="rId41" Type="http://schemas.openxmlformats.org/officeDocument/2006/relationships/image" Target="../media/image7320.png"/><Relationship Id="rId62" Type="http://schemas.openxmlformats.org/officeDocument/2006/relationships/customXml" Target="../ink/ink1483.xml"/><Relationship Id="rId83" Type="http://schemas.openxmlformats.org/officeDocument/2006/relationships/image" Target="../media/image7530.png"/><Relationship Id="rId88" Type="http://schemas.openxmlformats.org/officeDocument/2006/relationships/customXml" Target="../ink/ink1496.xml"/><Relationship Id="rId111" Type="http://schemas.openxmlformats.org/officeDocument/2006/relationships/image" Target="../media/image7670.png"/><Relationship Id="rId132" Type="http://schemas.openxmlformats.org/officeDocument/2006/relationships/customXml" Target="../ink/ink1518.xml"/><Relationship Id="rId153" Type="http://schemas.openxmlformats.org/officeDocument/2006/relationships/image" Target="../media/image7870.png"/><Relationship Id="rId174" Type="http://schemas.openxmlformats.org/officeDocument/2006/relationships/customXml" Target="../ink/ink1539.xml"/><Relationship Id="rId179" Type="http://schemas.openxmlformats.org/officeDocument/2006/relationships/image" Target="../media/image8000.png"/><Relationship Id="rId195" Type="http://schemas.openxmlformats.org/officeDocument/2006/relationships/image" Target="../media/image8080.png"/><Relationship Id="rId209" Type="http://schemas.openxmlformats.org/officeDocument/2006/relationships/image" Target="../media/image8150.png"/><Relationship Id="rId190" Type="http://schemas.openxmlformats.org/officeDocument/2006/relationships/customXml" Target="../ink/ink1547.xml"/><Relationship Id="rId204" Type="http://schemas.openxmlformats.org/officeDocument/2006/relationships/customXml" Target="../ink/ink1554.xml"/><Relationship Id="rId220" Type="http://schemas.openxmlformats.org/officeDocument/2006/relationships/customXml" Target="../ink/ink1562.xml"/><Relationship Id="rId225" Type="http://schemas.openxmlformats.org/officeDocument/2006/relationships/image" Target="../media/image8230.png"/><Relationship Id="rId15" Type="http://schemas.openxmlformats.org/officeDocument/2006/relationships/image" Target="../media/image7190.png"/><Relationship Id="rId36" Type="http://schemas.openxmlformats.org/officeDocument/2006/relationships/customXml" Target="../ink/ink1470.xml"/><Relationship Id="rId57" Type="http://schemas.openxmlformats.org/officeDocument/2006/relationships/image" Target="../media/image7400.png"/><Relationship Id="rId106" Type="http://schemas.openxmlformats.org/officeDocument/2006/relationships/customXml" Target="../ink/ink1505.xml"/><Relationship Id="rId127" Type="http://schemas.openxmlformats.org/officeDocument/2006/relationships/image" Target="../media/image7740.png"/><Relationship Id="rId10" Type="http://schemas.openxmlformats.org/officeDocument/2006/relationships/customXml" Target="../ink/ink1457.xml"/><Relationship Id="rId31" Type="http://schemas.openxmlformats.org/officeDocument/2006/relationships/image" Target="../media/image7270.png"/><Relationship Id="rId52" Type="http://schemas.openxmlformats.org/officeDocument/2006/relationships/customXml" Target="../ink/ink1478.xml"/><Relationship Id="rId73" Type="http://schemas.openxmlformats.org/officeDocument/2006/relationships/image" Target="../media/image7480.png"/><Relationship Id="rId78" Type="http://schemas.openxmlformats.org/officeDocument/2006/relationships/customXml" Target="../ink/ink1491.xml"/><Relationship Id="rId94" Type="http://schemas.openxmlformats.org/officeDocument/2006/relationships/customXml" Target="../ink/ink1499.xml"/><Relationship Id="rId99" Type="http://schemas.openxmlformats.org/officeDocument/2006/relationships/image" Target="../media/image7610.png"/><Relationship Id="rId101" Type="http://schemas.openxmlformats.org/officeDocument/2006/relationships/image" Target="../media/image7620.png"/><Relationship Id="rId122" Type="http://schemas.openxmlformats.org/officeDocument/2006/relationships/customXml" Target="../ink/ink1513.xml"/><Relationship Id="rId143" Type="http://schemas.openxmlformats.org/officeDocument/2006/relationships/image" Target="../media/image7820.png"/><Relationship Id="rId148" Type="http://schemas.openxmlformats.org/officeDocument/2006/relationships/customXml" Target="../ink/ink1526.xml"/><Relationship Id="rId164" Type="http://schemas.openxmlformats.org/officeDocument/2006/relationships/customXml" Target="../ink/ink1534.xml"/><Relationship Id="rId169" Type="http://schemas.openxmlformats.org/officeDocument/2006/relationships/image" Target="../media/image7950.png"/><Relationship Id="rId185" Type="http://schemas.openxmlformats.org/officeDocument/2006/relationships/image" Target="../media/image8030.png"/><Relationship Id="rId4" Type="http://schemas.openxmlformats.org/officeDocument/2006/relationships/customXml" Target="../ink/ink1454.xml"/><Relationship Id="rId9" Type="http://schemas.openxmlformats.org/officeDocument/2006/relationships/image" Target="../media/image7160.png"/><Relationship Id="rId180" Type="http://schemas.openxmlformats.org/officeDocument/2006/relationships/customXml" Target="../ink/ink1542.xml"/><Relationship Id="rId210" Type="http://schemas.openxmlformats.org/officeDocument/2006/relationships/customXml" Target="../ink/ink1557.xml"/><Relationship Id="rId215" Type="http://schemas.openxmlformats.org/officeDocument/2006/relationships/image" Target="../media/image8180.png"/><Relationship Id="rId26" Type="http://schemas.openxmlformats.org/officeDocument/2006/relationships/customXml" Target="../ink/ink1465.xml"/><Relationship Id="rId47" Type="http://schemas.openxmlformats.org/officeDocument/2006/relationships/image" Target="../media/image7350.png"/><Relationship Id="rId68" Type="http://schemas.openxmlformats.org/officeDocument/2006/relationships/customXml" Target="../ink/ink1486.xml"/><Relationship Id="rId89" Type="http://schemas.openxmlformats.org/officeDocument/2006/relationships/image" Target="../media/image7560.png"/><Relationship Id="rId112" Type="http://schemas.openxmlformats.org/officeDocument/2006/relationships/customXml" Target="../ink/ink1508.xml"/><Relationship Id="rId133" Type="http://schemas.openxmlformats.org/officeDocument/2006/relationships/image" Target="../media/image7770.png"/><Relationship Id="rId154" Type="http://schemas.openxmlformats.org/officeDocument/2006/relationships/customXml" Target="../ink/ink1529.xml"/><Relationship Id="rId175" Type="http://schemas.openxmlformats.org/officeDocument/2006/relationships/image" Target="../media/image7980.png"/><Relationship Id="rId196" Type="http://schemas.openxmlformats.org/officeDocument/2006/relationships/customXml" Target="../ink/ink1550.xml"/><Relationship Id="rId200" Type="http://schemas.openxmlformats.org/officeDocument/2006/relationships/customXml" Target="../ink/ink1552.xml"/><Relationship Id="rId16" Type="http://schemas.openxmlformats.org/officeDocument/2006/relationships/customXml" Target="../ink/ink1460.xml"/><Relationship Id="rId221" Type="http://schemas.openxmlformats.org/officeDocument/2006/relationships/image" Target="../media/image8210.png"/><Relationship Id="rId37" Type="http://schemas.openxmlformats.org/officeDocument/2006/relationships/image" Target="../media/image7300.png"/><Relationship Id="rId58" Type="http://schemas.openxmlformats.org/officeDocument/2006/relationships/customXml" Target="../ink/ink1481.xml"/><Relationship Id="rId79" Type="http://schemas.openxmlformats.org/officeDocument/2006/relationships/image" Target="../media/image7510.png"/><Relationship Id="rId102" Type="http://schemas.openxmlformats.org/officeDocument/2006/relationships/customXml" Target="../ink/ink1503.xml"/><Relationship Id="rId123" Type="http://schemas.openxmlformats.org/officeDocument/2006/relationships/image" Target="../media/image7730.png"/><Relationship Id="rId144" Type="http://schemas.openxmlformats.org/officeDocument/2006/relationships/customXml" Target="../ink/ink1524.xml"/><Relationship Id="rId90" Type="http://schemas.openxmlformats.org/officeDocument/2006/relationships/customXml" Target="../ink/ink1497.xml"/><Relationship Id="rId165" Type="http://schemas.openxmlformats.org/officeDocument/2006/relationships/image" Target="../media/image7930.png"/><Relationship Id="rId186" Type="http://schemas.openxmlformats.org/officeDocument/2006/relationships/customXml" Target="../ink/ink1545.xml"/><Relationship Id="rId211" Type="http://schemas.openxmlformats.org/officeDocument/2006/relationships/image" Target="../media/image8160.png"/><Relationship Id="rId27" Type="http://schemas.openxmlformats.org/officeDocument/2006/relationships/image" Target="../media/image7250.png"/><Relationship Id="rId48" Type="http://schemas.openxmlformats.org/officeDocument/2006/relationships/customXml" Target="../ink/ink1476.xml"/><Relationship Id="rId69" Type="http://schemas.openxmlformats.org/officeDocument/2006/relationships/image" Target="../media/image7460.png"/><Relationship Id="rId113" Type="http://schemas.openxmlformats.org/officeDocument/2006/relationships/image" Target="../media/image7680.png"/><Relationship Id="rId134" Type="http://schemas.openxmlformats.org/officeDocument/2006/relationships/customXml" Target="../ink/ink1519.xml"/><Relationship Id="rId80" Type="http://schemas.openxmlformats.org/officeDocument/2006/relationships/customXml" Target="../ink/ink1492.xml"/><Relationship Id="rId155" Type="http://schemas.openxmlformats.org/officeDocument/2006/relationships/image" Target="../media/image7880.png"/><Relationship Id="rId176" Type="http://schemas.openxmlformats.org/officeDocument/2006/relationships/customXml" Target="../ink/ink1540.xml"/><Relationship Id="rId197" Type="http://schemas.openxmlformats.org/officeDocument/2006/relationships/image" Target="../media/image8090.png"/><Relationship Id="rId201" Type="http://schemas.openxmlformats.org/officeDocument/2006/relationships/image" Target="../media/image8110.png"/><Relationship Id="rId222" Type="http://schemas.openxmlformats.org/officeDocument/2006/relationships/customXml" Target="../ink/ink1563.xml"/><Relationship Id="rId17" Type="http://schemas.openxmlformats.org/officeDocument/2006/relationships/image" Target="../media/image7200.png"/><Relationship Id="rId38" Type="http://schemas.openxmlformats.org/officeDocument/2006/relationships/customXml" Target="../ink/ink1471.xml"/><Relationship Id="rId59" Type="http://schemas.openxmlformats.org/officeDocument/2006/relationships/image" Target="../media/image7410.png"/><Relationship Id="rId103" Type="http://schemas.openxmlformats.org/officeDocument/2006/relationships/image" Target="../media/image7630.png"/><Relationship Id="rId124" Type="http://schemas.openxmlformats.org/officeDocument/2006/relationships/customXml" Target="../ink/ink1514.xml"/><Relationship Id="rId70" Type="http://schemas.openxmlformats.org/officeDocument/2006/relationships/customXml" Target="../ink/ink1487.xml"/><Relationship Id="rId91" Type="http://schemas.openxmlformats.org/officeDocument/2006/relationships/image" Target="../media/image7570.png"/><Relationship Id="rId145" Type="http://schemas.openxmlformats.org/officeDocument/2006/relationships/image" Target="../media/image7830.png"/><Relationship Id="rId166" Type="http://schemas.openxmlformats.org/officeDocument/2006/relationships/customXml" Target="../ink/ink1535.xml"/><Relationship Id="rId187" Type="http://schemas.openxmlformats.org/officeDocument/2006/relationships/image" Target="../media/image804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558.xml"/><Relationship Id="rId28" Type="http://schemas.openxmlformats.org/officeDocument/2006/relationships/customXml" Target="../ink/ink1466.xml"/><Relationship Id="rId49" Type="http://schemas.openxmlformats.org/officeDocument/2006/relationships/image" Target="../media/image7360.png"/><Relationship Id="rId114" Type="http://schemas.openxmlformats.org/officeDocument/2006/relationships/customXml" Target="../ink/ink1509.xml"/><Relationship Id="rId60" Type="http://schemas.openxmlformats.org/officeDocument/2006/relationships/customXml" Target="../ink/ink1482.xml"/><Relationship Id="rId81" Type="http://schemas.openxmlformats.org/officeDocument/2006/relationships/image" Target="../media/image7520.png"/><Relationship Id="rId135" Type="http://schemas.openxmlformats.org/officeDocument/2006/relationships/image" Target="../media/image7780.png"/><Relationship Id="rId156" Type="http://schemas.openxmlformats.org/officeDocument/2006/relationships/customXml" Target="../ink/ink1530.xml"/><Relationship Id="rId177" Type="http://schemas.openxmlformats.org/officeDocument/2006/relationships/image" Target="../media/image7990.png"/><Relationship Id="rId198" Type="http://schemas.openxmlformats.org/officeDocument/2006/relationships/customXml" Target="../ink/ink1551.xml"/><Relationship Id="rId202" Type="http://schemas.openxmlformats.org/officeDocument/2006/relationships/customXml" Target="../ink/ink1553.xml"/><Relationship Id="rId223" Type="http://schemas.openxmlformats.org/officeDocument/2006/relationships/image" Target="../media/image8220.png"/><Relationship Id="rId18" Type="http://schemas.openxmlformats.org/officeDocument/2006/relationships/customXml" Target="../ink/ink1461.xml"/><Relationship Id="rId39" Type="http://schemas.openxmlformats.org/officeDocument/2006/relationships/image" Target="../media/image7310.png"/><Relationship Id="rId50" Type="http://schemas.openxmlformats.org/officeDocument/2006/relationships/customXml" Target="../ink/ink1477.xml"/><Relationship Id="rId104" Type="http://schemas.openxmlformats.org/officeDocument/2006/relationships/customXml" Target="../ink/ink1504.xml"/><Relationship Id="rId125" Type="http://schemas.openxmlformats.org/officeDocument/2006/relationships/image" Target="../media/image6.png"/><Relationship Id="rId146" Type="http://schemas.openxmlformats.org/officeDocument/2006/relationships/customXml" Target="../ink/ink1525.xml"/><Relationship Id="rId167" Type="http://schemas.openxmlformats.org/officeDocument/2006/relationships/image" Target="../media/image7940.png"/><Relationship Id="rId188" Type="http://schemas.openxmlformats.org/officeDocument/2006/relationships/customXml" Target="../ink/ink1546.xml"/><Relationship Id="rId71" Type="http://schemas.openxmlformats.org/officeDocument/2006/relationships/image" Target="../media/image7470.png"/><Relationship Id="rId92" Type="http://schemas.openxmlformats.org/officeDocument/2006/relationships/customXml" Target="../ink/ink1498.xml"/><Relationship Id="rId213" Type="http://schemas.openxmlformats.org/officeDocument/2006/relationships/image" Target="../media/image8170.png"/><Relationship Id="rId2" Type="http://schemas.openxmlformats.org/officeDocument/2006/relationships/customXml" Target="../ink/ink1453.xml"/><Relationship Id="rId29" Type="http://schemas.openxmlformats.org/officeDocument/2006/relationships/image" Target="../media/image7260.png"/><Relationship Id="rId40" Type="http://schemas.openxmlformats.org/officeDocument/2006/relationships/customXml" Target="../ink/ink1472.xml"/><Relationship Id="rId115" Type="http://schemas.openxmlformats.org/officeDocument/2006/relationships/image" Target="../media/image7690.png"/><Relationship Id="rId136" Type="http://schemas.openxmlformats.org/officeDocument/2006/relationships/customXml" Target="../ink/ink1520.xml"/><Relationship Id="rId157" Type="http://schemas.openxmlformats.org/officeDocument/2006/relationships/image" Target="../media/image7890.png"/><Relationship Id="rId178" Type="http://schemas.openxmlformats.org/officeDocument/2006/relationships/customXml" Target="../ink/ink1541.xml"/><Relationship Id="rId61" Type="http://schemas.openxmlformats.org/officeDocument/2006/relationships/image" Target="../media/image7420.png"/><Relationship Id="rId82" Type="http://schemas.openxmlformats.org/officeDocument/2006/relationships/customXml" Target="../ink/ink1493.xml"/><Relationship Id="rId199" Type="http://schemas.openxmlformats.org/officeDocument/2006/relationships/image" Target="../media/image8100.png"/><Relationship Id="rId203" Type="http://schemas.openxmlformats.org/officeDocument/2006/relationships/image" Target="../media/image8120.png"/><Relationship Id="rId19" Type="http://schemas.openxmlformats.org/officeDocument/2006/relationships/image" Target="../media/image7210.png"/><Relationship Id="rId224" Type="http://schemas.openxmlformats.org/officeDocument/2006/relationships/customXml" Target="../ink/ink1564.xml"/><Relationship Id="rId30" Type="http://schemas.openxmlformats.org/officeDocument/2006/relationships/customXml" Target="../ink/ink1467.xml"/><Relationship Id="rId105" Type="http://schemas.openxmlformats.org/officeDocument/2006/relationships/image" Target="../media/image7640.png"/><Relationship Id="rId126" Type="http://schemas.openxmlformats.org/officeDocument/2006/relationships/customXml" Target="../ink/ink1515.xml"/><Relationship Id="rId147" Type="http://schemas.openxmlformats.org/officeDocument/2006/relationships/image" Target="../media/image7840.png"/><Relationship Id="rId168" Type="http://schemas.openxmlformats.org/officeDocument/2006/relationships/customXml" Target="../ink/ink1536.xml"/><Relationship Id="rId51" Type="http://schemas.openxmlformats.org/officeDocument/2006/relationships/image" Target="../media/image7370.png"/><Relationship Id="rId72" Type="http://schemas.openxmlformats.org/officeDocument/2006/relationships/customXml" Target="../ink/ink1488.xml"/><Relationship Id="rId93" Type="http://schemas.openxmlformats.org/officeDocument/2006/relationships/image" Target="../media/image7580.png"/><Relationship Id="rId189" Type="http://schemas.openxmlformats.org/officeDocument/2006/relationships/image" Target="../media/image8050.png"/><Relationship Id="rId3" Type="http://schemas.openxmlformats.org/officeDocument/2006/relationships/image" Target="../media/image7130.png"/><Relationship Id="rId214" Type="http://schemas.openxmlformats.org/officeDocument/2006/relationships/customXml" Target="../ink/ink1559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990.png"/><Relationship Id="rId299" Type="http://schemas.openxmlformats.org/officeDocument/2006/relationships/image" Target="../media/image11900.png"/><Relationship Id="rId21" Type="http://schemas.openxmlformats.org/officeDocument/2006/relationships/image" Target="../media/image10510.png"/><Relationship Id="rId63" Type="http://schemas.openxmlformats.org/officeDocument/2006/relationships/image" Target="../media/image10720.png"/><Relationship Id="rId159" Type="http://schemas.openxmlformats.org/officeDocument/2006/relationships/image" Target="../media/image11200.png"/><Relationship Id="rId324" Type="http://schemas.openxmlformats.org/officeDocument/2006/relationships/customXml" Target="../ink/ink1728.xml"/><Relationship Id="rId366" Type="http://schemas.openxmlformats.org/officeDocument/2006/relationships/customXml" Target="../ink/ink1749.xml"/><Relationship Id="rId170" Type="http://schemas.openxmlformats.org/officeDocument/2006/relationships/customXml" Target="../ink/ink1651.xml"/><Relationship Id="rId226" Type="http://schemas.openxmlformats.org/officeDocument/2006/relationships/customXml" Target="../ink/ink1679.xml"/><Relationship Id="rId268" Type="http://schemas.openxmlformats.org/officeDocument/2006/relationships/customXml" Target="../ink/ink1700.xml"/><Relationship Id="rId32" Type="http://schemas.openxmlformats.org/officeDocument/2006/relationships/customXml" Target="../ink/ink1582.xml"/><Relationship Id="rId74" Type="http://schemas.openxmlformats.org/officeDocument/2006/relationships/customXml" Target="../ink/ink1603.xml"/><Relationship Id="rId128" Type="http://schemas.openxmlformats.org/officeDocument/2006/relationships/customXml" Target="../ink/ink1630.xml"/><Relationship Id="rId335" Type="http://schemas.openxmlformats.org/officeDocument/2006/relationships/image" Target="../media/image12080.png"/><Relationship Id="rId377" Type="http://schemas.openxmlformats.org/officeDocument/2006/relationships/image" Target="../media/image12290.png"/><Relationship Id="rId5" Type="http://schemas.openxmlformats.org/officeDocument/2006/relationships/image" Target="../media/image10430.png"/><Relationship Id="rId181" Type="http://schemas.openxmlformats.org/officeDocument/2006/relationships/image" Target="../media/image11310.png"/><Relationship Id="rId237" Type="http://schemas.openxmlformats.org/officeDocument/2006/relationships/image" Target="../media/image11590.png"/><Relationship Id="rId402" Type="http://schemas.openxmlformats.org/officeDocument/2006/relationships/customXml" Target="../ink/ink1767.xml"/><Relationship Id="rId279" Type="http://schemas.openxmlformats.org/officeDocument/2006/relationships/image" Target="../media/image11800.png"/><Relationship Id="rId43" Type="http://schemas.openxmlformats.org/officeDocument/2006/relationships/image" Target="../media/image10620.png"/><Relationship Id="rId139" Type="http://schemas.openxmlformats.org/officeDocument/2006/relationships/image" Target="../media/image11100.png"/><Relationship Id="rId290" Type="http://schemas.openxmlformats.org/officeDocument/2006/relationships/customXml" Target="../ink/ink1711.xml"/><Relationship Id="rId304" Type="http://schemas.openxmlformats.org/officeDocument/2006/relationships/customXml" Target="../ink/ink1718.xml"/><Relationship Id="rId346" Type="http://schemas.openxmlformats.org/officeDocument/2006/relationships/customXml" Target="../ink/ink1739.xml"/><Relationship Id="rId388" Type="http://schemas.openxmlformats.org/officeDocument/2006/relationships/customXml" Target="../ink/ink1760.xml"/><Relationship Id="rId85" Type="http://schemas.openxmlformats.org/officeDocument/2006/relationships/image" Target="../media/image10830.png"/><Relationship Id="rId150" Type="http://schemas.openxmlformats.org/officeDocument/2006/relationships/customXml" Target="../ink/ink1641.xml"/><Relationship Id="rId192" Type="http://schemas.openxmlformats.org/officeDocument/2006/relationships/customXml" Target="../ink/ink1662.xml"/><Relationship Id="rId206" Type="http://schemas.openxmlformats.org/officeDocument/2006/relationships/customXml" Target="../ink/ink1669.xml"/><Relationship Id="rId413" Type="http://schemas.openxmlformats.org/officeDocument/2006/relationships/image" Target="../media/image12470.png"/><Relationship Id="rId248" Type="http://schemas.openxmlformats.org/officeDocument/2006/relationships/customXml" Target="../ink/ink1690.xml"/><Relationship Id="rId12" Type="http://schemas.openxmlformats.org/officeDocument/2006/relationships/customXml" Target="../ink/ink1572.xml"/><Relationship Id="rId108" Type="http://schemas.openxmlformats.org/officeDocument/2006/relationships/customXml" Target="../ink/ink1620.xml"/><Relationship Id="rId315" Type="http://schemas.openxmlformats.org/officeDocument/2006/relationships/image" Target="../media/image11980.png"/><Relationship Id="rId357" Type="http://schemas.openxmlformats.org/officeDocument/2006/relationships/image" Target="../media/image12190.png"/><Relationship Id="rId54" Type="http://schemas.openxmlformats.org/officeDocument/2006/relationships/customXml" Target="../ink/ink1593.xml"/><Relationship Id="rId96" Type="http://schemas.openxmlformats.org/officeDocument/2006/relationships/customXml" Target="../ink/ink1614.xml"/><Relationship Id="rId161" Type="http://schemas.openxmlformats.org/officeDocument/2006/relationships/image" Target="../media/image11210.png"/><Relationship Id="rId217" Type="http://schemas.openxmlformats.org/officeDocument/2006/relationships/image" Target="../media/image11490.png"/><Relationship Id="rId399" Type="http://schemas.openxmlformats.org/officeDocument/2006/relationships/image" Target="../media/image12400.png"/><Relationship Id="rId259" Type="http://schemas.openxmlformats.org/officeDocument/2006/relationships/image" Target="../media/image11700.png"/><Relationship Id="rId23" Type="http://schemas.openxmlformats.org/officeDocument/2006/relationships/image" Target="../media/image10520.png"/><Relationship Id="rId119" Type="http://schemas.openxmlformats.org/officeDocument/2006/relationships/image" Target="../media/image11000.png"/><Relationship Id="rId270" Type="http://schemas.openxmlformats.org/officeDocument/2006/relationships/customXml" Target="../ink/ink1701.xml"/><Relationship Id="rId326" Type="http://schemas.openxmlformats.org/officeDocument/2006/relationships/customXml" Target="../ink/ink1729.xml"/><Relationship Id="rId65" Type="http://schemas.openxmlformats.org/officeDocument/2006/relationships/image" Target="../media/image10730.png"/><Relationship Id="rId130" Type="http://schemas.openxmlformats.org/officeDocument/2006/relationships/customXml" Target="../ink/ink1631.xml"/><Relationship Id="rId368" Type="http://schemas.openxmlformats.org/officeDocument/2006/relationships/customXml" Target="../ink/ink1750.xml"/><Relationship Id="rId172" Type="http://schemas.openxmlformats.org/officeDocument/2006/relationships/customXml" Target="../ink/ink1652.xml"/><Relationship Id="rId228" Type="http://schemas.openxmlformats.org/officeDocument/2006/relationships/customXml" Target="../ink/ink1680.xml"/><Relationship Id="rId281" Type="http://schemas.openxmlformats.org/officeDocument/2006/relationships/image" Target="../media/image11810.png"/><Relationship Id="rId337" Type="http://schemas.openxmlformats.org/officeDocument/2006/relationships/image" Target="../media/image12090.png"/><Relationship Id="rId34" Type="http://schemas.openxmlformats.org/officeDocument/2006/relationships/customXml" Target="../ink/ink1583.xml"/><Relationship Id="rId76" Type="http://schemas.openxmlformats.org/officeDocument/2006/relationships/customXml" Target="../ink/ink1604.xml"/><Relationship Id="rId141" Type="http://schemas.openxmlformats.org/officeDocument/2006/relationships/image" Target="../media/image11110.png"/><Relationship Id="rId379" Type="http://schemas.openxmlformats.org/officeDocument/2006/relationships/image" Target="../media/image12300.png"/><Relationship Id="rId7" Type="http://schemas.openxmlformats.org/officeDocument/2006/relationships/image" Target="../media/image10440.png"/><Relationship Id="rId183" Type="http://schemas.openxmlformats.org/officeDocument/2006/relationships/image" Target="../media/image11320.png"/><Relationship Id="rId239" Type="http://schemas.openxmlformats.org/officeDocument/2006/relationships/image" Target="../media/image11600.png"/><Relationship Id="rId390" Type="http://schemas.openxmlformats.org/officeDocument/2006/relationships/customXml" Target="../ink/ink1761.xml"/><Relationship Id="rId404" Type="http://schemas.openxmlformats.org/officeDocument/2006/relationships/customXml" Target="../ink/ink1768.xml"/><Relationship Id="rId250" Type="http://schemas.openxmlformats.org/officeDocument/2006/relationships/customXml" Target="../ink/ink1691.xml"/><Relationship Id="rId292" Type="http://schemas.openxmlformats.org/officeDocument/2006/relationships/customXml" Target="../ink/ink1712.xml"/><Relationship Id="rId306" Type="http://schemas.openxmlformats.org/officeDocument/2006/relationships/customXml" Target="../ink/ink1719.xml"/><Relationship Id="rId45" Type="http://schemas.openxmlformats.org/officeDocument/2006/relationships/image" Target="../media/image10630.png"/><Relationship Id="rId87" Type="http://schemas.openxmlformats.org/officeDocument/2006/relationships/image" Target="../media/image10840.png"/><Relationship Id="rId110" Type="http://schemas.openxmlformats.org/officeDocument/2006/relationships/customXml" Target="../ink/ink1621.xml"/><Relationship Id="rId348" Type="http://schemas.openxmlformats.org/officeDocument/2006/relationships/customXml" Target="../ink/ink1740.xml"/><Relationship Id="rId152" Type="http://schemas.openxmlformats.org/officeDocument/2006/relationships/customXml" Target="../ink/ink1642.xml"/><Relationship Id="rId194" Type="http://schemas.openxmlformats.org/officeDocument/2006/relationships/customXml" Target="../ink/ink1663.xml"/><Relationship Id="rId208" Type="http://schemas.openxmlformats.org/officeDocument/2006/relationships/customXml" Target="../ink/ink1670.xml"/><Relationship Id="rId415" Type="http://schemas.openxmlformats.org/officeDocument/2006/relationships/image" Target="../media/image12480.png"/><Relationship Id="rId261" Type="http://schemas.openxmlformats.org/officeDocument/2006/relationships/image" Target="../media/image11710.png"/><Relationship Id="rId14" Type="http://schemas.openxmlformats.org/officeDocument/2006/relationships/customXml" Target="../ink/ink1573.xml"/><Relationship Id="rId56" Type="http://schemas.openxmlformats.org/officeDocument/2006/relationships/customXml" Target="../ink/ink1594.xml"/><Relationship Id="rId317" Type="http://schemas.openxmlformats.org/officeDocument/2006/relationships/image" Target="../media/image11990.png"/><Relationship Id="rId359" Type="http://schemas.openxmlformats.org/officeDocument/2006/relationships/image" Target="../media/image12200.png"/><Relationship Id="rId98" Type="http://schemas.openxmlformats.org/officeDocument/2006/relationships/customXml" Target="../ink/ink1615.xml"/><Relationship Id="rId121" Type="http://schemas.openxmlformats.org/officeDocument/2006/relationships/image" Target="../media/image11010.png"/><Relationship Id="rId163" Type="http://schemas.openxmlformats.org/officeDocument/2006/relationships/image" Target="../media/image11220.png"/><Relationship Id="rId219" Type="http://schemas.openxmlformats.org/officeDocument/2006/relationships/image" Target="../media/image11500.png"/><Relationship Id="rId370" Type="http://schemas.openxmlformats.org/officeDocument/2006/relationships/customXml" Target="../ink/ink1751.xml"/><Relationship Id="rId230" Type="http://schemas.openxmlformats.org/officeDocument/2006/relationships/customXml" Target="../ink/ink1681.xml"/><Relationship Id="rId25" Type="http://schemas.openxmlformats.org/officeDocument/2006/relationships/image" Target="../media/image10530.png"/><Relationship Id="rId67" Type="http://schemas.openxmlformats.org/officeDocument/2006/relationships/image" Target="../media/image10740.png"/><Relationship Id="rId272" Type="http://schemas.openxmlformats.org/officeDocument/2006/relationships/customXml" Target="../ink/ink1702.xml"/><Relationship Id="rId328" Type="http://schemas.openxmlformats.org/officeDocument/2006/relationships/customXml" Target="../ink/ink1730.xml"/><Relationship Id="rId132" Type="http://schemas.openxmlformats.org/officeDocument/2006/relationships/customXml" Target="../ink/ink1632.xml"/><Relationship Id="rId174" Type="http://schemas.openxmlformats.org/officeDocument/2006/relationships/customXml" Target="../ink/ink1653.xml"/><Relationship Id="rId381" Type="http://schemas.openxmlformats.org/officeDocument/2006/relationships/image" Target="../media/image12310.png"/><Relationship Id="rId241" Type="http://schemas.openxmlformats.org/officeDocument/2006/relationships/image" Target="../media/image11610.png"/><Relationship Id="rId36" Type="http://schemas.openxmlformats.org/officeDocument/2006/relationships/customXml" Target="../ink/ink1584.xml"/><Relationship Id="rId283" Type="http://schemas.openxmlformats.org/officeDocument/2006/relationships/image" Target="../media/image11820.png"/><Relationship Id="rId339" Type="http://schemas.openxmlformats.org/officeDocument/2006/relationships/image" Target="../media/image12100.png"/><Relationship Id="rId78" Type="http://schemas.openxmlformats.org/officeDocument/2006/relationships/customXml" Target="../ink/ink1605.xml"/><Relationship Id="rId101" Type="http://schemas.openxmlformats.org/officeDocument/2006/relationships/image" Target="../media/image10910.png"/><Relationship Id="rId143" Type="http://schemas.openxmlformats.org/officeDocument/2006/relationships/image" Target="../media/image11120.png"/><Relationship Id="rId185" Type="http://schemas.openxmlformats.org/officeDocument/2006/relationships/image" Target="../media/image11330.png"/><Relationship Id="rId350" Type="http://schemas.openxmlformats.org/officeDocument/2006/relationships/customXml" Target="../ink/ink1741.xml"/><Relationship Id="rId406" Type="http://schemas.openxmlformats.org/officeDocument/2006/relationships/customXml" Target="../ink/ink1769.xml"/><Relationship Id="rId9" Type="http://schemas.openxmlformats.org/officeDocument/2006/relationships/image" Target="../media/image10450.png"/><Relationship Id="rId210" Type="http://schemas.openxmlformats.org/officeDocument/2006/relationships/customXml" Target="../ink/ink1671.xml"/><Relationship Id="rId392" Type="http://schemas.openxmlformats.org/officeDocument/2006/relationships/customXml" Target="../ink/ink1762.xml"/><Relationship Id="rId252" Type="http://schemas.openxmlformats.org/officeDocument/2006/relationships/customXml" Target="../ink/ink1692.xml"/><Relationship Id="rId294" Type="http://schemas.openxmlformats.org/officeDocument/2006/relationships/customXml" Target="../ink/ink1713.xml"/><Relationship Id="rId308" Type="http://schemas.openxmlformats.org/officeDocument/2006/relationships/customXml" Target="../ink/ink1720.xml"/><Relationship Id="rId47" Type="http://schemas.openxmlformats.org/officeDocument/2006/relationships/image" Target="../media/image10640.png"/><Relationship Id="rId89" Type="http://schemas.openxmlformats.org/officeDocument/2006/relationships/image" Target="../media/image10850.png"/><Relationship Id="rId112" Type="http://schemas.openxmlformats.org/officeDocument/2006/relationships/customXml" Target="../ink/ink1622.xml"/><Relationship Id="rId154" Type="http://schemas.openxmlformats.org/officeDocument/2006/relationships/customXml" Target="../ink/ink1643.xml"/><Relationship Id="rId361" Type="http://schemas.openxmlformats.org/officeDocument/2006/relationships/image" Target="../media/image12210.png"/><Relationship Id="rId196" Type="http://schemas.openxmlformats.org/officeDocument/2006/relationships/customXml" Target="../ink/ink1664.xml"/><Relationship Id="rId417" Type="http://schemas.openxmlformats.org/officeDocument/2006/relationships/image" Target="../media/image12490.png"/><Relationship Id="rId16" Type="http://schemas.openxmlformats.org/officeDocument/2006/relationships/customXml" Target="../ink/ink1574.xml"/><Relationship Id="rId221" Type="http://schemas.openxmlformats.org/officeDocument/2006/relationships/image" Target="../media/image11510.png"/><Relationship Id="rId263" Type="http://schemas.openxmlformats.org/officeDocument/2006/relationships/image" Target="../media/image11720.png"/><Relationship Id="rId319" Type="http://schemas.openxmlformats.org/officeDocument/2006/relationships/image" Target="../media/image12000.png"/><Relationship Id="rId58" Type="http://schemas.openxmlformats.org/officeDocument/2006/relationships/customXml" Target="../ink/ink1595.xml"/><Relationship Id="rId123" Type="http://schemas.openxmlformats.org/officeDocument/2006/relationships/image" Target="../media/image11020.png"/><Relationship Id="rId330" Type="http://schemas.openxmlformats.org/officeDocument/2006/relationships/customXml" Target="../ink/ink1731.xml"/><Relationship Id="rId165" Type="http://schemas.openxmlformats.org/officeDocument/2006/relationships/image" Target="../media/image11230.png"/><Relationship Id="rId372" Type="http://schemas.openxmlformats.org/officeDocument/2006/relationships/customXml" Target="../ink/ink1752.xml"/><Relationship Id="rId232" Type="http://schemas.openxmlformats.org/officeDocument/2006/relationships/customXml" Target="../ink/ink1682.xml"/><Relationship Id="rId274" Type="http://schemas.openxmlformats.org/officeDocument/2006/relationships/customXml" Target="../ink/ink1703.xml"/><Relationship Id="rId27" Type="http://schemas.openxmlformats.org/officeDocument/2006/relationships/image" Target="../media/image10540.png"/><Relationship Id="rId69" Type="http://schemas.openxmlformats.org/officeDocument/2006/relationships/image" Target="../media/image10750.png"/><Relationship Id="rId134" Type="http://schemas.openxmlformats.org/officeDocument/2006/relationships/customXml" Target="../ink/ink1633.xml"/><Relationship Id="rId80" Type="http://schemas.openxmlformats.org/officeDocument/2006/relationships/customXml" Target="../ink/ink1606.xml"/><Relationship Id="rId176" Type="http://schemas.openxmlformats.org/officeDocument/2006/relationships/customXml" Target="../ink/ink1654.xml"/><Relationship Id="rId341" Type="http://schemas.openxmlformats.org/officeDocument/2006/relationships/image" Target="../media/image12110.png"/><Relationship Id="rId383" Type="http://schemas.openxmlformats.org/officeDocument/2006/relationships/image" Target="../media/image12320.png"/><Relationship Id="rId201" Type="http://schemas.openxmlformats.org/officeDocument/2006/relationships/image" Target="../media/image11410.png"/><Relationship Id="rId222" Type="http://schemas.openxmlformats.org/officeDocument/2006/relationships/customXml" Target="../ink/ink1677.xml"/><Relationship Id="rId243" Type="http://schemas.openxmlformats.org/officeDocument/2006/relationships/image" Target="../media/image11620.png"/><Relationship Id="rId264" Type="http://schemas.openxmlformats.org/officeDocument/2006/relationships/customXml" Target="../ink/ink1698.xml"/><Relationship Id="rId285" Type="http://schemas.openxmlformats.org/officeDocument/2006/relationships/image" Target="../media/image11830.png"/><Relationship Id="rId17" Type="http://schemas.openxmlformats.org/officeDocument/2006/relationships/image" Target="../media/image10490.png"/><Relationship Id="rId38" Type="http://schemas.openxmlformats.org/officeDocument/2006/relationships/customXml" Target="../ink/ink1585.xml"/><Relationship Id="rId59" Type="http://schemas.openxmlformats.org/officeDocument/2006/relationships/image" Target="../media/image10700.png"/><Relationship Id="rId103" Type="http://schemas.openxmlformats.org/officeDocument/2006/relationships/image" Target="../media/image10920.png"/><Relationship Id="rId124" Type="http://schemas.openxmlformats.org/officeDocument/2006/relationships/customXml" Target="../ink/ink1628.xml"/><Relationship Id="rId310" Type="http://schemas.openxmlformats.org/officeDocument/2006/relationships/customXml" Target="../ink/ink1721.xml"/><Relationship Id="rId70" Type="http://schemas.openxmlformats.org/officeDocument/2006/relationships/customXml" Target="../ink/ink1601.xml"/><Relationship Id="rId91" Type="http://schemas.openxmlformats.org/officeDocument/2006/relationships/image" Target="../media/image10860.png"/><Relationship Id="rId145" Type="http://schemas.openxmlformats.org/officeDocument/2006/relationships/image" Target="../media/image11130.png"/><Relationship Id="rId166" Type="http://schemas.openxmlformats.org/officeDocument/2006/relationships/customXml" Target="../ink/ink1649.xml"/><Relationship Id="rId187" Type="http://schemas.openxmlformats.org/officeDocument/2006/relationships/image" Target="../media/image11340.png"/><Relationship Id="rId331" Type="http://schemas.openxmlformats.org/officeDocument/2006/relationships/image" Target="../media/image12060.png"/><Relationship Id="rId352" Type="http://schemas.openxmlformats.org/officeDocument/2006/relationships/customXml" Target="../ink/ink1742.xml"/><Relationship Id="rId373" Type="http://schemas.openxmlformats.org/officeDocument/2006/relationships/image" Target="../media/image12270.png"/><Relationship Id="rId394" Type="http://schemas.openxmlformats.org/officeDocument/2006/relationships/customXml" Target="../ink/ink1763.xml"/><Relationship Id="rId408" Type="http://schemas.openxmlformats.org/officeDocument/2006/relationships/customXml" Target="../ink/ink1770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672.xml"/><Relationship Id="rId233" Type="http://schemas.openxmlformats.org/officeDocument/2006/relationships/image" Target="../media/image11570.png"/><Relationship Id="rId254" Type="http://schemas.openxmlformats.org/officeDocument/2006/relationships/customXml" Target="../ink/ink1693.xml"/><Relationship Id="rId28" Type="http://schemas.openxmlformats.org/officeDocument/2006/relationships/customXml" Target="../ink/ink1580.xml"/><Relationship Id="rId49" Type="http://schemas.openxmlformats.org/officeDocument/2006/relationships/image" Target="../media/image10650.png"/><Relationship Id="rId114" Type="http://schemas.openxmlformats.org/officeDocument/2006/relationships/customXml" Target="../ink/ink1623.xml"/><Relationship Id="rId275" Type="http://schemas.openxmlformats.org/officeDocument/2006/relationships/image" Target="../media/image11780.png"/><Relationship Id="rId296" Type="http://schemas.openxmlformats.org/officeDocument/2006/relationships/customXml" Target="../ink/ink1714.xml"/><Relationship Id="rId300" Type="http://schemas.openxmlformats.org/officeDocument/2006/relationships/customXml" Target="../ink/ink1716.xml"/><Relationship Id="rId60" Type="http://schemas.openxmlformats.org/officeDocument/2006/relationships/customXml" Target="../ink/ink1596.xml"/><Relationship Id="rId81" Type="http://schemas.openxmlformats.org/officeDocument/2006/relationships/image" Target="../media/image10810.png"/><Relationship Id="rId135" Type="http://schemas.openxmlformats.org/officeDocument/2006/relationships/image" Target="../media/image11080.png"/><Relationship Id="rId156" Type="http://schemas.openxmlformats.org/officeDocument/2006/relationships/customXml" Target="../ink/ink1644.xml"/><Relationship Id="rId177" Type="http://schemas.openxmlformats.org/officeDocument/2006/relationships/image" Target="../media/image11290.png"/><Relationship Id="rId198" Type="http://schemas.openxmlformats.org/officeDocument/2006/relationships/customXml" Target="../ink/ink1665.xml"/><Relationship Id="rId321" Type="http://schemas.openxmlformats.org/officeDocument/2006/relationships/image" Target="../media/image12010.png"/><Relationship Id="rId342" Type="http://schemas.openxmlformats.org/officeDocument/2006/relationships/customXml" Target="../ink/ink1737.xml"/><Relationship Id="rId363" Type="http://schemas.openxmlformats.org/officeDocument/2006/relationships/image" Target="../media/image12220.png"/><Relationship Id="rId384" Type="http://schemas.openxmlformats.org/officeDocument/2006/relationships/customXml" Target="../ink/ink1758.xml"/><Relationship Id="rId202" Type="http://schemas.openxmlformats.org/officeDocument/2006/relationships/customXml" Target="../ink/ink1667.xml"/><Relationship Id="rId223" Type="http://schemas.openxmlformats.org/officeDocument/2006/relationships/image" Target="../media/image11520.png"/><Relationship Id="rId244" Type="http://schemas.openxmlformats.org/officeDocument/2006/relationships/customXml" Target="../ink/ink1688.xml"/><Relationship Id="rId18" Type="http://schemas.openxmlformats.org/officeDocument/2006/relationships/customXml" Target="../ink/ink1575.xml"/><Relationship Id="rId39" Type="http://schemas.openxmlformats.org/officeDocument/2006/relationships/image" Target="../media/image10600.png"/><Relationship Id="rId265" Type="http://schemas.openxmlformats.org/officeDocument/2006/relationships/image" Target="../media/image11730.png"/><Relationship Id="rId286" Type="http://schemas.openxmlformats.org/officeDocument/2006/relationships/customXml" Target="../ink/ink1709.xml"/><Relationship Id="rId50" Type="http://schemas.openxmlformats.org/officeDocument/2006/relationships/customXml" Target="../ink/ink1591.xml"/><Relationship Id="rId104" Type="http://schemas.openxmlformats.org/officeDocument/2006/relationships/customXml" Target="../ink/ink1618.xml"/><Relationship Id="rId125" Type="http://schemas.openxmlformats.org/officeDocument/2006/relationships/image" Target="../media/image11030.png"/><Relationship Id="rId146" Type="http://schemas.openxmlformats.org/officeDocument/2006/relationships/customXml" Target="../ink/ink1639.xml"/><Relationship Id="rId167" Type="http://schemas.openxmlformats.org/officeDocument/2006/relationships/image" Target="../media/image11240.png"/><Relationship Id="rId188" Type="http://schemas.openxmlformats.org/officeDocument/2006/relationships/customXml" Target="../ink/ink1660.xml"/><Relationship Id="rId311" Type="http://schemas.openxmlformats.org/officeDocument/2006/relationships/image" Target="../media/image11960.png"/><Relationship Id="rId332" Type="http://schemas.openxmlformats.org/officeDocument/2006/relationships/customXml" Target="../ink/ink1732.xml"/><Relationship Id="rId353" Type="http://schemas.openxmlformats.org/officeDocument/2006/relationships/image" Target="../media/image12170.png"/><Relationship Id="rId374" Type="http://schemas.openxmlformats.org/officeDocument/2006/relationships/customXml" Target="../ink/ink1753.xml"/><Relationship Id="rId395" Type="http://schemas.openxmlformats.org/officeDocument/2006/relationships/image" Target="../media/image12380.png"/><Relationship Id="rId409" Type="http://schemas.openxmlformats.org/officeDocument/2006/relationships/image" Target="../media/image12450.png"/><Relationship Id="rId71" Type="http://schemas.openxmlformats.org/officeDocument/2006/relationships/image" Target="../media/image10760.png"/><Relationship Id="rId92" Type="http://schemas.openxmlformats.org/officeDocument/2006/relationships/customXml" Target="../ink/ink1612.xml"/><Relationship Id="rId213" Type="http://schemas.openxmlformats.org/officeDocument/2006/relationships/image" Target="../media/image11470.png"/><Relationship Id="rId234" Type="http://schemas.openxmlformats.org/officeDocument/2006/relationships/customXml" Target="../ink/ink1683.xml"/><Relationship Id="rId2" Type="http://schemas.openxmlformats.org/officeDocument/2006/relationships/customXml" Target="../ink/ink1567.xml"/><Relationship Id="rId29" Type="http://schemas.openxmlformats.org/officeDocument/2006/relationships/image" Target="../media/image10550.png"/><Relationship Id="rId255" Type="http://schemas.openxmlformats.org/officeDocument/2006/relationships/image" Target="../media/image11680.png"/><Relationship Id="rId276" Type="http://schemas.openxmlformats.org/officeDocument/2006/relationships/customXml" Target="../ink/ink1704.xml"/><Relationship Id="rId297" Type="http://schemas.openxmlformats.org/officeDocument/2006/relationships/image" Target="../media/image11890.png"/><Relationship Id="rId40" Type="http://schemas.openxmlformats.org/officeDocument/2006/relationships/customXml" Target="../ink/ink1586.xml"/><Relationship Id="rId115" Type="http://schemas.openxmlformats.org/officeDocument/2006/relationships/image" Target="../media/image10980.png"/><Relationship Id="rId136" Type="http://schemas.openxmlformats.org/officeDocument/2006/relationships/customXml" Target="../ink/ink1634.xml"/><Relationship Id="rId157" Type="http://schemas.openxmlformats.org/officeDocument/2006/relationships/image" Target="../media/image11190.png"/><Relationship Id="rId178" Type="http://schemas.openxmlformats.org/officeDocument/2006/relationships/customXml" Target="../ink/ink1655.xml"/><Relationship Id="rId301" Type="http://schemas.openxmlformats.org/officeDocument/2006/relationships/image" Target="../media/image11910.png"/><Relationship Id="rId322" Type="http://schemas.openxmlformats.org/officeDocument/2006/relationships/customXml" Target="../ink/ink1727.xml"/><Relationship Id="rId343" Type="http://schemas.openxmlformats.org/officeDocument/2006/relationships/image" Target="../media/image12120.png"/><Relationship Id="rId364" Type="http://schemas.openxmlformats.org/officeDocument/2006/relationships/customXml" Target="../ink/ink1748.xml"/><Relationship Id="rId61" Type="http://schemas.openxmlformats.org/officeDocument/2006/relationships/image" Target="../media/image10710.png"/><Relationship Id="rId82" Type="http://schemas.openxmlformats.org/officeDocument/2006/relationships/customXml" Target="../ink/ink1607.xml"/><Relationship Id="rId199" Type="http://schemas.openxmlformats.org/officeDocument/2006/relationships/image" Target="../media/image11400.png"/><Relationship Id="rId203" Type="http://schemas.openxmlformats.org/officeDocument/2006/relationships/image" Target="../media/image11420.png"/><Relationship Id="rId385" Type="http://schemas.openxmlformats.org/officeDocument/2006/relationships/image" Target="../media/image12330.png"/><Relationship Id="rId19" Type="http://schemas.openxmlformats.org/officeDocument/2006/relationships/image" Target="../media/image10500.png"/><Relationship Id="rId224" Type="http://schemas.openxmlformats.org/officeDocument/2006/relationships/customXml" Target="../ink/ink1678.xml"/><Relationship Id="rId245" Type="http://schemas.openxmlformats.org/officeDocument/2006/relationships/image" Target="../media/image11630.png"/><Relationship Id="rId266" Type="http://schemas.openxmlformats.org/officeDocument/2006/relationships/customXml" Target="../ink/ink1699.xml"/><Relationship Id="rId287" Type="http://schemas.openxmlformats.org/officeDocument/2006/relationships/image" Target="../media/image11840.png"/><Relationship Id="rId410" Type="http://schemas.openxmlformats.org/officeDocument/2006/relationships/customXml" Target="../ink/ink1771.xml"/><Relationship Id="rId30" Type="http://schemas.openxmlformats.org/officeDocument/2006/relationships/customXml" Target="../ink/ink1581.xml"/><Relationship Id="rId105" Type="http://schemas.openxmlformats.org/officeDocument/2006/relationships/image" Target="../media/image10930.png"/><Relationship Id="rId126" Type="http://schemas.openxmlformats.org/officeDocument/2006/relationships/customXml" Target="../ink/ink1629.xml"/><Relationship Id="rId147" Type="http://schemas.openxmlformats.org/officeDocument/2006/relationships/image" Target="../media/image11140.png"/><Relationship Id="rId168" Type="http://schemas.openxmlformats.org/officeDocument/2006/relationships/customXml" Target="../ink/ink1650.xml"/><Relationship Id="rId312" Type="http://schemas.openxmlformats.org/officeDocument/2006/relationships/customXml" Target="../ink/ink1722.xml"/><Relationship Id="rId333" Type="http://schemas.openxmlformats.org/officeDocument/2006/relationships/image" Target="../media/image12070.png"/><Relationship Id="rId354" Type="http://schemas.openxmlformats.org/officeDocument/2006/relationships/customXml" Target="../ink/ink1743.xml"/><Relationship Id="rId51" Type="http://schemas.openxmlformats.org/officeDocument/2006/relationships/image" Target="../media/image10660.png"/><Relationship Id="rId72" Type="http://schemas.openxmlformats.org/officeDocument/2006/relationships/customXml" Target="../ink/ink1602.xml"/><Relationship Id="rId93" Type="http://schemas.openxmlformats.org/officeDocument/2006/relationships/image" Target="../media/image10870.png"/><Relationship Id="rId189" Type="http://schemas.openxmlformats.org/officeDocument/2006/relationships/image" Target="../media/image11350.png"/><Relationship Id="rId375" Type="http://schemas.openxmlformats.org/officeDocument/2006/relationships/image" Target="../media/image12280.png"/><Relationship Id="rId396" Type="http://schemas.openxmlformats.org/officeDocument/2006/relationships/customXml" Target="../ink/ink1764.xml"/><Relationship Id="rId3" Type="http://schemas.openxmlformats.org/officeDocument/2006/relationships/image" Target="../media/image9020.png"/><Relationship Id="rId214" Type="http://schemas.openxmlformats.org/officeDocument/2006/relationships/customXml" Target="../ink/ink1673.xml"/><Relationship Id="rId235" Type="http://schemas.openxmlformats.org/officeDocument/2006/relationships/image" Target="../media/image11580.png"/><Relationship Id="rId256" Type="http://schemas.openxmlformats.org/officeDocument/2006/relationships/customXml" Target="../ink/ink1694.xml"/><Relationship Id="rId277" Type="http://schemas.openxmlformats.org/officeDocument/2006/relationships/image" Target="../media/image11790.png"/><Relationship Id="rId298" Type="http://schemas.openxmlformats.org/officeDocument/2006/relationships/customXml" Target="../ink/ink1715.xml"/><Relationship Id="rId400" Type="http://schemas.openxmlformats.org/officeDocument/2006/relationships/customXml" Target="../ink/ink1766.xml"/><Relationship Id="rId116" Type="http://schemas.openxmlformats.org/officeDocument/2006/relationships/customXml" Target="../ink/ink1624.xml"/><Relationship Id="rId137" Type="http://schemas.openxmlformats.org/officeDocument/2006/relationships/image" Target="../media/image11090.png"/><Relationship Id="rId158" Type="http://schemas.openxmlformats.org/officeDocument/2006/relationships/customXml" Target="../ink/ink1645.xml"/><Relationship Id="rId302" Type="http://schemas.openxmlformats.org/officeDocument/2006/relationships/customXml" Target="../ink/ink1717.xml"/><Relationship Id="rId323" Type="http://schemas.openxmlformats.org/officeDocument/2006/relationships/image" Target="../media/image12020.png"/><Relationship Id="rId344" Type="http://schemas.openxmlformats.org/officeDocument/2006/relationships/customXml" Target="../ink/ink1738.xml"/><Relationship Id="rId20" Type="http://schemas.openxmlformats.org/officeDocument/2006/relationships/customXml" Target="../ink/ink1576.xml"/><Relationship Id="rId41" Type="http://schemas.openxmlformats.org/officeDocument/2006/relationships/image" Target="../media/image10610.png"/><Relationship Id="rId62" Type="http://schemas.openxmlformats.org/officeDocument/2006/relationships/customXml" Target="../ink/ink1597.xml"/><Relationship Id="rId83" Type="http://schemas.openxmlformats.org/officeDocument/2006/relationships/image" Target="../media/image10820.png"/><Relationship Id="rId179" Type="http://schemas.openxmlformats.org/officeDocument/2006/relationships/image" Target="../media/image11300.png"/><Relationship Id="rId365" Type="http://schemas.openxmlformats.org/officeDocument/2006/relationships/image" Target="../media/image12230.png"/><Relationship Id="rId386" Type="http://schemas.openxmlformats.org/officeDocument/2006/relationships/customXml" Target="../ink/ink1759.xml"/><Relationship Id="rId190" Type="http://schemas.openxmlformats.org/officeDocument/2006/relationships/customXml" Target="../ink/ink1661.xml"/><Relationship Id="rId204" Type="http://schemas.openxmlformats.org/officeDocument/2006/relationships/customXml" Target="../ink/ink1668.xml"/><Relationship Id="rId225" Type="http://schemas.openxmlformats.org/officeDocument/2006/relationships/image" Target="../media/image11530.png"/><Relationship Id="rId246" Type="http://schemas.openxmlformats.org/officeDocument/2006/relationships/customXml" Target="../ink/ink1689.xml"/><Relationship Id="rId267" Type="http://schemas.openxmlformats.org/officeDocument/2006/relationships/image" Target="../media/image11740.png"/><Relationship Id="rId288" Type="http://schemas.openxmlformats.org/officeDocument/2006/relationships/customXml" Target="../ink/ink1710.xml"/><Relationship Id="rId411" Type="http://schemas.openxmlformats.org/officeDocument/2006/relationships/image" Target="../media/image12460.png"/><Relationship Id="rId106" Type="http://schemas.openxmlformats.org/officeDocument/2006/relationships/customXml" Target="../ink/ink1619.xml"/><Relationship Id="rId127" Type="http://schemas.openxmlformats.org/officeDocument/2006/relationships/image" Target="../media/image11040.png"/><Relationship Id="rId313" Type="http://schemas.openxmlformats.org/officeDocument/2006/relationships/image" Target="../media/image11970.png"/><Relationship Id="rId10" Type="http://schemas.openxmlformats.org/officeDocument/2006/relationships/customXml" Target="../ink/ink1571.xml"/><Relationship Id="rId31" Type="http://schemas.openxmlformats.org/officeDocument/2006/relationships/image" Target="../media/image10560.png"/><Relationship Id="rId52" Type="http://schemas.openxmlformats.org/officeDocument/2006/relationships/customXml" Target="../ink/ink1592.xml"/><Relationship Id="rId73" Type="http://schemas.openxmlformats.org/officeDocument/2006/relationships/image" Target="../media/image10770.png"/><Relationship Id="rId94" Type="http://schemas.openxmlformats.org/officeDocument/2006/relationships/customXml" Target="../ink/ink1613.xml"/><Relationship Id="rId148" Type="http://schemas.openxmlformats.org/officeDocument/2006/relationships/customXml" Target="../ink/ink1640.xml"/><Relationship Id="rId169" Type="http://schemas.openxmlformats.org/officeDocument/2006/relationships/image" Target="../media/image11250.png"/><Relationship Id="rId334" Type="http://schemas.openxmlformats.org/officeDocument/2006/relationships/customXml" Target="../ink/ink1733.xml"/><Relationship Id="rId355" Type="http://schemas.openxmlformats.org/officeDocument/2006/relationships/image" Target="../media/image12180.png"/><Relationship Id="rId376" Type="http://schemas.openxmlformats.org/officeDocument/2006/relationships/customXml" Target="../ink/ink1754.xml"/><Relationship Id="rId397" Type="http://schemas.openxmlformats.org/officeDocument/2006/relationships/image" Target="../media/image12390.png"/><Relationship Id="rId4" Type="http://schemas.openxmlformats.org/officeDocument/2006/relationships/customXml" Target="../ink/ink1568.xml"/><Relationship Id="rId180" Type="http://schemas.openxmlformats.org/officeDocument/2006/relationships/customXml" Target="../ink/ink1656.xml"/><Relationship Id="rId215" Type="http://schemas.openxmlformats.org/officeDocument/2006/relationships/image" Target="../media/image11480.png"/><Relationship Id="rId236" Type="http://schemas.openxmlformats.org/officeDocument/2006/relationships/customXml" Target="../ink/ink1684.xml"/><Relationship Id="rId257" Type="http://schemas.openxmlformats.org/officeDocument/2006/relationships/image" Target="../media/image11690.png"/><Relationship Id="rId278" Type="http://schemas.openxmlformats.org/officeDocument/2006/relationships/customXml" Target="../ink/ink1705.xml"/><Relationship Id="rId401" Type="http://schemas.openxmlformats.org/officeDocument/2006/relationships/image" Target="../media/image12410.png"/><Relationship Id="rId303" Type="http://schemas.openxmlformats.org/officeDocument/2006/relationships/image" Target="../media/image11920.png"/><Relationship Id="rId42" Type="http://schemas.openxmlformats.org/officeDocument/2006/relationships/customXml" Target="../ink/ink1587.xml"/><Relationship Id="rId84" Type="http://schemas.openxmlformats.org/officeDocument/2006/relationships/customXml" Target="../ink/ink1608.xml"/><Relationship Id="rId138" Type="http://schemas.openxmlformats.org/officeDocument/2006/relationships/customXml" Target="../ink/ink1635.xml"/><Relationship Id="rId345" Type="http://schemas.openxmlformats.org/officeDocument/2006/relationships/image" Target="../media/image12130.png"/><Relationship Id="rId387" Type="http://schemas.openxmlformats.org/officeDocument/2006/relationships/image" Target="../media/image12340.png"/><Relationship Id="rId191" Type="http://schemas.openxmlformats.org/officeDocument/2006/relationships/image" Target="../media/image11360.png"/><Relationship Id="rId205" Type="http://schemas.openxmlformats.org/officeDocument/2006/relationships/image" Target="../media/image11430.png"/><Relationship Id="rId247" Type="http://schemas.openxmlformats.org/officeDocument/2006/relationships/image" Target="../media/image11640.png"/><Relationship Id="rId412" Type="http://schemas.openxmlformats.org/officeDocument/2006/relationships/customXml" Target="../ink/ink1772.xml"/><Relationship Id="rId107" Type="http://schemas.openxmlformats.org/officeDocument/2006/relationships/image" Target="../media/image10940.png"/><Relationship Id="rId289" Type="http://schemas.openxmlformats.org/officeDocument/2006/relationships/image" Target="../media/image11850.png"/><Relationship Id="rId11" Type="http://schemas.openxmlformats.org/officeDocument/2006/relationships/image" Target="../media/image10460.png"/><Relationship Id="rId53" Type="http://schemas.openxmlformats.org/officeDocument/2006/relationships/image" Target="../media/image10670.png"/><Relationship Id="rId149" Type="http://schemas.openxmlformats.org/officeDocument/2006/relationships/image" Target="../media/image11150.png"/><Relationship Id="rId314" Type="http://schemas.openxmlformats.org/officeDocument/2006/relationships/customXml" Target="../ink/ink1723.xml"/><Relationship Id="rId356" Type="http://schemas.openxmlformats.org/officeDocument/2006/relationships/customXml" Target="../ink/ink1744.xml"/><Relationship Id="rId398" Type="http://schemas.openxmlformats.org/officeDocument/2006/relationships/customXml" Target="../ink/ink1765.xml"/><Relationship Id="rId95" Type="http://schemas.openxmlformats.org/officeDocument/2006/relationships/image" Target="../media/image10880.png"/><Relationship Id="rId160" Type="http://schemas.openxmlformats.org/officeDocument/2006/relationships/customXml" Target="../ink/ink1646.xml"/><Relationship Id="rId216" Type="http://schemas.openxmlformats.org/officeDocument/2006/relationships/customXml" Target="../ink/ink1674.xml"/><Relationship Id="rId258" Type="http://schemas.openxmlformats.org/officeDocument/2006/relationships/customXml" Target="../ink/ink1695.xml"/><Relationship Id="rId22" Type="http://schemas.openxmlformats.org/officeDocument/2006/relationships/customXml" Target="../ink/ink1577.xml"/><Relationship Id="rId64" Type="http://schemas.openxmlformats.org/officeDocument/2006/relationships/customXml" Target="../ink/ink1598.xml"/><Relationship Id="rId118" Type="http://schemas.openxmlformats.org/officeDocument/2006/relationships/customXml" Target="../ink/ink1625.xml"/><Relationship Id="rId325" Type="http://schemas.openxmlformats.org/officeDocument/2006/relationships/image" Target="../media/image12030.png"/><Relationship Id="rId367" Type="http://schemas.openxmlformats.org/officeDocument/2006/relationships/image" Target="../media/image12240.png"/><Relationship Id="rId171" Type="http://schemas.openxmlformats.org/officeDocument/2006/relationships/image" Target="../media/image11260.png"/><Relationship Id="rId227" Type="http://schemas.openxmlformats.org/officeDocument/2006/relationships/image" Target="../media/image11540.png"/><Relationship Id="rId269" Type="http://schemas.openxmlformats.org/officeDocument/2006/relationships/image" Target="../media/image11750.png"/><Relationship Id="rId33" Type="http://schemas.openxmlformats.org/officeDocument/2006/relationships/image" Target="../media/image10570.png"/><Relationship Id="rId129" Type="http://schemas.openxmlformats.org/officeDocument/2006/relationships/image" Target="../media/image11050.png"/><Relationship Id="rId280" Type="http://schemas.openxmlformats.org/officeDocument/2006/relationships/customXml" Target="../ink/ink1706.xml"/><Relationship Id="rId336" Type="http://schemas.openxmlformats.org/officeDocument/2006/relationships/customXml" Target="../ink/ink1734.xml"/><Relationship Id="rId75" Type="http://schemas.openxmlformats.org/officeDocument/2006/relationships/image" Target="../media/image10780.png"/><Relationship Id="rId140" Type="http://schemas.openxmlformats.org/officeDocument/2006/relationships/customXml" Target="../ink/ink1636.xml"/><Relationship Id="rId182" Type="http://schemas.openxmlformats.org/officeDocument/2006/relationships/customXml" Target="../ink/ink1657.xml"/><Relationship Id="rId378" Type="http://schemas.openxmlformats.org/officeDocument/2006/relationships/customXml" Target="../ink/ink1755.xml"/><Relationship Id="rId403" Type="http://schemas.openxmlformats.org/officeDocument/2006/relationships/image" Target="../media/image12420.png"/><Relationship Id="rId6" Type="http://schemas.openxmlformats.org/officeDocument/2006/relationships/customXml" Target="../ink/ink1569.xml"/><Relationship Id="rId238" Type="http://schemas.openxmlformats.org/officeDocument/2006/relationships/customXml" Target="../ink/ink1685.xml"/><Relationship Id="rId291" Type="http://schemas.openxmlformats.org/officeDocument/2006/relationships/image" Target="../media/image11860.png"/><Relationship Id="rId305" Type="http://schemas.openxmlformats.org/officeDocument/2006/relationships/image" Target="../media/image11930.png"/><Relationship Id="rId347" Type="http://schemas.openxmlformats.org/officeDocument/2006/relationships/image" Target="../media/image12140.png"/><Relationship Id="rId44" Type="http://schemas.openxmlformats.org/officeDocument/2006/relationships/customXml" Target="../ink/ink1588.xml"/><Relationship Id="rId86" Type="http://schemas.openxmlformats.org/officeDocument/2006/relationships/customXml" Target="../ink/ink1609.xml"/><Relationship Id="rId151" Type="http://schemas.openxmlformats.org/officeDocument/2006/relationships/image" Target="../media/image11160.png"/><Relationship Id="rId389" Type="http://schemas.openxmlformats.org/officeDocument/2006/relationships/image" Target="../media/image12350.png"/><Relationship Id="rId193" Type="http://schemas.openxmlformats.org/officeDocument/2006/relationships/image" Target="../media/image11370.png"/><Relationship Id="rId207" Type="http://schemas.openxmlformats.org/officeDocument/2006/relationships/image" Target="../media/image11440.png"/><Relationship Id="rId249" Type="http://schemas.openxmlformats.org/officeDocument/2006/relationships/image" Target="../media/image11650.png"/><Relationship Id="rId414" Type="http://schemas.openxmlformats.org/officeDocument/2006/relationships/customXml" Target="../ink/ink1773.xml"/><Relationship Id="rId13" Type="http://schemas.openxmlformats.org/officeDocument/2006/relationships/image" Target="../media/image10470.png"/><Relationship Id="rId109" Type="http://schemas.openxmlformats.org/officeDocument/2006/relationships/image" Target="../media/image10950.png"/><Relationship Id="rId260" Type="http://schemas.openxmlformats.org/officeDocument/2006/relationships/customXml" Target="../ink/ink1696.xml"/><Relationship Id="rId316" Type="http://schemas.openxmlformats.org/officeDocument/2006/relationships/customXml" Target="../ink/ink1724.xml"/><Relationship Id="rId55" Type="http://schemas.openxmlformats.org/officeDocument/2006/relationships/image" Target="../media/image10680.png"/><Relationship Id="rId97" Type="http://schemas.openxmlformats.org/officeDocument/2006/relationships/image" Target="../media/image10890.png"/><Relationship Id="rId120" Type="http://schemas.openxmlformats.org/officeDocument/2006/relationships/customXml" Target="../ink/ink1626.xml"/><Relationship Id="rId358" Type="http://schemas.openxmlformats.org/officeDocument/2006/relationships/customXml" Target="../ink/ink1745.xml"/><Relationship Id="rId162" Type="http://schemas.openxmlformats.org/officeDocument/2006/relationships/customXml" Target="../ink/ink1647.xml"/><Relationship Id="rId218" Type="http://schemas.openxmlformats.org/officeDocument/2006/relationships/customXml" Target="../ink/ink1675.xml"/><Relationship Id="rId271" Type="http://schemas.openxmlformats.org/officeDocument/2006/relationships/image" Target="../media/image11760.png"/><Relationship Id="rId24" Type="http://schemas.openxmlformats.org/officeDocument/2006/relationships/customXml" Target="../ink/ink1578.xml"/><Relationship Id="rId66" Type="http://schemas.openxmlformats.org/officeDocument/2006/relationships/customXml" Target="../ink/ink1599.xml"/><Relationship Id="rId131" Type="http://schemas.openxmlformats.org/officeDocument/2006/relationships/image" Target="../media/image11060.png"/><Relationship Id="rId327" Type="http://schemas.openxmlformats.org/officeDocument/2006/relationships/image" Target="../media/image12040.png"/><Relationship Id="rId369" Type="http://schemas.openxmlformats.org/officeDocument/2006/relationships/image" Target="../media/image12250.png"/><Relationship Id="rId173" Type="http://schemas.openxmlformats.org/officeDocument/2006/relationships/image" Target="../media/image11270.png"/><Relationship Id="rId229" Type="http://schemas.openxmlformats.org/officeDocument/2006/relationships/image" Target="../media/image11550.png"/><Relationship Id="rId380" Type="http://schemas.openxmlformats.org/officeDocument/2006/relationships/customXml" Target="../ink/ink1756.xml"/><Relationship Id="rId240" Type="http://schemas.openxmlformats.org/officeDocument/2006/relationships/customXml" Target="../ink/ink1686.xml"/><Relationship Id="rId35" Type="http://schemas.openxmlformats.org/officeDocument/2006/relationships/image" Target="../media/image10580.png"/><Relationship Id="rId77" Type="http://schemas.openxmlformats.org/officeDocument/2006/relationships/image" Target="../media/image10790.png"/><Relationship Id="rId100" Type="http://schemas.openxmlformats.org/officeDocument/2006/relationships/customXml" Target="../ink/ink1616.xml"/><Relationship Id="rId282" Type="http://schemas.openxmlformats.org/officeDocument/2006/relationships/customXml" Target="../ink/ink1707.xml"/><Relationship Id="rId338" Type="http://schemas.openxmlformats.org/officeDocument/2006/relationships/customXml" Target="../ink/ink1735.xml"/><Relationship Id="rId8" Type="http://schemas.openxmlformats.org/officeDocument/2006/relationships/customXml" Target="../ink/ink1570.xml"/><Relationship Id="rId142" Type="http://schemas.openxmlformats.org/officeDocument/2006/relationships/customXml" Target="../ink/ink1637.xml"/><Relationship Id="rId184" Type="http://schemas.openxmlformats.org/officeDocument/2006/relationships/customXml" Target="../ink/ink1658.xml"/><Relationship Id="rId391" Type="http://schemas.openxmlformats.org/officeDocument/2006/relationships/image" Target="../media/image12360.png"/><Relationship Id="rId405" Type="http://schemas.openxmlformats.org/officeDocument/2006/relationships/image" Target="../media/image12430.png"/><Relationship Id="rId251" Type="http://schemas.openxmlformats.org/officeDocument/2006/relationships/image" Target="../media/image11660.png"/><Relationship Id="rId46" Type="http://schemas.openxmlformats.org/officeDocument/2006/relationships/customXml" Target="../ink/ink1589.xml"/><Relationship Id="rId293" Type="http://schemas.openxmlformats.org/officeDocument/2006/relationships/image" Target="../media/image11870.png"/><Relationship Id="rId307" Type="http://schemas.openxmlformats.org/officeDocument/2006/relationships/image" Target="../media/image11940.png"/><Relationship Id="rId349" Type="http://schemas.openxmlformats.org/officeDocument/2006/relationships/image" Target="../media/image12150.png"/><Relationship Id="rId88" Type="http://schemas.openxmlformats.org/officeDocument/2006/relationships/customXml" Target="../ink/ink1610.xml"/><Relationship Id="rId111" Type="http://schemas.openxmlformats.org/officeDocument/2006/relationships/image" Target="../media/image10960.png"/><Relationship Id="rId153" Type="http://schemas.openxmlformats.org/officeDocument/2006/relationships/image" Target="../media/image11170.png"/><Relationship Id="rId195" Type="http://schemas.openxmlformats.org/officeDocument/2006/relationships/image" Target="../media/image11380.png"/><Relationship Id="rId209" Type="http://schemas.openxmlformats.org/officeDocument/2006/relationships/image" Target="../media/image11450.png"/><Relationship Id="rId360" Type="http://schemas.openxmlformats.org/officeDocument/2006/relationships/customXml" Target="../ink/ink1746.xml"/><Relationship Id="rId416" Type="http://schemas.openxmlformats.org/officeDocument/2006/relationships/customXml" Target="../ink/ink1774.xml"/><Relationship Id="rId220" Type="http://schemas.openxmlformats.org/officeDocument/2006/relationships/customXml" Target="../ink/ink1676.xml"/><Relationship Id="rId15" Type="http://schemas.openxmlformats.org/officeDocument/2006/relationships/image" Target="../media/image10480.png"/><Relationship Id="rId57" Type="http://schemas.openxmlformats.org/officeDocument/2006/relationships/image" Target="../media/image10690.png"/><Relationship Id="rId262" Type="http://schemas.openxmlformats.org/officeDocument/2006/relationships/customXml" Target="../ink/ink1697.xml"/><Relationship Id="rId318" Type="http://schemas.openxmlformats.org/officeDocument/2006/relationships/customXml" Target="../ink/ink1725.xml"/><Relationship Id="rId99" Type="http://schemas.openxmlformats.org/officeDocument/2006/relationships/image" Target="../media/image10900.png"/><Relationship Id="rId122" Type="http://schemas.openxmlformats.org/officeDocument/2006/relationships/customXml" Target="../ink/ink1627.xml"/><Relationship Id="rId164" Type="http://schemas.openxmlformats.org/officeDocument/2006/relationships/customXml" Target="../ink/ink1648.xml"/><Relationship Id="rId371" Type="http://schemas.openxmlformats.org/officeDocument/2006/relationships/image" Target="../media/image12260.png"/><Relationship Id="rId26" Type="http://schemas.openxmlformats.org/officeDocument/2006/relationships/customXml" Target="../ink/ink1579.xml"/><Relationship Id="rId231" Type="http://schemas.openxmlformats.org/officeDocument/2006/relationships/image" Target="../media/image11560.png"/><Relationship Id="rId273" Type="http://schemas.openxmlformats.org/officeDocument/2006/relationships/image" Target="../media/image11770.png"/><Relationship Id="rId329" Type="http://schemas.openxmlformats.org/officeDocument/2006/relationships/image" Target="../media/image12050.png"/><Relationship Id="rId68" Type="http://schemas.openxmlformats.org/officeDocument/2006/relationships/customXml" Target="../ink/ink1600.xml"/><Relationship Id="rId133" Type="http://schemas.openxmlformats.org/officeDocument/2006/relationships/image" Target="../media/image11070.png"/><Relationship Id="rId175" Type="http://schemas.openxmlformats.org/officeDocument/2006/relationships/image" Target="../media/image11280.png"/><Relationship Id="rId340" Type="http://schemas.openxmlformats.org/officeDocument/2006/relationships/customXml" Target="../ink/ink1736.xml"/><Relationship Id="rId200" Type="http://schemas.openxmlformats.org/officeDocument/2006/relationships/customXml" Target="../ink/ink1666.xml"/><Relationship Id="rId382" Type="http://schemas.openxmlformats.org/officeDocument/2006/relationships/customXml" Target="../ink/ink1757.xml"/><Relationship Id="rId242" Type="http://schemas.openxmlformats.org/officeDocument/2006/relationships/customXml" Target="../ink/ink1687.xml"/><Relationship Id="rId284" Type="http://schemas.openxmlformats.org/officeDocument/2006/relationships/customXml" Target="../ink/ink1708.xml"/><Relationship Id="rId37" Type="http://schemas.openxmlformats.org/officeDocument/2006/relationships/image" Target="../media/image10590.png"/><Relationship Id="rId79" Type="http://schemas.openxmlformats.org/officeDocument/2006/relationships/image" Target="../media/image10800.png"/><Relationship Id="rId102" Type="http://schemas.openxmlformats.org/officeDocument/2006/relationships/customXml" Target="../ink/ink1617.xml"/><Relationship Id="rId144" Type="http://schemas.openxmlformats.org/officeDocument/2006/relationships/customXml" Target="../ink/ink1638.xml"/><Relationship Id="rId90" Type="http://schemas.openxmlformats.org/officeDocument/2006/relationships/customXml" Target="../ink/ink1611.xml"/><Relationship Id="rId186" Type="http://schemas.openxmlformats.org/officeDocument/2006/relationships/customXml" Target="../ink/ink1659.xml"/><Relationship Id="rId351" Type="http://schemas.openxmlformats.org/officeDocument/2006/relationships/image" Target="../media/image12160.png"/><Relationship Id="rId393" Type="http://schemas.openxmlformats.org/officeDocument/2006/relationships/image" Target="../media/image12370.png"/><Relationship Id="rId407" Type="http://schemas.openxmlformats.org/officeDocument/2006/relationships/image" Target="../media/image12440.png"/><Relationship Id="rId211" Type="http://schemas.openxmlformats.org/officeDocument/2006/relationships/image" Target="../media/image11460.png"/><Relationship Id="rId253" Type="http://schemas.openxmlformats.org/officeDocument/2006/relationships/image" Target="../media/image11670.png"/><Relationship Id="rId295" Type="http://schemas.openxmlformats.org/officeDocument/2006/relationships/image" Target="../media/image11880.png"/><Relationship Id="rId309" Type="http://schemas.openxmlformats.org/officeDocument/2006/relationships/image" Target="../media/image11950.png"/><Relationship Id="rId48" Type="http://schemas.openxmlformats.org/officeDocument/2006/relationships/customXml" Target="../ink/ink1590.xml"/><Relationship Id="rId113" Type="http://schemas.openxmlformats.org/officeDocument/2006/relationships/image" Target="../media/image10970.png"/><Relationship Id="rId320" Type="http://schemas.openxmlformats.org/officeDocument/2006/relationships/customXml" Target="../ink/ink1726.xml"/><Relationship Id="rId155" Type="http://schemas.openxmlformats.org/officeDocument/2006/relationships/image" Target="../media/image11180.png"/><Relationship Id="rId197" Type="http://schemas.openxmlformats.org/officeDocument/2006/relationships/image" Target="../media/image11390.png"/><Relationship Id="rId362" Type="http://schemas.openxmlformats.org/officeDocument/2006/relationships/customXml" Target="../ink/ink1747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960.png"/><Relationship Id="rId299" Type="http://schemas.openxmlformats.org/officeDocument/2006/relationships/image" Target="../media/image1387.png"/><Relationship Id="rId21" Type="http://schemas.openxmlformats.org/officeDocument/2006/relationships/image" Target="../media/image12200.png"/><Relationship Id="rId63" Type="http://schemas.openxmlformats.org/officeDocument/2006/relationships/image" Target="../media/image12690.png"/><Relationship Id="rId159" Type="http://schemas.openxmlformats.org/officeDocument/2006/relationships/image" Target="../media/image13170.png"/><Relationship Id="rId324" Type="http://schemas.openxmlformats.org/officeDocument/2006/relationships/customXml" Target="../ink/ink1936.xml"/><Relationship Id="rId366" Type="http://schemas.openxmlformats.org/officeDocument/2006/relationships/customXml" Target="../ink/ink1957.xml"/><Relationship Id="rId170" Type="http://schemas.openxmlformats.org/officeDocument/2006/relationships/customXml" Target="../ink/ink1859.xml"/><Relationship Id="rId226" Type="http://schemas.openxmlformats.org/officeDocument/2006/relationships/customXml" Target="../ink/ink1887.xml"/><Relationship Id="rId433" Type="http://schemas.openxmlformats.org/officeDocument/2006/relationships/image" Target="../media/image1454.png"/><Relationship Id="rId268" Type="http://schemas.openxmlformats.org/officeDocument/2006/relationships/customXml" Target="../ink/ink1908.xml"/><Relationship Id="rId32" Type="http://schemas.openxmlformats.org/officeDocument/2006/relationships/customXml" Target="../ink/ink1790.xml"/><Relationship Id="rId74" Type="http://schemas.openxmlformats.org/officeDocument/2006/relationships/customXml" Target="../ink/ink1811.xml"/><Relationship Id="rId128" Type="http://schemas.openxmlformats.org/officeDocument/2006/relationships/customXml" Target="../ink/ink1838.xml"/><Relationship Id="rId335" Type="http://schemas.openxmlformats.org/officeDocument/2006/relationships/image" Target="../media/image1405.png"/><Relationship Id="rId377" Type="http://schemas.openxmlformats.org/officeDocument/2006/relationships/image" Target="../media/image1426.png"/><Relationship Id="rId5" Type="http://schemas.openxmlformats.org/officeDocument/2006/relationships/image" Target="../media/image12120.png"/><Relationship Id="rId181" Type="http://schemas.openxmlformats.org/officeDocument/2006/relationships/image" Target="../media/image13280.png"/><Relationship Id="rId237" Type="http://schemas.openxmlformats.org/officeDocument/2006/relationships/image" Target="../media/image1356.png"/><Relationship Id="rId402" Type="http://schemas.openxmlformats.org/officeDocument/2006/relationships/customXml" Target="../ink/ink1975.xml"/><Relationship Id="rId279" Type="http://schemas.openxmlformats.org/officeDocument/2006/relationships/image" Target="../media/image1377.png"/><Relationship Id="rId444" Type="http://schemas.openxmlformats.org/officeDocument/2006/relationships/customXml" Target="../ink/ink1996.xml"/><Relationship Id="rId43" Type="http://schemas.openxmlformats.org/officeDocument/2006/relationships/image" Target="../media/image12590.png"/><Relationship Id="rId139" Type="http://schemas.openxmlformats.org/officeDocument/2006/relationships/image" Target="../media/image13070.png"/><Relationship Id="rId290" Type="http://schemas.openxmlformats.org/officeDocument/2006/relationships/customXml" Target="../ink/ink1919.xml"/><Relationship Id="rId304" Type="http://schemas.openxmlformats.org/officeDocument/2006/relationships/customXml" Target="../ink/ink1926.xml"/><Relationship Id="rId346" Type="http://schemas.openxmlformats.org/officeDocument/2006/relationships/customXml" Target="../ink/ink1947.xml"/><Relationship Id="rId388" Type="http://schemas.openxmlformats.org/officeDocument/2006/relationships/customXml" Target="../ink/ink1968.xml"/><Relationship Id="rId85" Type="http://schemas.openxmlformats.org/officeDocument/2006/relationships/image" Target="../media/image12800.png"/><Relationship Id="rId150" Type="http://schemas.openxmlformats.org/officeDocument/2006/relationships/customXml" Target="../ink/ink1849.xml"/><Relationship Id="rId192" Type="http://schemas.openxmlformats.org/officeDocument/2006/relationships/customXml" Target="../ink/ink1870.xml"/><Relationship Id="rId206" Type="http://schemas.openxmlformats.org/officeDocument/2006/relationships/customXml" Target="../ink/ink1877.xml"/><Relationship Id="rId413" Type="http://schemas.openxmlformats.org/officeDocument/2006/relationships/image" Target="../media/image1444.png"/><Relationship Id="rId248" Type="http://schemas.openxmlformats.org/officeDocument/2006/relationships/customXml" Target="../ink/ink1898.xml"/><Relationship Id="rId455" Type="http://schemas.openxmlformats.org/officeDocument/2006/relationships/image" Target="../media/image1465.png"/><Relationship Id="rId12" Type="http://schemas.openxmlformats.org/officeDocument/2006/relationships/customXml" Target="../ink/ink1780.xml"/><Relationship Id="rId108" Type="http://schemas.openxmlformats.org/officeDocument/2006/relationships/customXml" Target="../ink/ink1828.xml"/><Relationship Id="rId315" Type="http://schemas.openxmlformats.org/officeDocument/2006/relationships/image" Target="../media/image1395.png"/><Relationship Id="rId357" Type="http://schemas.openxmlformats.org/officeDocument/2006/relationships/image" Target="../media/image1416.png"/><Relationship Id="rId54" Type="http://schemas.openxmlformats.org/officeDocument/2006/relationships/customXml" Target="../ink/ink1801.xml"/><Relationship Id="rId96" Type="http://schemas.openxmlformats.org/officeDocument/2006/relationships/customXml" Target="../ink/ink1822.xml"/><Relationship Id="rId161" Type="http://schemas.openxmlformats.org/officeDocument/2006/relationships/image" Target="../media/image13180.png"/><Relationship Id="rId217" Type="http://schemas.openxmlformats.org/officeDocument/2006/relationships/image" Target="../media/image13460.png"/><Relationship Id="rId399" Type="http://schemas.openxmlformats.org/officeDocument/2006/relationships/image" Target="../media/image1437.png"/><Relationship Id="rId259" Type="http://schemas.openxmlformats.org/officeDocument/2006/relationships/image" Target="../media/image1367.png"/><Relationship Id="rId424" Type="http://schemas.openxmlformats.org/officeDocument/2006/relationships/customXml" Target="../ink/ink1986.xml"/><Relationship Id="rId466" Type="http://schemas.openxmlformats.org/officeDocument/2006/relationships/customXml" Target="../ink/ink2007.xml"/><Relationship Id="rId23" Type="http://schemas.openxmlformats.org/officeDocument/2006/relationships/image" Target="../media/image12210.png"/><Relationship Id="rId119" Type="http://schemas.openxmlformats.org/officeDocument/2006/relationships/image" Target="../media/image12970.png"/><Relationship Id="rId270" Type="http://schemas.openxmlformats.org/officeDocument/2006/relationships/customXml" Target="../ink/ink1909.xml"/><Relationship Id="rId326" Type="http://schemas.openxmlformats.org/officeDocument/2006/relationships/customXml" Target="../ink/ink1937.xml"/><Relationship Id="rId65" Type="http://schemas.openxmlformats.org/officeDocument/2006/relationships/image" Target="../media/image12700.png"/><Relationship Id="rId130" Type="http://schemas.openxmlformats.org/officeDocument/2006/relationships/customXml" Target="../ink/ink1839.xml"/><Relationship Id="rId368" Type="http://schemas.openxmlformats.org/officeDocument/2006/relationships/customXml" Target="../ink/ink1958.xml"/><Relationship Id="rId172" Type="http://schemas.openxmlformats.org/officeDocument/2006/relationships/customXml" Target="../ink/ink1860.xml"/><Relationship Id="rId228" Type="http://schemas.openxmlformats.org/officeDocument/2006/relationships/customXml" Target="../ink/ink1888.xml"/><Relationship Id="rId435" Type="http://schemas.openxmlformats.org/officeDocument/2006/relationships/image" Target="../media/image1455.png"/><Relationship Id="rId281" Type="http://schemas.openxmlformats.org/officeDocument/2006/relationships/image" Target="../media/image1378.png"/><Relationship Id="rId337" Type="http://schemas.openxmlformats.org/officeDocument/2006/relationships/image" Target="../media/image1406.png"/><Relationship Id="rId34" Type="http://schemas.openxmlformats.org/officeDocument/2006/relationships/customXml" Target="../ink/ink1791.xml"/><Relationship Id="rId76" Type="http://schemas.openxmlformats.org/officeDocument/2006/relationships/customXml" Target="../ink/ink1812.xml"/><Relationship Id="rId141" Type="http://schemas.openxmlformats.org/officeDocument/2006/relationships/image" Target="../media/image13080.png"/><Relationship Id="rId379" Type="http://schemas.openxmlformats.org/officeDocument/2006/relationships/image" Target="../media/image1427.png"/><Relationship Id="rId7" Type="http://schemas.openxmlformats.org/officeDocument/2006/relationships/image" Target="../media/image12130.png"/><Relationship Id="rId183" Type="http://schemas.openxmlformats.org/officeDocument/2006/relationships/image" Target="../media/image13290.png"/><Relationship Id="rId239" Type="http://schemas.openxmlformats.org/officeDocument/2006/relationships/image" Target="../media/image1357.png"/><Relationship Id="rId390" Type="http://schemas.openxmlformats.org/officeDocument/2006/relationships/customXml" Target="../ink/ink1969.xml"/><Relationship Id="rId404" Type="http://schemas.openxmlformats.org/officeDocument/2006/relationships/customXml" Target="../ink/ink1976.xml"/><Relationship Id="rId446" Type="http://schemas.openxmlformats.org/officeDocument/2006/relationships/customXml" Target="../ink/ink1997.xml"/><Relationship Id="rId250" Type="http://schemas.openxmlformats.org/officeDocument/2006/relationships/customXml" Target="../ink/ink1899.xml"/><Relationship Id="rId292" Type="http://schemas.openxmlformats.org/officeDocument/2006/relationships/customXml" Target="../ink/ink1920.xml"/><Relationship Id="rId306" Type="http://schemas.openxmlformats.org/officeDocument/2006/relationships/customXml" Target="../ink/ink1927.xml"/><Relationship Id="rId45" Type="http://schemas.openxmlformats.org/officeDocument/2006/relationships/image" Target="../media/image12600.png"/><Relationship Id="rId87" Type="http://schemas.openxmlformats.org/officeDocument/2006/relationships/image" Target="../media/image12810.png"/><Relationship Id="rId110" Type="http://schemas.openxmlformats.org/officeDocument/2006/relationships/customXml" Target="../ink/ink1829.xml"/><Relationship Id="rId348" Type="http://schemas.openxmlformats.org/officeDocument/2006/relationships/customXml" Target="../ink/ink1948.xml"/><Relationship Id="rId152" Type="http://schemas.openxmlformats.org/officeDocument/2006/relationships/customXml" Target="../ink/ink1850.xml"/><Relationship Id="rId194" Type="http://schemas.openxmlformats.org/officeDocument/2006/relationships/customXml" Target="../ink/ink1871.xml"/><Relationship Id="rId208" Type="http://schemas.openxmlformats.org/officeDocument/2006/relationships/customXml" Target="../ink/ink1878.xml"/><Relationship Id="rId415" Type="http://schemas.openxmlformats.org/officeDocument/2006/relationships/image" Target="../media/image1445.png"/><Relationship Id="rId457" Type="http://schemas.openxmlformats.org/officeDocument/2006/relationships/image" Target="../media/image1466.png"/><Relationship Id="rId261" Type="http://schemas.openxmlformats.org/officeDocument/2006/relationships/image" Target="../media/image1368.png"/><Relationship Id="rId14" Type="http://schemas.openxmlformats.org/officeDocument/2006/relationships/customXml" Target="../ink/ink1781.xml"/><Relationship Id="rId56" Type="http://schemas.openxmlformats.org/officeDocument/2006/relationships/customXml" Target="../ink/ink1802.xml"/><Relationship Id="rId317" Type="http://schemas.openxmlformats.org/officeDocument/2006/relationships/image" Target="../media/image1396.png"/><Relationship Id="rId359" Type="http://schemas.openxmlformats.org/officeDocument/2006/relationships/image" Target="../media/image1417.png"/><Relationship Id="rId98" Type="http://schemas.openxmlformats.org/officeDocument/2006/relationships/customXml" Target="../ink/ink1823.xml"/><Relationship Id="rId121" Type="http://schemas.openxmlformats.org/officeDocument/2006/relationships/image" Target="../media/image12980.png"/><Relationship Id="rId163" Type="http://schemas.openxmlformats.org/officeDocument/2006/relationships/image" Target="../media/image13190.png"/><Relationship Id="rId219" Type="http://schemas.openxmlformats.org/officeDocument/2006/relationships/image" Target="../media/image1347.png"/><Relationship Id="rId370" Type="http://schemas.openxmlformats.org/officeDocument/2006/relationships/customXml" Target="../ink/ink1959.xml"/><Relationship Id="rId426" Type="http://schemas.openxmlformats.org/officeDocument/2006/relationships/customXml" Target="../ink/ink1987.xml"/><Relationship Id="rId230" Type="http://schemas.openxmlformats.org/officeDocument/2006/relationships/customXml" Target="../ink/ink1889.xml"/><Relationship Id="rId468" Type="http://schemas.openxmlformats.org/officeDocument/2006/relationships/customXml" Target="../ink/ink2008.xml"/><Relationship Id="rId25" Type="http://schemas.openxmlformats.org/officeDocument/2006/relationships/image" Target="../media/image12500.png"/><Relationship Id="rId67" Type="http://schemas.openxmlformats.org/officeDocument/2006/relationships/image" Target="../media/image12710.png"/><Relationship Id="rId272" Type="http://schemas.openxmlformats.org/officeDocument/2006/relationships/customXml" Target="../ink/ink1910.xml"/><Relationship Id="rId328" Type="http://schemas.openxmlformats.org/officeDocument/2006/relationships/customXml" Target="../ink/ink1938.xml"/><Relationship Id="rId132" Type="http://schemas.openxmlformats.org/officeDocument/2006/relationships/customXml" Target="../ink/ink1840.xml"/><Relationship Id="rId174" Type="http://schemas.openxmlformats.org/officeDocument/2006/relationships/customXml" Target="../ink/ink1861.xml"/><Relationship Id="rId381" Type="http://schemas.openxmlformats.org/officeDocument/2006/relationships/image" Target="../media/image1428.png"/><Relationship Id="rId241" Type="http://schemas.openxmlformats.org/officeDocument/2006/relationships/image" Target="../media/image1358.png"/><Relationship Id="rId437" Type="http://schemas.openxmlformats.org/officeDocument/2006/relationships/image" Target="../media/image1456.png"/><Relationship Id="rId36" Type="http://schemas.openxmlformats.org/officeDocument/2006/relationships/customXml" Target="../ink/ink1792.xml"/><Relationship Id="rId283" Type="http://schemas.openxmlformats.org/officeDocument/2006/relationships/image" Target="../media/image1379.png"/><Relationship Id="rId339" Type="http://schemas.openxmlformats.org/officeDocument/2006/relationships/image" Target="../media/image1407.png"/><Relationship Id="rId78" Type="http://schemas.openxmlformats.org/officeDocument/2006/relationships/customXml" Target="../ink/ink1813.xml"/><Relationship Id="rId101" Type="http://schemas.openxmlformats.org/officeDocument/2006/relationships/image" Target="../media/image12880.png"/><Relationship Id="rId143" Type="http://schemas.openxmlformats.org/officeDocument/2006/relationships/image" Target="../media/image13090.png"/><Relationship Id="rId185" Type="http://schemas.openxmlformats.org/officeDocument/2006/relationships/image" Target="../media/image13300.png"/><Relationship Id="rId350" Type="http://schemas.openxmlformats.org/officeDocument/2006/relationships/customXml" Target="../ink/ink1949.xml"/><Relationship Id="rId406" Type="http://schemas.openxmlformats.org/officeDocument/2006/relationships/customXml" Target="../ink/ink1977.xml"/><Relationship Id="rId9" Type="http://schemas.openxmlformats.org/officeDocument/2006/relationships/image" Target="../media/image12140.png"/><Relationship Id="rId210" Type="http://schemas.openxmlformats.org/officeDocument/2006/relationships/customXml" Target="../ink/ink1879.xml"/><Relationship Id="rId392" Type="http://schemas.openxmlformats.org/officeDocument/2006/relationships/customXml" Target="../ink/ink1970.xml"/><Relationship Id="rId448" Type="http://schemas.openxmlformats.org/officeDocument/2006/relationships/customXml" Target="../ink/ink1998.xml"/><Relationship Id="rId252" Type="http://schemas.openxmlformats.org/officeDocument/2006/relationships/customXml" Target="../ink/ink1900.xml"/><Relationship Id="rId294" Type="http://schemas.openxmlformats.org/officeDocument/2006/relationships/customXml" Target="../ink/ink1921.xml"/><Relationship Id="rId308" Type="http://schemas.openxmlformats.org/officeDocument/2006/relationships/customXml" Target="../ink/ink1928.xml"/><Relationship Id="rId47" Type="http://schemas.openxmlformats.org/officeDocument/2006/relationships/image" Target="../media/image12610.png"/><Relationship Id="rId89" Type="http://schemas.openxmlformats.org/officeDocument/2006/relationships/image" Target="../media/image12820.png"/><Relationship Id="rId112" Type="http://schemas.openxmlformats.org/officeDocument/2006/relationships/customXml" Target="../ink/ink1830.xml"/><Relationship Id="rId154" Type="http://schemas.openxmlformats.org/officeDocument/2006/relationships/customXml" Target="../ink/ink1851.xml"/><Relationship Id="rId361" Type="http://schemas.openxmlformats.org/officeDocument/2006/relationships/image" Target="../media/image1418.png"/><Relationship Id="rId196" Type="http://schemas.openxmlformats.org/officeDocument/2006/relationships/customXml" Target="../ink/ink1872.xml"/><Relationship Id="rId417" Type="http://schemas.openxmlformats.org/officeDocument/2006/relationships/image" Target="../media/image1446.png"/><Relationship Id="rId459" Type="http://schemas.openxmlformats.org/officeDocument/2006/relationships/image" Target="../media/image1467.png"/><Relationship Id="rId16" Type="http://schemas.openxmlformats.org/officeDocument/2006/relationships/customXml" Target="../ink/ink1782.xml"/><Relationship Id="rId221" Type="http://schemas.openxmlformats.org/officeDocument/2006/relationships/image" Target="../media/image1348.png"/><Relationship Id="rId263" Type="http://schemas.openxmlformats.org/officeDocument/2006/relationships/image" Target="../media/image1369.png"/><Relationship Id="rId319" Type="http://schemas.openxmlformats.org/officeDocument/2006/relationships/image" Target="../media/image1397.png"/><Relationship Id="rId58" Type="http://schemas.openxmlformats.org/officeDocument/2006/relationships/customXml" Target="../ink/ink1803.xml"/><Relationship Id="rId123" Type="http://schemas.openxmlformats.org/officeDocument/2006/relationships/image" Target="../media/image12990.png"/><Relationship Id="rId330" Type="http://schemas.openxmlformats.org/officeDocument/2006/relationships/customXml" Target="../ink/ink1939.xml"/><Relationship Id="rId165" Type="http://schemas.openxmlformats.org/officeDocument/2006/relationships/image" Target="../media/image13200.png"/><Relationship Id="rId372" Type="http://schemas.openxmlformats.org/officeDocument/2006/relationships/customXml" Target="../ink/ink1960.xml"/><Relationship Id="rId428" Type="http://schemas.openxmlformats.org/officeDocument/2006/relationships/customXml" Target="../ink/ink1988.xml"/><Relationship Id="rId232" Type="http://schemas.openxmlformats.org/officeDocument/2006/relationships/customXml" Target="../ink/ink1890.xml"/><Relationship Id="rId274" Type="http://schemas.openxmlformats.org/officeDocument/2006/relationships/customXml" Target="../ink/ink1911.xml"/><Relationship Id="rId27" Type="http://schemas.openxmlformats.org/officeDocument/2006/relationships/image" Target="../media/image12510.png"/><Relationship Id="rId69" Type="http://schemas.openxmlformats.org/officeDocument/2006/relationships/image" Target="../media/image12720.png"/><Relationship Id="rId134" Type="http://schemas.openxmlformats.org/officeDocument/2006/relationships/customXml" Target="../ink/ink1841.xml"/><Relationship Id="rId80" Type="http://schemas.openxmlformats.org/officeDocument/2006/relationships/customXml" Target="../ink/ink1814.xml"/><Relationship Id="rId176" Type="http://schemas.openxmlformats.org/officeDocument/2006/relationships/customXml" Target="../ink/ink1862.xml"/><Relationship Id="rId341" Type="http://schemas.openxmlformats.org/officeDocument/2006/relationships/image" Target="../media/image1408.png"/><Relationship Id="rId383" Type="http://schemas.openxmlformats.org/officeDocument/2006/relationships/image" Target="../media/image1429.png"/><Relationship Id="rId439" Type="http://schemas.openxmlformats.org/officeDocument/2006/relationships/image" Target="../media/image1457.png"/><Relationship Id="rId201" Type="http://schemas.openxmlformats.org/officeDocument/2006/relationships/image" Target="../media/image13380.png"/><Relationship Id="rId243" Type="http://schemas.openxmlformats.org/officeDocument/2006/relationships/image" Target="../media/image1359.png"/><Relationship Id="rId285" Type="http://schemas.openxmlformats.org/officeDocument/2006/relationships/image" Target="../media/image1380.png"/><Relationship Id="rId450" Type="http://schemas.openxmlformats.org/officeDocument/2006/relationships/customXml" Target="../ink/ink1999.xml"/><Relationship Id="rId38" Type="http://schemas.openxmlformats.org/officeDocument/2006/relationships/customXml" Target="../ink/ink1793.xml"/><Relationship Id="rId103" Type="http://schemas.openxmlformats.org/officeDocument/2006/relationships/image" Target="../media/image12890.png"/><Relationship Id="rId310" Type="http://schemas.openxmlformats.org/officeDocument/2006/relationships/customXml" Target="../ink/ink1929.xml"/><Relationship Id="rId91" Type="http://schemas.openxmlformats.org/officeDocument/2006/relationships/image" Target="../media/image12830.png"/><Relationship Id="rId145" Type="http://schemas.openxmlformats.org/officeDocument/2006/relationships/image" Target="../media/image13100.png"/><Relationship Id="rId187" Type="http://schemas.openxmlformats.org/officeDocument/2006/relationships/image" Target="../media/image13310.png"/><Relationship Id="rId352" Type="http://schemas.openxmlformats.org/officeDocument/2006/relationships/customXml" Target="../ink/ink1950.xml"/><Relationship Id="rId394" Type="http://schemas.openxmlformats.org/officeDocument/2006/relationships/customXml" Target="../ink/ink1971.xml"/><Relationship Id="rId408" Type="http://schemas.openxmlformats.org/officeDocument/2006/relationships/customXml" Target="../ink/ink1978.xml"/><Relationship Id="rId212" Type="http://schemas.openxmlformats.org/officeDocument/2006/relationships/customXml" Target="../ink/ink1880.xml"/><Relationship Id="rId254" Type="http://schemas.openxmlformats.org/officeDocument/2006/relationships/customXml" Target="../ink/ink1901.xml"/><Relationship Id="rId49" Type="http://schemas.openxmlformats.org/officeDocument/2006/relationships/image" Target="../media/image12620.png"/><Relationship Id="rId114" Type="http://schemas.openxmlformats.org/officeDocument/2006/relationships/customXml" Target="../ink/ink1831.xml"/><Relationship Id="rId296" Type="http://schemas.openxmlformats.org/officeDocument/2006/relationships/customXml" Target="../ink/ink1922.xml"/><Relationship Id="rId461" Type="http://schemas.openxmlformats.org/officeDocument/2006/relationships/image" Target="../media/image1468.png"/><Relationship Id="rId60" Type="http://schemas.openxmlformats.org/officeDocument/2006/relationships/customXml" Target="../ink/ink1804.xml"/><Relationship Id="rId156" Type="http://schemas.openxmlformats.org/officeDocument/2006/relationships/customXml" Target="../ink/ink1852.xml"/><Relationship Id="rId198" Type="http://schemas.openxmlformats.org/officeDocument/2006/relationships/customXml" Target="../ink/ink1873.xml"/><Relationship Id="rId321" Type="http://schemas.openxmlformats.org/officeDocument/2006/relationships/image" Target="../media/image1398.png"/><Relationship Id="rId363" Type="http://schemas.openxmlformats.org/officeDocument/2006/relationships/image" Target="../media/image1419.png"/><Relationship Id="rId419" Type="http://schemas.openxmlformats.org/officeDocument/2006/relationships/image" Target="../media/image1447.png"/><Relationship Id="rId223" Type="http://schemas.openxmlformats.org/officeDocument/2006/relationships/image" Target="../media/image1349.png"/><Relationship Id="rId430" Type="http://schemas.openxmlformats.org/officeDocument/2006/relationships/customXml" Target="../ink/ink1989.xml"/><Relationship Id="rId18" Type="http://schemas.openxmlformats.org/officeDocument/2006/relationships/customXml" Target="../ink/ink1783.xml"/><Relationship Id="rId265" Type="http://schemas.openxmlformats.org/officeDocument/2006/relationships/image" Target="../media/image1370.png"/><Relationship Id="rId125" Type="http://schemas.openxmlformats.org/officeDocument/2006/relationships/image" Target="../media/image13000.png"/><Relationship Id="rId167" Type="http://schemas.openxmlformats.org/officeDocument/2006/relationships/image" Target="../media/image13210.png"/><Relationship Id="rId332" Type="http://schemas.openxmlformats.org/officeDocument/2006/relationships/customXml" Target="../ink/ink1940.xml"/><Relationship Id="rId374" Type="http://schemas.openxmlformats.org/officeDocument/2006/relationships/customXml" Target="../ink/ink1961.xml"/><Relationship Id="rId71" Type="http://schemas.openxmlformats.org/officeDocument/2006/relationships/image" Target="../media/image12730.png"/><Relationship Id="rId234" Type="http://schemas.openxmlformats.org/officeDocument/2006/relationships/customXml" Target="../ink/ink1891.xml"/><Relationship Id="rId2" Type="http://schemas.openxmlformats.org/officeDocument/2006/relationships/customXml" Target="../ink/ink1775.xml"/><Relationship Id="rId29" Type="http://schemas.openxmlformats.org/officeDocument/2006/relationships/image" Target="../media/image12520.png"/><Relationship Id="rId276" Type="http://schemas.openxmlformats.org/officeDocument/2006/relationships/customXml" Target="../ink/ink1912.xml"/><Relationship Id="rId441" Type="http://schemas.openxmlformats.org/officeDocument/2006/relationships/image" Target="../media/image1458.png"/><Relationship Id="rId40" Type="http://schemas.openxmlformats.org/officeDocument/2006/relationships/customXml" Target="../ink/ink1794.xml"/><Relationship Id="rId136" Type="http://schemas.openxmlformats.org/officeDocument/2006/relationships/customXml" Target="../ink/ink1842.xml"/><Relationship Id="rId178" Type="http://schemas.openxmlformats.org/officeDocument/2006/relationships/customXml" Target="../ink/ink1863.xml"/><Relationship Id="rId301" Type="http://schemas.openxmlformats.org/officeDocument/2006/relationships/image" Target="../media/image1388.png"/><Relationship Id="rId343" Type="http://schemas.openxmlformats.org/officeDocument/2006/relationships/image" Target="../media/image1409.png"/><Relationship Id="rId82" Type="http://schemas.openxmlformats.org/officeDocument/2006/relationships/customXml" Target="../ink/ink1815.xml"/><Relationship Id="rId203" Type="http://schemas.openxmlformats.org/officeDocument/2006/relationships/image" Target="../media/image13390.png"/><Relationship Id="rId385" Type="http://schemas.openxmlformats.org/officeDocument/2006/relationships/image" Target="../media/image1430.png"/><Relationship Id="rId19" Type="http://schemas.openxmlformats.org/officeDocument/2006/relationships/image" Target="../media/image12190.png"/><Relationship Id="rId224" Type="http://schemas.openxmlformats.org/officeDocument/2006/relationships/customXml" Target="../ink/ink1886.xml"/><Relationship Id="rId245" Type="http://schemas.openxmlformats.org/officeDocument/2006/relationships/image" Target="../media/image1360.png"/><Relationship Id="rId266" Type="http://schemas.openxmlformats.org/officeDocument/2006/relationships/customXml" Target="../ink/ink1907.xml"/><Relationship Id="rId287" Type="http://schemas.openxmlformats.org/officeDocument/2006/relationships/image" Target="../media/image1381.png"/><Relationship Id="rId410" Type="http://schemas.openxmlformats.org/officeDocument/2006/relationships/customXml" Target="../ink/ink1979.xml"/><Relationship Id="rId431" Type="http://schemas.openxmlformats.org/officeDocument/2006/relationships/image" Target="../media/image1453.png"/><Relationship Id="rId452" Type="http://schemas.openxmlformats.org/officeDocument/2006/relationships/customXml" Target="../ink/ink2000.xml"/><Relationship Id="rId30" Type="http://schemas.openxmlformats.org/officeDocument/2006/relationships/customXml" Target="../ink/ink1789.xml"/><Relationship Id="rId105" Type="http://schemas.openxmlformats.org/officeDocument/2006/relationships/image" Target="../media/image12900.png"/><Relationship Id="rId126" Type="http://schemas.openxmlformats.org/officeDocument/2006/relationships/customXml" Target="../ink/ink1837.xml"/><Relationship Id="rId147" Type="http://schemas.openxmlformats.org/officeDocument/2006/relationships/image" Target="../media/image13110.png"/><Relationship Id="rId168" Type="http://schemas.openxmlformats.org/officeDocument/2006/relationships/customXml" Target="../ink/ink1858.xml"/><Relationship Id="rId312" Type="http://schemas.openxmlformats.org/officeDocument/2006/relationships/customXml" Target="../ink/ink1930.xml"/><Relationship Id="rId333" Type="http://schemas.openxmlformats.org/officeDocument/2006/relationships/image" Target="../media/image1404.png"/><Relationship Id="rId354" Type="http://schemas.openxmlformats.org/officeDocument/2006/relationships/customXml" Target="../ink/ink1951.xml"/><Relationship Id="rId51" Type="http://schemas.openxmlformats.org/officeDocument/2006/relationships/image" Target="../media/image12630.png"/><Relationship Id="rId72" Type="http://schemas.openxmlformats.org/officeDocument/2006/relationships/customXml" Target="../ink/ink1810.xml"/><Relationship Id="rId93" Type="http://schemas.openxmlformats.org/officeDocument/2006/relationships/image" Target="../media/image12840.png"/><Relationship Id="rId189" Type="http://schemas.openxmlformats.org/officeDocument/2006/relationships/image" Target="../media/image13320.png"/><Relationship Id="rId375" Type="http://schemas.openxmlformats.org/officeDocument/2006/relationships/image" Target="../media/image1425.png"/><Relationship Id="rId396" Type="http://schemas.openxmlformats.org/officeDocument/2006/relationships/customXml" Target="../ink/ink1972.xml"/><Relationship Id="rId3" Type="http://schemas.openxmlformats.org/officeDocument/2006/relationships/image" Target="../media/image9020.png"/><Relationship Id="rId214" Type="http://schemas.openxmlformats.org/officeDocument/2006/relationships/customXml" Target="../ink/ink1881.xml"/><Relationship Id="rId235" Type="http://schemas.openxmlformats.org/officeDocument/2006/relationships/image" Target="../media/image1355.png"/><Relationship Id="rId256" Type="http://schemas.openxmlformats.org/officeDocument/2006/relationships/customXml" Target="../ink/ink1902.xml"/><Relationship Id="rId277" Type="http://schemas.openxmlformats.org/officeDocument/2006/relationships/image" Target="../media/image1376.png"/><Relationship Id="rId298" Type="http://schemas.openxmlformats.org/officeDocument/2006/relationships/customXml" Target="../ink/ink1923.xml"/><Relationship Id="rId400" Type="http://schemas.openxmlformats.org/officeDocument/2006/relationships/customXml" Target="../ink/ink1974.xml"/><Relationship Id="rId421" Type="http://schemas.openxmlformats.org/officeDocument/2006/relationships/image" Target="../media/image1448.png"/><Relationship Id="rId442" Type="http://schemas.openxmlformats.org/officeDocument/2006/relationships/customXml" Target="../ink/ink1995.xml"/><Relationship Id="rId463" Type="http://schemas.openxmlformats.org/officeDocument/2006/relationships/image" Target="../media/image1469.png"/><Relationship Id="rId116" Type="http://schemas.openxmlformats.org/officeDocument/2006/relationships/customXml" Target="../ink/ink1832.xml"/><Relationship Id="rId137" Type="http://schemas.openxmlformats.org/officeDocument/2006/relationships/image" Target="../media/image13060.png"/><Relationship Id="rId158" Type="http://schemas.openxmlformats.org/officeDocument/2006/relationships/customXml" Target="../ink/ink1853.xml"/><Relationship Id="rId302" Type="http://schemas.openxmlformats.org/officeDocument/2006/relationships/customXml" Target="../ink/ink1925.xml"/><Relationship Id="rId323" Type="http://schemas.openxmlformats.org/officeDocument/2006/relationships/image" Target="../media/image1399.png"/><Relationship Id="rId344" Type="http://schemas.openxmlformats.org/officeDocument/2006/relationships/customXml" Target="../ink/ink1946.xml"/><Relationship Id="rId20" Type="http://schemas.openxmlformats.org/officeDocument/2006/relationships/customXml" Target="../ink/ink1784.xml"/><Relationship Id="rId41" Type="http://schemas.openxmlformats.org/officeDocument/2006/relationships/image" Target="../media/image12580.png"/><Relationship Id="rId62" Type="http://schemas.openxmlformats.org/officeDocument/2006/relationships/customXml" Target="../ink/ink1805.xml"/><Relationship Id="rId83" Type="http://schemas.openxmlformats.org/officeDocument/2006/relationships/image" Target="../media/image12790.png"/><Relationship Id="rId179" Type="http://schemas.openxmlformats.org/officeDocument/2006/relationships/image" Target="../media/image13270.png"/><Relationship Id="rId365" Type="http://schemas.openxmlformats.org/officeDocument/2006/relationships/image" Target="../media/image1420.png"/><Relationship Id="rId386" Type="http://schemas.openxmlformats.org/officeDocument/2006/relationships/customXml" Target="../ink/ink1967.xml"/><Relationship Id="rId190" Type="http://schemas.openxmlformats.org/officeDocument/2006/relationships/customXml" Target="../ink/ink1869.xml"/><Relationship Id="rId204" Type="http://schemas.openxmlformats.org/officeDocument/2006/relationships/customXml" Target="../ink/ink1876.xml"/><Relationship Id="rId225" Type="http://schemas.openxmlformats.org/officeDocument/2006/relationships/image" Target="../media/image13500.png"/><Relationship Id="rId246" Type="http://schemas.openxmlformats.org/officeDocument/2006/relationships/customXml" Target="../ink/ink1897.xml"/><Relationship Id="rId267" Type="http://schemas.openxmlformats.org/officeDocument/2006/relationships/image" Target="../media/image1371.png"/><Relationship Id="rId288" Type="http://schemas.openxmlformats.org/officeDocument/2006/relationships/customXml" Target="../ink/ink1918.xml"/><Relationship Id="rId411" Type="http://schemas.openxmlformats.org/officeDocument/2006/relationships/image" Target="../media/image1443.png"/><Relationship Id="rId432" Type="http://schemas.openxmlformats.org/officeDocument/2006/relationships/customXml" Target="../ink/ink1990.xml"/><Relationship Id="rId453" Type="http://schemas.openxmlformats.org/officeDocument/2006/relationships/image" Target="../media/image1464.png"/><Relationship Id="rId106" Type="http://schemas.openxmlformats.org/officeDocument/2006/relationships/customXml" Target="../ink/ink1827.xml"/><Relationship Id="rId127" Type="http://schemas.openxmlformats.org/officeDocument/2006/relationships/image" Target="../media/image13010.png"/><Relationship Id="rId313" Type="http://schemas.openxmlformats.org/officeDocument/2006/relationships/image" Target="../media/image1394.png"/><Relationship Id="rId10" Type="http://schemas.openxmlformats.org/officeDocument/2006/relationships/customXml" Target="../ink/ink1779.xml"/><Relationship Id="rId31" Type="http://schemas.openxmlformats.org/officeDocument/2006/relationships/image" Target="../media/image12530.png"/><Relationship Id="rId52" Type="http://schemas.openxmlformats.org/officeDocument/2006/relationships/customXml" Target="../ink/ink1800.xml"/><Relationship Id="rId73" Type="http://schemas.openxmlformats.org/officeDocument/2006/relationships/image" Target="../media/image12740.png"/><Relationship Id="rId94" Type="http://schemas.openxmlformats.org/officeDocument/2006/relationships/customXml" Target="../ink/ink1821.xml"/><Relationship Id="rId148" Type="http://schemas.openxmlformats.org/officeDocument/2006/relationships/customXml" Target="../ink/ink1848.xml"/><Relationship Id="rId169" Type="http://schemas.openxmlformats.org/officeDocument/2006/relationships/image" Target="../media/image13220.png"/><Relationship Id="rId334" Type="http://schemas.openxmlformats.org/officeDocument/2006/relationships/customXml" Target="../ink/ink1941.xml"/><Relationship Id="rId355" Type="http://schemas.openxmlformats.org/officeDocument/2006/relationships/image" Target="../media/image1415.png"/><Relationship Id="rId376" Type="http://schemas.openxmlformats.org/officeDocument/2006/relationships/customXml" Target="../ink/ink1962.xml"/><Relationship Id="rId397" Type="http://schemas.openxmlformats.org/officeDocument/2006/relationships/image" Target="../media/image1436.png"/><Relationship Id="rId4" Type="http://schemas.openxmlformats.org/officeDocument/2006/relationships/customXml" Target="../ink/ink1776.xml"/><Relationship Id="rId180" Type="http://schemas.openxmlformats.org/officeDocument/2006/relationships/customXml" Target="../ink/ink1864.xml"/><Relationship Id="rId215" Type="http://schemas.openxmlformats.org/officeDocument/2006/relationships/image" Target="../media/image13450.png"/><Relationship Id="rId236" Type="http://schemas.openxmlformats.org/officeDocument/2006/relationships/customXml" Target="../ink/ink1892.xml"/><Relationship Id="rId257" Type="http://schemas.openxmlformats.org/officeDocument/2006/relationships/image" Target="../media/image1366.png"/><Relationship Id="rId278" Type="http://schemas.openxmlformats.org/officeDocument/2006/relationships/customXml" Target="../ink/ink1913.xml"/><Relationship Id="rId401" Type="http://schemas.openxmlformats.org/officeDocument/2006/relationships/image" Target="../media/image1438.png"/><Relationship Id="rId422" Type="http://schemas.openxmlformats.org/officeDocument/2006/relationships/customXml" Target="../ink/ink1985.xml"/><Relationship Id="rId443" Type="http://schemas.openxmlformats.org/officeDocument/2006/relationships/image" Target="../media/image1459.png"/><Relationship Id="rId464" Type="http://schemas.openxmlformats.org/officeDocument/2006/relationships/customXml" Target="../ink/ink2006.xml"/><Relationship Id="rId303" Type="http://schemas.openxmlformats.org/officeDocument/2006/relationships/image" Target="../media/image1389.png"/><Relationship Id="rId42" Type="http://schemas.openxmlformats.org/officeDocument/2006/relationships/customXml" Target="../ink/ink1795.xml"/><Relationship Id="rId84" Type="http://schemas.openxmlformats.org/officeDocument/2006/relationships/customXml" Target="../ink/ink1816.xml"/><Relationship Id="rId138" Type="http://schemas.openxmlformats.org/officeDocument/2006/relationships/customXml" Target="../ink/ink1843.xml"/><Relationship Id="rId345" Type="http://schemas.openxmlformats.org/officeDocument/2006/relationships/image" Target="../media/image1410.png"/><Relationship Id="rId387" Type="http://schemas.openxmlformats.org/officeDocument/2006/relationships/image" Target="../media/image1431.png"/><Relationship Id="rId191" Type="http://schemas.openxmlformats.org/officeDocument/2006/relationships/image" Target="../media/image13330.png"/><Relationship Id="rId205" Type="http://schemas.openxmlformats.org/officeDocument/2006/relationships/image" Target="../media/image13400.png"/><Relationship Id="rId247" Type="http://schemas.openxmlformats.org/officeDocument/2006/relationships/image" Target="../media/image1361.png"/><Relationship Id="rId412" Type="http://schemas.openxmlformats.org/officeDocument/2006/relationships/customXml" Target="../ink/ink1980.xml"/><Relationship Id="rId107" Type="http://schemas.openxmlformats.org/officeDocument/2006/relationships/image" Target="../media/image12910.png"/><Relationship Id="rId289" Type="http://schemas.openxmlformats.org/officeDocument/2006/relationships/image" Target="../media/image1382.png"/><Relationship Id="rId454" Type="http://schemas.openxmlformats.org/officeDocument/2006/relationships/customXml" Target="../ink/ink2001.xml"/><Relationship Id="rId11" Type="http://schemas.openxmlformats.org/officeDocument/2006/relationships/image" Target="../media/image12150.png"/><Relationship Id="rId53" Type="http://schemas.openxmlformats.org/officeDocument/2006/relationships/image" Target="../media/image12640.png"/><Relationship Id="rId149" Type="http://schemas.openxmlformats.org/officeDocument/2006/relationships/image" Target="../media/image13120.png"/><Relationship Id="rId314" Type="http://schemas.openxmlformats.org/officeDocument/2006/relationships/customXml" Target="../ink/ink1931.xml"/><Relationship Id="rId356" Type="http://schemas.openxmlformats.org/officeDocument/2006/relationships/customXml" Target="../ink/ink1952.xml"/><Relationship Id="rId398" Type="http://schemas.openxmlformats.org/officeDocument/2006/relationships/customXml" Target="../ink/ink1973.xml"/><Relationship Id="rId95" Type="http://schemas.openxmlformats.org/officeDocument/2006/relationships/image" Target="../media/image12850.png"/><Relationship Id="rId160" Type="http://schemas.openxmlformats.org/officeDocument/2006/relationships/customXml" Target="../ink/ink1854.xml"/><Relationship Id="rId216" Type="http://schemas.openxmlformats.org/officeDocument/2006/relationships/customXml" Target="../ink/ink1882.xml"/><Relationship Id="rId423" Type="http://schemas.openxmlformats.org/officeDocument/2006/relationships/image" Target="../media/image1449.png"/><Relationship Id="rId258" Type="http://schemas.openxmlformats.org/officeDocument/2006/relationships/customXml" Target="../ink/ink1903.xml"/><Relationship Id="rId465" Type="http://schemas.openxmlformats.org/officeDocument/2006/relationships/image" Target="../media/image1470.png"/><Relationship Id="rId22" Type="http://schemas.openxmlformats.org/officeDocument/2006/relationships/customXml" Target="../ink/ink1785.xml"/><Relationship Id="rId64" Type="http://schemas.openxmlformats.org/officeDocument/2006/relationships/customXml" Target="../ink/ink1806.xml"/><Relationship Id="rId118" Type="http://schemas.openxmlformats.org/officeDocument/2006/relationships/customXml" Target="../ink/ink1833.xml"/><Relationship Id="rId325" Type="http://schemas.openxmlformats.org/officeDocument/2006/relationships/image" Target="../media/image1400.png"/><Relationship Id="rId367" Type="http://schemas.openxmlformats.org/officeDocument/2006/relationships/image" Target="../media/image1421.png"/><Relationship Id="rId171" Type="http://schemas.openxmlformats.org/officeDocument/2006/relationships/image" Target="../media/image13230.png"/><Relationship Id="rId227" Type="http://schemas.openxmlformats.org/officeDocument/2006/relationships/image" Target="../media/image13510.png"/><Relationship Id="rId269" Type="http://schemas.openxmlformats.org/officeDocument/2006/relationships/image" Target="../media/image1372.png"/><Relationship Id="rId434" Type="http://schemas.openxmlformats.org/officeDocument/2006/relationships/customXml" Target="../ink/ink1991.xml"/><Relationship Id="rId33" Type="http://schemas.openxmlformats.org/officeDocument/2006/relationships/image" Target="../media/image12540.png"/><Relationship Id="rId129" Type="http://schemas.openxmlformats.org/officeDocument/2006/relationships/image" Target="../media/image13020.png"/><Relationship Id="rId280" Type="http://schemas.openxmlformats.org/officeDocument/2006/relationships/customXml" Target="../ink/ink1914.xml"/><Relationship Id="rId336" Type="http://schemas.openxmlformats.org/officeDocument/2006/relationships/customXml" Target="../ink/ink1942.xml"/><Relationship Id="rId75" Type="http://schemas.openxmlformats.org/officeDocument/2006/relationships/image" Target="../media/image12750.png"/><Relationship Id="rId140" Type="http://schemas.openxmlformats.org/officeDocument/2006/relationships/customXml" Target="../ink/ink1844.xml"/><Relationship Id="rId182" Type="http://schemas.openxmlformats.org/officeDocument/2006/relationships/customXml" Target="../ink/ink1865.xml"/><Relationship Id="rId378" Type="http://schemas.openxmlformats.org/officeDocument/2006/relationships/customXml" Target="../ink/ink1963.xml"/><Relationship Id="rId403" Type="http://schemas.openxmlformats.org/officeDocument/2006/relationships/image" Target="../media/image1439.png"/><Relationship Id="rId6" Type="http://schemas.openxmlformats.org/officeDocument/2006/relationships/customXml" Target="../ink/ink1777.xml"/><Relationship Id="rId238" Type="http://schemas.openxmlformats.org/officeDocument/2006/relationships/customXml" Target="../ink/ink1893.xml"/><Relationship Id="rId445" Type="http://schemas.openxmlformats.org/officeDocument/2006/relationships/image" Target="../media/image1460.png"/><Relationship Id="rId291" Type="http://schemas.openxmlformats.org/officeDocument/2006/relationships/image" Target="../media/image1383.png"/><Relationship Id="rId305" Type="http://schemas.openxmlformats.org/officeDocument/2006/relationships/image" Target="../media/image1390.png"/><Relationship Id="rId347" Type="http://schemas.openxmlformats.org/officeDocument/2006/relationships/image" Target="../media/image1411.png"/><Relationship Id="rId44" Type="http://schemas.openxmlformats.org/officeDocument/2006/relationships/customXml" Target="../ink/ink1796.xml"/><Relationship Id="rId86" Type="http://schemas.openxmlformats.org/officeDocument/2006/relationships/customXml" Target="../ink/ink1817.xml"/><Relationship Id="rId151" Type="http://schemas.openxmlformats.org/officeDocument/2006/relationships/image" Target="../media/image13130.png"/><Relationship Id="rId389" Type="http://schemas.openxmlformats.org/officeDocument/2006/relationships/image" Target="../media/image1432.png"/><Relationship Id="rId193" Type="http://schemas.openxmlformats.org/officeDocument/2006/relationships/image" Target="../media/image13340.png"/><Relationship Id="rId207" Type="http://schemas.openxmlformats.org/officeDocument/2006/relationships/image" Target="../media/image13410.png"/><Relationship Id="rId249" Type="http://schemas.openxmlformats.org/officeDocument/2006/relationships/image" Target="../media/image1362.png"/><Relationship Id="rId414" Type="http://schemas.openxmlformats.org/officeDocument/2006/relationships/customXml" Target="../ink/ink1981.xml"/><Relationship Id="rId456" Type="http://schemas.openxmlformats.org/officeDocument/2006/relationships/customXml" Target="../ink/ink2002.xml"/><Relationship Id="rId13" Type="http://schemas.openxmlformats.org/officeDocument/2006/relationships/image" Target="../media/image12160.png"/><Relationship Id="rId109" Type="http://schemas.openxmlformats.org/officeDocument/2006/relationships/image" Target="../media/image12920.png"/><Relationship Id="rId260" Type="http://schemas.openxmlformats.org/officeDocument/2006/relationships/customXml" Target="../ink/ink1904.xml"/><Relationship Id="rId316" Type="http://schemas.openxmlformats.org/officeDocument/2006/relationships/customXml" Target="../ink/ink1932.xml"/><Relationship Id="rId55" Type="http://schemas.openxmlformats.org/officeDocument/2006/relationships/image" Target="../media/image12650.png"/><Relationship Id="rId97" Type="http://schemas.openxmlformats.org/officeDocument/2006/relationships/image" Target="../media/image12860.png"/><Relationship Id="rId120" Type="http://schemas.openxmlformats.org/officeDocument/2006/relationships/customXml" Target="../ink/ink1834.xml"/><Relationship Id="rId358" Type="http://schemas.openxmlformats.org/officeDocument/2006/relationships/customXml" Target="../ink/ink1953.xml"/><Relationship Id="rId162" Type="http://schemas.openxmlformats.org/officeDocument/2006/relationships/customXml" Target="../ink/ink1855.xml"/><Relationship Id="rId218" Type="http://schemas.openxmlformats.org/officeDocument/2006/relationships/customXml" Target="../ink/ink1883.xml"/><Relationship Id="rId425" Type="http://schemas.openxmlformats.org/officeDocument/2006/relationships/image" Target="../media/image1450.png"/><Relationship Id="rId467" Type="http://schemas.openxmlformats.org/officeDocument/2006/relationships/image" Target="../media/image1471.png"/><Relationship Id="rId271" Type="http://schemas.openxmlformats.org/officeDocument/2006/relationships/image" Target="../media/image1373.png"/><Relationship Id="rId24" Type="http://schemas.openxmlformats.org/officeDocument/2006/relationships/customXml" Target="../ink/ink1786.xml"/><Relationship Id="rId66" Type="http://schemas.openxmlformats.org/officeDocument/2006/relationships/customXml" Target="../ink/ink1807.xml"/><Relationship Id="rId131" Type="http://schemas.openxmlformats.org/officeDocument/2006/relationships/image" Target="../media/image13030.png"/><Relationship Id="rId327" Type="http://schemas.openxmlformats.org/officeDocument/2006/relationships/image" Target="../media/image1401.png"/><Relationship Id="rId369" Type="http://schemas.openxmlformats.org/officeDocument/2006/relationships/image" Target="../media/image1422.png"/><Relationship Id="rId173" Type="http://schemas.openxmlformats.org/officeDocument/2006/relationships/image" Target="../media/image13240.png"/><Relationship Id="rId229" Type="http://schemas.openxmlformats.org/officeDocument/2006/relationships/image" Target="../media/image13520.png"/><Relationship Id="rId380" Type="http://schemas.openxmlformats.org/officeDocument/2006/relationships/customXml" Target="../ink/ink1964.xml"/><Relationship Id="rId436" Type="http://schemas.openxmlformats.org/officeDocument/2006/relationships/customXml" Target="../ink/ink1992.xml"/><Relationship Id="rId240" Type="http://schemas.openxmlformats.org/officeDocument/2006/relationships/customXml" Target="../ink/ink1894.xml"/><Relationship Id="rId35" Type="http://schemas.openxmlformats.org/officeDocument/2006/relationships/image" Target="../media/image12550.png"/><Relationship Id="rId77" Type="http://schemas.openxmlformats.org/officeDocument/2006/relationships/image" Target="../media/image12760.png"/><Relationship Id="rId100" Type="http://schemas.openxmlformats.org/officeDocument/2006/relationships/customXml" Target="../ink/ink1824.xml"/><Relationship Id="rId282" Type="http://schemas.openxmlformats.org/officeDocument/2006/relationships/customXml" Target="../ink/ink1915.xml"/><Relationship Id="rId338" Type="http://schemas.openxmlformats.org/officeDocument/2006/relationships/customXml" Target="../ink/ink1943.xml"/><Relationship Id="rId8" Type="http://schemas.openxmlformats.org/officeDocument/2006/relationships/customXml" Target="../ink/ink1778.xml"/><Relationship Id="rId142" Type="http://schemas.openxmlformats.org/officeDocument/2006/relationships/customXml" Target="../ink/ink1845.xml"/><Relationship Id="rId184" Type="http://schemas.openxmlformats.org/officeDocument/2006/relationships/customXml" Target="../ink/ink1866.xml"/><Relationship Id="rId391" Type="http://schemas.openxmlformats.org/officeDocument/2006/relationships/image" Target="../media/image1433.png"/><Relationship Id="rId405" Type="http://schemas.openxmlformats.org/officeDocument/2006/relationships/image" Target="../media/image1440.png"/><Relationship Id="rId447" Type="http://schemas.openxmlformats.org/officeDocument/2006/relationships/image" Target="../media/image1461.png"/><Relationship Id="rId251" Type="http://schemas.openxmlformats.org/officeDocument/2006/relationships/image" Target="../media/image1363.png"/><Relationship Id="rId46" Type="http://schemas.openxmlformats.org/officeDocument/2006/relationships/customXml" Target="../ink/ink1797.xml"/><Relationship Id="rId293" Type="http://schemas.openxmlformats.org/officeDocument/2006/relationships/image" Target="../media/image1384.png"/><Relationship Id="rId307" Type="http://schemas.openxmlformats.org/officeDocument/2006/relationships/image" Target="../media/image1391.png"/><Relationship Id="rId349" Type="http://schemas.openxmlformats.org/officeDocument/2006/relationships/image" Target="../media/image1412.png"/><Relationship Id="rId88" Type="http://schemas.openxmlformats.org/officeDocument/2006/relationships/customXml" Target="../ink/ink1818.xml"/><Relationship Id="rId111" Type="http://schemas.openxmlformats.org/officeDocument/2006/relationships/image" Target="../media/image12930.png"/><Relationship Id="rId153" Type="http://schemas.openxmlformats.org/officeDocument/2006/relationships/image" Target="../media/image13140.png"/><Relationship Id="rId195" Type="http://schemas.openxmlformats.org/officeDocument/2006/relationships/image" Target="../media/image13350.png"/><Relationship Id="rId209" Type="http://schemas.openxmlformats.org/officeDocument/2006/relationships/image" Target="../media/image13420.png"/><Relationship Id="rId360" Type="http://schemas.openxmlformats.org/officeDocument/2006/relationships/customXml" Target="../ink/ink1954.xml"/><Relationship Id="rId416" Type="http://schemas.openxmlformats.org/officeDocument/2006/relationships/customXml" Target="../ink/ink1982.xml"/><Relationship Id="rId220" Type="http://schemas.openxmlformats.org/officeDocument/2006/relationships/customXml" Target="../ink/ink1884.xml"/><Relationship Id="rId458" Type="http://schemas.openxmlformats.org/officeDocument/2006/relationships/customXml" Target="../ink/ink2003.xml"/><Relationship Id="rId15" Type="http://schemas.openxmlformats.org/officeDocument/2006/relationships/image" Target="../media/image12170.png"/><Relationship Id="rId57" Type="http://schemas.openxmlformats.org/officeDocument/2006/relationships/image" Target="../media/image12660.png"/><Relationship Id="rId262" Type="http://schemas.openxmlformats.org/officeDocument/2006/relationships/customXml" Target="../ink/ink1905.xml"/><Relationship Id="rId318" Type="http://schemas.openxmlformats.org/officeDocument/2006/relationships/customXml" Target="../ink/ink1933.xml"/><Relationship Id="rId99" Type="http://schemas.openxmlformats.org/officeDocument/2006/relationships/image" Target="../media/image12870.png"/><Relationship Id="rId122" Type="http://schemas.openxmlformats.org/officeDocument/2006/relationships/customXml" Target="../ink/ink1835.xml"/><Relationship Id="rId164" Type="http://schemas.openxmlformats.org/officeDocument/2006/relationships/customXml" Target="../ink/ink1856.xml"/><Relationship Id="rId371" Type="http://schemas.openxmlformats.org/officeDocument/2006/relationships/image" Target="../media/image1423.png"/><Relationship Id="rId427" Type="http://schemas.openxmlformats.org/officeDocument/2006/relationships/image" Target="../media/image1451.png"/><Relationship Id="rId469" Type="http://schemas.openxmlformats.org/officeDocument/2006/relationships/image" Target="../media/image1472.png"/><Relationship Id="rId26" Type="http://schemas.openxmlformats.org/officeDocument/2006/relationships/customXml" Target="../ink/ink1787.xml"/><Relationship Id="rId231" Type="http://schemas.openxmlformats.org/officeDocument/2006/relationships/image" Target="../media/image13530.png"/><Relationship Id="rId273" Type="http://schemas.openxmlformats.org/officeDocument/2006/relationships/image" Target="../media/image1374.png"/><Relationship Id="rId329" Type="http://schemas.openxmlformats.org/officeDocument/2006/relationships/image" Target="../media/image1402.png"/><Relationship Id="rId68" Type="http://schemas.openxmlformats.org/officeDocument/2006/relationships/customXml" Target="../ink/ink1808.xml"/><Relationship Id="rId133" Type="http://schemas.openxmlformats.org/officeDocument/2006/relationships/image" Target="../media/image13040.png"/><Relationship Id="rId175" Type="http://schemas.openxmlformats.org/officeDocument/2006/relationships/image" Target="../media/image13250.png"/><Relationship Id="rId340" Type="http://schemas.openxmlformats.org/officeDocument/2006/relationships/customXml" Target="../ink/ink1944.xml"/><Relationship Id="rId200" Type="http://schemas.openxmlformats.org/officeDocument/2006/relationships/customXml" Target="../ink/ink1874.xml"/><Relationship Id="rId382" Type="http://schemas.openxmlformats.org/officeDocument/2006/relationships/customXml" Target="../ink/ink1965.xml"/><Relationship Id="rId438" Type="http://schemas.openxmlformats.org/officeDocument/2006/relationships/customXml" Target="../ink/ink1993.xml"/><Relationship Id="rId242" Type="http://schemas.openxmlformats.org/officeDocument/2006/relationships/customXml" Target="../ink/ink1895.xml"/><Relationship Id="rId284" Type="http://schemas.openxmlformats.org/officeDocument/2006/relationships/customXml" Target="../ink/ink1916.xml"/><Relationship Id="rId37" Type="http://schemas.openxmlformats.org/officeDocument/2006/relationships/image" Target="../media/image12560.png"/><Relationship Id="rId79" Type="http://schemas.openxmlformats.org/officeDocument/2006/relationships/image" Target="../media/image12770.png"/><Relationship Id="rId102" Type="http://schemas.openxmlformats.org/officeDocument/2006/relationships/customXml" Target="../ink/ink1825.xml"/><Relationship Id="rId144" Type="http://schemas.openxmlformats.org/officeDocument/2006/relationships/customXml" Target="../ink/ink1846.xml"/><Relationship Id="rId90" Type="http://schemas.openxmlformats.org/officeDocument/2006/relationships/customXml" Target="../ink/ink1819.xml"/><Relationship Id="rId186" Type="http://schemas.openxmlformats.org/officeDocument/2006/relationships/customXml" Target="../ink/ink1867.xml"/><Relationship Id="rId351" Type="http://schemas.openxmlformats.org/officeDocument/2006/relationships/image" Target="../media/image1413.png"/><Relationship Id="rId393" Type="http://schemas.openxmlformats.org/officeDocument/2006/relationships/image" Target="../media/image1434.png"/><Relationship Id="rId407" Type="http://schemas.openxmlformats.org/officeDocument/2006/relationships/image" Target="../media/image1441.png"/><Relationship Id="rId449" Type="http://schemas.openxmlformats.org/officeDocument/2006/relationships/image" Target="../media/image1462.png"/><Relationship Id="rId211" Type="http://schemas.openxmlformats.org/officeDocument/2006/relationships/image" Target="../media/image13430.png"/><Relationship Id="rId253" Type="http://schemas.openxmlformats.org/officeDocument/2006/relationships/image" Target="../media/image1364.png"/><Relationship Id="rId295" Type="http://schemas.openxmlformats.org/officeDocument/2006/relationships/image" Target="../media/image1385.png"/><Relationship Id="rId309" Type="http://schemas.openxmlformats.org/officeDocument/2006/relationships/image" Target="../media/image1392.png"/><Relationship Id="rId460" Type="http://schemas.openxmlformats.org/officeDocument/2006/relationships/customXml" Target="../ink/ink2004.xml"/><Relationship Id="rId48" Type="http://schemas.openxmlformats.org/officeDocument/2006/relationships/customXml" Target="../ink/ink1798.xml"/><Relationship Id="rId113" Type="http://schemas.openxmlformats.org/officeDocument/2006/relationships/image" Target="../media/image12940.png"/><Relationship Id="rId320" Type="http://schemas.openxmlformats.org/officeDocument/2006/relationships/customXml" Target="../ink/ink1934.xml"/><Relationship Id="rId155" Type="http://schemas.openxmlformats.org/officeDocument/2006/relationships/image" Target="../media/image13150.png"/><Relationship Id="rId197" Type="http://schemas.openxmlformats.org/officeDocument/2006/relationships/image" Target="../media/image13360.png"/><Relationship Id="rId362" Type="http://schemas.openxmlformats.org/officeDocument/2006/relationships/customXml" Target="../ink/ink1955.xml"/><Relationship Id="rId418" Type="http://schemas.openxmlformats.org/officeDocument/2006/relationships/customXml" Target="../ink/ink1983.xml"/><Relationship Id="rId222" Type="http://schemas.openxmlformats.org/officeDocument/2006/relationships/customXml" Target="../ink/ink1885.xml"/><Relationship Id="rId264" Type="http://schemas.openxmlformats.org/officeDocument/2006/relationships/customXml" Target="../ink/ink1906.xml"/><Relationship Id="rId17" Type="http://schemas.openxmlformats.org/officeDocument/2006/relationships/image" Target="../media/image12180.png"/><Relationship Id="rId59" Type="http://schemas.openxmlformats.org/officeDocument/2006/relationships/image" Target="../media/image12670.png"/><Relationship Id="rId124" Type="http://schemas.openxmlformats.org/officeDocument/2006/relationships/customXml" Target="../ink/ink1836.xml"/><Relationship Id="rId70" Type="http://schemas.openxmlformats.org/officeDocument/2006/relationships/customXml" Target="../ink/ink1809.xml"/><Relationship Id="rId166" Type="http://schemas.openxmlformats.org/officeDocument/2006/relationships/customXml" Target="../ink/ink1857.xml"/><Relationship Id="rId331" Type="http://schemas.openxmlformats.org/officeDocument/2006/relationships/image" Target="../media/image1403.png"/><Relationship Id="rId373" Type="http://schemas.openxmlformats.org/officeDocument/2006/relationships/image" Target="../media/image1424.png"/><Relationship Id="rId429" Type="http://schemas.openxmlformats.org/officeDocument/2006/relationships/image" Target="../media/image1452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3540.png"/><Relationship Id="rId440" Type="http://schemas.openxmlformats.org/officeDocument/2006/relationships/customXml" Target="../ink/ink1994.xml"/><Relationship Id="rId28" Type="http://schemas.openxmlformats.org/officeDocument/2006/relationships/customXml" Target="../ink/ink1788.xml"/><Relationship Id="rId275" Type="http://schemas.openxmlformats.org/officeDocument/2006/relationships/image" Target="../media/image1375.png"/><Relationship Id="rId300" Type="http://schemas.openxmlformats.org/officeDocument/2006/relationships/customXml" Target="../ink/ink1924.xml"/><Relationship Id="rId81" Type="http://schemas.openxmlformats.org/officeDocument/2006/relationships/image" Target="../media/image12780.png"/><Relationship Id="rId135" Type="http://schemas.openxmlformats.org/officeDocument/2006/relationships/image" Target="../media/image13050.png"/><Relationship Id="rId177" Type="http://schemas.openxmlformats.org/officeDocument/2006/relationships/image" Target="../media/image13260.png"/><Relationship Id="rId342" Type="http://schemas.openxmlformats.org/officeDocument/2006/relationships/customXml" Target="../ink/ink1945.xml"/><Relationship Id="rId384" Type="http://schemas.openxmlformats.org/officeDocument/2006/relationships/customXml" Target="../ink/ink1966.xml"/><Relationship Id="rId202" Type="http://schemas.openxmlformats.org/officeDocument/2006/relationships/customXml" Target="../ink/ink1875.xml"/><Relationship Id="rId244" Type="http://schemas.openxmlformats.org/officeDocument/2006/relationships/customXml" Target="../ink/ink1896.xml"/><Relationship Id="rId39" Type="http://schemas.openxmlformats.org/officeDocument/2006/relationships/image" Target="../media/image12570.png"/><Relationship Id="rId286" Type="http://schemas.openxmlformats.org/officeDocument/2006/relationships/customXml" Target="../ink/ink1917.xml"/><Relationship Id="rId451" Type="http://schemas.openxmlformats.org/officeDocument/2006/relationships/image" Target="../media/image1463.png"/><Relationship Id="rId50" Type="http://schemas.openxmlformats.org/officeDocument/2006/relationships/customXml" Target="../ink/ink1799.xml"/><Relationship Id="rId104" Type="http://schemas.openxmlformats.org/officeDocument/2006/relationships/customXml" Target="../ink/ink1826.xml"/><Relationship Id="rId146" Type="http://schemas.openxmlformats.org/officeDocument/2006/relationships/customXml" Target="../ink/ink1847.xml"/><Relationship Id="rId188" Type="http://schemas.openxmlformats.org/officeDocument/2006/relationships/customXml" Target="../ink/ink1868.xml"/><Relationship Id="rId311" Type="http://schemas.openxmlformats.org/officeDocument/2006/relationships/image" Target="../media/image1393.png"/><Relationship Id="rId353" Type="http://schemas.openxmlformats.org/officeDocument/2006/relationships/image" Target="../media/image1414.png"/><Relationship Id="rId395" Type="http://schemas.openxmlformats.org/officeDocument/2006/relationships/image" Target="../media/image1435.png"/><Relationship Id="rId409" Type="http://schemas.openxmlformats.org/officeDocument/2006/relationships/image" Target="../media/image1442.png"/><Relationship Id="rId92" Type="http://schemas.openxmlformats.org/officeDocument/2006/relationships/customXml" Target="../ink/ink1820.xml"/><Relationship Id="rId213" Type="http://schemas.openxmlformats.org/officeDocument/2006/relationships/image" Target="../media/image13440.png"/><Relationship Id="rId420" Type="http://schemas.openxmlformats.org/officeDocument/2006/relationships/customXml" Target="../ink/ink1984.xml"/><Relationship Id="rId255" Type="http://schemas.openxmlformats.org/officeDocument/2006/relationships/image" Target="../media/image1365.png"/><Relationship Id="rId297" Type="http://schemas.openxmlformats.org/officeDocument/2006/relationships/image" Target="../media/image1386.png"/><Relationship Id="rId462" Type="http://schemas.openxmlformats.org/officeDocument/2006/relationships/customXml" Target="../ink/ink2005.xml"/><Relationship Id="rId115" Type="http://schemas.openxmlformats.org/officeDocument/2006/relationships/image" Target="../media/image12950.png"/><Relationship Id="rId157" Type="http://schemas.openxmlformats.org/officeDocument/2006/relationships/image" Target="../media/image13160.png"/><Relationship Id="rId322" Type="http://schemas.openxmlformats.org/officeDocument/2006/relationships/customXml" Target="../ink/ink1935.xml"/><Relationship Id="rId364" Type="http://schemas.openxmlformats.org/officeDocument/2006/relationships/customXml" Target="../ink/ink1956.xml"/><Relationship Id="rId61" Type="http://schemas.openxmlformats.org/officeDocument/2006/relationships/image" Target="../media/image12680.png"/><Relationship Id="rId199" Type="http://schemas.openxmlformats.org/officeDocument/2006/relationships/image" Target="../media/image13370.png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91.png"/><Relationship Id="rId299" Type="http://schemas.openxmlformats.org/officeDocument/2006/relationships/image" Target="../media/image7100.png"/><Relationship Id="rId21" Type="http://schemas.openxmlformats.org/officeDocument/2006/relationships/image" Target="../media/image5711.png"/><Relationship Id="rId63" Type="http://schemas.openxmlformats.org/officeDocument/2006/relationships/image" Target="../media/image5921.png"/><Relationship Id="rId159" Type="http://schemas.openxmlformats.org/officeDocument/2006/relationships/image" Target="../media/image6401.png"/><Relationship Id="rId170" Type="http://schemas.openxmlformats.org/officeDocument/2006/relationships/customXml" Target="../ink/ink2093.xml"/><Relationship Id="rId226" Type="http://schemas.openxmlformats.org/officeDocument/2006/relationships/customXml" Target="../ink/ink2121.xml"/><Relationship Id="rId268" Type="http://schemas.openxmlformats.org/officeDocument/2006/relationships/customXml" Target="../ink/ink2142.xml"/><Relationship Id="rId32" Type="http://schemas.openxmlformats.org/officeDocument/2006/relationships/customXml" Target="../ink/ink2024.xml"/><Relationship Id="rId74" Type="http://schemas.openxmlformats.org/officeDocument/2006/relationships/customXml" Target="../ink/ink2045.xml"/><Relationship Id="rId128" Type="http://schemas.openxmlformats.org/officeDocument/2006/relationships/customXml" Target="../ink/ink2072.xml"/><Relationship Id="rId5" Type="http://schemas.openxmlformats.org/officeDocument/2006/relationships/image" Target="../media/image5631.png"/><Relationship Id="rId181" Type="http://schemas.openxmlformats.org/officeDocument/2006/relationships/image" Target="../media/image6511.png"/><Relationship Id="rId237" Type="http://schemas.openxmlformats.org/officeDocument/2006/relationships/image" Target="../media/image6791.png"/><Relationship Id="rId279" Type="http://schemas.openxmlformats.org/officeDocument/2006/relationships/image" Target="../media/image7000.png"/><Relationship Id="rId43" Type="http://schemas.openxmlformats.org/officeDocument/2006/relationships/image" Target="../media/image5821.png"/><Relationship Id="rId139" Type="http://schemas.openxmlformats.org/officeDocument/2006/relationships/image" Target="../media/image6301.png"/><Relationship Id="rId290" Type="http://schemas.openxmlformats.org/officeDocument/2006/relationships/customXml" Target="../ink/ink2153.xml"/><Relationship Id="rId304" Type="http://schemas.openxmlformats.org/officeDocument/2006/relationships/customXml" Target="../ink/ink2160.xml"/><Relationship Id="rId85" Type="http://schemas.openxmlformats.org/officeDocument/2006/relationships/image" Target="../media/image6031.png"/><Relationship Id="rId150" Type="http://schemas.openxmlformats.org/officeDocument/2006/relationships/customXml" Target="../ink/ink2083.xml"/><Relationship Id="rId192" Type="http://schemas.openxmlformats.org/officeDocument/2006/relationships/customXml" Target="../ink/ink2104.xml"/><Relationship Id="rId206" Type="http://schemas.openxmlformats.org/officeDocument/2006/relationships/customXml" Target="../ink/ink2111.xml"/><Relationship Id="rId248" Type="http://schemas.openxmlformats.org/officeDocument/2006/relationships/customXml" Target="../ink/ink2132.xml"/><Relationship Id="rId12" Type="http://schemas.openxmlformats.org/officeDocument/2006/relationships/customXml" Target="../ink/ink2014.xml"/><Relationship Id="rId108" Type="http://schemas.openxmlformats.org/officeDocument/2006/relationships/customXml" Target="../ink/ink2062.xml"/><Relationship Id="rId54" Type="http://schemas.openxmlformats.org/officeDocument/2006/relationships/customXml" Target="../ink/ink2035.xml"/><Relationship Id="rId96" Type="http://schemas.openxmlformats.org/officeDocument/2006/relationships/customXml" Target="../ink/ink2056.xml"/><Relationship Id="rId161" Type="http://schemas.openxmlformats.org/officeDocument/2006/relationships/image" Target="../media/image6411.png"/><Relationship Id="rId217" Type="http://schemas.openxmlformats.org/officeDocument/2006/relationships/image" Target="../media/image6691.png"/><Relationship Id="rId259" Type="http://schemas.openxmlformats.org/officeDocument/2006/relationships/image" Target="../media/image6901.png"/><Relationship Id="rId23" Type="http://schemas.openxmlformats.org/officeDocument/2006/relationships/image" Target="../media/image5721.png"/><Relationship Id="rId119" Type="http://schemas.openxmlformats.org/officeDocument/2006/relationships/image" Target="../media/image6201.png"/><Relationship Id="rId270" Type="http://schemas.openxmlformats.org/officeDocument/2006/relationships/customXml" Target="../ink/ink2143.xml"/><Relationship Id="rId65" Type="http://schemas.openxmlformats.org/officeDocument/2006/relationships/image" Target="../media/image5931.png"/><Relationship Id="rId130" Type="http://schemas.openxmlformats.org/officeDocument/2006/relationships/customXml" Target="../ink/ink2073.xml"/><Relationship Id="rId172" Type="http://schemas.openxmlformats.org/officeDocument/2006/relationships/customXml" Target="../ink/ink2094.xml"/><Relationship Id="rId193" Type="http://schemas.openxmlformats.org/officeDocument/2006/relationships/image" Target="../media/image6571.png"/><Relationship Id="rId207" Type="http://schemas.openxmlformats.org/officeDocument/2006/relationships/image" Target="../media/image6641.png"/><Relationship Id="rId228" Type="http://schemas.openxmlformats.org/officeDocument/2006/relationships/customXml" Target="../ink/ink2122.xml"/><Relationship Id="rId249" Type="http://schemas.openxmlformats.org/officeDocument/2006/relationships/image" Target="../media/image6851.png"/><Relationship Id="rId13" Type="http://schemas.openxmlformats.org/officeDocument/2006/relationships/image" Target="../media/image5671.png"/><Relationship Id="rId109" Type="http://schemas.openxmlformats.org/officeDocument/2006/relationships/image" Target="../media/image6151.png"/><Relationship Id="rId260" Type="http://schemas.openxmlformats.org/officeDocument/2006/relationships/customXml" Target="../ink/ink2138.xml"/><Relationship Id="rId281" Type="http://schemas.openxmlformats.org/officeDocument/2006/relationships/image" Target="../media/image7010.png"/><Relationship Id="rId34" Type="http://schemas.openxmlformats.org/officeDocument/2006/relationships/customXml" Target="../ink/ink2025.xml"/><Relationship Id="rId55" Type="http://schemas.openxmlformats.org/officeDocument/2006/relationships/image" Target="../media/image5881.png"/><Relationship Id="rId76" Type="http://schemas.openxmlformats.org/officeDocument/2006/relationships/customXml" Target="../ink/ink2046.xml"/><Relationship Id="rId97" Type="http://schemas.openxmlformats.org/officeDocument/2006/relationships/image" Target="../media/image6091.png"/><Relationship Id="rId120" Type="http://schemas.openxmlformats.org/officeDocument/2006/relationships/customXml" Target="../ink/ink2068.xml"/><Relationship Id="rId141" Type="http://schemas.openxmlformats.org/officeDocument/2006/relationships/image" Target="../media/image6311.png"/><Relationship Id="rId7" Type="http://schemas.openxmlformats.org/officeDocument/2006/relationships/image" Target="../media/image5641.png"/><Relationship Id="rId162" Type="http://schemas.openxmlformats.org/officeDocument/2006/relationships/customXml" Target="../ink/ink2089.xml"/><Relationship Id="rId183" Type="http://schemas.openxmlformats.org/officeDocument/2006/relationships/image" Target="../media/image6521.png"/><Relationship Id="rId218" Type="http://schemas.openxmlformats.org/officeDocument/2006/relationships/customXml" Target="../ink/ink2117.xml"/><Relationship Id="rId239" Type="http://schemas.openxmlformats.org/officeDocument/2006/relationships/image" Target="../media/image6801.png"/><Relationship Id="rId250" Type="http://schemas.openxmlformats.org/officeDocument/2006/relationships/customXml" Target="../ink/ink2133.xml"/><Relationship Id="rId271" Type="http://schemas.openxmlformats.org/officeDocument/2006/relationships/image" Target="../media/image6961.png"/><Relationship Id="rId292" Type="http://schemas.openxmlformats.org/officeDocument/2006/relationships/customXml" Target="../ink/ink2154.xml"/><Relationship Id="rId306" Type="http://schemas.openxmlformats.org/officeDocument/2006/relationships/customXml" Target="../ink/ink2161.xml"/><Relationship Id="rId24" Type="http://schemas.openxmlformats.org/officeDocument/2006/relationships/customXml" Target="../ink/ink2020.xml"/><Relationship Id="rId45" Type="http://schemas.openxmlformats.org/officeDocument/2006/relationships/image" Target="../media/image5831.png"/><Relationship Id="rId66" Type="http://schemas.openxmlformats.org/officeDocument/2006/relationships/customXml" Target="../ink/ink2041.xml"/><Relationship Id="rId87" Type="http://schemas.openxmlformats.org/officeDocument/2006/relationships/image" Target="../media/image6041.png"/><Relationship Id="rId110" Type="http://schemas.openxmlformats.org/officeDocument/2006/relationships/customXml" Target="../ink/ink2063.xml"/><Relationship Id="rId131" Type="http://schemas.openxmlformats.org/officeDocument/2006/relationships/image" Target="../media/image6261.png"/><Relationship Id="rId152" Type="http://schemas.openxmlformats.org/officeDocument/2006/relationships/customXml" Target="../ink/ink2084.xml"/><Relationship Id="rId173" Type="http://schemas.openxmlformats.org/officeDocument/2006/relationships/image" Target="../media/image6471.png"/><Relationship Id="rId194" Type="http://schemas.openxmlformats.org/officeDocument/2006/relationships/customXml" Target="../ink/ink2105.xml"/><Relationship Id="rId208" Type="http://schemas.openxmlformats.org/officeDocument/2006/relationships/customXml" Target="../ink/ink2112.xml"/><Relationship Id="rId229" Type="http://schemas.openxmlformats.org/officeDocument/2006/relationships/image" Target="../media/image6751.png"/><Relationship Id="rId240" Type="http://schemas.openxmlformats.org/officeDocument/2006/relationships/customXml" Target="../ink/ink2128.xml"/><Relationship Id="rId261" Type="http://schemas.openxmlformats.org/officeDocument/2006/relationships/image" Target="../media/image6911.png"/><Relationship Id="rId14" Type="http://schemas.openxmlformats.org/officeDocument/2006/relationships/customXml" Target="../ink/ink2015.xml"/><Relationship Id="rId35" Type="http://schemas.openxmlformats.org/officeDocument/2006/relationships/image" Target="../media/image5781.png"/><Relationship Id="rId56" Type="http://schemas.openxmlformats.org/officeDocument/2006/relationships/customXml" Target="../ink/ink2036.xml"/><Relationship Id="rId77" Type="http://schemas.openxmlformats.org/officeDocument/2006/relationships/image" Target="../media/image5991.png"/><Relationship Id="rId100" Type="http://schemas.openxmlformats.org/officeDocument/2006/relationships/customXml" Target="../ink/ink2058.xml"/><Relationship Id="rId282" Type="http://schemas.openxmlformats.org/officeDocument/2006/relationships/customXml" Target="../ink/ink2149.xml"/><Relationship Id="rId8" Type="http://schemas.openxmlformats.org/officeDocument/2006/relationships/customXml" Target="../ink/ink2012.xml"/><Relationship Id="rId98" Type="http://schemas.openxmlformats.org/officeDocument/2006/relationships/customXml" Target="../ink/ink2057.xml"/><Relationship Id="rId121" Type="http://schemas.openxmlformats.org/officeDocument/2006/relationships/image" Target="../media/image6211.png"/><Relationship Id="rId142" Type="http://schemas.openxmlformats.org/officeDocument/2006/relationships/customXml" Target="../ink/ink2079.xml"/><Relationship Id="rId163" Type="http://schemas.openxmlformats.org/officeDocument/2006/relationships/image" Target="../media/image6421.png"/><Relationship Id="rId184" Type="http://schemas.openxmlformats.org/officeDocument/2006/relationships/customXml" Target="../ink/ink2100.xml"/><Relationship Id="rId219" Type="http://schemas.openxmlformats.org/officeDocument/2006/relationships/image" Target="../media/image6701.png"/><Relationship Id="rId230" Type="http://schemas.openxmlformats.org/officeDocument/2006/relationships/customXml" Target="../ink/ink2123.xml"/><Relationship Id="rId251" Type="http://schemas.openxmlformats.org/officeDocument/2006/relationships/image" Target="../media/image6861.png"/><Relationship Id="rId25" Type="http://schemas.openxmlformats.org/officeDocument/2006/relationships/image" Target="../media/image5731.png"/><Relationship Id="rId46" Type="http://schemas.openxmlformats.org/officeDocument/2006/relationships/customXml" Target="../ink/ink2031.xml"/><Relationship Id="rId67" Type="http://schemas.openxmlformats.org/officeDocument/2006/relationships/image" Target="../media/image5941.png"/><Relationship Id="rId272" Type="http://schemas.openxmlformats.org/officeDocument/2006/relationships/customXml" Target="../ink/ink2144.xml"/><Relationship Id="rId293" Type="http://schemas.openxmlformats.org/officeDocument/2006/relationships/image" Target="../media/image7070.png"/><Relationship Id="rId307" Type="http://schemas.openxmlformats.org/officeDocument/2006/relationships/image" Target="../media/image7141.png"/><Relationship Id="rId88" Type="http://schemas.openxmlformats.org/officeDocument/2006/relationships/customXml" Target="../ink/ink2052.xml"/><Relationship Id="rId111" Type="http://schemas.openxmlformats.org/officeDocument/2006/relationships/image" Target="../media/image6161.png"/><Relationship Id="rId132" Type="http://schemas.openxmlformats.org/officeDocument/2006/relationships/customXml" Target="../ink/ink2074.xml"/><Relationship Id="rId153" Type="http://schemas.openxmlformats.org/officeDocument/2006/relationships/image" Target="../media/image6371.png"/><Relationship Id="rId174" Type="http://schemas.openxmlformats.org/officeDocument/2006/relationships/customXml" Target="../ink/ink2095.xml"/><Relationship Id="rId195" Type="http://schemas.openxmlformats.org/officeDocument/2006/relationships/image" Target="../media/image6581.png"/><Relationship Id="rId209" Type="http://schemas.openxmlformats.org/officeDocument/2006/relationships/image" Target="../media/image6651.png"/><Relationship Id="rId220" Type="http://schemas.openxmlformats.org/officeDocument/2006/relationships/customXml" Target="../ink/ink2118.xml"/><Relationship Id="rId241" Type="http://schemas.openxmlformats.org/officeDocument/2006/relationships/image" Target="../media/image6811.png"/><Relationship Id="rId15" Type="http://schemas.openxmlformats.org/officeDocument/2006/relationships/image" Target="../media/image5681.png"/><Relationship Id="rId36" Type="http://schemas.openxmlformats.org/officeDocument/2006/relationships/customXml" Target="../ink/ink2026.xml"/><Relationship Id="rId57" Type="http://schemas.openxmlformats.org/officeDocument/2006/relationships/image" Target="../media/image5891.png"/><Relationship Id="rId262" Type="http://schemas.openxmlformats.org/officeDocument/2006/relationships/customXml" Target="../ink/ink2139.xml"/><Relationship Id="rId283" Type="http://schemas.openxmlformats.org/officeDocument/2006/relationships/image" Target="../media/image7020.png"/><Relationship Id="rId78" Type="http://schemas.openxmlformats.org/officeDocument/2006/relationships/customXml" Target="../ink/ink2047.xml"/><Relationship Id="rId99" Type="http://schemas.openxmlformats.org/officeDocument/2006/relationships/image" Target="../media/image6101.png"/><Relationship Id="rId101" Type="http://schemas.openxmlformats.org/officeDocument/2006/relationships/image" Target="../media/image6111.png"/><Relationship Id="rId122" Type="http://schemas.openxmlformats.org/officeDocument/2006/relationships/customXml" Target="../ink/ink2069.xml"/><Relationship Id="rId143" Type="http://schemas.openxmlformats.org/officeDocument/2006/relationships/image" Target="../media/image6321.png"/><Relationship Id="rId164" Type="http://schemas.openxmlformats.org/officeDocument/2006/relationships/customXml" Target="../ink/ink2090.xml"/><Relationship Id="rId185" Type="http://schemas.openxmlformats.org/officeDocument/2006/relationships/image" Target="../media/image6531.png"/><Relationship Id="rId9" Type="http://schemas.openxmlformats.org/officeDocument/2006/relationships/image" Target="../media/image5651.png"/><Relationship Id="rId210" Type="http://schemas.openxmlformats.org/officeDocument/2006/relationships/customXml" Target="../ink/ink2113.xml"/><Relationship Id="rId26" Type="http://schemas.openxmlformats.org/officeDocument/2006/relationships/customXml" Target="../ink/ink2021.xml"/><Relationship Id="rId231" Type="http://schemas.openxmlformats.org/officeDocument/2006/relationships/image" Target="../media/image6761.png"/><Relationship Id="rId252" Type="http://schemas.openxmlformats.org/officeDocument/2006/relationships/customXml" Target="../ink/ink2134.xml"/><Relationship Id="rId273" Type="http://schemas.openxmlformats.org/officeDocument/2006/relationships/image" Target="../media/image6970.png"/><Relationship Id="rId294" Type="http://schemas.openxmlformats.org/officeDocument/2006/relationships/customXml" Target="../ink/ink2155.xml"/><Relationship Id="rId308" Type="http://schemas.openxmlformats.org/officeDocument/2006/relationships/customXml" Target="../ink/ink2162.xml"/><Relationship Id="rId47" Type="http://schemas.openxmlformats.org/officeDocument/2006/relationships/image" Target="../media/image5841.png"/><Relationship Id="rId68" Type="http://schemas.openxmlformats.org/officeDocument/2006/relationships/customXml" Target="../ink/ink2042.xml"/><Relationship Id="rId89" Type="http://schemas.openxmlformats.org/officeDocument/2006/relationships/image" Target="../media/image6051.png"/><Relationship Id="rId112" Type="http://schemas.openxmlformats.org/officeDocument/2006/relationships/customXml" Target="../ink/ink2064.xml"/><Relationship Id="rId133" Type="http://schemas.openxmlformats.org/officeDocument/2006/relationships/image" Target="../media/image6271.png"/><Relationship Id="rId154" Type="http://schemas.openxmlformats.org/officeDocument/2006/relationships/customXml" Target="../ink/ink2085.xml"/><Relationship Id="rId175" Type="http://schemas.openxmlformats.org/officeDocument/2006/relationships/image" Target="../media/image6481.png"/><Relationship Id="rId196" Type="http://schemas.openxmlformats.org/officeDocument/2006/relationships/customXml" Target="../ink/ink2106.xml"/><Relationship Id="rId200" Type="http://schemas.openxmlformats.org/officeDocument/2006/relationships/customXml" Target="../ink/ink2108.xml"/><Relationship Id="rId16" Type="http://schemas.openxmlformats.org/officeDocument/2006/relationships/customXml" Target="../ink/ink2016.xml"/><Relationship Id="rId221" Type="http://schemas.openxmlformats.org/officeDocument/2006/relationships/image" Target="../media/image6711.png"/><Relationship Id="rId242" Type="http://schemas.openxmlformats.org/officeDocument/2006/relationships/customXml" Target="../ink/ink2129.xml"/><Relationship Id="rId263" Type="http://schemas.openxmlformats.org/officeDocument/2006/relationships/image" Target="../media/image6921.png"/><Relationship Id="rId284" Type="http://schemas.openxmlformats.org/officeDocument/2006/relationships/customXml" Target="../ink/ink2150.xml"/><Relationship Id="rId37" Type="http://schemas.openxmlformats.org/officeDocument/2006/relationships/image" Target="../media/image5791.png"/><Relationship Id="rId58" Type="http://schemas.openxmlformats.org/officeDocument/2006/relationships/customXml" Target="../ink/ink2037.xml"/><Relationship Id="rId79" Type="http://schemas.openxmlformats.org/officeDocument/2006/relationships/image" Target="../media/image6001.png"/><Relationship Id="rId102" Type="http://schemas.openxmlformats.org/officeDocument/2006/relationships/customXml" Target="../ink/ink2059.xml"/><Relationship Id="rId123" Type="http://schemas.openxmlformats.org/officeDocument/2006/relationships/image" Target="../media/image6221.png"/><Relationship Id="rId144" Type="http://schemas.openxmlformats.org/officeDocument/2006/relationships/customXml" Target="../ink/ink2080.xml"/><Relationship Id="rId90" Type="http://schemas.openxmlformats.org/officeDocument/2006/relationships/customXml" Target="../ink/ink2053.xml"/><Relationship Id="rId165" Type="http://schemas.openxmlformats.org/officeDocument/2006/relationships/image" Target="../media/image6431.png"/><Relationship Id="rId186" Type="http://schemas.openxmlformats.org/officeDocument/2006/relationships/customXml" Target="../ink/ink2101.xml"/><Relationship Id="rId211" Type="http://schemas.openxmlformats.org/officeDocument/2006/relationships/image" Target="../media/image6661.png"/><Relationship Id="rId232" Type="http://schemas.openxmlformats.org/officeDocument/2006/relationships/customXml" Target="../ink/ink2124.xml"/><Relationship Id="rId253" Type="http://schemas.openxmlformats.org/officeDocument/2006/relationships/image" Target="../media/image6871.png"/><Relationship Id="rId274" Type="http://schemas.openxmlformats.org/officeDocument/2006/relationships/customXml" Target="../ink/ink2145.xml"/><Relationship Id="rId295" Type="http://schemas.openxmlformats.org/officeDocument/2006/relationships/image" Target="../media/image7080.png"/><Relationship Id="rId309" Type="http://schemas.openxmlformats.org/officeDocument/2006/relationships/image" Target="../media/image7151.png"/><Relationship Id="rId27" Type="http://schemas.openxmlformats.org/officeDocument/2006/relationships/image" Target="../media/image5741.png"/><Relationship Id="rId48" Type="http://schemas.openxmlformats.org/officeDocument/2006/relationships/customXml" Target="../ink/ink2032.xml"/><Relationship Id="rId69" Type="http://schemas.openxmlformats.org/officeDocument/2006/relationships/image" Target="../media/image5951.png"/><Relationship Id="rId113" Type="http://schemas.openxmlformats.org/officeDocument/2006/relationships/image" Target="../media/image6171.png"/><Relationship Id="rId134" Type="http://schemas.openxmlformats.org/officeDocument/2006/relationships/customXml" Target="../ink/ink2075.xml"/><Relationship Id="rId80" Type="http://schemas.openxmlformats.org/officeDocument/2006/relationships/customXml" Target="../ink/ink2048.xml"/><Relationship Id="rId155" Type="http://schemas.openxmlformats.org/officeDocument/2006/relationships/image" Target="../media/image6381.png"/><Relationship Id="rId176" Type="http://schemas.openxmlformats.org/officeDocument/2006/relationships/customXml" Target="../ink/ink2096.xml"/><Relationship Id="rId197" Type="http://schemas.openxmlformats.org/officeDocument/2006/relationships/image" Target="../media/image6591.png"/><Relationship Id="rId201" Type="http://schemas.openxmlformats.org/officeDocument/2006/relationships/image" Target="../media/image6611.png"/><Relationship Id="rId222" Type="http://schemas.openxmlformats.org/officeDocument/2006/relationships/customXml" Target="../ink/ink2119.xml"/><Relationship Id="rId243" Type="http://schemas.openxmlformats.org/officeDocument/2006/relationships/image" Target="../media/image6821.png"/><Relationship Id="rId264" Type="http://schemas.openxmlformats.org/officeDocument/2006/relationships/customXml" Target="../ink/ink2140.xml"/><Relationship Id="rId285" Type="http://schemas.openxmlformats.org/officeDocument/2006/relationships/image" Target="../media/image7030.png"/><Relationship Id="rId17" Type="http://schemas.openxmlformats.org/officeDocument/2006/relationships/image" Target="../media/image5691.png"/><Relationship Id="rId38" Type="http://schemas.openxmlformats.org/officeDocument/2006/relationships/customXml" Target="../ink/ink2027.xml"/><Relationship Id="rId59" Type="http://schemas.openxmlformats.org/officeDocument/2006/relationships/image" Target="../media/image5901.png"/><Relationship Id="rId103" Type="http://schemas.openxmlformats.org/officeDocument/2006/relationships/image" Target="../media/image6121.png"/><Relationship Id="rId124" Type="http://schemas.openxmlformats.org/officeDocument/2006/relationships/customXml" Target="../ink/ink2070.xml"/><Relationship Id="rId310" Type="http://schemas.openxmlformats.org/officeDocument/2006/relationships/customXml" Target="../ink/ink2163.xml"/><Relationship Id="rId70" Type="http://schemas.openxmlformats.org/officeDocument/2006/relationships/customXml" Target="../ink/ink2043.xml"/><Relationship Id="rId91" Type="http://schemas.openxmlformats.org/officeDocument/2006/relationships/image" Target="../media/image6061.png"/><Relationship Id="rId145" Type="http://schemas.openxmlformats.org/officeDocument/2006/relationships/image" Target="../media/image6331.png"/><Relationship Id="rId166" Type="http://schemas.openxmlformats.org/officeDocument/2006/relationships/customXml" Target="../ink/ink2091.xml"/><Relationship Id="rId187" Type="http://schemas.openxmlformats.org/officeDocument/2006/relationships/image" Target="../media/image654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114.xml"/><Relationship Id="rId233" Type="http://schemas.openxmlformats.org/officeDocument/2006/relationships/image" Target="../media/image6771.png"/><Relationship Id="rId254" Type="http://schemas.openxmlformats.org/officeDocument/2006/relationships/customXml" Target="../ink/ink2135.xml"/><Relationship Id="rId28" Type="http://schemas.openxmlformats.org/officeDocument/2006/relationships/customXml" Target="../ink/ink2022.xml"/><Relationship Id="rId49" Type="http://schemas.openxmlformats.org/officeDocument/2006/relationships/image" Target="../media/image5851.png"/><Relationship Id="rId114" Type="http://schemas.openxmlformats.org/officeDocument/2006/relationships/customXml" Target="../ink/ink2065.xml"/><Relationship Id="rId275" Type="http://schemas.openxmlformats.org/officeDocument/2006/relationships/image" Target="../media/image6980.png"/><Relationship Id="rId296" Type="http://schemas.openxmlformats.org/officeDocument/2006/relationships/customXml" Target="../ink/ink2156.xml"/><Relationship Id="rId300" Type="http://schemas.openxmlformats.org/officeDocument/2006/relationships/customXml" Target="../ink/ink2158.xml"/><Relationship Id="rId60" Type="http://schemas.openxmlformats.org/officeDocument/2006/relationships/customXml" Target="../ink/ink2038.xml"/><Relationship Id="rId81" Type="http://schemas.openxmlformats.org/officeDocument/2006/relationships/image" Target="../media/image6011.png"/><Relationship Id="rId135" Type="http://schemas.openxmlformats.org/officeDocument/2006/relationships/image" Target="../media/image6281.png"/><Relationship Id="rId156" Type="http://schemas.openxmlformats.org/officeDocument/2006/relationships/customXml" Target="../ink/ink2086.xml"/><Relationship Id="rId177" Type="http://schemas.openxmlformats.org/officeDocument/2006/relationships/image" Target="../media/image6491.png"/><Relationship Id="rId198" Type="http://schemas.openxmlformats.org/officeDocument/2006/relationships/customXml" Target="../ink/ink2107.xml"/><Relationship Id="rId202" Type="http://schemas.openxmlformats.org/officeDocument/2006/relationships/customXml" Target="../ink/ink2109.xml"/><Relationship Id="rId223" Type="http://schemas.openxmlformats.org/officeDocument/2006/relationships/image" Target="../media/image6721.png"/><Relationship Id="rId244" Type="http://schemas.openxmlformats.org/officeDocument/2006/relationships/customXml" Target="../ink/ink2130.xml"/><Relationship Id="rId18" Type="http://schemas.openxmlformats.org/officeDocument/2006/relationships/customXml" Target="../ink/ink2017.xml"/><Relationship Id="rId39" Type="http://schemas.openxmlformats.org/officeDocument/2006/relationships/image" Target="../media/image5801.png"/><Relationship Id="rId265" Type="http://schemas.openxmlformats.org/officeDocument/2006/relationships/image" Target="../media/image6931.png"/><Relationship Id="rId286" Type="http://schemas.openxmlformats.org/officeDocument/2006/relationships/customXml" Target="../ink/ink2151.xml"/><Relationship Id="rId50" Type="http://schemas.openxmlformats.org/officeDocument/2006/relationships/customXml" Target="../ink/ink2033.xml"/><Relationship Id="rId104" Type="http://schemas.openxmlformats.org/officeDocument/2006/relationships/customXml" Target="../ink/ink2060.xml"/><Relationship Id="rId125" Type="http://schemas.openxmlformats.org/officeDocument/2006/relationships/image" Target="../media/image6231.png"/><Relationship Id="rId146" Type="http://schemas.openxmlformats.org/officeDocument/2006/relationships/customXml" Target="../ink/ink2081.xml"/><Relationship Id="rId167" Type="http://schemas.openxmlformats.org/officeDocument/2006/relationships/image" Target="../media/image6441.png"/><Relationship Id="rId188" Type="http://schemas.openxmlformats.org/officeDocument/2006/relationships/customXml" Target="../ink/ink2102.xml"/><Relationship Id="rId311" Type="http://schemas.openxmlformats.org/officeDocument/2006/relationships/image" Target="../media/image7161.png"/><Relationship Id="rId71" Type="http://schemas.openxmlformats.org/officeDocument/2006/relationships/image" Target="../media/image5961.png"/><Relationship Id="rId92" Type="http://schemas.openxmlformats.org/officeDocument/2006/relationships/customXml" Target="../ink/ink2054.xml"/><Relationship Id="rId213" Type="http://schemas.openxmlformats.org/officeDocument/2006/relationships/image" Target="../media/image6671.png"/><Relationship Id="rId234" Type="http://schemas.openxmlformats.org/officeDocument/2006/relationships/customXml" Target="../ink/ink2125.xml"/><Relationship Id="rId2" Type="http://schemas.openxmlformats.org/officeDocument/2006/relationships/customXml" Target="../ink/ink2009.xml"/><Relationship Id="rId29" Type="http://schemas.openxmlformats.org/officeDocument/2006/relationships/image" Target="../media/image5751.png"/><Relationship Id="rId255" Type="http://schemas.openxmlformats.org/officeDocument/2006/relationships/image" Target="../media/image6881.png"/><Relationship Id="rId276" Type="http://schemas.openxmlformats.org/officeDocument/2006/relationships/customXml" Target="../ink/ink2146.xml"/><Relationship Id="rId297" Type="http://schemas.openxmlformats.org/officeDocument/2006/relationships/image" Target="../media/image7090.png"/><Relationship Id="rId40" Type="http://schemas.openxmlformats.org/officeDocument/2006/relationships/customXml" Target="../ink/ink2028.xml"/><Relationship Id="rId115" Type="http://schemas.openxmlformats.org/officeDocument/2006/relationships/image" Target="../media/image6181.png"/><Relationship Id="rId136" Type="http://schemas.openxmlformats.org/officeDocument/2006/relationships/customXml" Target="../ink/ink2076.xml"/><Relationship Id="rId157" Type="http://schemas.openxmlformats.org/officeDocument/2006/relationships/image" Target="../media/image6391.png"/><Relationship Id="rId178" Type="http://schemas.openxmlformats.org/officeDocument/2006/relationships/customXml" Target="../ink/ink2097.xml"/><Relationship Id="rId301" Type="http://schemas.openxmlformats.org/officeDocument/2006/relationships/image" Target="../media/image7110.png"/><Relationship Id="rId61" Type="http://schemas.openxmlformats.org/officeDocument/2006/relationships/image" Target="../media/image5911.png"/><Relationship Id="rId82" Type="http://schemas.openxmlformats.org/officeDocument/2006/relationships/customXml" Target="../ink/ink2049.xml"/><Relationship Id="rId199" Type="http://schemas.openxmlformats.org/officeDocument/2006/relationships/image" Target="../media/image6601.png"/><Relationship Id="rId203" Type="http://schemas.openxmlformats.org/officeDocument/2006/relationships/image" Target="../media/image6621.png"/><Relationship Id="rId19" Type="http://schemas.openxmlformats.org/officeDocument/2006/relationships/image" Target="../media/image5701.png"/><Relationship Id="rId224" Type="http://schemas.openxmlformats.org/officeDocument/2006/relationships/customXml" Target="../ink/ink2120.xml"/><Relationship Id="rId245" Type="http://schemas.openxmlformats.org/officeDocument/2006/relationships/image" Target="../media/image6831.png"/><Relationship Id="rId266" Type="http://schemas.openxmlformats.org/officeDocument/2006/relationships/customXml" Target="../ink/ink2141.xml"/><Relationship Id="rId287" Type="http://schemas.openxmlformats.org/officeDocument/2006/relationships/image" Target="../media/image7040.png"/><Relationship Id="rId30" Type="http://schemas.openxmlformats.org/officeDocument/2006/relationships/customXml" Target="../ink/ink2023.xml"/><Relationship Id="rId105" Type="http://schemas.openxmlformats.org/officeDocument/2006/relationships/image" Target="../media/image6131.png"/><Relationship Id="rId126" Type="http://schemas.openxmlformats.org/officeDocument/2006/relationships/customXml" Target="../ink/ink2071.xml"/><Relationship Id="rId147" Type="http://schemas.openxmlformats.org/officeDocument/2006/relationships/image" Target="../media/image6341.png"/><Relationship Id="rId168" Type="http://schemas.openxmlformats.org/officeDocument/2006/relationships/customXml" Target="../ink/ink2092.xml"/><Relationship Id="rId312" Type="http://schemas.openxmlformats.org/officeDocument/2006/relationships/customXml" Target="../ink/ink2164.xml"/><Relationship Id="rId51" Type="http://schemas.openxmlformats.org/officeDocument/2006/relationships/image" Target="../media/image5861.png"/><Relationship Id="rId72" Type="http://schemas.openxmlformats.org/officeDocument/2006/relationships/customXml" Target="../ink/ink2044.xml"/><Relationship Id="rId93" Type="http://schemas.openxmlformats.org/officeDocument/2006/relationships/image" Target="../media/image6071.png"/><Relationship Id="rId189" Type="http://schemas.openxmlformats.org/officeDocument/2006/relationships/image" Target="../media/image6551.png"/><Relationship Id="rId3" Type="http://schemas.openxmlformats.org/officeDocument/2006/relationships/image" Target="../media/image1063.png"/><Relationship Id="rId214" Type="http://schemas.openxmlformats.org/officeDocument/2006/relationships/customXml" Target="../ink/ink2115.xml"/><Relationship Id="rId235" Type="http://schemas.openxmlformats.org/officeDocument/2006/relationships/image" Target="../media/image6781.png"/><Relationship Id="rId256" Type="http://schemas.openxmlformats.org/officeDocument/2006/relationships/customXml" Target="../ink/ink2136.xml"/><Relationship Id="rId277" Type="http://schemas.openxmlformats.org/officeDocument/2006/relationships/image" Target="../media/image6990.png"/><Relationship Id="rId298" Type="http://schemas.openxmlformats.org/officeDocument/2006/relationships/customXml" Target="../ink/ink2157.xml"/><Relationship Id="rId116" Type="http://schemas.openxmlformats.org/officeDocument/2006/relationships/customXml" Target="../ink/ink2066.xml"/><Relationship Id="rId137" Type="http://schemas.openxmlformats.org/officeDocument/2006/relationships/image" Target="../media/image6291.png"/><Relationship Id="rId158" Type="http://schemas.openxmlformats.org/officeDocument/2006/relationships/customXml" Target="../ink/ink2087.xml"/><Relationship Id="rId302" Type="http://schemas.openxmlformats.org/officeDocument/2006/relationships/customXml" Target="../ink/ink2159.xml"/><Relationship Id="rId20" Type="http://schemas.openxmlformats.org/officeDocument/2006/relationships/customXml" Target="../ink/ink2018.xml"/><Relationship Id="rId41" Type="http://schemas.openxmlformats.org/officeDocument/2006/relationships/image" Target="../media/image5811.png"/><Relationship Id="rId62" Type="http://schemas.openxmlformats.org/officeDocument/2006/relationships/customXml" Target="../ink/ink2039.xml"/><Relationship Id="rId83" Type="http://schemas.openxmlformats.org/officeDocument/2006/relationships/image" Target="../media/image6021.png"/><Relationship Id="rId179" Type="http://schemas.openxmlformats.org/officeDocument/2006/relationships/image" Target="../media/image6501.png"/><Relationship Id="rId190" Type="http://schemas.openxmlformats.org/officeDocument/2006/relationships/customXml" Target="../ink/ink2103.xml"/><Relationship Id="rId204" Type="http://schemas.openxmlformats.org/officeDocument/2006/relationships/customXml" Target="../ink/ink2110.xml"/><Relationship Id="rId225" Type="http://schemas.openxmlformats.org/officeDocument/2006/relationships/image" Target="../media/image1064.png"/><Relationship Id="rId246" Type="http://schemas.openxmlformats.org/officeDocument/2006/relationships/customXml" Target="../ink/ink2131.xml"/><Relationship Id="rId267" Type="http://schemas.openxmlformats.org/officeDocument/2006/relationships/image" Target="../media/image6941.png"/><Relationship Id="rId288" Type="http://schemas.openxmlformats.org/officeDocument/2006/relationships/customXml" Target="../ink/ink2152.xml"/><Relationship Id="rId106" Type="http://schemas.openxmlformats.org/officeDocument/2006/relationships/customXml" Target="../ink/ink2061.xml"/><Relationship Id="rId127" Type="http://schemas.openxmlformats.org/officeDocument/2006/relationships/image" Target="../media/image6241.png"/><Relationship Id="rId313" Type="http://schemas.openxmlformats.org/officeDocument/2006/relationships/image" Target="../media/image7171.png"/><Relationship Id="rId10" Type="http://schemas.openxmlformats.org/officeDocument/2006/relationships/customXml" Target="../ink/ink2013.xml"/><Relationship Id="rId31" Type="http://schemas.openxmlformats.org/officeDocument/2006/relationships/image" Target="../media/image5761.png"/><Relationship Id="rId52" Type="http://schemas.openxmlformats.org/officeDocument/2006/relationships/customXml" Target="../ink/ink2034.xml"/><Relationship Id="rId73" Type="http://schemas.openxmlformats.org/officeDocument/2006/relationships/image" Target="../media/image5971.png"/><Relationship Id="rId94" Type="http://schemas.openxmlformats.org/officeDocument/2006/relationships/customXml" Target="../ink/ink2055.xml"/><Relationship Id="rId148" Type="http://schemas.openxmlformats.org/officeDocument/2006/relationships/customXml" Target="../ink/ink2082.xml"/><Relationship Id="rId169" Type="http://schemas.openxmlformats.org/officeDocument/2006/relationships/image" Target="../media/image6451.png"/><Relationship Id="rId4" Type="http://schemas.openxmlformats.org/officeDocument/2006/relationships/customXml" Target="../ink/ink2010.xml"/><Relationship Id="rId180" Type="http://schemas.openxmlformats.org/officeDocument/2006/relationships/customXml" Target="../ink/ink2098.xml"/><Relationship Id="rId215" Type="http://schemas.openxmlformats.org/officeDocument/2006/relationships/image" Target="../media/image6681.png"/><Relationship Id="rId236" Type="http://schemas.openxmlformats.org/officeDocument/2006/relationships/customXml" Target="../ink/ink2126.xml"/><Relationship Id="rId257" Type="http://schemas.openxmlformats.org/officeDocument/2006/relationships/image" Target="../media/image6891.png"/><Relationship Id="rId278" Type="http://schemas.openxmlformats.org/officeDocument/2006/relationships/customXml" Target="../ink/ink2147.xml"/><Relationship Id="rId303" Type="http://schemas.openxmlformats.org/officeDocument/2006/relationships/image" Target="../media/image7120.png"/><Relationship Id="rId42" Type="http://schemas.openxmlformats.org/officeDocument/2006/relationships/customXml" Target="../ink/ink2029.xml"/><Relationship Id="rId84" Type="http://schemas.openxmlformats.org/officeDocument/2006/relationships/customXml" Target="../ink/ink2050.xml"/><Relationship Id="rId138" Type="http://schemas.openxmlformats.org/officeDocument/2006/relationships/customXml" Target="../ink/ink2077.xml"/><Relationship Id="rId191" Type="http://schemas.openxmlformats.org/officeDocument/2006/relationships/image" Target="../media/image6561.png"/><Relationship Id="rId205" Type="http://schemas.openxmlformats.org/officeDocument/2006/relationships/image" Target="../media/image6631.png"/><Relationship Id="rId247" Type="http://schemas.openxmlformats.org/officeDocument/2006/relationships/image" Target="../media/image6841.png"/><Relationship Id="rId107" Type="http://schemas.openxmlformats.org/officeDocument/2006/relationships/image" Target="../media/image6141.png"/><Relationship Id="rId289" Type="http://schemas.openxmlformats.org/officeDocument/2006/relationships/image" Target="../media/image7050.png"/><Relationship Id="rId11" Type="http://schemas.openxmlformats.org/officeDocument/2006/relationships/image" Target="../media/image5661.png"/><Relationship Id="rId53" Type="http://schemas.openxmlformats.org/officeDocument/2006/relationships/image" Target="../media/image5871.png"/><Relationship Id="rId149" Type="http://schemas.openxmlformats.org/officeDocument/2006/relationships/image" Target="../media/image6351.png"/><Relationship Id="rId95" Type="http://schemas.openxmlformats.org/officeDocument/2006/relationships/image" Target="../media/image6081.png"/><Relationship Id="rId160" Type="http://schemas.openxmlformats.org/officeDocument/2006/relationships/customXml" Target="../ink/ink2088.xml"/><Relationship Id="rId216" Type="http://schemas.openxmlformats.org/officeDocument/2006/relationships/customXml" Target="../ink/ink2116.xml"/><Relationship Id="rId258" Type="http://schemas.openxmlformats.org/officeDocument/2006/relationships/customXml" Target="../ink/ink2137.xml"/><Relationship Id="rId22" Type="http://schemas.openxmlformats.org/officeDocument/2006/relationships/customXml" Target="../ink/ink2019.xml"/><Relationship Id="rId64" Type="http://schemas.openxmlformats.org/officeDocument/2006/relationships/customXml" Target="../ink/ink2040.xml"/><Relationship Id="rId118" Type="http://schemas.openxmlformats.org/officeDocument/2006/relationships/customXml" Target="../ink/ink2067.xml"/><Relationship Id="rId171" Type="http://schemas.openxmlformats.org/officeDocument/2006/relationships/image" Target="../media/image6461.png"/><Relationship Id="rId227" Type="http://schemas.openxmlformats.org/officeDocument/2006/relationships/image" Target="../media/image6741.png"/><Relationship Id="rId269" Type="http://schemas.openxmlformats.org/officeDocument/2006/relationships/image" Target="../media/image6951.png"/><Relationship Id="rId33" Type="http://schemas.openxmlformats.org/officeDocument/2006/relationships/image" Target="../media/image5771.png"/><Relationship Id="rId129" Type="http://schemas.openxmlformats.org/officeDocument/2006/relationships/image" Target="../media/image6251.png"/><Relationship Id="rId280" Type="http://schemas.openxmlformats.org/officeDocument/2006/relationships/customXml" Target="../ink/ink2148.xml"/><Relationship Id="rId75" Type="http://schemas.openxmlformats.org/officeDocument/2006/relationships/image" Target="../media/image5981.png"/><Relationship Id="rId140" Type="http://schemas.openxmlformats.org/officeDocument/2006/relationships/customXml" Target="../ink/ink2078.xml"/><Relationship Id="rId182" Type="http://schemas.openxmlformats.org/officeDocument/2006/relationships/customXml" Target="../ink/ink2099.xml"/><Relationship Id="rId6" Type="http://schemas.openxmlformats.org/officeDocument/2006/relationships/customXml" Target="../ink/ink2011.xml"/><Relationship Id="rId238" Type="http://schemas.openxmlformats.org/officeDocument/2006/relationships/customXml" Target="../ink/ink2127.xml"/><Relationship Id="rId291" Type="http://schemas.openxmlformats.org/officeDocument/2006/relationships/image" Target="../media/image7060.png"/><Relationship Id="rId305" Type="http://schemas.openxmlformats.org/officeDocument/2006/relationships/image" Target="../media/image7131.png"/><Relationship Id="rId44" Type="http://schemas.openxmlformats.org/officeDocument/2006/relationships/customXml" Target="../ink/ink2030.xml"/><Relationship Id="rId86" Type="http://schemas.openxmlformats.org/officeDocument/2006/relationships/customXml" Target="../ink/ink2051.xml"/><Relationship Id="rId151" Type="http://schemas.openxmlformats.org/officeDocument/2006/relationships/image" Target="../media/image63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0.emf"/><Relationship Id="rId4" Type="http://schemas.openxmlformats.org/officeDocument/2006/relationships/image" Target="../media/image59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5.emf"/><Relationship Id="rId4" Type="http://schemas.openxmlformats.org/officeDocument/2006/relationships/image" Target="../media/image4.gi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customXml" Target="../ink/ink15.xml"/><Relationship Id="rId42" Type="http://schemas.openxmlformats.org/officeDocument/2006/relationships/image" Target="../media/image28.png"/><Relationship Id="rId47" Type="http://schemas.openxmlformats.org/officeDocument/2006/relationships/customXml" Target="../ink/ink28.xml"/><Relationship Id="rId63" Type="http://schemas.openxmlformats.org/officeDocument/2006/relationships/customXml" Target="../ink/ink36.xml"/><Relationship Id="rId68" Type="http://schemas.openxmlformats.org/officeDocument/2006/relationships/image" Target="../media/image41.png"/><Relationship Id="rId7" Type="http://schemas.openxmlformats.org/officeDocument/2006/relationships/customXml" Target="../ink/ink8.xml"/><Relationship Id="rId71" Type="http://schemas.openxmlformats.org/officeDocument/2006/relationships/customXml" Target="../ink/ink40.xml"/><Relationship Id="rId2" Type="http://schemas.openxmlformats.org/officeDocument/2006/relationships/image" Target="../media/image6.emf"/><Relationship Id="rId16" Type="http://schemas.openxmlformats.org/officeDocument/2006/relationships/image" Target="../media/image15.png"/><Relationship Id="rId29" Type="http://schemas.openxmlformats.org/officeDocument/2006/relationships/customXml" Target="../ink/ink19.xml"/><Relationship Id="rId11" Type="http://schemas.openxmlformats.org/officeDocument/2006/relationships/customXml" Target="../ink/ink10.xml"/><Relationship Id="rId24" Type="http://schemas.openxmlformats.org/officeDocument/2006/relationships/image" Target="../media/image19.png"/><Relationship Id="rId32" Type="http://schemas.openxmlformats.org/officeDocument/2006/relationships/image" Target="../media/image23.png"/><Relationship Id="rId37" Type="http://schemas.openxmlformats.org/officeDocument/2006/relationships/customXml" Target="../ink/ink23.xml"/><Relationship Id="rId40" Type="http://schemas.openxmlformats.org/officeDocument/2006/relationships/image" Target="../media/image27.png"/><Relationship Id="rId45" Type="http://schemas.openxmlformats.org/officeDocument/2006/relationships/customXml" Target="../ink/ink27.xml"/><Relationship Id="rId53" Type="http://schemas.openxmlformats.org/officeDocument/2006/relationships/customXml" Target="../ink/ink31.xml"/><Relationship Id="rId58" Type="http://schemas.openxmlformats.org/officeDocument/2006/relationships/image" Target="../media/image36.png"/><Relationship Id="rId66" Type="http://schemas.openxmlformats.org/officeDocument/2006/relationships/image" Target="../media/image40.png"/><Relationship Id="rId5" Type="http://schemas.openxmlformats.org/officeDocument/2006/relationships/customXml" Target="../ink/ink7.xml"/><Relationship Id="rId61" Type="http://schemas.openxmlformats.org/officeDocument/2006/relationships/customXml" Target="../ink/ink35.xml"/><Relationship Id="rId19" Type="http://schemas.openxmlformats.org/officeDocument/2006/relationships/customXml" Target="../ink/ink14.xml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customXml" Target="../ink/ink18.xml"/><Relationship Id="rId30" Type="http://schemas.openxmlformats.org/officeDocument/2006/relationships/image" Target="../media/image22.png"/><Relationship Id="rId35" Type="http://schemas.openxmlformats.org/officeDocument/2006/relationships/customXml" Target="../ink/ink22.xml"/><Relationship Id="rId43" Type="http://schemas.openxmlformats.org/officeDocument/2006/relationships/customXml" Target="../ink/ink26.xml"/><Relationship Id="rId48" Type="http://schemas.openxmlformats.org/officeDocument/2006/relationships/image" Target="../media/image31.png"/><Relationship Id="rId56" Type="http://schemas.openxmlformats.org/officeDocument/2006/relationships/image" Target="../media/image35.png"/><Relationship Id="rId64" Type="http://schemas.openxmlformats.org/officeDocument/2006/relationships/image" Target="../media/image39.png"/><Relationship Id="rId69" Type="http://schemas.openxmlformats.org/officeDocument/2006/relationships/customXml" Target="../ink/ink39.xml"/><Relationship Id="rId8" Type="http://schemas.openxmlformats.org/officeDocument/2006/relationships/image" Target="../media/image11.png"/><Relationship Id="rId51" Type="http://schemas.openxmlformats.org/officeDocument/2006/relationships/customXml" Target="../ink/ink30.xml"/><Relationship Id="rId72" Type="http://schemas.openxmlformats.org/officeDocument/2006/relationships/image" Target="../media/image43.png"/><Relationship Id="rId3" Type="http://schemas.openxmlformats.org/officeDocument/2006/relationships/customXml" Target="../ink/ink6.xml"/><Relationship Id="rId12" Type="http://schemas.openxmlformats.org/officeDocument/2006/relationships/image" Target="../media/image13.png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33" Type="http://schemas.openxmlformats.org/officeDocument/2006/relationships/customXml" Target="../ink/ink21.xml"/><Relationship Id="rId38" Type="http://schemas.openxmlformats.org/officeDocument/2006/relationships/image" Target="../media/image26.png"/><Relationship Id="rId46" Type="http://schemas.openxmlformats.org/officeDocument/2006/relationships/image" Target="../media/image30.png"/><Relationship Id="rId59" Type="http://schemas.openxmlformats.org/officeDocument/2006/relationships/customXml" Target="../ink/ink34.xml"/><Relationship Id="rId67" Type="http://schemas.openxmlformats.org/officeDocument/2006/relationships/customXml" Target="../ink/ink38.xml"/><Relationship Id="rId20" Type="http://schemas.openxmlformats.org/officeDocument/2006/relationships/image" Target="../media/image17.png"/><Relationship Id="rId41" Type="http://schemas.openxmlformats.org/officeDocument/2006/relationships/customXml" Target="../ink/ink25.xml"/><Relationship Id="rId54" Type="http://schemas.openxmlformats.org/officeDocument/2006/relationships/image" Target="../media/image34.png"/><Relationship Id="rId62" Type="http://schemas.openxmlformats.org/officeDocument/2006/relationships/image" Target="../media/image38.png"/><Relationship Id="rId7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21.png"/><Relationship Id="rId36" Type="http://schemas.openxmlformats.org/officeDocument/2006/relationships/image" Target="../media/image25.png"/><Relationship Id="rId49" Type="http://schemas.openxmlformats.org/officeDocument/2006/relationships/customXml" Target="../ink/ink29.xml"/><Relationship Id="rId57" Type="http://schemas.openxmlformats.org/officeDocument/2006/relationships/customXml" Target="../ink/ink33.xml"/><Relationship Id="rId10" Type="http://schemas.openxmlformats.org/officeDocument/2006/relationships/image" Target="../media/image12.png"/><Relationship Id="rId31" Type="http://schemas.openxmlformats.org/officeDocument/2006/relationships/customXml" Target="../ink/ink20.xml"/><Relationship Id="rId44" Type="http://schemas.openxmlformats.org/officeDocument/2006/relationships/image" Target="../media/image29.png"/><Relationship Id="rId52" Type="http://schemas.openxmlformats.org/officeDocument/2006/relationships/image" Target="../media/image33.png"/><Relationship Id="rId60" Type="http://schemas.openxmlformats.org/officeDocument/2006/relationships/image" Target="../media/image37.png"/><Relationship Id="rId65" Type="http://schemas.openxmlformats.org/officeDocument/2006/relationships/customXml" Target="../ink/ink37.xml"/><Relationship Id="rId4" Type="http://schemas.openxmlformats.org/officeDocument/2006/relationships/image" Target="../media/image10.png"/><Relationship Id="rId9" Type="http://schemas.openxmlformats.org/officeDocument/2006/relationships/customXml" Target="../ink/ink9.xml"/><Relationship Id="rId13" Type="http://schemas.openxmlformats.org/officeDocument/2006/relationships/customXml" Target="../ink/ink11.xml"/><Relationship Id="rId18" Type="http://schemas.openxmlformats.org/officeDocument/2006/relationships/image" Target="../media/image16.png"/><Relationship Id="rId39" Type="http://schemas.openxmlformats.org/officeDocument/2006/relationships/customXml" Target="../ink/ink24.xml"/><Relationship Id="rId34" Type="http://schemas.openxmlformats.org/officeDocument/2006/relationships/image" Target="../media/image24.png"/><Relationship Id="rId50" Type="http://schemas.openxmlformats.org/officeDocument/2006/relationships/image" Target="../media/image32.png"/><Relationship Id="rId55" Type="http://schemas.openxmlformats.org/officeDocument/2006/relationships/customXml" Target="../ink/ink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13" Type="http://schemas.openxmlformats.org/officeDocument/2006/relationships/customXml" Target="../ink/ink46.xml"/><Relationship Id="rId18" Type="http://schemas.openxmlformats.org/officeDocument/2006/relationships/image" Target="../media/image1710.png"/><Relationship Id="rId26" Type="http://schemas.openxmlformats.org/officeDocument/2006/relationships/image" Target="../media/image45.png"/><Relationship Id="rId3" Type="http://schemas.openxmlformats.org/officeDocument/2006/relationships/customXml" Target="../ink/ink41.xml"/><Relationship Id="rId21" Type="http://schemas.openxmlformats.org/officeDocument/2006/relationships/customXml" Target="../ink/ink50.xml"/><Relationship Id="rId7" Type="http://schemas.openxmlformats.org/officeDocument/2006/relationships/customXml" Target="../ink/ink43.xml"/><Relationship Id="rId12" Type="http://schemas.openxmlformats.org/officeDocument/2006/relationships/image" Target="../media/image1473.png"/><Relationship Id="rId17" Type="http://schemas.openxmlformats.org/officeDocument/2006/relationships/customXml" Target="../ink/ink48.xml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10.png"/><Relationship Id="rId20" Type="http://schemas.openxmlformats.org/officeDocument/2006/relationships/image" Target="../media/image1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11" Type="http://schemas.openxmlformats.org/officeDocument/2006/relationships/customXml" Target="../ink/ink45.xml"/><Relationship Id="rId24" Type="http://schemas.openxmlformats.org/officeDocument/2006/relationships/image" Target="../media/image2010.png"/><Relationship Id="rId5" Type="http://schemas.openxmlformats.org/officeDocument/2006/relationships/customXml" Target="../ink/ink42.xml"/><Relationship Id="rId15" Type="http://schemas.openxmlformats.org/officeDocument/2006/relationships/customXml" Target="../ink/ink47.xml"/><Relationship Id="rId23" Type="http://schemas.openxmlformats.org/officeDocument/2006/relationships/customXml" Target="../ink/ink51.xml"/><Relationship Id="rId10" Type="http://schemas.openxmlformats.org/officeDocument/2006/relationships/image" Target="../media/image1310.png"/><Relationship Id="rId19" Type="http://schemas.openxmlformats.org/officeDocument/2006/relationships/customXml" Target="../ink/ink49.xml"/><Relationship Id="rId4" Type="http://schemas.openxmlformats.org/officeDocument/2006/relationships/image" Target="../media/image175.png"/><Relationship Id="rId9" Type="http://schemas.openxmlformats.org/officeDocument/2006/relationships/customXml" Target="../ink/ink44.xml"/><Relationship Id="rId14" Type="http://schemas.openxmlformats.org/officeDocument/2006/relationships/image" Target="../media/image1510.png"/><Relationship Id="rId22" Type="http://schemas.openxmlformats.org/officeDocument/2006/relationships/image" Target="../media/image1910.png"/><Relationship Id="rId27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6.xml"/><Relationship Id="rId18" Type="http://schemas.openxmlformats.org/officeDocument/2006/relationships/image" Target="../media/image48.png"/><Relationship Id="rId26" Type="http://schemas.openxmlformats.org/officeDocument/2006/relationships/image" Target="../media/image52.png"/><Relationship Id="rId39" Type="http://schemas.openxmlformats.org/officeDocument/2006/relationships/customXml" Target="../ink/ink69.xml"/><Relationship Id="rId21" Type="http://schemas.openxmlformats.org/officeDocument/2006/relationships/customXml" Target="../ink/ink60.xml"/><Relationship Id="rId34" Type="http://schemas.openxmlformats.org/officeDocument/2006/relationships/image" Target="../media/image56.png"/><Relationship Id="rId42" Type="http://schemas.openxmlformats.org/officeDocument/2006/relationships/image" Target="../media/image60.png"/><Relationship Id="rId47" Type="http://schemas.openxmlformats.org/officeDocument/2006/relationships/customXml" Target="../ink/ink73.xml"/><Relationship Id="rId50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2.png"/><Relationship Id="rId29" Type="http://schemas.openxmlformats.org/officeDocument/2006/relationships/customXml" Target="../ink/ink64.xml"/><Relationship Id="rId11" Type="http://schemas.openxmlformats.org/officeDocument/2006/relationships/customXml" Target="../ink/ink55.xml"/><Relationship Id="rId24" Type="http://schemas.openxmlformats.org/officeDocument/2006/relationships/image" Target="../media/image51.png"/><Relationship Id="rId32" Type="http://schemas.openxmlformats.org/officeDocument/2006/relationships/image" Target="../media/image55.png"/><Relationship Id="rId37" Type="http://schemas.openxmlformats.org/officeDocument/2006/relationships/customXml" Target="../ink/ink68.xml"/><Relationship Id="rId40" Type="http://schemas.openxmlformats.org/officeDocument/2006/relationships/image" Target="../media/image59.png"/><Relationship Id="rId45" Type="http://schemas.openxmlformats.org/officeDocument/2006/relationships/customXml" Target="../ink/ink72.xml"/><Relationship Id="rId53" Type="http://schemas.openxmlformats.org/officeDocument/2006/relationships/image" Target="../media/image68.png"/><Relationship Id="rId15" Type="http://schemas.openxmlformats.org/officeDocument/2006/relationships/customXml" Target="../ink/ink57.xml"/><Relationship Id="rId23" Type="http://schemas.openxmlformats.org/officeDocument/2006/relationships/customXml" Target="../ink/ink61.xml"/><Relationship Id="rId28" Type="http://schemas.openxmlformats.org/officeDocument/2006/relationships/image" Target="../media/image53.png"/><Relationship Id="rId36" Type="http://schemas.openxmlformats.org/officeDocument/2006/relationships/image" Target="../media/image57.png"/><Relationship Id="rId49" Type="http://schemas.openxmlformats.org/officeDocument/2006/relationships/image" Target="../media/image64.png"/><Relationship Id="rId10" Type="http://schemas.openxmlformats.org/officeDocument/2006/relationships/image" Target="../media/image179.png"/><Relationship Id="rId19" Type="http://schemas.openxmlformats.org/officeDocument/2006/relationships/customXml" Target="../ink/ink59.xml"/><Relationship Id="rId31" Type="http://schemas.openxmlformats.org/officeDocument/2006/relationships/customXml" Target="../ink/ink65.xml"/><Relationship Id="rId44" Type="http://schemas.openxmlformats.org/officeDocument/2006/relationships/image" Target="../media/image61.png"/><Relationship Id="rId52" Type="http://schemas.openxmlformats.org/officeDocument/2006/relationships/image" Target="../media/image67.png"/><Relationship Id="rId9" Type="http://schemas.openxmlformats.org/officeDocument/2006/relationships/customXml" Target="../ink/ink54.xml"/><Relationship Id="rId14" Type="http://schemas.openxmlformats.org/officeDocument/2006/relationships/image" Target="../media/image181.png"/><Relationship Id="rId22" Type="http://schemas.openxmlformats.org/officeDocument/2006/relationships/image" Target="../media/image50.png"/><Relationship Id="rId27" Type="http://schemas.openxmlformats.org/officeDocument/2006/relationships/customXml" Target="../ink/ink63.xml"/><Relationship Id="rId30" Type="http://schemas.openxmlformats.org/officeDocument/2006/relationships/image" Target="../media/image54.png"/><Relationship Id="rId35" Type="http://schemas.openxmlformats.org/officeDocument/2006/relationships/customXml" Target="../ink/ink67.xml"/><Relationship Id="rId43" Type="http://schemas.openxmlformats.org/officeDocument/2006/relationships/customXml" Target="../ink/ink71.xml"/><Relationship Id="rId48" Type="http://schemas.openxmlformats.org/officeDocument/2006/relationships/image" Target="../media/image63.png"/><Relationship Id="rId8" Type="http://schemas.openxmlformats.org/officeDocument/2006/relationships/image" Target="../media/image178.png"/><Relationship Id="rId51" Type="http://schemas.openxmlformats.org/officeDocument/2006/relationships/image" Target="../media/image66.png"/><Relationship Id="rId3" Type="http://schemas.openxmlformats.org/officeDocument/2006/relationships/customXml" Target="../ink/ink53.xml"/><Relationship Id="rId12" Type="http://schemas.openxmlformats.org/officeDocument/2006/relationships/image" Target="../media/image180.png"/><Relationship Id="rId17" Type="http://schemas.openxmlformats.org/officeDocument/2006/relationships/customXml" Target="../ink/ink58.xml"/><Relationship Id="rId25" Type="http://schemas.openxmlformats.org/officeDocument/2006/relationships/customXml" Target="../ink/ink62.xml"/><Relationship Id="rId33" Type="http://schemas.openxmlformats.org/officeDocument/2006/relationships/customXml" Target="../ink/ink66.xml"/><Relationship Id="rId38" Type="http://schemas.openxmlformats.org/officeDocument/2006/relationships/image" Target="../media/image58.png"/><Relationship Id="rId46" Type="http://schemas.openxmlformats.org/officeDocument/2006/relationships/image" Target="../media/image62.png"/><Relationship Id="rId20" Type="http://schemas.openxmlformats.org/officeDocument/2006/relationships/image" Target="../media/image49.png"/><Relationship Id="rId41" Type="http://schemas.openxmlformats.org/officeDocument/2006/relationships/customXml" Target="../ink/ink7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3779" y="3355848"/>
            <a:ext cx="8860221" cy="1673352"/>
          </a:xfrm>
        </p:spPr>
        <p:txBody>
          <a:bodyPr>
            <a:normAutofit/>
          </a:bodyPr>
          <a:lstStyle/>
          <a:p>
            <a:r>
              <a:rPr lang="en-US" altLang="ja-JP" sz="4800" dirty="0"/>
              <a:t>Thermal Noise</a:t>
            </a:r>
            <a:br>
              <a:rPr lang="en-US" altLang="ja-JP" sz="4800" dirty="0"/>
            </a:br>
            <a:r>
              <a:rPr lang="en-US" altLang="ja-JP" sz="4800" dirty="0"/>
              <a:t>in GW detectors and everywhere</a:t>
            </a:r>
            <a:endParaRPr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 rot="10800000" flipV="1">
            <a:off x="685800" y="5225918"/>
            <a:ext cx="8077200" cy="553524"/>
          </a:xfrm>
        </p:spPr>
        <p:txBody>
          <a:bodyPr/>
          <a:lstStyle/>
          <a:p>
            <a:r>
              <a:rPr lang="en-US" altLang="ja-JP" dirty="0"/>
              <a:t>Koji Arai – LIGO Laboratory / Caltech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42950" y="151665"/>
            <a:ext cx="170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j-lt"/>
                <a:cs typeface="Tahoma"/>
              </a:rPr>
              <a:t>LIGO-G2000770</a:t>
            </a:r>
            <a:endParaRPr kumimoji="1" lang="ja-JP" altLang="en-US" dirty="0">
              <a:latin typeface="+mj-lt"/>
              <a:cs typeface="Tahom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40244-6129-FC4C-B65C-B1811444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C145-317C-4DEC-9A6B-045D66B7A0F9}" type="slidenum">
              <a:rPr lang="en-US" altLang="ja-JP" sz="2800" smtClean="0">
                <a:latin typeface="+mj-lt"/>
              </a:rPr>
              <a:pPr/>
              <a:t>1</a:t>
            </a:fld>
            <a:endParaRPr lang="en-US" altLang="ja-JP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0656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0653E1-9890-0F4E-82AC-5A3A33F731DE}"/>
              </a:ext>
            </a:extLst>
          </p:cNvPr>
          <p:cNvSpPr/>
          <p:nvPr/>
        </p:nvSpPr>
        <p:spPr>
          <a:xfrm>
            <a:off x="1807986" y="5696308"/>
            <a:ext cx="6268145" cy="6421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066D38-B4F0-D343-9323-F2F191FC2497}"/>
              </a:ext>
            </a:extLst>
          </p:cNvPr>
          <p:cNvSpPr/>
          <p:nvPr/>
        </p:nvSpPr>
        <p:spPr>
          <a:xfrm>
            <a:off x="1807985" y="4400884"/>
            <a:ext cx="6268145" cy="6737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3DC201-D71D-314B-92EF-4DD1E93735AA}"/>
              </a:ext>
            </a:extLst>
          </p:cNvPr>
          <p:cNvSpPr/>
          <p:nvPr/>
        </p:nvSpPr>
        <p:spPr>
          <a:xfrm>
            <a:off x="1807984" y="2470282"/>
            <a:ext cx="6268145" cy="1003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51099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</a:rPr>
              <a:t>Frequency Domain</a:t>
            </a:r>
          </a:p>
          <a:p>
            <a:r>
              <a:rPr lang="en-US" sz="2800" b="1" dirty="0">
                <a:solidFill>
                  <a:srgbClr val="FFFF00"/>
                </a:solidFill>
                <a:latin typeface="+mj-lt"/>
              </a:rPr>
              <a:t>Power Spectral Density (PSD)</a:t>
            </a:r>
            <a:br>
              <a:rPr lang="en-US" sz="2800" b="1" dirty="0">
                <a:solidFill>
                  <a:srgbClr val="FFFF00"/>
                </a:solidFill>
                <a:latin typeface="+mj-lt"/>
              </a:rPr>
            </a:br>
            <a:r>
              <a:rPr lang="en-US" sz="2800" b="1" dirty="0">
                <a:latin typeface="+mj-lt"/>
              </a:rPr>
              <a:t>Double sided PSD (-Infinity &lt; f &lt; Infinity)</a:t>
            </a:r>
          </a:p>
          <a:p>
            <a:endParaRPr lang="en-US" sz="2800" b="1" dirty="0">
              <a:latin typeface="+mj-lt"/>
            </a:endParaRPr>
          </a:p>
          <a:p>
            <a:endParaRPr lang="en-US" sz="2800" b="1" dirty="0">
              <a:latin typeface="+mj-lt"/>
            </a:endParaRPr>
          </a:p>
          <a:p>
            <a:pPr marL="118872" indent="0">
              <a:buNone/>
            </a:pPr>
            <a:endParaRPr lang="en-US" sz="2800" b="1" dirty="0">
              <a:latin typeface="+mj-lt"/>
            </a:endParaRPr>
          </a:p>
          <a:p>
            <a:pPr marL="118872" indent="0">
              <a:buNone/>
            </a:pPr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FF00"/>
                </a:solidFill>
                <a:latin typeface="+mj-lt"/>
              </a:rPr>
              <a:t>Single sided PSD</a:t>
            </a:r>
            <a:r>
              <a:rPr lang="en-US" sz="2800" b="1" dirty="0">
                <a:latin typeface="+mj-lt"/>
              </a:rPr>
              <a:t> (0 &lt;= f &lt; Infinity)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						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[x</a:t>
            </a:r>
            <a:r>
              <a:rPr lang="en-US" sz="2800" baseline="-25000" dirty="0">
                <a:solidFill>
                  <a:srgbClr val="FF0000"/>
                </a:solidFill>
                <a:latin typeface="+mj-lt"/>
              </a:rPr>
              <a:t>unit</a:t>
            </a:r>
            <a:r>
              <a:rPr lang="en-US" sz="2800" baseline="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/ Hz]</a:t>
            </a:r>
            <a:br>
              <a:rPr lang="en-US" sz="2800" dirty="0">
                <a:solidFill>
                  <a:srgbClr val="FF0000"/>
                </a:solidFill>
                <a:latin typeface="+mj-lt"/>
              </a:rPr>
            </a:b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FFFF00"/>
                </a:solidFill>
                <a:latin typeface="+mj-lt"/>
              </a:rPr>
              <a:t>Linearized PSD </a:t>
            </a:r>
            <a:r>
              <a:rPr lang="en-US" sz="2800" b="1" dirty="0">
                <a:latin typeface="+mj-lt"/>
              </a:rPr>
              <a:t>(Amplitude Spectral Density):</a:t>
            </a:r>
            <a:br>
              <a:rPr lang="en-US" sz="2800" b="1" dirty="0">
                <a:latin typeface="+mj-lt"/>
              </a:rPr>
            </a:br>
            <a:r>
              <a:rPr lang="en-US" sz="2800" b="1" dirty="0"/>
              <a:t>						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[</a:t>
            </a:r>
            <a:r>
              <a:rPr lang="en-US" sz="2800" dirty="0" err="1">
                <a:solidFill>
                  <a:srgbClr val="FF0000"/>
                </a:solidFill>
              </a:rPr>
              <a:t>x</a:t>
            </a:r>
            <a:r>
              <a:rPr lang="en-US" sz="2800" baseline="-25000" dirty="0" err="1">
                <a:solidFill>
                  <a:srgbClr val="FF0000"/>
                </a:solidFill>
              </a:rPr>
              <a:t>unit</a:t>
            </a:r>
            <a:r>
              <a:rPr lang="en-US" sz="2800" dirty="0">
                <a:solidFill>
                  <a:srgbClr val="FF0000"/>
                </a:solidFill>
              </a:rPr>
              <a:t>/ </a:t>
            </a:r>
            <a:r>
              <a:rPr lang="en-US" sz="2800" dirty="0" err="1">
                <a:solidFill>
                  <a:srgbClr val="FF0000"/>
                </a:solidFill>
              </a:rPr>
              <a:t>sqrtHz</a:t>
            </a:r>
            <a:r>
              <a:rPr lang="en-US" sz="2800" dirty="0">
                <a:solidFill>
                  <a:srgbClr val="FF0000"/>
                </a:solidFill>
              </a:rPr>
              <a:t>]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Introduction ~ Noise?</a:t>
            </a:r>
            <a:endParaRPr lang="ja-JP" alt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266" y="2478981"/>
            <a:ext cx="5270500" cy="10033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080" y="4543931"/>
            <a:ext cx="2209800" cy="3175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37" y="5809139"/>
            <a:ext cx="2273300" cy="381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06A983-42B2-0F43-995E-CB69213B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6532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943482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+mj-lt"/>
              </a:rPr>
              <a:t>Parseval’s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 Theorem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for signal RMS and PSD</a:t>
            </a:r>
          </a:p>
          <a:p>
            <a:endParaRPr lang="en-US" sz="2800" dirty="0">
              <a:latin typeface="+mj-lt"/>
            </a:endParaRPr>
          </a:p>
          <a:p>
            <a:pPr marL="118872" indent="0">
              <a:buNone/>
            </a:pPr>
            <a:endParaRPr lang="en-US" sz="2800" dirty="0">
              <a:latin typeface="+mj-lt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Introduction ~ Noise?</a:t>
            </a:r>
            <a:endParaRPr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64591-24B4-BC40-B42A-FD796930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11</a:t>
            </a:fld>
            <a:endParaRPr lang="ja-JP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66DD54-BDB5-6240-A4BB-B6AAA2AB5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2095614"/>
            <a:ext cx="2984500" cy="72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7505D9-D661-AC45-BADF-72081AC10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3676537"/>
            <a:ext cx="3479800" cy="72390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E5AB6219-2397-334F-A277-76B9013C59A3}"/>
              </a:ext>
            </a:extLst>
          </p:cNvPr>
          <p:cNvGrpSpPr/>
          <p:nvPr/>
        </p:nvGrpSpPr>
        <p:grpSpPr>
          <a:xfrm>
            <a:off x="4095360" y="1762280"/>
            <a:ext cx="3489480" cy="439920"/>
            <a:chOff x="4095360" y="1762280"/>
            <a:chExt cx="348948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EFBA72F-D28D-6A4F-9364-34C721EFD746}"/>
                    </a:ext>
                  </a:extLst>
                </p14:cNvPr>
                <p14:cNvContentPartPr/>
                <p14:nvPr/>
              </p14:nvContentPartPr>
              <p14:xfrm>
                <a:off x="4104720" y="1907360"/>
                <a:ext cx="1290960" cy="294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EFBA72F-D28D-6A4F-9364-34C721EFD74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89240" y="1891880"/>
                  <a:ext cx="13215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AD30084-03E9-A44F-8E30-A82CC8B435B4}"/>
                    </a:ext>
                  </a:extLst>
                </p14:cNvPr>
                <p14:cNvContentPartPr/>
                <p14:nvPr/>
              </p14:nvContentPartPr>
              <p14:xfrm>
                <a:off x="4095360" y="1991960"/>
                <a:ext cx="194040" cy="200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AD30084-03E9-A44F-8E30-A82CC8B435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80240" y="1976840"/>
                  <a:ext cx="224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EE6D638-33BC-EE47-9DC5-07EDED7D6286}"/>
                    </a:ext>
                  </a:extLst>
                </p14:cNvPr>
                <p14:cNvContentPartPr/>
                <p14:nvPr/>
              </p14:nvContentPartPr>
              <p14:xfrm>
                <a:off x="5587920" y="1772720"/>
                <a:ext cx="250920" cy="329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EE6D638-33BC-EE47-9DC5-07EDED7D628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72440" y="1757600"/>
                  <a:ext cx="2811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F9325F8-EFA7-044B-8635-7BEF0B75EAE1}"/>
                    </a:ext>
                  </a:extLst>
                </p14:cNvPr>
                <p14:cNvContentPartPr/>
                <p14:nvPr/>
              </p14:nvContentPartPr>
              <p14:xfrm>
                <a:off x="5831280" y="1967480"/>
                <a:ext cx="139680" cy="120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F9325F8-EFA7-044B-8635-7BEF0B75EAE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16160" y="1952360"/>
                  <a:ext cx="169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0CC468E-D684-AF4D-A504-81A33E10EC22}"/>
                    </a:ext>
                  </a:extLst>
                </p14:cNvPr>
                <p14:cNvContentPartPr/>
                <p14:nvPr/>
              </p14:nvContentPartPr>
              <p14:xfrm>
                <a:off x="6042240" y="1762280"/>
                <a:ext cx="96480" cy="309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0CC468E-D684-AF4D-A504-81A33E10EC2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27120" y="1747160"/>
                  <a:ext cx="1270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212B145-D408-2C48-9771-C5B8780FC221}"/>
                    </a:ext>
                  </a:extLst>
                </p14:cNvPr>
                <p14:cNvContentPartPr/>
                <p14:nvPr/>
              </p14:nvContentPartPr>
              <p14:xfrm>
                <a:off x="5994720" y="1953800"/>
                <a:ext cx="151200" cy="14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212B145-D408-2C48-9771-C5B8780FC22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79600" y="1938320"/>
                  <a:ext cx="181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19B5A66-1EFE-B641-9B10-9865EDCDBE70}"/>
                    </a:ext>
                  </a:extLst>
                </p14:cNvPr>
                <p14:cNvContentPartPr/>
                <p14:nvPr/>
              </p14:nvContentPartPr>
              <p14:xfrm>
                <a:off x="6273000" y="1994120"/>
                <a:ext cx="3960" cy="113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19B5A66-1EFE-B641-9B10-9865EDCDBE7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57880" y="1979000"/>
                  <a:ext cx="34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DDF079E-4853-5041-A07C-2C01B4321BB6}"/>
                    </a:ext>
                  </a:extLst>
                </p14:cNvPr>
                <p14:cNvContentPartPr/>
                <p14:nvPr/>
              </p14:nvContentPartPr>
              <p14:xfrm>
                <a:off x="6263640" y="1850480"/>
                <a:ext cx="20160" cy="59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DDF079E-4853-5041-A07C-2C01B4321BB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48520" y="1835360"/>
                  <a:ext cx="50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6643499-7B2E-2441-B958-6FDEEC686F4A}"/>
                    </a:ext>
                  </a:extLst>
                </p14:cNvPr>
                <p14:cNvContentPartPr/>
                <p14:nvPr/>
              </p14:nvContentPartPr>
              <p14:xfrm>
                <a:off x="6363360" y="1943360"/>
                <a:ext cx="337680" cy="213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6643499-7B2E-2441-B958-6FDEEC686F4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48240" y="1927880"/>
                  <a:ext cx="3682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FD52CA0-4013-ED45-8E61-A07770B9846D}"/>
                    </a:ext>
                  </a:extLst>
                </p14:cNvPr>
                <p14:cNvContentPartPr/>
                <p14:nvPr/>
              </p14:nvContentPartPr>
              <p14:xfrm>
                <a:off x="6771600" y="1768040"/>
                <a:ext cx="93240" cy="391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FD52CA0-4013-ED45-8E61-A07770B9846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56480" y="1752920"/>
                  <a:ext cx="1234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D29842B-E3B4-D74A-A96B-451E05E5BFB4}"/>
                    </a:ext>
                  </a:extLst>
                </p14:cNvPr>
                <p14:cNvContentPartPr/>
                <p14:nvPr/>
              </p14:nvContentPartPr>
              <p14:xfrm>
                <a:off x="7121880" y="1793600"/>
                <a:ext cx="116280" cy="389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D29842B-E3B4-D74A-A96B-451E05E5BFB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06760" y="1778480"/>
                  <a:ext cx="14688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A4DCC03-AA1F-C74A-B6BA-781FCA9D86BA}"/>
                    </a:ext>
                  </a:extLst>
                </p14:cNvPr>
                <p14:cNvContentPartPr/>
                <p14:nvPr/>
              </p14:nvContentPartPr>
              <p14:xfrm>
                <a:off x="7075440" y="2013920"/>
                <a:ext cx="243720" cy="58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A4DCC03-AA1F-C74A-B6BA-781FCA9D86B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60320" y="1998800"/>
                  <a:ext cx="274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FAC199B-AE8B-2D40-8A2A-12E9E6D09478}"/>
                    </a:ext>
                  </a:extLst>
                </p14:cNvPr>
                <p14:cNvContentPartPr/>
                <p14:nvPr/>
              </p14:nvContentPartPr>
              <p14:xfrm>
                <a:off x="7283160" y="1988360"/>
                <a:ext cx="301680" cy="181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FAC199B-AE8B-2D40-8A2A-12E9E6D0947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267680" y="1973240"/>
                  <a:ext cx="33228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1BE3683-CECA-2C40-B9A4-53B93D31B415}"/>
              </a:ext>
            </a:extLst>
          </p:cNvPr>
          <p:cNvGrpSpPr/>
          <p:nvPr/>
        </p:nvGrpSpPr>
        <p:grpSpPr>
          <a:xfrm>
            <a:off x="7876800" y="1778480"/>
            <a:ext cx="226440" cy="500040"/>
            <a:chOff x="7876800" y="1778480"/>
            <a:chExt cx="22644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780DA92-F660-6349-859F-E049EDF15760}"/>
                    </a:ext>
                  </a:extLst>
                </p14:cNvPr>
                <p14:cNvContentPartPr/>
                <p14:nvPr/>
              </p14:nvContentPartPr>
              <p14:xfrm>
                <a:off x="7923240" y="1778480"/>
                <a:ext cx="180000" cy="500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780DA92-F660-6349-859F-E049EDF1576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07760" y="1763360"/>
                  <a:ext cx="21060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CD1EAA3-7ABC-D146-9A52-2E753464447D}"/>
                    </a:ext>
                  </a:extLst>
                </p14:cNvPr>
                <p14:cNvContentPartPr/>
                <p14:nvPr/>
              </p14:nvContentPartPr>
              <p14:xfrm>
                <a:off x="7876800" y="2078720"/>
                <a:ext cx="221760" cy="27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CD1EAA3-7ABC-D146-9A52-2E753464447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61320" y="2063600"/>
                  <a:ext cx="25236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6518AB6-76F4-074B-91B2-7B32501F183F}"/>
              </a:ext>
            </a:extLst>
          </p:cNvPr>
          <p:cNvGrpSpPr/>
          <p:nvPr/>
        </p:nvGrpSpPr>
        <p:grpSpPr>
          <a:xfrm>
            <a:off x="4537080" y="4299560"/>
            <a:ext cx="2384640" cy="763200"/>
            <a:chOff x="4537080" y="4299560"/>
            <a:chExt cx="2384640" cy="76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ACA951A-79F9-054A-BCD7-371DEC909813}"/>
                    </a:ext>
                  </a:extLst>
                </p14:cNvPr>
                <p14:cNvContentPartPr/>
                <p14:nvPr/>
              </p14:nvContentPartPr>
              <p14:xfrm>
                <a:off x="4537080" y="4299560"/>
                <a:ext cx="24840" cy="190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ACA951A-79F9-054A-BCD7-371DEC90981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521960" y="4284080"/>
                  <a:ext cx="55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1395F27-E439-4E4D-8E31-776872612833}"/>
                    </a:ext>
                  </a:extLst>
                </p14:cNvPr>
                <p14:cNvContentPartPr/>
                <p14:nvPr/>
              </p14:nvContentPartPr>
              <p14:xfrm>
                <a:off x="4559040" y="4363640"/>
                <a:ext cx="965160" cy="636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1395F27-E439-4E4D-8E31-77687261283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43920" y="4348520"/>
                  <a:ext cx="99576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91730F9-296E-DB4B-8F2F-F8BE46FF4F8D}"/>
                    </a:ext>
                  </a:extLst>
                </p14:cNvPr>
                <p14:cNvContentPartPr/>
                <p14:nvPr/>
              </p14:nvContentPartPr>
              <p14:xfrm>
                <a:off x="5703840" y="4611320"/>
                <a:ext cx="200880" cy="451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91730F9-296E-DB4B-8F2F-F8BE46FF4F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88360" y="4596200"/>
                  <a:ext cx="2314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E675555-6ECD-5D4B-9BDD-3040E295E860}"/>
                    </a:ext>
                  </a:extLst>
                </p14:cNvPr>
                <p14:cNvContentPartPr/>
                <p14:nvPr/>
              </p14:nvContentPartPr>
              <p14:xfrm>
                <a:off x="5922720" y="4887800"/>
                <a:ext cx="146520" cy="171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E675555-6ECD-5D4B-9BDD-3040E295E86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07600" y="4872680"/>
                  <a:ext cx="177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A849B52-79AF-4241-88AD-D7E1B0FE430D}"/>
                    </a:ext>
                  </a:extLst>
                </p14:cNvPr>
                <p14:cNvContentPartPr/>
                <p14:nvPr/>
              </p14:nvContentPartPr>
              <p14:xfrm>
                <a:off x="6102720" y="4611320"/>
                <a:ext cx="124560" cy="416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A849B52-79AF-4241-88AD-D7E1B0FE430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87240" y="4596200"/>
                  <a:ext cx="1548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33EA433-EDC3-544F-9FCB-7408EAAC5C25}"/>
                    </a:ext>
                  </a:extLst>
                </p14:cNvPr>
                <p14:cNvContentPartPr/>
                <p14:nvPr/>
              </p14:nvContentPartPr>
              <p14:xfrm>
                <a:off x="6045840" y="4809680"/>
                <a:ext cx="192960" cy="56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33EA433-EDC3-544F-9FCB-7408EAAC5C2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30360" y="4794560"/>
                  <a:ext cx="223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64B8B08-558A-9942-BF04-DB9506610A3E}"/>
                    </a:ext>
                  </a:extLst>
                </p14:cNvPr>
                <p14:cNvContentPartPr/>
                <p14:nvPr/>
              </p14:nvContentPartPr>
              <p14:xfrm>
                <a:off x="6276600" y="4846760"/>
                <a:ext cx="59400" cy="11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64B8B08-558A-9942-BF04-DB9506610A3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61120" y="4831640"/>
                  <a:ext cx="90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1036D51-31E8-574E-8D91-937435E5E763}"/>
                    </a:ext>
                  </a:extLst>
                </p14:cNvPr>
                <p14:cNvContentPartPr/>
                <p14:nvPr/>
              </p14:nvContentPartPr>
              <p14:xfrm>
                <a:off x="6256800" y="4653080"/>
                <a:ext cx="48960" cy="83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1036D51-31E8-574E-8D91-937435E5E76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41680" y="4637960"/>
                  <a:ext cx="79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21207C7-BF29-084F-91ED-998959E1061D}"/>
                    </a:ext>
                  </a:extLst>
                </p14:cNvPr>
                <p14:cNvContentPartPr/>
                <p14:nvPr/>
              </p14:nvContentPartPr>
              <p14:xfrm>
                <a:off x="6385680" y="4834520"/>
                <a:ext cx="365760" cy="197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21207C7-BF29-084F-91ED-998959E1061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370200" y="4819400"/>
                  <a:ext cx="3960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7E4C9A8-2D72-9242-A15B-091E778178DE}"/>
                    </a:ext>
                  </a:extLst>
                </p14:cNvPr>
                <p14:cNvContentPartPr/>
                <p14:nvPr/>
              </p14:nvContentPartPr>
              <p14:xfrm>
                <a:off x="6797160" y="4614920"/>
                <a:ext cx="124560" cy="402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7E4C9A8-2D72-9242-A15B-091E778178D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82040" y="4599800"/>
                  <a:ext cx="154800" cy="43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72028BC-1BDB-F640-8E96-7DBAFBC4E3EB}"/>
              </a:ext>
            </a:extLst>
          </p:cNvPr>
          <p:cNvGrpSpPr/>
          <p:nvPr/>
        </p:nvGrpSpPr>
        <p:grpSpPr>
          <a:xfrm>
            <a:off x="7218000" y="4570640"/>
            <a:ext cx="1035000" cy="422640"/>
            <a:chOff x="7218000" y="4570640"/>
            <a:chExt cx="103500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8CC1056-94A6-7D4D-B703-BB7BE9CCDFD9}"/>
                    </a:ext>
                  </a:extLst>
                </p14:cNvPr>
                <p14:cNvContentPartPr/>
                <p14:nvPr/>
              </p14:nvContentPartPr>
              <p14:xfrm>
                <a:off x="7272720" y="4570640"/>
                <a:ext cx="82800" cy="400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8CC1056-94A6-7D4D-B703-BB7BE9CCDFD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57240" y="4555520"/>
                  <a:ext cx="1130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E074C19-8940-B04E-BCB5-EB7CF31E7764}"/>
                    </a:ext>
                  </a:extLst>
                </p14:cNvPr>
                <p14:cNvContentPartPr/>
                <p14:nvPr/>
              </p14:nvContentPartPr>
              <p14:xfrm>
                <a:off x="7218000" y="4800320"/>
                <a:ext cx="366840" cy="192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E074C19-8940-B04E-BCB5-EB7CF31E776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02880" y="4785200"/>
                  <a:ext cx="397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F01F26A-2A8D-5740-A710-B6AFA1864F12}"/>
                    </a:ext>
                  </a:extLst>
                </p14:cNvPr>
                <p14:cNvContentPartPr/>
                <p14:nvPr/>
              </p14:nvContentPartPr>
              <p14:xfrm>
                <a:off x="7650720" y="4820120"/>
                <a:ext cx="152280" cy="146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F01F26A-2A8D-5740-A710-B6AFA1864F1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35240" y="4805000"/>
                  <a:ext cx="182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B890D84-4B0D-924C-A9B7-91333AB79B76}"/>
                    </a:ext>
                  </a:extLst>
                </p14:cNvPr>
                <p14:cNvContentPartPr/>
                <p14:nvPr/>
              </p14:nvContentPartPr>
              <p14:xfrm>
                <a:off x="7975440" y="4720400"/>
                <a:ext cx="277560" cy="272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B890D84-4B0D-924C-A9B7-91333AB79B7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59960" y="4705280"/>
                  <a:ext cx="308160" cy="30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8709109-EFEA-564F-8661-555548001ED8}"/>
              </a:ext>
            </a:extLst>
          </p:cNvPr>
          <p:cNvGrpSpPr/>
          <p:nvPr/>
        </p:nvGrpSpPr>
        <p:grpSpPr>
          <a:xfrm>
            <a:off x="5223600" y="5989040"/>
            <a:ext cx="234720" cy="210240"/>
            <a:chOff x="5223600" y="5989040"/>
            <a:chExt cx="23472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9987C93-F94C-D94F-8DD1-34655CBEAB98}"/>
                    </a:ext>
                  </a:extLst>
                </p14:cNvPr>
                <p14:cNvContentPartPr/>
                <p14:nvPr/>
              </p14:nvContentPartPr>
              <p14:xfrm>
                <a:off x="5259600" y="6070040"/>
                <a:ext cx="8280" cy="66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9987C93-F94C-D94F-8DD1-34655CBEAB9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44480" y="6054920"/>
                  <a:ext cx="38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36AD587-AD6F-8B40-A8B7-26A9401AB23F}"/>
                    </a:ext>
                  </a:extLst>
                </p14:cNvPr>
                <p14:cNvContentPartPr/>
                <p14:nvPr/>
              </p14:nvContentPartPr>
              <p14:xfrm>
                <a:off x="5223600" y="5989040"/>
                <a:ext cx="234720" cy="210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36AD587-AD6F-8B40-A8B7-26A9401AB23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208480" y="5973560"/>
                  <a:ext cx="26496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EE4F5DE-60BC-D549-A502-5ECB5BE9FA6B}"/>
              </a:ext>
            </a:extLst>
          </p:cNvPr>
          <p:cNvGrpSpPr/>
          <p:nvPr/>
        </p:nvGrpSpPr>
        <p:grpSpPr>
          <a:xfrm>
            <a:off x="5693400" y="6043400"/>
            <a:ext cx="192600" cy="120960"/>
            <a:chOff x="5693400" y="6043400"/>
            <a:chExt cx="192600" cy="1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EC6DEC7-4ED9-254A-8740-B77F82BD4CD9}"/>
                    </a:ext>
                  </a:extLst>
                </p14:cNvPr>
                <p14:cNvContentPartPr/>
                <p14:nvPr/>
              </p14:nvContentPartPr>
              <p14:xfrm>
                <a:off x="5693400" y="6043400"/>
                <a:ext cx="123120" cy="28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EC6DEC7-4ED9-254A-8740-B77F82BD4CD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77920" y="6028280"/>
                  <a:ext cx="153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CF42380-51B2-7B43-BE35-9871AA8CE44C}"/>
                    </a:ext>
                  </a:extLst>
                </p14:cNvPr>
                <p14:cNvContentPartPr/>
                <p14:nvPr/>
              </p14:nvContentPartPr>
              <p14:xfrm>
                <a:off x="5711760" y="6157160"/>
                <a:ext cx="174240" cy="7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CF42380-51B2-7B43-BE35-9871AA8CE44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96640" y="6141680"/>
                  <a:ext cx="20484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DE6F80F-6B11-594F-AA35-FFCC7CB05003}"/>
              </a:ext>
            </a:extLst>
          </p:cNvPr>
          <p:cNvGrpSpPr/>
          <p:nvPr/>
        </p:nvGrpSpPr>
        <p:grpSpPr>
          <a:xfrm>
            <a:off x="6125760" y="5913440"/>
            <a:ext cx="856080" cy="373320"/>
            <a:chOff x="6125760" y="5913440"/>
            <a:chExt cx="85608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D319E65-AAC5-7544-923A-14B71597F65B}"/>
                    </a:ext>
                  </a:extLst>
                </p14:cNvPr>
                <p14:cNvContentPartPr/>
                <p14:nvPr/>
              </p14:nvContentPartPr>
              <p14:xfrm>
                <a:off x="6125760" y="6013160"/>
                <a:ext cx="254160" cy="200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D319E65-AAC5-7544-923A-14B71597F65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110640" y="5998040"/>
                  <a:ext cx="284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66453D5-AFC2-6B42-A900-800CFCC333BE}"/>
                    </a:ext>
                  </a:extLst>
                </p14:cNvPr>
                <p14:cNvContentPartPr/>
                <p14:nvPr/>
              </p14:nvContentPartPr>
              <p14:xfrm>
                <a:off x="6405120" y="6042320"/>
                <a:ext cx="224280" cy="29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66453D5-AFC2-6B42-A900-800CFCC333B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90000" y="6027200"/>
                  <a:ext cx="254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6D19DD1-296E-D341-A08C-D5D156DBD65F}"/>
                    </a:ext>
                  </a:extLst>
                </p14:cNvPr>
                <p14:cNvContentPartPr/>
                <p14:nvPr/>
              </p14:nvContentPartPr>
              <p14:xfrm>
                <a:off x="6471360" y="6071120"/>
                <a:ext cx="24840" cy="142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6D19DD1-296E-D341-A08C-D5D156DBD6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456240" y="6056000"/>
                  <a:ext cx="55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2A8737F-21D3-6741-8584-46321EA22F5F}"/>
                    </a:ext>
                  </a:extLst>
                </p14:cNvPr>
                <p14:cNvContentPartPr/>
                <p14:nvPr/>
              </p14:nvContentPartPr>
              <p14:xfrm>
                <a:off x="6549120" y="6125840"/>
                <a:ext cx="31680" cy="160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2A8737F-21D3-6741-8584-46321EA22F5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33640" y="6110360"/>
                  <a:ext cx="62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7B25B2A-55E8-C247-904F-319801316913}"/>
                    </a:ext>
                  </a:extLst>
                </p14:cNvPr>
                <p14:cNvContentPartPr/>
                <p14:nvPr/>
              </p14:nvContentPartPr>
              <p14:xfrm>
                <a:off x="6826320" y="5913440"/>
                <a:ext cx="140760" cy="356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7B25B2A-55E8-C247-904F-31980131691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10840" y="5898320"/>
                  <a:ext cx="1713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976096D-BC2C-784B-A11F-833049E5B68A}"/>
                    </a:ext>
                  </a:extLst>
                </p14:cNvPr>
                <p14:cNvContentPartPr/>
                <p14:nvPr/>
              </p14:nvContentPartPr>
              <p14:xfrm>
                <a:off x="6738120" y="6136280"/>
                <a:ext cx="243720" cy="38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976096D-BC2C-784B-A11F-833049E5B68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22640" y="6120800"/>
                  <a:ext cx="274320" cy="69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472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47980C27-0880-844D-8F0E-FBCAFD97249B}"/>
              </a:ext>
            </a:extLst>
          </p:cNvPr>
          <p:cNvSpPr/>
          <p:nvPr/>
        </p:nvSpPr>
        <p:spPr>
          <a:xfrm>
            <a:off x="1429350" y="2927388"/>
            <a:ext cx="6429058" cy="3805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ight Arrow 136">
            <a:extLst>
              <a:ext uri="{FF2B5EF4-FFF2-40B4-BE49-F238E27FC236}">
                <a16:creationId xmlns:a16="http://schemas.microsoft.com/office/drawing/2014/main" id="{C74FCC8F-243D-A04D-B8BE-CA642A6E3515}"/>
              </a:ext>
            </a:extLst>
          </p:cNvPr>
          <p:cNvSpPr/>
          <p:nvPr/>
        </p:nvSpPr>
        <p:spPr>
          <a:xfrm>
            <a:off x="3757601" y="3794868"/>
            <a:ext cx="1114327" cy="75031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C6C9790-1E73-F241-A862-9540E2E9D021}"/>
              </a:ext>
            </a:extLst>
          </p:cNvPr>
          <p:cNvSpPr txBox="1"/>
          <p:nvPr/>
        </p:nvSpPr>
        <p:spPr>
          <a:xfrm>
            <a:off x="3541594" y="5883294"/>
            <a:ext cx="1521891" cy="830997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400" b="1" dirty="0">
                <a:solidFill>
                  <a:srgbClr val="F600FF"/>
                </a:solidFill>
              </a:rPr>
              <a:t>Thermal</a:t>
            </a:r>
          </a:p>
          <a:p>
            <a:pPr algn="ctr"/>
            <a:r>
              <a:rPr lang="en-US" sz="2400" b="1" dirty="0">
                <a:solidFill>
                  <a:srgbClr val="F600FF"/>
                </a:solidFill>
              </a:rPr>
              <a:t>excitation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240FAD4-174B-4E48-8519-3B82DB382892}"/>
              </a:ext>
            </a:extLst>
          </p:cNvPr>
          <p:cNvGrpSpPr/>
          <p:nvPr/>
        </p:nvGrpSpPr>
        <p:grpSpPr>
          <a:xfrm>
            <a:off x="5085216" y="3275097"/>
            <a:ext cx="2431850" cy="3184052"/>
            <a:chOff x="457200" y="2898316"/>
            <a:chExt cx="3199859" cy="1457063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A8DAE54-A60C-7743-B784-2F854D5964BE}"/>
                </a:ext>
              </a:extLst>
            </p:cNvPr>
            <p:cNvSpPr/>
            <p:nvPr/>
          </p:nvSpPr>
          <p:spPr>
            <a:xfrm>
              <a:off x="457200" y="2898316"/>
              <a:ext cx="3199859" cy="1457063"/>
            </a:xfrm>
            <a:prstGeom prst="ellipse">
              <a:avLst/>
            </a:prstGeom>
            <a:solidFill>
              <a:srgbClr val="E71224">
                <a:alpha val="5000"/>
              </a:srgbClr>
            </a:solidFill>
            <a:ln w="36000">
              <a:solidFill>
                <a:srgbClr val="E712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r>
                <a:rPr lang="en-US" sz="4800" b="1" i="1" dirty="0">
                  <a:solidFill>
                    <a:srgbClr val="E71224"/>
                  </a:solidFill>
                </a:rPr>
                <a:t>heat</a:t>
              </a:r>
            </a:p>
            <a:p>
              <a:r>
                <a:rPr lang="es-ES" sz="4800" b="1" i="1" dirty="0" err="1">
                  <a:solidFill>
                    <a:srgbClr val="E71224"/>
                  </a:solidFill>
                </a:rPr>
                <a:t>bath</a:t>
              </a:r>
              <a:endParaRPr lang="es-ES" sz="4800" b="1" i="1" dirty="0">
                <a:solidFill>
                  <a:srgbClr val="E71224"/>
                </a:solidFill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E44C106D-9CFF-0948-A309-8DE893A92397}"/>
                </a:ext>
              </a:extLst>
            </p:cNvPr>
            <p:cNvSpPr txBox="1"/>
            <p:nvPr/>
          </p:nvSpPr>
          <p:spPr>
            <a:xfrm>
              <a:off x="2320107" y="3830361"/>
              <a:ext cx="161612" cy="295769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endParaRPr lang="en-US" sz="3600" dirty="0">
                <a:solidFill>
                  <a:srgbClr val="E71224"/>
                </a:solidFill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5883BBC9-61B6-144F-A833-10D12DF00AD7}"/>
                </a:ext>
              </a:extLst>
            </p:cNvPr>
            <p:cNvSpPr txBox="1"/>
            <p:nvPr/>
          </p:nvSpPr>
          <p:spPr>
            <a:xfrm>
              <a:off x="1585432" y="3303212"/>
              <a:ext cx="161612" cy="295769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endParaRPr lang="en-US" sz="3600" dirty="0">
                <a:solidFill>
                  <a:srgbClr val="E71224"/>
                </a:solidFill>
              </a:endParaRPr>
            </a:p>
          </p:txBody>
        </p:sp>
      </p:grp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133164" y="2089717"/>
            <a:ext cx="8552917" cy="679991"/>
          </a:xfrm>
        </p:spPr>
        <p:txBody>
          <a:bodyPr>
            <a:normAutofit/>
          </a:bodyPr>
          <a:lstStyle/>
          <a:p>
            <a:pPr marL="45720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FFFF00"/>
                </a:solidFill>
                <a:cs typeface="Tahoma"/>
                <a:sym typeface="Gill Sans SemiBold"/>
              </a:rPr>
              <a:t>Thermal equilibrium: 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cs typeface="Tahoma"/>
                <a:sym typeface="Gill Sans SemiBold"/>
              </a:rPr>
              <a:t>Thermal excitation by the heat bath</a:t>
            </a:r>
            <a:endParaRPr lang="en-US" sz="2000" b="1" dirty="0">
              <a:solidFill>
                <a:schemeClr val="tx1">
                  <a:lumMod val="95000"/>
                </a:schemeClr>
              </a:solidFill>
              <a:cs typeface="Tahoma"/>
              <a:sym typeface="Gill Sans SemiBol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Fluctuation Dissipation Theorem</a:t>
            </a:r>
            <a:endParaRPr lang="ja-JP" alt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9DA6D07-82E7-074C-ACB8-A4E3922785BF}"/>
                  </a:ext>
                </a:extLst>
              </p14:cNvPr>
              <p14:cNvContentPartPr/>
              <p14:nvPr/>
            </p14:nvContentPartPr>
            <p14:xfrm>
              <a:off x="2057733" y="4092809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9DA6D07-82E7-074C-ACB8-A4E3922785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1733" y="3876809"/>
                <a:ext cx="7200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3853294-3D6E-F14C-BD6F-50107118942D}"/>
              </a:ext>
            </a:extLst>
          </p:cNvPr>
          <p:cNvGrpSpPr/>
          <p:nvPr/>
        </p:nvGrpSpPr>
        <p:grpSpPr>
          <a:xfrm rot="5400000">
            <a:off x="1126333" y="4187344"/>
            <a:ext cx="3184200" cy="1285560"/>
            <a:chOff x="457200" y="4308969"/>
            <a:chExt cx="3184200" cy="12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4ECDC4E-CCFB-7545-B98A-A4C9832C4030}"/>
                    </a:ext>
                  </a:extLst>
                </p14:cNvPr>
                <p14:cNvContentPartPr/>
                <p14:nvPr/>
              </p14:nvContentPartPr>
              <p14:xfrm>
                <a:off x="867600" y="4308969"/>
                <a:ext cx="11880" cy="1247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4ECDC4E-CCFB-7545-B98A-A4C9832C403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9600" y="4291329"/>
                  <a:ext cx="47520" cy="1282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E49C3D79-0E3F-A648-8C70-50FDCC5483A0}"/>
                </a:ext>
              </a:extLst>
            </p:cNvPr>
            <p:cNvGrpSpPr/>
            <p:nvPr/>
          </p:nvGrpSpPr>
          <p:grpSpPr>
            <a:xfrm>
              <a:off x="457200" y="4386009"/>
              <a:ext cx="3184200" cy="1208520"/>
              <a:chOff x="382879" y="3600612"/>
              <a:chExt cx="3184200" cy="1208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468E17DF-C841-7343-B158-8247394ED720}"/>
                      </a:ext>
                    </a:extLst>
                  </p14:cNvPr>
                  <p14:cNvContentPartPr/>
                  <p14:nvPr/>
                </p14:nvContentPartPr>
                <p14:xfrm>
                  <a:off x="2555119" y="3660372"/>
                  <a:ext cx="1011960" cy="114660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468E17DF-C841-7343-B158-8247394ED720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537119" y="3642372"/>
                    <a:ext cx="1047600" cy="118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00BA717B-2FB0-D542-BAE7-AFC7A247BED6}"/>
                      </a:ext>
                    </a:extLst>
                  </p14:cNvPr>
                  <p14:cNvContentPartPr/>
                  <p14:nvPr/>
                </p14:nvContentPartPr>
                <p14:xfrm>
                  <a:off x="2654119" y="3732012"/>
                  <a:ext cx="303840" cy="41508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00BA717B-2FB0-D542-BAE7-AFC7A247BED6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636479" y="3714012"/>
                    <a:ext cx="339480" cy="45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5434FB2D-314B-B04D-9E1B-51F732490221}"/>
                      </a:ext>
                    </a:extLst>
                  </p14:cNvPr>
                  <p14:cNvContentPartPr/>
                  <p14:nvPr/>
                </p14:nvContentPartPr>
                <p14:xfrm>
                  <a:off x="2768959" y="3739932"/>
                  <a:ext cx="451440" cy="66024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5434FB2D-314B-B04D-9E1B-51F732490221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751319" y="3721932"/>
                    <a:ext cx="487080" cy="69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8EACF7BE-1DCA-3F49-9360-2517E3CC9E13}"/>
                      </a:ext>
                    </a:extLst>
                  </p14:cNvPr>
                  <p14:cNvContentPartPr/>
                  <p14:nvPr/>
                </p14:nvContentPartPr>
                <p14:xfrm>
                  <a:off x="2862559" y="3906612"/>
                  <a:ext cx="540720" cy="63576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8EACF7BE-1DCA-3F49-9360-2517E3CC9E13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844919" y="3888612"/>
                    <a:ext cx="576360" cy="67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9B1F7058-8F7E-D641-9A9D-518A9F610CBF}"/>
                      </a:ext>
                    </a:extLst>
                  </p14:cNvPr>
                  <p14:cNvContentPartPr/>
                  <p14:nvPr/>
                </p14:nvContentPartPr>
                <p14:xfrm>
                  <a:off x="3092959" y="4198572"/>
                  <a:ext cx="386640" cy="44316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9B1F7058-8F7E-D641-9A9D-518A9F610CBF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074959" y="4180572"/>
                    <a:ext cx="422280" cy="47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AA98B1B3-45B6-4441-A5E4-9C6072835EFC}"/>
                      </a:ext>
                    </a:extLst>
                  </p14:cNvPr>
                  <p14:cNvContentPartPr/>
                  <p14:nvPr/>
                </p14:nvContentPartPr>
                <p14:xfrm>
                  <a:off x="813079" y="3999492"/>
                  <a:ext cx="1746720" cy="52344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AA98B1B3-45B6-4441-A5E4-9C6072835EFC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795439" y="3981852"/>
                    <a:ext cx="1782360" cy="55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552BDD59-8EEB-F349-9CD1-9EA454E29E6F}"/>
                      </a:ext>
                    </a:extLst>
                  </p14:cNvPr>
                  <p14:cNvContentPartPr/>
                  <p14:nvPr/>
                </p14:nvContentPartPr>
                <p14:xfrm>
                  <a:off x="476479" y="3600612"/>
                  <a:ext cx="303840" cy="15588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552BDD59-8EEB-F349-9CD1-9EA454E29E6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58479" y="3582612"/>
                    <a:ext cx="339480" cy="19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E65A33E2-F9B4-8347-87E4-6E28DDD68026}"/>
                      </a:ext>
                    </a:extLst>
                  </p14:cNvPr>
                  <p14:cNvContentPartPr/>
                  <p14:nvPr/>
                </p14:nvContentPartPr>
                <p14:xfrm>
                  <a:off x="390439" y="3764772"/>
                  <a:ext cx="384120" cy="26820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E65A33E2-F9B4-8347-87E4-6E28DDD68026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72799" y="3747132"/>
                    <a:ext cx="419760" cy="30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D3829CDA-7B01-7D4B-8AAD-824373BA622A}"/>
                      </a:ext>
                    </a:extLst>
                  </p14:cNvPr>
                  <p14:cNvContentPartPr/>
                  <p14:nvPr/>
                </p14:nvContentPartPr>
                <p14:xfrm>
                  <a:off x="478639" y="3966372"/>
                  <a:ext cx="314640" cy="24444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D3829CDA-7B01-7D4B-8AAD-824373BA622A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60639" y="3948372"/>
                    <a:ext cx="350280" cy="28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91E08C5A-1C12-2644-9089-539B3AF1BECF}"/>
                      </a:ext>
                    </a:extLst>
                  </p14:cNvPr>
                  <p14:cNvContentPartPr/>
                  <p14:nvPr/>
                </p14:nvContentPartPr>
                <p14:xfrm>
                  <a:off x="382879" y="4190652"/>
                  <a:ext cx="434880" cy="31608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91E08C5A-1C12-2644-9089-539B3AF1BEC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65239" y="4172652"/>
                    <a:ext cx="470520" cy="35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591C60F1-32D8-FC43-AC58-9D7D21B691B4}"/>
                      </a:ext>
                    </a:extLst>
                  </p14:cNvPr>
                  <p14:cNvContentPartPr/>
                  <p14:nvPr/>
                </p14:nvContentPartPr>
                <p14:xfrm>
                  <a:off x="440839" y="4427892"/>
                  <a:ext cx="330840" cy="14652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591C60F1-32D8-FC43-AC58-9D7D21B691B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22839" y="4410252"/>
                    <a:ext cx="366480" cy="18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E3545699-666C-DF48-AF85-F169FCF22098}"/>
                      </a:ext>
                    </a:extLst>
                  </p14:cNvPr>
                  <p14:cNvContentPartPr/>
                  <p14:nvPr/>
                </p14:nvContentPartPr>
                <p14:xfrm>
                  <a:off x="505999" y="4582332"/>
                  <a:ext cx="293040" cy="22680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E3545699-666C-DF48-AF85-F169FCF22098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88359" y="4564332"/>
                    <a:ext cx="328680" cy="2624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4BD4632-5439-4B38-AB40-E6DFCD8BB232}"/>
              </a:ext>
            </a:extLst>
          </p:cNvPr>
          <p:cNvSpPr txBox="1"/>
          <p:nvPr/>
        </p:nvSpPr>
        <p:spPr>
          <a:xfrm>
            <a:off x="3479506" y="2976975"/>
            <a:ext cx="1633781" cy="830997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400" b="1" dirty="0">
                <a:solidFill>
                  <a:srgbClr val="F600FF"/>
                </a:solidFill>
              </a:rPr>
              <a:t>Energy</a:t>
            </a:r>
          </a:p>
          <a:p>
            <a:pPr algn="ctr"/>
            <a:r>
              <a:rPr lang="en-US" sz="2400" b="1" dirty="0">
                <a:solidFill>
                  <a:srgbClr val="F600FF"/>
                </a:solidFill>
              </a:rPr>
              <a:t>dissipation</a:t>
            </a:r>
          </a:p>
        </p:txBody>
      </p:sp>
      <p:sp>
        <p:nvSpPr>
          <p:cNvPr id="152" name="Right Arrow 151">
            <a:extLst>
              <a:ext uri="{FF2B5EF4-FFF2-40B4-BE49-F238E27FC236}">
                <a16:creationId xmlns:a16="http://schemas.microsoft.com/office/drawing/2014/main" id="{950D27B7-197B-F045-ADDA-154426D29F5D}"/>
              </a:ext>
            </a:extLst>
          </p:cNvPr>
          <p:cNvSpPr/>
          <p:nvPr/>
        </p:nvSpPr>
        <p:spPr>
          <a:xfrm rot="10800000">
            <a:off x="3673591" y="5129981"/>
            <a:ext cx="1114327" cy="75031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コンテンツ プレースホルダ 2">
            <a:extLst>
              <a:ext uri="{FF2B5EF4-FFF2-40B4-BE49-F238E27FC236}">
                <a16:creationId xmlns:a16="http://schemas.microsoft.com/office/drawing/2014/main" id="{B3FBF6CC-8A60-1945-AA39-D70AF21E6A7C}"/>
              </a:ext>
            </a:extLst>
          </p:cNvPr>
          <p:cNvSpPr txBox="1">
            <a:spLocks/>
          </p:cNvSpPr>
          <p:nvPr/>
        </p:nvSpPr>
        <p:spPr>
          <a:xfrm>
            <a:off x="152399" y="1110490"/>
            <a:ext cx="8104361" cy="61238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Corbel"/>
                <a:ea typeface="ＤＦＰ太丸ゴシック体"/>
                <a:cs typeface="Corbel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Corbel"/>
                <a:ea typeface="ＤＦＰ太丸ゴシック体"/>
                <a:cs typeface="Corbel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Corbel"/>
                <a:ea typeface="ＤＦＰ太丸ゴシック体"/>
                <a:cs typeface="Corbel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Corbel"/>
                <a:ea typeface="ＤＦＰ太丸ゴシック体"/>
                <a:cs typeface="Corbel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Corbel"/>
                <a:ea typeface="ＤＦＰ太丸ゴシック体"/>
                <a:cs typeface="Corbel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defTabSz="914400"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FFFF00"/>
                </a:solidFill>
                <a:cs typeface="Tahoma"/>
                <a:sym typeface="Gill Sans SemiBold"/>
              </a:rPr>
              <a:t>Excited system: 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cs typeface="Tahoma"/>
                <a:sym typeface="Gill Sans SemiBold"/>
              </a:rPr>
              <a:t>Energy dissipation to the heat bath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609E1F2-C34D-B84C-B848-6515475DC641}"/>
              </a:ext>
            </a:extLst>
          </p:cNvPr>
          <p:cNvSpPr/>
          <p:nvPr/>
        </p:nvSpPr>
        <p:spPr>
          <a:xfrm>
            <a:off x="4435936" y="1585787"/>
            <a:ext cx="3489807" cy="584775"/>
          </a:xfrm>
          <a:prstGeom prst="rect">
            <a:avLst/>
          </a:prstGeom>
          <a:solidFill>
            <a:schemeClr val="tx1"/>
          </a:solidFill>
          <a:ln w="63500" cmpd="sng">
            <a:solidFill>
              <a:srgbClr val="66CC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66CC00"/>
                </a:solidFill>
              </a:rPr>
              <a:t>Same coupling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3FAF8F4-F8E6-4BDC-AA97-B0367300B244}"/>
              </a:ext>
            </a:extLst>
          </p:cNvPr>
          <p:cNvSpPr/>
          <p:nvPr/>
        </p:nvSpPr>
        <p:spPr>
          <a:xfrm>
            <a:off x="3779332" y="4392773"/>
            <a:ext cx="914400" cy="874703"/>
          </a:xfrm>
          <a:prstGeom prst="ellipse">
            <a:avLst/>
          </a:prstGeom>
          <a:solidFill>
            <a:schemeClr val="tx1"/>
          </a:solidFill>
          <a:ln w="72000">
            <a:solidFill>
              <a:srgbClr val="66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sz="7000" dirty="0">
              <a:solidFill>
                <a:srgbClr val="66CC00"/>
              </a:solidFill>
              <a:latin typeface="Chalkboard" panose="03050602040202020205" pitchFamily="66" charset="77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C542A65-1091-6448-825B-85B0DA4AB266}"/>
              </a:ext>
            </a:extLst>
          </p:cNvPr>
          <p:cNvSpPr/>
          <p:nvPr/>
        </p:nvSpPr>
        <p:spPr>
          <a:xfrm>
            <a:off x="3877594" y="4067147"/>
            <a:ext cx="5583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66CC00"/>
                </a:solidFill>
                <a:latin typeface="Chalkboard" panose="03050602040202020205" pitchFamily="66" charset="77"/>
              </a:rPr>
              <a:t>=</a:t>
            </a:r>
          </a:p>
        </p:txBody>
      </p:sp>
      <p:sp>
        <p:nvSpPr>
          <p:cNvPr id="4" name="Up-Down Arrow 3">
            <a:extLst>
              <a:ext uri="{FF2B5EF4-FFF2-40B4-BE49-F238E27FC236}">
                <a16:creationId xmlns:a16="http://schemas.microsoft.com/office/drawing/2014/main" id="{4AE94728-4943-F64D-8D97-6D75B45DABD4}"/>
              </a:ext>
            </a:extLst>
          </p:cNvPr>
          <p:cNvSpPr/>
          <p:nvPr/>
        </p:nvSpPr>
        <p:spPr>
          <a:xfrm>
            <a:off x="3877594" y="1583223"/>
            <a:ext cx="338037" cy="612387"/>
          </a:xfrm>
          <a:prstGeom prst="up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CCFADC-573B-2145-BD30-83FBA9436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987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7" grpId="0" build="p"/>
      <p:bldP spid="152" grpId="0" animBg="1"/>
      <p:bldP spid="155" grpId="1" animBg="1"/>
      <p:bldP spid="57" grpId="0" animBg="1"/>
      <p:bldP spid="14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Autofit/>
          </a:bodyPr>
          <a:lstStyle/>
          <a:p>
            <a:r>
              <a:rPr lang="en-US" altLang="ja-JP" dirty="0"/>
              <a:t>Approaches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cs typeface="Tahoma"/>
              </a:rPr>
              <a:t>1) Inject known amount of fluctuation</a:t>
            </a:r>
            <a:br>
              <a:rPr lang="en-US" sz="2800" b="1" dirty="0">
                <a:cs typeface="Tahoma"/>
              </a:rPr>
            </a:br>
            <a:r>
              <a:rPr lang="en-US" sz="2800" b="1" dirty="0">
                <a:cs typeface="Tahoma"/>
              </a:rPr>
              <a:t>-&gt; Calculate the transmission to the target motion</a:t>
            </a:r>
          </a:p>
          <a:p>
            <a:endParaRPr lang="en-US" sz="2800" b="1" dirty="0">
              <a:solidFill>
                <a:schemeClr val="tx1">
                  <a:lumMod val="95000"/>
                </a:schemeClr>
              </a:solidFill>
              <a:cs typeface="Tahoma"/>
            </a:endParaRPr>
          </a:p>
          <a:p>
            <a:r>
              <a:rPr lang="en-US" sz="2800" b="1" dirty="0">
                <a:solidFill>
                  <a:srgbClr val="FFFF00"/>
                </a:solidFill>
                <a:cs typeface="Tahoma"/>
              </a:rPr>
              <a:t>2) Calculate/measure the frequency response of the target object</a:t>
            </a:r>
            <a:br>
              <a:rPr lang="en-US" sz="2800" b="1" dirty="0">
                <a:cs typeface="Tahoma"/>
              </a:rPr>
            </a:br>
            <a:r>
              <a:rPr lang="en-US" sz="2800" b="1" dirty="0">
                <a:cs typeface="Tahoma"/>
              </a:rPr>
              <a:t>-&gt; Calculate the thermal noise spectrum</a:t>
            </a:r>
          </a:p>
          <a:p>
            <a:endParaRPr lang="en-US" sz="2800" b="1" dirty="0">
              <a:solidFill>
                <a:schemeClr val="tx1">
                  <a:lumMod val="95000"/>
                </a:schemeClr>
              </a:solidFill>
              <a:cs typeface="Tahoma"/>
            </a:endParaRPr>
          </a:p>
          <a:p>
            <a:r>
              <a:rPr lang="en-US" sz="2800" b="1" dirty="0">
                <a:solidFill>
                  <a:srgbClr val="FFFF00"/>
                </a:solidFill>
                <a:cs typeface="Tahoma"/>
              </a:rPr>
              <a:t>3) Calculate the energy loss rate of the forced oscillation</a:t>
            </a:r>
          </a:p>
          <a:p>
            <a:endParaRPr lang="en-US" sz="2800" b="1" dirty="0">
              <a:solidFill>
                <a:schemeClr val="tx1">
                  <a:lumMod val="95000"/>
                </a:schemeClr>
              </a:solidFill>
              <a:cs typeface="Tahoma"/>
            </a:endParaRPr>
          </a:p>
          <a:p>
            <a:r>
              <a:rPr lang="en-US" sz="2800" dirty="0">
                <a:solidFill>
                  <a:srgbClr val="FF7FFF"/>
                </a:solidFill>
                <a:cs typeface="Tahoma"/>
              </a:rPr>
              <a:t>Fluctuation is gaussian stochastic noise</a:t>
            </a:r>
          </a:p>
          <a:p>
            <a:pPr marL="118872" indent="0">
              <a:buNone/>
            </a:pPr>
            <a:r>
              <a:rPr lang="en-US" sz="2800" dirty="0">
                <a:solidFill>
                  <a:srgbClr val="FF7FFF"/>
                </a:solidFill>
                <a:cs typeface="Tahoma"/>
              </a:rPr>
              <a:t>	=&gt; better to use </a:t>
            </a:r>
            <a:r>
              <a:rPr lang="en-US" sz="2800" dirty="0" err="1">
                <a:solidFill>
                  <a:srgbClr val="FF7FFF"/>
                </a:solidFill>
                <a:cs typeface="Tahoma"/>
              </a:rPr>
              <a:t>freqeuncy</a:t>
            </a:r>
            <a:r>
              <a:rPr lang="en-US" sz="2800" dirty="0">
                <a:solidFill>
                  <a:srgbClr val="FF7FFF"/>
                </a:solidFill>
                <a:cs typeface="Tahoma"/>
              </a:rPr>
              <a:t> domain</a:t>
            </a:r>
          </a:p>
          <a:p>
            <a:endParaRPr lang="en-US" sz="2800" b="1" dirty="0">
              <a:solidFill>
                <a:srgbClr val="FF7FFF"/>
              </a:solidFill>
              <a:cs typeface="Tahoma"/>
            </a:endParaRPr>
          </a:p>
          <a:p>
            <a:endParaRPr lang="en-US" sz="2800" dirty="0">
              <a:solidFill>
                <a:schemeClr val="tx1">
                  <a:lumMod val="95000"/>
                </a:schemeClr>
              </a:solidFill>
              <a:cs typeface="Tahoma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7A77FC-7D57-DD47-9E39-BB4F2FCF7178}"/>
              </a:ext>
            </a:extLst>
          </p:cNvPr>
          <p:cNvGrpSpPr/>
          <p:nvPr/>
        </p:nvGrpSpPr>
        <p:grpSpPr>
          <a:xfrm>
            <a:off x="3176564" y="1280027"/>
            <a:ext cx="360" cy="360"/>
            <a:chOff x="3176564" y="1280027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5001E1D-886E-1B49-BA88-13FD679C3CC7}"/>
                    </a:ext>
                  </a:extLst>
                </p14:cNvPr>
                <p14:cNvContentPartPr/>
                <p14:nvPr/>
              </p14:nvContentPartPr>
              <p14:xfrm>
                <a:off x="3176564" y="1280027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5001E1D-886E-1B49-BA88-13FD679C3CC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67924" y="12713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477BFA5-5E50-464F-BE75-C659F122864F}"/>
                    </a:ext>
                  </a:extLst>
                </p14:cNvPr>
                <p14:cNvContentPartPr/>
                <p14:nvPr/>
              </p14:nvContentPartPr>
              <p14:xfrm>
                <a:off x="3176564" y="1280027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477BFA5-5E50-464F-BE75-C659F122864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67924" y="12713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260480-18AB-5444-AB06-2C78523D14E5}"/>
              </a:ext>
            </a:extLst>
          </p:cNvPr>
          <p:cNvGrpSpPr/>
          <p:nvPr/>
        </p:nvGrpSpPr>
        <p:grpSpPr>
          <a:xfrm>
            <a:off x="1951124" y="1052147"/>
            <a:ext cx="360" cy="360"/>
            <a:chOff x="1951124" y="1052147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F560EB6-DC37-214B-952A-9CBC560433B7}"/>
                    </a:ext>
                  </a:extLst>
                </p14:cNvPr>
                <p14:cNvContentPartPr/>
                <p14:nvPr/>
              </p14:nvContentPartPr>
              <p14:xfrm>
                <a:off x="1951124" y="1052147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F560EB6-DC37-214B-952A-9CBC560433B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42484" y="10435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16BFC3-6F71-584D-829A-AF036F962FDA}"/>
                    </a:ext>
                  </a:extLst>
                </p14:cNvPr>
                <p14:cNvContentPartPr/>
                <p14:nvPr/>
              </p14:nvContentPartPr>
              <p14:xfrm>
                <a:off x="1951124" y="1052147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16BFC3-6F71-584D-829A-AF036F962FD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42484" y="10435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55E0098-6BAE-1E49-A854-E583FCACAB72}"/>
                    </a:ext>
                  </a:extLst>
                </p14:cNvPr>
                <p14:cNvContentPartPr/>
                <p14:nvPr/>
              </p14:nvContentPartPr>
              <p14:xfrm>
                <a:off x="1951124" y="1052147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55E0098-6BAE-1E49-A854-E583FCACAB7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42484" y="10435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A6F987F-D2A2-E646-AA76-A8933CEDBD19}"/>
                    </a:ext>
                  </a:extLst>
                </p14:cNvPr>
                <p14:cNvContentPartPr/>
                <p14:nvPr/>
              </p14:nvContentPartPr>
              <p14:xfrm>
                <a:off x="1951124" y="1052147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A6F987F-D2A2-E646-AA76-A8933CEDBD1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42484" y="10435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B200D49-B7FC-CE4A-B3A6-5161312AADBA}"/>
                    </a:ext>
                  </a:extLst>
                </p14:cNvPr>
                <p14:cNvContentPartPr/>
                <p14:nvPr/>
              </p14:nvContentPartPr>
              <p14:xfrm>
                <a:off x="1951124" y="1052147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B200D49-B7FC-CE4A-B3A6-5161312AADB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42484" y="10435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192AB2A-7C14-D94F-8AA9-B7A8A8F2918F}"/>
                    </a:ext>
                  </a:extLst>
                </p14:cNvPr>
                <p14:cNvContentPartPr/>
                <p14:nvPr/>
              </p14:nvContentPartPr>
              <p14:xfrm>
                <a:off x="1951124" y="1052147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192AB2A-7C14-D94F-8AA9-B7A8A8F2918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42484" y="10435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E960B9-25B2-E44B-85CC-DDD2C2B4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2021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Method 1: Fluctuation injection</a:t>
            </a:r>
            <a:endParaRPr lang="ja-JP" altLang="en-US" dirty="0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-11367" y="2958704"/>
            <a:ext cx="9144000" cy="2723248"/>
          </a:xfrm>
        </p:spPr>
        <p:txBody>
          <a:bodyPr>
            <a:no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FFFF00"/>
                </a:solidFill>
                <a:cs typeface="Tahoma"/>
                <a:sym typeface="Gill Sans SemiBold"/>
              </a:rPr>
              <a:t>Dissipation and fluctuation have a relationship</a:t>
            </a:r>
          </a:p>
          <a:p>
            <a:pPr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j-lt"/>
                <a:sym typeface="Gill Sans SemiBold"/>
              </a:rPr>
              <a:t>	Add fluctuation force whose PSD is proportional to R</a:t>
            </a:r>
          </a:p>
        </p:txBody>
      </p:sp>
      <p:sp>
        <p:nvSpPr>
          <p:cNvPr id="5" name="Shape 95"/>
          <p:cNvSpPr txBox="1">
            <a:spLocks/>
          </p:cNvSpPr>
          <p:nvPr/>
        </p:nvSpPr>
        <p:spPr>
          <a:xfrm>
            <a:off x="9582553" y="936300"/>
            <a:ext cx="8643938" cy="578200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Wingdings 2"/>
              <a:buNone/>
              <a:defRPr sz="1800">
                <a:solidFill>
                  <a:srgbClr val="000000"/>
                </a:solidFill>
              </a:defRPr>
            </a:pPr>
            <a:endParaRPr lang="en-US" sz="2500" b="1" dirty="0">
              <a:solidFill>
                <a:srgbClr val="FE6F0F"/>
              </a:solidFill>
              <a:latin typeface="+mj-lt"/>
              <a:ea typeface="+mj-ea"/>
              <a:cs typeface="+mj-cs"/>
              <a:sym typeface="Gill Sans SemiBold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9CAD53-1C51-874B-B05B-BDBF9D72D6FB}"/>
              </a:ext>
            </a:extLst>
          </p:cNvPr>
          <p:cNvGrpSpPr/>
          <p:nvPr/>
        </p:nvGrpSpPr>
        <p:grpSpPr>
          <a:xfrm>
            <a:off x="2755000" y="5690653"/>
            <a:ext cx="3648048" cy="661992"/>
            <a:chOff x="2755000" y="5690653"/>
            <a:chExt cx="3648048" cy="661992"/>
          </a:xfrm>
        </p:grpSpPr>
        <p:sp>
          <p:nvSpPr>
            <p:cNvPr id="6" name="Shape 93"/>
            <p:cNvSpPr/>
            <p:nvPr/>
          </p:nvSpPr>
          <p:spPr>
            <a:xfrm>
              <a:off x="2755000" y="5690653"/>
              <a:ext cx="3648048" cy="661992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FF2600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pasted-image.pdf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922753" y="5820523"/>
              <a:ext cx="3386465" cy="475634"/>
            </a:xfrm>
            <a:prstGeom prst="rect">
              <a:avLst/>
            </a:prstGeom>
            <a:ln w="12700">
              <a:miter lim="400000"/>
            </a:ln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81E701D-8511-494B-8AB2-4C23C14C05BF}"/>
                  </a:ext>
                </a:extLst>
              </p14:cNvPr>
              <p14:cNvContentPartPr/>
              <p14:nvPr/>
            </p14:nvContentPartPr>
            <p14:xfrm>
              <a:off x="2881364" y="123970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81E701D-8511-494B-8AB2-4C23C14C05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2364" y="12307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0F9135E-B2ED-5A40-BA22-ADE42FB08FEE}"/>
                  </a:ext>
                </a:extLst>
              </p14:cNvPr>
              <p14:cNvContentPartPr/>
              <p14:nvPr/>
            </p14:nvContentPartPr>
            <p14:xfrm>
              <a:off x="3083684" y="984827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0F9135E-B2ED-5A40-BA22-ADE42FB08F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5044" y="9758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C1C0732-6A52-FD4C-A8DC-993ECC9E131B}"/>
                  </a:ext>
                </a:extLst>
              </p14:cNvPr>
              <p14:cNvContentPartPr/>
              <p14:nvPr/>
            </p14:nvContentPartPr>
            <p14:xfrm>
              <a:off x="3072524" y="116734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C1C0732-6A52-FD4C-A8DC-993ECC9E13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3524" y="115870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コンテンツ プレースホルダ 2">
            <a:extLst>
              <a:ext uri="{FF2B5EF4-FFF2-40B4-BE49-F238E27FC236}">
                <a16:creationId xmlns:a16="http://schemas.microsoft.com/office/drawing/2014/main" id="{1AB6D91A-CB9E-F444-BFE8-DEB5728DC238}"/>
              </a:ext>
            </a:extLst>
          </p:cNvPr>
          <p:cNvSpPr txBox="1">
            <a:spLocks/>
          </p:cNvSpPr>
          <p:nvPr/>
        </p:nvSpPr>
        <p:spPr>
          <a:xfrm>
            <a:off x="-4016" y="886510"/>
            <a:ext cx="9144000" cy="670983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Corbel"/>
                <a:ea typeface="ＤＦＰ太丸ゴシック体"/>
                <a:cs typeface="Corbel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Corbel"/>
                <a:ea typeface="ＤＦＰ太丸ゴシック体"/>
                <a:cs typeface="Corbel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Corbel"/>
                <a:ea typeface="ＤＦＰ太丸ゴシック体"/>
                <a:cs typeface="Corbel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Corbel"/>
                <a:ea typeface="ＤＦＰ太丸ゴシック体"/>
                <a:cs typeface="Corbel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Corbel"/>
                <a:ea typeface="ＤＦＰ太丸ゴシック体"/>
                <a:cs typeface="Corbel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FFFF00"/>
                </a:solidFill>
                <a:cs typeface="Tahoma"/>
                <a:sym typeface="Gill Sans SemiBold"/>
              </a:rPr>
              <a:t>Equation of Motion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8A9202F-AFF8-5E4F-AF07-7143547E471A}"/>
              </a:ext>
            </a:extLst>
          </p:cNvPr>
          <p:cNvGrpSpPr/>
          <p:nvPr/>
        </p:nvGrpSpPr>
        <p:grpSpPr>
          <a:xfrm>
            <a:off x="6892038" y="1549447"/>
            <a:ext cx="9603076" cy="2615555"/>
            <a:chOff x="-1655602" y="1661127"/>
            <a:chExt cx="9603076" cy="26155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9E74DD-C7FA-2742-ABE0-D718308073D2}"/>
                </a:ext>
              </a:extLst>
            </p:cNvPr>
            <p:cNvSpPr/>
            <p:nvPr/>
          </p:nvSpPr>
          <p:spPr>
            <a:xfrm>
              <a:off x="865859" y="2675592"/>
              <a:ext cx="7081615" cy="15567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234BD1D-3CDA-4149-A86A-0DA928B3D70A}"/>
                    </a:ext>
                  </a:extLst>
                </p14:cNvPr>
                <p14:cNvContentPartPr/>
                <p14:nvPr/>
              </p14:nvContentPartPr>
              <p14:xfrm>
                <a:off x="-1655602" y="1661127"/>
                <a:ext cx="210" cy="17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234BD1D-3CDA-4149-A86A-0DA928B3D70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1661062" y="1656707"/>
                  <a:ext cx="11130" cy="901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476D0460-F07D-0B49-A8A7-221288A0DB89}"/>
                </a:ext>
              </a:extLst>
            </p:cNvPr>
            <p:cNvGrpSpPr/>
            <p:nvPr/>
          </p:nvGrpSpPr>
          <p:grpSpPr>
            <a:xfrm>
              <a:off x="3921504" y="2679150"/>
              <a:ext cx="442800" cy="414360"/>
              <a:chOff x="3921504" y="2679150"/>
              <a:chExt cx="442800" cy="414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4A23D619-71A1-454B-8D0C-E384AF0C0767}"/>
                      </a:ext>
                    </a:extLst>
                  </p14:cNvPr>
                  <p14:cNvContentPartPr/>
                  <p14:nvPr/>
                </p14:nvContentPartPr>
                <p14:xfrm>
                  <a:off x="3929784" y="2679150"/>
                  <a:ext cx="35640" cy="41436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4A23D619-71A1-454B-8D0C-E384AF0C0767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3914664" y="2663670"/>
                    <a:ext cx="66240" cy="444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59C1E83C-65B6-814B-BCE4-0248258BFFD5}"/>
                      </a:ext>
                    </a:extLst>
                  </p14:cNvPr>
                  <p14:cNvContentPartPr/>
                  <p14:nvPr/>
                </p14:nvContentPartPr>
                <p14:xfrm>
                  <a:off x="3921504" y="2730270"/>
                  <a:ext cx="154440" cy="6552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59C1E83C-65B6-814B-BCE4-0248258BFFD5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3906024" y="2715150"/>
                    <a:ext cx="184680" cy="9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F6FB8C50-D490-3A4D-9CE1-5E872622A506}"/>
                      </a:ext>
                    </a:extLst>
                  </p14:cNvPr>
                  <p14:cNvContentPartPr/>
                  <p14:nvPr/>
                </p14:nvContentPartPr>
                <p14:xfrm>
                  <a:off x="3929064" y="2866350"/>
                  <a:ext cx="115920" cy="2160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F6FB8C50-D490-3A4D-9CE1-5E872622A506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3913944" y="2851230"/>
                    <a:ext cx="14616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B68EB9A1-8B46-DF47-A2F1-D7CA93B35E25}"/>
                      </a:ext>
                    </a:extLst>
                  </p14:cNvPr>
                  <p14:cNvContentPartPr/>
                  <p14:nvPr/>
                </p14:nvContentPartPr>
                <p14:xfrm>
                  <a:off x="4107984" y="2927910"/>
                  <a:ext cx="122760" cy="12924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B68EB9A1-8B46-DF47-A2F1-D7CA93B35E25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4092504" y="2912790"/>
                    <a:ext cx="153000" cy="15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8E58DD20-0CF9-924C-9578-E95044BA56B5}"/>
                      </a:ext>
                    </a:extLst>
                  </p14:cNvPr>
                  <p14:cNvContentPartPr/>
                  <p14:nvPr/>
                </p14:nvContentPartPr>
                <p14:xfrm>
                  <a:off x="4219224" y="2924670"/>
                  <a:ext cx="145080" cy="11160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8E58DD20-0CF9-924C-9578-E95044BA56B5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4203744" y="2909190"/>
                    <a:ext cx="175320" cy="14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9162FC07-CE06-9F44-A192-6FCD4F4EDC53}"/>
                      </a:ext>
                    </a:extLst>
                  </p14:cNvPr>
                  <p14:cNvContentPartPr/>
                  <p14:nvPr/>
                </p14:nvContentPartPr>
                <p14:xfrm>
                  <a:off x="4185744" y="2830350"/>
                  <a:ext cx="43920" cy="3276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9162FC07-CE06-9F44-A192-6FCD4F4EDC53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4170624" y="2815230"/>
                    <a:ext cx="74520" cy="63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97C72BFC-AFBC-7445-8F8D-751885EC1D53}"/>
                </a:ext>
              </a:extLst>
            </p:cNvPr>
            <p:cNvGrpSpPr/>
            <p:nvPr/>
          </p:nvGrpSpPr>
          <p:grpSpPr>
            <a:xfrm>
              <a:off x="919104" y="2655030"/>
              <a:ext cx="2806200" cy="956160"/>
              <a:chOff x="919104" y="2655030"/>
              <a:chExt cx="2806200" cy="956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2EF96A34-A917-A54C-9A2B-B6091D111815}"/>
                      </a:ext>
                    </a:extLst>
                  </p14:cNvPr>
                  <p14:cNvContentPartPr/>
                  <p14:nvPr/>
                </p14:nvContentPartPr>
                <p14:xfrm>
                  <a:off x="1581864" y="2777430"/>
                  <a:ext cx="164520" cy="22716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2EF96A34-A917-A54C-9A2B-B6091D111815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1566744" y="2762310"/>
                    <a:ext cx="195120" cy="25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CEC46439-CBCB-B449-BD5D-9CB508CA47D0}"/>
                      </a:ext>
                    </a:extLst>
                  </p14:cNvPr>
                  <p14:cNvContentPartPr/>
                  <p14:nvPr/>
                </p14:nvContentPartPr>
                <p14:xfrm>
                  <a:off x="1867704" y="2815230"/>
                  <a:ext cx="72360" cy="19728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CEC46439-CBCB-B449-BD5D-9CB508CA47D0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1852224" y="2799750"/>
                    <a:ext cx="102600" cy="22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4AAB76F2-EF9A-814E-9F52-58C4B7A2C90E}"/>
                      </a:ext>
                    </a:extLst>
                  </p14:cNvPr>
                  <p14:cNvContentPartPr/>
                  <p14:nvPr/>
                </p14:nvContentPartPr>
                <p14:xfrm>
                  <a:off x="1944744" y="2837190"/>
                  <a:ext cx="123480" cy="15444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4AAB76F2-EF9A-814E-9F52-58C4B7A2C90E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1929264" y="2822070"/>
                    <a:ext cx="154080" cy="18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E0230CFB-DBF9-594A-A755-5E8EF7E16CC3}"/>
                      </a:ext>
                    </a:extLst>
                  </p14:cNvPr>
                  <p14:cNvContentPartPr/>
                  <p14:nvPr/>
                </p14:nvContentPartPr>
                <p14:xfrm>
                  <a:off x="1962384" y="2655030"/>
                  <a:ext cx="6480" cy="3708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E0230CFB-DBF9-594A-A755-5E8EF7E16CC3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1947264" y="2639910"/>
                    <a:ext cx="36720" cy="6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C9F26EB6-367E-4E41-AE5E-9BDCEB4326CF}"/>
                      </a:ext>
                    </a:extLst>
                  </p14:cNvPr>
                  <p14:cNvContentPartPr/>
                  <p14:nvPr/>
                </p14:nvContentPartPr>
                <p14:xfrm>
                  <a:off x="2139504" y="2841510"/>
                  <a:ext cx="75600" cy="15516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C9F26EB6-367E-4E41-AE5E-9BDCEB4326CF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2124384" y="2826390"/>
                    <a:ext cx="106200" cy="18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CF24D719-D7E0-CE47-B4E4-24DD2EC3CA29}"/>
                      </a:ext>
                    </a:extLst>
                  </p14:cNvPr>
                  <p14:cNvContentPartPr/>
                  <p14:nvPr/>
                </p14:nvContentPartPr>
                <p14:xfrm>
                  <a:off x="2218344" y="2846550"/>
                  <a:ext cx="142200" cy="14400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CF24D719-D7E0-CE47-B4E4-24DD2EC3CA29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2203224" y="2831430"/>
                    <a:ext cx="172800" cy="17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CA0D0098-5E82-3B43-93FE-EC6507E451C3}"/>
                      </a:ext>
                    </a:extLst>
                  </p14:cNvPr>
                  <p14:cNvContentPartPr/>
                  <p14:nvPr/>
                </p14:nvContentPartPr>
                <p14:xfrm>
                  <a:off x="2189184" y="2698590"/>
                  <a:ext cx="25200" cy="5076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CA0D0098-5E82-3B43-93FE-EC6507E451C3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2174064" y="2683470"/>
                    <a:ext cx="55800" cy="8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A12EADB4-DFE6-1D4F-BC63-E8439A685FB5}"/>
                      </a:ext>
                    </a:extLst>
                  </p14:cNvPr>
                  <p14:cNvContentPartPr/>
                  <p14:nvPr/>
                </p14:nvContentPartPr>
                <p14:xfrm>
                  <a:off x="2251824" y="2691750"/>
                  <a:ext cx="1080" cy="4752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A12EADB4-DFE6-1D4F-BC63-E8439A685FB5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2236344" y="2676630"/>
                    <a:ext cx="3168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C63AE48E-8FDC-844B-84CF-DD99448657F6}"/>
                      </a:ext>
                    </a:extLst>
                  </p14:cNvPr>
                  <p14:cNvContentPartPr/>
                  <p14:nvPr/>
                </p14:nvContentPartPr>
                <p14:xfrm>
                  <a:off x="2447664" y="2850150"/>
                  <a:ext cx="112320" cy="2700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C63AE48E-8FDC-844B-84CF-DD99448657F6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2432184" y="2835030"/>
                    <a:ext cx="142920" cy="5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88534710-F22F-F945-884D-608EFD862B1C}"/>
                      </a:ext>
                    </a:extLst>
                  </p14:cNvPr>
                  <p14:cNvContentPartPr/>
                  <p14:nvPr/>
                </p14:nvContentPartPr>
                <p14:xfrm>
                  <a:off x="2489424" y="2927190"/>
                  <a:ext cx="81720" cy="36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88534710-F22F-F945-884D-608EFD862B1C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2474304" y="2911710"/>
                    <a:ext cx="111960" cy="3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18927206-119C-2248-9372-71A6D959C952}"/>
                      </a:ext>
                    </a:extLst>
                  </p14:cNvPr>
                  <p14:cNvContentPartPr/>
                  <p14:nvPr/>
                </p14:nvContentPartPr>
                <p14:xfrm>
                  <a:off x="2711184" y="2894790"/>
                  <a:ext cx="150840" cy="648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18927206-119C-2248-9372-71A6D959C952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2695704" y="2879310"/>
                    <a:ext cx="181440" cy="3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DEC604A7-7940-1A48-A5D1-BAC4AC495AC5}"/>
                      </a:ext>
                    </a:extLst>
                  </p14:cNvPr>
                  <p14:cNvContentPartPr/>
                  <p14:nvPr/>
                </p14:nvContentPartPr>
                <p14:xfrm>
                  <a:off x="2952384" y="2760150"/>
                  <a:ext cx="32760" cy="23724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DEC604A7-7940-1A48-A5D1-BAC4AC495AC5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2936904" y="2745030"/>
                    <a:ext cx="63360" cy="26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CB064927-FAF0-124A-ABBD-9C9C5F76CDD8}"/>
                      </a:ext>
                    </a:extLst>
                  </p14:cNvPr>
                  <p14:cNvContentPartPr/>
                  <p14:nvPr/>
                </p14:nvContentPartPr>
                <p14:xfrm>
                  <a:off x="2945544" y="2745030"/>
                  <a:ext cx="162720" cy="2714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CB064927-FAF0-124A-ABBD-9C9C5F76CDD8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2930064" y="2729550"/>
                    <a:ext cx="193320" cy="30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2CBE3AA0-CCFC-C94A-9557-8BC6CA9F76D2}"/>
                      </a:ext>
                    </a:extLst>
                  </p14:cNvPr>
                  <p14:cNvContentPartPr/>
                  <p14:nvPr/>
                </p14:nvContentPartPr>
                <p14:xfrm>
                  <a:off x="3102864" y="2855190"/>
                  <a:ext cx="127080" cy="13212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2CBE3AA0-CCFC-C94A-9557-8BC6CA9F76D2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3087744" y="2840070"/>
                    <a:ext cx="157320" cy="1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56DABD70-EC36-1349-A6E9-242BB94C53EE}"/>
                      </a:ext>
                    </a:extLst>
                  </p14:cNvPr>
                  <p14:cNvContentPartPr/>
                  <p14:nvPr/>
                </p14:nvContentPartPr>
                <p14:xfrm>
                  <a:off x="3225984" y="2872470"/>
                  <a:ext cx="128520" cy="13212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56DABD70-EC36-1349-A6E9-242BB94C53EE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3210864" y="2856990"/>
                    <a:ext cx="159120" cy="1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3BC70792-1E0A-C341-8A69-3B958C5EAD15}"/>
                      </a:ext>
                    </a:extLst>
                  </p14:cNvPr>
                  <p14:cNvContentPartPr/>
                  <p14:nvPr/>
                </p14:nvContentPartPr>
                <p14:xfrm>
                  <a:off x="3202224" y="2759430"/>
                  <a:ext cx="15480" cy="5580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3BC70792-1E0A-C341-8A69-3B958C5EAD15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3187104" y="2744310"/>
                    <a:ext cx="46080" cy="8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C0952C0E-7944-3844-9BE3-F8C407BCD13A}"/>
                      </a:ext>
                    </a:extLst>
                  </p14:cNvPr>
                  <p14:cNvContentPartPr/>
                  <p14:nvPr/>
                </p14:nvContentPartPr>
                <p14:xfrm>
                  <a:off x="3335424" y="2697150"/>
                  <a:ext cx="141480" cy="10296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C0952C0E-7944-3844-9BE3-F8C407BCD13A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3320304" y="2681670"/>
                    <a:ext cx="172080" cy="13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3E377FC3-B4A9-994A-9ABE-4C22978A62B4}"/>
                      </a:ext>
                    </a:extLst>
                  </p14:cNvPr>
                  <p14:cNvContentPartPr/>
                  <p14:nvPr/>
                </p14:nvContentPartPr>
                <p14:xfrm>
                  <a:off x="3591384" y="2896230"/>
                  <a:ext cx="133920" cy="1584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3E377FC3-B4A9-994A-9ABE-4C22978A62B4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3575904" y="2881110"/>
                    <a:ext cx="164160" cy="4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15DA9667-E16A-FA4D-B725-DF4EE2AF5905}"/>
                      </a:ext>
                    </a:extLst>
                  </p14:cNvPr>
                  <p14:cNvContentPartPr/>
                  <p14:nvPr/>
                </p14:nvContentPartPr>
                <p14:xfrm>
                  <a:off x="3645024" y="2863110"/>
                  <a:ext cx="5400" cy="15948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15DA9667-E16A-FA4D-B725-DF4EE2AF5905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3629904" y="2847630"/>
                    <a:ext cx="3600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4932F90A-7D47-7749-A14D-3AFBE1AC635D}"/>
                      </a:ext>
                    </a:extLst>
                  </p14:cNvPr>
                  <p14:cNvContentPartPr/>
                  <p14:nvPr/>
                </p14:nvContentPartPr>
                <p14:xfrm>
                  <a:off x="1485384" y="3421470"/>
                  <a:ext cx="254160" cy="1404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4932F90A-7D47-7749-A14D-3AFBE1AC635D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1470264" y="3406350"/>
                    <a:ext cx="284760" cy="4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9EC24B5D-BB35-3040-B983-1B004236D856}"/>
                      </a:ext>
                    </a:extLst>
                  </p14:cNvPr>
                  <p14:cNvContentPartPr/>
                  <p14:nvPr/>
                </p14:nvContentPartPr>
                <p14:xfrm>
                  <a:off x="1599144" y="3515790"/>
                  <a:ext cx="139680" cy="9540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9EC24B5D-BB35-3040-B983-1B004236D856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1583664" y="3500310"/>
                    <a:ext cx="1702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63BA2E71-0A0F-994B-981F-A94C29D027F7}"/>
                      </a:ext>
                    </a:extLst>
                  </p14:cNvPr>
                  <p14:cNvContentPartPr/>
                  <p14:nvPr/>
                </p14:nvContentPartPr>
                <p14:xfrm>
                  <a:off x="1593024" y="3281430"/>
                  <a:ext cx="12240" cy="12960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63BA2E71-0A0F-994B-981F-A94C29D027F7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1577904" y="3265950"/>
                    <a:ext cx="42840" cy="16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D5EC430F-6A50-004B-86ED-08397C0B4EBA}"/>
                      </a:ext>
                    </a:extLst>
                  </p14:cNvPr>
                  <p14:cNvContentPartPr/>
                  <p14:nvPr/>
                </p14:nvContentPartPr>
                <p14:xfrm>
                  <a:off x="919104" y="2907390"/>
                  <a:ext cx="186840" cy="529920"/>
                </p14:xfrm>
              </p:contentPart>
            </mc:Choice>
            <mc:Fallback xmlns=""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D5EC430F-6A50-004B-86ED-08397C0B4EBA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903624" y="2892270"/>
                    <a:ext cx="217440" cy="56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2858121C-A6B4-B349-948A-2C4FC8482815}"/>
                      </a:ext>
                    </a:extLst>
                  </p14:cNvPr>
                  <p14:cNvContentPartPr/>
                  <p14:nvPr/>
                </p14:nvContentPartPr>
                <p14:xfrm>
                  <a:off x="1011264" y="3045270"/>
                  <a:ext cx="111600" cy="23184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2858121C-A6B4-B349-948A-2C4FC8482815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996144" y="3029790"/>
                    <a:ext cx="142200" cy="26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B949F29F-78DB-BA42-B222-084BD661CF04}"/>
                      </a:ext>
                    </a:extLst>
                  </p14:cNvPr>
                  <p14:cNvContentPartPr/>
                  <p14:nvPr/>
                </p14:nvContentPartPr>
                <p14:xfrm>
                  <a:off x="1122504" y="3104310"/>
                  <a:ext cx="95400" cy="5436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B949F29F-78DB-BA42-B222-084BD661CF04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1107384" y="3088830"/>
                    <a:ext cx="125640" cy="8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683C930F-3D16-2945-BC0E-916126C7352C}"/>
                      </a:ext>
                    </a:extLst>
                  </p14:cNvPr>
                  <p14:cNvContentPartPr/>
                  <p14:nvPr/>
                </p14:nvContentPartPr>
                <p14:xfrm>
                  <a:off x="1191264" y="3082710"/>
                  <a:ext cx="72000" cy="17568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683C930F-3D16-2945-BC0E-916126C7352C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1176144" y="3067590"/>
                    <a:ext cx="102240" cy="20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832975B4-F421-9C4A-A313-FE61942C5D2F}"/>
                      </a:ext>
                    </a:extLst>
                  </p14:cNvPr>
                  <p14:cNvContentPartPr/>
                  <p14:nvPr/>
                </p14:nvContentPartPr>
                <p14:xfrm>
                  <a:off x="1324464" y="2901630"/>
                  <a:ext cx="82440" cy="45468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832975B4-F421-9C4A-A313-FE61942C5D2F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1308984" y="2886150"/>
                    <a:ext cx="113040" cy="48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B389CD87-835E-EA44-8595-C1D4382CADF8}"/>
                      </a:ext>
                    </a:extLst>
                  </p14:cNvPr>
                  <p14:cNvContentPartPr/>
                  <p14:nvPr/>
                </p14:nvContentPartPr>
                <p14:xfrm>
                  <a:off x="1322664" y="3248670"/>
                  <a:ext cx="79920" cy="12276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B389CD87-835E-EA44-8595-C1D4382CADF8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1307544" y="3233550"/>
                    <a:ext cx="110520" cy="15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176AF67E-75D4-494C-91A5-80EAB262E3F7}"/>
                      </a:ext>
                    </a:extLst>
                  </p14:cNvPr>
                  <p14:cNvContentPartPr/>
                  <p14:nvPr/>
                </p14:nvContentPartPr>
                <p14:xfrm>
                  <a:off x="1793904" y="3380430"/>
                  <a:ext cx="194400" cy="12096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176AF67E-75D4-494C-91A5-80EAB262E3F7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1778784" y="3365310"/>
                    <a:ext cx="22500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4812B9B2-7FD5-834C-9AE0-BD09838105FD}"/>
                      </a:ext>
                    </a:extLst>
                  </p14:cNvPr>
                  <p14:cNvContentPartPr/>
                  <p14:nvPr/>
                </p14:nvContentPartPr>
                <p14:xfrm>
                  <a:off x="2054904" y="3431910"/>
                  <a:ext cx="81720" cy="7560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4812B9B2-7FD5-834C-9AE0-BD09838105FD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2039784" y="3416430"/>
                    <a:ext cx="111960" cy="10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B2468FA7-1955-0944-BE2F-01E0E9E21FA4}"/>
                      </a:ext>
                    </a:extLst>
                  </p14:cNvPr>
                  <p14:cNvContentPartPr/>
                  <p14:nvPr/>
                </p14:nvContentPartPr>
                <p14:xfrm>
                  <a:off x="2147424" y="3421470"/>
                  <a:ext cx="115920" cy="84240"/>
                </p14:xfrm>
              </p:contentPart>
            </mc:Choice>
            <mc:Fallback xmlns=""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B2468FA7-1955-0944-BE2F-01E0E9E21FA4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2131944" y="3406350"/>
                    <a:ext cx="146160" cy="11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196E6AFB-F5B4-E849-8982-42090114D2BC}"/>
                      </a:ext>
                    </a:extLst>
                  </p14:cNvPr>
                  <p14:cNvContentPartPr/>
                  <p14:nvPr/>
                </p14:nvContentPartPr>
                <p14:xfrm>
                  <a:off x="2124384" y="3335070"/>
                  <a:ext cx="32760" cy="2448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196E6AFB-F5B4-E849-8982-42090114D2BC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2108904" y="3319950"/>
                    <a:ext cx="6336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ED610A36-72AD-1D45-9112-330C318F5760}"/>
                      </a:ext>
                    </a:extLst>
                  </p14:cNvPr>
                  <p14:cNvContentPartPr/>
                  <p14:nvPr/>
                </p14:nvContentPartPr>
                <p14:xfrm>
                  <a:off x="2234544" y="3278550"/>
                  <a:ext cx="135360" cy="8748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ED610A36-72AD-1D45-9112-330C318F576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2219424" y="3263430"/>
                    <a:ext cx="165960" cy="118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51585D8F-73CC-A940-9D77-363D9C70DAD5}"/>
                </a:ext>
              </a:extLst>
            </p:cNvPr>
            <p:cNvGrpSpPr/>
            <p:nvPr/>
          </p:nvGrpSpPr>
          <p:grpSpPr>
            <a:xfrm>
              <a:off x="2503104" y="3423270"/>
              <a:ext cx="109800" cy="55440"/>
              <a:chOff x="2503104" y="3423270"/>
              <a:chExt cx="109800" cy="55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4B3F560F-6097-FE43-A784-828A065E5D02}"/>
                      </a:ext>
                    </a:extLst>
                  </p14:cNvPr>
                  <p14:cNvContentPartPr/>
                  <p14:nvPr/>
                </p14:nvContentPartPr>
                <p14:xfrm>
                  <a:off x="2503104" y="3423270"/>
                  <a:ext cx="100440" cy="1764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4B3F560F-6097-FE43-A784-828A065E5D02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2487984" y="3408150"/>
                    <a:ext cx="131040" cy="4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F4065891-9CCE-C645-B03C-DCA64A646473}"/>
                      </a:ext>
                    </a:extLst>
                  </p14:cNvPr>
                  <p14:cNvContentPartPr/>
                  <p14:nvPr/>
                </p14:nvContentPartPr>
                <p14:xfrm>
                  <a:off x="2521824" y="3459990"/>
                  <a:ext cx="91080" cy="18720"/>
                </p14:xfrm>
              </p:contentPart>
            </mc:Choice>
            <mc:Fallback xmlns="">
              <p:pic>
                <p:nvPicPr>
                  <p:cNvPr id="165" name="Ink 164">
                    <a:extLst>
                      <a:ext uri="{FF2B5EF4-FFF2-40B4-BE49-F238E27FC236}">
                        <a16:creationId xmlns:a16="http://schemas.microsoft.com/office/drawing/2014/main" id="{F4065891-9CCE-C645-B03C-DCA64A646473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2506704" y="3444870"/>
                    <a:ext cx="121680" cy="49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3D7EF095-D1FE-5D43-808F-FFFFB67B3976}"/>
                </a:ext>
              </a:extLst>
            </p:cNvPr>
            <p:cNvGrpSpPr/>
            <p:nvPr/>
          </p:nvGrpSpPr>
          <p:grpSpPr>
            <a:xfrm>
              <a:off x="4101864" y="3384030"/>
              <a:ext cx="166320" cy="143280"/>
              <a:chOff x="4101864" y="3384030"/>
              <a:chExt cx="166320" cy="143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178" name="Ink 177">
                    <a:extLst>
                      <a:ext uri="{FF2B5EF4-FFF2-40B4-BE49-F238E27FC236}">
                        <a16:creationId xmlns:a16="http://schemas.microsoft.com/office/drawing/2014/main" id="{E82CAA98-6603-794F-B80E-3F14BAD84A77}"/>
                      </a:ext>
                    </a:extLst>
                  </p14:cNvPr>
                  <p14:cNvContentPartPr/>
                  <p14:nvPr/>
                </p14:nvContentPartPr>
                <p14:xfrm>
                  <a:off x="4101864" y="3426510"/>
                  <a:ext cx="166320" cy="13320"/>
                </p14:xfrm>
              </p:contentPart>
            </mc:Choice>
            <mc:Fallback xmlns="">
              <p:pic>
                <p:nvPicPr>
                  <p:cNvPr id="178" name="Ink 177">
                    <a:extLst>
                      <a:ext uri="{FF2B5EF4-FFF2-40B4-BE49-F238E27FC236}">
                        <a16:creationId xmlns:a16="http://schemas.microsoft.com/office/drawing/2014/main" id="{E82CAA98-6603-794F-B80E-3F14BAD84A77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4086744" y="3411390"/>
                    <a:ext cx="196920" cy="4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179" name="Ink 178">
                    <a:extLst>
                      <a:ext uri="{FF2B5EF4-FFF2-40B4-BE49-F238E27FC236}">
                        <a16:creationId xmlns:a16="http://schemas.microsoft.com/office/drawing/2014/main" id="{948C7D64-94A0-8645-8E2E-61DF05C6260D}"/>
                      </a:ext>
                    </a:extLst>
                  </p14:cNvPr>
                  <p14:cNvContentPartPr/>
                  <p14:nvPr/>
                </p14:nvContentPartPr>
                <p14:xfrm>
                  <a:off x="4177104" y="3384030"/>
                  <a:ext cx="21600" cy="143280"/>
                </p14:xfrm>
              </p:contentPart>
            </mc:Choice>
            <mc:Fallback xmlns="">
              <p:pic>
                <p:nvPicPr>
                  <p:cNvPr id="179" name="Ink 178">
                    <a:extLst>
                      <a:ext uri="{FF2B5EF4-FFF2-40B4-BE49-F238E27FC236}">
                        <a16:creationId xmlns:a16="http://schemas.microsoft.com/office/drawing/2014/main" id="{948C7D64-94A0-8645-8E2E-61DF05C6260D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4161984" y="3368550"/>
                    <a:ext cx="52200" cy="173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5389B2F2-CDE5-A94D-A21F-C55C3B314C57}"/>
                </a:ext>
              </a:extLst>
            </p:cNvPr>
            <p:cNvGrpSpPr/>
            <p:nvPr/>
          </p:nvGrpSpPr>
          <p:grpSpPr>
            <a:xfrm>
              <a:off x="4425144" y="3241830"/>
              <a:ext cx="653040" cy="315360"/>
              <a:chOff x="4425144" y="3241830"/>
              <a:chExt cx="653040" cy="315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181" name="Ink 180">
                    <a:extLst>
                      <a:ext uri="{FF2B5EF4-FFF2-40B4-BE49-F238E27FC236}">
                        <a16:creationId xmlns:a16="http://schemas.microsoft.com/office/drawing/2014/main" id="{6B27E61F-5919-0D43-9A14-E894C1080AFB}"/>
                      </a:ext>
                    </a:extLst>
                  </p14:cNvPr>
                  <p14:cNvContentPartPr/>
                  <p14:nvPr/>
                </p14:nvContentPartPr>
                <p14:xfrm>
                  <a:off x="4425144" y="3241830"/>
                  <a:ext cx="121680" cy="31320"/>
                </p14:xfrm>
              </p:contentPart>
            </mc:Choice>
            <mc:Fallback xmlns="">
              <p:pic>
                <p:nvPicPr>
                  <p:cNvPr id="181" name="Ink 180">
                    <a:extLst>
                      <a:ext uri="{FF2B5EF4-FFF2-40B4-BE49-F238E27FC236}">
                        <a16:creationId xmlns:a16="http://schemas.microsoft.com/office/drawing/2014/main" id="{6B27E61F-5919-0D43-9A14-E894C1080AFB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4410024" y="3226710"/>
                    <a:ext cx="152280" cy="6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182" name="Ink 181">
                    <a:extLst>
                      <a:ext uri="{FF2B5EF4-FFF2-40B4-BE49-F238E27FC236}">
                        <a16:creationId xmlns:a16="http://schemas.microsoft.com/office/drawing/2014/main" id="{71D924AB-487E-6F46-9002-692A4E2DE805}"/>
                      </a:ext>
                    </a:extLst>
                  </p14:cNvPr>
                  <p14:cNvContentPartPr/>
                  <p14:nvPr/>
                </p14:nvContentPartPr>
                <p14:xfrm>
                  <a:off x="4460424" y="3247230"/>
                  <a:ext cx="285120" cy="309960"/>
                </p14:xfrm>
              </p:contentPart>
            </mc:Choice>
            <mc:Fallback xmlns="">
              <p:pic>
                <p:nvPicPr>
                  <p:cNvPr id="182" name="Ink 181">
                    <a:extLst>
                      <a:ext uri="{FF2B5EF4-FFF2-40B4-BE49-F238E27FC236}">
                        <a16:creationId xmlns:a16="http://schemas.microsoft.com/office/drawing/2014/main" id="{71D924AB-487E-6F46-9002-692A4E2DE805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4444944" y="3231750"/>
                    <a:ext cx="315720" cy="34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183" name="Ink 182">
                    <a:extLst>
                      <a:ext uri="{FF2B5EF4-FFF2-40B4-BE49-F238E27FC236}">
                        <a16:creationId xmlns:a16="http://schemas.microsoft.com/office/drawing/2014/main" id="{0227425B-7A87-6346-951B-1CB005738989}"/>
                      </a:ext>
                    </a:extLst>
                  </p14:cNvPr>
                  <p14:cNvContentPartPr/>
                  <p14:nvPr/>
                </p14:nvContentPartPr>
                <p14:xfrm>
                  <a:off x="4776864" y="3342990"/>
                  <a:ext cx="88560" cy="185040"/>
                </p14:xfrm>
              </p:contentPart>
            </mc:Choice>
            <mc:Fallback xmlns="">
              <p:pic>
                <p:nvPicPr>
                  <p:cNvPr id="183" name="Ink 182">
                    <a:extLst>
                      <a:ext uri="{FF2B5EF4-FFF2-40B4-BE49-F238E27FC236}">
                        <a16:creationId xmlns:a16="http://schemas.microsoft.com/office/drawing/2014/main" id="{0227425B-7A87-6346-951B-1CB005738989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4761744" y="3327510"/>
                    <a:ext cx="119160" cy="21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184" name="Ink 183">
                    <a:extLst>
                      <a:ext uri="{FF2B5EF4-FFF2-40B4-BE49-F238E27FC236}">
                        <a16:creationId xmlns:a16="http://schemas.microsoft.com/office/drawing/2014/main" id="{598CEA65-09F1-F245-86F9-E1BEEC92C994}"/>
                      </a:ext>
                    </a:extLst>
                  </p14:cNvPr>
                  <p14:cNvContentPartPr/>
                  <p14:nvPr/>
                </p14:nvContentPartPr>
                <p14:xfrm>
                  <a:off x="4852104" y="3366750"/>
                  <a:ext cx="89280" cy="120240"/>
                </p14:xfrm>
              </p:contentPart>
            </mc:Choice>
            <mc:Fallback xmlns="">
              <p:pic>
                <p:nvPicPr>
                  <p:cNvPr id="184" name="Ink 183">
                    <a:extLst>
                      <a:ext uri="{FF2B5EF4-FFF2-40B4-BE49-F238E27FC236}">
                        <a16:creationId xmlns:a16="http://schemas.microsoft.com/office/drawing/2014/main" id="{598CEA65-09F1-F245-86F9-E1BEEC92C994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4836984" y="3351630"/>
                    <a:ext cx="119880" cy="15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185" name="Ink 184">
                    <a:extLst>
                      <a:ext uri="{FF2B5EF4-FFF2-40B4-BE49-F238E27FC236}">
                        <a16:creationId xmlns:a16="http://schemas.microsoft.com/office/drawing/2014/main" id="{7D1642E7-519E-2B44-A1E5-E796D9E70DF9}"/>
                      </a:ext>
                    </a:extLst>
                  </p14:cNvPr>
                  <p14:cNvContentPartPr/>
                  <p14:nvPr/>
                </p14:nvContentPartPr>
                <p14:xfrm>
                  <a:off x="4917984" y="3379710"/>
                  <a:ext cx="104760" cy="109800"/>
                </p14:xfrm>
              </p:contentPart>
            </mc:Choice>
            <mc:Fallback xmlns="">
              <p:pic>
                <p:nvPicPr>
                  <p:cNvPr id="185" name="Ink 184">
                    <a:extLst>
                      <a:ext uri="{FF2B5EF4-FFF2-40B4-BE49-F238E27FC236}">
                        <a16:creationId xmlns:a16="http://schemas.microsoft.com/office/drawing/2014/main" id="{7D1642E7-519E-2B44-A1E5-E796D9E70DF9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4902864" y="3364230"/>
                    <a:ext cx="13536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186" name="Ink 185">
                    <a:extLst>
                      <a:ext uri="{FF2B5EF4-FFF2-40B4-BE49-F238E27FC236}">
                        <a16:creationId xmlns:a16="http://schemas.microsoft.com/office/drawing/2014/main" id="{45AEB633-1EDF-464A-B9E4-A3F86D24C086}"/>
                      </a:ext>
                    </a:extLst>
                  </p14:cNvPr>
                  <p14:cNvContentPartPr/>
                  <p14:nvPr/>
                </p14:nvContentPartPr>
                <p14:xfrm>
                  <a:off x="4995024" y="3320670"/>
                  <a:ext cx="83160" cy="214200"/>
                </p14:xfrm>
              </p:contentPart>
            </mc:Choice>
            <mc:Fallback xmlns="">
              <p:pic>
                <p:nvPicPr>
                  <p:cNvPr id="186" name="Ink 185">
                    <a:extLst>
                      <a:ext uri="{FF2B5EF4-FFF2-40B4-BE49-F238E27FC236}">
                        <a16:creationId xmlns:a16="http://schemas.microsoft.com/office/drawing/2014/main" id="{45AEB633-1EDF-464A-B9E4-A3F86D24C086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4979904" y="3305190"/>
                    <a:ext cx="113760" cy="24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72EC366-E6B0-6C47-B3B8-81A42366370B}"/>
                    </a:ext>
                  </a:extLst>
                </p14:cNvPr>
                <p14:cNvContentPartPr/>
                <p14:nvPr/>
              </p14:nvContentPartPr>
              <p14:xfrm>
                <a:off x="6216504" y="3108630"/>
                <a:ext cx="45720" cy="29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72EC366-E6B0-6C47-B3B8-81A42366370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201024" y="3093150"/>
                  <a:ext cx="76320" cy="601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22941E1F-68E6-9141-B190-58C82FD7792D}"/>
                </a:ext>
              </a:extLst>
            </p:cNvPr>
            <p:cNvGrpSpPr/>
            <p:nvPr/>
          </p:nvGrpSpPr>
          <p:grpSpPr>
            <a:xfrm>
              <a:off x="6139464" y="3231750"/>
              <a:ext cx="1340640" cy="356400"/>
              <a:chOff x="6139464" y="3231750"/>
              <a:chExt cx="1340640" cy="35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188" name="Ink 187">
                    <a:extLst>
                      <a:ext uri="{FF2B5EF4-FFF2-40B4-BE49-F238E27FC236}">
                        <a16:creationId xmlns:a16="http://schemas.microsoft.com/office/drawing/2014/main" id="{F4CCC086-7AC7-D84F-9356-C13355E9F246}"/>
                      </a:ext>
                    </a:extLst>
                  </p14:cNvPr>
                  <p14:cNvContentPartPr/>
                  <p14:nvPr/>
                </p14:nvContentPartPr>
                <p14:xfrm>
                  <a:off x="6139464" y="3232470"/>
                  <a:ext cx="217800" cy="355680"/>
                </p14:xfrm>
              </p:contentPart>
            </mc:Choice>
            <mc:Fallback xmlns="">
              <p:pic>
                <p:nvPicPr>
                  <p:cNvPr id="188" name="Ink 187">
                    <a:extLst>
                      <a:ext uri="{FF2B5EF4-FFF2-40B4-BE49-F238E27FC236}">
                        <a16:creationId xmlns:a16="http://schemas.microsoft.com/office/drawing/2014/main" id="{F4CCC086-7AC7-D84F-9356-C13355E9F246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6124344" y="3217350"/>
                    <a:ext cx="248040" cy="38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8A922BF9-15B6-F34C-8E90-D8E35D835DC9}"/>
                      </a:ext>
                    </a:extLst>
                  </p14:cNvPr>
                  <p14:cNvContentPartPr/>
                  <p14:nvPr/>
                </p14:nvContentPartPr>
                <p14:xfrm>
                  <a:off x="6420984" y="3318870"/>
                  <a:ext cx="62640" cy="227160"/>
                </p14:xfrm>
              </p:contentPart>
            </mc:Choice>
            <mc:Fallback xmlns="">
              <p:pic>
                <p:nvPicPr>
                  <p:cNvPr id="190" name="Ink 189">
                    <a:extLst>
                      <a:ext uri="{FF2B5EF4-FFF2-40B4-BE49-F238E27FC236}">
                        <a16:creationId xmlns:a16="http://schemas.microsoft.com/office/drawing/2014/main" id="{8A922BF9-15B6-F34C-8E90-D8E35D835DC9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6405864" y="3303750"/>
                    <a:ext cx="93240" cy="25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192" name="Ink 191">
                    <a:extLst>
                      <a:ext uri="{FF2B5EF4-FFF2-40B4-BE49-F238E27FC236}">
                        <a16:creationId xmlns:a16="http://schemas.microsoft.com/office/drawing/2014/main" id="{DE31F190-4CA0-4E44-B24C-44D94ABBCAE2}"/>
                      </a:ext>
                    </a:extLst>
                  </p14:cNvPr>
                  <p14:cNvContentPartPr/>
                  <p14:nvPr/>
                </p14:nvContentPartPr>
                <p14:xfrm>
                  <a:off x="6496224" y="3402030"/>
                  <a:ext cx="59400" cy="121680"/>
                </p14:xfrm>
              </p:contentPart>
            </mc:Choice>
            <mc:Fallback xmlns="">
              <p:pic>
                <p:nvPicPr>
                  <p:cNvPr id="192" name="Ink 191">
                    <a:extLst>
                      <a:ext uri="{FF2B5EF4-FFF2-40B4-BE49-F238E27FC236}">
                        <a16:creationId xmlns:a16="http://schemas.microsoft.com/office/drawing/2014/main" id="{DE31F190-4CA0-4E44-B24C-44D94ABBCAE2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6481104" y="3386550"/>
                    <a:ext cx="90000" cy="15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193" name="Ink 192">
                    <a:extLst>
                      <a:ext uri="{FF2B5EF4-FFF2-40B4-BE49-F238E27FC236}">
                        <a16:creationId xmlns:a16="http://schemas.microsoft.com/office/drawing/2014/main" id="{B22E2EBC-DEA1-4748-A8CD-25A75B9F2A14}"/>
                      </a:ext>
                    </a:extLst>
                  </p14:cNvPr>
                  <p14:cNvContentPartPr/>
                  <p14:nvPr/>
                </p14:nvContentPartPr>
                <p14:xfrm>
                  <a:off x="6555984" y="3362430"/>
                  <a:ext cx="87480" cy="162720"/>
                </p14:xfrm>
              </p:contentPart>
            </mc:Choice>
            <mc:Fallback xmlns="">
              <p:pic>
                <p:nvPicPr>
                  <p:cNvPr id="193" name="Ink 192">
                    <a:extLst>
                      <a:ext uri="{FF2B5EF4-FFF2-40B4-BE49-F238E27FC236}">
                        <a16:creationId xmlns:a16="http://schemas.microsoft.com/office/drawing/2014/main" id="{B22E2EBC-DEA1-4748-A8CD-25A75B9F2A14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6540864" y="3347310"/>
                    <a:ext cx="118080" cy="19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194" name="Ink 193">
                    <a:extLst>
                      <a:ext uri="{FF2B5EF4-FFF2-40B4-BE49-F238E27FC236}">
                        <a16:creationId xmlns:a16="http://schemas.microsoft.com/office/drawing/2014/main" id="{F3E0DD40-F63F-6542-927E-FF07C8B425F1}"/>
                      </a:ext>
                    </a:extLst>
                  </p14:cNvPr>
                  <p14:cNvContentPartPr/>
                  <p14:nvPr/>
                </p14:nvContentPartPr>
                <p14:xfrm>
                  <a:off x="6652824" y="3344430"/>
                  <a:ext cx="92880" cy="194400"/>
                </p14:xfrm>
              </p:contentPart>
            </mc:Choice>
            <mc:Fallback xmlns="">
              <p:pic>
                <p:nvPicPr>
                  <p:cNvPr id="194" name="Ink 193">
                    <a:extLst>
                      <a:ext uri="{FF2B5EF4-FFF2-40B4-BE49-F238E27FC236}">
                        <a16:creationId xmlns:a16="http://schemas.microsoft.com/office/drawing/2014/main" id="{F3E0DD40-F63F-6542-927E-FF07C8B425F1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6637704" y="3329310"/>
                    <a:ext cx="123120" cy="22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195" name="Ink 194">
                    <a:extLst>
                      <a:ext uri="{FF2B5EF4-FFF2-40B4-BE49-F238E27FC236}">
                        <a16:creationId xmlns:a16="http://schemas.microsoft.com/office/drawing/2014/main" id="{B3744DDB-7EFC-6F43-BC70-A4F2A8428ACE}"/>
                      </a:ext>
                    </a:extLst>
                  </p14:cNvPr>
                  <p14:cNvContentPartPr/>
                  <p14:nvPr/>
                </p14:nvContentPartPr>
                <p14:xfrm>
                  <a:off x="6702504" y="3370350"/>
                  <a:ext cx="128520" cy="54360"/>
                </p14:xfrm>
              </p:contentPart>
            </mc:Choice>
            <mc:Fallback xmlns="">
              <p:pic>
                <p:nvPicPr>
                  <p:cNvPr id="195" name="Ink 194">
                    <a:extLst>
                      <a:ext uri="{FF2B5EF4-FFF2-40B4-BE49-F238E27FC236}">
                        <a16:creationId xmlns:a16="http://schemas.microsoft.com/office/drawing/2014/main" id="{B3744DDB-7EFC-6F43-BC70-A4F2A8428ACE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6687024" y="3354870"/>
                    <a:ext cx="159120" cy="8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196" name="Ink 195">
                    <a:extLst>
                      <a:ext uri="{FF2B5EF4-FFF2-40B4-BE49-F238E27FC236}">
                        <a16:creationId xmlns:a16="http://schemas.microsoft.com/office/drawing/2014/main" id="{61E7522E-F4FF-AC48-840A-EE1CFE47998F}"/>
                      </a:ext>
                    </a:extLst>
                  </p14:cNvPr>
                  <p14:cNvContentPartPr/>
                  <p14:nvPr/>
                </p14:nvContentPartPr>
                <p14:xfrm>
                  <a:off x="6762264" y="3337590"/>
                  <a:ext cx="82440" cy="156960"/>
                </p14:xfrm>
              </p:contentPart>
            </mc:Choice>
            <mc:Fallback xmlns="">
              <p:pic>
                <p:nvPicPr>
                  <p:cNvPr id="196" name="Ink 195">
                    <a:extLst>
                      <a:ext uri="{FF2B5EF4-FFF2-40B4-BE49-F238E27FC236}">
                        <a16:creationId xmlns:a16="http://schemas.microsoft.com/office/drawing/2014/main" id="{61E7522E-F4FF-AC48-840A-EE1CFE47998F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6747144" y="3322470"/>
                    <a:ext cx="113040" cy="18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197" name="Ink 196">
                    <a:extLst>
                      <a:ext uri="{FF2B5EF4-FFF2-40B4-BE49-F238E27FC236}">
                        <a16:creationId xmlns:a16="http://schemas.microsoft.com/office/drawing/2014/main" id="{2080C94B-8A95-0441-922B-4E10272CFA07}"/>
                      </a:ext>
                    </a:extLst>
                  </p14:cNvPr>
                  <p14:cNvContentPartPr/>
                  <p14:nvPr/>
                </p14:nvContentPartPr>
                <p14:xfrm>
                  <a:off x="6890784" y="3295830"/>
                  <a:ext cx="69480" cy="236520"/>
                </p14:xfrm>
              </p:contentPart>
            </mc:Choice>
            <mc:Fallback xmlns="">
              <p:pic>
                <p:nvPicPr>
                  <p:cNvPr id="197" name="Ink 196">
                    <a:extLst>
                      <a:ext uri="{FF2B5EF4-FFF2-40B4-BE49-F238E27FC236}">
                        <a16:creationId xmlns:a16="http://schemas.microsoft.com/office/drawing/2014/main" id="{2080C94B-8A95-0441-922B-4E10272CFA07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6875304" y="3280710"/>
                    <a:ext cx="100080" cy="26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198" name="Ink 197">
                    <a:extLst>
                      <a:ext uri="{FF2B5EF4-FFF2-40B4-BE49-F238E27FC236}">
                        <a16:creationId xmlns:a16="http://schemas.microsoft.com/office/drawing/2014/main" id="{C4EA7313-3454-9A47-A1C0-17788F17D46D}"/>
                      </a:ext>
                    </a:extLst>
                  </p14:cNvPr>
                  <p14:cNvContentPartPr/>
                  <p14:nvPr/>
                </p14:nvContentPartPr>
                <p14:xfrm>
                  <a:off x="7004184" y="3306990"/>
                  <a:ext cx="50760" cy="272880"/>
                </p14:xfrm>
              </p:contentPart>
            </mc:Choice>
            <mc:Fallback xmlns="">
              <p:pic>
                <p:nvPicPr>
                  <p:cNvPr id="198" name="Ink 197">
                    <a:extLst>
                      <a:ext uri="{FF2B5EF4-FFF2-40B4-BE49-F238E27FC236}">
                        <a16:creationId xmlns:a16="http://schemas.microsoft.com/office/drawing/2014/main" id="{C4EA7313-3454-9A47-A1C0-17788F17D46D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6989064" y="3291510"/>
                    <a:ext cx="81360" cy="30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199" name="Ink 198">
                    <a:extLst>
                      <a:ext uri="{FF2B5EF4-FFF2-40B4-BE49-F238E27FC236}">
                        <a16:creationId xmlns:a16="http://schemas.microsoft.com/office/drawing/2014/main" id="{9B19E83B-520A-F242-9906-28830DDE976C}"/>
                      </a:ext>
                    </a:extLst>
                  </p14:cNvPr>
                  <p14:cNvContentPartPr/>
                  <p14:nvPr/>
                </p14:nvContentPartPr>
                <p14:xfrm>
                  <a:off x="7128384" y="3377190"/>
                  <a:ext cx="89280" cy="20160"/>
                </p14:xfrm>
              </p:contentPart>
            </mc:Choice>
            <mc:Fallback xmlns="">
              <p:pic>
                <p:nvPicPr>
                  <p:cNvPr id="199" name="Ink 198">
                    <a:extLst>
                      <a:ext uri="{FF2B5EF4-FFF2-40B4-BE49-F238E27FC236}">
                        <a16:creationId xmlns:a16="http://schemas.microsoft.com/office/drawing/2014/main" id="{9B19E83B-520A-F242-9906-28830DDE976C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7113264" y="3361710"/>
                    <a:ext cx="119880" cy="5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200" name="Ink 199">
                    <a:extLst>
                      <a:ext uri="{FF2B5EF4-FFF2-40B4-BE49-F238E27FC236}">
                        <a16:creationId xmlns:a16="http://schemas.microsoft.com/office/drawing/2014/main" id="{095721E7-D68B-8945-BD33-6394DCAB71C5}"/>
                      </a:ext>
                    </a:extLst>
                  </p14:cNvPr>
                  <p14:cNvContentPartPr/>
                  <p14:nvPr/>
                </p14:nvContentPartPr>
                <p14:xfrm>
                  <a:off x="7151424" y="3425070"/>
                  <a:ext cx="94320" cy="24480"/>
                </p14:xfrm>
              </p:contentPart>
            </mc:Choice>
            <mc:Fallback xmlns="">
              <p:pic>
                <p:nvPicPr>
                  <p:cNvPr id="200" name="Ink 199">
                    <a:extLst>
                      <a:ext uri="{FF2B5EF4-FFF2-40B4-BE49-F238E27FC236}">
                        <a16:creationId xmlns:a16="http://schemas.microsoft.com/office/drawing/2014/main" id="{095721E7-D68B-8945-BD33-6394DCAB71C5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7136304" y="3409590"/>
                    <a:ext cx="12492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201" name="Ink 200">
                    <a:extLst>
                      <a:ext uri="{FF2B5EF4-FFF2-40B4-BE49-F238E27FC236}">
                        <a16:creationId xmlns:a16="http://schemas.microsoft.com/office/drawing/2014/main" id="{41A964A8-5737-1B48-98F2-DA5703480650}"/>
                      </a:ext>
                    </a:extLst>
                  </p14:cNvPr>
                  <p14:cNvContentPartPr/>
                  <p14:nvPr/>
                </p14:nvContentPartPr>
                <p14:xfrm>
                  <a:off x="7259424" y="3231750"/>
                  <a:ext cx="186120" cy="58680"/>
                </p14:xfrm>
              </p:contentPart>
            </mc:Choice>
            <mc:Fallback xmlns="">
              <p:pic>
                <p:nvPicPr>
                  <p:cNvPr id="201" name="Ink 200">
                    <a:extLst>
                      <a:ext uri="{FF2B5EF4-FFF2-40B4-BE49-F238E27FC236}">
                        <a16:creationId xmlns:a16="http://schemas.microsoft.com/office/drawing/2014/main" id="{41A964A8-5737-1B48-98F2-DA5703480650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7243944" y="3216270"/>
                    <a:ext cx="216360" cy="8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202" name="Ink 201">
                    <a:extLst>
                      <a:ext uri="{FF2B5EF4-FFF2-40B4-BE49-F238E27FC236}">
                        <a16:creationId xmlns:a16="http://schemas.microsoft.com/office/drawing/2014/main" id="{F8BC5604-5BB5-4149-9651-E2ACD7062128}"/>
                      </a:ext>
                    </a:extLst>
                  </p14:cNvPr>
                  <p14:cNvContentPartPr/>
                  <p14:nvPr/>
                </p14:nvContentPartPr>
                <p14:xfrm>
                  <a:off x="7294344" y="3239310"/>
                  <a:ext cx="29520" cy="333000"/>
                </p14:xfrm>
              </p:contentPart>
            </mc:Choice>
            <mc:Fallback xmlns="">
              <p:pic>
                <p:nvPicPr>
                  <p:cNvPr id="202" name="Ink 201">
                    <a:extLst>
                      <a:ext uri="{FF2B5EF4-FFF2-40B4-BE49-F238E27FC236}">
                        <a16:creationId xmlns:a16="http://schemas.microsoft.com/office/drawing/2014/main" id="{F8BC5604-5BB5-4149-9651-E2ACD7062128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7279224" y="3224190"/>
                    <a:ext cx="60120" cy="36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203" name="Ink 202">
                    <a:extLst>
                      <a:ext uri="{FF2B5EF4-FFF2-40B4-BE49-F238E27FC236}">
                        <a16:creationId xmlns:a16="http://schemas.microsoft.com/office/drawing/2014/main" id="{8B892978-752D-D645-BF21-1791EBEB793D}"/>
                      </a:ext>
                    </a:extLst>
                  </p14:cNvPr>
                  <p14:cNvContentPartPr/>
                  <p14:nvPr/>
                </p14:nvContentPartPr>
                <p14:xfrm>
                  <a:off x="7300464" y="3425070"/>
                  <a:ext cx="179640" cy="29520"/>
                </p14:xfrm>
              </p:contentPart>
            </mc:Choice>
            <mc:Fallback xmlns="">
              <p:pic>
                <p:nvPicPr>
                  <p:cNvPr id="203" name="Ink 202">
                    <a:extLst>
                      <a:ext uri="{FF2B5EF4-FFF2-40B4-BE49-F238E27FC236}">
                        <a16:creationId xmlns:a16="http://schemas.microsoft.com/office/drawing/2014/main" id="{8B892978-752D-D645-BF21-1791EBEB793D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7285344" y="3409590"/>
                    <a:ext cx="210240" cy="5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4">
                <p14:nvContentPartPr>
                  <p14:cNvPr id="205" name="Ink 204">
                    <a:extLst>
                      <a:ext uri="{FF2B5EF4-FFF2-40B4-BE49-F238E27FC236}">
                        <a16:creationId xmlns:a16="http://schemas.microsoft.com/office/drawing/2014/main" id="{2BBD71CC-9A00-1141-964D-B55F4C1DA868}"/>
                      </a:ext>
                    </a:extLst>
                  </p14:cNvPr>
                  <p14:cNvContentPartPr/>
                  <p14:nvPr/>
                </p14:nvContentPartPr>
                <p14:xfrm>
                  <a:off x="6865944" y="3336150"/>
                  <a:ext cx="14760" cy="2880"/>
                </p14:xfrm>
              </p:contentPart>
            </mc:Choice>
            <mc:Fallback xmlns="">
              <p:pic>
                <p:nvPicPr>
                  <p:cNvPr id="205" name="Ink 204">
                    <a:extLst>
                      <a:ext uri="{FF2B5EF4-FFF2-40B4-BE49-F238E27FC236}">
                        <a16:creationId xmlns:a16="http://schemas.microsoft.com/office/drawing/2014/main" id="{2BBD71CC-9A00-1141-964D-B55F4C1DA868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6850464" y="3320670"/>
                    <a:ext cx="45360" cy="3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206" name="Ink 205">
                    <a:extLst>
                      <a:ext uri="{FF2B5EF4-FFF2-40B4-BE49-F238E27FC236}">
                        <a16:creationId xmlns:a16="http://schemas.microsoft.com/office/drawing/2014/main" id="{4EFA7FAD-C74B-BE4E-9D37-D3A2A9B096FD}"/>
                      </a:ext>
                    </a:extLst>
                  </p14:cNvPr>
                  <p14:cNvContentPartPr/>
                  <p14:nvPr/>
                </p14:nvContentPartPr>
                <p14:xfrm>
                  <a:off x="6744264" y="3436950"/>
                  <a:ext cx="17640" cy="16560"/>
                </p14:xfrm>
              </p:contentPart>
            </mc:Choice>
            <mc:Fallback xmlns="">
              <p:pic>
                <p:nvPicPr>
                  <p:cNvPr id="206" name="Ink 205">
                    <a:extLst>
                      <a:ext uri="{FF2B5EF4-FFF2-40B4-BE49-F238E27FC236}">
                        <a16:creationId xmlns:a16="http://schemas.microsoft.com/office/drawing/2014/main" id="{4EFA7FAD-C74B-BE4E-9D37-D3A2A9B096FD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6729144" y="3421830"/>
                    <a:ext cx="47880" cy="47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4342A689-CBDD-4E4A-B2DC-DA209B79FAC9}"/>
                </a:ext>
              </a:extLst>
            </p:cNvPr>
            <p:cNvGrpSpPr/>
            <p:nvPr/>
          </p:nvGrpSpPr>
          <p:grpSpPr>
            <a:xfrm>
              <a:off x="2805144" y="3200790"/>
              <a:ext cx="1125000" cy="510120"/>
              <a:chOff x="2805144" y="3200790"/>
              <a:chExt cx="1125000" cy="510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6AEA0B66-080F-3046-B706-B4B6CCC2E6C9}"/>
                      </a:ext>
                    </a:extLst>
                  </p14:cNvPr>
                  <p14:cNvContentPartPr/>
                  <p14:nvPr/>
                </p14:nvContentPartPr>
                <p14:xfrm>
                  <a:off x="2805144" y="3421470"/>
                  <a:ext cx="130320" cy="2268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6AEA0B66-080F-3046-B706-B4B6CCC2E6C9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2790024" y="3406350"/>
                    <a:ext cx="16092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06BB120F-833A-8F4F-9C4D-E78E15464611}"/>
                      </a:ext>
                    </a:extLst>
                  </p14:cNvPr>
                  <p14:cNvContentPartPr/>
                  <p14:nvPr/>
                </p14:nvContentPartPr>
                <p14:xfrm>
                  <a:off x="2998464" y="3322470"/>
                  <a:ext cx="30240" cy="20988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06BB120F-833A-8F4F-9C4D-E78E15464611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2983344" y="3306990"/>
                    <a:ext cx="60840" cy="24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2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2F14DEFA-1E3B-B045-97D5-B661E9AD0E06}"/>
                      </a:ext>
                    </a:extLst>
                  </p14:cNvPr>
                  <p14:cNvContentPartPr/>
                  <p14:nvPr/>
                </p14:nvContentPartPr>
                <p14:xfrm>
                  <a:off x="2986584" y="3265950"/>
                  <a:ext cx="136440" cy="20412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2F14DEFA-1E3B-B045-97D5-B661E9AD0E06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2971104" y="3250470"/>
                    <a:ext cx="167040" cy="23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4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5D99BD4F-6296-994B-BFF3-7C6C6F071E38}"/>
                      </a:ext>
                    </a:extLst>
                  </p14:cNvPr>
                  <p14:cNvContentPartPr/>
                  <p14:nvPr/>
                </p14:nvContentPartPr>
                <p14:xfrm>
                  <a:off x="3180624" y="3200790"/>
                  <a:ext cx="145080" cy="51012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5D99BD4F-6296-994B-BFF3-7C6C6F071E38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3165504" y="3185670"/>
                    <a:ext cx="175320" cy="54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FB911DE2-DE99-3846-B580-ED54BF3244E0}"/>
                      </a:ext>
                    </a:extLst>
                  </p14:cNvPr>
                  <p14:cNvContentPartPr/>
                  <p14:nvPr/>
                </p14:nvContentPartPr>
                <p14:xfrm>
                  <a:off x="3501384" y="3322470"/>
                  <a:ext cx="147600" cy="9864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FB911DE2-DE99-3846-B580-ED54BF3244E0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3486264" y="3306990"/>
                    <a:ext cx="177840" cy="12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">
                <p14:nvContentPartPr>
                  <p14:cNvPr id="174" name="Ink 173">
                    <a:extLst>
                      <a:ext uri="{FF2B5EF4-FFF2-40B4-BE49-F238E27FC236}">
                        <a16:creationId xmlns:a16="http://schemas.microsoft.com/office/drawing/2014/main" id="{0BB5E1BB-2554-C642-AC7F-AC6493CF30E1}"/>
                      </a:ext>
                    </a:extLst>
                  </p14:cNvPr>
                  <p14:cNvContentPartPr/>
                  <p14:nvPr/>
                </p14:nvContentPartPr>
                <p14:xfrm>
                  <a:off x="3655464" y="3389070"/>
                  <a:ext cx="116640" cy="184320"/>
                </p14:xfrm>
              </p:contentPart>
            </mc:Choice>
            <mc:Fallback xmlns="">
              <p:pic>
                <p:nvPicPr>
                  <p:cNvPr id="174" name="Ink 173">
                    <a:extLst>
                      <a:ext uri="{FF2B5EF4-FFF2-40B4-BE49-F238E27FC236}">
                        <a16:creationId xmlns:a16="http://schemas.microsoft.com/office/drawing/2014/main" id="{0BB5E1BB-2554-C642-AC7F-AC6493CF30E1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3639984" y="3373950"/>
                    <a:ext cx="147240" cy="21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B804718C-E0F5-A846-BCFD-64B0965BCAC3}"/>
                      </a:ext>
                    </a:extLst>
                  </p14:cNvPr>
                  <p14:cNvContentPartPr/>
                  <p14:nvPr/>
                </p14:nvContentPartPr>
                <p14:xfrm>
                  <a:off x="3761304" y="3405270"/>
                  <a:ext cx="107280" cy="48240"/>
                </p14:xfrm>
              </p:contentPart>
            </mc:Choice>
            <mc:Fallback xmlns="">
              <p:pic>
                <p:nvPicPr>
                  <p:cNvPr id="175" name="Ink 174">
                    <a:extLst>
                      <a:ext uri="{FF2B5EF4-FFF2-40B4-BE49-F238E27FC236}">
                        <a16:creationId xmlns:a16="http://schemas.microsoft.com/office/drawing/2014/main" id="{B804718C-E0F5-A846-BCFD-64B0965BCAC3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3746184" y="3390150"/>
                    <a:ext cx="137880" cy="7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2">
                <p14:nvContentPartPr>
                  <p14:cNvPr id="176" name="Ink 175">
                    <a:extLst>
                      <a:ext uri="{FF2B5EF4-FFF2-40B4-BE49-F238E27FC236}">
                        <a16:creationId xmlns:a16="http://schemas.microsoft.com/office/drawing/2014/main" id="{B059061C-D810-6242-8EDF-F7D701778348}"/>
                      </a:ext>
                    </a:extLst>
                  </p14:cNvPr>
                  <p14:cNvContentPartPr/>
                  <p14:nvPr/>
                </p14:nvContentPartPr>
                <p14:xfrm>
                  <a:off x="3801624" y="3349830"/>
                  <a:ext cx="128520" cy="181800"/>
                </p14:xfrm>
              </p:contentPart>
            </mc:Choice>
            <mc:Fallback xmlns="">
              <p:pic>
                <p:nvPicPr>
                  <p:cNvPr id="176" name="Ink 175">
                    <a:extLst>
                      <a:ext uri="{FF2B5EF4-FFF2-40B4-BE49-F238E27FC236}">
                        <a16:creationId xmlns:a16="http://schemas.microsoft.com/office/drawing/2014/main" id="{B059061C-D810-6242-8EDF-F7D701778348}"/>
                      </a:ext>
                    </a:extLst>
                  </p:cNvPr>
                  <p:cNvPicPr/>
                  <p:nvPr/>
                </p:nvPicPr>
                <p:blipFill>
                  <a:blip r:embed="rId283"/>
                  <a:stretch>
                    <a:fillRect/>
                  </a:stretch>
                </p:blipFill>
                <p:spPr>
                  <a:xfrm>
                    <a:off x="3786504" y="3334350"/>
                    <a:ext cx="159120" cy="21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4">
                <p14:nvContentPartPr>
                  <p14:cNvPr id="210" name="Ink 209">
                    <a:extLst>
                      <a:ext uri="{FF2B5EF4-FFF2-40B4-BE49-F238E27FC236}">
                        <a16:creationId xmlns:a16="http://schemas.microsoft.com/office/drawing/2014/main" id="{AFE4D900-EC92-A245-AB6E-E2020A753CBD}"/>
                      </a:ext>
                    </a:extLst>
                  </p14:cNvPr>
                  <p14:cNvContentPartPr/>
                  <p14:nvPr/>
                </p14:nvContentPartPr>
                <p14:xfrm>
                  <a:off x="3314904" y="3409590"/>
                  <a:ext cx="73080" cy="154080"/>
                </p14:xfrm>
              </p:contentPart>
            </mc:Choice>
            <mc:Fallback xmlns="">
              <p:pic>
                <p:nvPicPr>
                  <p:cNvPr id="210" name="Ink 209">
                    <a:extLst>
                      <a:ext uri="{FF2B5EF4-FFF2-40B4-BE49-F238E27FC236}">
                        <a16:creationId xmlns:a16="http://schemas.microsoft.com/office/drawing/2014/main" id="{AFE4D900-EC92-A245-AB6E-E2020A753CBD}"/>
                      </a:ext>
                    </a:extLst>
                  </p:cNvPr>
                  <p:cNvPicPr/>
                  <p:nvPr/>
                </p:nvPicPr>
                <p:blipFill>
                  <a:blip r:embed="rId285"/>
                  <a:stretch>
                    <a:fillRect/>
                  </a:stretch>
                </p:blipFill>
                <p:spPr>
                  <a:xfrm>
                    <a:off x="3299784" y="3394470"/>
                    <a:ext cx="10368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6">
                <p14:nvContentPartPr>
                  <p14:cNvPr id="212" name="Ink 211">
                    <a:extLst>
                      <a:ext uri="{FF2B5EF4-FFF2-40B4-BE49-F238E27FC236}">
                        <a16:creationId xmlns:a16="http://schemas.microsoft.com/office/drawing/2014/main" id="{58D0E940-6628-8847-89D9-EE1059708446}"/>
                      </a:ext>
                    </a:extLst>
                  </p14:cNvPr>
                  <p14:cNvContentPartPr/>
                  <p14:nvPr/>
                </p14:nvContentPartPr>
                <p14:xfrm>
                  <a:off x="3398064" y="3421470"/>
                  <a:ext cx="137160" cy="170640"/>
                </p14:xfrm>
              </p:contentPart>
            </mc:Choice>
            <mc:Fallback xmlns="">
              <p:pic>
                <p:nvPicPr>
                  <p:cNvPr id="212" name="Ink 211">
                    <a:extLst>
                      <a:ext uri="{FF2B5EF4-FFF2-40B4-BE49-F238E27FC236}">
                        <a16:creationId xmlns:a16="http://schemas.microsoft.com/office/drawing/2014/main" id="{58D0E940-6628-8847-89D9-EE1059708446}"/>
                      </a:ext>
                    </a:extLst>
                  </p:cNvPr>
                  <p:cNvPicPr/>
                  <p:nvPr/>
                </p:nvPicPr>
                <p:blipFill>
                  <a:blip r:embed="rId287"/>
                  <a:stretch>
                    <a:fillRect/>
                  </a:stretch>
                </p:blipFill>
                <p:spPr>
                  <a:xfrm>
                    <a:off x="3382584" y="3406350"/>
                    <a:ext cx="167760" cy="20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8">
                <p14:nvContentPartPr>
                  <p14:cNvPr id="214" name="Ink 213">
                    <a:extLst>
                      <a:ext uri="{FF2B5EF4-FFF2-40B4-BE49-F238E27FC236}">
                        <a16:creationId xmlns:a16="http://schemas.microsoft.com/office/drawing/2014/main" id="{8B8B0C0C-0046-0845-B78C-03318D619F8D}"/>
                      </a:ext>
                    </a:extLst>
                  </p14:cNvPr>
                  <p14:cNvContentPartPr/>
                  <p14:nvPr/>
                </p14:nvContentPartPr>
                <p14:xfrm>
                  <a:off x="3370704" y="3318150"/>
                  <a:ext cx="33840" cy="25920"/>
                </p14:xfrm>
              </p:contentPart>
            </mc:Choice>
            <mc:Fallback xmlns="">
              <p:pic>
                <p:nvPicPr>
                  <p:cNvPr id="214" name="Ink 213">
                    <a:extLst>
                      <a:ext uri="{FF2B5EF4-FFF2-40B4-BE49-F238E27FC236}">
                        <a16:creationId xmlns:a16="http://schemas.microsoft.com/office/drawing/2014/main" id="{8B8B0C0C-0046-0845-B78C-03318D619F8D}"/>
                      </a:ext>
                    </a:extLst>
                  </p:cNvPr>
                  <p:cNvPicPr/>
                  <p:nvPr/>
                </p:nvPicPr>
                <p:blipFill>
                  <a:blip r:embed="rId289"/>
                  <a:stretch>
                    <a:fillRect/>
                  </a:stretch>
                </p:blipFill>
                <p:spPr>
                  <a:xfrm>
                    <a:off x="3355224" y="3302670"/>
                    <a:ext cx="64080" cy="56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44D153C4-2304-4D94-A25B-077BD006578C}"/>
                </a:ext>
              </a:extLst>
            </p:cNvPr>
            <p:cNvSpPr txBox="1"/>
            <p:nvPr/>
          </p:nvSpPr>
          <p:spPr>
            <a:xfrm>
              <a:off x="5281792" y="3830406"/>
              <a:ext cx="1869423" cy="446276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300" b="1" dirty="0">
                  <a:solidFill>
                    <a:srgbClr val="F600FF"/>
                  </a:solidFill>
                </a:rPr>
                <a:t>deterministic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CA7C9A7-156A-BA42-857C-2457F4E15965}"/>
                    </a:ext>
                  </a:extLst>
                </p14:cNvPr>
                <p14:cNvContentPartPr/>
                <p14:nvPr/>
              </p14:nvContentPartPr>
              <p14:xfrm>
                <a:off x="2700744" y="3214470"/>
                <a:ext cx="30240" cy="5572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CA7C9A7-156A-BA42-857C-2457F4E1596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685264" y="3198990"/>
                  <a:ext cx="60840" cy="587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662E54AF-183F-2547-85E5-779E775DF25F}"/>
                </a:ext>
              </a:extLst>
            </p:cNvPr>
            <p:cNvGrpSpPr/>
            <p:nvPr/>
          </p:nvGrpSpPr>
          <p:grpSpPr>
            <a:xfrm>
              <a:off x="2516784" y="3142830"/>
              <a:ext cx="1778760" cy="1128600"/>
              <a:chOff x="2516784" y="3142830"/>
              <a:chExt cx="1778760" cy="1128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92">
                <p14:nvContentPartPr>
                  <p14:cNvPr id="267" name="Ink 266">
                    <a:extLst>
                      <a:ext uri="{FF2B5EF4-FFF2-40B4-BE49-F238E27FC236}">
                        <a16:creationId xmlns:a16="http://schemas.microsoft.com/office/drawing/2014/main" id="{B123CAF3-D9A2-2049-A272-A6444C41A84A}"/>
                      </a:ext>
                    </a:extLst>
                  </p14:cNvPr>
                  <p14:cNvContentPartPr/>
                  <p14:nvPr/>
                </p14:nvContentPartPr>
                <p14:xfrm>
                  <a:off x="2696424" y="3142830"/>
                  <a:ext cx="1326960" cy="727560"/>
                </p14:xfrm>
              </p:contentPart>
            </mc:Choice>
            <mc:Fallback xmlns="">
              <p:pic>
                <p:nvPicPr>
                  <p:cNvPr id="267" name="Ink 266">
                    <a:extLst>
                      <a:ext uri="{FF2B5EF4-FFF2-40B4-BE49-F238E27FC236}">
                        <a16:creationId xmlns:a16="http://schemas.microsoft.com/office/drawing/2014/main" id="{B123CAF3-D9A2-2049-A272-A6444C41A84A}"/>
                      </a:ext>
                    </a:extLst>
                  </p:cNvPr>
                  <p:cNvPicPr/>
                  <p:nvPr/>
                </p:nvPicPr>
                <p:blipFill>
                  <a:blip r:embed="rId293"/>
                  <a:stretch>
                    <a:fillRect/>
                  </a:stretch>
                </p:blipFill>
                <p:spPr>
                  <a:xfrm>
                    <a:off x="2681304" y="3127350"/>
                    <a:ext cx="1357560" cy="75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4">
                <p14:nvContentPartPr>
                  <p14:cNvPr id="268" name="Ink 267">
                    <a:extLst>
                      <a:ext uri="{FF2B5EF4-FFF2-40B4-BE49-F238E27FC236}">
                        <a16:creationId xmlns:a16="http://schemas.microsoft.com/office/drawing/2014/main" id="{70CF4BFA-42EE-0D4F-AFCE-F1FDBDC3BC74}"/>
                      </a:ext>
                    </a:extLst>
                  </p14:cNvPr>
                  <p14:cNvContentPartPr/>
                  <p14:nvPr/>
                </p14:nvContentPartPr>
                <p14:xfrm>
                  <a:off x="2738544" y="3778230"/>
                  <a:ext cx="1321920" cy="74880"/>
                </p14:xfrm>
              </p:contentPart>
            </mc:Choice>
            <mc:Fallback xmlns="">
              <p:pic>
                <p:nvPicPr>
                  <p:cNvPr id="268" name="Ink 267">
                    <a:extLst>
                      <a:ext uri="{FF2B5EF4-FFF2-40B4-BE49-F238E27FC236}">
                        <a16:creationId xmlns:a16="http://schemas.microsoft.com/office/drawing/2014/main" id="{70CF4BFA-42EE-0D4F-AFCE-F1FDBDC3BC74}"/>
                      </a:ext>
                    </a:extLst>
                  </p:cNvPr>
                  <p:cNvPicPr/>
                  <p:nvPr/>
                </p:nvPicPr>
                <p:blipFill>
                  <a:blip r:embed="rId295"/>
                  <a:stretch>
                    <a:fillRect/>
                  </a:stretch>
                </p:blipFill>
                <p:spPr>
                  <a:xfrm>
                    <a:off x="2723064" y="3763110"/>
                    <a:ext cx="1352520" cy="10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6">
                <p14:nvContentPartPr>
                  <p14:cNvPr id="271" name="Ink 270">
                    <a:extLst>
                      <a:ext uri="{FF2B5EF4-FFF2-40B4-BE49-F238E27FC236}">
                        <a16:creationId xmlns:a16="http://schemas.microsoft.com/office/drawing/2014/main" id="{6A884E43-C638-F642-83E9-902AA6C9E2FA}"/>
                      </a:ext>
                    </a:extLst>
                  </p14:cNvPr>
                  <p14:cNvContentPartPr/>
                  <p14:nvPr/>
                </p14:nvContentPartPr>
                <p14:xfrm>
                  <a:off x="2516784" y="3951030"/>
                  <a:ext cx="227160" cy="177480"/>
                </p14:xfrm>
              </p:contentPart>
            </mc:Choice>
            <mc:Fallback xmlns="">
              <p:pic>
                <p:nvPicPr>
                  <p:cNvPr id="271" name="Ink 270">
                    <a:extLst>
                      <a:ext uri="{FF2B5EF4-FFF2-40B4-BE49-F238E27FC236}">
                        <a16:creationId xmlns:a16="http://schemas.microsoft.com/office/drawing/2014/main" id="{6A884E43-C638-F642-83E9-902AA6C9E2FA}"/>
                      </a:ext>
                    </a:extLst>
                  </p:cNvPr>
                  <p:cNvPicPr/>
                  <p:nvPr/>
                </p:nvPicPr>
                <p:blipFill>
                  <a:blip r:embed="rId297"/>
                  <a:stretch>
                    <a:fillRect/>
                  </a:stretch>
                </p:blipFill>
                <p:spPr>
                  <a:xfrm>
                    <a:off x="2501664" y="3935910"/>
                    <a:ext cx="257400" cy="20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8">
                <p14:nvContentPartPr>
                  <p14:cNvPr id="272" name="Ink 271">
                    <a:extLst>
                      <a:ext uri="{FF2B5EF4-FFF2-40B4-BE49-F238E27FC236}">
                        <a16:creationId xmlns:a16="http://schemas.microsoft.com/office/drawing/2014/main" id="{61CE67C2-129D-014F-9359-1DE2D3EB8783}"/>
                      </a:ext>
                    </a:extLst>
                  </p14:cNvPr>
                  <p14:cNvContentPartPr/>
                  <p14:nvPr/>
                </p14:nvContentPartPr>
                <p14:xfrm>
                  <a:off x="2745384" y="3942390"/>
                  <a:ext cx="137160" cy="178200"/>
                </p14:xfrm>
              </p:contentPart>
            </mc:Choice>
            <mc:Fallback xmlns="">
              <p:pic>
                <p:nvPicPr>
                  <p:cNvPr id="272" name="Ink 271">
                    <a:extLst>
                      <a:ext uri="{FF2B5EF4-FFF2-40B4-BE49-F238E27FC236}">
                        <a16:creationId xmlns:a16="http://schemas.microsoft.com/office/drawing/2014/main" id="{61CE67C2-129D-014F-9359-1DE2D3EB8783}"/>
                      </a:ext>
                    </a:extLst>
                  </p:cNvPr>
                  <p:cNvPicPr/>
                  <p:nvPr/>
                </p:nvPicPr>
                <p:blipFill>
                  <a:blip r:embed="rId299"/>
                  <a:stretch>
                    <a:fillRect/>
                  </a:stretch>
                </p:blipFill>
                <p:spPr>
                  <a:xfrm>
                    <a:off x="2729904" y="3927270"/>
                    <a:ext cx="167760" cy="20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0">
                <p14:nvContentPartPr>
                  <p14:cNvPr id="273" name="Ink 272">
                    <a:extLst>
                      <a:ext uri="{FF2B5EF4-FFF2-40B4-BE49-F238E27FC236}">
                        <a16:creationId xmlns:a16="http://schemas.microsoft.com/office/drawing/2014/main" id="{63AF2DAD-4291-0A40-AAA0-4CF91CA11BD5}"/>
                      </a:ext>
                    </a:extLst>
                  </p14:cNvPr>
                  <p14:cNvContentPartPr/>
                  <p14:nvPr/>
                </p14:nvContentPartPr>
                <p14:xfrm>
                  <a:off x="2950584" y="3910710"/>
                  <a:ext cx="199800" cy="207360"/>
                </p14:xfrm>
              </p:contentPart>
            </mc:Choice>
            <mc:Fallback xmlns="">
              <p:pic>
                <p:nvPicPr>
                  <p:cNvPr id="273" name="Ink 272">
                    <a:extLst>
                      <a:ext uri="{FF2B5EF4-FFF2-40B4-BE49-F238E27FC236}">
                        <a16:creationId xmlns:a16="http://schemas.microsoft.com/office/drawing/2014/main" id="{63AF2DAD-4291-0A40-AAA0-4CF91CA11BD5}"/>
                      </a:ext>
                    </a:extLst>
                  </p:cNvPr>
                  <p:cNvPicPr/>
                  <p:nvPr/>
                </p:nvPicPr>
                <p:blipFill>
                  <a:blip r:embed="rId301"/>
                  <a:stretch>
                    <a:fillRect/>
                  </a:stretch>
                </p:blipFill>
                <p:spPr>
                  <a:xfrm>
                    <a:off x="2935464" y="3895590"/>
                    <a:ext cx="230040" cy="23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2">
                <p14:nvContentPartPr>
                  <p14:cNvPr id="274" name="Ink 273">
                    <a:extLst>
                      <a:ext uri="{FF2B5EF4-FFF2-40B4-BE49-F238E27FC236}">
                        <a16:creationId xmlns:a16="http://schemas.microsoft.com/office/drawing/2014/main" id="{B88AAE76-1EC9-8E40-A26D-5BBCCFA57796}"/>
                      </a:ext>
                    </a:extLst>
                  </p14:cNvPr>
                  <p14:cNvContentPartPr/>
                  <p14:nvPr/>
                </p14:nvContentPartPr>
                <p14:xfrm>
                  <a:off x="3134544" y="3948510"/>
                  <a:ext cx="122760" cy="163800"/>
                </p14:xfrm>
              </p:contentPart>
            </mc:Choice>
            <mc:Fallback xmlns="">
              <p:pic>
                <p:nvPicPr>
                  <p:cNvPr id="274" name="Ink 273">
                    <a:extLst>
                      <a:ext uri="{FF2B5EF4-FFF2-40B4-BE49-F238E27FC236}">
                        <a16:creationId xmlns:a16="http://schemas.microsoft.com/office/drawing/2014/main" id="{B88AAE76-1EC9-8E40-A26D-5BBCCFA57796}"/>
                      </a:ext>
                    </a:extLst>
                  </p:cNvPr>
                  <p:cNvPicPr/>
                  <p:nvPr/>
                </p:nvPicPr>
                <p:blipFill>
                  <a:blip r:embed="rId303"/>
                  <a:stretch>
                    <a:fillRect/>
                  </a:stretch>
                </p:blipFill>
                <p:spPr>
                  <a:xfrm>
                    <a:off x="3119064" y="3933390"/>
                    <a:ext cx="153000" cy="19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4">
                <p14:nvContentPartPr>
                  <p14:cNvPr id="275" name="Ink 274">
                    <a:extLst>
                      <a:ext uri="{FF2B5EF4-FFF2-40B4-BE49-F238E27FC236}">
                        <a16:creationId xmlns:a16="http://schemas.microsoft.com/office/drawing/2014/main" id="{E28497FC-78DF-1245-923F-13DA6354553A}"/>
                      </a:ext>
                    </a:extLst>
                  </p14:cNvPr>
                  <p14:cNvContentPartPr/>
                  <p14:nvPr/>
                </p14:nvContentPartPr>
                <p14:xfrm>
                  <a:off x="3275664" y="3897030"/>
                  <a:ext cx="216720" cy="373320"/>
                </p14:xfrm>
              </p:contentPart>
            </mc:Choice>
            <mc:Fallback xmlns="">
              <p:pic>
                <p:nvPicPr>
                  <p:cNvPr id="275" name="Ink 274">
                    <a:extLst>
                      <a:ext uri="{FF2B5EF4-FFF2-40B4-BE49-F238E27FC236}">
                        <a16:creationId xmlns:a16="http://schemas.microsoft.com/office/drawing/2014/main" id="{E28497FC-78DF-1245-923F-13DA6354553A}"/>
                      </a:ext>
                    </a:extLst>
                  </p:cNvPr>
                  <p:cNvPicPr/>
                  <p:nvPr/>
                </p:nvPicPr>
                <p:blipFill>
                  <a:blip r:embed="rId305"/>
                  <a:stretch>
                    <a:fillRect/>
                  </a:stretch>
                </p:blipFill>
                <p:spPr>
                  <a:xfrm>
                    <a:off x="3260184" y="3881910"/>
                    <a:ext cx="247320" cy="40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6">
                <p14:nvContentPartPr>
                  <p14:cNvPr id="276" name="Ink 275">
                    <a:extLst>
                      <a:ext uri="{FF2B5EF4-FFF2-40B4-BE49-F238E27FC236}">
                        <a16:creationId xmlns:a16="http://schemas.microsoft.com/office/drawing/2014/main" id="{686DFB16-7BC1-9C4C-A4FF-D6B85B580523}"/>
                      </a:ext>
                    </a:extLst>
                  </p14:cNvPr>
                  <p14:cNvContentPartPr/>
                  <p14:nvPr/>
                </p14:nvContentPartPr>
                <p14:xfrm>
                  <a:off x="3459624" y="3895590"/>
                  <a:ext cx="107280" cy="170640"/>
                </p14:xfrm>
              </p:contentPart>
            </mc:Choice>
            <mc:Fallback xmlns="">
              <p:pic>
                <p:nvPicPr>
                  <p:cNvPr id="276" name="Ink 275">
                    <a:extLst>
                      <a:ext uri="{FF2B5EF4-FFF2-40B4-BE49-F238E27FC236}">
                        <a16:creationId xmlns:a16="http://schemas.microsoft.com/office/drawing/2014/main" id="{686DFB16-7BC1-9C4C-A4FF-D6B85B580523}"/>
                      </a:ext>
                    </a:extLst>
                  </p:cNvPr>
                  <p:cNvPicPr/>
                  <p:nvPr/>
                </p:nvPicPr>
                <p:blipFill>
                  <a:blip r:embed="rId307"/>
                  <a:stretch>
                    <a:fillRect/>
                  </a:stretch>
                </p:blipFill>
                <p:spPr>
                  <a:xfrm>
                    <a:off x="3444144" y="3880110"/>
                    <a:ext cx="137880" cy="20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8">
                <p14:nvContentPartPr>
                  <p14:cNvPr id="278" name="Ink 277">
                    <a:extLst>
                      <a:ext uri="{FF2B5EF4-FFF2-40B4-BE49-F238E27FC236}">
                        <a16:creationId xmlns:a16="http://schemas.microsoft.com/office/drawing/2014/main" id="{0C04DCAE-7097-C849-B14E-55C499B6DD00}"/>
                      </a:ext>
                    </a:extLst>
                  </p14:cNvPr>
                  <p14:cNvContentPartPr/>
                  <p14:nvPr/>
                </p14:nvContentPartPr>
                <p14:xfrm>
                  <a:off x="3526944" y="3934110"/>
                  <a:ext cx="127080" cy="337320"/>
                </p14:xfrm>
              </p:contentPart>
            </mc:Choice>
            <mc:Fallback xmlns="">
              <p:pic>
                <p:nvPicPr>
                  <p:cNvPr id="278" name="Ink 277">
                    <a:extLst>
                      <a:ext uri="{FF2B5EF4-FFF2-40B4-BE49-F238E27FC236}">
                        <a16:creationId xmlns:a16="http://schemas.microsoft.com/office/drawing/2014/main" id="{0C04DCAE-7097-C849-B14E-55C499B6DD00}"/>
                      </a:ext>
                    </a:extLst>
                  </p:cNvPr>
                  <p:cNvPicPr/>
                  <p:nvPr/>
                </p:nvPicPr>
                <p:blipFill>
                  <a:blip r:embed="rId309"/>
                  <a:stretch>
                    <a:fillRect/>
                  </a:stretch>
                </p:blipFill>
                <p:spPr>
                  <a:xfrm>
                    <a:off x="3511824" y="3918630"/>
                    <a:ext cx="157320" cy="36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0">
                <p14:nvContentPartPr>
                  <p14:cNvPr id="280" name="Ink 279">
                    <a:extLst>
                      <a:ext uri="{FF2B5EF4-FFF2-40B4-BE49-F238E27FC236}">
                        <a16:creationId xmlns:a16="http://schemas.microsoft.com/office/drawing/2014/main" id="{FA903F2C-9EA6-314B-8E0E-9865C0B308D0}"/>
                      </a:ext>
                    </a:extLst>
                  </p14:cNvPr>
                  <p14:cNvContentPartPr/>
                  <p14:nvPr/>
                </p14:nvContentPartPr>
                <p14:xfrm>
                  <a:off x="3854184" y="3896310"/>
                  <a:ext cx="70200" cy="321120"/>
                </p14:xfrm>
              </p:contentPart>
            </mc:Choice>
            <mc:Fallback xmlns="">
              <p:pic>
                <p:nvPicPr>
                  <p:cNvPr id="280" name="Ink 279">
                    <a:extLst>
                      <a:ext uri="{FF2B5EF4-FFF2-40B4-BE49-F238E27FC236}">
                        <a16:creationId xmlns:a16="http://schemas.microsoft.com/office/drawing/2014/main" id="{FA903F2C-9EA6-314B-8E0E-9865C0B308D0}"/>
                      </a:ext>
                    </a:extLst>
                  </p:cNvPr>
                  <p:cNvPicPr/>
                  <p:nvPr/>
                </p:nvPicPr>
                <p:blipFill>
                  <a:blip r:embed="rId311"/>
                  <a:stretch>
                    <a:fillRect/>
                  </a:stretch>
                </p:blipFill>
                <p:spPr>
                  <a:xfrm>
                    <a:off x="3839064" y="3881190"/>
                    <a:ext cx="100800" cy="35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2">
                <p14:nvContentPartPr>
                  <p14:cNvPr id="281" name="Ink 280">
                    <a:extLst>
                      <a:ext uri="{FF2B5EF4-FFF2-40B4-BE49-F238E27FC236}">
                        <a16:creationId xmlns:a16="http://schemas.microsoft.com/office/drawing/2014/main" id="{15C5B6AE-64C0-FB4B-B4A1-3085622C765E}"/>
                      </a:ext>
                    </a:extLst>
                  </p14:cNvPr>
                  <p14:cNvContentPartPr/>
                  <p14:nvPr/>
                </p14:nvContentPartPr>
                <p14:xfrm>
                  <a:off x="3974424" y="3981990"/>
                  <a:ext cx="82440" cy="120960"/>
                </p14:xfrm>
              </p:contentPart>
            </mc:Choice>
            <mc:Fallback xmlns="">
              <p:pic>
                <p:nvPicPr>
                  <p:cNvPr id="281" name="Ink 280">
                    <a:extLst>
                      <a:ext uri="{FF2B5EF4-FFF2-40B4-BE49-F238E27FC236}">
                        <a16:creationId xmlns:a16="http://schemas.microsoft.com/office/drawing/2014/main" id="{15C5B6AE-64C0-FB4B-B4A1-3085622C765E}"/>
                      </a:ext>
                    </a:extLst>
                  </p:cNvPr>
                  <p:cNvPicPr/>
                  <p:nvPr/>
                </p:nvPicPr>
                <p:blipFill>
                  <a:blip r:embed="rId313"/>
                  <a:stretch>
                    <a:fillRect/>
                  </a:stretch>
                </p:blipFill>
                <p:spPr>
                  <a:xfrm>
                    <a:off x="3959304" y="3966510"/>
                    <a:ext cx="11304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4">
                <p14:nvContentPartPr>
                  <p14:cNvPr id="282" name="Ink 281">
                    <a:extLst>
                      <a:ext uri="{FF2B5EF4-FFF2-40B4-BE49-F238E27FC236}">
                        <a16:creationId xmlns:a16="http://schemas.microsoft.com/office/drawing/2014/main" id="{117AD85C-C3F0-A64B-AB46-EC9E49CAEF00}"/>
                      </a:ext>
                    </a:extLst>
                  </p14:cNvPr>
                  <p14:cNvContentPartPr/>
                  <p14:nvPr/>
                </p14:nvContentPartPr>
                <p14:xfrm>
                  <a:off x="4016544" y="3920430"/>
                  <a:ext cx="212400" cy="204840"/>
                </p14:xfrm>
              </p:contentPart>
            </mc:Choice>
            <mc:Fallback xmlns="">
              <p:pic>
                <p:nvPicPr>
                  <p:cNvPr id="282" name="Ink 281">
                    <a:extLst>
                      <a:ext uri="{FF2B5EF4-FFF2-40B4-BE49-F238E27FC236}">
                        <a16:creationId xmlns:a16="http://schemas.microsoft.com/office/drawing/2014/main" id="{117AD85C-C3F0-A64B-AB46-EC9E49CAEF00}"/>
                      </a:ext>
                    </a:extLst>
                  </p:cNvPr>
                  <p:cNvPicPr/>
                  <p:nvPr/>
                </p:nvPicPr>
                <p:blipFill>
                  <a:blip r:embed="rId315"/>
                  <a:stretch>
                    <a:fillRect/>
                  </a:stretch>
                </p:blipFill>
                <p:spPr>
                  <a:xfrm>
                    <a:off x="4001064" y="3904950"/>
                    <a:ext cx="243000" cy="23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6">
                <p14:nvContentPartPr>
                  <p14:cNvPr id="283" name="Ink 282">
                    <a:extLst>
                      <a:ext uri="{FF2B5EF4-FFF2-40B4-BE49-F238E27FC236}">
                        <a16:creationId xmlns:a16="http://schemas.microsoft.com/office/drawing/2014/main" id="{25D58973-6FD8-EC44-8BA8-32B0A15DA5FD}"/>
                      </a:ext>
                    </a:extLst>
                  </p14:cNvPr>
                  <p14:cNvContentPartPr/>
                  <p14:nvPr/>
                </p14:nvContentPartPr>
                <p14:xfrm>
                  <a:off x="4188264" y="3932310"/>
                  <a:ext cx="107280" cy="197640"/>
                </p14:xfrm>
              </p:contentPart>
            </mc:Choice>
            <mc:Fallback xmlns="">
              <p:pic>
                <p:nvPicPr>
                  <p:cNvPr id="283" name="Ink 282">
                    <a:extLst>
                      <a:ext uri="{FF2B5EF4-FFF2-40B4-BE49-F238E27FC236}">
                        <a16:creationId xmlns:a16="http://schemas.microsoft.com/office/drawing/2014/main" id="{25D58973-6FD8-EC44-8BA8-32B0A15DA5FD}"/>
                      </a:ext>
                    </a:extLst>
                  </p:cNvPr>
                  <p:cNvPicPr/>
                  <p:nvPr/>
                </p:nvPicPr>
                <p:blipFill>
                  <a:blip r:embed="rId317"/>
                  <a:stretch>
                    <a:fillRect/>
                  </a:stretch>
                </p:blipFill>
                <p:spPr>
                  <a:xfrm>
                    <a:off x="4173144" y="3916830"/>
                    <a:ext cx="137880" cy="2282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2CDC62-528C-F448-86C4-90850679419E}"/>
              </a:ext>
            </a:extLst>
          </p:cNvPr>
          <p:cNvGrpSpPr/>
          <p:nvPr/>
        </p:nvGrpSpPr>
        <p:grpSpPr>
          <a:xfrm>
            <a:off x="6669084" y="3835057"/>
            <a:ext cx="1963440" cy="904320"/>
            <a:chOff x="6669084" y="3835057"/>
            <a:chExt cx="1963440" cy="904320"/>
          </a:xfrm>
        </p:grpSpPr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CF0424E4-61AB-6A46-8710-B42887D0971C}"/>
                </a:ext>
              </a:extLst>
            </p:cNvPr>
            <p:cNvGrpSpPr/>
            <p:nvPr/>
          </p:nvGrpSpPr>
          <p:grpSpPr>
            <a:xfrm>
              <a:off x="6669084" y="3977977"/>
              <a:ext cx="501480" cy="222840"/>
              <a:chOff x="5477553" y="5379155"/>
              <a:chExt cx="501480" cy="22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8">
                <p14:nvContentPartPr>
                  <p14:cNvPr id="326" name="Ink 325">
                    <a:extLst>
                      <a:ext uri="{FF2B5EF4-FFF2-40B4-BE49-F238E27FC236}">
                        <a16:creationId xmlns:a16="http://schemas.microsoft.com/office/drawing/2014/main" id="{84FAFA19-2106-DC44-81FD-001EDB851CAD}"/>
                      </a:ext>
                    </a:extLst>
                  </p14:cNvPr>
                  <p14:cNvContentPartPr/>
                  <p14:nvPr/>
                </p14:nvContentPartPr>
                <p14:xfrm>
                  <a:off x="5477553" y="5379155"/>
                  <a:ext cx="206640" cy="222840"/>
                </p14:xfrm>
              </p:contentPart>
            </mc:Choice>
            <mc:Fallback xmlns="">
              <p:pic>
                <p:nvPicPr>
                  <p:cNvPr id="326" name="Ink 325">
                    <a:extLst>
                      <a:ext uri="{FF2B5EF4-FFF2-40B4-BE49-F238E27FC236}">
                        <a16:creationId xmlns:a16="http://schemas.microsoft.com/office/drawing/2014/main" id="{84FAFA19-2106-DC44-81FD-001EDB851CAD}"/>
                      </a:ext>
                    </a:extLst>
                  </p:cNvPr>
                  <p:cNvPicPr/>
                  <p:nvPr/>
                </p:nvPicPr>
                <p:blipFill>
                  <a:blip r:embed="rId379"/>
                  <a:stretch>
                    <a:fillRect/>
                  </a:stretch>
                </p:blipFill>
                <p:spPr>
                  <a:xfrm>
                    <a:off x="5462073" y="5363675"/>
                    <a:ext cx="236880" cy="25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0">
                <p14:nvContentPartPr>
                  <p14:cNvPr id="327" name="Ink 326">
                    <a:extLst>
                      <a:ext uri="{FF2B5EF4-FFF2-40B4-BE49-F238E27FC236}">
                        <a16:creationId xmlns:a16="http://schemas.microsoft.com/office/drawing/2014/main" id="{F832EC05-6DE9-4C47-ACBE-E002362BA561}"/>
                      </a:ext>
                    </a:extLst>
                  </p14:cNvPr>
                  <p14:cNvContentPartPr/>
                  <p14:nvPr/>
                </p14:nvContentPartPr>
                <p14:xfrm>
                  <a:off x="5662953" y="5399675"/>
                  <a:ext cx="316080" cy="178200"/>
                </p14:xfrm>
              </p:contentPart>
            </mc:Choice>
            <mc:Fallback xmlns="">
              <p:pic>
                <p:nvPicPr>
                  <p:cNvPr id="327" name="Ink 326">
                    <a:extLst>
                      <a:ext uri="{FF2B5EF4-FFF2-40B4-BE49-F238E27FC236}">
                        <a16:creationId xmlns:a16="http://schemas.microsoft.com/office/drawing/2014/main" id="{F832EC05-6DE9-4C47-ACBE-E002362BA561}"/>
                      </a:ext>
                    </a:extLst>
                  </p:cNvPr>
                  <p:cNvPicPr/>
                  <p:nvPr/>
                </p:nvPicPr>
                <p:blipFill>
                  <a:blip r:embed="rId381"/>
                  <a:stretch>
                    <a:fillRect/>
                  </a:stretch>
                </p:blipFill>
                <p:spPr>
                  <a:xfrm>
                    <a:off x="5647833" y="5384195"/>
                    <a:ext cx="346320" cy="208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4990328F-E0C7-564C-87DC-9BE6DB9E9667}"/>
                </a:ext>
              </a:extLst>
            </p:cNvPr>
            <p:cNvGrpSpPr/>
            <p:nvPr/>
          </p:nvGrpSpPr>
          <p:grpSpPr>
            <a:xfrm>
              <a:off x="7272804" y="3835057"/>
              <a:ext cx="1359720" cy="904320"/>
              <a:chOff x="6081273" y="5236235"/>
              <a:chExt cx="1359720" cy="904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2">
                <p14:nvContentPartPr>
                  <p14:cNvPr id="337" name="Ink 336">
                    <a:extLst>
                      <a:ext uri="{FF2B5EF4-FFF2-40B4-BE49-F238E27FC236}">
                        <a16:creationId xmlns:a16="http://schemas.microsoft.com/office/drawing/2014/main" id="{18083EB2-2224-B441-B7D6-005E953674C9}"/>
                      </a:ext>
                    </a:extLst>
                  </p14:cNvPr>
                  <p14:cNvContentPartPr/>
                  <p14:nvPr/>
                </p14:nvContentPartPr>
                <p14:xfrm>
                  <a:off x="6081273" y="5238755"/>
                  <a:ext cx="119160" cy="236520"/>
                </p14:xfrm>
              </p:contentPart>
            </mc:Choice>
            <mc:Fallback xmlns="">
              <p:pic>
                <p:nvPicPr>
                  <p:cNvPr id="337" name="Ink 336">
                    <a:extLst>
                      <a:ext uri="{FF2B5EF4-FFF2-40B4-BE49-F238E27FC236}">
                        <a16:creationId xmlns:a16="http://schemas.microsoft.com/office/drawing/2014/main" id="{18083EB2-2224-B441-B7D6-005E953674C9}"/>
                      </a:ext>
                    </a:extLst>
                  </p:cNvPr>
                  <p:cNvPicPr/>
                  <p:nvPr/>
                </p:nvPicPr>
                <p:blipFill>
                  <a:blip r:embed="rId383"/>
                  <a:stretch>
                    <a:fillRect/>
                  </a:stretch>
                </p:blipFill>
                <p:spPr>
                  <a:xfrm>
                    <a:off x="6066153" y="5223635"/>
                    <a:ext cx="149760" cy="26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4">
                <p14:nvContentPartPr>
                  <p14:cNvPr id="338" name="Ink 337">
                    <a:extLst>
                      <a:ext uri="{FF2B5EF4-FFF2-40B4-BE49-F238E27FC236}">
                        <a16:creationId xmlns:a16="http://schemas.microsoft.com/office/drawing/2014/main" id="{69DFBBF1-510E-374F-9469-F77B50090D24}"/>
                      </a:ext>
                    </a:extLst>
                  </p14:cNvPr>
                  <p14:cNvContentPartPr/>
                  <p14:nvPr/>
                </p14:nvContentPartPr>
                <p14:xfrm>
                  <a:off x="6186393" y="5292755"/>
                  <a:ext cx="118440" cy="162000"/>
                </p14:xfrm>
              </p:contentPart>
            </mc:Choice>
            <mc:Fallback xmlns="">
              <p:pic>
                <p:nvPicPr>
                  <p:cNvPr id="338" name="Ink 337">
                    <a:extLst>
                      <a:ext uri="{FF2B5EF4-FFF2-40B4-BE49-F238E27FC236}">
                        <a16:creationId xmlns:a16="http://schemas.microsoft.com/office/drawing/2014/main" id="{69DFBBF1-510E-374F-9469-F77B50090D24}"/>
                      </a:ext>
                    </a:extLst>
                  </p:cNvPr>
                  <p:cNvPicPr/>
                  <p:nvPr/>
                </p:nvPicPr>
                <p:blipFill>
                  <a:blip r:embed="rId385"/>
                  <a:stretch>
                    <a:fillRect/>
                  </a:stretch>
                </p:blipFill>
                <p:spPr>
                  <a:xfrm>
                    <a:off x="6171273" y="5277275"/>
                    <a:ext cx="149040" cy="19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6">
                <p14:nvContentPartPr>
                  <p14:cNvPr id="339" name="Ink 338">
                    <a:extLst>
                      <a:ext uri="{FF2B5EF4-FFF2-40B4-BE49-F238E27FC236}">
                        <a16:creationId xmlns:a16="http://schemas.microsoft.com/office/drawing/2014/main" id="{7B9E6CA2-161B-7741-A4C1-97EE3426486E}"/>
                      </a:ext>
                    </a:extLst>
                  </p14:cNvPr>
                  <p14:cNvContentPartPr/>
                  <p14:nvPr/>
                </p14:nvContentPartPr>
                <p14:xfrm>
                  <a:off x="6333633" y="5307155"/>
                  <a:ext cx="96840" cy="138240"/>
                </p14:xfrm>
              </p:contentPart>
            </mc:Choice>
            <mc:Fallback xmlns="">
              <p:pic>
                <p:nvPicPr>
                  <p:cNvPr id="339" name="Ink 338">
                    <a:extLst>
                      <a:ext uri="{FF2B5EF4-FFF2-40B4-BE49-F238E27FC236}">
                        <a16:creationId xmlns:a16="http://schemas.microsoft.com/office/drawing/2014/main" id="{7B9E6CA2-161B-7741-A4C1-97EE3426486E}"/>
                      </a:ext>
                    </a:extLst>
                  </p:cNvPr>
                  <p:cNvPicPr/>
                  <p:nvPr/>
                </p:nvPicPr>
                <p:blipFill>
                  <a:blip r:embed="rId387"/>
                  <a:stretch>
                    <a:fillRect/>
                  </a:stretch>
                </p:blipFill>
                <p:spPr>
                  <a:xfrm>
                    <a:off x="6318513" y="5292035"/>
                    <a:ext cx="127440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8">
                <p14:nvContentPartPr>
                  <p14:cNvPr id="340" name="Ink 339">
                    <a:extLst>
                      <a:ext uri="{FF2B5EF4-FFF2-40B4-BE49-F238E27FC236}">
                        <a16:creationId xmlns:a16="http://schemas.microsoft.com/office/drawing/2014/main" id="{817FE856-5488-5947-B2B4-4DC0CF767201}"/>
                      </a:ext>
                    </a:extLst>
                  </p14:cNvPr>
                  <p14:cNvContentPartPr/>
                  <p14:nvPr/>
                </p14:nvContentPartPr>
                <p14:xfrm>
                  <a:off x="6476553" y="5295995"/>
                  <a:ext cx="133920" cy="129600"/>
                </p14:xfrm>
              </p:contentPart>
            </mc:Choice>
            <mc:Fallback xmlns="">
              <p:pic>
                <p:nvPicPr>
                  <p:cNvPr id="340" name="Ink 339">
                    <a:extLst>
                      <a:ext uri="{FF2B5EF4-FFF2-40B4-BE49-F238E27FC236}">
                        <a16:creationId xmlns:a16="http://schemas.microsoft.com/office/drawing/2014/main" id="{817FE856-5488-5947-B2B4-4DC0CF767201}"/>
                      </a:ext>
                    </a:extLst>
                  </p:cNvPr>
                  <p:cNvPicPr/>
                  <p:nvPr/>
                </p:nvPicPr>
                <p:blipFill>
                  <a:blip r:embed="rId389"/>
                  <a:stretch>
                    <a:fillRect/>
                  </a:stretch>
                </p:blipFill>
                <p:spPr>
                  <a:xfrm>
                    <a:off x="6461433" y="5280875"/>
                    <a:ext cx="164160" cy="16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0">
                <p14:nvContentPartPr>
                  <p14:cNvPr id="341" name="Ink 340">
                    <a:extLst>
                      <a:ext uri="{FF2B5EF4-FFF2-40B4-BE49-F238E27FC236}">
                        <a16:creationId xmlns:a16="http://schemas.microsoft.com/office/drawing/2014/main" id="{C79CD4F4-8EFC-C242-B1A5-D2D99EC002E2}"/>
                      </a:ext>
                    </a:extLst>
                  </p14:cNvPr>
                  <p14:cNvContentPartPr/>
                  <p14:nvPr/>
                </p14:nvContentPartPr>
                <p14:xfrm>
                  <a:off x="6567273" y="5236235"/>
                  <a:ext cx="43200" cy="214920"/>
                </p14:xfrm>
              </p:contentPart>
            </mc:Choice>
            <mc:Fallback xmlns="">
              <p:pic>
                <p:nvPicPr>
                  <p:cNvPr id="341" name="Ink 340">
                    <a:extLst>
                      <a:ext uri="{FF2B5EF4-FFF2-40B4-BE49-F238E27FC236}">
                        <a16:creationId xmlns:a16="http://schemas.microsoft.com/office/drawing/2014/main" id="{C79CD4F4-8EFC-C242-B1A5-D2D99EC002E2}"/>
                      </a:ext>
                    </a:extLst>
                  </p:cNvPr>
                  <p:cNvPicPr/>
                  <p:nvPr/>
                </p:nvPicPr>
                <p:blipFill>
                  <a:blip r:embed="rId391"/>
                  <a:stretch>
                    <a:fillRect/>
                  </a:stretch>
                </p:blipFill>
                <p:spPr>
                  <a:xfrm>
                    <a:off x="6551793" y="5221115"/>
                    <a:ext cx="73800" cy="24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2">
                <p14:nvContentPartPr>
                  <p14:cNvPr id="342" name="Ink 341">
                    <a:extLst>
                      <a:ext uri="{FF2B5EF4-FFF2-40B4-BE49-F238E27FC236}">
                        <a16:creationId xmlns:a16="http://schemas.microsoft.com/office/drawing/2014/main" id="{A8194ABA-E5CF-9045-93D2-4C1EB1AA5697}"/>
                      </a:ext>
                    </a:extLst>
                  </p14:cNvPr>
                  <p14:cNvContentPartPr/>
                  <p14:nvPr/>
                </p14:nvContentPartPr>
                <p14:xfrm>
                  <a:off x="6619473" y="5292755"/>
                  <a:ext cx="77400" cy="142560"/>
                </p14:xfrm>
              </p:contentPart>
            </mc:Choice>
            <mc:Fallback xmlns="">
              <p:pic>
                <p:nvPicPr>
                  <p:cNvPr id="342" name="Ink 341">
                    <a:extLst>
                      <a:ext uri="{FF2B5EF4-FFF2-40B4-BE49-F238E27FC236}">
                        <a16:creationId xmlns:a16="http://schemas.microsoft.com/office/drawing/2014/main" id="{A8194ABA-E5CF-9045-93D2-4C1EB1AA5697}"/>
                      </a:ext>
                    </a:extLst>
                  </p:cNvPr>
                  <p:cNvPicPr/>
                  <p:nvPr/>
                </p:nvPicPr>
                <p:blipFill>
                  <a:blip r:embed="rId393"/>
                  <a:stretch>
                    <a:fillRect/>
                  </a:stretch>
                </p:blipFill>
                <p:spPr>
                  <a:xfrm>
                    <a:off x="6603993" y="5277275"/>
                    <a:ext cx="108000" cy="17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4">
                <p14:nvContentPartPr>
                  <p14:cNvPr id="343" name="Ink 342">
                    <a:extLst>
                      <a:ext uri="{FF2B5EF4-FFF2-40B4-BE49-F238E27FC236}">
                        <a16:creationId xmlns:a16="http://schemas.microsoft.com/office/drawing/2014/main" id="{DB7B48D3-0559-E141-93BB-234BCAEF7A79}"/>
                      </a:ext>
                    </a:extLst>
                  </p14:cNvPr>
                  <p14:cNvContentPartPr/>
                  <p14:nvPr/>
                </p14:nvContentPartPr>
                <p14:xfrm>
                  <a:off x="6765633" y="5292755"/>
                  <a:ext cx="117720" cy="132120"/>
                </p14:xfrm>
              </p:contentPart>
            </mc:Choice>
            <mc:Fallback xmlns="">
              <p:pic>
                <p:nvPicPr>
                  <p:cNvPr id="343" name="Ink 342">
                    <a:extLst>
                      <a:ext uri="{FF2B5EF4-FFF2-40B4-BE49-F238E27FC236}">
                        <a16:creationId xmlns:a16="http://schemas.microsoft.com/office/drawing/2014/main" id="{DB7B48D3-0559-E141-93BB-234BCAEF7A79}"/>
                      </a:ext>
                    </a:extLst>
                  </p:cNvPr>
                  <p:cNvPicPr/>
                  <p:nvPr/>
                </p:nvPicPr>
                <p:blipFill>
                  <a:blip r:embed="rId395"/>
                  <a:stretch>
                    <a:fillRect/>
                  </a:stretch>
                </p:blipFill>
                <p:spPr>
                  <a:xfrm>
                    <a:off x="6750513" y="5277275"/>
                    <a:ext cx="147960" cy="1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6">
                <p14:nvContentPartPr>
                  <p14:cNvPr id="345" name="Ink 344">
                    <a:extLst>
                      <a:ext uri="{FF2B5EF4-FFF2-40B4-BE49-F238E27FC236}">
                        <a16:creationId xmlns:a16="http://schemas.microsoft.com/office/drawing/2014/main" id="{0E63B063-6CB4-6749-B3A5-D8183FCA77D0}"/>
                      </a:ext>
                    </a:extLst>
                  </p14:cNvPr>
                  <p14:cNvContentPartPr/>
                  <p14:nvPr/>
                </p14:nvContentPartPr>
                <p14:xfrm>
                  <a:off x="6191793" y="5633315"/>
                  <a:ext cx="175680" cy="191160"/>
                </p14:xfrm>
              </p:contentPart>
            </mc:Choice>
            <mc:Fallback xmlns="">
              <p:pic>
                <p:nvPicPr>
                  <p:cNvPr id="345" name="Ink 344">
                    <a:extLst>
                      <a:ext uri="{FF2B5EF4-FFF2-40B4-BE49-F238E27FC236}">
                        <a16:creationId xmlns:a16="http://schemas.microsoft.com/office/drawing/2014/main" id="{0E63B063-6CB4-6749-B3A5-D8183FCA77D0}"/>
                      </a:ext>
                    </a:extLst>
                  </p:cNvPr>
                  <p:cNvPicPr/>
                  <p:nvPr/>
                </p:nvPicPr>
                <p:blipFill>
                  <a:blip r:embed="rId397"/>
                  <a:stretch>
                    <a:fillRect/>
                  </a:stretch>
                </p:blipFill>
                <p:spPr>
                  <a:xfrm>
                    <a:off x="6176313" y="5617835"/>
                    <a:ext cx="206280" cy="22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8">
                <p14:nvContentPartPr>
                  <p14:cNvPr id="346" name="Ink 345">
                    <a:extLst>
                      <a:ext uri="{FF2B5EF4-FFF2-40B4-BE49-F238E27FC236}">
                        <a16:creationId xmlns:a16="http://schemas.microsoft.com/office/drawing/2014/main" id="{12600B1B-79A7-A44A-8DC3-551F7D446ECF}"/>
                      </a:ext>
                    </a:extLst>
                  </p14:cNvPr>
                  <p14:cNvContentPartPr/>
                  <p14:nvPr/>
                </p14:nvContentPartPr>
                <p14:xfrm>
                  <a:off x="6359193" y="5658875"/>
                  <a:ext cx="127080" cy="141480"/>
                </p14:xfrm>
              </p:contentPart>
            </mc:Choice>
            <mc:Fallback xmlns="">
              <p:pic>
                <p:nvPicPr>
                  <p:cNvPr id="346" name="Ink 345">
                    <a:extLst>
                      <a:ext uri="{FF2B5EF4-FFF2-40B4-BE49-F238E27FC236}">
                        <a16:creationId xmlns:a16="http://schemas.microsoft.com/office/drawing/2014/main" id="{12600B1B-79A7-A44A-8DC3-551F7D446ECF}"/>
                      </a:ext>
                    </a:extLst>
                  </p:cNvPr>
                  <p:cNvPicPr/>
                  <p:nvPr/>
                </p:nvPicPr>
                <p:blipFill>
                  <a:blip r:embed="rId399"/>
                  <a:stretch>
                    <a:fillRect/>
                  </a:stretch>
                </p:blipFill>
                <p:spPr>
                  <a:xfrm>
                    <a:off x="6344073" y="5643395"/>
                    <a:ext cx="157320" cy="17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0">
                <p14:nvContentPartPr>
                  <p14:cNvPr id="347" name="Ink 346">
                    <a:extLst>
                      <a:ext uri="{FF2B5EF4-FFF2-40B4-BE49-F238E27FC236}">
                        <a16:creationId xmlns:a16="http://schemas.microsoft.com/office/drawing/2014/main" id="{22E28442-0729-1740-A5BA-8D2BCD3EA939}"/>
                      </a:ext>
                    </a:extLst>
                  </p14:cNvPr>
                  <p14:cNvContentPartPr/>
                  <p14:nvPr/>
                </p14:nvContentPartPr>
                <p14:xfrm>
                  <a:off x="6376473" y="5685515"/>
                  <a:ext cx="120240" cy="159840"/>
                </p14:xfrm>
              </p:contentPart>
            </mc:Choice>
            <mc:Fallback xmlns="">
              <p:pic>
                <p:nvPicPr>
                  <p:cNvPr id="347" name="Ink 346">
                    <a:extLst>
                      <a:ext uri="{FF2B5EF4-FFF2-40B4-BE49-F238E27FC236}">
                        <a16:creationId xmlns:a16="http://schemas.microsoft.com/office/drawing/2014/main" id="{22E28442-0729-1740-A5BA-8D2BCD3EA939}"/>
                      </a:ext>
                    </a:extLst>
                  </p:cNvPr>
                  <p:cNvPicPr/>
                  <p:nvPr/>
                </p:nvPicPr>
                <p:blipFill>
                  <a:blip r:embed="rId401"/>
                  <a:stretch>
                    <a:fillRect/>
                  </a:stretch>
                </p:blipFill>
                <p:spPr>
                  <a:xfrm>
                    <a:off x="6361353" y="5670395"/>
                    <a:ext cx="150480" cy="19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2">
                <p14:nvContentPartPr>
                  <p14:cNvPr id="348" name="Ink 347">
                    <a:extLst>
                      <a:ext uri="{FF2B5EF4-FFF2-40B4-BE49-F238E27FC236}">
                        <a16:creationId xmlns:a16="http://schemas.microsoft.com/office/drawing/2014/main" id="{7D340A06-CAB6-5746-AF1D-BBE2B3A235FA}"/>
                      </a:ext>
                    </a:extLst>
                  </p14:cNvPr>
                  <p14:cNvContentPartPr/>
                  <p14:nvPr/>
                </p14:nvContentPartPr>
                <p14:xfrm>
                  <a:off x="6502113" y="5701715"/>
                  <a:ext cx="143280" cy="104040"/>
                </p14:xfrm>
              </p:contentPart>
            </mc:Choice>
            <mc:Fallback xmlns="">
              <p:pic>
                <p:nvPicPr>
                  <p:cNvPr id="348" name="Ink 347">
                    <a:extLst>
                      <a:ext uri="{FF2B5EF4-FFF2-40B4-BE49-F238E27FC236}">
                        <a16:creationId xmlns:a16="http://schemas.microsoft.com/office/drawing/2014/main" id="{7D340A06-CAB6-5746-AF1D-BBE2B3A235FA}"/>
                      </a:ext>
                    </a:extLst>
                  </p:cNvPr>
                  <p:cNvPicPr/>
                  <p:nvPr/>
                </p:nvPicPr>
                <p:blipFill>
                  <a:blip r:embed="rId403"/>
                  <a:stretch>
                    <a:fillRect/>
                  </a:stretch>
                </p:blipFill>
                <p:spPr>
                  <a:xfrm>
                    <a:off x="6486993" y="5686235"/>
                    <a:ext cx="173880" cy="13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4">
                <p14:nvContentPartPr>
                  <p14:cNvPr id="349" name="Ink 348">
                    <a:extLst>
                      <a:ext uri="{FF2B5EF4-FFF2-40B4-BE49-F238E27FC236}">
                        <a16:creationId xmlns:a16="http://schemas.microsoft.com/office/drawing/2014/main" id="{6D7FE02B-B9B4-C74F-86AD-4DE0AD92A228}"/>
                      </a:ext>
                    </a:extLst>
                  </p14:cNvPr>
                  <p14:cNvContentPartPr/>
                  <p14:nvPr/>
                </p14:nvContentPartPr>
                <p14:xfrm>
                  <a:off x="6673113" y="5680115"/>
                  <a:ext cx="19080" cy="114840"/>
                </p14:xfrm>
              </p:contentPart>
            </mc:Choice>
            <mc:Fallback xmlns="">
              <p:pic>
                <p:nvPicPr>
                  <p:cNvPr id="349" name="Ink 348">
                    <a:extLst>
                      <a:ext uri="{FF2B5EF4-FFF2-40B4-BE49-F238E27FC236}">
                        <a16:creationId xmlns:a16="http://schemas.microsoft.com/office/drawing/2014/main" id="{6D7FE02B-B9B4-C74F-86AD-4DE0AD92A228}"/>
                      </a:ext>
                    </a:extLst>
                  </p:cNvPr>
                  <p:cNvPicPr/>
                  <p:nvPr/>
                </p:nvPicPr>
                <p:blipFill>
                  <a:blip r:embed="rId405"/>
                  <a:stretch>
                    <a:fillRect/>
                  </a:stretch>
                </p:blipFill>
                <p:spPr>
                  <a:xfrm>
                    <a:off x="6657993" y="5664995"/>
                    <a:ext cx="49680" cy="14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6">
                <p14:nvContentPartPr>
                  <p14:cNvPr id="350" name="Ink 349">
                    <a:extLst>
                      <a:ext uri="{FF2B5EF4-FFF2-40B4-BE49-F238E27FC236}">
                        <a16:creationId xmlns:a16="http://schemas.microsoft.com/office/drawing/2014/main" id="{077C85B0-2A6C-174D-B0E5-1E4E21997522}"/>
                      </a:ext>
                    </a:extLst>
                  </p14:cNvPr>
                  <p14:cNvContentPartPr/>
                  <p14:nvPr/>
                </p14:nvContentPartPr>
                <p14:xfrm>
                  <a:off x="6638913" y="5580035"/>
                  <a:ext cx="104040" cy="43920"/>
                </p14:xfrm>
              </p:contentPart>
            </mc:Choice>
            <mc:Fallback xmlns="">
              <p:pic>
                <p:nvPicPr>
                  <p:cNvPr id="350" name="Ink 349">
                    <a:extLst>
                      <a:ext uri="{FF2B5EF4-FFF2-40B4-BE49-F238E27FC236}">
                        <a16:creationId xmlns:a16="http://schemas.microsoft.com/office/drawing/2014/main" id="{077C85B0-2A6C-174D-B0E5-1E4E21997522}"/>
                      </a:ext>
                    </a:extLst>
                  </p:cNvPr>
                  <p:cNvPicPr/>
                  <p:nvPr/>
                </p:nvPicPr>
                <p:blipFill>
                  <a:blip r:embed="rId407"/>
                  <a:stretch>
                    <a:fillRect/>
                  </a:stretch>
                </p:blipFill>
                <p:spPr>
                  <a:xfrm>
                    <a:off x="6623793" y="5564915"/>
                    <a:ext cx="134280" cy="7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8">
                <p14:nvContentPartPr>
                  <p14:cNvPr id="351" name="Ink 350">
                    <a:extLst>
                      <a:ext uri="{FF2B5EF4-FFF2-40B4-BE49-F238E27FC236}">
                        <a16:creationId xmlns:a16="http://schemas.microsoft.com/office/drawing/2014/main" id="{A84B83CC-CED5-8243-9593-5E51A393F06B}"/>
                      </a:ext>
                    </a:extLst>
                  </p14:cNvPr>
                  <p14:cNvContentPartPr/>
                  <p14:nvPr/>
                </p14:nvContentPartPr>
                <p14:xfrm>
                  <a:off x="6690393" y="5654555"/>
                  <a:ext cx="150840" cy="40680"/>
                </p14:xfrm>
              </p:contentPart>
            </mc:Choice>
            <mc:Fallback xmlns="">
              <p:pic>
                <p:nvPicPr>
                  <p:cNvPr id="351" name="Ink 350">
                    <a:extLst>
                      <a:ext uri="{FF2B5EF4-FFF2-40B4-BE49-F238E27FC236}">
                        <a16:creationId xmlns:a16="http://schemas.microsoft.com/office/drawing/2014/main" id="{A84B83CC-CED5-8243-9593-5E51A393F06B}"/>
                      </a:ext>
                    </a:extLst>
                  </p:cNvPr>
                  <p:cNvPicPr/>
                  <p:nvPr/>
                </p:nvPicPr>
                <p:blipFill>
                  <a:blip r:embed="rId409"/>
                  <a:stretch>
                    <a:fillRect/>
                  </a:stretch>
                </p:blipFill>
                <p:spPr>
                  <a:xfrm>
                    <a:off x="6675273" y="5639435"/>
                    <a:ext cx="181440" cy="7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0">
                <p14:nvContentPartPr>
                  <p14:cNvPr id="352" name="Ink 351">
                    <a:extLst>
                      <a:ext uri="{FF2B5EF4-FFF2-40B4-BE49-F238E27FC236}">
                        <a16:creationId xmlns:a16="http://schemas.microsoft.com/office/drawing/2014/main" id="{CB652080-5AF8-2C46-A13D-3965682D0C34}"/>
                      </a:ext>
                    </a:extLst>
                  </p14:cNvPr>
                  <p14:cNvContentPartPr/>
                  <p14:nvPr/>
                </p14:nvContentPartPr>
                <p14:xfrm>
                  <a:off x="6792993" y="5592995"/>
                  <a:ext cx="14040" cy="200520"/>
                </p14:xfrm>
              </p:contentPart>
            </mc:Choice>
            <mc:Fallback xmlns="">
              <p:pic>
                <p:nvPicPr>
                  <p:cNvPr id="352" name="Ink 351">
                    <a:extLst>
                      <a:ext uri="{FF2B5EF4-FFF2-40B4-BE49-F238E27FC236}">
                        <a16:creationId xmlns:a16="http://schemas.microsoft.com/office/drawing/2014/main" id="{CB652080-5AF8-2C46-A13D-3965682D0C34}"/>
                      </a:ext>
                    </a:extLst>
                  </p:cNvPr>
                  <p:cNvPicPr/>
                  <p:nvPr/>
                </p:nvPicPr>
                <p:blipFill>
                  <a:blip r:embed="rId411"/>
                  <a:stretch>
                    <a:fillRect/>
                  </a:stretch>
                </p:blipFill>
                <p:spPr>
                  <a:xfrm>
                    <a:off x="6777873" y="5577515"/>
                    <a:ext cx="44640" cy="23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2">
                <p14:nvContentPartPr>
                  <p14:cNvPr id="353" name="Ink 352">
                    <a:extLst>
                      <a:ext uri="{FF2B5EF4-FFF2-40B4-BE49-F238E27FC236}">
                        <a16:creationId xmlns:a16="http://schemas.microsoft.com/office/drawing/2014/main" id="{9A929B33-D112-B94D-A2BF-AADC0A3BC8BB}"/>
                      </a:ext>
                    </a:extLst>
                  </p14:cNvPr>
                  <p14:cNvContentPartPr/>
                  <p14:nvPr/>
                </p14:nvContentPartPr>
                <p14:xfrm>
                  <a:off x="6866433" y="5671475"/>
                  <a:ext cx="161280" cy="129600"/>
                </p14:xfrm>
              </p:contentPart>
            </mc:Choice>
            <mc:Fallback xmlns="">
              <p:pic>
                <p:nvPicPr>
                  <p:cNvPr id="353" name="Ink 352">
                    <a:extLst>
                      <a:ext uri="{FF2B5EF4-FFF2-40B4-BE49-F238E27FC236}">
                        <a16:creationId xmlns:a16="http://schemas.microsoft.com/office/drawing/2014/main" id="{9A929B33-D112-B94D-A2BF-AADC0A3BC8BB}"/>
                      </a:ext>
                    </a:extLst>
                  </p:cNvPr>
                  <p:cNvPicPr/>
                  <p:nvPr/>
                </p:nvPicPr>
                <p:blipFill>
                  <a:blip r:embed="rId413"/>
                  <a:stretch>
                    <a:fillRect/>
                  </a:stretch>
                </p:blipFill>
                <p:spPr>
                  <a:xfrm>
                    <a:off x="6851313" y="5656355"/>
                    <a:ext cx="191520" cy="16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4">
                <p14:nvContentPartPr>
                  <p14:cNvPr id="354" name="Ink 353">
                    <a:extLst>
                      <a:ext uri="{FF2B5EF4-FFF2-40B4-BE49-F238E27FC236}">
                        <a16:creationId xmlns:a16="http://schemas.microsoft.com/office/drawing/2014/main" id="{F56485FA-1269-1048-9E43-73E2B58FC616}"/>
                      </a:ext>
                    </a:extLst>
                  </p14:cNvPr>
                  <p14:cNvContentPartPr/>
                  <p14:nvPr/>
                </p14:nvContentPartPr>
                <p14:xfrm>
                  <a:off x="6962553" y="5598755"/>
                  <a:ext cx="158760" cy="66960"/>
                </p14:xfrm>
              </p:contentPart>
            </mc:Choice>
            <mc:Fallback xmlns="">
              <p:pic>
                <p:nvPicPr>
                  <p:cNvPr id="354" name="Ink 353">
                    <a:extLst>
                      <a:ext uri="{FF2B5EF4-FFF2-40B4-BE49-F238E27FC236}">
                        <a16:creationId xmlns:a16="http://schemas.microsoft.com/office/drawing/2014/main" id="{F56485FA-1269-1048-9E43-73E2B58FC616}"/>
                      </a:ext>
                    </a:extLst>
                  </p:cNvPr>
                  <p:cNvPicPr/>
                  <p:nvPr/>
                </p:nvPicPr>
                <p:blipFill>
                  <a:blip r:embed="rId415"/>
                  <a:stretch>
                    <a:fillRect/>
                  </a:stretch>
                </p:blipFill>
                <p:spPr>
                  <a:xfrm>
                    <a:off x="6947073" y="5583635"/>
                    <a:ext cx="189000" cy="9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6">
                <p14:nvContentPartPr>
                  <p14:cNvPr id="355" name="Ink 354">
                    <a:extLst>
                      <a:ext uri="{FF2B5EF4-FFF2-40B4-BE49-F238E27FC236}">
                        <a16:creationId xmlns:a16="http://schemas.microsoft.com/office/drawing/2014/main" id="{970AB57E-BAFD-F04B-B6D5-FE3320A1CC7C}"/>
                      </a:ext>
                    </a:extLst>
                  </p14:cNvPr>
                  <p14:cNvContentPartPr/>
                  <p14:nvPr/>
                </p14:nvContentPartPr>
                <p14:xfrm>
                  <a:off x="7059753" y="5560235"/>
                  <a:ext cx="33840" cy="227520"/>
                </p14:xfrm>
              </p:contentPart>
            </mc:Choice>
            <mc:Fallback xmlns="">
              <p:pic>
                <p:nvPicPr>
                  <p:cNvPr id="355" name="Ink 354">
                    <a:extLst>
                      <a:ext uri="{FF2B5EF4-FFF2-40B4-BE49-F238E27FC236}">
                        <a16:creationId xmlns:a16="http://schemas.microsoft.com/office/drawing/2014/main" id="{970AB57E-BAFD-F04B-B6D5-FE3320A1CC7C}"/>
                      </a:ext>
                    </a:extLst>
                  </p:cNvPr>
                  <p:cNvPicPr/>
                  <p:nvPr/>
                </p:nvPicPr>
                <p:blipFill>
                  <a:blip r:embed="rId417"/>
                  <a:stretch>
                    <a:fillRect/>
                  </a:stretch>
                </p:blipFill>
                <p:spPr>
                  <a:xfrm>
                    <a:off x="7044633" y="5545115"/>
                    <a:ext cx="64080" cy="25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8">
                <p14:nvContentPartPr>
                  <p14:cNvPr id="356" name="Ink 355">
                    <a:extLst>
                      <a:ext uri="{FF2B5EF4-FFF2-40B4-BE49-F238E27FC236}">
                        <a16:creationId xmlns:a16="http://schemas.microsoft.com/office/drawing/2014/main" id="{E3400752-42FB-B040-A70E-D9967E34F55A}"/>
                      </a:ext>
                    </a:extLst>
                  </p14:cNvPr>
                  <p14:cNvContentPartPr/>
                  <p14:nvPr/>
                </p14:nvContentPartPr>
                <p14:xfrm>
                  <a:off x="7143633" y="5660675"/>
                  <a:ext cx="13320" cy="96840"/>
                </p14:xfrm>
              </p:contentPart>
            </mc:Choice>
            <mc:Fallback xmlns="">
              <p:pic>
                <p:nvPicPr>
                  <p:cNvPr id="356" name="Ink 355">
                    <a:extLst>
                      <a:ext uri="{FF2B5EF4-FFF2-40B4-BE49-F238E27FC236}">
                        <a16:creationId xmlns:a16="http://schemas.microsoft.com/office/drawing/2014/main" id="{E3400752-42FB-B040-A70E-D9967E34F55A}"/>
                      </a:ext>
                    </a:extLst>
                  </p:cNvPr>
                  <p:cNvPicPr/>
                  <p:nvPr/>
                </p:nvPicPr>
                <p:blipFill>
                  <a:blip r:embed="rId419"/>
                  <a:stretch>
                    <a:fillRect/>
                  </a:stretch>
                </p:blipFill>
                <p:spPr>
                  <a:xfrm>
                    <a:off x="7128513" y="5645195"/>
                    <a:ext cx="43560" cy="12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0">
                <p14:nvContentPartPr>
                  <p14:cNvPr id="357" name="Ink 356">
                    <a:extLst>
                      <a:ext uri="{FF2B5EF4-FFF2-40B4-BE49-F238E27FC236}">
                        <a16:creationId xmlns:a16="http://schemas.microsoft.com/office/drawing/2014/main" id="{DB474751-B5A8-FA49-A685-8C3F7FA7E9FF}"/>
                      </a:ext>
                    </a:extLst>
                  </p14:cNvPr>
                  <p14:cNvContentPartPr/>
                  <p14:nvPr/>
                </p14:nvContentPartPr>
                <p14:xfrm>
                  <a:off x="7143633" y="5539715"/>
                  <a:ext cx="5400" cy="14760"/>
                </p14:xfrm>
              </p:contentPart>
            </mc:Choice>
            <mc:Fallback xmlns="">
              <p:pic>
                <p:nvPicPr>
                  <p:cNvPr id="357" name="Ink 356">
                    <a:extLst>
                      <a:ext uri="{FF2B5EF4-FFF2-40B4-BE49-F238E27FC236}">
                        <a16:creationId xmlns:a16="http://schemas.microsoft.com/office/drawing/2014/main" id="{DB474751-B5A8-FA49-A685-8C3F7FA7E9FF}"/>
                      </a:ext>
                    </a:extLst>
                  </p:cNvPr>
                  <p:cNvPicPr/>
                  <p:nvPr/>
                </p:nvPicPr>
                <p:blipFill>
                  <a:blip r:embed="rId421"/>
                  <a:stretch>
                    <a:fillRect/>
                  </a:stretch>
                </p:blipFill>
                <p:spPr>
                  <a:xfrm>
                    <a:off x="7128513" y="5524595"/>
                    <a:ext cx="36000" cy="4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2">
                <p14:nvContentPartPr>
                  <p14:cNvPr id="358" name="Ink 357">
                    <a:extLst>
                      <a:ext uri="{FF2B5EF4-FFF2-40B4-BE49-F238E27FC236}">
                        <a16:creationId xmlns:a16="http://schemas.microsoft.com/office/drawing/2014/main" id="{4304B4C4-B284-2043-8A65-7BB086DB590C}"/>
                      </a:ext>
                    </a:extLst>
                  </p14:cNvPr>
                  <p14:cNvContentPartPr/>
                  <p14:nvPr/>
                </p14:nvContentPartPr>
                <p14:xfrm>
                  <a:off x="7173873" y="5616035"/>
                  <a:ext cx="97200" cy="141480"/>
                </p14:xfrm>
              </p:contentPart>
            </mc:Choice>
            <mc:Fallback xmlns="">
              <p:pic>
                <p:nvPicPr>
                  <p:cNvPr id="358" name="Ink 357">
                    <a:extLst>
                      <a:ext uri="{FF2B5EF4-FFF2-40B4-BE49-F238E27FC236}">
                        <a16:creationId xmlns:a16="http://schemas.microsoft.com/office/drawing/2014/main" id="{4304B4C4-B284-2043-8A65-7BB086DB590C}"/>
                      </a:ext>
                    </a:extLst>
                  </p:cNvPr>
                  <p:cNvPicPr/>
                  <p:nvPr/>
                </p:nvPicPr>
                <p:blipFill>
                  <a:blip r:embed="rId423"/>
                  <a:stretch>
                    <a:fillRect/>
                  </a:stretch>
                </p:blipFill>
                <p:spPr>
                  <a:xfrm>
                    <a:off x="7158393" y="5600915"/>
                    <a:ext cx="127440" cy="17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4">
                <p14:nvContentPartPr>
                  <p14:cNvPr id="359" name="Ink 358">
                    <a:extLst>
                      <a:ext uri="{FF2B5EF4-FFF2-40B4-BE49-F238E27FC236}">
                        <a16:creationId xmlns:a16="http://schemas.microsoft.com/office/drawing/2014/main" id="{DF4E5FEA-06C9-FF4D-9228-57B2AADDE9DE}"/>
                      </a:ext>
                    </a:extLst>
                  </p14:cNvPr>
                  <p14:cNvContentPartPr/>
                  <p14:nvPr/>
                </p14:nvContentPartPr>
                <p14:xfrm>
                  <a:off x="7338033" y="5626115"/>
                  <a:ext cx="102960" cy="184320"/>
                </p14:xfrm>
              </p:contentPart>
            </mc:Choice>
            <mc:Fallback xmlns="">
              <p:pic>
                <p:nvPicPr>
                  <p:cNvPr id="359" name="Ink 358">
                    <a:extLst>
                      <a:ext uri="{FF2B5EF4-FFF2-40B4-BE49-F238E27FC236}">
                        <a16:creationId xmlns:a16="http://schemas.microsoft.com/office/drawing/2014/main" id="{DF4E5FEA-06C9-FF4D-9228-57B2AADDE9DE}"/>
                      </a:ext>
                    </a:extLst>
                  </p:cNvPr>
                  <p:cNvPicPr/>
                  <p:nvPr/>
                </p:nvPicPr>
                <p:blipFill>
                  <a:blip r:embed="rId425"/>
                  <a:stretch>
                    <a:fillRect/>
                  </a:stretch>
                </p:blipFill>
                <p:spPr>
                  <a:xfrm>
                    <a:off x="7322553" y="5610995"/>
                    <a:ext cx="133560" cy="21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6">
                <p14:nvContentPartPr>
                  <p14:cNvPr id="360" name="Ink 359">
                    <a:extLst>
                      <a:ext uri="{FF2B5EF4-FFF2-40B4-BE49-F238E27FC236}">
                        <a16:creationId xmlns:a16="http://schemas.microsoft.com/office/drawing/2014/main" id="{35AA9C92-6A13-D34A-82FC-FE51EF8DE016}"/>
                      </a:ext>
                    </a:extLst>
                  </p14:cNvPr>
                  <p14:cNvContentPartPr/>
                  <p14:nvPr/>
                </p14:nvContentPartPr>
                <p14:xfrm>
                  <a:off x="6693633" y="5891435"/>
                  <a:ext cx="162720" cy="249120"/>
                </p14:xfrm>
              </p:contentPart>
            </mc:Choice>
            <mc:Fallback xmlns="">
              <p:pic>
                <p:nvPicPr>
                  <p:cNvPr id="360" name="Ink 359">
                    <a:extLst>
                      <a:ext uri="{FF2B5EF4-FFF2-40B4-BE49-F238E27FC236}">
                        <a16:creationId xmlns:a16="http://schemas.microsoft.com/office/drawing/2014/main" id="{35AA9C92-6A13-D34A-82FC-FE51EF8DE016}"/>
                      </a:ext>
                    </a:extLst>
                  </p:cNvPr>
                  <p:cNvPicPr/>
                  <p:nvPr/>
                </p:nvPicPr>
                <p:blipFill>
                  <a:blip r:embed="rId427"/>
                  <a:stretch>
                    <a:fillRect/>
                  </a:stretch>
                </p:blipFill>
                <p:spPr>
                  <a:xfrm>
                    <a:off x="6678513" y="5876315"/>
                    <a:ext cx="193320" cy="27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8">
                <p14:nvContentPartPr>
                  <p14:cNvPr id="361" name="Ink 360">
                    <a:extLst>
                      <a:ext uri="{FF2B5EF4-FFF2-40B4-BE49-F238E27FC236}">
                        <a16:creationId xmlns:a16="http://schemas.microsoft.com/office/drawing/2014/main" id="{AD4E919D-9280-2547-B112-AE9756D87FF0}"/>
                      </a:ext>
                    </a:extLst>
                  </p14:cNvPr>
                  <p14:cNvContentPartPr/>
                  <p14:nvPr/>
                </p14:nvContentPartPr>
                <p14:xfrm>
                  <a:off x="6627033" y="6001955"/>
                  <a:ext cx="180000" cy="48960"/>
                </p14:xfrm>
              </p:contentPart>
            </mc:Choice>
            <mc:Fallback xmlns="">
              <p:pic>
                <p:nvPicPr>
                  <p:cNvPr id="361" name="Ink 360">
                    <a:extLst>
                      <a:ext uri="{FF2B5EF4-FFF2-40B4-BE49-F238E27FC236}">
                        <a16:creationId xmlns:a16="http://schemas.microsoft.com/office/drawing/2014/main" id="{AD4E919D-9280-2547-B112-AE9756D87FF0}"/>
                      </a:ext>
                    </a:extLst>
                  </p:cNvPr>
                  <p:cNvPicPr/>
                  <p:nvPr/>
                </p:nvPicPr>
                <p:blipFill>
                  <a:blip r:embed="rId429"/>
                  <a:stretch>
                    <a:fillRect/>
                  </a:stretch>
                </p:blipFill>
                <p:spPr>
                  <a:xfrm>
                    <a:off x="6611913" y="5986475"/>
                    <a:ext cx="210600" cy="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0">
                <p14:nvContentPartPr>
                  <p14:cNvPr id="362" name="Ink 361">
                    <a:extLst>
                      <a:ext uri="{FF2B5EF4-FFF2-40B4-BE49-F238E27FC236}">
                        <a16:creationId xmlns:a16="http://schemas.microsoft.com/office/drawing/2014/main" id="{F97529A1-D859-A445-9D20-A37A2E52B83C}"/>
                      </a:ext>
                    </a:extLst>
                  </p14:cNvPr>
                  <p14:cNvContentPartPr/>
                  <p14:nvPr/>
                </p14:nvContentPartPr>
                <p14:xfrm>
                  <a:off x="6810273" y="5974595"/>
                  <a:ext cx="73080" cy="99720"/>
                </p14:xfrm>
              </p:contentPart>
            </mc:Choice>
            <mc:Fallback xmlns="">
              <p:pic>
                <p:nvPicPr>
                  <p:cNvPr id="362" name="Ink 361">
                    <a:extLst>
                      <a:ext uri="{FF2B5EF4-FFF2-40B4-BE49-F238E27FC236}">
                        <a16:creationId xmlns:a16="http://schemas.microsoft.com/office/drawing/2014/main" id="{F97529A1-D859-A445-9D20-A37A2E52B83C}"/>
                      </a:ext>
                    </a:extLst>
                  </p:cNvPr>
                  <p:cNvPicPr/>
                  <p:nvPr/>
                </p:nvPicPr>
                <p:blipFill>
                  <a:blip r:embed="rId431"/>
                  <a:stretch>
                    <a:fillRect/>
                  </a:stretch>
                </p:blipFill>
                <p:spPr>
                  <a:xfrm>
                    <a:off x="6794793" y="5959115"/>
                    <a:ext cx="103680" cy="12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2">
                <p14:nvContentPartPr>
                  <p14:cNvPr id="363" name="Ink 362">
                    <a:extLst>
                      <a:ext uri="{FF2B5EF4-FFF2-40B4-BE49-F238E27FC236}">
                        <a16:creationId xmlns:a16="http://schemas.microsoft.com/office/drawing/2014/main" id="{5536DEAA-9B9D-6141-935C-5AD4BFE08F4A}"/>
                      </a:ext>
                    </a:extLst>
                  </p14:cNvPr>
                  <p14:cNvContentPartPr/>
                  <p14:nvPr/>
                </p14:nvContentPartPr>
                <p14:xfrm>
                  <a:off x="6948873" y="5966675"/>
                  <a:ext cx="95400" cy="139680"/>
                </p14:xfrm>
              </p:contentPart>
            </mc:Choice>
            <mc:Fallback xmlns="">
              <p:pic>
                <p:nvPicPr>
                  <p:cNvPr id="363" name="Ink 362">
                    <a:extLst>
                      <a:ext uri="{FF2B5EF4-FFF2-40B4-BE49-F238E27FC236}">
                        <a16:creationId xmlns:a16="http://schemas.microsoft.com/office/drawing/2014/main" id="{5536DEAA-9B9D-6141-935C-5AD4BFE08F4A}"/>
                      </a:ext>
                    </a:extLst>
                  </p:cNvPr>
                  <p:cNvPicPr/>
                  <p:nvPr/>
                </p:nvPicPr>
                <p:blipFill>
                  <a:blip r:embed="rId433"/>
                  <a:stretch>
                    <a:fillRect/>
                  </a:stretch>
                </p:blipFill>
                <p:spPr>
                  <a:xfrm>
                    <a:off x="6933393" y="5951555"/>
                    <a:ext cx="125640" cy="17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4">
                <p14:nvContentPartPr>
                  <p14:cNvPr id="364" name="Ink 363">
                    <a:extLst>
                      <a:ext uri="{FF2B5EF4-FFF2-40B4-BE49-F238E27FC236}">
                        <a16:creationId xmlns:a16="http://schemas.microsoft.com/office/drawing/2014/main" id="{97952935-10BE-4748-96E0-A9033E5B1F3A}"/>
                      </a:ext>
                    </a:extLst>
                  </p14:cNvPr>
                  <p14:cNvContentPartPr/>
                  <p14:nvPr/>
                </p14:nvContentPartPr>
                <p14:xfrm>
                  <a:off x="7095033" y="5940395"/>
                  <a:ext cx="300600" cy="116640"/>
                </p14:xfrm>
              </p:contentPart>
            </mc:Choice>
            <mc:Fallback xmlns="">
              <p:pic>
                <p:nvPicPr>
                  <p:cNvPr id="364" name="Ink 363">
                    <a:extLst>
                      <a:ext uri="{FF2B5EF4-FFF2-40B4-BE49-F238E27FC236}">
                        <a16:creationId xmlns:a16="http://schemas.microsoft.com/office/drawing/2014/main" id="{97952935-10BE-4748-96E0-A9033E5B1F3A}"/>
                      </a:ext>
                    </a:extLst>
                  </p:cNvPr>
                  <p:cNvPicPr/>
                  <p:nvPr/>
                </p:nvPicPr>
                <p:blipFill>
                  <a:blip r:embed="rId435"/>
                  <a:stretch>
                    <a:fillRect/>
                  </a:stretch>
                </p:blipFill>
                <p:spPr>
                  <a:xfrm>
                    <a:off x="7079913" y="5924915"/>
                    <a:ext cx="331200" cy="1472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CA63C5-D6B6-1F4F-91C5-18C982F42691}"/>
              </a:ext>
            </a:extLst>
          </p:cNvPr>
          <p:cNvGrpSpPr/>
          <p:nvPr/>
        </p:nvGrpSpPr>
        <p:grpSpPr>
          <a:xfrm>
            <a:off x="435915" y="4861726"/>
            <a:ext cx="1973160" cy="493200"/>
            <a:chOff x="435915" y="4861726"/>
            <a:chExt cx="1973160" cy="493200"/>
          </a:xfrm>
        </p:grpSpPr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3FF20AC2-190C-2941-B566-558682FFABA4}"/>
                </a:ext>
              </a:extLst>
            </p:cNvPr>
            <p:cNvGrpSpPr/>
            <p:nvPr/>
          </p:nvGrpSpPr>
          <p:grpSpPr>
            <a:xfrm>
              <a:off x="435915" y="4861726"/>
              <a:ext cx="1220400" cy="493200"/>
              <a:chOff x="6048873" y="6251435"/>
              <a:chExt cx="1220400" cy="49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36">
                <p14:nvContentPartPr>
                  <p14:cNvPr id="367" name="Ink 366">
                    <a:extLst>
                      <a:ext uri="{FF2B5EF4-FFF2-40B4-BE49-F238E27FC236}">
                        <a16:creationId xmlns:a16="http://schemas.microsoft.com/office/drawing/2014/main" id="{C6955F04-BE42-FC4B-8095-623AC8BBA507}"/>
                      </a:ext>
                    </a:extLst>
                  </p14:cNvPr>
                  <p14:cNvContentPartPr/>
                  <p14:nvPr/>
                </p14:nvContentPartPr>
                <p14:xfrm>
                  <a:off x="6048873" y="6251435"/>
                  <a:ext cx="158760" cy="301320"/>
                </p14:xfrm>
              </p:contentPart>
            </mc:Choice>
            <mc:Fallback xmlns="">
              <p:pic>
                <p:nvPicPr>
                  <p:cNvPr id="367" name="Ink 366">
                    <a:extLst>
                      <a:ext uri="{FF2B5EF4-FFF2-40B4-BE49-F238E27FC236}">
                        <a16:creationId xmlns:a16="http://schemas.microsoft.com/office/drawing/2014/main" id="{C6955F04-BE42-FC4B-8095-623AC8BBA507}"/>
                      </a:ext>
                    </a:extLst>
                  </p:cNvPr>
                  <p:cNvPicPr/>
                  <p:nvPr/>
                </p:nvPicPr>
                <p:blipFill>
                  <a:blip r:embed="rId437"/>
                  <a:stretch>
                    <a:fillRect/>
                  </a:stretch>
                </p:blipFill>
                <p:spPr>
                  <a:xfrm>
                    <a:off x="6033393" y="6236315"/>
                    <a:ext cx="189000" cy="33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8">
                <p14:nvContentPartPr>
                  <p14:cNvPr id="368" name="Ink 367">
                    <a:extLst>
                      <a:ext uri="{FF2B5EF4-FFF2-40B4-BE49-F238E27FC236}">
                        <a16:creationId xmlns:a16="http://schemas.microsoft.com/office/drawing/2014/main" id="{13F01D1F-6812-0E4A-891E-CA215C85F8DE}"/>
                      </a:ext>
                    </a:extLst>
                  </p14:cNvPr>
                  <p14:cNvContentPartPr/>
                  <p14:nvPr/>
                </p14:nvContentPartPr>
                <p14:xfrm>
                  <a:off x="6224913" y="6436475"/>
                  <a:ext cx="135360" cy="117720"/>
                </p14:xfrm>
              </p:contentPart>
            </mc:Choice>
            <mc:Fallback xmlns="">
              <p:pic>
                <p:nvPicPr>
                  <p:cNvPr id="368" name="Ink 367">
                    <a:extLst>
                      <a:ext uri="{FF2B5EF4-FFF2-40B4-BE49-F238E27FC236}">
                        <a16:creationId xmlns:a16="http://schemas.microsoft.com/office/drawing/2014/main" id="{13F01D1F-6812-0E4A-891E-CA215C85F8DE}"/>
                      </a:ext>
                    </a:extLst>
                  </p:cNvPr>
                  <p:cNvPicPr/>
                  <p:nvPr/>
                </p:nvPicPr>
                <p:blipFill>
                  <a:blip r:embed="rId439"/>
                  <a:stretch>
                    <a:fillRect/>
                  </a:stretch>
                </p:blipFill>
                <p:spPr>
                  <a:xfrm>
                    <a:off x="6209793" y="6420995"/>
                    <a:ext cx="165960" cy="14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0">
                <p14:nvContentPartPr>
                  <p14:cNvPr id="369" name="Ink 368">
                    <a:extLst>
                      <a:ext uri="{FF2B5EF4-FFF2-40B4-BE49-F238E27FC236}">
                        <a16:creationId xmlns:a16="http://schemas.microsoft.com/office/drawing/2014/main" id="{FD12E173-D8EE-884A-8F85-F2797C4C2161}"/>
                      </a:ext>
                    </a:extLst>
                  </p14:cNvPr>
                  <p14:cNvContentPartPr/>
                  <p14:nvPr/>
                </p14:nvContentPartPr>
                <p14:xfrm>
                  <a:off x="6389433" y="6402275"/>
                  <a:ext cx="108000" cy="147600"/>
                </p14:xfrm>
              </p:contentPart>
            </mc:Choice>
            <mc:Fallback xmlns="">
              <p:pic>
                <p:nvPicPr>
                  <p:cNvPr id="369" name="Ink 368">
                    <a:extLst>
                      <a:ext uri="{FF2B5EF4-FFF2-40B4-BE49-F238E27FC236}">
                        <a16:creationId xmlns:a16="http://schemas.microsoft.com/office/drawing/2014/main" id="{FD12E173-D8EE-884A-8F85-F2797C4C2161}"/>
                      </a:ext>
                    </a:extLst>
                  </p:cNvPr>
                  <p:cNvPicPr/>
                  <p:nvPr/>
                </p:nvPicPr>
                <p:blipFill>
                  <a:blip r:embed="rId441"/>
                  <a:stretch>
                    <a:fillRect/>
                  </a:stretch>
                </p:blipFill>
                <p:spPr>
                  <a:xfrm>
                    <a:off x="6373953" y="6386795"/>
                    <a:ext cx="138600" cy="17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2">
                <p14:nvContentPartPr>
                  <p14:cNvPr id="370" name="Ink 369">
                    <a:extLst>
                      <a:ext uri="{FF2B5EF4-FFF2-40B4-BE49-F238E27FC236}">
                        <a16:creationId xmlns:a16="http://schemas.microsoft.com/office/drawing/2014/main" id="{91AE4462-730D-BA4C-A4DE-5B64D69B7549}"/>
                      </a:ext>
                    </a:extLst>
                  </p14:cNvPr>
                  <p14:cNvContentPartPr/>
                  <p14:nvPr/>
                </p14:nvContentPartPr>
                <p14:xfrm>
                  <a:off x="6497793" y="6428555"/>
                  <a:ext cx="163800" cy="316080"/>
                </p14:xfrm>
              </p:contentPart>
            </mc:Choice>
            <mc:Fallback xmlns="">
              <p:pic>
                <p:nvPicPr>
                  <p:cNvPr id="370" name="Ink 369">
                    <a:extLst>
                      <a:ext uri="{FF2B5EF4-FFF2-40B4-BE49-F238E27FC236}">
                        <a16:creationId xmlns:a16="http://schemas.microsoft.com/office/drawing/2014/main" id="{91AE4462-730D-BA4C-A4DE-5B64D69B7549}"/>
                      </a:ext>
                    </a:extLst>
                  </p:cNvPr>
                  <p:cNvPicPr/>
                  <p:nvPr/>
                </p:nvPicPr>
                <p:blipFill>
                  <a:blip r:embed="rId443"/>
                  <a:stretch>
                    <a:fillRect/>
                  </a:stretch>
                </p:blipFill>
                <p:spPr>
                  <a:xfrm>
                    <a:off x="6482673" y="6413435"/>
                    <a:ext cx="194400" cy="34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4">
                <p14:nvContentPartPr>
                  <p14:cNvPr id="371" name="Ink 370">
                    <a:extLst>
                      <a:ext uri="{FF2B5EF4-FFF2-40B4-BE49-F238E27FC236}">
                        <a16:creationId xmlns:a16="http://schemas.microsoft.com/office/drawing/2014/main" id="{8A88CEFB-2404-C541-B941-DC34F1FCF7FE}"/>
                      </a:ext>
                    </a:extLst>
                  </p14:cNvPr>
                  <p14:cNvContentPartPr/>
                  <p14:nvPr/>
                </p14:nvContentPartPr>
                <p14:xfrm>
                  <a:off x="6684273" y="6446555"/>
                  <a:ext cx="149040" cy="129600"/>
                </p14:xfrm>
              </p:contentPart>
            </mc:Choice>
            <mc:Fallback xmlns="">
              <p:pic>
                <p:nvPicPr>
                  <p:cNvPr id="371" name="Ink 370">
                    <a:extLst>
                      <a:ext uri="{FF2B5EF4-FFF2-40B4-BE49-F238E27FC236}">
                        <a16:creationId xmlns:a16="http://schemas.microsoft.com/office/drawing/2014/main" id="{8A88CEFB-2404-C541-B941-DC34F1FCF7FE}"/>
                      </a:ext>
                    </a:extLst>
                  </p:cNvPr>
                  <p:cNvPicPr/>
                  <p:nvPr/>
                </p:nvPicPr>
                <p:blipFill>
                  <a:blip r:embed="rId445"/>
                  <a:stretch>
                    <a:fillRect/>
                  </a:stretch>
                </p:blipFill>
                <p:spPr>
                  <a:xfrm>
                    <a:off x="6669153" y="6431435"/>
                    <a:ext cx="179640" cy="16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6">
                <p14:nvContentPartPr>
                  <p14:cNvPr id="372" name="Ink 371">
                    <a:extLst>
                      <a:ext uri="{FF2B5EF4-FFF2-40B4-BE49-F238E27FC236}">
                        <a16:creationId xmlns:a16="http://schemas.microsoft.com/office/drawing/2014/main" id="{E8125497-091D-7641-A6DC-88D53BC65FF3}"/>
                      </a:ext>
                    </a:extLst>
                  </p14:cNvPr>
                  <p14:cNvContentPartPr/>
                  <p14:nvPr/>
                </p14:nvContentPartPr>
                <p14:xfrm>
                  <a:off x="6880473" y="6443315"/>
                  <a:ext cx="122760" cy="105480"/>
                </p14:xfrm>
              </p:contentPart>
            </mc:Choice>
            <mc:Fallback xmlns="">
              <p:pic>
                <p:nvPicPr>
                  <p:cNvPr id="372" name="Ink 371">
                    <a:extLst>
                      <a:ext uri="{FF2B5EF4-FFF2-40B4-BE49-F238E27FC236}">
                        <a16:creationId xmlns:a16="http://schemas.microsoft.com/office/drawing/2014/main" id="{E8125497-091D-7641-A6DC-88D53BC65FF3}"/>
                      </a:ext>
                    </a:extLst>
                  </p:cNvPr>
                  <p:cNvPicPr/>
                  <p:nvPr/>
                </p:nvPicPr>
                <p:blipFill>
                  <a:blip r:embed="rId447"/>
                  <a:stretch>
                    <a:fillRect/>
                  </a:stretch>
                </p:blipFill>
                <p:spPr>
                  <a:xfrm>
                    <a:off x="6864993" y="6427835"/>
                    <a:ext cx="153000" cy="13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8">
                <p14:nvContentPartPr>
                  <p14:cNvPr id="373" name="Ink 372">
                    <a:extLst>
                      <a:ext uri="{FF2B5EF4-FFF2-40B4-BE49-F238E27FC236}">
                        <a16:creationId xmlns:a16="http://schemas.microsoft.com/office/drawing/2014/main" id="{0FF41C58-7AF2-DB40-9E5D-286988A30597}"/>
                      </a:ext>
                    </a:extLst>
                  </p14:cNvPr>
                  <p14:cNvContentPartPr/>
                  <p14:nvPr/>
                </p14:nvContentPartPr>
                <p14:xfrm>
                  <a:off x="7083873" y="6454475"/>
                  <a:ext cx="14040" cy="130320"/>
                </p14:xfrm>
              </p:contentPart>
            </mc:Choice>
            <mc:Fallback xmlns="">
              <p:pic>
                <p:nvPicPr>
                  <p:cNvPr id="373" name="Ink 372">
                    <a:extLst>
                      <a:ext uri="{FF2B5EF4-FFF2-40B4-BE49-F238E27FC236}">
                        <a16:creationId xmlns:a16="http://schemas.microsoft.com/office/drawing/2014/main" id="{0FF41C58-7AF2-DB40-9E5D-286988A30597}"/>
                      </a:ext>
                    </a:extLst>
                  </p:cNvPr>
                  <p:cNvPicPr/>
                  <p:nvPr/>
                </p:nvPicPr>
                <p:blipFill>
                  <a:blip r:embed="rId449"/>
                  <a:stretch>
                    <a:fillRect/>
                  </a:stretch>
                </p:blipFill>
                <p:spPr>
                  <a:xfrm>
                    <a:off x="7068753" y="6438995"/>
                    <a:ext cx="44640" cy="16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0">
                <p14:nvContentPartPr>
                  <p14:cNvPr id="374" name="Ink 373">
                    <a:extLst>
                      <a:ext uri="{FF2B5EF4-FFF2-40B4-BE49-F238E27FC236}">
                        <a16:creationId xmlns:a16="http://schemas.microsoft.com/office/drawing/2014/main" id="{7254AA5B-0A5F-A646-929B-D2EF9CD8BB43}"/>
                      </a:ext>
                    </a:extLst>
                  </p14:cNvPr>
                  <p14:cNvContentPartPr/>
                  <p14:nvPr/>
                </p14:nvContentPartPr>
                <p14:xfrm>
                  <a:off x="7095033" y="6355115"/>
                  <a:ext cx="11520" cy="17640"/>
                </p14:xfrm>
              </p:contentPart>
            </mc:Choice>
            <mc:Fallback xmlns="">
              <p:pic>
                <p:nvPicPr>
                  <p:cNvPr id="374" name="Ink 373">
                    <a:extLst>
                      <a:ext uri="{FF2B5EF4-FFF2-40B4-BE49-F238E27FC236}">
                        <a16:creationId xmlns:a16="http://schemas.microsoft.com/office/drawing/2014/main" id="{7254AA5B-0A5F-A646-929B-D2EF9CD8BB43}"/>
                      </a:ext>
                    </a:extLst>
                  </p:cNvPr>
                  <p:cNvPicPr/>
                  <p:nvPr/>
                </p:nvPicPr>
                <p:blipFill>
                  <a:blip r:embed="rId451"/>
                  <a:stretch>
                    <a:fillRect/>
                  </a:stretch>
                </p:blipFill>
                <p:spPr>
                  <a:xfrm>
                    <a:off x="7079913" y="6339995"/>
                    <a:ext cx="42120" cy="4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2">
                <p14:nvContentPartPr>
                  <p14:cNvPr id="375" name="Ink 374">
                    <a:extLst>
                      <a:ext uri="{FF2B5EF4-FFF2-40B4-BE49-F238E27FC236}">
                        <a16:creationId xmlns:a16="http://schemas.microsoft.com/office/drawing/2014/main" id="{F363F33D-C5BB-7345-BF46-14579B6CED2F}"/>
                      </a:ext>
                    </a:extLst>
                  </p14:cNvPr>
                  <p14:cNvContentPartPr/>
                  <p14:nvPr/>
                </p14:nvContentPartPr>
                <p14:xfrm>
                  <a:off x="7176393" y="6478235"/>
                  <a:ext cx="92880" cy="127800"/>
                </p14:xfrm>
              </p:contentPart>
            </mc:Choice>
            <mc:Fallback xmlns="">
              <p:pic>
                <p:nvPicPr>
                  <p:cNvPr id="375" name="Ink 374">
                    <a:extLst>
                      <a:ext uri="{FF2B5EF4-FFF2-40B4-BE49-F238E27FC236}">
                        <a16:creationId xmlns:a16="http://schemas.microsoft.com/office/drawing/2014/main" id="{F363F33D-C5BB-7345-BF46-14579B6CED2F}"/>
                      </a:ext>
                    </a:extLst>
                  </p:cNvPr>
                  <p:cNvPicPr/>
                  <p:nvPr/>
                </p:nvPicPr>
                <p:blipFill>
                  <a:blip r:embed="rId453"/>
                  <a:stretch>
                    <a:fillRect/>
                  </a:stretch>
                </p:blipFill>
                <p:spPr>
                  <a:xfrm>
                    <a:off x="7160913" y="6463115"/>
                    <a:ext cx="123120" cy="158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B484B841-7946-EB42-8229-F200C054498E}"/>
                </a:ext>
              </a:extLst>
            </p:cNvPr>
            <p:cNvGrpSpPr/>
            <p:nvPr/>
          </p:nvGrpSpPr>
          <p:grpSpPr>
            <a:xfrm>
              <a:off x="1939635" y="4997806"/>
              <a:ext cx="469440" cy="328680"/>
              <a:chOff x="7552593" y="6387515"/>
              <a:chExt cx="469440" cy="328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54">
                <p14:nvContentPartPr>
                  <p14:cNvPr id="377" name="Ink 376">
                    <a:extLst>
                      <a:ext uri="{FF2B5EF4-FFF2-40B4-BE49-F238E27FC236}">
                        <a16:creationId xmlns:a16="http://schemas.microsoft.com/office/drawing/2014/main" id="{274BDD5B-035C-9D4B-BBF9-FA247A467080}"/>
                      </a:ext>
                    </a:extLst>
                  </p14:cNvPr>
                  <p14:cNvContentPartPr/>
                  <p14:nvPr/>
                </p14:nvContentPartPr>
                <p14:xfrm>
                  <a:off x="7552593" y="6395435"/>
                  <a:ext cx="189360" cy="153360"/>
                </p14:xfrm>
              </p:contentPart>
            </mc:Choice>
            <mc:Fallback xmlns="">
              <p:pic>
                <p:nvPicPr>
                  <p:cNvPr id="377" name="Ink 376">
                    <a:extLst>
                      <a:ext uri="{FF2B5EF4-FFF2-40B4-BE49-F238E27FC236}">
                        <a16:creationId xmlns:a16="http://schemas.microsoft.com/office/drawing/2014/main" id="{274BDD5B-035C-9D4B-BBF9-FA247A467080}"/>
                      </a:ext>
                    </a:extLst>
                  </p:cNvPr>
                  <p:cNvPicPr/>
                  <p:nvPr/>
                </p:nvPicPr>
                <p:blipFill>
                  <a:blip r:embed="rId455"/>
                  <a:stretch>
                    <a:fillRect/>
                  </a:stretch>
                </p:blipFill>
                <p:spPr>
                  <a:xfrm>
                    <a:off x="7537473" y="6379955"/>
                    <a:ext cx="219960" cy="18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6">
                <p14:nvContentPartPr>
                  <p14:cNvPr id="378" name="Ink 377">
                    <a:extLst>
                      <a:ext uri="{FF2B5EF4-FFF2-40B4-BE49-F238E27FC236}">
                        <a16:creationId xmlns:a16="http://schemas.microsoft.com/office/drawing/2014/main" id="{9E80511E-1467-D849-8B4D-758C33C88F99}"/>
                      </a:ext>
                    </a:extLst>
                  </p14:cNvPr>
                  <p14:cNvContentPartPr/>
                  <p14:nvPr/>
                </p14:nvContentPartPr>
                <p14:xfrm>
                  <a:off x="7763193" y="6387515"/>
                  <a:ext cx="139680" cy="328680"/>
                </p14:xfrm>
              </p:contentPart>
            </mc:Choice>
            <mc:Fallback xmlns="">
              <p:pic>
                <p:nvPicPr>
                  <p:cNvPr id="378" name="Ink 377">
                    <a:extLst>
                      <a:ext uri="{FF2B5EF4-FFF2-40B4-BE49-F238E27FC236}">
                        <a16:creationId xmlns:a16="http://schemas.microsoft.com/office/drawing/2014/main" id="{9E80511E-1467-D849-8B4D-758C33C88F99}"/>
                      </a:ext>
                    </a:extLst>
                  </p:cNvPr>
                  <p:cNvPicPr/>
                  <p:nvPr/>
                </p:nvPicPr>
                <p:blipFill>
                  <a:blip r:embed="rId457"/>
                  <a:stretch>
                    <a:fillRect/>
                  </a:stretch>
                </p:blipFill>
                <p:spPr>
                  <a:xfrm>
                    <a:off x="7747713" y="6372395"/>
                    <a:ext cx="170280" cy="35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8">
                <p14:nvContentPartPr>
                  <p14:cNvPr id="380" name="Ink 379">
                    <a:extLst>
                      <a:ext uri="{FF2B5EF4-FFF2-40B4-BE49-F238E27FC236}">
                        <a16:creationId xmlns:a16="http://schemas.microsoft.com/office/drawing/2014/main" id="{B11C202D-7E16-4344-83A1-4A5F1E916A79}"/>
                      </a:ext>
                    </a:extLst>
                  </p14:cNvPr>
                  <p14:cNvContentPartPr/>
                  <p14:nvPr/>
                </p14:nvContentPartPr>
                <p14:xfrm>
                  <a:off x="8019873" y="6542315"/>
                  <a:ext cx="2160" cy="9000"/>
                </p14:xfrm>
              </p:contentPart>
            </mc:Choice>
            <mc:Fallback xmlns="">
              <p:pic>
                <p:nvPicPr>
                  <p:cNvPr id="380" name="Ink 379">
                    <a:extLst>
                      <a:ext uri="{FF2B5EF4-FFF2-40B4-BE49-F238E27FC236}">
                        <a16:creationId xmlns:a16="http://schemas.microsoft.com/office/drawing/2014/main" id="{B11C202D-7E16-4344-83A1-4A5F1E916A79}"/>
                      </a:ext>
                    </a:extLst>
                  </p:cNvPr>
                  <p:cNvPicPr/>
                  <p:nvPr/>
                </p:nvPicPr>
                <p:blipFill>
                  <a:blip r:embed="rId459"/>
                  <a:stretch>
                    <a:fillRect/>
                  </a:stretch>
                </p:blipFill>
                <p:spPr>
                  <a:xfrm>
                    <a:off x="8004393" y="6527195"/>
                    <a:ext cx="32760" cy="392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A94C7E5-7089-2243-8F81-7DEDAEE2C797}"/>
              </a:ext>
            </a:extLst>
          </p:cNvPr>
          <p:cNvPicPr>
            <a:picLocks noChangeAspect="1"/>
          </p:cNvPicPr>
          <p:nvPr/>
        </p:nvPicPr>
        <p:blipFill>
          <a:blip r:embed="rId460"/>
          <a:stretch>
            <a:fillRect/>
          </a:stretch>
        </p:blipFill>
        <p:spPr>
          <a:xfrm>
            <a:off x="2730984" y="1791213"/>
            <a:ext cx="3136900" cy="3556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FA29EFF-ACA1-EA42-947D-DEB545F292D6}"/>
              </a:ext>
            </a:extLst>
          </p:cNvPr>
          <p:cNvPicPr>
            <a:picLocks noChangeAspect="1"/>
          </p:cNvPicPr>
          <p:nvPr/>
        </p:nvPicPr>
        <p:blipFill>
          <a:blip r:embed="rId461"/>
          <a:stretch>
            <a:fillRect/>
          </a:stretch>
        </p:blipFill>
        <p:spPr>
          <a:xfrm>
            <a:off x="2157993" y="4258773"/>
            <a:ext cx="4660900" cy="4953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75794-5EB7-7944-8D48-72E785C2932B}"/>
              </a:ext>
            </a:extLst>
          </p:cNvPr>
          <p:cNvGrpSpPr/>
          <p:nvPr/>
        </p:nvGrpSpPr>
        <p:grpSpPr>
          <a:xfrm>
            <a:off x="4636233" y="2212330"/>
            <a:ext cx="2003760" cy="255960"/>
            <a:chOff x="4636233" y="2212330"/>
            <a:chExt cx="2003760" cy="255960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3B21CE1-A49F-784F-850B-A0ECDAB35AFF}"/>
                </a:ext>
              </a:extLst>
            </p:cNvPr>
            <p:cNvGrpSpPr/>
            <p:nvPr/>
          </p:nvGrpSpPr>
          <p:grpSpPr>
            <a:xfrm>
              <a:off x="4636233" y="2212330"/>
              <a:ext cx="511560" cy="155880"/>
              <a:chOff x="3293664" y="2248950"/>
              <a:chExt cx="511560" cy="155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2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38C6A04B-D931-5B43-8DDF-2E317F85D6FE}"/>
                      </a:ext>
                    </a:extLst>
                  </p14:cNvPr>
                  <p14:cNvContentPartPr/>
                  <p14:nvPr/>
                </p14:nvContentPartPr>
                <p14:xfrm>
                  <a:off x="3293664" y="2277030"/>
                  <a:ext cx="27720" cy="8424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38C6A04B-D931-5B43-8DDF-2E317F85D6FE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3278184" y="2261910"/>
                    <a:ext cx="58320" cy="11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3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DC748242-AD62-294B-A1EC-92D7E7548647}"/>
                      </a:ext>
                    </a:extLst>
                  </p14:cNvPr>
                  <p14:cNvContentPartPr/>
                  <p14:nvPr/>
                </p14:nvContentPartPr>
                <p14:xfrm>
                  <a:off x="3296904" y="2248950"/>
                  <a:ext cx="132840" cy="11484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DC748242-AD62-294B-A1EC-92D7E7548647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3281784" y="2233470"/>
                    <a:ext cx="163440" cy="14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4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44CC26F5-0EBD-5046-95D6-4DD22FC399F1}"/>
                      </a:ext>
                    </a:extLst>
                  </p14:cNvPr>
                  <p14:cNvContentPartPr/>
                  <p14:nvPr/>
                </p14:nvContentPartPr>
                <p14:xfrm>
                  <a:off x="3415704" y="2338590"/>
                  <a:ext cx="389520" cy="6624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44CC26F5-0EBD-5046-95D6-4DD22FC399F1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3400584" y="2323470"/>
                    <a:ext cx="420120" cy="968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97076ED-DFF4-034C-8CD7-D398F94A1873}"/>
                </a:ext>
              </a:extLst>
            </p:cNvPr>
            <p:cNvGrpSpPr/>
            <p:nvPr/>
          </p:nvGrpSpPr>
          <p:grpSpPr>
            <a:xfrm>
              <a:off x="5307192" y="2226730"/>
              <a:ext cx="1332801" cy="241560"/>
              <a:chOff x="5307192" y="2226730"/>
              <a:chExt cx="1332801" cy="241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5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703193AC-CF5F-B24A-9FD7-53E0799992B4}"/>
                      </a:ext>
                    </a:extLst>
                  </p14:cNvPr>
                  <p14:cNvContentPartPr/>
                  <p14:nvPr/>
                </p14:nvContentPartPr>
                <p14:xfrm>
                  <a:off x="5307192" y="2275071"/>
                  <a:ext cx="175680" cy="15876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703193AC-CF5F-B24A-9FD7-53E0799992B4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5297832" y="2265711"/>
                    <a:ext cx="194400" cy="17748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854DBC03-C121-F042-943B-57D975FDB6FD}"/>
                  </a:ext>
                </a:extLst>
              </p:cNvPr>
              <p:cNvGrpSpPr/>
              <p:nvPr/>
            </p:nvGrpSpPr>
            <p:grpSpPr>
              <a:xfrm>
                <a:off x="5548833" y="2226730"/>
                <a:ext cx="1091160" cy="241560"/>
                <a:chOff x="4206264" y="2263350"/>
                <a:chExt cx="1091160" cy="241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66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E4461DA0-77F8-5841-A97E-642F5A70B0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09864" y="2382150"/>
                    <a:ext cx="16560" cy="7992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E4461DA0-77F8-5841-A97E-642F5A70B042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4194384" y="2367030"/>
                      <a:ext cx="47160" cy="110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7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56E7121A-3C07-CC43-A994-4F43BAD3CC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06264" y="2302590"/>
                    <a:ext cx="3960" cy="900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56E7121A-3C07-CC43-A994-4F43BAD3CC33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4191144" y="2287470"/>
                      <a:ext cx="34200" cy="39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8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C5D9EB7C-CF03-6840-A1DF-BDFCAB5FCA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63504" y="2380350"/>
                    <a:ext cx="99720" cy="7740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C5D9EB7C-CF03-6840-A1DF-BDFCAB5FCAF6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4248384" y="2365230"/>
                      <a:ext cx="129960" cy="10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9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86835012-75EE-0145-A79C-81D63ECB1F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374024" y="2369550"/>
                    <a:ext cx="90360" cy="9720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86835012-75EE-0145-A79C-81D63ECB1F92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4358544" y="2354070"/>
                      <a:ext cx="120600" cy="127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0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82D32E84-5BB4-3F4C-AA26-6DD01887D7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06504" y="2390790"/>
                    <a:ext cx="11160" cy="489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82D32E84-5BB4-3F4C-AA26-6DD01887D70C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4491384" y="2375670"/>
                      <a:ext cx="41400" cy="79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1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3BC0B218-FCB4-0A4E-BB28-CE962BDD7F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92104" y="2317350"/>
                    <a:ext cx="23400" cy="2448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3BC0B218-FCB4-0A4E-BB28-CE962BDD7FA1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4476624" y="2301870"/>
                      <a:ext cx="54000" cy="54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2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64EA5FAF-DE3F-214D-AD16-C98F77F2AC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2904" y="2359830"/>
                    <a:ext cx="28440" cy="1450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64EA5FAF-DE3F-214D-AD16-C98F77F2ACA0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4577784" y="2344710"/>
                      <a:ext cx="59040" cy="175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3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38A72AD7-1DBA-1947-8B74-77A094A071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72384" y="2334270"/>
                    <a:ext cx="75600" cy="9540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38A72AD7-1DBA-1947-8B74-77A094A0712B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4557264" y="2319150"/>
                      <a:ext cx="106200" cy="125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4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48EB5008-28E3-C947-920C-CED0AF8CED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0584" y="2368470"/>
                    <a:ext cx="157680" cy="8676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48EB5008-28E3-C947-920C-CED0AF8CED13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4645104" y="2353350"/>
                      <a:ext cx="188280" cy="117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5">
                  <p14:nvContentPartPr>
                    <p14:cNvPr id="107" name="Ink 106">
                      <a:extLst>
                        <a:ext uri="{FF2B5EF4-FFF2-40B4-BE49-F238E27FC236}">
                          <a16:creationId xmlns:a16="http://schemas.microsoft.com/office/drawing/2014/main" id="{7868D09F-DE52-1A42-9D2E-CAAA7E6F6C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69304" y="2341110"/>
                    <a:ext cx="161280" cy="22680"/>
                  </p14:xfrm>
                </p:contentPart>
              </mc:Choice>
              <mc:Fallback xmlns="">
                <p:pic>
                  <p:nvPicPr>
                    <p:cNvPr id="107" name="Ink 106">
                      <a:extLst>
                        <a:ext uri="{FF2B5EF4-FFF2-40B4-BE49-F238E27FC236}">
                          <a16:creationId xmlns:a16="http://schemas.microsoft.com/office/drawing/2014/main" id="{7868D09F-DE52-1A42-9D2E-CAAA7E6F6C57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4753824" y="2325990"/>
                      <a:ext cx="191520" cy="53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6">
                  <p14:nvContentPartPr>
                    <p14:cNvPr id="108" name="Ink 107">
                      <a:extLst>
                        <a:ext uri="{FF2B5EF4-FFF2-40B4-BE49-F238E27FC236}">
                          <a16:creationId xmlns:a16="http://schemas.microsoft.com/office/drawing/2014/main" id="{1570593F-8730-454E-B1F5-8688174D0F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44544" y="2295750"/>
                    <a:ext cx="45000" cy="143280"/>
                  </p14:xfrm>
                </p:contentPart>
              </mc:Choice>
              <mc:Fallback xmlns="">
                <p:pic>
                  <p:nvPicPr>
                    <p:cNvPr id="108" name="Ink 107">
                      <a:extLst>
                        <a:ext uri="{FF2B5EF4-FFF2-40B4-BE49-F238E27FC236}">
                          <a16:creationId xmlns:a16="http://schemas.microsoft.com/office/drawing/2014/main" id="{1570593F-8730-454E-B1F5-8688174D0F02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4829064" y="2280630"/>
                      <a:ext cx="75240" cy="173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7">
                  <p14:nvContentPartPr>
                    <p14:cNvPr id="109" name="Ink 108">
                      <a:extLst>
                        <a:ext uri="{FF2B5EF4-FFF2-40B4-BE49-F238E27FC236}">
                          <a16:creationId xmlns:a16="http://schemas.microsoft.com/office/drawing/2014/main" id="{A17C43CA-78AF-334A-94E6-7B5E8327BA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55784" y="2377110"/>
                    <a:ext cx="7920" cy="59400"/>
                  </p14:xfrm>
                </p:contentPart>
              </mc:Choice>
              <mc:Fallback xmlns="">
                <p:pic>
                  <p:nvPicPr>
                    <p:cNvPr id="109" name="Ink 108">
                      <a:extLst>
                        <a:ext uri="{FF2B5EF4-FFF2-40B4-BE49-F238E27FC236}">
                          <a16:creationId xmlns:a16="http://schemas.microsoft.com/office/drawing/2014/main" id="{A17C43CA-78AF-334A-94E6-7B5E8327BA49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4940304" y="2361990"/>
                      <a:ext cx="38520" cy="90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8">
                  <p14:nvContentPartPr>
                    <p14:cNvPr id="110" name="Ink 109">
                      <a:extLst>
                        <a:ext uri="{FF2B5EF4-FFF2-40B4-BE49-F238E27FC236}">
                          <a16:creationId xmlns:a16="http://schemas.microsoft.com/office/drawing/2014/main" id="{EAB7AF2A-EE40-E544-B189-E005C6E3A0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46064" y="2263350"/>
                    <a:ext cx="18360" cy="54360"/>
                  </p14:xfrm>
                </p:contentPart>
              </mc:Choice>
              <mc:Fallback xmlns="">
                <p:pic>
                  <p:nvPicPr>
                    <p:cNvPr id="110" name="Ink 109">
                      <a:extLst>
                        <a:ext uri="{FF2B5EF4-FFF2-40B4-BE49-F238E27FC236}">
                          <a16:creationId xmlns:a16="http://schemas.microsoft.com/office/drawing/2014/main" id="{EAB7AF2A-EE40-E544-B189-E005C6E3A083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4930944" y="2248230"/>
                      <a:ext cx="48960" cy="84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9">
                  <p14:nvContentPartPr>
                    <p14:cNvPr id="111" name="Ink 110">
                      <a:extLst>
                        <a:ext uri="{FF2B5EF4-FFF2-40B4-BE49-F238E27FC236}">
                          <a16:creationId xmlns:a16="http://schemas.microsoft.com/office/drawing/2014/main" id="{FD3A979B-16BC-9447-AAD5-F66A53C08C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92504" y="2338590"/>
                    <a:ext cx="74880" cy="84240"/>
                  </p14:xfrm>
                </p:contentPart>
              </mc:Choice>
              <mc:Fallback xmlns="">
                <p:pic>
                  <p:nvPicPr>
                    <p:cNvPr id="111" name="Ink 110">
                      <a:extLst>
                        <a:ext uri="{FF2B5EF4-FFF2-40B4-BE49-F238E27FC236}">
                          <a16:creationId xmlns:a16="http://schemas.microsoft.com/office/drawing/2014/main" id="{FD3A979B-16BC-9447-AAD5-F66A53C08C87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4977024" y="2323470"/>
                      <a:ext cx="105120" cy="114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0">
                  <p14:nvContentPartPr>
                    <p14:cNvPr id="112" name="Ink 111">
                      <a:extLst>
                        <a:ext uri="{FF2B5EF4-FFF2-40B4-BE49-F238E27FC236}">
                          <a16:creationId xmlns:a16="http://schemas.microsoft.com/office/drawing/2014/main" id="{2E08AE3E-8090-7940-B03F-DBA5245C5B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35424" y="2331030"/>
                    <a:ext cx="162000" cy="91080"/>
                  </p14:xfrm>
                </p:contentPart>
              </mc:Choice>
              <mc:Fallback xmlns="">
                <p:pic>
                  <p:nvPicPr>
                    <p:cNvPr id="112" name="Ink 111">
                      <a:extLst>
                        <a:ext uri="{FF2B5EF4-FFF2-40B4-BE49-F238E27FC236}">
                          <a16:creationId xmlns:a16="http://schemas.microsoft.com/office/drawing/2014/main" id="{2E08AE3E-8090-7940-B03F-DBA5245C5BC2}"/>
                        </a:ext>
                      </a:extLst>
                    </p:cNvPr>
                    <p:cNvPicPr/>
                    <p:nvPr/>
                  </p:nvPicPr>
                  <p:blipFill>
                    <a:blip r:embed="rId133"/>
                    <a:stretch>
                      <a:fillRect/>
                    </a:stretch>
                  </p:blipFill>
                  <p:spPr>
                    <a:xfrm>
                      <a:off x="5119944" y="2315550"/>
                      <a:ext cx="192600" cy="1216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25F338E-2F9C-B44D-A0EC-F8198EF8238B}"/>
              </a:ext>
            </a:extLst>
          </p:cNvPr>
          <p:cNvGrpSpPr/>
          <p:nvPr/>
        </p:nvGrpSpPr>
        <p:grpSpPr>
          <a:xfrm>
            <a:off x="5749644" y="1300354"/>
            <a:ext cx="2242440" cy="411480"/>
            <a:chOff x="5749644" y="1300354"/>
            <a:chExt cx="224244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559D292-D0D4-5D4A-9E3E-87BAF5E3F12A}"/>
                    </a:ext>
                  </a:extLst>
                </p14:cNvPr>
                <p14:cNvContentPartPr/>
                <p14:nvPr/>
              </p14:nvContentPartPr>
              <p14:xfrm>
                <a:off x="5749644" y="1569634"/>
                <a:ext cx="94320" cy="142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559D292-D0D4-5D4A-9E3E-87BAF5E3F12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740284" y="1560274"/>
                  <a:ext cx="113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11C0B07-0BAD-464D-B990-77D3B8A95D3B}"/>
                    </a:ext>
                  </a:extLst>
                </p14:cNvPr>
                <p14:cNvContentPartPr/>
                <p14:nvPr/>
              </p14:nvContentPartPr>
              <p14:xfrm>
                <a:off x="5841084" y="1509874"/>
                <a:ext cx="265680" cy="167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11C0B07-0BAD-464D-B990-77D3B8A95D3B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831711" y="1500534"/>
                  <a:ext cx="284425" cy="1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4D07AA4-9E71-794B-9B11-502EA8315012}"/>
                    </a:ext>
                  </a:extLst>
                </p14:cNvPr>
                <p14:cNvContentPartPr/>
                <p14:nvPr/>
              </p14:nvContentPartPr>
              <p14:xfrm>
                <a:off x="7487724" y="1300354"/>
                <a:ext cx="55800" cy="232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4D07AA4-9E71-794B-9B11-502EA831501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478364" y="1290994"/>
                  <a:ext cx="74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A10C13C-DEB9-E248-838C-6E958CC2C9C1}"/>
                    </a:ext>
                  </a:extLst>
                </p14:cNvPr>
                <p14:cNvContentPartPr/>
                <p14:nvPr/>
              </p14:nvContentPartPr>
              <p14:xfrm>
                <a:off x="7411764" y="1393594"/>
                <a:ext cx="162000" cy="42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A10C13C-DEB9-E248-838C-6E958CC2C9C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402425" y="1384313"/>
                  <a:ext cx="180678" cy="606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BFFA624-B71B-BD49-BA12-B4BAB3A55A54}"/>
                    </a:ext>
                  </a:extLst>
                </p14:cNvPr>
                <p14:cNvContentPartPr/>
                <p14:nvPr/>
              </p14:nvContentPartPr>
              <p14:xfrm>
                <a:off x="7577724" y="1406194"/>
                <a:ext cx="46440" cy="113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BFFA624-B71B-BD49-BA12-B4BAB3A55A5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568436" y="1396834"/>
                  <a:ext cx="65016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CCF5646-E629-F248-B9D0-A4ACEA47B047}"/>
                    </a:ext>
                  </a:extLst>
                </p14:cNvPr>
                <p14:cNvContentPartPr/>
                <p14:nvPr/>
              </p14:nvContentPartPr>
              <p14:xfrm>
                <a:off x="7677804" y="1400434"/>
                <a:ext cx="87480" cy="113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CCF5646-E629-F248-B9D0-A4ACEA47B04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668482" y="1391074"/>
                  <a:ext cx="106123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3707114-D260-2743-8032-926CB3887FEF}"/>
                    </a:ext>
                  </a:extLst>
                </p14:cNvPr>
                <p14:cNvContentPartPr/>
                <p14:nvPr/>
              </p14:nvContentPartPr>
              <p14:xfrm>
                <a:off x="7767444" y="1406194"/>
                <a:ext cx="224640" cy="111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3707114-D260-2743-8032-926CB3887FE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758069" y="1396834"/>
                  <a:ext cx="24339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3616760-40BB-E843-AB36-3DA8A93D1191}"/>
                    </a:ext>
                  </a:extLst>
                </p14:cNvPr>
                <p14:cNvContentPartPr/>
                <p14:nvPr/>
              </p14:nvContentPartPr>
              <p14:xfrm>
                <a:off x="6178771" y="1395971"/>
                <a:ext cx="70688" cy="107824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3616760-40BB-E843-AB36-3DA8A93D1191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169442" y="1386626"/>
                  <a:ext cx="88988" cy="1265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65B8DB8-CEDB-9A4E-9304-2D2F26AD4C33}"/>
                    </a:ext>
                  </a:extLst>
                </p14:cNvPr>
                <p14:cNvContentPartPr/>
                <p14:nvPr/>
              </p14:nvContentPartPr>
              <p14:xfrm>
                <a:off x="6224844" y="1320851"/>
                <a:ext cx="15148" cy="12605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65B8DB8-CEDB-9A4E-9304-2D2F26AD4C3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215467" y="1311747"/>
                  <a:ext cx="33903" cy="30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904E3C4-3086-1B4D-935D-24EFC8F79027}"/>
                    </a:ext>
                  </a:extLst>
                </p14:cNvPr>
                <p14:cNvContentPartPr/>
                <p14:nvPr/>
              </p14:nvContentPartPr>
              <p14:xfrm>
                <a:off x="6275756" y="1398526"/>
                <a:ext cx="79945" cy="103396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904E3C4-3086-1B4D-935D-24EFC8F7902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266435" y="1389192"/>
                  <a:ext cx="98587" cy="122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EFC16B5-7467-9D43-81BB-1DEDF0CB12E3}"/>
                    </a:ext>
                  </a:extLst>
                </p14:cNvPr>
                <p14:cNvContentPartPr/>
                <p14:nvPr/>
              </p14:nvContentPartPr>
              <p14:xfrm>
                <a:off x="6403247" y="1391543"/>
                <a:ext cx="111922" cy="9709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EFC16B5-7467-9D43-81BB-1DEDF0CB12E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393920" y="1382194"/>
                  <a:ext cx="130217" cy="284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3BE340F-58D0-DE4E-89DD-76395B9AEB60}"/>
                    </a:ext>
                  </a:extLst>
                </p14:cNvPr>
                <p14:cNvContentPartPr/>
                <p14:nvPr/>
              </p14:nvContentPartPr>
              <p14:xfrm>
                <a:off x="6450162" y="1317615"/>
                <a:ext cx="72160" cy="174257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3BE340F-58D0-DE4E-89DD-76395B9AEB60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440828" y="1308273"/>
                  <a:ext cx="90828" cy="192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7E663A6-EC65-374C-BDC2-7CA5FA669169}"/>
                    </a:ext>
                  </a:extLst>
                </p14:cNvPr>
                <p14:cNvContentPartPr/>
                <p14:nvPr/>
              </p14:nvContentPartPr>
              <p14:xfrm>
                <a:off x="6534524" y="1402955"/>
                <a:ext cx="90043" cy="107144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7E663A6-EC65-374C-BDC2-7CA5FA66916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525197" y="1393607"/>
                  <a:ext cx="108697" cy="12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889BE17-5796-8446-850A-260BA2C9DCC2}"/>
                    </a:ext>
                  </a:extLst>
                </p14:cNvPr>
                <p14:cNvContentPartPr/>
                <p14:nvPr/>
              </p14:nvContentPartPr>
              <p14:xfrm>
                <a:off x="6665802" y="1395460"/>
                <a:ext cx="96354" cy="101522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889BE17-5796-8446-850A-260BA2C9DCC2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656454" y="1386100"/>
                  <a:ext cx="115050" cy="120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8A3AC5A-9215-A343-8A66-DC9A0B46339A}"/>
                    </a:ext>
                  </a:extLst>
                </p14:cNvPr>
                <p14:cNvContentPartPr/>
                <p14:nvPr/>
              </p14:nvContentPartPr>
              <p14:xfrm>
                <a:off x="6808230" y="1392223"/>
                <a:ext cx="2524" cy="113446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8A3AC5A-9215-A343-8A66-DC9A0B46339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800027" y="1382889"/>
                  <a:ext cx="18615" cy="1321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4E4AE51-3F37-A34B-89F8-3053AEE6EDBF}"/>
                    </a:ext>
                  </a:extLst>
                </p14:cNvPr>
                <p14:cNvContentPartPr/>
                <p14:nvPr/>
              </p14:nvContentPartPr>
              <p14:xfrm>
                <a:off x="6826112" y="1405510"/>
                <a:ext cx="79945" cy="102033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4E4AE51-3F37-A34B-89F8-3053AEE6EDB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816791" y="1396169"/>
                  <a:ext cx="98587" cy="120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36A4574-5452-A441-98C7-2315BD5D16F1}"/>
                    </a:ext>
                  </a:extLst>
                </p14:cNvPr>
                <p14:cNvContentPartPr/>
                <p14:nvPr/>
              </p14:nvContentPartPr>
              <p14:xfrm>
                <a:off x="6949605" y="1411813"/>
                <a:ext cx="141797" cy="89428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36A4574-5452-A441-98C7-2315BD5D16F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940248" y="1402475"/>
                  <a:ext cx="160511" cy="108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5E21FD4-BE33-934B-A2D1-A3A4ED2D71EA}"/>
                    </a:ext>
                  </a:extLst>
                </p14:cNvPr>
                <p14:cNvContentPartPr/>
                <p14:nvPr/>
              </p14:nvContentPartPr>
              <p14:xfrm>
                <a:off x="7114754" y="1318126"/>
                <a:ext cx="99510" cy="183796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5E21FD4-BE33-934B-A2D1-A3A4ED2D71E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105414" y="1308774"/>
                  <a:ext cx="118191" cy="202499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7955E-EFD8-DA4B-A42D-D2A57EAD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007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/>
          </a:bodyPr>
          <a:lstStyle/>
          <a:p>
            <a:r>
              <a:rPr lang="en-US" altLang="ja-JP" dirty="0"/>
              <a:t>Method 1: Fluctuation injection</a:t>
            </a:r>
            <a:endParaRPr lang="ja-JP" altLang="en-US" dirty="0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503948"/>
          </a:xfrm>
        </p:spPr>
        <p:txBody>
          <a:bodyPr>
            <a:no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FFFF00"/>
                </a:solidFill>
                <a:cs typeface="Tahoma"/>
              </a:rPr>
              <a:t>Most suitable example: 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Tahoma"/>
              </a:rPr>
              <a:t>Circuit noise analysis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Tahoma"/>
              </a:rPr>
              <a:t>RC circuit:</a:t>
            </a:r>
            <a:endParaRPr lang="en-US" sz="2400" b="1" dirty="0">
              <a:solidFill>
                <a:schemeClr val="tx1">
                  <a:lumMod val="95000"/>
                </a:schemeClr>
              </a:solidFill>
              <a:latin typeface="+mj-lt"/>
              <a:sym typeface="Gill Sans SemiBold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D741DF-96D6-A243-910F-638522B55D97}"/>
              </a:ext>
            </a:extLst>
          </p:cNvPr>
          <p:cNvGrpSpPr/>
          <p:nvPr/>
        </p:nvGrpSpPr>
        <p:grpSpPr>
          <a:xfrm>
            <a:off x="587957" y="2572512"/>
            <a:ext cx="1649880" cy="2918160"/>
            <a:chOff x="849164" y="2885627"/>
            <a:chExt cx="1649880" cy="29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FE23B72-3408-564B-9D8B-C72C3B177F39}"/>
                    </a:ext>
                  </a:extLst>
                </p14:cNvPr>
                <p14:cNvContentPartPr/>
                <p14:nvPr/>
              </p14:nvContentPartPr>
              <p14:xfrm>
                <a:off x="849164" y="2886707"/>
                <a:ext cx="399960" cy="2917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FE23B72-3408-564B-9D8B-C72C3B177F3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4044" y="2871587"/>
                  <a:ext cx="430560" cy="29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D85BF42-0A80-6045-A176-C59AAD87630C}"/>
                    </a:ext>
                  </a:extLst>
                </p14:cNvPr>
                <p14:cNvContentPartPr/>
                <p14:nvPr/>
              </p14:nvContentPartPr>
              <p14:xfrm>
                <a:off x="1063364" y="2885627"/>
                <a:ext cx="1206000" cy="1030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D85BF42-0A80-6045-A176-C59AAD87630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8244" y="2870147"/>
                  <a:ext cx="1236600" cy="10605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159CDC2-F5F8-C946-8B71-12A6F57A78B7}"/>
                </a:ext>
              </a:extLst>
            </p:cNvPr>
            <p:cNvGrpSpPr/>
            <p:nvPr/>
          </p:nvGrpSpPr>
          <p:grpSpPr>
            <a:xfrm>
              <a:off x="1947884" y="3909827"/>
              <a:ext cx="551160" cy="1882800"/>
              <a:chOff x="1947884" y="3909827"/>
              <a:chExt cx="551160" cy="1882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DE589678-2A9D-7441-A59C-458CC6396337}"/>
                      </a:ext>
                    </a:extLst>
                  </p14:cNvPr>
                  <p14:cNvContentPartPr/>
                  <p14:nvPr/>
                </p14:nvContentPartPr>
                <p14:xfrm>
                  <a:off x="1947884" y="3909827"/>
                  <a:ext cx="551160" cy="72684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DE589678-2A9D-7441-A59C-458CC639633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932404" y="3894707"/>
                    <a:ext cx="581400" cy="75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3E9206E5-8808-204E-8911-4FD69071E2CF}"/>
                      </a:ext>
                    </a:extLst>
                  </p14:cNvPr>
                  <p14:cNvContentPartPr/>
                  <p14:nvPr/>
                </p14:nvContentPartPr>
                <p14:xfrm>
                  <a:off x="2063084" y="4150307"/>
                  <a:ext cx="250200" cy="2750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3E9206E5-8808-204E-8911-4FD69071E2C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047964" y="4134827"/>
                    <a:ext cx="280800" cy="30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9E85CE60-CB30-9B4E-958C-7375AE5827F2}"/>
                      </a:ext>
                    </a:extLst>
                  </p14:cNvPr>
                  <p14:cNvContentPartPr/>
                  <p14:nvPr/>
                </p14:nvContentPartPr>
                <p14:xfrm>
                  <a:off x="2104484" y="4248947"/>
                  <a:ext cx="212400" cy="1155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9E85CE60-CB30-9B4E-958C-7375AE5827F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089004" y="4233827"/>
                    <a:ext cx="243000" cy="14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E3F1A74C-C1BC-234F-A3B1-233F5E682B8D}"/>
                      </a:ext>
                    </a:extLst>
                  </p14:cNvPr>
                  <p14:cNvContentPartPr/>
                  <p14:nvPr/>
                </p14:nvContentPartPr>
                <p14:xfrm>
                  <a:off x="2317244" y="4427507"/>
                  <a:ext cx="147240" cy="1818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E3F1A74C-C1BC-234F-A3B1-233F5E682B8D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301764" y="4412387"/>
                    <a:ext cx="177840" cy="21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7CC8F2C9-5316-B547-AC8E-1168BCD4F2A2}"/>
                      </a:ext>
                    </a:extLst>
                  </p14:cNvPr>
                  <p14:cNvContentPartPr/>
                  <p14:nvPr/>
                </p14:nvContentPartPr>
                <p14:xfrm>
                  <a:off x="2221124" y="4674827"/>
                  <a:ext cx="29160" cy="8708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7CC8F2C9-5316-B547-AC8E-1168BCD4F2A2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205644" y="4659347"/>
                    <a:ext cx="59760" cy="90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580D093B-AC59-3843-8CDC-53EF85294808}"/>
                      </a:ext>
                    </a:extLst>
                  </p14:cNvPr>
                  <p14:cNvContentPartPr/>
                  <p14:nvPr/>
                </p14:nvContentPartPr>
                <p14:xfrm>
                  <a:off x="2039684" y="5499947"/>
                  <a:ext cx="419040" cy="29268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580D093B-AC59-3843-8CDC-53EF8529480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024564" y="5484827"/>
                    <a:ext cx="449640" cy="323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EBFC2CF-5FF0-164D-9711-34DD49CBA48B}"/>
                </a:ext>
              </a:extLst>
            </p:cNvPr>
            <p:cNvGrpSpPr/>
            <p:nvPr/>
          </p:nvGrpSpPr>
          <p:grpSpPr>
            <a:xfrm>
              <a:off x="1306364" y="3513107"/>
              <a:ext cx="241920" cy="366840"/>
              <a:chOff x="1306364" y="3513107"/>
              <a:chExt cx="241920" cy="36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6928B3BE-A7C1-9B4A-87A2-661E54730FF7}"/>
                      </a:ext>
                    </a:extLst>
                  </p14:cNvPr>
                  <p14:cNvContentPartPr/>
                  <p14:nvPr/>
                </p14:nvContentPartPr>
                <p14:xfrm>
                  <a:off x="1314644" y="3513107"/>
                  <a:ext cx="3240" cy="3643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6928B3BE-A7C1-9B4A-87A2-661E54730FF7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299524" y="3497627"/>
                    <a:ext cx="33480" cy="39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25A59BB2-E9C8-7E43-BC2B-2164B0C0DDEE}"/>
                      </a:ext>
                    </a:extLst>
                  </p14:cNvPr>
                  <p14:cNvContentPartPr/>
                  <p14:nvPr/>
                </p14:nvContentPartPr>
                <p14:xfrm>
                  <a:off x="1306364" y="3525347"/>
                  <a:ext cx="241920" cy="35460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25A59BB2-E9C8-7E43-BC2B-2164B0C0DDEE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291244" y="3510227"/>
                    <a:ext cx="272520" cy="385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513D0D9-ABCD-E048-9010-919C1BFD8B28}"/>
              </a:ext>
            </a:extLst>
          </p:cNvPr>
          <p:cNvGrpSpPr/>
          <p:nvPr/>
        </p:nvGrpSpPr>
        <p:grpSpPr>
          <a:xfrm>
            <a:off x="2592039" y="3512282"/>
            <a:ext cx="736560" cy="819000"/>
            <a:chOff x="2684804" y="3843587"/>
            <a:chExt cx="736560" cy="81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8665FE6-8337-E641-B0E0-FF8966C7AA37}"/>
                    </a:ext>
                  </a:extLst>
                </p14:cNvPr>
                <p14:cNvContentPartPr/>
                <p14:nvPr/>
              </p14:nvContentPartPr>
              <p14:xfrm>
                <a:off x="2684804" y="4103147"/>
                <a:ext cx="41400" cy="297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8665FE6-8337-E641-B0E0-FF8966C7AA3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54204" y="4072547"/>
                  <a:ext cx="1029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807BB5-F138-2246-A1C9-F0EE2A0CD15B}"/>
                    </a:ext>
                  </a:extLst>
                </p14:cNvPr>
                <p14:cNvContentPartPr/>
                <p14:nvPr/>
              </p14:nvContentPartPr>
              <p14:xfrm>
                <a:off x="2690204" y="3843587"/>
                <a:ext cx="731160" cy="757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807BB5-F138-2246-A1C9-F0EE2A0CD15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59604" y="3812987"/>
                  <a:ext cx="792360" cy="81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69B0A5C-BEEA-EE4B-9F22-66C7CC9AE9F4}"/>
                    </a:ext>
                  </a:extLst>
                </p14:cNvPr>
                <p14:cNvContentPartPr/>
                <p14:nvPr/>
              </p14:nvContentPartPr>
              <p14:xfrm>
                <a:off x="3044444" y="4365587"/>
                <a:ext cx="16920" cy="297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69B0A5C-BEEA-EE4B-9F22-66C7CC9AE9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13844" y="4334627"/>
                  <a:ext cx="781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59F4C2F-BAC7-7644-87B8-7B86B26C1A0D}"/>
                    </a:ext>
                  </a:extLst>
                </p14:cNvPr>
                <p14:cNvContentPartPr/>
                <p14:nvPr/>
              </p14:nvContentPartPr>
              <p14:xfrm>
                <a:off x="2747804" y="4358387"/>
                <a:ext cx="298440" cy="29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59F4C2F-BAC7-7644-87B8-7B86B26C1A0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17204" y="4327787"/>
                  <a:ext cx="359640" cy="9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361C64F-A1DA-194F-AAEA-822F908EAD9B}"/>
                  </a:ext>
                </a:extLst>
              </p14:cNvPr>
              <p14:cNvContentPartPr/>
              <p14:nvPr/>
            </p14:nvContentPartPr>
            <p14:xfrm>
              <a:off x="3805959" y="2713082"/>
              <a:ext cx="18360" cy="748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361C64F-A1DA-194F-AAEA-822F908EAD9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90479" y="2697595"/>
                <a:ext cx="48960" cy="779415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F50F437C-8216-A84D-8783-31E91B422F00}"/>
              </a:ext>
            </a:extLst>
          </p:cNvPr>
          <p:cNvGrpSpPr/>
          <p:nvPr/>
        </p:nvGrpSpPr>
        <p:grpSpPr>
          <a:xfrm>
            <a:off x="1937199" y="2045642"/>
            <a:ext cx="762120" cy="809280"/>
            <a:chOff x="2029964" y="2376947"/>
            <a:chExt cx="762120" cy="80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1037AB6-810B-0B43-A3E3-188184B102BE}"/>
                    </a:ext>
                  </a:extLst>
                </p14:cNvPr>
                <p14:cNvContentPartPr/>
                <p14:nvPr/>
              </p14:nvContentPartPr>
              <p14:xfrm>
                <a:off x="2112044" y="2968787"/>
                <a:ext cx="369720" cy="82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1037AB6-810B-0B43-A3E3-188184B102B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96924" y="2953667"/>
                  <a:ext cx="400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5FDDF43-8466-2E49-B2F6-50DB3F7F8035}"/>
                    </a:ext>
                  </a:extLst>
                </p14:cNvPr>
                <p14:cNvContentPartPr/>
                <p14:nvPr/>
              </p14:nvContentPartPr>
              <p14:xfrm>
                <a:off x="2418404" y="2952587"/>
                <a:ext cx="187200" cy="233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5FDDF43-8466-2E49-B2F6-50DB3F7F803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03284" y="2937107"/>
                  <a:ext cx="2178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F6FC49B-95EC-C249-B27A-19AD59FD2551}"/>
                    </a:ext>
                  </a:extLst>
                </p14:cNvPr>
                <p14:cNvContentPartPr/>
                <p14:nvPr/>
              </p14:nvContentPartPr>
              <p14:xfrm>
                <a:off x="2443244" y="2376947"/>
                <a:ext cx="262800" cy="378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F6FC49B-95EC-C249-B27A-19AD59FD255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27764" y="2361827"/>
                  <a:ext cx="2930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609F78A-4B95-C444-B29A-A4E48E683039}"/>
                    </a:ext>
                  </a:extLst>
                </p14:cNvPr>
                <p14:cNvContentPartPr/>
                <p14:nvPr/>
              </p14:nvContentPartPr>
              <p14:xfrm>
                <a:off x="2659964" y="2640827"/>
                <a:ext cx="132120" cy="172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609F78A-4B95-C444-B29A-A4E48E6830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44844" y="2625347"/>
                  <a:ext cx="162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8F2D94F-E102-6344-B925-D72D49C6FE47}"/>
                    </a:ext>
                  </a:extLst>
                </p14:cNvPr>
                <p14:cNvContentPartPr/>
                <p14:nvPr/>
              </p14:nvContentPartPr>
              <p14:xfrm>
                <a:off x="2029964" y="2915507"/>
                <a:ext cx="158400" cy="151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8F2D94F-E102-6344-B925-D72D49C6FE4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14484" y="2900027"/>
                  <a:ext cx="18864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456AF23-E6A9-3C40-ADCD-F965D980E8BF}"/>
              </a:ext>
            </a:extLst>
          </p:cNvPr>
          <p:cNvGrpSpPr/>
          <p:nvPr/>
        </p:nvGrpSpPr>
        <p:grpSpPr>
          <a:xfrm>
            <a:off x="3318879" y="2095322"/>
            <a:ext cx="2280600" cy="3643200"/>
            <a:chOff x="3411644" y="2426627"/>
            <a:chExt cx="2280600" cy="364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B7D61C1-4CD5-1B43-960B-BAA5B49825D4}"/>
                    </a:ext>
                  </a:extLst>
                </p14:cNvPr>
                <p14:cNvContentPartPr/>
                <p14:nvPr/>
              </p14:nvContentPartPr>
              <p14:xfrm>
                <a:off x="3699644" y="3762587"/>
                <a:ext cx="329760" cy="1026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B7D61C1-4CD5-1B43-960B-BAA5B49825D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84164" y="3747467"/>
                  <a:ext cx="360360" cy="10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33BCD8C-E5CE-5D43-934E-346479F2508A}"/>
                    </a:ext>
                  </a:extLst>
                </p14:cNvPr>
                <p14:cNvContentPartPr/>
                <p14:nvPr/>
              </p14:nvContentPartPr>
              <p14:xfrm>
                <a:off x="3624044" y="4813067"/>
                <a:ext cx="644400" cy="29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33BCD8C-E5CE-5D43-934E-346479F2508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08924" y="4797947"/>
                  <a:ext cx="675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6D67277-3015-4E49-A27F-613065BA8A5B}"/>
                    </a:ext>
                  </a:extLst>
                </p14:cNvPr>
                <p14:cNvContentPartPr/>
                <p14:nvPr/>
              </p14:nvContentPartPr>
              <p14:xfrm>
                <a:off x="3846524" y="4975067"/>
                <a:ext cx="244800" cy="162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6D67277-3015-4E49-A27F-613065BA8A5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31404" y="4959947"/>
                  <a:ext cx="275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966760A-8A2B-164F-B0E9-07F809B03B04}"/>
                    </a:ext>
                  </a:extLst>
                </p14:cNvPr>
                <p14:cNvContentPartPr/>
                <p14:nvPr/>
              </p14:nvContentPartPr>
              <p14:xfrm>
                <a:off x="3979724" y="5119427"/>
                <a:ext cx="32040" cy="519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966760A-8A2B-164F-B0E9-07F809B03B0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64604" y="5103947"/>
                  <a:ext cx="6228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1D4DBDC-06F6-9743-80BD-9BAD4DCABD4F}"/>
                    </a:ext>
                  </a:extLst>
                </p14:cNvPr>
                <p14:cNvContentPartPr/>
                <p14:nvPr/>
              </p14:nvContentPartPr>
              <p14:xfrm>
                <a:off x="3756524" y="5632787"/>
                <a:ext cx="450000" cy="309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1D4DBDC-06F6-9743-80BD-9BAD4DCABD4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41404" y="5617667"/>
                  <a:ext cx="4806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1EB2A35-976D-3C4F-876A-7A8364E039DF}"/>
                    </a:ext>
                  </a:extLst>
                </p14:cNvPr>
                <p14:cNvContentPartPr/>
                <p14:nvPr/>
              </p14:nvContentPartPr>
              <p14:xfrm>
                <a:off x="3736724" y="5650787"/>
                <a:ext cx="280440" cy="336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1EB2A35-976D-3C4F-876A-7A8364E039D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21244" y="5635307"/>
                  <a:ext cx="3110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7A279CD-7825-6F40-BC89-E77859B586B0}"/>
                    </a:ext>
                  </a:extLst>
                </p14:cNvPr>
                <p14:cNvContentPartPr/>
                <p14:nvPr/>
              </p14:nvContentPartPr>
              <p14:xfrm>
                <a:off x="3873884" y="2983907"/>
                <a:ext cx="1120680" cy="1002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7A279CD-7825-6F40-BC89-E77859B586B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58764" y="2968787"/>
                  <a:ext cx="1151280" cy="10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A57D192-4AB1-2444-9AD5-6CA2950C23C7}"/>
                    </a:ext>
                  </a:extLst>
                </p14:cNvPr>
                <p14:cNvContentPartPr/>
                <p14:nvPr/>
              </p14:nvContentPartPr>
              <p14:xfrm>
                <a:off x="4760924" y="4185587"/>
                <a:ext cx="306720" cy="368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A57D192-4AB1-2444-9AD5-6CA2950C23C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45804" y="4170467"/>
                  <a:ext cx="3369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A542ABF-2308-BF43-AADB-18E06EBF3E7F}"/>
                    </a:ext>
                  </a:extLst>
                </p14:cNvPr>
                <p14:cNvContentPartPr/>
                <p14:nvPr/>
              </p14:nvContentPartPr>
              <p14:xfrm>
                <a:off x="4804844" y="4331747"/>
                <a:ext cx="240840" cy="124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A542ABF-2308-BF43-AADB-18E06EBF3E7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89724" y="4316627"/>
                  <a:ext cx="271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D7FA170-C2E5-6A46-BBD4-D1855920FFB0}"/>
                    </a:ext>
                  </a:extLst>
                </p14:cNvPr>
                <p14:cNvContentPartPr/>
                <p14:nvPr/>
              </p14:nvContentPartPr>
              <p14:xfrm>
                <a:off x="5152244" y="4409867"/>
                <a:ext cx="129240" cy="27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D7FA170-C2E5-6A46-BBD4-D1855920FFB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37124" y="4394747"/>
                  <a:ext cx="1598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7B0FD8D-167C-C246-BD67-5C361013D44F}"/>
                    </a:ext>
                  </a:extLst>
                </p14:cNvPr>
                <p14:cNvContentPartPr/>
                <p14:nvPr/>
              </p14:nvContentPartPr>
              <p14:xfrm>
                <a:off x="4608644" y="4010987"/>
                <a:ext cx="44280" cy="704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7B0FD8D-167C-C246-BD67-5C361013D44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93524" y="3995867"/>
                  <a:ext cx="7488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ECF2C94-0F78-4B45-8906-2ED5219923BC}"/>
                    </a:ext>
                  </a:extLst>
                </p14:cNvPr>
                <p14:cNvContentPartPr/>
                <p14:nvPr/>
              </p14:nvContentPartPr>
              <p14:xfrm>
                <a:off x="4576964" y="3987947"/>
                <a:ext cx="822960" cy="935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ECF2C94-0F78-4B45-8906-2ED5219923B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61844" y="3972467"/>
                  <a:ext cx="853200" cy="9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C838F36-0AD0-C14B-A745-72DDB008544C}"/>
                    </a:ext>
                  </a:extLst>
                </p14:cNvPr>
                <p14:cNvContentPartPr/>
                <p14:nvPr/>
              </p14:nvContentPartPr>
              <p14:xfrm>
                <a:off x="4924364" y="4859867"/>
                <a:ext cx="119880" cy="887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C838F36-0AD0-C14B-A745-72DDB008544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09244" y="4844387"/>
                  <a:ext cx="150480" cy="9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2903AB7-2F27-994D-9B55-AA855A439E2D}"/>
                    </a:ext>
                  </a:extLst>
                </p14:cNvPr>
                <p14:cNvContentPartPr/>
                <p14:nvPr/>
              </p14:nvContentPartPr>
              <p14:xfrm>
                <a:off x="4741844" y="5716667"/>
                <a:ext cx="468720" cy="353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2903AB7-2F27-994D-9B55-AA855A439E2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26724" y="5701187"/>
                  <a:ext cx="4989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5317FF2-A69F-934C-9875-557CE71193FC}"/>
                    </a:ext>
                  </a:extLst>
                </p14:cNvPr>
                <p14:cNvContentPartPr/>
                <p14:nvPr/>
              </p14:nvContentPartPr>
              <p14:xfrm>
                <a:off x="4903844" y="2905787"/>
                <a:ext cx="477000" cy="185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5317FF2-A69F-934C-9875-557CE71193F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88724" y="2890307"/>
                  <a:ext cx="507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1DFDB16-CAFD-E84D-A4AD-06A80CE1FBB7}"/>
                    </a:ext>
                  </a:extLst>
                </p14:cNvPr>
                <p14:cNvContentPartPr/>
                <p14:nvPr/>
              </p14:nvContentPartPr>
              <p14:xfrm>
                <a:off x="5347364" y="2920907"/>
                <a:ext cx="174600" cy="218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1DFDB16-CAFD-E84D-A4AD-06A80CE1FBB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32244" y="2905787"/>
                  <a:ext cx="2052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3E65FF4-F2E6-324E-B028-D0E3C6B3A124}"/>
                    </a:ext>
                  </a:extLst>
                </p14:cNvPr>
                <p14:cNvContentPartPr/>
                <p14:nvPr/>
              </p14:nvContentPartPr>
              <p14:xfrm>
                <a:off x="5315684" y="2426627"/>
                <a:ext cx="269640" cy="318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3E65FF4-F2E6-324E-B028-D0E3C6B3A12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00564" y="2411147"/>
                  <a:ext cx="2998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2668AC4-EE1E-DF46-9ADA-B4BA41A05802}"/>
                    </a:ext>
                  </a:extLst>
                </p14:cNvPr>
                <p14:cNvContentPartPr/>
                <p14:nvPr/>
              </p14:nvContentPartPr>
              <p14:xfrm>
                <a:off x="5566964" y="2618867"/>
                <a:ext cx="125280" cy="198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2668AC4-EE1E-DF46-9ADA-B4BA41A0580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51844" y="2603387"/>
                  <a:ext cx="155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DC85B5F-D7B5-4744-B6BE-B467755349DA}"/>
                    </a:ext>
                  </a:extLst>
                </p14:cNvPr>
                <p14:cNvContentPartPr/>
                <p14:nvPr/>
              </p14:nvContentPartPr>
              <p14:xfrm>
                <a:off x="3512804" y="3430307"/>
                <a:ext cx="29160" cy="390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DC85B5F-D7B5-4744-B6BE-B467755349D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97684" y="3415187"/>
                  <a:ext cx="597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339CBCD-7310-7645-9DF4-077DB980AE46}"/>
                    </a:ext>
                  </a:extLst>
                </p14:cNvPr>
                <p14:cNvContentPartPr/>
                <p14:nvPr/>
              </p14:nvContentPartPr>
              <p14:xfrm>
                <a:off x="3499124" y="3384947"/>
                <a:ext cx="200880" cy="406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339CBCD-7310-7645-9DF4-077DB980AE4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84004" y="3369827"/>
                  <a:ext cx="2314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E0F1B25-F6FD-F44A-AD6E-D32AAC041C18}"/>
                    </a:ext>
                  </a:extLst>
                </p14:cNvPr>
                <p14:cNvContentPartPr/>
                <p14:nvPr/>
              </p14:nvContentPartPr>
              <p14:xfrm>
                <a:off x="3411644" y="5093147"/>
                <a:ext cx="270360" cy="381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E0F1B25-F6FD-F44A-AD6E-D32AAC041C1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96524" y="5078027"/>
                  <a:ext cx="30060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77AA13E-4A55-0041-9EC6-CAD33FBB8E03}"/>
                    </a:ext>
                  </a:extLst>
                </p14:cNvPr>
                <p14:cNvContentPartPr/>
                <p14:nvPr/>
              </p14:nvContentPartPr>
              <p14:xfrm>
                <a:off x="3646004" y="5296547"/>
                <a:ext cx="176040" cy="262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77AA13E-4A55-0041-9EC6-CAD33FBB8E0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30884" y="5281067"/>
                  <a:ext cx="20664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5C69064-F20B-D94E-9F98-23C5B7DB2F4D}"/>
              </a:ext>
            </a:extLst>
          </p:cNvPr>
          <p:cNvGrpSpPr/>
          <p:nvPr/>
        </p:nvGrpSpPr>
        <p:grpSpPr>
          <a:xfrm>
            <a:off x="3035559" y="5848762"/>
            <a:ext cx="2559960" cy="522000"/>
            <a:chOff x="3128324" y="6169907"/>
            <a:chExt cx="255996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BF6E399-B1FD-A74A-A79B-37E980A575A7}"/>
                    </a:ext>
                  </a:extLst>
                </p14:cNvPr>
                <p14:cNvContentPartPr/>
                <p14:nvPr/>
              </p14:nvContentPartPr>
              <p14:xfrm>
                <a:off x="3128324" y="6248027"/>
                <a:ext cx="332640" cy="386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BF6E399-B1FD-A74A-A79B-37E980A575A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13204" y="6232907"/>
                  <a:ext cx="36324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19D8705-415B-E347-A35D-779AA08776B8}"/>
                    </a:ext>
                  </a:extLst>
                </p14:cNvPr>
                <p14:cNvContentPartPr/>
                <p14:nvPr/>
              </p14:nvContentPartPr>
              <p14:xfrm>
                <a:off x="3533324" y="6441707"/>
                <a:ext cx="162360" cy="225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19D8705-415B-E347-A35D-779AA08776B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18204" y="6426227"/>
                  <a:ext cx="192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1437BD6-3DD0-A54B-8F03-889C5D2A71E3}"/>
                    </a:ext>
                  </a:extLst>
                </p14:cNvPr>
                <p14:cNvContentPartPr/>
                <p14:nvPr/>
              </p14:nvContentPartPr>
              <p14:xfrm>
                <a:off x="3748964" y="6502187"/>
                <a:ext cx="10080" cy="189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1437BD6-3DD0-A54B-8F03-889C5D2A71E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33844" y="6486707"/>
                  <a:ext cx="40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C7E1C4B-0E6A-0840-A1CA-378E9670B0C4}"/>
                    </a:ext>
                  </a:extLst>
                </p14:cNvPr>
                <p14:cNvContentPartPr/>
                <p14:nvPr/>
              </p14:nvContentPartPr>
              <p14:xfrm>
                <a:off x="3735284" y="6438827"/>
                <a:ext cx="128160" cy="187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C7E1C4B-0E6A-0840-A1CA-378E9670B0C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20164" y="6423707"/>
                  <a:ext cx="158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998DE5D-99D6-CA4E-8C4B-D92D61425FD9}"/>
                    </a:ext>
                  </a:extLst>
                </p14:cNvPr>
                <p14:cNvContentPartPr/>
                <p14:nvPr/>
              </p14:nvContentPartPr>
              <p14:xfrm>
                <a:off x="3971444" y="6463667"/>
                <a:ext cx="117000" cy="30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998DE5D-99D6-CA4E-8C4B-D92D61425FD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56324" y="6448547"/>
                  <a:ext cx="147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7283AD2-E13B-6642-A14D-623D5E53A05F}"/>
                    </a:ext>
                  </a:extLst>
                </p14:cNvPr>
                <p14:cNvContentPartPr/>
                <p14:nvPr/>
              </p14:nvContentPartPr>
              <p14:xfrm>
                <a:off x="3950924" y="6570587"/>
                <a:ext cx="163800" cy="7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7283AD2-E13B-6642-A14D-623D5E53A05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35804" y="6555467"/>
                  <a:ext cx="194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26627E5-D7DE-B34D-9630-834E4B8C4939}"/>
                    </a:ext>
                  </a:extLst>
                </p14:cNvPr>
                <p14:cNvContentPartPr/>
                <p14:nvPr/>
              </p14:nvContentPartPr>
              <p14:xfrm>
                <a:off x="4358804" y="6287987"/>
                <a:ext cx="320400" cy="219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26627E5-D7DE-B34D-9630-834E4B8C493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43324" y="6272507"/>
                  <a:ext cx="3510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B3A7180-3842-2347-8C0C-B1D2543D49BB}"/>
                    </a:ext>
                  </a:extLst>
                </p14:cNvPr>
                <p14:cNvContentPartPr/>
                <p14:nvPr/>
              </p14:nvContentPartPr>
              <p14:xfrm>
                <a:off x="4542764" y="6327587"/>
                <a:ext cx="15480" cy="350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B3A7180-3842-2347-8C0C-B1D2543D49B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27284" y="6312467"/>
                  <a:ext cx="460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21F6CA3-6337-E543-84A7-043D99063C39}"/>
                    </a:ext>
                  </a:extLst>
                </p14:cNvPr>
                <p14:cNvContentPartPr/>
                <p14:nvPr/>
              </p14:nvContentPartPr>
              <p14:xfrm>
                <a:off x="4704764" y="6267107"/>
                <a:ext cx="29160" cy="362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21F6CA3-6337-E543-84A7-043D99063C3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689644" y="6251987"/>
                  <a:ext cx="597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589FA3E-10EE-CB41-BD48-11D82A9A4582}"/>
                    </a:ext>
                  </a:extLst>
                </p14:cNvPr>
                <p14:cNvContentPartPr/>
                <p14:nvPr/>
              </p14:nvContentPartPr>
              <p14:xfrm>
                <a:off x="4782884" y="6385187"/>
                <a:ext cx="182880" cy="198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589FA3E-10EE-CB41-BD48-11D82A9A458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67764" y="6370067"/>
                  <a:ext cx="213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1D922A8-2DF3-CF43-8AFE-98D2DF88F5F1}"/>
                    </a:ext>
                  </a:extLst>
                </p14:cNvPr>
                <p14:cNvContentPartPr/>
                <p14:nvPr/>
              </p14:nvContentPartPr>
              <p14:xfrm>
                <a:off x="4958924" y="6422267"/>
                <a:ext cx="3240" cy="232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1D922A8-2DF3-CF43-8AFE-98D2DF88F5F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43444" y="6407147"/>
                  <a:ext cx="334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2BF8347-53F3-0146-B6E8-69AA0015122B}"/>
                    </a:ext>
                  </a:extLst>
                </p14:cNvPr>
                <p14:cNvContentPartPr/>
                <p14:nvPr/>
              </p14:nvContentPartPr>
              <p14:xfrm>
                <a:off x="4918964" y="6396347"/>
                <a:ext cx="155520" cy="259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2BF8347-53F3-0146-B6E8-69AA0015122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03844" y="6381227"/>
                  <a:ext cx="1861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E6D090E-9820-E646-A045-EB1235E2DD41}"/>
                    </a:ext>
                  </a:extLst>
                </p14:cNvPr>
                <p14:cNvContentPartPr/>
                <p14:nvPr/>
              </p14:nvContentPartPr>
              <p14:xfrm>
                <a:off x="5034164" y="6272867"/>
                <a:ext cx="343800" cy="63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E6D090E-9820-E646-A045-EB1235E2DD4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19044" y="6257387"/>
                  <a:ext cx="3740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76F51B2-763F-CC41-B1B7-94BAA5978945}"/>
                    </a:ext>
                  </a:extLst>
                </p14:cNvPr>
                <p14:cNvContentPartPr/>
                <p14:nvPr/>
              </p14:nvContentPartPr>
              <p14:xfrm>
                <a:off x="5234684" y="6325067"/>
                <a:ext cx="32040" cy="298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76F51B2-763F-CC41-B1B7-94BAA597894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19564" y="6309587"/>
                  <a:ext cx="622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92D09F5-1D73-9244-9591-47F313F82174}"/>
                    </a:ext>
                  </a:extLst>
                </p14:cNvPr>
                <p14:cNvContentPartPr/>
                <p14:nvPr/>
              </p14:nvContentPartPr>
              <p14:xfrm>
                <a:off x="5438084" y="6254867"/>
                <a:ext cx="19440" cy="369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92D09F5-1D73-9244-9591-47F313F8217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422604" y="6239747"/>
                  <a:ext cx="500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145BAEA-9B36-1340-AD65-CBA9632D1DE8}"/>
                    </a:ext>
                  </a:extLst>
                </p14:cNvPr>
                <p14:cNvContentPartPr/>
                <p14:nvPr/>
              </p14:nvContentPartPr>
              <p14:xfrm>
                <a:off x="5420084" y="6169907"/>
                <a:ext cx="268200" cy="474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145BAEA-9B36-1340-AD65-CBA9632D1DE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404964" y="6154427"/>
                  <a:ext cx="298800" cy="50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0417507-CC09-044C-B952-4CE5F62F60EB}"/>
              </a:ext>
            </a:extLst>
          </p:cNvPr>
          <p:cNvGrpSpPr/>
          <p:nvPr/>
        </p:nvGrpSpPr>
        <p:grpSpPr>
          <a:xfrm>
            <a:off x="6335924" y="1997227"/>
            <a:ext cx="2156400" cy="938160"/>
            <a:chOff x="6335924" y="1987067"/>
            <a:chExt cx="2156400" cy="93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BD02A91-18F6-0C4B-A843-8BFB6FDC5B5A}"/>
                    </a:ext>
                  </a:extLst>
                </p14:cNvPr>
                <p14:cNvContentPartPr/>
                <p14:nvPr/>
              </p14:nvContentPartPr>
              <p14:xfrm>
                <a:off x="6335924" y="2127107"/>
                <a:ext cx="222840" cy="428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BD02A91-18F6-0C4B-A843-8BFB6FDC5B5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20804" y="2111987"/>
                  <a:ext cx="2534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5C3A2C4-46D9-8C4C-96B5-9256A24B0338}"/>
                    </a:ext>
                  </a:extLst>
                </p14:cNvPr>
                <p14:cNvContentPartPr/>
                <p14:nvPr/>
              </p14:nvContentPartPr>
              <p14:xfrm>
                <a:off x="6511964" y="2448587"/>
                <a:ext cx="123840" cy="191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5C3A2C4-46D9-8C4C-96B5-9256A24B033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96484" y="2433107"/>
                  <a:ext cx="1544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FF0CC5E-B671-4A4E-9BE0-A38D6E888218}"/>
                    </a:ext>
                  </a:extLst>
                </p14:cNvPr>
                <p14:cNvContentPartPr/>
                <p14:nvPr/>
              </p14:nvContentPartPr>
              <p14:xfrm>
                <a:off x="6719324" y="2348147"/>
                <a:ext cx="155520" cy="7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FF0CC5E-B671-4A4E-9BE0-A38D6E88821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03844" y="2333027"/>
                  <a:ext cx="186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D8C54EC-93EF-5E4D-823B-628FCF1D7143}"/>
                    </a:ext>
                  </a:extLst>
                </p14:cNvPr>
                <p14:cNvContentPartPr/>
                <p14:nvPr/>
              </p14:nvContentPartPr>
              <p14:xfrm>
                <a:off x="6742364" y="2470547"/>
                <a:ext cx="195480" cy="15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D8C54EC-93EF-5E4D-823B-628FCF1D714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27244" y="2455067"/>
                  <a:ext cx="225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7819317-9893-0847-AC38-DF374FBC44BC}"/>
                    </a:ext>
                  </a:extLst>
                </p14:cNvPr>
                <p14:cNvContentPartPr/>
                <p14:nvPr/>
              </p14:nvContentPartPr>
              <p14:xfrm>
                <a:off x="7147724" y="2522747"/>
                <a:ext cx="10080" cy="338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7819317-9893-0847-AC38-DF374FBC44B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32244" y="2507267"/>
                  <a:ext cx="403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9FD9368-87A7-A84F-96F7-3F3A73121473}"/>
                    </a:ext>
                  </a:extLst>
                </p14:cNvPr>
                <p14:cNvContentPartPr/>
                <p14:nvPr/>
              </p14:nvContentPartPr>
              <p14:xfrm>
                <a:off x="7127204" y="2515907"/>
                <a:ext cx="209160" cy="281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9FD9368-87A7-A84F-96F7-3F3A7312147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11724" y="2500427"/>
                  <a:ext cx="2394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34C8C1A-C798-B648-8E62-707154F36B07}"/>
                    </a:ext>
                  </a:extLst>
                </p14:cNvPr>
                <p14:cNvContentPartPr/>
                <p14:nvPr/>
              </p14:nvContentPartPr>
              <p14:xfrm>
                <a:off x="7365164" y="2684747"/>
                <a:ext cx="171360" cy="4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34C8C1A-C798-B648-8E62-707154F36B0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50044" y="2669267"/>
                  <a:ext cx="201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E2DFB09-DB70-8549-AFFE-F9F5A7E3A9D9}"/>
                    </a:ext>
                  </a:extLst>
                </p14:cNvPr>
                <p14:cNvContentPartPr/>
                <p14:nvPr/>
              </p14:nvContentPartPr>
              <p14:xfrm>
                <a:off x="7463444" y="2612027"/>
                <a:ext cx="12600" cy="232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E2DFB09-DB70-8549-AFFE-F9F5A7E3A9D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48324" y="2596547"/>
                  <a:ext cx="43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AAD3688-1AB7-9149-B966-549F5A1441B4}"/>
                    </a:ext>
                  </a:extLst>
                </p14:cNvPr>
                <p14:cNvContentPartPr/>
                <p14:nvPr/>
              </p14:nvContentPartPr>
              <p14:xfrm>
                <a:off x="7593764" y="2563787"/>
                <a:ext cx="236520" cy="325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AAD3688-1AB7-9149-B966-549F5A1441B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78644" y="2548667"/>
                  <a:ext cx="2671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F0B70B3-3E5B-2B4F-9240-62A1DEC13230}"/>
                    </a:ext>
                  </a:extLst>
                </p14:cNvPr>
                <p14:cNvContentPartPr/>
                <p14:nvPr/>
              </p14:nvContentPartPr>
              <p14:xfrm>
                <a:off x="7636604" y="2701307"/>
                <a:ext cx="166320" cy="54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F0B70B3-3E5B-2B4F-9240-62A1DEC1323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21124" y="2685827"/>
                  <a:ext cx="196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3A549FD-05FE-FF4F-AAE4-9D6F4CF66E73}"/>
                    </a:ext>
                  </a:extLst>
                </p14:cNvPr>
                <p14:cNvContentPartPr/>
                <p14:nvPr/>
              </p14:nvContentPartPr>
              <p14:xfrm>
                <a:off x="7901564" y="2746307"/>
                <a:ext cx="145800" cy="178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3A549FD-05FE-FF4F-AAE4-9D6F4CF66E7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86084" y="2731187"/>
                  <a:ext cx="176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1DAB6BF-98AC-1C45-A45B-6E76A891441B}"/>
                    </a:ext>
                  </a:extLst>
                </p14:cNvPr>
                <p14:cNvContentPartPr/>
                <p14:nvPr/>
              </p14:nvContentPartPr>
              <p14:xfrm>
                <a:off x="7102364" y="2422307"/>
                <a:ext cx="972720" cy="19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1DAB6BF-98AC-1C45-A45B-6E76A891441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86884" y="2407187"/>
                  <a:ext cx="1002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4D355B3-6A5A-9142-B264-826778FA90F0}"/>
                    </a:ext>
                  </a:extLst>
                </p14:cNvPr>
                <p14:cNvContentPartPr/>
                <p14:nvPr/>
              </p14:nvContentPartPr>
              <p14:xfrm>
                <a:off x="7433204" y="1987067"/>
                <a:ext cx="211680" cy="349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4D355B3-6A5A-9142-B264-826778FA90F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18084" y="1971947"/>
                  <a:ext cx="2422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7CD67BB-2268-8844-9A7A-C31CC615380B}"/>
                    </a:ext>
                  </a:extLst>
                </p14:cNvPr>
                <p14:cNvContentPartPr/>
                <p14:nvPr/>
              </p14:nvContentPartPr>
              <p14:xfrm>
                <a:off x="7440044" y="2124587"/>
                <a:ext cx="200880" cy="99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7CD67BB-2268-8844-9A7A-C31CC615380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24924" y="2109107"/>
                  <a:ext cx="231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5F55E4C-9234-8843-9E3A-A7A047392851}"/>
                    </a:ext>
                  </a:extLst>
                </p14:cNvPr>
                <p14:cNvContentPartPr/>
                <p14:nvPr/>
              </p14:nvContentPartPr>
              <p14:xfrm>
                <a:off x="7714724" y="2189027"/>
                <a:ext cx="118440" cy="159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5F55E4C-9234-8843-9E3A-A7A04739285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99604" y="2173547"/>
                  <a:ext cx="149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4FDC30D-BFA6-CF49-A6FC-1A662B188D8E}"/>
                    </a:ext>
                  </a:extLst>
                </p14:cNvPr>
                <p14:cNvContentPartPr/>
                <p14:nvPr/>
              </p14:nvContentPartPr>
              <p14:xfrm>
                <a:off x="8213324" y="2270027"/>
                <a:ext cx="169200" cy="371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4FDC30D-BFA6-CF49-A6FC-1A662B188D8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97844" y="2254907"/>
                  <a:ext cx="1998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E2F12DA-0F05-164E-8EA6-E3A9D73228B2}"/>
                    </a:ext>
                  </a:extLst>
                </p14:cNvPr>
                <p14:cNvContentPartPr/>
                <p14:nvPr/>
              </p14:nvContentPartPr>
              <p14:xfrm>
                <a:off x="8382164" y="2574947"/>
                <a:ext cx="7200" cy="258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E2F12DA-0F05-164E-8EA6-E3A9D73228B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66684" y="2559467"/>
                  <a:ext cx="378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DC1621B-801E-C04A-B943-7F6C6D6A78D9}"/>
                    </a:ext>
                  </a:extLst>
                </p14:cNvPr>
                <p14:cNvContentPartPr/>
                <p14:nvPr/>
              </p14:nvContentPartPr>
              <p14:xfrm>
                <a:off x="8375324" y="2459387"/>
                <a:ext cx="117000" cy="291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DC1621B-801E-C04A-B943-7F6C6D6A78D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59844" y="2444267"/>
                  <a:ext cx="147600" cy="32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A88EF2C-90ED-A64D-BF11-537C6F814A42}"/>
              </a:ext>
            </a:extLst>
          </p:cNvPr>
          <p:cNvGrpSpPr/>
          <p:nvPr/>
        </p:nvGrpSpPr>
        <p:grpSpPr>
          <a:xfrm>
            <a:off x="5799164" y="3553147"/>
            <a:ext cx="3121560" cy="1156320"/>
            <a:chOff x="5799164" y="3542987"/>
            <a:chExt cx="3121560" cy="11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5D122F4-6985-C64B-9A78-E5D3C3E41269}"/>
                    </a:ext>
                  </a:extLst>
                </p14:cNvPr>
                <p14:cNvContentPartPr/>
                <p14:nvPr/>
              </p14:nvContentPartPr>
              <p14:xfrm>
                <a:off x="5799164" y="3662507"/>
                <a:ext cx="272160" cy="396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5D122F4-6985-C64B-9A78-E5D3C3E4126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84044" y="3647027"/>
                  <a:ext cx="3027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DC8A2E8-0A18-9B4D-950F-CF72D061B0F6}"/>
                    </a:ext>
                  </a:extLst>
                </p14:cNvPr>
                <p14:cNvContentPartPr/>
                <p14:nvPr/>
              </p14:nvContentPartPr>
              <p14:xfrm>
                <a:off x="5961164" y="3897227"/>
                <a:ext cx="236520" cy="22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DC8A2E8-0A18-9B4D-950F-CF72D061B0F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946044" y="3881747"/>
                  <a:ext cx="267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EE5618C-CA1A-B241-AA7E-C64DB593419D}"/>
                    </a:ext>
                  </a:extLst>
                </p14:cNvPr>
                <p14:cNvContentPartPr/>
                <p14:nvPr/>
              </p14:nvContentPartPr>
              <p14:xfrm>
                <a:off x="6050444" y="3919187"/>
                <a:ext cx="23760" cy="346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EE5618C-CA1A-B241-AA7E-C64DB593419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35324" y="3904067"/>
                  <a:ext cx="543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BBFD3EB-5AC1-0B4A-9D66-1B4AF3BB45A7}"/>
                    </a:ext>
                  </a:extLst>
                </p14:cNvPr>
                <p14:cNvContentPartPr/>
                <p14:nvPr/>
              </p14:nvContentPartPr>
              <p14:xfrm>
                <a:off x="6146564" y="4049507"/>
                <a:ext cx="180360" cy="266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BBFD3EB-5AC1-0B4A-9D66-1B4AF3BB45A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31444" y="4034387"/>
                  <a:ext cx="2106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7812AA7-B9C2-3647-B161-1A6489F6A685}"/>
                    </a:ext>
                  </a:extLst>
                </p14:cNvPr>
                <p14:cNvContentPartPr/>
                <p14:nvPr/>
              </p14:nvContentPartPr>
              <p14:xfrm>
                <a:off x="6301724" y="4175867"/>
                <a:ext cx="132120" cy="188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7812AA7-B9C2-3647-B161-1A6489F6A68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86604" y="4160747"/>
                  <a:ext cx="162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C40148E-A373-0746-9336-494B1FD41E63}"/>
                    </a:ext>
                  </a:extLst>
                </p14:cNvPr>
                <p14:cNvContentPartPr/>
                <p14:nvPr/>
              </p14:nvContentPartPr>
              <p14:xfrm>
                <a:off x="6413684" y="3829907"/>
                <a:ext cx="234720" cy="29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C40148E-A373-0746-9336-494B1FD41E6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98204" y="3814787"/>
                  <a:ext cx="264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E53C90E-32C1-7543-B5DD-9FE41D4B5A97}"/>
                    </a:ext>
                  </a:extLst>
                </p14:cNvPr>
                <p14:cNvContentPartPr/>
                <p14:nvPr/>
              </p14:nvContentPartPr>
              <p14:xfrm>
                <a:off x="6448604" y="3960227"/>
                <a:ext cx="239400" cy="5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E53C90E-32C1-7543-B5DD-9FE41D4B5A9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33484" y="3945107"/>
                  <a:ext cx="269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9874A31-FB79-CA4C-A988-BAE854C65B9A}"/>
                    </a:ext>
                  </a:extLst>
                </p14:cNvPr>
                <p14:cNvContentPartPr/>
                <p14:nvPr/>
              </p14:nvContentPartPr>
              <p14:xfrm>
                <a:off x="6973124" y="3542987"/>
                <a:ext cx="235080" cy="365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9874A31-FB79-CA4C-A988-BAE854C65B9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58004" y="3527507"/>
                  <a:ext cx="2656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1A97405-3C69-7742-A965-DC4E3F66FD30}"/>
                    </a:ext>
                  </a:extLst>
                </p14:cNvPr>
                <p14:cNvContentPartPr/>
                <p14:nvPr/>
              </p14:nvContentPartPr>
              <p14:xfrm>
                <a:off x="6996524" y="3704987"/>
                <a:ext cx="239400" cy="73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1A97405-3C69-7742-A965-DC4E3F66FD3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81404" y="3689507"/>
                  <a:ext cx="269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5C5D85D-3CEF-0242-A8B6-4E5BF58F6826}"/>
                    </a:ext>
                  </a:extLst>
                </p14:cNvPr>
                <p14:cNvContentPartPr/>
                <p14:nvPr/>
              </p14:nvContentPartPr>
              <p14:xfrm>
                <a:off x="7286324" y="3784547"/>
                <a:ext cx="133560" cy="209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5C5D85D-3CEF-0242-A8B6-4E5BF58F682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71204" y="3769427"/>
                  <a:ext cx="164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DE46DD5-C035-4A47-B4DF-74B3475AC4C4}"/>
                    </a:ext>
                  </a:extLst>
                </p14:cNvPr>
                <p14:cNvContentPartPr/>
                <p14:nvPr/>
              </p14:nvContentPartPr>
              <p14:xfrm>
                <a:off x="6904364" y="4025027"/>
                <a:ext cx="498960" cy="12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DE46DD5-C035-4A47-B4DF-74B3475AC4C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89244" y="4009547"/>
                  <a:ext cx="529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FF42BC0-B0B4-D844-8296-E9909776FE01}"/>
                    </a:ext>
                  </a:extLst>
                </p14:cNvPr>
                <p14:cNvContentPartPr/>
                <p14:nvPr/>
              </p14:nvContentPartPr>
              <p14:xfrm>
                <a:off x="6907244" y="4165067"/>
                <a:ext cx="20880" cy="390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FF42BC0-B0B4-D844-8296-E9909776FE0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92124" y="4149587"/>
                  <a:ext cx="5148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D1E9228-2FD8-8848-925F-919D5054B60D}"/>
                    </a:ext>
                  </a:extLst>
                </p14:cNvPr>
                <p14:cNvContentPartPr/>
                <p14:nvPr/>
              </p14:nvContentPartPr>
              <p14:xfrm>
                <a:off x="6915524" y="4152467"/>
                <a:ext cx="178920" cy="361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D1E9228-2FD8-8848-925F-919D5054B60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00404" y="4137347"/>
                  <a:ext cx="2095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CBDAF7A-6C1F-7F4F-A89B-C578F59F812F}"/>
                    </a:ext>
                  </a:extLst>
                </p14:cNvPr>
                <p14:cNvContentPartPr/>
                <p14:nvPr/>
              </p14:nvContentPartPr>
              <p14:xfrm>
                <a:off x="7102364" y="4291427"/>
                <a:ext cx="194040" cy="26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CBDAF7A-6C1F-7F4F-A89B-C578F59F812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86884" y="4275947"/>
                  <a:ext cx="224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3FE4FAF-A97F-0C47-8AF8-36693E8FD781}"/>
                    </a:ext>
                  </a:extLst>
                </p14:cNvPr>
                <p14:cNvContentPartPr/>
                <p14:nvPr/>
              </p14:nvContentPartPr>
              <p14:xfrm>
                <a:off x="7195604" y="4215827"/>
                <a:ext cx="15480" cy="312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3FE4FAF-A97F-0C47-8AF8-36693E8FD78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80484" y="4200347"/>
                  <a:ext cx="460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1127D56-1678-E049-8DAD-1459A0D95F63}"/>
                    </a:ext>
                  </a:extLst>
                </p14:cNvPr>
                <p14:cNvContentPartPr/>
                <p14:nvPr/>
              </p14:nvContentPartPr>
              <p14:xfrm>
                <a:off x="7283444" y="4206107"/>
                <a:ext cx="203760" cy="378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1127D56-1678-E049-8DAD-1459A0D95F6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68324" y="4190987"/>
                  <a:ext cx="2340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8C6E256-0AA7-E44D-955F-3211B33B46E3}"/>
                    </a:ext>
                  </a:extLst>
                </p14:cNvPr>
                <p14:cNvContentPartPr/>
                <p14:nvPr/>
              </p14:nvContentPartPr>
              <p14:xfrm>
                <a:off x="7315124" y="4349027"/>
                <a:ext cx="130680" cy="86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8C6E256-0AA7-E44D-955F-3211B33B46E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300004" y="4333547"/>
                  <a:ext cx="161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84EA9E3-1C57-4045-9906-D9903A389C1C}"/>
                    </a:ext>
                  </a:extLst>
                </p14:cNvPr>
                <p14:cNvContentPartPr/>
                <p14:nvPr/>
              </p14:nvContentPartPr>
              <p14:xfrm>
                <a:off x="7489364" y="4449107"/>
                <a:ext cx="119880" cy="250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84EA9E3-1C57-4045-9906-D9903A389C1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74244" y="4433987"/>
                  <a:ext cx="1504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8218378-632F-8F4C-8042-3EC0E623D1BF}"/>
                    </a:ext>
                  </a:extLst>
                </p14:cNvPr>
                <p14:cNvContentPartPr/>
                <p14:nvPr/>
              </p14:nvContentPartPr>
              <p14:xfrm>
                <a:off x="7610324" y="3707507"/>
                <a:ext cx="73080" cy="578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8218378-632F-8F4C-8042-3EC0E623D1B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595204" y="3692387"/>
                  <a:ext cx="10368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8DA2262-F264-0D48-A903-79D58F1A2E64}"/>
                    </a:ext>
                  </a:extLst>
                </p14:cNvPr>
                <p14:cNvContentPartPr/>
                <p14:nvPr/>
              </p14:nvContentPartPr>
              <p14:xfrm>
                <a:off x="7720124" y="3904067"/>
                <a:ext cx="276480" cy="210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8DA2262-F264-0D48-A903-79D58F1A2E6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05004" y="3888947"/>
                  <a:ext cx="306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2F9F733-2E93-0A48-9866-29F4C62C192A}"/>
                    </a:ext>
                  </a:extLst>
                </p14:cNvPr>
                <p14:cNvContentPartPr/>
                <p14:nvPr/>
              </p14:nvContentPartPr>
              <p14:xfrm>
                <a:off x="7860164" y="3958787"/>
                <a:ext cx="20880" cy="317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2F9F733-2E93-0A48-9866-29F4C62C192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845044" y="3943667"/>
                  <a:ext cx="514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0095711-3D79-7649-B6E8-394ED2561651}"/>
                    </a:ext>
                  </a:extLst>
                </p14:cNvPr>
                <p14:cNvContentPartPr/>
                <p14:nvPr/>
              </p14:nvContentPartPr>
              <p14:xfrm>
                <a:off x="7949444" y="3908027"/>
                <a:ext cx="158400" cy="415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0095711-3D79-7649-B6E8-394ED256165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934324" y="3892907"/>
                  <a:ext cx="1886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5AC8A26-CD6F-4A45-90D8-7D2C29BE597A}"/>
                    </a:ext>
                  </a:extLst>
                </p14:cNvPr>
                <p14:cNvContentPartPr/>
                <p14:nvPr/>
              </p14:nvContentPartPr>
              <p14:xfrm>
                <a:off x="8130884" y="4188467"/>
                <a:ext cx="14040" cy="270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5AC8A26-CD6F-4A45-90D8-7D2C29BE597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15404" y="4172987"/>
                  <a:ext cx="446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5B6DBA6-BB60-714F-B6A3-191AA70A291F}"/>
                    </a:ext>
                  </a:extLst>
                </p14:cNvPr>
                <p14:cNvContentPartPr/>
                <p14:nvPr/>
              </p14:nvContentPartPr>
              <p14:xfrm>
                <a:off x="8093804" y="4175867"/>
                <a:ext cx="166320" cy="283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5B6DBA6-BB60-714F-B6A3-191AA70A291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078324" y="4160747"/>
                  <a:ext cx="1969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7CFAC90-6592-7C40-B4DF-F01C3FEF3CB5}"/>
                    </a:ext>
                  </a:extLst>
                </p14:cNvPr>
                <p14:cNvContentPartPr/>
                <p14:nvPr/>
              </p14:nvContentPartPr>
              <p14:xfrm>
                <a:off x="8235284" y="3861587"/>
                <a:ext cx="261360" cy="25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7CFAC90-6592-7C40-B4DF-F01C3FEF3CB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219804" y="3846107"/>
                  <a:ext cx="291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143FE51-0F53-E24A-9055-E9E704DD80A0}"/>
                    </a:ext>
                  </a:extLst>
                </p14:cNvPr>
                <p14:cNvContentPartPr/>
                <p14:nvPr/>
              </p14:nvContentPartPr>
              <p14:xfrm>
                <a:off x="8362724" y="3877787"/>
                <a:ext cx="23760" cy="350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143FE51-0F53-E24A-9055-E9E704DD80A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347604" y="3862667"/>
                  <a:ext cx="543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A3B32F8-F34C-8C4B-86AA-E445AACA9478}"/>
                    </a:ext>
                  </a:extLst>
                </p14:cNvPr>
                <p14:cNvContentPartPr/>
                <p14:nvPr/>
              </p14:nvContentPartPr>
              <p14:xfrm>
                <a:off x="8552444" y="3868427"/>
                <a:ext cx="4320" cy="375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A3B32F8-F34C-8C4B-86AA-E445AACA947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536964" y="3852947"/>
                  <a:ext cx="349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8253D55-2C82-B743-A4BB-92F247031C82}"/>
                    </a:ext>
                  </a:extLst>
                </p14:cNvPr>
                <p14:cNvContentPartPr/>
                <p14:nvPr/>
              </p14:nvContentPartPr>
              <p14:xfrm>
                <a:off x="8538764" y="3832787"/>
                <a:ext cx="257040" cy="437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8253D55-2C82-B743-A4BB-92F247031C8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523284" y="3817307"/>
                  <a:ext cx="2876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71E0EE0-AAAE-8E4D-84BE-0F46B1352A1B}"/>
                    </a:ext>
                  </a:extLst>
                </p14:cNvPr>
                <p14:cNvContentPartPr/>
                <p14:nvPr/>
              </p14:nvContentPartPr>
              <p14:xfrm>
                <a:off x="7647404" y="3665027"/>
                <a:ext cx="1273320" cy="69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71E0EE0-AAAE-8E4D-84BE-0F46B1352A1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32284" y="3649907"/>
                  <a:ext cx="1303920" cy="99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DEDB35-2BCC-B34F-9D69-BC8135AA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15</a:t>
            </a:fld>
            <a:endParaRPr lang="ja-JP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BD14B10-2D15-5846-8DAC-BE726928D540}"/>
                  </a:ext>
                </a:extLst>
              </p14:cNvPr>
              <p14:cNvContentPartPr/>
              <p14:nvPr/>
            </p14:nvContentPartPr>
            <p14:xfrm>
              <a:off x="2206080" y="3236760"/>
              <a:ext cx="595800" cy="253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BD14B10-2D15-5846-8DAC-BE726928D54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189880" y="3220560"/>
                <a:ext cx="628200" cy="2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40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Method 1: Fluctuation injection</a:t>
            </a:r>
            <a:endParaRPr lang="ja-JP" altLang="en-US" dirty="0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503948"/>
          </a:xfrm>
        </p:spPr>
        <p:txBody>
          <a:bodyPr>
            <a:no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FFFF00"/>
                </a:solidFill>
                <a:cs typeface="Tahoma"/>
              </a:rPr>
              <a:t>Voltage noise &lt;-&gt; Current noise</a:t>
            </a:r>
            <a:endParaRPr lang="en-US" sz="2400" b="1" dirty="0">
              <a:solidFill>
                <a:srgbClr val="8B3905"/>
              </a:solidFill>
              <a:latin typeface="+mj-lt"/>
              <a:sym typeface="Gill Sans SemiBol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361C64F-A1DA-194F-AAEA-822F908EAD9B}"/>
                  </a:ext>
                </a:extLst>
              </p14:cNvPr>
              <p14:cNvContentPartPr/>
              <p14:nvPr/>
            </p14:nvContentPartPr>
            <p14:xfrm>
              <a:off x="782190" y="2270313"/>
              <a:ext cx="18360" cy="748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361C64F-A1DA-194F-AAEA-822F908EAD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710" y="2254826"/>
                <a:ext cx="48960" cy="779415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E456AF23-E6A9-3C40-ADCD-F965D980E8BF}"/>
              </a:ext>
            </a:extLst>
          </p:cNvPr>
          <p:cNvGrpSpPr/>
          <p:nvPr/>
        </p:nvGrpSpPr>
        <p:grpSpPr>
          <a:xfrm>
            <a:off x="315706" y="1695393"/>
            <a:ext cx="2280600" cy="3643200"/>
            <a:chOff x="3411644" y="2426627"/>
            <a:chExt cx="2280600" cy="364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B7D61C1-4CD5-1B43-960B-BAA5B49825D4}"/>
                    </a:ext>
                  </a:extLst>
                </p14:cNvPr>
                <p14:cNvContentPartPr/>
                <p14:nvPr/>
              </p14:nvContentPartPr>
              <p14:xfrm>
                <a:off x="3699644" y="3762587"/>
                <a:ext cx="329760" cy="1026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B7D61C1-4CD5-1B43-960B-BAA5B49825D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84164" y="3747467"/>
                  <a:ext cx="360360" cy="10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33BCD8C-E5CE-5D43-934E-346479F2508A}"/>
                    </a:ext>
                  </a:extLst>
                </p14:cNvPr>
                <p14:cNvContentPartPr/>
                <p14:nvPr/>
              </p14:nvContentPartPr>
              <p14:xfrm>
                <a:off x="3624044" y="4813067"/>
                <a:ext cx="644400" cy="29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33BCD8C-E5CE-5D43-934E-346479F2508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08924" y="4797947"/>
                  <a:ext cx="675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6D67277-3015-4E49-A27F-613065BA8A5B}"/>
                    </a:ext>
                  </a:extLst>
                </p14:cNvPr>
                <p14:cNvContentPartPr/>
                <p14:nvPr/>
              </p14:nvContentPartPr>
              <p14:xfrm>
                <a:off x="3846524" y="4975067"/>
                <a:ext cx="244800" cy="162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6D67277-3015-4E49-A27F-613065BA8A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31404" y="4959947"/>
                  <a:ext cx="275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966760A-8A2B-164F-B0E9-07F809B03B04}"/>
                    </a:ext>
                  </a:extLst>
                </p14:cNvPr>
                <p14:cNvContentPartPr/>
                <p14:nvPr/>
              </p14:nvContentPartPr>
              <p14:xfrm>
                <a:off x="3979724" y="5119427"/>
                <a:ext cx="32040" cy="519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966760A-8A2B-164F-B0E9-07F809B03B0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64604" y="5103947"/>
                  <a:ext cx="6228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1D4DBDC-06F6-9743-80BD-9BAD4DCABD4F}"/>
                    </a:ext>
                  </a:extLst>
                </p14:cNvPr>
                <p14:cNvContentPartPr/>
                <p14:nvPr/>
              </p14:nvContentPartPr>
              <p14:xfrm>
                <a:off x="3756524" y="5632787"/>
                <a:ext cx="450000" cy="309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1D4DBDC-06F6-9743-80BD-9BAD4DCABD4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41404" y="5617667"/>
                  <a:ext cx="4806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1EB2A35-976D-3C4F-876A-7A8364E039DF}"/>
                    </a:ext>
                  </a:extLst>
                </p14:cNvPr>
                <p14:cNvContentPartPr/>
                <p14:nvPr/>
              </p14:nvContentPartPr>
              <p14:xfrm>
                <a:off x="3736724" y="5650787"/>
                <a:ext cx="280440" cy="336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1EB2A35-976D-3C4F-876A-7A8364E039D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21244" y="5635307"/>
                  <a:ext cx="3110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7A279CD-7825-6F40-BC89-E77859B586B0}"/>
                    </a:ext>
                  </a:extLst>
                </p14:cNvPr>
                <p14:cNvContentPartPr/>
                <p14:nvPr/>
              </p14:nvContentPartPr>
              <p14:xfrm>
                <a:off x="3873884" y="2983907"/>
                <a:ext cx="1120680" cy="1002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7A279CD-7825-6F40-BC89-E77859B586B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58764" y="2968787"/>
                  <a:ext cx="1151280" cy="10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A57D192-4AB1-2444-9AD5-6CA2950C23C7}"/>
                    </a:ext>
                  </a:extLst>
                </p14:cNvPr>
                <p14:cNvContentPartPr/>
                <p14:nvPr/>
              </p14:nvContentPartPr>
              <p14:xfrm>
                <a:off x="4760924" y="4185587"/>
                <a:ext cx="306720" cy="368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A57D192-4AB1-2444-9AD5-6CA2950C23C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45804" y="4170467"/>
                  <a:ext cx="3369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A542ABF-2308-BF43-AADB-18E06EBF3E7F}"/>
                    </a:ext>
                  </a:extLst>
                </p14:cNvPr>
                <p14:cNvContentPartPr/>
                <p14:nvPr/>
              </p14:nvContentPartPr>
              <p14:xfrm>
                <a:off x="4804844" y="4331747"/>
                <a:ext cx="240840" cy="124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A542ABF-2308-BF43-AADB-18E06EBF3E7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89724" y="4316627"/>
                  <a:ext cx="271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D7FA170-C2E5-6A46-BBD4-D1855920FFB0}"/>
                    </a:ext>
                  </a:extLst>
                </p14:cNvPr>
                <p14:cNvContentPartPr/>
                <p14:nvPr/>
              </p14:nvContentPartPr>
              <p14:xfrm>
                <a:off x="5152244" y="4409867"/>
                <a:ext cx="129240" cy="27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D7FA170-C2E5-6A46-BBD4-D1855920FF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37124" y="4394747"/>
                  <a:ext cx="1598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7B0FD8D-167C-C246-BD67-5C361013D44F}"/>
                    </a:ext>
                  </a:extLst>
                </p14:cNvPr>
                <p14:cNvContentPartPr/>
                <p14:nvPr/>
              </p14:nvContentPartPr>
              <p14:xfrm>
                <a:off x="4608644" y="4010987"/>
                <a:ext cx="44280" cy="704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7B0FD8D-167C-C246-BD67-5C361013D44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93524" y="3995867"/>
                  <a:ext cx="7488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ECF2C94-0F78-4B45-8906-2ED5219923BC}"/>
                    </a:ext>
                  </a:extLst>
                </p14:cNvPr>
                <p14:cNvContentPartPr/>
                <p14:nvPr/>
              </p14:nvContentPartPr>
              <p14:xfrm>
                <a:off x="4576964" y="3987947"/>
                <a:ext cx="822960" cy="935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ECF2C94-0F78-4B45-8906-2ED5219923B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61844" y="3972467"/>
                  <a:ext cx="853200" cy="9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C838F36-0AD0-C14B-A745-72DDB008544C}"/>
                    </a:ext>
                  </a:extLst>
                </p14:cNvPr>
                <p14:cNvContentPartPr/>
                <p14:nvPr/>
              </p14:nvContentPartPr>
              <p14:xfrm>
                <a:off x="4924364" y="4859867"/>
                <a:ext cx="119880" cy="887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C838F36-0AD0-C14B-A745-72DDB008544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09244" y="4844387"/>
                  <a:ext cx="150480" cy="9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2903AB7-2F27-994D-9B55-AA855A439E2D}"/>
                    </a:ext>
                  </a:extLst>
                </p14:cNvPr>
                <p14:cNvContentPartPr/>
                <p14:nvPr/>
              </p14:nvContentPartPr>
              <p14:xfrm>
                <a:off x="4741844" y="5716667"/>
                <a:ext cx="468720" cy="353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2903AB7-2F27-994D-9B55-AA855A439E2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26724" y="5701187"/>
                  <a:ext cx="4989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5317FF2-A69F-934C-9875-557CE71193FC}"/>
                    </a:ext>
                  </a:extLst>
                </p14:cNvPr>
                <p14:cNvContentPartPr/>
                <p14:nvPr/>
              </p14:nvContentPartPr>
              <p14:xfrm>
                <a:off x="4903844" y="2905787"/>
                <a:ext cx="477000" cy="185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5317FF2-A69F-934C-9875-557CE71193F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88724" y="2890307"/>
                  <a:ext cx="507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1DFDB16-CAFD-E84D-A4AD-06A80CE1FBB7}"/>
                    </a:ext>
                  </a:extLst>
                </p14:cNvPr>
                <p14:cNvContentPartPr/>
                <p14:nvPr/>
              </p14:nvContentPartPr>
              <p14:xfrm>
                <a:off x="5347364" y="2920907"/>
                <a:ext cx="174600" cy="218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1DFDB16-CAFD-E84D-A4AD-06A80CE1FBB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32244" y="2905787"/>
                  <a:ext cx="2052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3E65FF4-F2E6-324E-B028-D0E3C6B3A124}"/>
                    </a:ext>
                  </a:extLst>
                </p14:cNvPr>
                <p14:cNvContentPartPr/>
                <p14:nvPr/>
              </p14:nvContentPartPr>
              <p14:xfrm>
                <a:off x="5315684" y="2426627"/>
                <a:ext cx="269640" cy="318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3E65FF4-F2E6-324E-B028-D0E3C6B3A1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00564" y="2411147"/>
                  <a:ext cx="2998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2668AC4-EE1E-DF46-9ADA-B4BA41A05802}"/>
                    </a:ext>
                  </a:extLst>
                </p14:cNvPr>
                <p14:cNvContentPartPr/>
                <p14:nvPr/>
              </p14:nvContentPartPr>
              <p14:xfrm>
                <a:off x="5566964" y="2618867"/>
                <a:ext cx="125280" cy="198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2668AC4-EE1E-DF46-9ADA-B4BA41A0580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51844" y="2603387"/>
                  <a:ext cx="155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DC85B5F-D7B5-4744-B6BE-B467755349DA}"/>
                    </a:ext>
                  </a:extLst>
                </p14:cNvPr>
                <p14:cNvContentPartPr/>
                <p14:nvPr/>
              </p14:nvContentPartPr>
              <p14:xfrm>
                <a:off x="3512804" y="3430307"/>
                <a:ext cx="29160" cy="390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DC85B5F-D7B5-4744-B6BE-B467755349D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97684" y="3415187"/>
                  <a:ext cx="597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339CBCD-7310-7645-9DF4-077DB980AE46}"/>
                    </a:ext>
                  </a:extLst>
                </p14:cNvPr>
                <p14:cNvContentPartPr/>
                <p14:nvPr/>
              </p14:nvContentPartPr>
              <p14:xfrm>
                <a:off x="3499124" y="3384947"/>
                <a:ext cx="200880" cy="406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339CBCD-7310-7645-9DF4-077DB980AE4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84004" y="3369827"/>
                  <a:ext cx="2314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E0F1B25-F6FD-F44A-AD6E-D32AAC041C18}"/>
                    </a:ext>
                  </a:extLst>
                </p14:cNvPr>
                <p14:cNvContentPartPr/>
                <p14:nvPr/>
              </p14:nvContentPartPr>
              <p14:xfrm>
                <a:off x="3411644" y="5093147"/>
                <a:ext cx="270360" cy="381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E0F1B25-F6FD-F44A-AD6E-D32AAC041C1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96524" y="5078027"/>
                  <a:ext cx="30060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77AA13E-4A55-0041-9EC6-CAD33FBB8E03}"/>
                    </a:ext>
                  </a:extLst>
                </p14:cNvPr>
                <p14:cNvContentPartPr/>
                <p14:nvPr/>
              </p14:nvContentPartPr>
              <p14:xfrm>
                <a:off x="3646004" y="5296547"/>
                <a:ext cx="176040" cy="262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77AA13E-4A55-0041-9EC6-CAD33FBB8E0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30884" y="5281067"/>
                  <a:ext cx="20664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E05BAC6-9C7C-0042-8C1B-83013721001A}"/>
              </a:ext>
            </a:extLst>
          </p:cNvPr>
          <p:cNvGrpSpPr/>
          <p:nvPr/>
        </p:nvGrpSpPr>
        <p:grpSpPr>
          <a:xfrm>
            <a:off x="3287340" y="5966691"/>
            <a:ext cx="2666880" cy="548280"/>
            <a:chOff x="3304340" y="5463968"/>
            <a:chExt cx="2666880" cy="54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F05B88C-378F-DC4B-A403-0569C1F01BAC}"/>
                    </a:ext>
                  </a:extLst>
                </p14:cNvPr>
                <p14:cNvContentPartPr/>
                <p14:nvPr/>
              </p14:nvContentPartPr>
              <p14:xfrm>
                <a:off x="3304340" y="5463968"/>
                <a:ext cx="354600" cy="469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F05B88C-378F-DC4B-A403-0569C1F01BA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88860" y="5448500"/>
                  <a:ext cx="385200" cy="500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B2C0767-4D7A-1A4C-99EE-C7E58F784387}"/>
                    </a:ext>
                  </a:extLst>
                </p14:cNvPr>
                <p14:cNvContentPartPr/>
                <p14:nvPr/>
              </p14:nvContentPartPr>
              <p14:xfrm>
                <a:off x="3757580" y="5771408"/>
                <a:ext cx="3240" cy="158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B2C0767-4D7A-1A4C-99EE-C7E58F7843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42100" y="5755893"/>
                  <a:ext cx="33840" cy="189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7036E1B-070C-A64B-A1E0-E9F8D794BC50}"/>
                    </a:ext>
                  </a:extLst>
                </p14:cNvPr>
                <p14:cNvContentPartPr/>
                <p14:nvPr/>
              </p14:nvContentPartPr>
              <p14:xfrm>
                <a:off x="3775220" y="5624528"/>
                <a:ext cx="16920" cy="91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7036E1B-070C-A64B-A1E0-E9F8D794BC5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59740" y="5609048"/>
                  <a:ext cx="47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317F539-20CD-E84F-9DD3-831D7D38852D}"/>
                    </a:ext>
                  </a:extLst>
                </p14:cNvPr>
                <p14:cNvContentPartPr/>
                <p14:nvPr/>
              </p14:nvContentPartPr>
              <p14:xfrm>
                <a:off x="3848300" y="5807048"/>
                <a:ext cx="18360" cy="1584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317F539-20CD-E84F-9DD3-831D7D38852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32820" y="5791533"/>
                  <a:ext cx="48960" cy="189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9FF70E5-BBE6-A44F-906F-A8C0A842A10B}"/>
                    </a:ext>
                  </a:extLst>
                </p14:cNvPr>
                <p14:cNvContentPartPr/>
                <p14:nvPr/>
              </p14:nvContentPartPr>
              <p14:xfrm>
                <a:off x="3864500" y="5686448"/>
                <a:ext cx="89640" cy="222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9FF70E5-BBE6-A44F-906F-A8C0A842A10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49020" y="5670968"/>
                  <a:ext cx="120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1357686-D3DB-2048-BCF6-75B103563CE8}"/>
                    </a:ext>
                  </a:extLst>
                </p14:cNvPr>
                <p14:cNvContentPartPr/>
                <p14:nvPr/>
              </p14:nvContentPartPr>
              <p14:xfrm>
                <a:off x="4058180" y="5693288"/>
                <a:ext cx="97920" cy="15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1357686-D3DB-2048-BCF6-75B103563CE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42643" y="5677808"/>
                  <a:ext cx="128633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41D6579-70C2-1548-9966-D7D611F19931}"/>
                    </a:ext>
                  </a:extLst>
                </p14:cNvPr>
                <p14:cNvContentPartPr/>
                <p14:nvPr/>
              </p14:nvContentPartPr>
              <p14:xfrm>
                <a:off x="4059980" y="5768528"/>
                <a:ext cx="144000" cy="29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41D6579-70C2-1548-9966-D7D611F1993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44500" y="5753048"/>
                  <a:ext cx="174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88C3BA7-91B9-CF40-B450-4704BFA6EBB6}"/>
                    </a:ext>
                  </a:extLst>
                </p14:cNvPr>
                <p14:cNvContentPartPr/>
                <p14:nvPr/>
              </p14:nvContentPartPr>
              <p14:xfrm>
                <a:off x="4332860" y="5508248"/>
                <a:ext cx="338040" cy="219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88C3BA7-91B9-CF40-B450-4704BFA6EBB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17380" y="5492768"/>
                  <a:ext cx="3686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A2695FE-59DE-0E4D-9183-56A5E6D9872F}"/>
                    </a:ext>
                  </a:extLst>
                </p14:cNvPr>
                <p14:cNvContentPartPr/>
                <p14:nvPr/>
              </p14:nvContentPartPr>
              <p14:xfrm>
                <a:off x="4541660" y="5588888"/>
                <a:ext cx="7200" cy="309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A2695FE-59DE-0E4D-9183-56A5E6D9872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26180" y="5573426"/>
                  <a:ext cx="37800" cy="339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C5C0E82-EC35-4E42-8882-B16C1DA4DB48}"/>
                    </a:ext>
                  </a:extLst>
                </p14:cNvPr>
                <p14:cNvContentPartPr/>
                <p14:nvPr/>
              </p14:nvContentPartPr>
              <p14:xfrm>
                <a:off x="4677380" y="5505008"/>
                <a:ext cx="25200" cy="3855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C5C0E82-EC35-4E42-8882-B16C1DA4DB4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61900" y="5489528"/>
                  <a:ext cx="558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F27E833-98AB-0046-9BCD-CDACA45D1533}"/>
                    </a:ext>
                  </a:extLst>
                </p14:cNvPr>
                <p14:cNvContentPartPr/>
                <p14:nvPr/>
              </p14:nvContentPartPr>
              <p14:xfrm>
                <a:off x="4668020" y="5624528"/>
                <a:ext cx="166320" cy="224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F27E833-98AB-0046-9BCD-CDACA45D153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52573" y="5609048"/>
                  <a:ext cx="196854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602E55C-BFB4-B54F-BB52-E3B7CF53721B}"/>
                    </a:ext>
                  </a:extLst>
                </p14:cNvPr>
                <p14:cNvContentPartPr/>
                <p14:nvPr/>
              </p14:nvContentPartPr>
              <p14:xfrm>
                <a:off x="4867100" y="5730368"/>
                <a:ext cx="11520" cy="196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602E55C-BFB4-B54F-BB52-E3B7CF53721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51620" y="5714916"/>
                  <a:ext cx="42120" cy="227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23C1B59-AA60-9846-BDC3-48AE5F4FD1E1}"/>
                    </a:ext>
                  </a:extLst>
                </p14:cNvPr>
                <p14:cNvContentPartPr/>
                <p14:nvPr/>
              </p14:nvContentPartPr>
              <p14:xfrm>
                <a:off x="4835420" y="5675288"/>
                <a:ext cx="170640" cy="295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23C1B59-AA60-9846-BDC3-48AE5F4FD1E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19940" y="5659808"/>
                  <a:ext cx="2012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713AE7E-1BE0-CD47-A1C7-A7DED17EF4E6}"/>
                    </a:ext>
                  </a:extLst>
                </p14:cNvPr>
                <p14:cNvContentPartPr/>
                <p14:nvPr/>
              </p14:nvContentPartPr>
              <p14:xfrm>
                <a:off x="5033060" y="5498168"/>
                <a:ext cx="328680" cy="49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713AE7E-1BE0-CD47-A1C7-A7DED17EF4E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17563" y="5482799"/>
                  <a:ext cx="359314" cy="80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3607939-5DA9-CE47-A550-A0CDB6628614}"/>
                    </a:ext>
                  </a:extLst>
                </p14:cNvPr>
                <p14:cNvContentPartPr/>
                <p14:nvPr/>
              </p14:nvContentPartPr>
              <p14:xfrm>
                <a:off x="5174540" y="5543528"/>
                <a:ext cx="23760" cy="420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3607939-5DA9-CE47-A550-A0CDB662861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59060" y="5528061"/>
                  <a:ext cx="54360" cy="451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7265A1C-819F-AC4A-AD52-45A358C6B67D}"/>
                    </a:ext>
                  </a:extLst>
                </p14:cNvPr>
                <p14:cNvContentPartPr/>
                <p14:nvPr/>
              </p14:nvContentPartPr>
              <p14:xfrm>
                <a:off x="5306300" y="5501048"/>
                <a:ext cx="279000" cy="511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7265A1C-819F-AC4A-AD52-45A358C6B67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90820" y="5485568"/>
                  <a:ext cx="30960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948A328-4275-3F4F-A2D2-11AC2840C2CB}"/>
                    </a:ext>
                  </a:extLst>
                </p14:cNvPr>
                <p14:cNvContentPartPr/>
                <p14:nvPr/>
              </p14:nvContentPartPr>
              <p14:xfrm>
                <a:off x="5645780" y="5570888"/>
                <a:ext cx="360" cy="357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948A328-4275-3F4F-A2D2-11AC2840C2C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30300" y="5555392"/>
                  <a:ext cx="30960" cy="388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280A2DC-AB97-704C-873E-B791A8C6EA91}"/>
                    </a:ext>
                  </a:extLst>
                </p14:cNvPr>
                <p14:cNvContentPartPr/>
                <p14:nvPr/>
              </p14:nvContentPartPr>
              <p14:xfrm>
                <a:off x="5616620" y="5520128"/>
                <a:ext cx="354600" cy="480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280A2DC-AB97-704C-873E-B791A8C6EA9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01140" y="5504648"/>
                  <a:ext cx="385200" cy="51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BC4F8B-1BF6-0B45-98B4-4F461DA13C47}"/>
              </a:ext>
            </a:extLst>
          </p:cNvPr>
          <p:cNvGrpSpPr/>
          <p:nvPr/>
        </p:nvGrpSpPr>
        <p:grpSpPr>
          <a:xfrm rot="21322685">
            <a:off x="3149180" y="2269688"/>
            <a:ext cx="2441880" cy="3194640"/>
            <a:chOff x="3149180" y="2269688"/>
            <a:chExt cx="2441880" cy="31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0C41B6A-F025-4747-9297-19EF242586B4}"/>
                    </a:ext>
                  </a:extLst>
                </p14:cNvPr>
                <p14:cNvContentPartPr/>
                <p14:nvPr/>
              </p14:nvContentPartPr>
              <p14:xfrm>
                <a:off x="3422534" y="3995260"/>
                <a:ext cx="619560" cy="704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0C41B6A-F025-4747-9297-19EF242586B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07054" y="3979780"/>
                  <a:ext cx="65016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833450C-04D6-B04E-942D-0DC5B9905A98}"/>
                    </a:ext>
                  </a:extLst>
                </p14:cNvPr>
                <p14:cNvContentPartPr/>
                <p14:nvPr/>
              </p14:nvContentPartPr>
              <p14:xfrm>
                <a:off x="3529454" y="2319346"/>
                <a:ext cx="512640" cy="1098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833450C-04D6-B04E-942D-0DC5B9905A9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13963" y="2303866"/>
                  <a:ext cx="543262" cy="11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FD8D949-E90E-D44D-AB48-74B54A6F229A}"/>
                    </a:ext>
                  </a:extLst>
                </p14:cNvPr>
                <p14:cNvContentPartPr/>
                <p14:nvPr/>
              </p14:nvContentPartPr>
              <p14:xfrm>
                <a:off x="3300944" y="3381258"/>
                <a:ext cx="430200" cy="383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FD8D949-E90E-D44D-AB48-74B54A6F229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85464" y="3365778"/>
                  <a:ext cx="4608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59DE7E0-3977-AC48-B58F-EBF10F5A4079}"/>
                    </a:ext>
                  </a:extLst>
                </p14:cNvPr>
                <p14:cNvContentPartPr/>
                <p14:nvPr/>
              </p14:nvContentPartPr>
              <p14:xfrm>
                <a:off x="4014260" y="2353568"/>
                <a:ext cx="14040" cy="993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59DE7E0-3977-AC48-B58F-EBF10F5A407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98780" y="2338082"/>
                  <a:ext cx="44640" cy="1023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3504184-A3D0-E944-B98A-D6A2A8D633DD}"/>
                    </a:ext>
                  </a:extLst>
                </p14:cNvPr>
                <p14:cNvContentPartPr/>
                <p14:nvPr/>
              </p14:nvContentPartPr>
              <p14:xfrm>
                <a:off x="4040180" y="2380928"/>
                <a:ext cx="826920" cy="26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3504184-A3D0-E944-B98A-D6A2A8D633D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24700" y="2365236"/>
                  <a:ext cx="857520" cy="576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F325EE5-E22B-E64E-9525-AF222B544F5D}"/>
                    </a:ext>
                  </a:extLst>
                </p14:cNvPr>
                <p14:cNvContentPartPr/>
                <p14:nvPr/>
              </p14:nvContentPartPr>
              <p14:xfrm>
                <a:off x="4862780" y="2306768"/>
                <a:ext cx="110160" cy="181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F325EE5-E22B-E64E-9525-AF222B544F5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47300" y="2291257"/>
                  <a:ext cx="140760" cy="212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B32E9EE-A0F4-0C44-8726-56B43AF98B10}"/>
                    </a:ext>
                  </a:extLst>
                </p14:cNvPr>
                <p14:cNvContentPartPr/>
                <p14:nvPr/>
              </p14:nvContentPartPr>
              <p14:xfrm>
                <a:off x="4891580" y="2349608"/>
                <a:ext cx="41400" cy="113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B32E9EE-A0F4-0C44-8726-56B43AF98B1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76100" y="2334128"/>
                  <a:ext cx="72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7451A76-B65F-3A42-B5D3-4132A99F05FB}"/>
                    </a:ext>
                  </a:extLst>
                </p14:cNvPr>
                <p14:cNvContentPartPr/>
                <p14:nvPr/>
              </p14:nvContentPartPr>
              <p14:xfrm>
                <a:off x="4975460" y="2430608"/>
                <a:ext cx="409680" cy="16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7451A76-B65F-3A42-B5D3-4132A99F05F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59966" y="2415128"/>
                  <a:ext cx="440307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6C17406-38E9-6941-BA72-F9204DF25BF4}"/>
                    </a:ext>
                  </a:extLst>
                </p14:cNvPr>
                <p14:cNvContentPartPr/>
                <p14:nvPr/>
              </p14:nvContentPartPr>
              <p14:xfrm>
                <a:off x="5344820" y="2269688"/>
                <a:ext cx="246240" cy="258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6C17406-38E9-6941-BA72-F9204DF25BF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29317" y="2254208"/>
                  <a:ext cx="276885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1067956-FA0B-8444-B75F-D1D4694DB684}"/>
                    </a:ext>
                  </a:extLst>
                </p14:cNvPr>
                <p14:cNvContentPartPr/>
                <p14:nvPr/>
              </p14:nvContentPartPr>
              <p14:xfrm>
                <a:off x="4912460" y="2485328"/>
                <a:ext cx="34560" cy="658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1067956-FA0B-8444-B75F-D1D4694DB68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97140" y="2469848"/>
                  <a:ext cx="64845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8B40001-6ECF-6F43-BB53-F7FD4AB019B2}"/>
                    </a:ext>
                  </a:extLst>
                </p14:cNvPr>
                <p14:cNvContentPartPr/>
                <p14:nvPr/>
              </p14:nvContentPartPr>
              <p14:xfrm>
                <a:off x="4728140" y="3139088"/>
                <a:ext cx="512640" cy="41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8B40001-6ECF-6F43-BB53-F7FD4AB019B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12660" y="3123741"/>
                  <a:ext cx="543240" cy="717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0A99A48-2AAC-F440-A9F3-F7DEA9C9888F}"/>
                    </a:ext>
                  </a:extLst>
                </p14:cNvPr>
                <p14:cNvContentPartPr/>
                <p14:nvPr/>
              </p14:nvContentPartPr>
              <p14:xfrm>
                <a:off x="4769540" y="3474248"/>
                <a:ext cx="235080" cy="346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0A99A48-2AAC-F440-A9F3-F7DEA9C9888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54084" y="3458768"/>
                  <a:ext cx="265633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E6EB500-DDE4-F742-B8C1-8A76F05D45A3}"/>
                    </a:ext>
                  </a:extLst>
                </p14:cNvPr>
                <p14:cNvContentPartPr/>
                <p14:nvPr/>
              </p14:nvContentPartPr>
              <p14:xfrm>
                <a:off x="4802300" y="3609968"/>
                <a:ext cx="203760" cy="29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E6EB500-DDE4-F742-B8C1-8A76F05D45A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86793" y="3594488"/>
                  <a:ext cx="234414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347A4C2-1318-2147-9013-0F3670F88EDB}"/>
                    </a:ext>
                  </a:extLst>
                </p14:cNvPr>
                <p14:cNvContentPartPr/>
                <p14:nvPr/>
              </p14:nvContentPartPr>
              <p14:xfrm>
                <a:off x="5004260" y="3688448"/>
                <a:ext cx="126720" cy="280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347A4C2-1318-2147-9013-0F3670F88ED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88780" y="3672968"/>
                  <a:ext cx="1573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B1912AC-7C29-C940-89E1-28BFBCBAA775}"/>
                    </a:ext>
                  </a:extLst>
                </p14:cNvPr>
                <p14:cNvContentPartPr/>
                <p14:nvPr/>
              </p14:nvContentPartPr>
              <p14:xfrm>
                <a:off x="5206220" y="3222968"/>
                <a:ext cx="74520" cy="997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B1912AC-7C29-C940-89E1-28BFBCBAA77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90740" y="3207488"/>
                  <a:ext cx="105120" cy="10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FAA0DB2-6807-4941-B1BA-C5FB195B3835}"/>
                    </a:ext>
                  </a:extLst>
                </p14:cNvPr>
                <p14:cNvContentPartPr/>
                <p14:nvPr/>
              </p14:nvContentPartPr>
              <p14:xfrm>
                <a:off x="4606100" y="3210368"/>
                <a:ext cx="56880" cy="935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FAA0DB2-6807-4941-B1BA-C5FB195B383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90521" y="3194882"/>
                  <a:ext cx="87675" cy="9662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8D99C01-C636-BD44-BBF3-49558D530E8E}"/>
                    </a:ext>
                  </a:extLst>
                </p14:cNvPr>
                <p14:cNvContentPartPr/>
                <p14:nvPr/>
              </p14:nvContentPartPr>
              <p14:xfrm>
                <a:off x="4706180" y="4123688"/>
                <a:ext cx="464400" cy="20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8D99C01-C636-BD44-BBF3-49558D530E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90700" y="4108470"/>
                  <a:ext cx="495000" cy="50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2A33B22-615C-0740-B6D8-59E6FA52D135}"/>
                    </a:ext>
                  </a:extLst>
                </p14:cNvPr>
                <p14:cNvContentPartPr/>
                <p14:nvPr/>
              </p14:nvContentPartPr>
              <p14:xfrm>
                <a:off x="4868540" y="4211528"/>
                <a:ext cx="66240" cy="941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2A33B22-615C-0740-B6D8-59E6FA52D13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53060" y="4196042"/>
                  <a:ext cx="96840" cy="971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73AD976-B11B-434A-9919-0730F6BCB7BB}"/>
                    </a:ext>
                  </a:extLst>
                </p14:cNvPr>
                <p14:cNvContentPartPr/>
                <p14:nvPr/>
              </p14:nvContentPartPr>
              <p14:xfrm>
                <a:off x="4702220" y="5087768"/>
                <a:ext cx="402840" cy="352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73AD976-B11B-434A-9919-0730F6BCB7B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86726" y="5072288"/>
                  <a:ext cx="433467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060802E-D07D-C64F-B4DC-1DC5C39D1A3D}"/>
                    </a:ext>
                  </a:extLst>
                </p14:cNvPr>
                <p14:cNvContentPartPr/>
                <p14:nvPr/>
              </p14:nvContentPartPr>
              <p14:xfrm>
                <a:off x="4770980" y="5076608"/>
                <a:ext cx="135000" cy="387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060802E-D07D-C64F-B4DC-1DC5C39D1A3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55500" y="5061128"/>
                  <a:ext cx="1656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3394ABC-0AEF-F345-B5EF-9092A5F992F3}"/>
                    </a:ext>
                  </a:extLst>
                </p14:cNvPr>
                <p14:cNvContentPartPr/>
                <p14:nvPr/>
              </p14:nvContentPartPr>
              <p14:xfrm>
                <a:off x="3800060" y="3460568"/>
                <a:ext cx="1116720" cy="1320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3394ABC-0AEF-F345-B5EF-9092A5F992F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84585" y="3445088"/>
                  <a:ext cx="1147310" cy="13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5A3B56F-15AE-644C-9705-7F32AC2C4096}"/>
                    </a:ext>
                  </a:extLst>
                </p14:cNvPr>
                <p14:cNvContentPartPr/>
                <p14:nvPr/>
              </p14:nvContentPartPr>
              <p14:xfrm>
                <a:off x="4798340" y="4741448"/>
                <a:ext cx="140400" cy="121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5A3B56F-15AE-644C-9705-7F32AC2C409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782900" y="4725968"/>
                  <a:ext cx="170922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1DC82B2-BFD8-7B4F-8F21-C11C00EFDE1F}"/>
                    </a:ext>
                  </a:extLst>
                </p14:cNvPr>
                <p14:cNvContentPartPr/>
                <p14:nvPr/>
              </p14:nvContentPartPr>
              <p14:xfrm>
                <a:off x="3355100" y="3681608"/>
                <a:ext cx="343800" cy="388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1DC82B2-BFD8-7B4F-8F21-C11C00EFDE1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39604" y="3666142"/>
                  <a:ext cx="374432" cy="4193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4E8D9D6-0A53-4648-9843-B69BE3BBBEF4}"/>
                    </a:ext>
                  </a:extLst>
                </p14:cNvPr>
                <p14:cNvContentPartPr/>
                <p14:nvPr/>
              </p14:nvContentPartPr>
              <p14:xfrm>
                <a:off x="3462380" y="3568928"/>
                <a:ext cx="88200" cy="89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4E8D9D6-0A53-4648-9843-B69BE3BBBEF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46900" y="3553448"/>
                  <a:ext cx="118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855C21F-1819-E14E-B8F9-945DC06085A7}"/>
                    </a:ext>
                  </a:extLst>
                </p14:cNvPr>
                <p14:cNvContentPartPr/>
                <p14:nvPr/>
              </p14:nvContentPartPr>
              <p14:xfrm>
                <a:off x="3595580" y="3553808"/>
                <a:ext cx="63360" cy="82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855C21F-1819-E14E-B8F9-945DC06085A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80187" y="3538328"/>
                  <a:ext cx="93787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A4C6206-5F75-3349-8F04-97A49CB4EE4B}"/>
                    </a:ext>
                  </a:extLst>
                </p14:cNvPr>
                <p14:cNvContentPartPr/>
                <p14:nvPr/>
              </p14:nvContentPartPr>
              <p14:xfrm>
                <a:off x="3519980" y="3568928"/>
                <a:ext cx="44280" cy="406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A4C6206-5F75-3349-8F04-97A49CB4EE4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04500" y="3553448"/>
                  <a:ext cx="748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6DC81E3-684E-DA44-8A36-A1DE61F63A20}"/>
                    </a:ext>
                  </a:extLst>
                </p14:cNvPr>
                <p14:cNvContentPartPr/>
                <p14:nvPr/>
              </p14:nvContentPartPr>
              <p14:xfrm>
                <a:off x="3149180" y="3260048"/>
                <a:ext cx="114480" cy="247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6DC81E3-684E-DA44-8A36-A1DE61F63A2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133700" y="3244568"/>
                  <a:ext cx="1450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A72F436-262C-184D-B8BE-6DE9D2AFCE8A}"/>
                    </a:ext>
                  </a:extLst>
                </p14:cNvPr>
                <p14:cNvContentPartPr/>
                <p14:nvPr/>
              </p14:nvContentPartPr>
              <p14:xfrm>
                <a:off x="3237020" y="3108848"/>
                <a:ext cx="60840" cy="3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A72F436-262C-184D-B8BE-6DE9D2AFCE8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21448" y="3091433"/>
                  <a:ext cx="91622" cy="376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11F4D95-C6EC-1545-8C2E-A6EF26613A0A}"/>
                    </a:ext>
                  </a:extLst>
                </p14:cNvPr>
                <p14:cNvContentPartPr/>
                <p14:nvPr/>
              </p14:nvContentPartPr>
              <p14:xfrm>
                <a:off x="3283820" y="3327368"/>
                <a:ext cx="33480" cy="207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11F4D95-C6EC-1545-8C2E-A6EF26613A0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68340" y="3311888"/>
                  <a:ext cx="640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0D5EA1B-0D66-E442-B4DB-666056F46118}"/>
                    </a:ext>
                  </a:extLst>
                </p14:cNvPr>
                <p14:cNvContentPartPr/>
                <p14:nvPr/>
              </p14:nvContentPartPr>
              <p14:xfrm>
                <a:off x="3296060" y="3341048"/>
                <a:ext cx="74520" cy="169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0D5EA1B-0D66-E442-B4DB-666056F4611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80580" y="3325568"/>
                  <a:ext cx="105120" cy="1998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9CC4C9A9-7E1B-C648-98E4-3A4D098C366C}"/>
                </a:ext>
              </a:extLst>
            </p:cNvPr>
            <p:cNvGrpSpPr/>
            <p:nvPr/>
          </p:nvGrpSpPr>
          <p:grpSpPr>
            <a:xfrm>
              <a:off x="3999884" y="3123880"/>
              <a:ext cx="446760" cy="416160"/>
              <a:chOff x="3516764" y="3861587"/>
              <a:chExt cx="446760" cy="416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210" name="Ink 209">
                    <a:extLst>
                      <a:ext uri="{FF2B5EF4-FFF2-40B4-BE49-F238E27FC236}">
                        <a16:creationId xmlns:a16="http://schemas.microsoft.com/office/drawing/2014/main" id="{6397E580-1C20-8B47-8389-FDB0F1BA3AA0}"/>
                      </a:ext>
                    </a:extLst>
                  </p14:cNvPr>
                  <p14:cNvContentPartPr/>
                  <p14:nvPr/>
                </p14:nvContentPartPr>
                <p14:xfrm>
                  <a:off x="3743564" y="3861587"/>
                  <a:ext cx="51120" cy="411840"/>
                </p14:xfrm>
              </p:contentPart>
            </mc:Choice>
            <mc:Fallback xmlns="">
              <p:pic>
                <p:nvPicPr>
                  <p:cNvPr id="210" name="Ink 209">
                    <a:extLst>
                      <a:ext uri="{FF2B5EF4-FFF2-40B4-BE49-F238E27FC236}">
                        <a16:creationId xmlns:a16="http://schemas.microsoft.com/office/drawing/2014/main" id="{6397E580-1C20-8B47-8389-FDB0F1BA3AA0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3728192" y="3846107"/>
                    <a:ext cx="81506" cy="44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211" name="Ink 210">
                    <a:extLst>
                      <a:ext uri="{FF2B5EF4-FFF2-40B4-BE49-F238E27FC236}">
                        <a16:creationId xmlns:a16="http://schemas.microsoft.com/office/drawing/2014/main" id="{99BF6D97-6672-1444-810B-FE171E7F8665}"/>
                      </a:ext>
                    </a:extLst>
                  </p14:cNvPr>
                  <p14:cNvContentPartPr/>
                  <p14:nvPr/>
                </p14:nvContentPartPr>
                <p14:xfrm>
                  <a:off x="3755804" y="3894347"/>
                  <a:ext cx="207720" cy="383400"/>
                </p14:xfrm>
              </p:contentPart>
            </mc:Choice>
            <mc:Fallback xmlns="">
              <p:pic>
                <p:nvPicPr>
                  <p:cNvPr id="211" name="Ink 210">
                    <a:extLst>
                      <a:ext uri="{FF2B5EF4-FFF2-40B4-BE49-F238E27FC236}">
                        <a16:creationId xmlns:a16="http://schemas.microsoft.com/office/drawing/2014/main" id="{99BF6D97-6672-1444-810B-FE171E7F8665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3740324" y="3878867"/>
                    <a:ext cx="238320" cy="41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213" name="Ink 212">
                    <a:extLst>
                      <a:ext uri="{FF2B5EF4-FFF2-40B4-BE49-F238E27FC236}">
                        <a16:creationId xmlns:a16="http://schemas.microsoft.com/office/drawing/2014/main" id="{20327738-98F7-6941-B04A-D338DDBEA50C}"/>
                      </a:ext>
                    </a:extLst>
                  </p14:cNvPr>
                  <p14:cNvContentPartPr/>
                  <p14:nvPr/>
                </p14:nvContentPartPr>
                <p14:xfrm>
                  <a:off x="3516764" y="3971387"/>
                  <a:ext cx="18360" cy="229680"/>
                </p14:xfrm>
              </p:contentPart>
            </mc:Choice>
            <mc:Fallback xmlns="">
              <p:pic>
                <p:nvPicPr>
                  <p:cNvPr id="213" name="Ink 212">
                    <a:extLst>
                      <a:ext uri="{FF2B5EF4-FFF2-40B4-BE49-F238E27FC236}">
                        <a16:creationId xmlns:a16="http://schemas.microsoft.com/office/drawing/2014/main" id="{20327738-98F7-6941-B04A-D338DDBEA50C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3501284" y="3955907"/>
                    <a:ext cx="48960" cy="260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49E8A13E-C347-7C48-BF7F-297F9BB347EE}"/>
                </a:ext>
              </a:extLst>
            </p:cNvPr>
            <p:cNvGrpSpPr/>
            <p:nvPr/>
          </p:nvGrpSpPr>
          <p:grpSpPr>
            <a:xfrm>
              <a:off x="3922124" y="4631913"/>
              <a:ext cx="138960" cy="185760"/>
              <a:chOff x="3922124" y="5321027"/>
              <a:chExt cx="138960" cy="185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218" name="Ink 217">
                    <a:extLst>
                      <a:ext uri="{FF2B5EF4-FFF2-40B4-BE49-F238E27FC236}">
                        <a16:creationId xmlns:a16="http://schemas.microsoft.com/office/drawing/2014/main" id="{C1B40692-B99D-2941-B135-574BFD32CBA1}"/>
                      </a:ext>
                    </a:extLst>
                  </p14:cNvPr>
                  <p14:cNvContentPartPr/>
                  <p14:nvPr/>
                </p14:nvContentPartPr>
                <p14:xfrm>
                  <a:off x="3922124" y="5321027"/>
                  <a:ext cx="138960" cy="185760"/>
                </p14:xfrm>
              </p:contentPart>
            </mc:Choice>
            <mc:Fallback xmlns="">
              <p:pic>
                <p:nvPicPr>
                  <p:cNvPr id="218" name="Ink 217">
                    <a:extLst>
                      <a:ext uri="{FF2B5EF4-FFF2-40B4-BE49-F238E27FC236}">
                        <a16:creationId xmlns:a16="http://schemas.microsoft.com/office/drawing/2014/main" id="{C1B40692-B99D-2941-B135-574BFD32CBA1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3906644" y="5305547"/>
                    <a:ext cx="169560" cy="21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219" name="Ink 218">
                    <a:extLst>
                      <a:ext uri="{FF2B5EF4-FFF2-40B4-BE49-F238E27FC236}">
                        <a16:creationId xmlns:a16="http://schemas.microsoft.com/office/drawing/2014/main" id="{DC626926-ED28-AA47-A734-16423B552076}"/>
                      </a:ext>
                    </a:extLst>
                  </p14:cNvPr>
                  <p14:cNvContentPartPr/>
                  <p14:nvPr/>
                </p14:nvContentPartPr>
                <p14:xfrm>
                  <a:off x="3988004" y="5440547"/>
                  <a:ext cx="360" cy="18360"/>
                </p14:xfrm>
              </p:contentPart>
            </mc:Choice>
            <mc:Fallback xmlns="">
              <p:pic>
                <p:nvPicPr>
                  <p:cNvPr id="219" name="Ink 218">
                    <a:extLst>
                      <a:ext uri="{FF2B5EF4-FFF2-40B4-BE49-F238E27FC236}">
                        <a16:creationId xmlns:a16="http://schemas.microsoft.com/office/drawing/2014/main" id="{DC626926-ED28-AA47-A734-16423B552076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3972524" y="5424757"/>
                    <a:ext cx="30960" cy="49572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F8F555D-2492-C841-92CA-62C8B1E67B9D}"/>
              </a:ext>
            </a:extLst>
          </p:cNvPr>
          <p:cNvGrpSpPr/>
          <p:nvPr/>
        </p:nvGrpSpPr>
        <p:grpSpPr>
          <a:xfrm>
            <a:off x="2639444" y="3478473"/>
            <a:ext cx="353160" cy="233640"/>
            <a:chOff x="2639444" y="4167587"/>
            <a:chExt cx="35316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CB14806-A993-B04E-9CDD-B6DF88E33C66}"/>
                    </a:ext>
                  </a:extLst>
                </p14:cNvPr>
                <p14:cNvContentPartPr/>
                <p14:nvPr/>
              </p14:nvContentPartPr>
              <p14:xfrm>
                <a:off x="2639444" y="4167587"/>
                <a:ext cx="331200" cy="37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CB14806-A993-B04E-9CDD-B6DF88E33C6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08844" y="4136987"/>
                  <a:ext cx="392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34510C5-47FE-7748-A0D8-29A987A8C7E0}"/>
                    </a:ext>
                  </a:extLst>
                </p14:cNvPr>
                <p14:cNvContentPartPr/>
                <p14:nvPr/>
              </p14:nvContentPartPr>
              <p14:xfrm>
                <a:off x="2662844" y="4366667"/>
                <a:ext cx="329760" cy="34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34510C5-47FE-7748-A0D8-29A987A8C7E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32244" y="4336067"/>
                  <a:ext cx="39132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A56C1B-2262-AD42-A5B0-487CC73501DD}"/>
              </a:ext>
            </a:extLst>
          </p:cNvPr>
          <p:cNvGrpSpPr/>
          <p:nvPr/>
        </p:nvGrpSpPr>
        <p:grpSpPr>
          <a:xfrm>
            <a:off x="5847044" y="2096867"/>
            <a:ext cx="2494080" cy="1441080"/>
            <a:chOff x="5847044" y="2096867"/>
            <a:chExt cx="2494080" cy="14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56735F9-FC6C-934B-8CFC-7178EE92C91D}"/>
                    </a:ext>
                  </a:extLst>
                </p14:cNvPr>
                <p14:cNvContentPartPr/>
                <p14:nvPr/>
              </p14:nvContentPartPr>
              <p14:xfrm>
                <a:off x="6679364" y="2688707"/>
                <a:ext cx="1208880" cy="60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56735F9-FC6C-934B-8CFC-7178EE92C91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63879" y="2673227"/>
                  <a:ext cx="1239489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87DE55A-1B07-4E40-A9A0-3670F61F4DA5}"/>
                    </a:ext>
                  </a:extLst>
                </p14:cNvPr>
                <p14:cNvContentPartPr/>
                <p14:nvPr/>
              </p14:nvContentPartPr>
              <p14:xfrm>
                <a:off x="6933524" y="2843867"/>
                <a:ext cx="14040" cy="192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87DE55A-1B07-4E40-A9A0-3670F61F4DA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18044" y="2828387"/>
                  <a:ext cx="44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E4E069A-3CB5-E94E-9F7E-19B86FA1C593}"/>
                    </a:ext>
                  </a:extLst>
                </p14:cNvPr>
                <p14:cNvContentPartPr/>
                <p14:nvPr/>
              </p14:nvContentPartPr>
              <p14:xfrm>
                <a:off x="6713564" y="3147347"/>
                <a:ext cx="386280" cy="22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E4E069A-3CB5-E94E-9F7E-19B86FA1C59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98084" y="3131867"/>
                  <a:ext cx="416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CAFB7BF-A633-6247-989D-A313600129F1}"/>
                    </a:ext>
                  </a:extLst>
                </p14:cNvPr>
                <p14:cNvContentPartPr/>
                <p14:nvPr/>
              </p14:nvContentPartPr>
              <p14:xfrm>
                <a:off x="6864764" y="3225827"/>
                <a:ext cx="209160" cy="254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CAFB7BF-A633-6247-989D-A313600129F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849284" y="3210347"/>
                  <a:ext cx="2397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6D13323-EE26-E340-9B4B-FC9453F16C4F}"/>
                    </a:ext>
                  </a:extLst>
                </p14:cNvPr>
                <p14:cNvContentPartPr/>
                <p14:nvPr/>
              </p14:nvContentPartPr>
              <p14:xfrm>
                <a:off x="7199924" y="3140507"/>
                <a:ext cx="167760" cy="72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6D13323-EE26-E340-9B4B-FC9453F16C4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84477" y="3125027"/>
                  <a:ext cx="198294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B1F99AD-6CE3-FE4B-B5D5-3912ACAB1AE4}"/>
                    </a:ext>
                  </a:extLst>
                </p14:cNvPr>
                <p14:cNvContentPartPr/>
                <p14:nvPr/>
              </p14:nvContentPartPr>
              <p14:xfrm>
                <a:off x="7271204" y="3064907"/>
                <a:ext cx="8640" cy="2311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B1F99AD-6CE3-FE4B-B5D5-3912ACAB1AE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55724" y="3049427"/>
                  <a:ext cx="392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C495AE8-DC45-FF4B-B635-A457F7D3A0EA}"/>
                    </a:ext>
                  </a:extLst>
                </p14:cNvPr>
                <p14:cNvContentPartPr/>
                <p14:nvPr/>
              </p14:nvContentPartPr>
              <p14:xfrm>
                <a:off x="7511324" y="3157067"/>
                <a:ext cx="177480" cy="380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C495AE8-DC45-FF4B-B635-A457F7D3A0E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495844" y="3141587"/>
                  <a:ext cx="2080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C3FCF84-B809-8347-B3A8-6E2F341761AC}"/>
                    </a:ext>
                  </a:extLst>
                </p14:cNvPr>
                <p14:cNvContentPartPr/>
                <p14:nvPr/>
              </p14:nvContentPartPr>
              <p14:xfrm>
                <a:off x="7463444" y="3295667"/>
                <a:ext cx="232560" cy="41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C3FCF84-B809-8347-B3A8-6E2F341761A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47964" y="3280187"/>
                  <a:ext cx="263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925705A-B533-5B4B-A44E-CA71AF696E44}"/>
                    </a:ext>
                  </a:extLst>
                </p14:cNvPr>
                <p14:cNvContentPartPr/>
                <p14:nvPr/>
              </p14:nvContentPartPr>
              <p14:xfrm>
                <a:off x="7729844" y="3337067"/>
                <a:ext cx="169200" cy="1843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925705A-B533-5B4B-A44E-CA71AF696E4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714397" y="3321587"/>
                  <a:ext cx="199735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F42E1A6-C09B-FA48-9949-69E6FE5458C2}"/>
                    </a:ext>
                  </a:extLst>
                </p14:cNvPr>
                <p14:cNvContentPartPr/>
                <p14:nvPr/>
              </p14:nvContentPartPr>
              <p14:xfrm>
                <a:off x="7497644" y="3081467"/>
                <a:ext cx="270720" cy="20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F42E1A6-C09B-FA48-9949-69E6FE5458C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82164" y="3065987"/>
                  <a:ext cx="301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FC23A49-C3E6-5047-BFFE-E5D2413256AA}"/>
                    </a:ext>
                  </a:extLst>
                </p14:cNvPr>
                <p14:cNvContentPartPr/>
                <p14:nvPr/>
              </p14:nvContentPartPr>
              <p14:xfrm>
                <a:off x="7574684" y="2820467"/>
                <a:ext cx="18360" cy="239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FC23A49-C3E6-5047-BFFE-E5D2413256A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59204" y="2804987"/>
                  <a:ext cx="489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D6277F4-1145-AA43-B761-E6AA68AC1F8A}"/>
                    </a:ext>
                  </a:extLst>
                </p14:cNvPr>
                <p14:cNvContentPartPr/>
                <p14:nvPr/>
              </p14:nvContentPartPr>
              <p14:xfrm>
                <a:off x="6805724" y="2253467"/>
                <a:ext cx="214560" cy="2336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D6277F4-1145-AA43-B761-E6AA68AC1F8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790244" y="2237987"/>
                  <a:ext cx="245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5A8B31E-DC0C-4E48-AF00-E6B183B00780}"/>
                    </a:ext>
                  </a:extLst>
                </p14:cNvPr>
                <p14:cNvContentPartPr/>
                <p14:nvPr/>
              </p14:nvContentPartPr>
              <p14:xfrm>
                <a:off x="6922364" y="2320787"/>
                <a:ext cx="36000" cy="277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5A8B31E-DC0C-4E48-AF00-E6B183B0078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06884" y="2305307"/>
                  <a:ext cx="666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6299EEF-A080-8742-8331-3F6AF0AFFEDB}"/>
                    </a:ext>
                  </a:extLst>
                </p14:cNvPr>
                <p14:cNvContentPartPr/>
                <p14:nvPr/>
              </p14:nvContentPartPr>
              <p14:xfrm>
                <a:off x="7081844" y="2204147"/>
                <a:ext cx="26280" cy="4068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6299EEF-A080-8742-8331-3F6AF0AFFED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66364" y="2188667"/>
                  <a:ext cx="568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42A81E8-D83B-834A-989A-BA41BF73E10E}"/>
                    </a:ext>
                  </a:extLst>
                </p14:cNvPr>
                <p14:cNvContentPartPr/>
                <p14:nvPr/>
              </p14:nvContentPartPr>
              <p14:xfrm>
                <a:off x="7094084" y="2349587"/>
                <a:ext cx="132480" cy="180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42A81E8-D83B-834A-989A-BA41BF73E10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078646" y="2334076"/>
                  <a:ext cx="162997" cy="211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6194179-8A47-3C45-BF8C-6E0E738A4C33}"/>
                    </a:ext>
                  </a:extLst>
                </p14:cNvPr>
                <p14:cNvContentPartPr/>
                <p14:nvPr/>
              </p14:nvContentPartPr>
              <p14:xfrm>
                <a:off x="7254644" y="2426627"/>
                <a:ext cx="12600" cy="2127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6194179-8A47-3C45-BF8C-6E0E738A4C3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39164" y="2411147"/>
                  <a:ext cx="43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A813028-4FC7-4D46-A1BA-3083F01CEDE6}"/>
                    </a:ext>
                  </a:extLst>
                </p14:cNvPr>
                <p14:cNvContentPartPr/>
                <p14:nvPr/>
              </p14:nvContentPartPr>
              <p14:xfrm>
                <a:off x="7203884" y="2407187"/>
                <a:ext cx="169200" cy="2530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A813028-4FC7-4D46-A1BA-3083F01CEDE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88404" y="2391707"/>
                  <a:ext cx="1998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9EDC6F2-13C7-8B40-AEBE-03FF0219DC89}"/>
                    </a:ext>
                  </a:extLst>
                </p14:cNvPr>
                <p14:cNvContentPartPr/>
                <p14:nvPr/>
              </p14:nvContentPartPr>
              <p14:xfrm>
                <a:off x="7375604" y="2267147"/>
                <a:ext cx="322920" cy="18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9EDC6F2-13C7-8B40-AEBE-03FF0219DC8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60141" y="2251357"/>
                  <a:ext cx="353486" cy="49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FD01496-DAB2-B349-A661-B19408C1D605}"/>
                    </a:ext>
                  </a:extLst>
                </p14:cNvPr>
                <p14:cNvContentPartPr/>
                <p14:nvPr/>
              </p14:nvContentPartPr>
              <p14:xfrm>
                <a:off x="7519604" y="2287667"/>
                <a:ext cx="49680" cy="3297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FD01496-DAB2-B349-A661-B19408C1D60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04124" y="2272187"/>
                  <a:ext cx="802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284965B-36B4-8145-9D43-4AA8B3BD7EA1}"/>
                    </a:ext>
                  </a:extLst>
                </p14:cNvPr>
                <p14:cNvContentPartPr/>
                <p14:nvPr/>
              </p14:nvContentPartPr>
              <p14:xfrm>
                <a:off x="7673684" y="2219267"/>
                <a:ext cx="226800" cy="467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284965B-36B4-8145-9D43-4AA8B3BD7EA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658204" y="2203787"/>
                  <a:ext cx="25740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FBBF12A-563D-3345-8B04-9B26FE42BBA0}"/>
                    </a:ext>
                  </a:extLst>
                </p14:cNvPr>
                <p14:cNvContentPartPr/>
                <p14:nvPr/>
              </p14:nvContentPartPr>
              <p14:xfrm>
                <a:off x="7913804" y="2333027"/>
                <a:ext cx="29160" cy="3218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FBBF12A-563D-3345-8B04-9B26FE42BBA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98324" y="2317530"/>
                  <a:ext cx="59760" cy="352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5BD456C-14C1-CF44-B383-4F16A37D96B3}"/>
                    </a:ext>
                  </a:extLst>
                </p14:cNvPr>
                <p14:cNvContentPartPr/>
                <p14:nvPr/>
              </p14:nvContentPartPr>
              <p14:xfrm>
                <a:off x="7871324" y="2272547"/>
                <a:ext cx="322920" cy="342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5BD456C-14C1-CF44-B383-4F16A37D96B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855861" y="2257067"/>
                  <a:ext cx="353486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A1E9A16-F21E-3946-BB5B-DD76BFFD071D}"/>
                    </a:ext>
                  </a:extLst>
                </p14:cNvPr>
                <p14:cNvContentPartPr/>
                <p14:nvPr/>
              </p14:nvContentPartPr>
              <p14:xfrm>
                <a:off x="7847924" y="2684747"/>
                <a:ext cx="325800" cy="223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A1E9A16-F21E-3946-BB5B-DD76BFFD071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832427" y="2669267"/>
                  <a:ext cx="356434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1E95AD6-EAD8-044F-87CB-51B3883151B2}"/>
                    </a:ext>
                  </a:extLst>
                </p14:cNvPr>
                <p14:cNvContentPartPr/>
                <p14:nvPr/>
              </p14:nvContentPartPr>
              <p14:xfrm>
                <a:off x="6635444" y="2096867"/>
                <a:ext cx="1705680" cy="566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1E95AD6-EAD8-044F-87CB-51B3883151B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19967" y="2081377"/>
                  <a:ext cx="1736274" cy="59689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855AA49D-A0B8-314F-98A9-C25F84D50F76}"/>
                </a:ext>
              </a:extLst>
            </p:cNvPr>
            <p:cNvGrpSpPr/>
            <p:nvPr/>
          </p:nvGrpSpPr>
          <p:grpSpPr>
            <a:xfrm>
              <a:off x="5847044" y="2418347"/>
              <a:ext cx="669240" cy="769320"/>
              <a:chOff x="5847044" y="2418347"/>
              <a:chExt cx="669240" cy="769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224" name="Ink 223">
                    <a:extLst>
                      <a:ext uri="{FF2B5EF4-FFF2-40B4-BE49-F238E27FC236}">
                        <a16:creationId xmlns:a16="http://schemas.microsoft.com/office/drawing/2014/main" id="{FFA4109F-B918-194C-811E-B19A95725E2E}"/>
                      </a:ext>
                    </a:extLst>
                  </p14:cNvPr>
                  <p14:cNvContentPartPr/>
                  <p14:nvPr/>
                </p14:nvContentPartPr>
                <p14:xfrm>
                  <a:off x="5847044" y="2418347"/>
                  <a:ext cx="265320" cy="435600"/>
                </p14:xfrm>
              </p:contentPart>
            </mc:Choice>
            <mc:Fallback xmlns="">
              <p:pic>
                <p:nvPicPr>
                  <p:cNvPr id="224" name="Ink 223">
                    <a:extLst>
                      <a:ext uri="{FF2B5EF4-FFF2-40B4-BE49-F238E27FC236}">
                        <a16:creationId xmlns:a16="http://schemas.microsoft.com/office/drawing/2014/main" id="{FFA4109F-B918-194C-811E-B19A95725E2E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5831564" y="2402867"/>
                    <a:ext cx="295920" cy="46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225" name="Ink 224">
                    <a:extLst>
                      <a:ext uri="{FF2B5EF4-FFF2-40B4-BE49-F238E27FC236}">
                        <a16:creationId xmlns:a16="http://schemas.microsoft.com/office/drawing/2014/main" id="{47C603B5-0DBC-6A43-B4B2-38DDCEEFAC9D}"/>
                      </a:ext>
                    </a:extLst>
                  </p14:cNvPr>
                  <p14:cNvContentPartPr/>
                  <p14:nvPr/>
                </p14:nvContentPartPr>
                <p14:xfrm>
                  <a:off x="5930924" y="2683307"/>
                  <a:ext cx="150120" cy="23760"/>
                </p14:xfrm>
              </p:contentPart>
            </mc:Choice>
            <mc:Fallback xmlns="">
              <p:pic>
                <p:nvPicPr>
                  <p:cNvPr id="225" name="Ink 224">
                    <a:extLst>
                      <a:ext uri="{FF2B5EF4-FFF2-40B4-BE49-F238E27FC236}">
                        <a16:creationId xmlns:a16="http://schemas.microsoft.com/office/drawing/2014/main" id="{47C603B5-0DBC-6A43-B4B2-38DDCEEFAC9D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5915407" y="2667827"/>
                    <a:ext cx="180794" cy="5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226" name="Ink 225">
                    <a:extLst>
                      <a:ext uri="{FF2B5EF4-FFF2-40B4-BE49-F238E27FC236}">
                        <a16:creationId xmlns:a16="http://schemas.microsoft.com/office/drawing/2014/main" id="{ECFF87FD-E559-AA42-9FED-6E4D410D3BF3}"/>
                      </a:ext>
                    </a:extLst>
                  </p14:cNvPr>
                  <p14:cNvContentPartPr/>
                  <p14:nvPr/>
                </p14:nvContentPartPr>
                <p14:xfrm>
                  <a:off x="6010484" y="2709227"/>
                  <a:ext cx="11520" cy="244800"/>
                </p14:xfrm>
              </p:contentPart>
            </mc:Choice>
            <mc:Fallback xmlns="">
              <p:pic>
                <p:nvPicPr>
                  <p:cNvPr id="226" name="Ink 225">
                    <a:extLst>
                      <a:ext uri="{FF2B5EF4-FFF2-40B4-BE49-F238E27FC236}">
                        <a16:creationId xmlns:a16="http://schemas.microsoft.com/office/drawing/2014/main" id="{ECFF87FD-E559-AA42-9FED-6E4D410D3BF3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5994505" y="2693747"/>
                    <a:ext cx="43107" cy="27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231" name="Ink 230">
                    <a:extLst>
                      <a:ext uri="{FF2B5EF4-FFF2-40B4-BE49-F238E27FC236}">
                        <a16:creationId xmlns:a16="http://schemas.microsoft.com/office/drawing/2014/main" id="{BA120EC9-45B1-FE47-A971-91BD96ECCCF6}"/>
                      </a:ext>
                    </a:extLst>
                  </p14:cNvPr>
                  <p14:cNvContentPartPr/>
                  <p14:nvPr/>
                </p14:nvContentPartPr>
                <p14:xfrm>
                  <a:off x="6320804" y="2698427"/>
                  <a:ext cx="167760" cy="22320"/>
                </p14:xfrm>
              </p:contentPart>
            </mc:Choice>
            <mc:Fallback xmlns="">
              <p:pic>
                <p:nvPicPr>
                  <p:cNvPr id="231" name="Ink 230">
                    <a:extLst>
                      <a:ext uri="{FF2B5EF4-FFF2-40B4-BE49-F238E27FC236}">
                        <a16:creationId xmlns:a16="http://schemas.microsoft.com/office/drawing/2014/main" id="{BA120EC9-45B1-FE47-A971-91BD96ECCCF6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05324" y="2682947"/>
                    <a:ext cx="198360" cy="5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232" name="Ink 231">
                    <a:extLst>
                      <a:ext uri="{FF2B5EF4-FFF2-40B4-BE49-F238E27FC236}">
                        <a16:creationId xmlns:a16="http://schemas.microsoft.com/office/drawing/2014/main" id="{6687EB65-4C99-A044-B936-6B62011DA341}"/>
                      </a:ext>
                    </a:extLst>
                  </p14:cNvPr>
                  <p14:cNvContentPartPr/>
                  <p14:nvPr/>
                </p14:nvContentPartPr>
                <p14:xfrm>
                  <a:off x="6347084" y="2768267"/>
                  <a:ext cx="169200" cy="5760"/>
                </p14:xfrm>
              </p:contentPart>
            </mc:Choice>
            <mc:Fallback xmlns="">
              <p:pic>
                <p:nvPicPr>
                  <p:cNvPr id="232" name="Ink 231">
                    <a:extLst>
                      <a:ext uri="{FF2B5EF4-FFF2-40B4-BE49-F238E27FC236}">
                        <a16:creationId xmlns:a16="http://schemas.microsoft.com/office/drawing/2014/main" id="{6687EB65-4C99-A044-B936-6B62011DA341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31637" y="2752787"/>
                    <a:ext cx="199735" cy="3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264" name="Ink 263">
                    <a:extLst>
                      <a:ext uri="{FF2B5EF4-FFF2-40B4-BE49-F238E27FC236}">
                        <a16:creationId xmlns:a16="http://schemas.microsoft.com/office/drawing/2014/main" id="{93948110-0382-A541-BF62-85C2C7F23A9D}"/>
                      </a:ext>
                    </a:extLst>
                  </p14:cNvPr>
                  <p14:cNvContentPartPr/>
                  <p14:nvPr/>
                </p14:nvContentPartPr>
                <p14:xfrm>
                  <a:off x="6084644" y="2848187"/>
                  <a:ext cx="103320" cy="251640"/>
                </p14:xfrm>
              </p:contentPart>
            </mc:Choice>
            <mc:Fallback xmlns="">
              <p:pic>
                <p:nvPicPr>
                  <p:cNvPr id="264" name="Ink 263">
                    <a:extLst>
                      <a:ext uri="{FF2B5EF4-FFF2-40B4-BE49-F238E27FC236}">
                        <a16:creationId xmlns:a16="http://schemas.microsoft.com/office/drawing/2014/main" id="{93948110-0382-A541-BF62-85C2C7F23A9D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6069164" y="2832707"/>
                    <a:ext cx="133920" cy="28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265" name="Ink 264">
                    <a:extLst>
                      <a:ext uri="{FF2B5EF4-FFF2-40B4-BE49-F238E27FC236}">
                        <a16:creationId xmlns:a16="http://schemas.microsoft.com/office/drawing/2014/main" id="{67222024-534A-D443-8027-F5079D94C1E6}"/>
                      </a:ext>
                    </a:extLst>
                  </p14:cNvPr>
                  <p14:cNvContentPartPr/>
                  <p14:nvPr/>
                </p14:nvContentPartPr>
                <p14:xfrm>
                  <a:off x="6185084" y="3045827"/>
                  <a:ext cx="70560" cy="141840"/>
                </p14:xfrm>
              </p:contentPart>
            </mc:Choice>
            <mc:Fallback xmlns="">
              <p:pic>
                <p:nvPicPr>
                  <p:cNvPr id="265" name="Ink 264">
                    <a:extLst>
                      <a:ext uri="{FF2B5EF4-FFF2-40B4-BE49-F238E27FC236}">
                        <a16:creationId xmlns:a16="http://schemas.microsoft.com/office/drawing/2014/main" id="{67222024-534A-D443-8027-F5079D94C1E6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6169604" y="3030308"/>
                    <a:ext cx="101160" cy="172518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3181D6C2-4525-2F4C-BCDD-6A5A7EF69A84}"/>
              </a:ext>
            </a:extLst>
          </p:cNvPr>
          <p:cNvGrpSpPr/>
          <p:nvPr/>
        </p:nvGrpSpPr>
        <p:grpSpPr>
          <a:xfrm>
            <a:off x="6353204" y="4187027"/>
            <a:ext cx="2464560" cy="986040"/>
            <a:chOff x="6353204" y="4187027"/>
            <a:chExt cx="2464560" cy="9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399B684-8E8C-8C4F-ACE1-9BF1086EC2DB}"/>
                    </a:ext>
                  </a:extLst>
                </p14:cNvPr>
                <p14:cNvContentPartPr/>
                <p14:nvPr/>
              </p14:nvContentPartPr>
              <p14:xfrm>
                <a:off x="6353204" y="4585187"/>
                <a:ext cx="193320" cy="40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399B684-8E8C-8C4F-ACE1-9BF1086EC2D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337753" y="4569707"/>
                  <a:ext cx="223863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91DD14E-0754-FB40-B1DD-C534637ED16E}"/>
                    </a:ext>
                  </a:extLst>
                </p14:cNvPr>
                <p14:cNvContentPartPr/>
                <p14:nvPr/>
              </p14:nvContentPartPr>
              <p14:xfrm>
                <a:off x="6364724" y="4707227"/>
                <a:ext cx="187200" cy="11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91DD14E-0754-FB40-B1DD-C534637ED16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49244" y="4691747"/>
                  <a:ext cx="217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0561617-1390-794C-ABA7-9D62E467FC26}"/>
                    </a:ext>
                  </a:extLst>
                </p14:cNvPr>
                <p14:cNvContentPartPr/>
                <p14:nvPr/>
              </p14:nvContentPartPr>
              <p14:xfrm>
                <a:off x="6807164" y="4705787"/>
                <a:ext cx="14040" cy="4039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0561617-1390-794C-ABA7-9D62E467FC2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791684" y="4690307"/>
                  <a:ext cx="4464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573561B-2ADA-CA44-BC95-6D83D46757EF}"/>
                    </a:ext>
                  </a:extLst>
                </p14:cNvPr>
                <p14:cNvContentPartPr/>
                <p14:nvPr/>
              </p14:nvContentPartPr>
              <p14:xfrm>
                <a:off x="6794564" y="4715507"/>
                <a:ext cx="126720" cy="3229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573561B-2ADA-CA44-BC95-6D83D46757E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79084" y="4700027"/>
                  <a:ext cx="1573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F89B791-6A3B-A244-913E-F0974EBE7ED4}"/>
                    </a:ext>
                  </a:extLst>
                </p14:cNvPr>
                <p14:cNvContentPartPr/>
                <p14:nvPr/>
              </p14:nvContentPartPr>
              <p14:xfrm>
                <a:off x="6969164" y="4906307"/>
                <a:ext cx="170640" cy="126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F89B791-6A3B-A244-913E-F0974EBE7ED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53684" y="4890827"/>
                  <a:ext cx="201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D663504-43C3-8C4A-92EC-22B7D0DD41F4}"/>
                    </a:ext>
                  </a:extLst>
                </p14:cNvPr>
                <p14:cNvContentPartPr/>
                <p14:nvPr/>
              </p14:nvContentPartPr>
              <p14:xfrm>
                <a:off x="7076084" y="4837907"/>
                <a:ext cx="3240" cy="1828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D663504-43C3-8C4A-92EC-22B7D0DD41F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58669" y="4822427"/>
                  <a:ext cx="37665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9BD7B422-1717-3447-BC44-CFB61396890E}"/>
                    </a:ext>
                  </a:extLst>
                </p14:cNvPr>
                <p14:cNvContentPartPr/>
                <p14:nvPr/>
              </p14:nvContentPartPr>
              <p14:xfrm>
                <a:off x="7176524" y="4747187"/>
                <a:ext cx="273600" cy="3657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9BD7B422-1717-3447-BC44-CFB61396890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161044" y="4731707"/>
                  <a:ext cx="3042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67EFA56-3690-CC42-8EA5-237B64F848EB}"/>
                    </a:ext>
                  </a:extLst>
                </p14:cNvPr>
                <p14:cNvContentPartPr/>
                <p14:nvPr/>
              </p14:nvContentPartPr>
              <p14:xfrm>
                <a:off x="7235564" y="4924307"/>
                <a:ext cx="185760" cy="532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67EFA56-3690-CC42-8EA5-237B64F848E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220084" y="4908827"/>
                  <a:ext cx="216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A74FA93-54AC-4F4B-A5A2-1BE90278895A}"/>
                    </a:ext>
                  </a:extLst>
                </p14:cNvPr>
                <p14:cNvContentPartPr/>
                <p14:nvPr/>
              </p14:nvContentPartPr>
              <p14:xfrm>
                <a:off x="7470284" y="4990187"/>
                <a:ext cx="126720" cy="1828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A74FA93-54AC-4F4B-A5A2-1BE90278895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454760" y="4974707"/>
                  <a:ext cx="157407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BFFBF211-5BCA-A844-A12B-1C6564317E30}"/>
                    </a:ext>
                  </a:extLst>
                </p14:cNvPr>
                <p14:cNvContentPartPr/>
                <p14:nvPr/>
              </p14:nvContentPartPr>
              <p14:xfrm>
                <a:off x="6680804" y="4649627"/>
                <a:ext cx="887400" cy="237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BFFBF211-5BCA-A844-A12B-1C6564317E3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665324" y="4633909"/>
                  <a:ext cx="918000" cy="54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12E63D2-4252-DA45-976A-0940833A224E}"/>
                    </a:ext>
                  </a:extLst>
                </p14:cNvPr>
                <p14:cNvContentPartPr/>
                <p14:nvPr/>
              </p14:nvContentPartPr>
              <p14:xfrm>
                <a:off x="7059884" y="4187027"/>
                <a:ext cx="218520" cy="2970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12E63D2-4252-DA45-976A-0940833A224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044404" y="4171547"/>
                  <a:ext cx="2491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F275C6E-0340-DF47-B2B8-84CF0E2DD551}"/>
                    </a:ext>
                  </a:extLst>
                </p14:cNvPr>
                <p14:cNvContentPartPr/>
                <p14:nvPr/>
              </p14:nvContentPartPr>
              <p14:xfrm>
                <a:off x="7082924" y="4287827"/>
                <a:ext cx="184320" cy="630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F275C6E-0340-DF47-B2B8-84CF0E2DD55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67444" y="4272347"/>
                  <a:ext cx="214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7501B89-206F-5E43-BD96-51991F23DE52}"/>
                    </a:ext>
                  </a:extLst>
                </p14:cNvPr>
                <p14:cNvContentPartPr/>
                <p14:nvPr/>
              </p14:nvContentPartPr>
              <p14:xfrm>
                <a:off x="7296044" y="4361267"/>
                <a:ext cx="166680" cy="1803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7501B89-206F-5E43-BD96-51991F23DE5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280564" y="4345787"/>
                  <a:ext cx="1972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1AEC45A-4D88-6E42-99F7-88D02645F20B}"/>
                    </a:ext>
                  </a:extLst>
                </p14:cNvPr>
                <p14:cNvContentPartPr/>
                <p14:nvPr/>
              </p14:nvContentPartPr>
              <p14:xfrm>
                <a:off x="7654244" y="4395467"/>
                <a:ext cx="89640" cy="5166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1AEC45A-4D88-6E42-99F7-88D02645F20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638764" y="4379987"/>
                  <a:ext cx="12024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1EAAB48-EB5D-594D-9885-1C24F790F55A}"/>
                    </a:ext>
                  </a:extLst>
                </p14:cNvPr>
                <p14:cNvContentPartPr/>
                <p14:nvPr/>
              </p14:nvContentPartPr>
              <p14:xfrm>
                <a:off x="7780604" y="4535867"/>
                <a:ext cx="269640" cy="2174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1EAAB48-EB5D-594D-9885-1C24F790F55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765103" y="4520387"/>
                  <a:ext cx="300281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4595D30-7339-8D4D-9360-2585F545D266}"/>
                    </a:ext>
                  </a:extLst>
                </p14:cNvPr>
                <p14:cNvContentPartPr/>
                <p14:nvPr/>
              </p14:nvContentPartPr>
              <p14:xfrm>
                <a:off x="7946924" y="4594907"/>
                <a:ext cx="30600" cy="3092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4595D30-7339-8D4D-9360-2585F545D26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31444" y="4579427"/>
                  <a:ext cx="612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E016EA9-CC20-4B4F-870D-A28064BE5ED2}"/>
                    </a:ext>
                  </a:extLst>
                </p14:cNvPr>
                <p14:cNvContentPartPr/>
                <p14:nvPr/>
              </p14:nvContentPartPr>
              <p14:xfrm>
                <a:off x="8056724" y="4520747"/>
                <a:ext cx="29160" cy="3438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E016EA9-CC20-4B4F-870D-A28064BE5ED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041244" y="4505267"/>
                  <a:ext cx="597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A62A5B4-81CB-7845-B8A3-30227FFA1280}"/>
                    </a:ext>
                  </a:extLst>
                </p14:cNvPr>
                <p14:cNvContentPartPr/>
                <p14:nvPr/>
              </p14:nvContentPartPr>
              <p14:xfrm>
                <a:off x="8065004" y="4675907"/>
                <a:ext cx="140400" cy="1720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A62A5B4-81CB-7845-B8A3-30227FFA128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049524" y="4660427"/>
                  <a:ext cx="171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814652C-B207-924B-88EC-E15AAE4285F7}"/>
                    </a:ext>
                  </a:extLst>
                </p14:cNvPr>
                <p14:cNvContentPartPr/>
                <p14:nvPr/>
              </p14:nvContentPartPr>
              <p14:xfrm>
                <a:off x="8199284" y="4703267"/>
                <a:ext cx="18360" cy="1857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814652C-B207-924B-88EC-E15AAE4285F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183804" y="4687787"/>
                  <a:ext cx="48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75C5A10-BC46-CB42-9386-74494BA7DFCC}"/>
                    </a:ext>
                  </a:extLst>
                </p14:cNvPr>
                <p14:cNvContentPartPr/>
                <p14:nvPr/>
              </p14:nvContentPartPr>
              <p14:xfrm>
                <a:off x="8193884" y="4669067"/>
                <a:ext cx="97920" cy="2916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75C5A10-BC46-CB42-9386-74494BA7DFC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78404" y="4653587"/>
                  <a:ext cx="1285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DCB32E2-5397-DE43-BBB7-3B38DCBBE443}"/>
                    </a:ext>
                  </a:extLst>
                </p14:cNvPr>
                <p14:cNvContentPartPr/>
                <p14:nvPr/>
              </p14:nvContentPartPr>
              <p14:xfrm>
                <a:off x="8244644" y="4563227"/>
                <a:ext cx="312120" cy="237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DCB32E2-5397-DE43-BBB7-3B38DCBBE44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229164" y="4547747"/>
                  <a:ext cx="342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2B01547-881E-E642-A27F-19B3201ABBB4}"/>
                    </a:ext>
                  </a:extLst>
                </p14:cNvPr>
                <p14:cNvContentPartPr/>
                <p14:nvPr/>
              </p14:nvContentPartPr>
              <p14:xfrm>
                <a:off x="8424644" y="4609667"/>
                <a:ext cx="26280" cy="331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2B01547-881E-E642-A27F-19B3201ABBB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409164" y="4594187"/>
                  <a:ext cx="568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1BB1733-5E82-4C4D-998D-2EEDDB7C70BB}"/>
                    </a:ext>
                  </a:extLst>
                </p14:cNvPr>
                <p14:cNvContentPartPr/>
                <p14:nvPr/>
              </p14:nvContentPartPr>
              <p14:xfrm>
                <a:off x="7678364" y="4335347"/>
                <a:ext cx="973440" cy="716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1BB1733-5E82-4C4D-998D-2EEDDB7C70B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662884" y="4319867"/>
                  <a:ext cx="1004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F23A578-85BA-3745-B52A-A6F7C3C35320}"/>
                    </a:ext>
                  </a:extLst>
                </p14:cNvPr>
                <p14:cNvContentPartPr/>
                <p14:nvPr/>
              </p14:nvContentPartPr>
              <p14:xfrm>
                <a:off x="8586644" y="4536947"/>
                <a:ext cx="11160" cy="3945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F23A578-85BA-3745-B52A-A6F7C3C3532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571164" y="4521467"/>
                  <a:ext cx="417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5C3A3BA-5E07-2945-95C5-7DB56186ED14}"/>
                    </a:ext>
                  </a:extLst>
                </p14:cNvPr>
                <p14:cNvContentPartPr/>
                <p14:nvPr/>
              </p14:nvContentPartPr>
              <p14:xfrm>
                <a:off x="8569004" y="4538387"/>
                <a:ext cx="248760" cy="4165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5C3A3BA-5E07-2945-95C5-7DB56186ED1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553524" y="4522894"/>
                  <a:ext cx="279360" cy="447146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E5250F-3D3C-FD4B-8691-272ACC36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267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14590D0F-EE16-3A4E-AD07-9B3C62FFE205}"/>
              </a:ext>
            </a:extLst>
          </p:cNvPr>
          <p:cNvSpPr/>
          <p:nvPr/>
        </p:nvSpPr>
        <p:spPr>
          <a:xfrm>
            <a:off x="7304422" y="950448"/>
            <a:ext cx="1693803" cy="57824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/>
          </a:bodyPr>
          <a:lstStyle/>
          <a:p>
            <a:r>
              <a:rPr lang="en-US" altLang="ja-JP" dirty="0"/>
              <a:t>Method 2: Transfer Function Approach</a:t>
            </a:r>
            <a:endParaRPr lang="ja-JP" altLang="en-US" dirty="0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503948"/>
          </a:xfrm>
        </p:spPr>
        <p:txBody>
          <a:bodyPr>
            <a:no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FFFF00"/>
                </a:solidFill>
                <a:cs typeface="Tahoma"/>
              </a:rPr>
              <a:t>For a complicated system: e.g.</a:t>
            </a:r>
          </a:p>
          <a:p>
            <a:pPr marL="45720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cs typeface="Tahoma"/>
              </a:rPr>
              <a:t>Multiple losses / Multiple masses</a:t>
            </a:r>
            <a:endParaRPr lang="en-US" sz="2400" b="1" dirty="0">
              <a:solidFill>
                <a:schemeClr val="tx1">
                  <a:lumMod val="95000"/>
                </a:schemeClr>
              </a:solidFill>
              <a:latin typeface="+mj-lt"/>
              <a:sym typeface="Gill Sans SemiBold"/>
            </a:endParaRPr>
          </a:p>
        </p:txBody>
      </p:sp>
      <p:sp>
        <p:nvSpPr>
          <p:cNvPr id="4" name="Shape 94"/>
          <p:cNvSpPr txBox="1">
            <a:spLocks/>
          </p:cNvSpPr>
          <p:nvPr/>
        </p:nvSpPr>
        <p:spPr>
          <a:xfrm>
            <a:off x="-2380765" y="2433844"/>
            <a:ext cx="8643938" cy="785673"/>
          </a:xfrm>
          <a:prstGeom prst="rect">
            <a:avLst/>
          </a:prstGeom>
        </p:spPr>
        <p:txBody>
          <a:bodyPr vert="horz" lIns="91440" rIns="45720" rtlCol="0" anchor="ctr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6700" b="1" kern="1200">
                <a:solidFill>
                  <a:srgbClr val="FF2600"/>
                </a:solidFill>
                <a:effectLst/>
                <a:latin typeface="+mj-lt"/>
                <a:ea typeface="ＤＦＰ太丸ゴシック体"/>
                <a:cs typeface="+mj-cs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4700" b="0" dirty="0">
              <a:solidFill>
                <a:srgbClr val="000000"/>
              </a:solidFill>
            </a:endParaRPr>
          </a:p>
        </p:txBody>
      </p:sp>
      <p:sp>
        <p:nvSpPr>
          <p:cNvPr id="9" name="コンテンツ プレースホルダ 2">
            <a:extLst>
              <a:ext uri="{FF2B5EF4-FFF2-40B4-BE49-F238E27FC236}">
                <a16:creationId xmlns:a16="http://schemas.microsoft.com/office/drawing/2014/main" id="{BDAA790A-B67C-4246-B29F-D47DDD34641E}"/>
              </a:ext>
            </a:extLst>
          </p:cNvPr>
          <p:cNvSpPr txBox="1">
            <a:spLocks/>
          </p:cNvSpPr>
          <p:nvPr/>
        </p:nvSpPr>
        <p:spPr>
          <a:xfrm>
            <a:off x="0" y="1945466"/>
            <a:ext cx="7235807" cy="3725555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Corbel"/>
                <a:ea typeface="ＤＦＰ太丸ゴシック体"/>
                <a:cs typeface="Corbel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Corbel"/>
                <a:ea typeface="ＤＦＰ太丸ゴシック体"/>
                <a:cs typeface="Corbel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Corbel"/>
                <a:ea typeface="ＤＦＰ太丸ゴシック体"/>
                <a:cs typeface="Corbel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Corbel"/>
                <a:ea typeface="ＤＦＰ太丸ゴシック体"/>
                <a:cs typeface="Corbel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Corbel"/>
                <a:ea typeface="ＤＦＰ太丸ゴシック体"/>
                <a:cs typeface="Corbel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FFFF00"/>
                </a:solidFill>
                <a:latin typeface="+mj-lt"/>
                <a:sym typeface="Gill Sans SemiBold"/>
              </a:rPr>
              <a:t>Transfer function approach</a:t>
            </a:r>
          </a:p>
          <a:p>
            <a:pPr defTabSz="914400"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j-lt"/>
                <a:sym typeface="Gill Sans SemiBold"/>
              </a:rPr>
              <a:t>Displacement x caused by Force F</a:t>
            </a:r>
          </a:p>
        </p:txBody>
      </p:sp>
      <p:sp>
        <p:nvSpPr>
          <p:cNvPr id="11" name="Shape 114">
            <a:extLst>
              <a:ext uri="{FF2B5EF4-FFF2-40B4-BE49-F238E27FC236}">
                <a16:creationId xmlns:a16="http://schemas.microsoft.com/office/drawing/2014/main" id="{64B2F350-67D6-2042-9C0B-66D62037EFF7}"/>
              </a:ext>
            </a:extLst>
          </p:cNvPr>
          <p:cNvSpPr/>
          <p:nvPr/>
        </p:nvSpPr>
        <p:spPr>
          <a:xfrm>
            <a:off x="150543" y="5781842"/>
            <a:ext cx="6686454" cy="889491"/>
          </a:xfrm>
          <a:prstGeom prst="rect">
            <a:avLst/>
          </a:prstGeom>
          <a:solidFill>
            <a:srgbClr val="FFFFFF"/>
          </a:solidFill>
          <a:ln w="635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70DCCAE-08A3-4C41-9B47-3B5D097BA3A1}"/>
              </a:ext>
            </a:extLst>
          </p:cNvPr>
          <p:cNvGrpSpPr/>
          <p:nvPr/>
        </p:nvGrpSpPr>
        <p:grpSpPr>
          <a:xfrm>
            <a:off x="7680047" y="1312728"/>
            <a:ext cx="1078919" cy="5117179"/>
            <a:chOff x="9247910" y="1840208"/>
            <a:chExt cx="1258132" cy="596716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12E71E4-D1DE-214B-8D08-00837FFBBD25}"/>
                    </a:ext>
                  </a:extLst>
                </p14:cNvPr>
                <p14:cNvContentPartPr/>
                <p14:nvPr/>
              </p14:nvContentPartPr>
              <p14:xfrm rot="5400000">
                <a:off x="9876582" y="1626188"/>
                <a:ext cx="11880" cy="1247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12E71E4-D1DE-214B-8D08-00837FFBBD2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5400000">
                  <a:off x="9855368" y="1605194"/>
                  <a:ext cx="53884" cy="1288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CB843E4-4E04-4B44-A48F-EF7DD3FC392E}"/>
                    </a:ext>
                  </a:extLst>
                </p14:cNvPr>
                <p14:cNvContentPartPr/>
                <p14:nvPr/>
              </p14:nvContentPartPr>
              <p14:xfrm rot="5400000">
                <a:off x="9315230" y="6728090"/>
                <a:ext cx="1011960" cy="1146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CB843E4-4E04-4B44-A48F-EF7DD3FC392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5400000">
                  <a:off x="9294244" y="6707098"/>
                  <a:ext cx="1053513" cy="1188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2C0FBC8-9C2D-604A-B57F-64AD768FDAE4}"/>
                    </a:ext>
                  </a:extLst>
                </p14:cNvPr>
                <p14:cNvContentPartPr/>
                <p14:nvPr/>
              </p14:nvContentPartPr>
              <p14:xfrm rot="5400000">
                <a:off x="9963410" y="6838790"/>
                <a:ext cx="303840" cy="415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2C0FBC8-9C2D-604A-B57F-64AD768FDAE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5400000">
                  <a:off x="9942427" y="6817826"/>
                  <a:ext cx="345387" cy="456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850879D-A66F-1444-943F-9069BDE8F30D}"/>
                    </a:ext>
                  </a:extLst>
                </p14:cNvPr>
                <p14:cNvContentPartPr/>
                <p14:nvPr/>
              </p14:nvContentPartPr>
              <p14:xfrm rot="5400000">
                <a:off x="9759110" y="6904850"/>
                <a:ext cx="451440" cy="660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850879D-A66F-1444-943F-9069BDE8F30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5400000">
                  <a:off x="9738132" y="6883863"/>
                  <a:ext cx="492976" cy="701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DA89955-96A7-224E-A871-F009DC014C04}"/>
                    </a:ext>
                  </a:extLst>
                </p14:cNvPr>
                <p14:cNvContentPartPr/>
                <p14:nvPr/>
              </p14:nvContentPartPr>
              <p14:xfrm rot="5400000">
                <a:off x="9560030" y="7055330"/>
                <a:ext cx="540720" cy="635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DA89955-96A7-224E-A871-F009DC014C0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 rot="5400000">
                  <a:off x="9539039" y="7034348"/>
                  <a:ext cx="582282" cy="677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94A8361-9CAD-3C44-AD20-459BE807BC5A}"/>
                    </a:ext>
                  </a:extLst>
                </p14:cNvPr>
                <p14:cNvContentPartPr/>
                <p14:nvPr/>
              </p14:nvContentPartPr>
              <p14:xfrm rot="5400000">
                <a:off x="9441410" y="7304990"/>
                <a:ext cx="386640" cy="443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94A8361-9CAD-3C44-AD20-459BE807BC5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 rot="5400000">
                  <a:off x="9420443" y="7284007"/>
                  <a:ext cx="428156" cy="484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ECDBFCC-1016-4142-851A-2DA1C4F81C0A}"/>
                    </a:ext>
                  </a:extLst>
                </p14:cNvPr>
                <p14:cNvContentPartPr/>
                <p14:nvPr/>
              </p14:nvContentPartPr>
              <p14:xfrm rot="5400000">
                <a:off x="8920310" y="5665010"/>
                <a:ext cx="1746720" cy="523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ECDBFCC-1016-4142-851A-2DA1C4F81C0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 rot="5400000">
                  <a:off x="8899321" y="5644022"/>
                  <a:ext cx="1788279" cy="564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2ADAEE8-BA1C-1949-A4D9-606F341950FC}"/>
                    </a:ext>
                  </a:extLst>
                </p14:cNvPr>
                <p14:cNvContentPartPr/>
                <p14:nvPr/>
              </p14:nvContentPartPr>
              <p14:xfrm rot="5400000">
                <a:off x="10237662" y="2007788"/>
                <a:ext cx="303840" cy="155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2ADAEE8-BA1C-1949-A4D9-606F341950F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 rot="5400000">
                  <a:off x="10216679" y="1986780"/>
                  <a:ext cx="345387" cy="1974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6572A70-4133-E840-9DCC-993C8CA7A934}"/>
                    </a:ext>
                  </a:extLst>
                </p14:cNvPr>
                <p14:cNvContentPartPr/>
                <p14:nvPr/>
              </p14:nvContentPartPr>
              <p14:xfrm rot="5400000">
                <a:off x="9977202" y="1905728"/>
                <a:ext cx="384120" cy="268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6572A70-4133-E840-9DCC-993C8CA7A9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 rot="5400000">
                  <a:off x="9956189" y="1884742"/>
                  <a:ext cx="425726" cy="309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B573775-76FF-3D49-BA6F-56E89453DD42}"/>
                    </a:ext>
                  </a:extLst>
                </p14:cNvPr>
                <p14:cNvContentPartPr/>
                <p14:nvPr/>
              </p14:nvContentPartPr>
              <p14:xfrm rot="5400000">
                <a:off x="9822222" y="1971068"/>
                <a:ext cx="314640" cy="244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B573775-76FF-3D49-BA6F-56E89453DD4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 rot="5400000">
                  <a:off x="9801274" y="1950068"/>
                  <a:ext cx="356117" cy="2860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3297883-3A25-F847-A4D4-1EC300EB7160}"/>
                    </a:ext>
                  </a:extLst>
                </p14:cNvPr>
                <p14:cNvContentPartPr/>
                <p14:nvPr/>
              </p14:nvContentPartPr>
              <p14:xfrm rot="5400000">
                <a:off x="9502002" y="1899608"/>
                <a:ext cx="434880" cy="316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3297883-3A25-F847-A4D4-1EC300EB716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 rot="5400000">
                  <a:off x="9481014" y="1878620"/>
                  <a:ext cx="476437" cy="357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65B1490-08D3-E74D-BC72-7C15EAE94283}"/>
                    </a:ext>
                  </a:extLst>
                </p14:cNvPr>
                <p14:cNvContentPartPr/>
                <p14:nvPr/>
              </p14:nvContentPartPr>
              <p14:xfrm rot="5400000">
                <a:off x="9401562" y="1990328"/>
                <a:ext cx="330840" cy="146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65B1490-08D3-E74D-BC72-7C15EAE9428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 rot="5400000">
                  <a:off x="9380570" y="1969276"/>
                  <a:ext cx="372405" cy="1882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DF088DF-A55F-1B4F-8571-53F5B8D553C4}"/>
                    </a:ext>
                  </a:extLst>
                </p14:cNvPr>
                <p14:cNvContentPartPr/>
                <p14:nvPr/>
              </p14:nvContentPartPr>
              <p14:xfrm rot="5400000">
                <a:off x="9225882" y="1996448"/>
                <a:ext cx="293040" cy="226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DF088DF-A55F-1B4F-8571-53F5B8D553C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 rot="5400000">
                  <a:off x="9204891" y="1975487"/>
                  <a:ext cx="334603" cy="268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A56E746-52E6-1B4D-A4CB-7BE5217D5E3E}"/>
                    </a:ext>
                  </a:extLst>
                </p14:cNvPr>
                <p14:cNvContentPartPr/>
                <p14:nvPr/>
              </p14:nvContentPartPr>
              <p14:xfrm rot="5400000">
                <a:off x="9361614" y="3951759"/>
                <a:ext cx="1011960" cy="1146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A56E746-52E6-1B4D-A4CB-7BE5217D5E3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5400000">
                  <a:off x="9340628" y="3930767"/>
                  <a:ext cx="1053513" cy="1188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0B6977B-3B8B-CA46-B421-76822BD331F6}"/>
                    </a:ext>
                  </a:extLst>
                </p14:cNvPr>
                <p14:cNvContentPartPr/>
                <p14:nvPr/>
              </p14:nvContentPartPr>
              <p14:xfrm rot="5400000">
                <a:off x="10009794" y="4062459"/>
                <a:ext cx="303840" cy="415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0B6977B-3B8B-CA46-B421-76822BD331F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5400000">
                  <a:off x="9988811" y="4041495"/>
                  <a:ext cx="345387" cy="456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30D1894-CEBC-0B46-B36F-5C12CCA9D7A9}"/>
                    </a:ext>
                  </a:extLst>
                </p14:cNvPr>
                <p14:cNvContentPartPr/>
                <p14:nvPr/>
              </p14:nvContentPartPr>
              <p14:xfrm rot="5400000">
                <a:off x="9805494" y="4128519"/>
                <a:ext cx="451440" cy="660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30D1894-CEBC-0B46-B36F-5C12CCA9D7A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5400000">
                  <a:off x="9784516" y="4107532"/>
                  <a:ext cx="492976" cy="701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3A2FAC1-D828-8840-B1FF-049ABF0CE028}"/>
                    </a:ext>
                  </a:extLst>
                </p14:cNvPr>
                <p14:cNvContentPartPr/>
                <p14:nvPr/>
              </p14:nvContentPartPr>
              <p14:xfrm rot="5400000">
                <a:off x="9606414" y="4278999"/>
                <a:ext cx="540720" cy="635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3A2FAC1-D828-8840-B1FF-049ABF0CE02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 rot="5400000">
                  <a:off x="9585423" y="4258017"/>
                  <a:ext cx="582282" cy="677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B7522C2-11E9-594E-878F-B8175CB128C6}"/>
                    </a:ext>
                  </a:extLst>
                </p14:cNvPr>
                <p14:cNvContentPartPr/>
                <p14:nvPr/>
              </p14:nvContentPartPr>
              <p14:xfrm rot="5400000">
                <a:off x="9487794" y="4528659"/>
                <a:ext cx="386640" cy="443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B7522C2-11E9-594E-878F-B8175CB128C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 rot="5400000">
                  <a:off x="9466827" y="4507676"/>
                  <a:ext cx="428156" cy="484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63923FC-207A-6948-933A-CC34EF99D7F6}"/>
                    </a:ext>
                  </a:extLst>
                </p14:cNvPr>
                <p14:cNvContentPartPr/>
                <p14:nvPr/>
              </p14:nvContentPartPr>
              <p14:xfrm rot="5400000">
                <a:off x="8966694" y="2888679"/>
                <a:ext cx="1746720" cy="523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63923FC-207A-6948-933A-CC34EF99D7F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 rot="5400000">
                  <a:off x="8945705" y="2867691"/>
                  <a:ext cx="1788279" cy="5649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3E9DA55-5A50-104F-94BC-FBCBA60F09B2}"/>
              </a:ext>
            </a:extLst>
          </p:cNvPr>
          <p:cNvGrpSpPr/>
          <p:nvPr/>
        </p:nvGrpSpPr>
        <p:grpSpPr>
          <a:xfrm>
            <a:off x="8097611" y="5691710"/>
            <a:ext cx="306720" cy="781200"/>
            <a:chOff x="8097611" y="5691710"/>
            <a:chExt cx="306720" cy="78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34B4C21-58BD-D54C-B47D-0C20B292DDEF}"/>
                    </a:ext>
                  </a:extLst>
                </p14:cNvPr>
                <p14:cNvContentPartPr/>
                <p14:nvPr/>
              </p14:nvContentPartPr>
              <p14:xfrm>
                <a:off x="8100131" y="5719430"/>
                <a:ext cx="281160" cy="753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34B4C21-58BD-D54C-B47D-0C20B292DDE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82491" y="5701790"/>
                  <a:ext cx="316800" cy="78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F38C835-F4B2-8A49-B673-5C4967F42BDC}"/>
                    </a:ext>
                  </a:extLst>
                </p14:cNvPr>
                <p14:cNvContentPartPr/>
                <p14:nvPr/>
              </p14:nvContentPartPr>
              <p14:xfrm>
                <a:off x="8097611" y="5707190"/>
                <a:ext cx="106560" cy="163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F38C835-F4B2-8A49-B673-5C4967F42BD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79971" y="5689550"/>
                  <a:ext cx="142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2C5E3D2-AD4C-7C49-A68B-BDCFCCA11056}"/>
                    </a:ext>
                  </a:extLst>
                </p14:cNvPr>
                <p14:cNvContentPartPr/>
                <p14:nvPr/>
              </p14:nvContentPartPr>
              <p14:xfrm>
                <a:off x="8240891" y="5691710"/>
                <a:ext cx="163440" cy="252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2C5E3D2-AD4C-7C49-A68B-BDCFCCA1105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23251" y="5674070"/>
                  <a:ext cx="19908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FCE5852-1BC4-B347-8A62-0813C1DF8204}"/>
              </a:ext>
            </a:extLst>
          </p:cNvPr>
          <p:cNvGrpSpPr/>
          <p:nvPr/>
        </p:nvGrpSpPr>
        <p:grpSpPr>
          <a:xfrm>
            <a:off x="8374451" y="6527270"/>
            <a:ext cx="293040" cy="175680"/>
            <a:chOff x="8374451" y="6527270"/>
            <a:chExt cx="29304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337703C-398A-7C4E-A80D-4DD97FE6E8DC}"/>
                    </a:ext>
                  </a:extLst>
                </p14:cNvPr>
                <p14:cNvContentPartPr/>
                <p14:nvPr/>
              </p14:nvContentPartPr>
              <p14:xfrm>
                <a:off x="8374451" y="6550670"/>
                <a:ext cx="125280" cy="152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337703C-398A-7C4E-A80D-4DD97FE6E8D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56451" y="6533030"/>
                  <a:ext cx="160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8447544-B272-AA4A-A8BD-D7630B61163A}"/>
                    </a:ext>
                  </a:extLst>
                </p14:cNvPr>
                <p14:cNvContentPartPr/>
                <p14:nvPr/>
              </p14:nvContentPartPr>
              <p14:xfrm>
                <a:off x="8526731" y="6527270"/>
                <a:ext cx="140760" cy="160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8447544-B272-AA4A-A8BD-D7630B61163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09091" y="6509270"/>
                  <a:ext cx="176400" cy="19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94CC38C-C7D4-FE4B-9F32-BC88583368D5}"/>
                  </a:ext>
                </a:extLst>
              </p14:cNvPr>
              <p14:cNvContentPartPr/>
              <p14:nvPr/>
            </p14:nvContentPartPr>
            <p14:xfrm>
              <a:off x="7343771" y="5831030"/>
              <a:ext cx="228600" cy="6926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94CC38C-C7D4-FE4B-9F32-BC88583368D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26131" y="5813390"/>
                <a:ext cx="26424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B7E6535-EAD5-2D40-BAD6-AD83DBB025EB}"/>
                  </a:ext>
                </a:extLst>
              </p14:cNvPr>
              <p14:cNvContentPartPr/>
              <p14:nvPr/>
            </p14:nvContentPartPr>
            <p14:xfrm>
              <a:off x="7335491" y="5808710"/>
              <a:ext cx="241560" cy="1490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B7E6535-EAD5-2D40-BAD6-AD83DBB025E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17851" y="5790710"/>
                <a:ext cx="277200" cy="18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0A6D01B-E173-8A42-9DBC-208202BEB508}"/>
              </a:ext>
            </a:extLst>
          </p:cNvPr>
          <p:cNvGrpSpPr/>
          <p:nvPr/>
        </p:nvGrpSpPr>
        <p:grpSpPr>
          <a:xfrm>
            <a:off x="7441331" y="5350790"/>
            <a:ext cx="190440" cy="298080"/>
            <a:chOff x="7441331" y="5350790"/>
            <a:chExt cx="19044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BD22E57-FA06-D147-9DAB-79F32FACB484}"/>
                    </a:ext>
                  </a:extLst>
                </p14:cNvPr>
                <p14:cNvContentPartPr/>
                <p14:nvPr/>
              </p14:nvContentPartPr>
              <p14:xfrm>
                <a:off x="7441331" y="5350790"/>
                <a:ext cx="360" cy="298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BD22E57-FA06-D147-9DAB-79F32FACB48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23691" y="5333150"/>
                  <a:ext cx="360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A39F81A-E576-D14B-8883-08ECCF5D75DE}"/>
                    </a:ext>
                  </a:extLst>
                </p14:cNvPr>
                <p14:cNvContentPartPr/>
                <p14:nvPr/>
              </p14:nvContentPartPr>
              <p14:xfrm>
                <a:off x="7461851" y="5359430"/>
                <a:ext cx="169920" cy="2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A39F81A-E576-D14B-8883-08ECCF5D75D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43851" y="5341430"/>
                  <a:ext cx="205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C9F4419-AF18-F345-B85C-70531539E270}"/>
                    </a:ext>
                  </a:extLst>
                </p14:cNvPr>
                <p14:cNvContentPartPr/>
                <p14:nvPr/>
              </p14:nvContentPartPr>
              <p14:xfrm>
                <a:off x="7459691" y="5495150"/>
                <a:ext cx="121320" cy="2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C9F4419-AF18-F345-B85C-70531539E27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42051" y="5477510"/>
                  <a:ext cx="156960" cy="378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3" name="Picture 112">
            <a:extLst>
              <a:ext uri="{FF2B5EF4-FFF2-40B4-BE49-F238E27FC236}">
                <a16:creationId xmlns:a16="http://schemas.microsoft.com/office/drawing/2014/main" id="{2A428A10-CBF6-734E-ADF3-BAB43AB5DC9E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563346" y="3072606"/>
            <a:ext cx="3543300" cy="9271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9523C8E3-77F5-E14B-B7E3-28076DC35411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588746" y="4174918"/>
            <a:ext cx="3492500" cy="927100"/>
          </a:xfrm>
          <a:prstGeom prst="rect">
            <a:avLst/>
          </a:prstGeom>
        </p:spPr>
      </p:pic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01C9BB4-1959-7A45-A037-BCD3193130AF}"/>
              </a:ext>
            </a:extLst>
          </p:cNvPr>
          <p:cNvGrpSpPr/>
          <p:nvPr/>
        </p:nvGrpSpPr>
        <p:grpSpPr>
          <a:xfrm>
            <a:off x="1277544" y="4873936"/>
            <a:ext cx="1327320" cy="543960"/>
            <a:chOff x="846452" y="4941928"/>
            <a:chExt cx="132732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D27ABDC-2970-DC4A-94EF-D11EF8F66981}"/>
                    </a:ext>
                  </a:extLst>
                </p14:cNvPr>
                <p14:cNvContentPartPr/>
                <p14:nvPr/>
              </p14:nvContentPartPr>
              <p14:xfrm>
                <a:off x="846452" y="5058928"/>
                <a:ext cx="151200" cy="117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D27ABDC-2970-DC4A-94EF-D11EF8F6698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8892" y="5051368"/>
                  <a:ext cx="166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FE27E89-9EED-F74A-8B5E-41223116374A}"/>
                    </a:ext>
                  </a:extLst>
                </p14:cNvPr>
                <p14:cNvContentPartPr/>
                <p14:nvPr/>
              </p14:nvContentPartPr>
              <p14:xfrm>
                <a:off x="1001972" y="5080528"/>
                <a:ext cx="80280" cy="73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FE27E89-9EED-F74A-8B5E-41223116374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4412" y="5072968"/>
                  <a:ext cx="95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A5C67D9-CCE2-3346-A02B-BEDFEFD44E67}"/>
                    </a:ext>
                  </a:extLst>
                </p14:cNvPr>
                <p14:cNvContentPartPr/>
                <p14:nvPr/>
              </p14:nvContentPartPr>
              <p14:xfrm>
                <a:off x="1077212" y="5052088"/>
                <a:ext cx="68040" cy="76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A5C67D9-CCE2-3346-A02B-BEDFEFD44E6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9652" y="5044528"/>
                  <a:ext cx="83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8F601E8-B89F-7F4A-A3AE-7D11D24CC3B8}"/>
                    </a:ext>
                  </a:extLst>
                </p14:cNvPr>
                <p14:cNvContentPartPr/>
                <p14:nvPr/>
              </p14:nvContentPartPr>
              <p14:xfrm>
                <a:off x="1176932" y="4944088"/>
                <a:ext cx="48240" cy="220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8F601E8-B89F-7F4A-A3AE-7D11D24CC3B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69372" y="4936528"/>
                  <a:ext cx="633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534AA92-D862-8042-932F-873736572005}"/>
                    </a:ext>
                  </a:extLst>
                </p14:cNvPr>
                <p14:cNvContentPartPr/>
                <p14:nvPr/>
              </p14:nvContentPartPr>
              <p14:xfrm>
                <a:off x="1266932" y="5068288"/>
                <a:ext cx="79560" cy="84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534AA92-D862-8042-932F-87373657200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259372" y="5060728"/>
                  <a:ext cx="94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8E1E7F6-960F-1C47-9521-19803A08220B}"/>
                    </a:ext>
                  </a:extLst>
                </p14:cNvPr>
                <p14:cNvContentPartPr/>
                <p14:nvPr/>
              </p14:nvContentPartPr>
              <p14:xfrm>
                <a:off x="1362332" y="5050648"/>
                <a:ext cx="97200" cy="105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8E1E7F6-960F-1C47-9521-19803A08220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354772" y="5043088"/>
                  <a:ext cx="112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F90F397-4766-4040-A98A-C7C7F4CAECA6}"/>
                    </a:ext>
                  </a:extLst>
                </p14:cNvPr>
                <p14:cNvContentPartPr/>
                <p14:nvPr/>
              </p14:nvContentPartPr>
              <p14:xfrm>
                <a:off x="1490852" y="5066848"/>
                <a:ext cx="14760" cy="84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F90F397-4766-4040-A98A-C7C7F4CAECA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83292" y="5059288"/>
                  <a:ext cx="29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A8B59AE-843D-3640-B607-AA3D6A0EA9C9}"/>
                    </a:ext>
                  </a:extLst>
                </p14:cNvPr>
                <p14:cNvContentPartPr/>
                <p14:nvPr/>
              </p14:nvContentPartPr>
              <p14:xfrm>
                <a:off x="1493372" y="4991968"/>
                <a:ext cx="16200" cy="27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A8B59AE-843D-3640-B607-AA3D6A0EA9C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485812" y="4984408"/>
                  <a:ext cx="31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378F4D1-BD60-F041-B466-2AA20061D070}"/>
                    </a:ext>
                  </a:extLst>
                </p14:cNvPr>
                <p14:cNvContentPartPr/>
                <p14:nvPr/>
              </p14:nvContentPartPr>
              <p14:xfrm>
                <a:off x="1549532" y="5044528"/>
                <a:ext cx="87120" cy="126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378F4D1-BD60-F041-B466-2AA20061D07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41972" y="5036968"/>
                  <a:ext cx="102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7446182-7077-3046-A7FA-096C9A97CEBE}"/>
                    </a:ext>
                  </a:extLst>
                </p14:cNvPr>
                <p14:cNvContentPartPr/>
                <p14:nvPr/>
              </p14:nvContentPartPr>
              <p14:xfrm>
                <a:off x="1633412" y="4941928"/>
                <a:ext cx="212040" cy="257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7446182-7077-3046-A7FA-096C9A97CEB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625852" y="4934368"/>
                  <a:ext cx="2271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0B99F0E-37AF-5F48-8937-E2D2D0F43D8D}"/>
                    </a:ext>
                  </a:extLst>
                </p14:cNvPr>
                <p14:cNvContentPartPr/>
                <p14:nvPr/>
              </p14:nvContentPartPr>
              <p14:xfrm>
                <a:off x="1014932" y="5277808"/>
                <a:ext cx="119880" cy="100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0B99F0E-37AF-5F48-8937-E2D2D0F43D8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07372" y="5270248"/>
                  <a:ext cx="135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C1EEDAA-8FC6-074D-BFDF-F5F2181FEC02}"/>
                    </a:ext>
                  </a:extLst>
                </p14:cNvPr>
                <p14:cNvContentPartPr/>
                <p14:nvPr/>
              </p14:nvContentPartPr>
              <p14:xfrm>
                <a:off x="1071092" y="5224528"/>
                <a:ext cx="26280" cy="20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C1EEDAA-8FC6-074D-BFDF-F5F2181FEC0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63532" y="5216968"/>
                  <a:ext cx="41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E0AABAA-26DD-E04C-9130-EC8B3148B91D}"/>
                    </a:ext>
                  </a:extLst>
                </p14:cNvPr>
                <p14:cNvContentPartPr/>
                <p14:nvPr/>
              </p14:nvContentPartPr>
              <p14:xfrm>
                <a:off x="1169372" y="5254768"/>
                <a:ext cx="91800" cy="99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E0AABAA-26DD-E04C-9130-EC8B3148B91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61812" y="5247208"/>
                  <a:ext cx="106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A472B0E-7207-2546-821C-1A8E37A2A6B8}"/>
                    </a:ext>
                  </a:extLst>
                </p14:cNvPr>
                <p14:cNvContentPartPr/>
                <p14:nvPr/>
              </p14:nvContentPartPr>
              <p14:xfrm>
                <a:off x="1314812" y="5243608"/>
                <a:ext cx="20880" cy="242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A472B0E-7207-2546-821C-1A8E37A2A6B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307612" y="5236048"/>
                  <a:ext cx="36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399C556-3026-3540-8F4E-E716BED86E16}"/>
                    </a:ext>
                  </a:extLst>
                </p14:cNvPr>
                <p14:cNvContentPartPr/>
                <p14:nvPr/>
              </p14:nvContentPartPr>
              <p14:xfrm>
                <a:off x="1325612" y="5273848"/>
                <a:ext cx="117000" cy="81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399C556-3026-3540-8F4E-E716BED86E1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318052" y="5266288"/>
                  <a:ext cx="132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195A45F-7531-CF4B-B83D-D886FCC9AF15}"/>
                    </a:ext>
                  </a:extLst>
                </p14:cNvPr>
                <p14:cNvContentPartPr/>
                <p14:nvPr/>
              </p14:nvContentPartPr>
              <p14:xfrm>
                <a:off x="1436852" y="5261608"/>
                <a:ext cx="107640" cy="104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195A45F-7531-CF4B-B83D-D886FCC9AF1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429292" y="5254048"/>
                  <a:ext cx="122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D15032C-24C1-8742-884D-A4B2919FC530}"/>
                    </a:ext>
                  </a:extLst>
                </p14:cNvPr>
                <p14:cNvContentPartPr/>
                <p14:nvPr/>
              </p14:nvContentPartPr>
              <p14:xfrm>
                <a:off x="1562492" y="5277088"/>
                <a:ext cx="74880" cy="79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D15032C-24C1-8742-884D-A4B2919FC53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554932" y="5269528"/>
                  <a:ext cx="90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D64F8A5-0C93-8842-A026-73BE3333FB0D}"/>
                    </a:ext>
                  </a:extLst>
                </p14:cNvPr>
                <p14:cNvContentPartPr/>
                <p14:nvPr/>
              </p14:nvContentPartPr>
              <p14:xfrm>
                <a:off x="1621172" y="5182408"/>
                <a:ext cx="45360" cy="181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D64F8A5-0C93-8842-A026-73BE3333FB0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13612" y="5174848"/>
                  <a:ext cx="60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93D6575-BCBF-CE42-A994-8DBA3485A2D0}"/>
                    </a:ext>
                  </a:extLst>
                </p14:cNvPr>
                <p14:cNvContentPartPr/>
                <p14:nvPr/>
              </p14:nvContentPartPr>
              <p14:xfrm>
                <a:off x="1682732" y="5266288"/>
                <a:ext cx="117000" cy="82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93D6575-BCBF-CE42-A994-8DBA3485A2D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675532" y="5258728"/>
                  <a:ext cx="132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A022E99-D326-934F-ADB6-84C46983F78A}"/>
                    </a:ext>
                  </a:extLst>
                </p14:cNvPr>
                <p14:cNvContentPartPr/>
                <p14:nvPr/>
              </p14:nvContentPartPr>
              <p14:xfrm>
                <a:off x="1801532" y="5262688"/>
                <a:ext cx="85680" cy="102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A022E99-D326-934F-ADB6-84C46983F78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793972" y="5255128"/>
                  <a:ext cx="100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582C66D-7292-B148-9E6F-874CB4B06F93}"/>
                    </a:ext>
                  </a:extLst>
                </p14:cNvPr>
                <p14:cNvContentPartPr/>
                <p14:nvPr/>
              </p14:nvContentPartPr>
              <p14:xfrm>
                <a:off x="1935812" y="5234248"/>
                <a:ext cx="237960" cy="117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582C66D-7292-B148-9E6F-874CB4B06F9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928252" y="5226688"/>
                  <a:ext cx="25308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C76A59D-CF43-8C41-817C-7BA0311577D6}"/>
              </a:ext>
            </a:extLst>
          </p:cNvPr>
          <p:cNvGrpSpPr/>
          <p:nvPr/>
        </p:nvGrpSpPr>
        <p:grpSpPr>
          <a:xfrm>
            <a:off x="3609452" y="2801368"/>
            <a:ext cx="1572480" cy="360720"/>
            <a:chOff x="3609452" y="2801368"/>
            <a:chExt cx="157248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100F61F-D034-F74D-82AC-82D616F91FC8}"/>
                    </a:ext>
                  </a:extLst>
                </p14:cNvPr>
                <p14:cNvContentPartPr/>
                <p14:nvPr/>
              </p14:nvContentPartPr>
              <p14:xfrm>
                <a:off x="3694772" y="2869768"/>
                <a:ext cx="203760" cy="102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100F61F-D034-F74D-82AC-82D616F91FC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687212" y="2862208"/>
                  <a:ext cx="218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2D5AB96-0E2D-4240-B57D-0669B43AE323}"/>
                    </a:ext>
                  </a:extLst>
                </p14:cNvPr>
                <p14:cNvContentPartPr/>
                <p14:nvPr/>
              </p14:nvContentPartPr>
              <p14:xfrm>
                <a:off x="3888812" y="2826208"/>
                <a:ext cx="28440" cy="126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2D5AB96-0E2D-4240-B57D-0669B43AE32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881252" y="2818648"/>
                  <a:ext cx="43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F20A13C-AC61-1C49-A75D-E5639227E928}"/>
                    </a:ext>
                  </a:extLst>
                </p14:cNvPr>
                <p14:cNvContentPartPr/>
                <p14:nvPr/>
              </p14:nvContentPartPr>
              <p14:xfrm>
                <a:off x="3969092" y="2876608"/>
                <a:ext cx="106920" cy="92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F20A13C-AC61-1C49-A75D-E5639227E92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961532" y="2869048"/>
                  <a:ext cx="122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FC5CED2-94C4-6649-828B-48F3868585C5}"/>
                    </a:ext>
                  </a:extLst>
                </p14:cNvPr>
                <p14:cNvContentPartPr/>
                <p14:nvPr/>
              </p14:nvContentPartPr>
              <p14:xfrm>
                <a:off x="4099772" y="2891728"/>
                <a:ext cx="119880" cy="74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FC5CED2-94C4-6649-828B-48F3868585C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092572" y="2884168"/>
                  <a:ext cx="135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E0A3D81-DF08-0640-85EC-25841F4A8C12}"/>
                    </a:ext>
                  </a:extLst>
                </p14:cNvPr>
                <p14:cNvContentPartPr/>
                <p14:nvPr/>
              </p14:nvContentPartPr>
              <p14:xfrm>
                <a:off x="4197332" y="2900368"/>
                <a:ext cx="116280" cy="14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E0A3D81-DF08-0640-85EC-25841F4A8C1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189772" y="2892808"/>
                  <a:ext cx="131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5507B10-D6D2-7645-BB16-B3DBF810A013}"/>
                    </a:ext>
                  </a:extLst>
                </p14:cNvPr>
                <p14:cNvContentPartPr/>
                <p14:nvPr/>
              </p14:nvContentPartPr>
              <p14:xfrm>
                <a:off x="4256732" y="2839168"/>
                <a:ext cx="27000" cy="137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5507B10-D6D2-7645-BB16-B3DBF810A01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249172" y="2831608"/>
                  <a:ext cx="42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853EE98-0ACC-7F4B-AAF4-A467882F0F2D}"/>
                    </a:ext>
                  </a:extLst>
                </p14:cNvPr>
                <p14:cNvContentPartPr/>
                <p14:nvPr/>
              </p14:nvContentPartPr>
              <p14:xfrm>
                <a:off x="4326932" y="2887768"/>
                <a:ext cx="114480" cy="107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853EE98-0ACC-7F4B-AAF4-A467882F0F2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319372" y="2880208"/>
                  <a:ext cx="129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FACAAAB-E23F-F841-888F-DF9AB65F98E8}"/>
                    </a:ext>
                  </a:extLst>
                </p14:cNvPr>
                <p14:cNvContentPartPr/>
                <p14:nvPr/>
              </p14:nvContentPartPr>
              <p14:xfrm>
                <a:off x="4467692" y="2916928"/>
                <a:ext cx="20880" cy="87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FACAAAB-E23F-F841-888F-DF9AB65F98E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60492" y="2909368"/>
                  <a:ext cx="36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F346BAD-CA86-6748-A4A8-C1B79A72A6AF}"/>
                    </a:ext>
                  </a:extLst>
                </p14:cNvPr>
                <p14:cNvContentPartPr/>
                <p14:nvPr/>
              </p14:nvContentPartPr>
              <p14:xfrm>
                <a:off x="4483892" y="2852128"/>
                <a:ext cx="13320" cy="43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F346BAD-CA86-6748-A4A8-C1B79A72A6A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476332" y="2844568"/>
                  <a:ext cx="28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3F12A15-319A-0046-A94C-E2D53F48956B}"/>
                    </a:ext>
                  </a:extLst>
                </p14:cNvPr>
                <p14:cNvContentPartPr/>
                <p14:nvPr/>
              </p14:nvContentPartPr>
              <p14:xfrm>
                <a:off x="4557692" y="2867608"/>
                <a:ext cx="87120" cy="106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3F12A15-319A-0046-A94C-E2D53F48956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550132" y="2860048"/>
                  <a:ext cx="102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6690D79-397B-AC4E-AB7E-889531CC2B1D}"/>
                    </a:ext>
                  </a:extLst>
                </p14:cNvPr>
                <p14:cNvContentPartPr/>
                <p14:nvPr/>
              </p14:nvContentPartPr>
              <p14:xfrm>
                <a:off x="4649132" y="2801368"/>
                <a:ext cx="271440" cy="1756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6690D79-397B-AC4E-AB7E-889531CC2B1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41572" y="2793808"/>
                  <a:ext cx="286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49BDCD1-57CC-BE44-BCB1-00FD7778A162}"/>
                    </a:ext>
                  </a:extLst>
                </p14:cNvPr>
                <p14:cNvContentPartPr/>
                <p14:nvPr/>
              </p14:nvContentPartPr>
              <p14:xfrm>
                <a:off x="3609452" y="3019168"/>
                <a:ext cx="1572480" cy="142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49BDCD1-57CC-BE44-BCB1-00FD7778A16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01892" y="3011608"/>
                  <a:ext cx="158760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E84D341-065D-DB4B-8E91-55F91AC829B8}"/>
              </a:ext>
            </a:extLst>
          </p:cNvPr>
          <p:cNvGrpSpPr/>
          <p:nvPr/>
        </p:nvGrpSpPr>
        <p:grpSpPr>
          <a:xfrm>
            <a:off x="4990412" y="3097648"/>
            <a:ext cx="611280" cy="379080"/>
            <a:chOff x="4990412" y="3097648"/>
            <a:chExt cx="61128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C2CC1A2-1FD0-F84B-B62F-0677DDED213C}"/>
                    </a:ext>
                  </a:extLst>
                </p14:cNvPr>
                <p14:cNvContentPartPr/>
                <p14:nvPr/>
              </p14:nvContentPartPr>
              <p14:xfrm>
                <a:off x="4990412" y="3379528"/>
                <a:ext cx="56880" cy="94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C2CC1A2-1FD0-F84B-B62F-0677DDED213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982852" y="3371968"/>
                  <a:ext cx="71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98881F5-5DD2-BC4B-A33B-9E7837045133}"/>
                    </a:ext>
                  </a:extLst>
                </p14:cNvPr>
                <p14:cNvContentPartPr/>
                <p14:nvPr/>
              </p14:nvContentPartPr>
              <p14:xfrm>
                <a:off x="5034692" y="3294208"/>
                <a:ext cx="181800" cy="182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98881F5-5DD2-BC4B-A33B-9E783704513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027132" y="3286648"/>
                  <a:ext cx="196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2A26E82-E039-8D4D-8B03-DAF18A4BDBC9}"/>
                    </a:ext>
                  </a:extLst>
                </p14:cNvPr>
                <p14:cNvContentPartPr/>
                <p14:nvPr/>
              </p14:nvContentPartPr>
              <p14:xfrm>
                <a:off x="5182292" y="3247768"/>
                <a:ext cx="22680" cy="109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2A26E82-E039-8D4D-8B03-DAF18A4BDBC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74732" y="3240208"/>
                  <a:ext cx="37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ED73506-DD9F-F64B-892C-E2D49F15C899}"/>
                    </a:ext>
                  </a:extLst>
                </p14:cNvPr>
                <p14:cNvContentPartPr/>
                <p14:nvPr/>
              </p14:nvContentPartPr>
              <p14:xfrm>
                <a:off x="5170052" y="3232288"/>
                <a:ext cx="86400" cy="137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ED73506-DD9F-F64B-892C-E2D49F15C89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162852" y="3224728"/>
                  <a:ext cx="101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8FB1F67-E7B6-F64F-922F-2C2211BAFB6C}"/>
                    </a:ext>
                  </a:extLst>
                </p14:cNvPr>
                <p14:cNvContentPartPr/>
                <p14:nvPr/>
              </p14:nvContentPartPr>
              <p14:xfrm>
                <a:off x="5339972" y="3097648"/>
                <a:ext cx="196200" cy="202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8FB1F67-E7B6-F64F-922F-2C2211BAFB6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32412" y="3090088"/>
                  <a:ext cx="211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76F2D9A-3209-B24D-BCD1-0067619E011A}"/>
                    </a:ext>
                  </a:extLst>
                </p14:cNvPr>
                <p14:cNvContentPartPr/>
                <p14:nvPr/>
              </p14:nvContentPartPr>
              <p14:xfrm>
                <a:off x="5539772" y="3162448"/>
                <a:ext cx="61920" cy="138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76F2D9A-3209-B24D-BCD1-0067619E011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532256" y="3154888"/>
                  <a:ext cx="76953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5CDE6ADD-61C1-9845-9DF8-2011A8F4D95D}"/>
                  </a:ext>
                </a:extLst>
              </p14:cNvPr>
              <p14:cNvContentPartPr/>
              <p14:nvPr/>
            </p14:nvContentPartPr>
            <p14:xfrm>
              <a:off x="5633372" y="3192688"/>
              <a:ext cx="104760" cy="1404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5CDE6ADD-61C1-9845-9DF8-2011A8F4D95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625812" y="3185128"/>
                <a:ext cx="1198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5E1FECFB-4DF2-2A4C-BA8B-1F0EF694164E}"/>
                  </a:ext>
                </a:extLst>
              </p14:cNvPr>
              <p14:cNvContentPartPr/>
              <p14:nvPr/>
            </p14:nvContentPartPr>
            <p14:xfrm>
              <a:off x="5810132" y="3128608"/>
              <a:ext cx="39240" cy="2106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5E1FECFB-4DF2-2A4C-BA8B-1F0EF694164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802572" y="3121048"/>
                <a:ext cx="54360" cy="22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EF946551-D455-9E4E-B1BB-77A56B10C793}"/>
              </a:ext>
            </a:extLst>
          </p:cNvPr>
          <p:cNvGrpSpPr/>
          <p:nvPr/>
        </p:nvGrpSpPr>
        <p:grpSpPr>
          <a:xfrm>
            <a:off x="4333772" y="4989808"/>
            <a:ext cx="1146960" cy="343080"/>
            <a:chOff x="4333772" y="4989808"/>
            <a:chExt cx="114696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69B8CAB-41BB-E442-8742-8482B0FE9998}"/>
                    </a:ext>
                  </a:extLst>
                </p14:cNvPr>
                <p14:cNvContentPartPr/>
                <p14:nvPr/>
              </p14:nvContentPartPr>
              <p14:xfrm>
                <a:off x="4357532" y="5156488"/>
                <a:ext cx="13320" cy="112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69B8CAB-41BB-E442-8742-8482B0FE999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349972" y="5148928"/>
                  <a:ext cx="28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AC40590-493B-B545-930C-3691079E0149}"/>
                    </a:ext>
                  </a:extLst>
                </p14:cNvPr>
                <p14:cNvContentPartPr/>
                <p14:nvPr/>
              </p14:nvContentPartPr>
              <p14:xfrm>
                <a:off x="4333772" y="5082688"/>
                <a:ext cx="27000" cy="30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AC40590-493B-B545-930C-3691079E014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326212" y="5075128"/>
                  <a:ext cx="42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8DB9967-9420-5E43-9ADB-4A6751F21BAA}"/>
                    </a:ext>
                  </a:extLst>
                </p14:cNvPr>
                <p14:cNvContentPartPr/>
                <p14:nvPr/>
              </p14:nvContentPartPr>
              <p14:xfrm>
                <a:off x="4438892" y="5162608"/>
                <a:ext cx="87120" cy="87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8DB9967-9420-5E43-9ADB-4A6751F21BA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31332" y="5155048"/>
                  <a:ext cx="102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71B42BA-AD75-B84F-A085-605D8026F92D}"/>
                    </a:ext>
                  </a:extLst>
                </p14:cNvPr>
                <p14:cNvContentPartPr/>
                <p14:nvPr/>
              </p14:nvContentPartPr>
              <p14:xfrm>
                <a:off x="4569212" y="5140648"/>
                <a:ext cx="39960" cy="192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71B42BA-AD75-B84F-A085-605D8026F92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561652" y="5133088"/>
                  <a:ext cx="55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D235921-33E1-3B48-81B6-14782FAF189E}"/>
                    </a:ext>
                  </a:extLst>
                </p14:cNvPr>
                <p14:cNvContentPartPr/>
                <p14:nvPr/>
              </p14:nvContentPartPr>
              <p14:xfrm>
                <a:off x="4587572" y="5128408"/>
                <a:ext cx="54360" cy="98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D235921-33E1-3B48-81B6-14782FAF189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580012" y="5120848"/>
                  <a:ext cx="69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9083F07-69D6-2447-A8B7-0964FB154F7B}"/>
                    </a:ext>
                  </a:extLst>
                </p14:cNvPr>
                <p14:cNvContentPartPr/>
                <p14:nvPr/>
              </p14:nvContentPartPr>
              <p14:xfrm>
                <a:off x="4668212" y="5121568"/>
                <a:ext cx="115200" cy="93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9083F07-69D6-2447-A8B7-0964FB154F7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660652" y="5114008"/>
                  <a:ext cx="130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C58AAEF-5ED0-3741-8887-15E346BA9956}"/>
                    </a:ext>
                  </a:extLst>
                </p14:cNvPr>
                <p14:cNvContentPartPr/>
                <p14:nvPr/>
              </p14:nvContentPartPr>
              <p14:xfrm>
                <a:off x="4793132" y="5120128"/>
                <a:ext cx="89640" cy="80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C58AAEF-5ED0-3741-8887-15E346BA995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785572" y="5112568"/>
                  <a:ext cx="104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D04CF49-0207-BD42-84D9-C3363CA2AB25}"/>
                    </a:ext>
                  </a:extLst>
                </p14:cNvPr>
                <p14:cNvContentPartPr/>
                <p14:nvPr/>
              </p14:nvContentPartPr>
              <p14:xfrm>
                <a:off x="4853252" y="5026168"/>
                <a:ext cx="27720" cy="174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D04CF49-0207-BD42-84D9-C3363CA2AB2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845692" y="5018968"/>
                  <a:ext cx="42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A2867A9-4BA0-844D-AE9B-7E4B1BF319B4}"/>
                    </a:ext>
                  </a:extLst>
                </p14:cNvPr>
                <p14:cNvContentPartPr/>
                <p14:nvPr/>
              </p14:nvContentPartPr>
              <p14:xfrm>
                <a:off x="4930292" y="5100328"/>
                <a:ext cx="91800" cy="87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A2867A9-4BA0-844D-AE9B-7E4B1BF319B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22732" y="5092768"/>
                  <a:ext cx="106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2FBA74C-DA0A-2842-B5CC-025A1BF81696}"/>
                    </a:ext>
                  </a:extLst>
                </p14:cNvPr>
                <p14:cNvContentPartPr/>
                <p14:nvPr/>
              </p14:nvContentPartPr>
              <p14:xfrm>
                <a:off x="5029292" y="5071888"/>
                <a:ext cx="76680" cy="100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2FBA74C-DA0A-2842-B5CC-025A1BF8169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021732" y="5064328"/>
                  <a:ext cx="91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84E5130-1CEB-134E-8569-A15F770B149D}"/>
                    </a:ext>
                  </a:extLst>
                </p14:cNvPr>
                <p14:cNvContentPartPr/>
                <p14:nvPr/>
              </p14:nvContentPartPr>
              <p14:xfrm>
                <a:off x="5165012" y="4989808"/>
                <a:ext cx="315720" cy="156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84E5130-1CEB-134E-8569-A15F770B149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157452" y="4982248"/>
                  <a:ext cx="330840" cy="17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06B88C80-A585-CB41-AFA8-A9CFB3B39651}"/>
                  </a:ext>
                </a:extLst>
              </p14:cNvPr>
              <p14:cNvContentPartPr/>
              <p14:nvPr/>
            </p14:nvContentPartPr>
            <p14:xfrm>
              <a:off x="2654732" y="5028743"/>
              <a:ext cx="303480" cy="17244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06B88C80-A585-CB41-AFA8-A9CFB3B39651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647172" y="5021183"/>
                <a:ext cx="318600" cy="18756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456DB1A-BDC0-2044-8A69-2C07DF2B5FEA}"/>
              </a:ext>
            </a:extLst>
      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317465" y="5905163"/>
            <a:ext cx="6172200" cy="6477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8266-A433-B94B-816C-CE9441BF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1843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  <a:noFill/>
        </p:spPr>
        <p:txBody>
          <a:bodyPr>
            <a:normAutofit/>
          </a:bodyPr>
          <a:lstStyle/>
          <a:p>
            <a:r>
              <a:rPr lang="en-US" altLang="ja-JP" dirty="0"/>
              <a:t>Method 2: Transfer Function Approach</a:t>
            </a:r>
            <a:endParaRPr lang="ja-JP" altLang="en-US" dirty="0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136080" y="1028019"/>
            <a:ext cx="8686800" cy="1404889"/>
          </a:xfrm>
          <a:noFill/>
        </p:spPr>
        <p:txBody>
          <a:bodyPr>
            <a:noAutofit/>
          </a:bodyPr>
          <a:lstStyle/>
          <a:p>
            <a:pPr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FFFF00"/>
                </a:solidFill>
              </a:rPr>
              <a:t>Example: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j-lt"/>
                <a:sym typeface="Gill Sans SemiBold"/>
              </a:rPr>
              <a:t> Velocity damping of a pendulum</a:t>
            </a:r>
          </a:p>
          <a:p>
            <a:pPr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400" b="1" dirty="0">
              <a:solidFill>
                <a:srgbClr val="8B3905"/>
              </a:solidFill>
              <a:latin typeface="+mj-lt"/>
              <a:sym typeface="Gill Sans SemiBold"/>
            </a:endParaRPr>
          </a:p>
          <a:p>
            <a:pPr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400" b="1" dirty="0">
              <a:solidFill>
                <a:srgbClr val="8B3905"/>
              </a:solidFill>
              <a:latin typeface="+mj-lt"/>
              <a:sym typeface="Gill Sans SemiBold"/>
            </a:endParaRPr>
          </a:p>
        </p:txBody>
      </p:sp>
      <p:pic>
        <p:nvPicPr>
          <p:cNvPr id="9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6730147" y="1029903"/>
            <a:ext cx="2217473" cy="3411785"/>
          </a:xfrm>
          <a:prstGeom prst="rect">
            <a:avLst/>
          </a:prstGeom>
          <a:noFill/>
          <a:ln w="12700">
            <a:miter lim="400000"/>
          </a:ln>
        </p:spPr>
      </p:pic>
      <p:grpSp>
        <p:nvGrpSpPr>
          <p:cNvPr id="250" name="Group 249">
            <a:extLst>
              <a:ext uri="{FF2B5EF4-FFF2-40B4-BE49-F238E27FC236}">
                <a16:creationId xmlns:a16="http://schemas.microsoft.com/office/drawing/2014/main" id="{61DA71C9-770C-9642-9252-1221CA063AD7}"/>
              </a:ext>
            </a:extLst>
          </p:cNvPr>
          <p:cNvGrpSpPr/>
          <p:nvPr/>
        </p:nvGrpSpPr>
        <p:grpSpPr>
          <a:xfrm>
            <a:off x="7195434" y="2980213"/>
            <a:ext cx="622080" cy="484560"/>
            <a:chOff x="7195434" y="2980213"/>
            <a:chExt cx="62208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181827A-9B4E-594B-80C5-9107457990E8}"/>
                    </a:ext>
                  </a:extLst>
                </p14:cNvPr>
                <p14:cNvContentPartPr/>
                <p14:nvPr/>
              </p14:nvContentPartPr>
              <p14:xfrm>
                <a:off x="7381194" y="3230413"/>
                <a:ext cx="436320" cy="234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181827A-9B4E-594B-80C5-9107457990E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73634" y="3222853"/>
                  <a:ext cx="451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173E2DF-ACF6-6346-897A-529AEBC3F94C}"/>
                    </a:ext>
                  </a:extLst>
                </p14:cNvPr>
                <p14:cNvContentPartPr/>
                <p14:nvPr/>
              </p14:nvContentPartPr>
              <p14:xfrm>
                <a:off x="7232874" y="2980213"/>
                <a:ext cx="143280" cy="448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173E2DF-ACF6-6346-897A-529AEBC3F94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225314" y="2972653"/>
                  <a:ext cx="15840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A13AAF5-F5BF-D94D-A2E7-FDEE868F0E79}"/>
                    </a:ext>
                  </a:extLst>
                </p14:cNvPr>
                <p14:cNvContentPartPr/>
                <p14:nvPr/>
              </p14:nvContentPartPr>
              <p14:xfrm>
                <a:off x="7195434" y="3196573"/>
                <a:ext cx="180360" cy="464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A13AAF5-F5BF-D94D-A2E7-FDEE868F0E7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187874" y="3189013"/>
                  <a:ext cx="19548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0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2A78058D-C07D-0B4D-9A60-BAC8C505BC98}"/>
                  </a:ext>
                </a:extLst>
              </p14:cNvPr>
              <p14:cNvContentPartPr/>
              <p14:nvPr/>
            </p14:nvContentPartPr>
            <p14:xfrm>
              <a:off x="7095714" y="5432893"/>
              <a:ext cx="360" cy="36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2A78058D-C07D-0B4D-9A60-BAC8C505BC9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064394" y="5401573"/>
                <a:ext cx="63000" cy="63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6E195D3-B935-124E-ACFC-5E71ED2821A7}"/>
              </a:ext>
            </a:extLst>
          </p:cNvPr>
          <p:cNvPicPr>
            <a:picLocks noChangeAspect="1"/>
          </p:cNvPicPr>
          <p:nvPr/>
        </p:nvPicPr>
        <p:blipFill>
          <a:blip r:embed="rId292"/>
          <a:stretch>
            <a:fillRect/>
          </a:stretch>
        </p:blipFill>
        <p:spPr>
          <a:xfrm>
            <a:off x="1864674" y="1605915"/>
            <a:ext cx="2895600" cy="35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0FC1DE-8231-394C-A4C6-72BAFAB101D6}"/>
              </a:ext>
            </a:extLst>
          </p:cNvPr>
          <p:cNvPicPr>
            <a:picLocks noChangeAspect="1"/>
          </p:cNvPicPr>
          <p:nvPr/>
        </p:nvPicPr>
        <p:blipFill>
          <a:blip r:embed="rId293"/>
          <a:stretch>
            <a:fillRect/>
          </a:stretch>
        </p:blipFill>
        <p:spPr>
          <a:xfrm>
            <a:off x="1010596" y="2120001"/>
            <a:ext cx="3784600" cy="38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AE3C33-4F90-7F48-A968-25A475EC8CA8}"/>
              </a:ext>
            </a:extLst>
          </p:cNvPr>
          <p:cNvPicPr>
            <a:picLocks noChangeAspect="1"/>
          </p:cNvPicPr>
          <p:nvPr/>
        </p:nvPicPr>
        <p:blipFill>
          <a:blip r:embed="rId294"/>
          <a:stretch>
            <a:fillRect/>
          </a:stretch>
        </p:blipFill>
        <p:spPr>
          <a:xfrm>
            <a:off x="985394" y="3105452"/>
            <a:ext cx="4216400" cy="736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102B090-75CB-944E-98A3-10F443CFE789}"/>
                  </a:ext>
                </a:extLst>
              </p14:cNvPr>
              <p14:cNvContentPartPr/>
              <p14:nvPr/>
            </p14:nvContentPartPr>
            <p14:xfrm>
              <a:off x="671444" y="1807400"/>
              <a:ext cx="270720" cy="518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102B090-75CB-944E-98A3-10F443CFE789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653804" y="1789760"/>
                <a:ext cx="306360" cy="55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686B7673-1199-434E-A1FD-1B41491B050F}"/>
              </a:ext>
            </a:extLst>
          </p:cNvPr>
          <p:cNvGrpSpPr/>
          <p:nvPr/>
        </p:nvGrpSpPr>
        <p:grpSpPr>
          <a:xfrm>
            <a:off x="128924" y="1887320"/>
            <a:ext cx="420840" cy="335520"/>
            <a:chOff x="128924" y="1887320"/>
            <a:chExt cx="42084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B73D901-29DB-0948-A4A0-9925CDB19B4A}"/>
                    </a:ext>
                  </a:extLst>
                </p14:cNvPr>
                <p14:cNvContentPartPr/>
                <p14:nvPr/>
              </p14:nvContentPartPr>
              <p14:xfrm>
                <a:off x="128924" y="1923680"/>
                <a:ext cx="360" cy="240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B73D901-29DB-0948-A4A0-9925CDB19B4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1284" y="1906040"/>
                  <a:ext cx="360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C5630CB-65D1-D74E-B757-A710B563E747}"/>
                    </a:ext>
                  </a:extLst>
                </p14:cNvPr>
                <p14:cNvContentPartPr/>
                <p14:nvPr/>
              </p14:nvContentPartPr>
              <p14:xfrm>
                <a:off x="128924" y="1887320"/>
                <a:ext cx="9324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C5630CB-65D1-D74E-B757-A710B563E74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1284" y="1869680"/>
                  <a:ext cx="128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6A1AAF7-6A49-794A-BEDD-F4AE04667367}"/>
                    </a:ext>
                  </a:extLst>
                </p14:cNvPr>
                <p14:cNvContentPartPr/>
                <p14:nvPr/>
              </p14:nvContentPartPr>
              <p14:xfrm>
                <a:off x="149444" y="2024120"/>
                <a:ext cx="8964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6A1AAF7-6A49-794A-BEDD-F4AE0466736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31804" y="2006120"/>
                  <a:ext cx="125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3E5FAA5-0362-D64E-B678-493DE59BB7A0}"/>
                    </a:ext>
                  </a:extLst>
                </p14:cNvPr>
                <p14:cNvContentPartPr/>
                <p14:nvPr/>
              </p14:nvContentPartPr>
              <p14:xfrm>
                <a:off x="268964" y="2222480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3E5FAA5-0362-D64E-B678-493DE59BB7A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50964" y="22048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F3D46D7-F282-5A45-8428-5F83FAB212CD}"/>
                    </a:ext>
                  </a:extLst>
                </p14:cNvPr>
                <p14:cNvContentPartPr/>
                <p14:nvPr/>
              </p14:nvContentPartPr>
              <p14:xfrm>
                <a:off x="304244" y="1897760"/>
                <a:ext cx="219600" cy="20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F3D46D7-F282-5A45-8428-5F83FAB212C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86244" y="1880120"/>
                  <a:ext cx="255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552DDF3-3036-CB41-9F5F-A82E923DE71E}"/>
                    </a:ext>
                  </a:extLst>
                </p14:cNvPr>
                <p14:cNvContentPartPr/>
                <p14:nvPr/>
              </p14:nvContentPartPr>
              <p14:xfrm>
                <a:off x="423044" y="1927280"/>
                <a:ext cx="10800" cy="227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552DDF3-3036-CB41-9F5F-A82E923DE71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05044" y="1909640"/>
                  <a:ext cx="464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36D042F-9AEB-9B48-8A19-92D1AA10BBE8}"/>
                    </a:ext>
                  </a:extLst>
                </p14:cNvPr>
                <p14:cNvContentPartPr/>
                <p14:nvPr/>
              </p14:nvContentPartPr>
              <p14:xfrm>
                <a:off x="549404" y="2218880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36D042F-9AEB-9B48-8A19-92D1AA10BBE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31404" y="22012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BEE34618-F609-CC4B-82E1-642FDF15262A}"/>
              </a:ext>
            </a:extLst>
          </p:cNvPr>
          <p:cNvGrpSpPr/>
          <p:nvPr/>
        </p:nvGrpSpPr>
        <p:grpSpPr>
          <a:xfrm>
            <a:off x="163484" y="2588960"/>
            <a:ext cx="1072440" cy="632880"/>
            <a:chOff x="163484" y="2588960"/>
            <a:chExt cx="1072440" cy="63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DF78115-A903-DF47-B921-E6073837E054}"/>
                    </a:ext>
                  </a:extLst>
                </p14:cNvPr>
                <p14:cNvContentPartPr/>
                <p14:nvPr/>
              </p14:nvContentPartPr>
              <p14:xfrm>
                <a:off x="245924" y="2588960"/>
                <a:ext cx="116280" cy="2476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DF78115-A903-DF47-B921-E6073837E05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30804" y="2573840"/>
                  <a:ext cx="146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DC59752-3625-1F44-9B23-9EBDC8500666}"/>
                    </a:ext>
                  </a:extLst>
                </p14:cNvPr>
                <p14:cNvContentPartPr/>
                <p14:nvPr/>
              </p14:nvContentPartPr>
              <p14:xfrm>
                <a:off x="348884" y="2762480"/>
                <a:ext cx="17280" cy="65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DC59752-3625-1F44-9B23-9EBDC850066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33764" y="2747000"/>
                  <a:ext cx="47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73FFCD6-CA5E-5141-9B90-A077697DF9B7}"/>
                    </a:ext>
                  </a:extLst>
                </p14:cNvPr>
                <p14:cNvContentPartPr/>
                <p14:nvPr/>
              </p14:nvContentPartPr>
              <p14:xfrm>
                <a:off x="186524" y="2902160"/>
                <a:ext cx="330120" cy="9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73FFCD6-CA5E-5141-9B90-A077697DF9B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71404" y="2887040"/>
                  <a:ext cx="360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7291FD1-0BA4-C547-9AB4-86968FD3131F}"/>
                    </a:ext>
                  </a:extLst>
                </p14:cNvPr>
                <p14:cNvContentPartPr/>
                <p14:nvPr/>
              </p14:nvContentPartPr>
              <p14:xfrm>
                <a:off x="163484" y="2949680"/>
                <a:ext cx="112320" cy="2721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7291FD1-0BA4-C547-9AB4-86968FD3131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48004" y="2934560"/>
                  <a:ext cx="1429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83666AF-8725-1D4A-AEAB-C895D2F8A5B4}"/>
                    </a:ext>
                  </a:extLst>
                </p14:cNvPr>
                <p14:cNvContentPartPr/>
                <p14:nvPr/>
              </p14:nvContentPartPr>
              <p14:xfrm>
                <a:off x="305324" y="3053000"/>
                <a:ext cx="164160" cy="158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83666AF-8725-1D4A-AEAB-C895D2F8A5B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89844" y="3037520"/>
                  <a:ext cx="194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3684109-318D-A34B-92AF-E5E13B4405BD}"/>
                    </a:ext>
                  </a:extLst>
                </p14:cNvPr>
                <p14:cNvContentPartPr/>
                <p14:nvPr/>
              </p14:nvContentPartPr>
              <p14:xfrm>
                <a:off x="348884" y="2983160"/>
                <a:ext cx="153720" cy="2361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3684109-318D-A34B-92AF-E5E13B4405B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33764" y="2968040"/>
                  <a:ext cx="1843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D7BD921-8FE0-7443-9602-C389AF98C5FF}"/>
                    </a:ext>
                  </a:extLst>
                </p14:cNvPr>
                <p14:cNvContentPartPr/>
                <p14:nvPr/>
              </p14:nvContentPartPr>
              <p14:xfrm>
                <a:off x="603404" y="2871200"/>
                <a:ext cx="289800" cy="1472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D7BD921-8FE0-7443-9602-C389AF98C5F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87924" y="2856080"/>
                  <a:ext cx="320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81BE660-0AFA-594F-92F9-269AB4BBFDB9}"/>
                    </a:ext>
                  </a:extLst>
                </p14:cNvPr>
                <p14:cNvContentPartPr/>
                <p14:nvPr/>
              </p14:nvContentPartPr>
              <p14:xfrm>
                <a:off x="1026764" y="2864720"/>
                <a:ext cx="360" cy="1652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81BE660-0AFA-594F-92F9-269AB4BBFDB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11284" y="2849600"/>
                  <a:ext cx="30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9501B75-DCFA-F644-88E2-62D766F97DAA}"/>
                    </a:ext>
                  </a:extLst>
                </p14:cNvPr>
                <p14:cNvContentPartPr/>
                <p14:nvPr/>
              </p14:nvContentPartPr>
              <p14:xfrm>
                <a:off x="1021364" y="2716760"/>
                <a:ext cx="6840" cy="388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9501B75-DCFA-F644-88E2-62D766F97DA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06244" y="2701280"/>
                  <a:ext cx="37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2EA77AA-D9F6-F941-908E-6CD35580E9B1}"/>
                    </a:ext>
                  </a:extLst>
                </p14:cNvPr>
                <p14:cNvContentPartPr/>
                <p14:nvPr/>
              </p14:nvContentPartPr>
              <p14:xfrm>
                <a:off x="1111724" y="2889200"/>
                <a:ext cx="124200" cy="1458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2EA77AA-D9F6-F941-908E-6CD35580E9B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96604" y="2874080"/>
                  <a:ext cx="154440" cy="176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68028-4A39-6945-BFFD-AAF4F0A4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18</a:t>
            </a:fld>
            <a:endParaRPr lang="ja-JP" alt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3ECAE00-6CC4-F441-AE62-83DB8A422D12}"/>
              </a:ext>
            </a:extLst>
          </p:cNvPr>
          <p:cNvGrpSpPr/>
          <p:nvPr/>
        </p:nvGrpSpPr>
        <p:grpSpPr>
          <a:xfrm>
            <a:off x="6772680" y="4573160"/>
            <a:ext cx="1097640" cy="780480"/>
            <a:chOff x="6772680" y="4573160"/>
            <a:chExt cx="1097640" cy="78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2C4AC24-C29D-6649-AF72-9F2C06D83D4F}"/>
                    </a:ext>
                  </a:extLst>
                </p14:cNvPr>
                <p14:cNvContentPartPr/>
                <p14:nvPr/>
              </p14:nvContentPartPr>
              <p14:xfrm>
                <a:off x="6772680" y="4799240"/>
                <a:ext cx="132480" cy="258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2C4AC24-C29D-6649-AF72-9F2C06D83D4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757560" y="4784120"/>
                  <a:ext cx="1630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E01DA13-D1E6-784E-9558-B03B31FD92F9}"/>
                    </a:ext>
                  </a:extLst>
                </p14:cNvPr>
                <p14:cNvContentPartPr/>
                <p14:nvPr/>
              </p14:nvContentPartPr>
              <p14:xfrm>
                <a:off x="6955920" y="4998680"/>
                <a:ext cx="61920" cy="152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E01DA13-D1E6-784E-9558-B03B31FD92F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940800" y="4983560"/>
                  <a:ext cx="92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CEF0810-E19B-4D4B-8E13-9439EE1DDED2}"/>
                    </a:ext>
                  </a:extLst>
                </p14:cNvPr>
                <p14:cNvContentPartPr/>
                <p14:nvPr/>
              </p14:nvContentPartPr>
              <p14:xfrm>
                <a:off x="7144920" y="4897880"/>
                <a:ext cx="77040" cy="10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CEF0810-E19B-4D4B-8E13-9439EE1DDED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129800" y="4882400"/>
                  <a:ext cx="107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E7B155B-F899-3F4C-95FD-19508E57D62D}"/>
                    </a:ext>
                  </a:extLst>
                </p14:cNvPr>
                <p14:cNvContentPartPr/>
                <p14:nvPr/>
              </p14:nvContentPartPr>
              <p14:xfrm>
                <a:off x="7126560" y="5003360"/>
                <a:ext cx="10584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E7B155B-F899-3F4C-95FD-19508E57D62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111080" y="4988240"/>
                  <a:ext cx="136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E4E6E6B-3561-AE4C-B57E-B95CA29AF2DB}"/>
                    </a:ext>
                  </a:extLst>
                </p14:cNvPr>
                <p14:cNvContentPartPr/>
                <p14:nvPr/>
              </p14:nvContentPartPr>
              <p14:xfrm>
                <a:off x="7330680" y="4610240"/>
                <a:ext cx="70920" cy="722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E4E6E6B-3561-AE4C-B57E-B95CA29AF2D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315200" y="4595120"/>
                  <a:ext cx="101520" cy="75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F96622-F09F-F74C-84D1-5F96F1D3010E}"/>
                    </a:ext>
                  </a:extLst>
                </p14:cNvPr>
                <p14:cNvContentPartPr/>
                <p14:nvPr/>
              </p14:nvContentPartPr>
              <p14:xfrm>
                <a:off x="7572960" y="4999760"/>
                <a:ext cx="108360" cy="353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1F96622-F09F-F74C-84D1-5F96F1D3010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557840" y="4984640"/>
                  <a:ext cx="1386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14C4B79-B822-3340-87A5-10CA93F1DFDC}"/>
                    </a:ext>
                  </a:extLst>
                </p14:cNvPr>
                <p14:cNvContentPartPr/>
                <p14:nvPr/>
              </p14:nvContentPartPr>
              <p14:xfrm>
                <a:off x="7498800" y="4945400"/>
                <a:ext cx="245160" cy="43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14C4B79-B822-3340-87A5-10CA93F1DFD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483320" y="4930280"/>
                  <a:ext cx="275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FFA35FA-97F2-BA46-82A8-618FA9042BA5}"/>
                    </a:ext>
                  </a:extLst>
                </p14:cNvPr>
                <p14:cNvContentPartPr/>
                <p14:nvPr/>
              </p14:nvContentPartPr>
              <p14:xfrm>
                <a:off x="7510320" y="4626440"/>
                <a:ext cx="225360" cy="350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FFA35FA-97F2-BA46-82A8-618FA9042BA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495200" y="4611320"/>
                  <a:ext cx="2559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40AA71-7BA1-7C42-ABC2-6891FA390709}"/>
                    </a:ext>
                  </a:extLst>
                </p14:cNvPr>
                <p14:cNvContentPartPr/>
                <p14:nvPr/>
              </p14:nvContentPartPr>
              <p14:xfrm>
                <a:off x="7383960" y="4573160"/>
                <a:ext cx="486360" cy="10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40AA71-7BA1-7C42-ABC2-6891FA39070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368840" y="4558040"/>
                  <a:ext cx="516600" cy="41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7D861329-8EEB-B844-AF67-E8C6465884E9}"/>
              </a:ext>
            </a:extLst>
          </p:cNvPr>
          <p:cNvPicPr>
            <a:picLocks noChangeAspect="1"/>
          </p:cNvPicPr>
          <p:nvPr/>
        </p:nvPicPr>
        <p:blipFill>
          <a:blip r:embed="rId350"/>
          <a:stretch>
            <a:fillRect/>
          </a:stretch>
        </p:blipFill>
        <p:spPr>
          <a:xfrm>
            <a:off x="102060" y="4425093"/>
            <a:ext cx="5181600" cy="7239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ED0528-6F20-CA4A-9581-28D1FD91B6F0}"/>
              </a:ext>
            </a:extLst>
          </p:cNvPr>
          <p:cNvPicPr>
            <a:picLocks noChangeAspect="1"/>
          </p:cNvPicPr>
          <p:nvPr/>
        </p:nvPicPr>
        <p:blipFill>
          <a:blip r:embed="rId351"/>
          <a:stretch>
            <a:fillRect/>
          </a:stretch>
        </p:blipFill>
        <p:spPr>
          <a:xfrm>
            <a:off x="923684" y="5573429"/>
            <a:ext cx="3302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3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Box 304">
            <a:extLst>
              <a:ext uri="{FF2B5EF4-FFF2-40B4-BE49-F238E27FC236}">
                <a16:creationId xmlns:a16="http://schemas.microsoft.com/office/drawing/2014/main" id="{8BF998A4-7F1C-4EFB-B0D4-91614B288D60}"/>
              </a:ext>
            </a:extLst>
          </p:cNvPr>
          <p:cNvSpPr txBox="1"/>
          <p:nvPr/>
        </p:nvSpPr>
        <p:spPr>
          <a:xfrm>
            <a:off x="98824" y="4417402"/>
            <a:ext cx="6423553" cy="93871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sz="2700" b="1" dirty="0">
                <a:solidFill>
                  <a:srgbClr val="00B050"/>
                </a:solidFill>
              </a:rPr>
              <a:t>What happens if the loss has </a:t>
            </a:r>
          </a:p>
          <a:p>
            <a:r>
              <a:rPr lang="en-US" sz="2700" b="1" dirty="0">
                <a:solidFill>
                  <a:srgbClr val="00B050"/>
                </a:solidFill>
              </a:rPr>
              <a:t>an arbitrary frequency dependence 𝜙(</a:t>
            </a:r>
            <a:r>
              <a:rPr lang="en-US" sz="2800" b="1" dirty="0" err="1">
                <a:solidFill>
                  <a:srgbClr val="00B050"/>
                </a:solidFill>
              </a:rPr>
              <a:t>ω</a:t>
            </a:r>
            <a:r>
              <a:rPr lang="en-US" sz="2700" b="1" dirty="0">
                <a:solidFill>
                  <a:srgbClr val="00B050"/>
                </a:solidFill>
              </a:rPr>
              <a:t>) ?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  <a:noFill/>
        </p:spPr>
        <p:txBody>
          <a:bodyPr/>
          <a:lstStyle/>
          <a:p>
            <a:r>
              <a:rPr lang="en-US" altLang="ja-JP" dirty="0"/>
              <a:t>Method 2: Transfer Function Approach</a:t>
            </a:r>
            <a:endParaRPr lang="ja-JP" altLang="en-US" dirty="0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136080" y="1028019"/>
            <a:ext cx="4821669" cy="2600705"/>
          </a:xfrm>
          <a:noFill/>
        </p:spPr>
        <p:txBody>
          <a:bodyPr>
            <a:noAutofit/>
          </a:bodyPr>
          <a:lstStyle/>
          <a:p>
            <a:pPr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FFFF00"/>
                </a:solidFill>
                <a:latin typeface="+mj-lt"/>
                <a:sym typeface="Gill Sans SemiBold"/>
              </a:rPr>
              <a:t>- Velocity damping of a pendulum</a:t>
            </a:r>
          </a:p>
          <a:p>
            <a:pPr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400" b="1" dirty="0">
              <a:solidFill>
                <a:srgbClr val="8B3905"/>
              </a:solidFill>
              <a:latin typeface="+mj-lt"/>
              <a:sym typeface="Gill Sans SemiBold"/>
            </a:endParaRPr>
          </a:p>
          <a:p>
            <a:pPr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400" b="1" dirty="0">
              <a:solidFill>
                <a:srgbClr val="8B3905"/>
              </a:solidFill>
              <a:latin typeface="+mj-lt"/>
              <a:sym typeface="Gill Sans SemiBold"/>
            </a:endParaRPr>
          </a:p>
          <a:p>
            <a:pPr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FFFF00"/>
                </a:solidFill>
                <a:latin typeface="+mj-lt"/>
                <a:sym typeface="Gill Sans SemiBold"/>
              </a:rPr>
              <a:t>- Structure damping </a:t>
            </a:r>
          </a:p>
          <a:p>
            <a:pPr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1800" b="1" dirty="0">
              <a:solidFill>
                <a:srgbClr val="FE6F0F"/>
              </a:solidFill>
              <a:latin typeface="+mj-lt"/>
              <a:sym typeface="Gill Sans SemiBold"/>
            </a:endParaRPr>
          </a:p>
          <a:p>
            <a:pPr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FE6F0F"/>
                </a:solidFill>
                <a:latin typeface="+mj-lt"/>
                <a:sym typeface="Gill Sans SemiBold"/>
              </a:rPr>
              <a:t>	</a:t>
            </a:r>
          </a:p>
          <a:p>
            <a:pPr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FE6F0F"/>
                </a:solidFill>
                <a:sym typeface="Gill Sans SemiBold"/>
              </a:rPr>
              <a:t>		loss angle: 0 &lt; 𝜙</a:t>
            </a:r>
            <a:r>
              <a:rPr lang="en-US" sz="2400" b="1" baseline="-25000" dirty="0">
                <a:solidFill>
                  <a:srgbClr val="FE6F0F"/>
                </a:solidFill>
                <a:sym typeface="Gill Sans SemiBold"/>
              </a:rPr>
              <a:t>0</a:t>
            </a:r>
            <a:r>
              <a:rPr lang="en-US" sz="2400" b="1" dirty="0">
                <a:solidFill>
                  <a:srgbClr val="FE6F0F"/>
                </a:solidFill>
                <a:sym typeface="Gill Sans SemiBold"/>
              </a:rPr>
              <a:t> ≪ 1</a:t>
            </a:r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681C232D-10D0-1744-B385-16DE87C89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898" y="1618888"/>
            <a:ext cx="2895600" cy="35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1A9460-EAA9-F841-AEE6-CED8866BC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074" y="2685461"/>
            <a:ext cx="3327400" cy="3556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FFA5E85-13DA-224B-868B-07398CDAAFA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304766" y="5651483"/>
            <a:ext cx="3556000" cy="355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46E7D2-2280-AD44-B3A0-F8B5DB0C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19</a:t>
            </a:fld>
            <a:endParaRPr lang="ja-JP" alt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3A58172-E435-3C4F-A3E1-266E7FCD1615}"/>
              </a:ext>
            </a:extLst>
          </p:cNvPr>
          <p:cNvGrpSpPr/>
          <p:nvPr/>
        </p:nvGrpSpPr>
        <p:grpSpPr>
          <a:xfrm>
            <a:off x="4653189" y="1057324"/>
            <a:ext cx="3883680" cy="3220578"/>
            <a:chOff x="4653189" y="1057324"/>
            <a:chExt cx="3883680" cy="322057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1984849-3F51-1942-97FF-020CEDF9DDA1}"/>
                </a:ext>
              </a:extLst>
            </p:cNvPr>
            <p:cNvGrpSpPr/>
            <p:nvPr/>
          </p:nvGrpSpPr>
          <p:grpSpPr>
            <a:xfrm>
              <a:off x="4653189" y="1744333"/>
              <a:ext cx="201240" cy="191520"/>
              <a:chOff x="4653189" y="1744333"/>
              <a:chExt cx="201240" cy="191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1B1D27BB-DEDE-7F4A-ADED-4D8CA012CA75}"/>
                      </a:ext>
                    </a:extLst>
                  </p14:cNvPr>
                  <p14:cNvContentPartPr/>
                  <p14:nvPr/>
                </p14:nvContentPartPr>
                <p14:xfrm>
                  <a:off x="4653189" y="1813453"/>
                  <a:ext cx="201240" cy="3312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1B1D27BB-DEDE-7F4A-ADED-4D8CA012CA7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645629" y="1805893"/>
                    <a:ext cx="216360" cy="4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11CA7F70-A018-9D4F-A38F-9766BA0F3B79}"/>
                      </a:ext>
                    </a:extLst>
                  </p14:cNvPr>
                  <p14:cNvContentPartPr/>
                  <p14:nvPr/>
                </p14:nvContentPartPr>
                <p14:xfrm>
                  <a:off x="4741029" y="1744333"/>
                  <a:ext cx="26640" cy="1915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11CA7F70-A018-9D4F-A38F-9766BA0F3B7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733829" y="1736773"/>
                    <a:ext cx="41760" cy="206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04938C2-9495-0A40-A27B-D8D0E6F96F28}"/>
                </a:ext>
              </a:extLst>
            </p:cNvPr>
            <p:cNvGrpSpPr/>
            <p:nvPr/>
          </p:nvGrpSpPr>
          <p:grpSpPr>
            <a:xfrm>
              <a:off x="5070789" y="1597093"/>
              <a:ext cx="519120" cy="451800"/>
              <a:chOff x="5070789" y="1597093"/>
              <a:chExt cx="519120" cy="451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25FE3613-5954-AA46-84D2-92F559870818}"/>
                      </a:ext>
                    </a:extLst>
                  </p14:cNvPr>
                  <p14:cNvContentPartPr/>
                  <p14:nvPr/>
                </p14:nvContentPartPr>
                <p14:xfrm>
                  <a:off x="5078349" y="1655053"/>
                  <a:ext cx="7920" cy="34092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25FE3613-5954-AA46-84D2-92F559870818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070789" y="1647493"/>
                    <a:ext cx="23040" cy="35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60FD3485-5616-234D-AA79-C9C2C60358D8}"/>
                      </a:ext>
                    </a:extLst>
                  </p14:cNvPr>
                  <p14:cNvContentPartPr/>
                  <p14:nvPr/>
                </p14:nvContentPartPr>
                <p14:xfrm>
                  <a:off x="5082669" y="1629853"/>
                  <a:ext cx="126720" cy="640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60FD3485-5616-234D-AA79-C9C2C60358D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075469" y="1622293"/>
                    <a:ext cx="141840" cy="7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F832BC8-C057-9E4A-BDBC-E2B57EB3AD29}"/>
                      </a:ext>
                    </a:extLst>
                  </p14:cNvPr>
                  <p14:cNvContentPartPr/>
                  <p14:nvPr/>
                </p14:nvContentPartPr>
                <p14:xfrm>
                  <a:off x="5070789" y="1773853"/>
                  <a:ext cx="151920" cy="331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F832BC8-C057-9E4A-BDBC-E2B57EB3AD29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063229" y="1766293"/>
                    <a:ext cx="167040" cy="4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3A770F6E-2157-464B-B2CF-D5A2B08A1F06}"/>
                      </a:ext>
                    </a:extLst>
                  </p14:cNvPr>
                  <p14:cNvContentPartPr/>
                  <p14:nvPr/>
                </p14:nvContentPartPr>
                <p14:xfrm>
                  <a:off x="5255109" y="1597093"/>
                  <a:ext cx="9000" cy="1058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3A770F6E-2157-464B-B2CF-D5A2B08A1F06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247909" y="1589533"/>
                    <a:ext cx="24120" cy="12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3FF6F2C1-9921-6341-8183-D3568C043526}"/>
                      </a:ext>
                    </a:extLst>
                  </p14:cNvPr>
                  <p14:cNvContentPartPr/>
                  <p14:nvPr/>
                </p14:nvContentPartPr>
                <p14:xfrm>
                  <a:off x="5289309" y="1746493"/>
                  <a:ext cx="50760" cy="2343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3FF6F2C1-9921-6341-8183-D3568C043526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281749" y="1738933"/>
                    <a:ext cx="65880" cy="24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FA90720D-85AA-DA48-B3E2-3A9A3898DB4C}"/>
                      </a:ext>
                    </a:extLst>
                  </p14:cNvPr>
                  <p14:cNvContentPartPr/>
                  <p14:nvPr/>
                </p14:nvContentPartPr>
                <p14:xfrm>
                  <a:off x="5355189" y="1813453"/>
                  <a:ext cx="147600" cy="3456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FA90720D-85AA-DA48-B3E2-3A9A3898DB4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347629" y="1805893"/>
                    <a:ext cx="162720" cy="4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73A13619-19A2-D341-8209-A1F30F74FD2D}"/>
                      </a:ext>
                    </a:extLst>
                  </p14:cNvPr>
                  <p14:cNvContentPartPr/>
                  <p14:nvPr/>
                </p14:nvContentPartPr>
                <p14:xfrm>
                  <a:off x="5428989" y="1735333"/>
                  <a:ext cx="19080" cy="2001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73A13619-19A2-D341-8209-A1F30F74FD2D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421429" y="1727773"/>
                    <a:ext cx="34200" cy="21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7E71B3D4-29D3-8344-8F6A-566D2CA9E8C9}"/>
                      </a:ext>
                    </a:extLst>
                  </p14:cNvPr>
                  <p14:cNvContentPartPr/>
                  <p14:nvPr/>
                </p14:nvContentPartPr>
                <p14:xfrm>
                  <a:off x="5506749" y="1744333"/>
                  <a:ext cx="83160" cy="30456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7E71B3D4-29D3-8344-8F6A-566D2CA9E8C9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499189" y="1736773"/>
                    <a:ext cx="97920" cy="319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4AC3294-3560-A746-82EE-C4CB740A9FB2}"/>
                </a:ext>
              </a:extLst>
            </p:cNvPr>
            <p:cNvGrpSpPr/>
            <p:nvPr/>
          </p:nvGrpSpPr>
          <p:grpSpPr>
            <a:xfrm>
              <a:off x="7239429" y="1702573"/>
              <a:ext cx="719640" cy="333000"/>
              <a:chOff x="7239429" y="1702573"/>
              <a:chExt cx="719640" cy="333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BFCE938-73C7-0045-9F34-F1D6D799677A}"/>
                      </a:ext>
                    </a:extLst>
                  </p14:cNvPr>
                  <p14:cNvContentPartPr/>
                  <p14:nvPr/>
                </p14:nvContentPartPr>
                <p14:xfrm>
                  <a:off x="7239429" y="1723453"/>
                  <a:ext cx="240840" cy="1278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BFCE938-73C7-0045-9F34-F1D6D799677A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231869" y="1715893"/>
                    <a:ext cx="255960" cy="14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7C562723-3880-8448-9644-0F7741E68798}"/>
                      </a:ext>
                    </a:extLst>
                  </p14:cNvPr>
                  <p14:cNvContentPartPr/>
                  <p14:nvPr/>
                </p14:nvContentPartPr>
                <p14:xfrm>
                  <a:off x="7348149" y="1724533"/>
                  <a:ext cx="26640" cy="2574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7C562723-3880-8448-9644-0F7741E68798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7340589" y="1716973"/>
                    <a:ext cx="41760" cy="27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13553DDC-EADB-6A4A-87EB-D8BE57C4936A}"/>
                      </a:ext>
                    </a:extLst>
                  </p14:cNvPr>
                  <p14:cNvContentPartPr/>
                  <p14:nvPr/>
                </p14:nvContentPartPr>
                <p14:xfrm>
                  <a:off x="7478829" y="1702573"/>
                  <a:ext cx="57600" cy="29916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13553DDC-EADB-6A4A-87EB-D8BE57C4936A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7471269" y="1695013"/>
                    <a:ext cx="72720" cy="31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6C71DA71-C077-104D-9891-58E7C0DACF3C}"/>
                      </a:ext>
                    </a:extLst>
                  </p14:cNvPr>
                  <p14:cNvContentPartPr/>
                  <p14:nvPr/>
                </p14:nvContentPartPr>
                <p14:xfrm>
                  <a:off x="7492869" y="1788253"/>
                  <a:ext cx="165240" cy="11016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6C71DA71-C077-104D-9891-58E7C0DACF3C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7485309" y="1780693"/>
                    <a:ext cx="180360" cy="12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50BEE91-F4C8-8D43-ACFB-FC79F1077665}"/>
                      </a:ext>
                    </a:extLst>
                  </p14:cNvPr>
                  <p14:cNvContentPartPr/>
                  <p14:nvPr/>
                </p14:nvContentPartPr>
                <p14:xfrm>
                  <a:off x="7648029" y="1810213"/>
                  <a:ext cx="27720" cy="1926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50BEE91-F4C8-8D43-ACFB-FC79F1077665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7640469" y="1802653"/>
                    <a:ext cx="42840" cy="20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F24780EA-3908-A94B-88A9-F7384642897D}"/>
                      </a:ext>
                    </a:extLst>
                  </p14:cNvPr>
                  <p14:cNvContentPartPr/>
                  <p14:nvPr/>
                </p14:nvContentPartPr>
                <p14:xfrm>
                  <a:off x="7651269" y="1799053"/>
                  <a:ext cx="104760" cy="2365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F24780EA-3908-A94B-88A9-F7384642897D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7643709" y="1791493"/>
                    <a:ext cx="119880" cy="25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141D55AE-B0F4-2C40-9852-046EE7396C81}"/>
                      </a:ext>
                    </a:extLst>
                  </p14:cNvPr>
                  <p14:cNvContentPartPr/>
                  <p14:nvPr/>
                </p14:nvContentPartPr>
                <p14:xfrm>
                  <a:off x="7784109" y="1749733"/>
                  <a:ext cx="174960" cy="792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141D55AE-B0F4-2C40-9852-046EE7396C8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7776549" y="1742173"/>
                    <a:ext cx="190080" cy="2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360A54C6-5675-8445-B48F-37B6A5D1BF85}"/>
                      </a:ext>
                    </a:extLst>
                  </p14:cNvPr>
                  <p14:cNvContentPartPr/>
                  <p14:nvPr/>
                </p14:nvContentPartPr>
                <p14:xfrm>
                  <a:off x="7842429" y="1740733"/>
                  <a:ext cx="47520" cy="27000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360A54C6-5675-8445-B48F-37B6A5D1BF85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7834869" y="1733173"/>
                    <a:ext cx="62640" cy="285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A8CDC7C-84FA-B440-9C11-B72D51A72C17}"/>
                </a:ext>
              </a:extLst>
            </p:cNvPr>
            <p:cNvGrpSpPr/>
            <p:nvPr/>
          </p:nvGrpSpPr>
          <p:grpSpPr>
            <a:xfrm>
              <a:off x="8064189" y="1675933"/>
              <a:ext cx="186120" cy="467280"/>
              <a:chOff x="8064189" y="1675933"/>
              <a:chExt cx="186120" cy="467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542A8CD3-19D8-6649-A93A-8A2ADB20AA7E}"/>
                      </a:ext>
                    </a:extLst>
                  </p14:cNvPr>
                  <p14:cNvContentPartPr/>
                  <p14:nvPr/>
                </p14:nvContentPartPr>
                <p14:xfrm>
                  <a:off x="8074269" y="1700053"/>
                  <a:ext cx="41040" cy="4431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542A8CD3-19D8-6649-A93A-8A2ADB20AA7E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066709" y="1692493"/>
                    <a:ext cx="56160" cy="45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935759C1-ADA0-0642-BF51-BD3456CB6342}"/>
                      </a:ext>
                    </a:extLst>
                  </p14:cNvPr>
                  <p14:cNvContentPartPr/>
                  <p14:nvPr/>
                </p14:nvContentPartPr>
                <p14:xfrm>
                  <a:off x="8064189" y="1675933"/>
                  <a:ext cx="186120" cy="14976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935759C1-ADA0-0642-BF51-BD3456CB6342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8056614" y="1668373"/>
                    <a:ext cx="201269" cy="164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9142054-543A-574A-BE83-52167510A0CB}"/>
                </a:ext>
              </a:extLst>
            </p:cNvPr>
            <p:cNvGrpSpPr/>
            <p:nvPr/>
          </p:nvGrpSpPr>
          <p:grpSpPr>
            <a:xfrm>
              <a:off x="6290469" y="1703653"/>
              <a:ext cx="711720" cy="426960"/>
              <a:chOff x="6290469" y="1703653"/>
              <a:chExt cx="711720" cy="426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FF9B0D1-6770-DC46-A53B-436871C98FB0}"/>
                      </a:ext>
                    </a:extLst>
                  </p14:cNvPr>
                  <p14:cNvContentPartPr/>
                  <p14:nvPr/>
                </p14:nvContentPartPr>
                <p14:xfrm>
                  <a:off x="6290469" y="1703653"/>
                  <a:ext cx="339480" cy="4014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FF9B0D1-6770-DC46-A53B-436871C98FB0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282909" y="1696093"/>
                    <a:ext cx="354240" cy="41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EC5B29A-D530-1041-BDA6-525F11448FDA}"/>
                      </a:ext>
                    </a:extLst>
                  </p14:cNvPr>
                  <p14:cNvContentPartPr/>
                  <p14:nvPr/>
                </p14:nvContentPartPr>
                <p14:xfrm>
                  <a:off x="6625269" y="1924333"/>
                  <a:ext cx="34560" cy="2062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EC5B29A-D530-1041-BDA6-525F11448FDA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617709" y="1916773"/>
                    <a:ext cx="49320" cy="22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FD6288A-814E-1944-AEF9-D32D3E27D045}"/>
                      </a:ext>
                    </a:extLst>
                  </p14:cNvPr>
                  <p14:cNvContentPartPr/>
                  <p14:nvPr/>
                </p14:nvContentPartPr>
                <p14:xfrm>
                  <a:off x="6608709" y="1893733"/>
                  <a:ext cx="103680" cy="2988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FD6288A-814E-1944-AEF9-D32D3E27D045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6601149" y="1886173"/>
                    <a:ext cx="118800" cy="4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0C947952-4E3F-484C-BEC5-7E7C4428E55F}"/>
                      </a:ext>
                    </a:extLst>
                  </p14:cNvPr>
                  <p14:cNvContentPartPr/>
                  <p14:nvPr/>
                </p14:nvContentPartPr>
                <p14:xfrm>
                  <a:off x="6595389" y="1988053"/>
                  <a:ext cx="156240" cy="126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0C947952-4E3F-484C-BEC5-7E7C4428E55F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587829" y="1980493"/>
                    <a:ext cx="171360" cy="2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D02ACF83-0336-7645-837B-06CF2A865087}"/>
                      </a:ext>
                    </a:extLst>
                  </p14:cNvPr>
                  <p14:cNvContentPartPr/>
                  <p14:nvPr/>
                </p14:nvContentPartPr>
                <p14:xfrm>
                  <a:off x="6852429" y="1892293"/>
                  <a:ext cx="145440" cy="1908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D02ACF83-0336-7645-837B-06CF2A865087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844869" y="1885093"/>
                    <a:ext cx="160560" cy="3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9B44DEF6-1A7D-9E4D-A2C8-F3F99296E103}"/>
                      </a:ext>
                    </a:extLst>
                  </p14:cNvPr>
                  <p14:cNvContentPartPr/>
                  <p14:nvPr/>
                </p14:nvContentPartPr>
                <p14:xfrm>
                  <a:off x="6871149" y="1988053"/>
                  <a:ext cx="131040" cy="68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9B44DEF6-1A7D-9E4D-A2C8-F3F99296E103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863589" y="1980493"/>
                    <a:ext cx="146160" cy="2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55625B1B-70CC-2E4D-A940-87B01F9CA19C}"/>
                      </a:ext>
                    </a:extLst>
                  </p14:cNvPr>
                  <p14:cNvContentPartPr/>
                  <p14:nvPr/>
                </p14:nvContentPartPr>
                <p14:xfrm>
                  <a:off x="6735069" y="1802293"/>
                  <a:ext cx="98280" cy="6624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55625B1B-70CC-2E4D-A940-87B01F9CA19C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727509" y="1794733"/>
                    <a:ext cx="113040" cy="81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C236F2B-D4B9-954D-B428-3B9604142378}"/>
                </a:ext>
              </a:extLst>
            </p:cNvPr>
            <p:cNvGrpSpPr/>
            <p:nvPr/>
          </p:nvGrpSpPr>
          <p:grpSpPr>
            <a:xfrm>
              <a:off x="6238697" y="1057324"/>
              <a:ext cx="875880" cy="557280"/>
              <a:chOff x="5696829" y="1068613"/>
              <a:chExt cx="875880" cy="557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BEB0014E-CED0-C149-A689-E07532C350B2}"/>
                      </a:ext>
                    </a:extLst>
                  </p14:cNvPr>
                  <p14:cNvContentPartPr/>
                  <p14:nvPr/>
                </p14:nvContentPartPr>
                <p14:xfrm>
                  <a:off x="5696829" y="1068613"/>
                  <a:ext cx="137520" cy="30780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BEB0014E-CED0-C149-A689-E07532C350B2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689269" y="1061062"/>
                    <a:ext cx="152640" cy="3229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FAA37E25-881E-984B-B04F-9BAC6824EBFE}"/>
                      </a:ext>
                    </a:extLst>
                  </p14:cNvPr>
                  <p14:cNvContentPartPr/>
                  <p14:nvPr/>
                </p14:nvContentPartPr>
                <p14:xfrm>
                  <a:off x="5838669" y="1265173"/>
                  <a:ext cx="117720" cy="12132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FAA37E25-881E-984B-B04F-9BAC6824EBF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5831132" y="1257590"/>
                    <a:ext cx="132794" cy="1364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D5F50669-0B37-6241-B31C-573765D8D0E8}"/>
                      </a:ext>
                    </a:extLst>
                  </p14:cNvPr>
                  <p14:cNvContentPartPr/>
                  <p14:nvPr/>
                </p14:nvContentPartPr>
                <p14:xfrm>
                  <a:off x="5980509" y="1265173"/>
                  <a:ext cx="103680" cy="14328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D5F50669-0B37-6241-B31C-573765D8D0E8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5972949" y="1257594"/>
                    <a:ext cx="118800" cy="1584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D2FC3A52-AF31-4549-954F-5AF28AB599CF}"/>
                      </a:ext>
                    </a:extLst>
                  </p14:cNvPr>
                  <p14:cNvContentPartPr/>
                  <p14:nvPr/>
                </p14:nvContentPartPr>
                <p14:xfrm>
                  <a:off x="6109029" y="1250773"/>
                  <a:ext cx="106920" cy="37512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D2FC3A52-AF31-4549-954F-5AF28AB599CF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6101469" y="1243206"/>
                    <a:ext cx="122040" cy="390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A445967D-C6E9-9C46-A654-BD890139F0DB}"/>
                      </a:ext>
                    </a:extLst>
                  </p14:cNvPr>
                  <p14:cNvContentPartPr/>
                  <p14:nvPr/>
                </p14:nvContentPartPr>
                <p14:xfrm>
                  <a:off x="6261669" y="1302613"/>
                  <a:ext cx="109080" cy="8712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A445967D-C6E9-9C46-A654-BD890139F0DB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6254109" y="1295053"/>
                    <a:ext cx="124200" cy="10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CBEFDA83-9AD2-DF46-9867-7F4BDE2633B9}"/>
                      </a:ext>
                    </a:extLst>
                  </p14:cNvPr>
                  <p14:cNvContentPartPr/>
                  <p14:nvPr/>
                </p14:nvContentPartPr>
                <p14:xfrm>
                  <a:off x="6413229" y="1320253"/>
                  <a:ext cx="360" cy="11088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CBEFDA83-9AD2-DF46-9867-7F4BDE2633B9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6405669" y="1312693"/>
                    <a:ext cx="1548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DD58C4ED-B56C-E04A-AA0C-248204A915A1}"/>
                      </a:ext>
                    </a:extLst>
                  </p14:cNvPr>
                  <p14:cNvContentPartPr/>
                  <p14:nvPr/>
                </p14:nvContentPartPr>
                <p14:xfrm>
                  <a:off x="6413229" y="1191733"/>
                  <a:ext cx="12600" cy="3564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DD58C4ED-B56C-E04A-AA0C-248204A915A1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6405669" y="1184173"/>
                    <a:ext cx="27720" cy="5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238F65D6-5136-5848-B748-5790607A941E}"/>
                      </a:ext>
                    </a:extLst>
                  </p14:cNvPr>
                  <p14:cNvContentPartPr/>
                  <p14:nvPr/>
                </p14:nvContentPartPr>
                <p14:xfrm>
                  <a:off x="6485589" y="1328893"/>
                  <a:ext cx="87120" cy="14328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238F65D6-5136-5848-B748-5790607A941E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6478029" y="1321314"/>
                    <a:ext cx="102240" cy="15843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D484FCD-A782-874C-9620-BF9837BF17D1}"/>
                </a:ext>
              </a:extLst>
            </p:cNvPr>
            <p:cNvGrpSpPr/>
            <p:nvPr/>
          </p:nvGrpSpPr>
          <p:grpSpPr>
            <a:xfrm>
              <a:off x="7394297" y="1243084"/>
              <a:ext cx="413280" cy="260640"/>
              <a:chOff x="6852429" y="1254373"/>
              <a:chExt cx="413280" cy="260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6FE8B7EF-7C0A-194B-9593-51E8EB412F5D}"/>
                      </a:ext>
                    </a:extLst>
                  </p14:cNvPr>
                  <p14:cNvContentPartPr/>
                  <p14:nvPr/>
                </p14:nvContentPartPr>
                <p14:xfrm>
                  <a:off x="6852429" y="1271653"/>
                  <a:ext cx="179280" cy="14220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6FE8B7EF-7C0A-194B-9593-51E8EB412F5D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6844869" y="1264093"/>
                    <a:ext cx="194400" cy="15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DA39305D-5B7E-1544-ABD4-10DAC9DFBDD8}"/>
                      </a:ext>
                    </a:extLst>
                  </p14:cNvPr>
                  <p14:cNvContentPartPr/>
                  <p14:nvPr/>
                </p14:nvContentPartPr>
                <p14:xfrm>
                  <a:off x="7059069" y="1254373"/>
                  <a:ext cx="110160" cy="26064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DA39305D-5B7E-1544-ABD4-10DAC9DFBDD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051509" y="1246813"/>
                    <a:ext cx="125280" cy="27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C0702FC2-1A53-B44A-9CDF-389D0B09871F}"/>
                      </a:ext>
                    </a:extLst>
                  </p14:cNvPr>
                  <p14:cNvContentPartPr/>
                  <p14:nvPr/>
                </p14:nvContentPartPr>
                <p14:xfrm>
                  <a:off x="7258869" y="1427893"/>
                  <a:ext cx="6840" cy="5544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C0702FC2-1A53-B44A-9CDF-389D0B09871F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251669" y="1420333"/>
                    <a:ext cx="21960" cy="70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A8E4A778-9127-1D4B-BD97-F678F27BA03A}"/>
                </a:ext>
              </a:extLst>
            </p:cNvPr>
            <p:cNvGrpSpPr/>
            <p:nvPr/>
          </p:nvGrpSpPr>
          <p:grpSpPr>
            <a:xfrm>
              <a:off x="7165629" y="2694373"/>
              <a:ext cx="1371240" cy="700200"/>
              <a:chOff x="7165629" y="2694373"/>
              <a:chExt cx="1371240" cy="700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09" name="Ink 208">
                    <a:extLst>
                      <a:ext uri="{FF2B5EF4-FFF2-40B4-BE49-F238E27FC236}">
                        <a16:creationId xmlns:a16="http://schemas.microsoft.com/office/drawing/2014/main" id="{69586621-FF68-3E44-AC19-A70CE1F65C35}"/>
                      </a:ext>
                    </a:extLst>
                  </p14:cNvPr>
                  <p14:cNvContentPartPr/>
                  <p14:nvPr/>
                </p14:nvContentPartPr>
                <p14:xfrm>
                  <a:off x="7241589" y="3012973"/>
                  <a:ext cx="360" cy="360"/>
                </p14:xfrm>
              </p:contentPart>
            </mc:Choice>
            <mc:Fallback xmlns="">
              <p:pic>
                <p:nvPicPr>
                  <p:cNvPr id="209" name="Ink 208">
                    <a:extLst>
                      <a:ext uri="{FF2B5EF4-FFF2-40B4-BE49-F238E27FC236}">
                        <a16:creationId xmlns:a16="http://schemas.microsoft.com/office/drawing/2014/main" id="{69586621-FF68-3E44-AC19-A70CE1F65C35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7234029" y="3005413"/>
                    <a:ext cx="15480" cy="1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">
                <p14:nvContentPartPr>
                  <p14:cNvPr id="212" name="Ink 211">
                    <a:extLst>
                      <a:ext uri="{FF2B5EF4-FFF2-40B4-BE49-F238E27FC236}">
                        <a16:creationId xmlns:a16="http://schemas.microsoft.com/office/drawing/2014/main" id="{9E632596-A611-8049-BB6C-27117A770DBB}"/>
                      </a:ext>
                    </a:extLst>
                  </p14:cNvPr>
                  <p14:cNvContentPartPr/>
                  <p14:nvPr/>
                </p14:nvContentPartPr>
                <p14:xfrm>
                  <a:off x="7165629" y="2785453"/>
                  <a:ext cx="114480" cy="278280"/>
                </p14:xfrm>
              </p:contentPart>
            </mc:Choice>
            <mc:Fallback xmlns="">
              <p:pic>
                <p:nvPicPr>
                  <p:cNvPr id="212" name="Ink 211">
                    <a:extLst>
                      <a:ext uri="{FF2B5EF4-FFF2-40B4-BE49-F238E27FC236}">
                        <a16:creationId xmlns:a16="http://schemas.microsoft.com/office/drawing/2014/main" id="{9E632596-A611-8049-BB6C-27117A770DBB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7158069" y="2777893"/>
                    <a:ext cx="129600" cy="29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">
                <p14:nvContentPartPr>
                  <p14:cNvPr id="213" name="Ink 212">
                    <a:extLst>
                      <a:ext uri="{FF2B5EF4-FFF2-40B4-BE49-F238E27FC236}">
                        <a16:creationId xmlns:a16="http://schemas.microsoft.com/office/drawing/2014/main" id="{7F6B4C62-504A-EE47-BCC0-C3701B638213}"/>
                      </a:ext>
                    </a:extLst>
                  </p14:cNvPr>
                  <p14:cNvContentPartPr/>
                  <p14:nvPr/>
                </p14:nvContentPartPr>
                <p14:xfrm>
                  <a:off x="7236909" y="2694373"/>
                  <a:ext cx="45720" cy="501480"/>
                </p14:xfrm>
              </p:contentPart>
            </mc:Choice>
            <mc:Fallback xmlns="">
              <p:pic>
                <p:nvPicPr>
                  <p:cNvPr id="213" name="Ink 212">
                    <a:extLst>
                      <a:ext uri="{FF2B5EF4-FFF2-40B4-BE49-F238E27FC236}">
                        <a16:creationId xmlns:a16="http://schemas.microsoft.com/office/drawing/2014/main" id="{7F6B4C62-504A-EE47-BCC0-C3701B638213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7229349" y="2686813"/>
                    <a:ext cx="60480" cy="51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2">
                <p14:nvContentPartPr>
                  <p14:cNvPr id="214" name="Ink 213">
                    <a:extLst>
                      <a:ext uri="{FF2B5EF4-FFF2-40B4-BE49-F238E27FC236}">
                        <a16:creationId xmlns:a16="http://schemas.microsoft.com/office/drawing/2014/main" id="{61CAE785-0916-7042-9A51-71A93932399D}"/>
                      </a:ext>
                    </a:extLst>
                  </p14:cNvPr>
                  <p14:cNvContentPartPr/>
                  <p14:nvPr/>
                </p14:nvContentPartPr>
                <p14:xfrm>
                  <a:off x="7336989" y="2848093"/>
                  <a:ext cx="38880" cy="216720"/>
                </p14:xfrm>
              </p:contentPart>
            </mc:Choice>
            <mc:Fallback xmlns="">
              <p:pic>
                <p:nvPicPr>
                  <p:cNvPr id="214" name="Ink 213">
                    <a:extLst>
                      <a:ext uri="{FF2B5EF4-FFF2-40B4-BE49-F238E27FC236}">
                        <a16:creationId xmlns:a16="http://schemas.microsoft.com/office/drawing/2014/main" id="{61CAE785-0916-7042-9A51-71A93932399D}"/>
                      </a:ext>
                    </a:extLst>
                  </p:cNvPr>
                  <p:cNvPicPr/>
                  <p:nvPr/>
                </p:nvPicPr>
                <p:blipFill>
                  <a:blip r:embed="rId283"/>
                  <a:stretch>
                    <a:fillRect/>
                  </a:stretch>
                </p:blipFill>
                <p:spPr>
                  <a:xfrm>
                    <a:off x="7329429" y="2840533"/>
                    <a:ext cx="54000" cy="23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4">
                <p14:nvContentPartPr>
                  <p14:cNvPr id="215" name="Ink 214">
                    <a:extLst>
                      <a:ext uri="{FF2B5EF4-FFF2-40B4-BE49-F238E27FC236}">
                        <a16:creationId xmlns:a16="http://schemas.microsoft.com/office/drawing/2014/main" id="{71439002-5522-1747-9444-D7689BEE71A7}"/>
                      </a:ext>
                    </a:extLst>
                  </p14:cNvPr>
                  <p14:cNvContentPartPr/>
                  <p14:nvPr/>
                </p14:nvContentPartPr>
                <p14:xfrm>
                  <a:off x="7385229" y="2847013"/>
                  <a:ext cx="102600" cy="193680"/>
                </p14:xfrm>
              </p:contentPart>
            </mc:Choice>
            <mc:Fallback xmlns="">
              <p:pic>
                <p:nvPicPr>
                  <p:cNvPr id="215" name="Ink 214">
                    <a:extLst>
                      <a:ext uri="{FF2B5EF4-FFF2-40B4-BE49-F238E27FC236}">
                        <a16:creationId xmlns:a16="http://schemas.microsoft.com/office/drawing/2014/main" id="{71439002-5522-1747-9444-D7689BEE71A7}"/>
                      </a:ext>
                    </a:extLst>
                  </p:cNvPr>
                  <p:cNvPicPr/>
                  <p:nvPr/>
                </p:nvPicPr>
                <p:blipFill>
                  <a:blip r:embed="rId285"/>
                  <a:stretch>
                    <a:fillRect/>
                  </a:stretch>
                </p:blipFill>
                <p:spPr>
                  <a:xfrm>
                    <a:off x="7377669" y="2839453"/>
                    <a:ext cx="117720" cy="20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6">
                <p14:nvContentPartPr>
                  <p14:cNvPr id="216" name="Ink 215">
                    <a:extLst>
                      <a:ext uri="{FF2B5EF4-FFF2-40B4-BE49-F238E27FC236}">
                        <a16:creationId xmlns:a16="http://schemas.microsoft.com/office/drawing/2014/main" id="{BA0E33A7-011B-5043-BBF9-61E2C7CEDC6E}"/>
                      </a:ext>
                    </a:extLst>
                  </p14:cNvPr>
                  <p14:cNvContentPartPr/>
                  <p14:nvPr/>
                </p14:nvContentPartPr>
                <p14:xfrm>
                  <a:off x="7501869" y="2797693"/>
                  <a:ext cx="94680" cy="307080"/>
                </p14:xfrm>
              </p:contentPart>
            </mc:Choice>
            <mc:Fallback xmlns="">
              <p:pic>
                <p:nvPicPr>
                  <p:cNvPr id="216" name="Ink 215">
                    <a:extLst>
                      <a:ext uri="{FF2B5EF4-FFF2-40B4-BE49-F238E27FC236}">
                        <a16:creationId xmlns:a16="http://schemas.microsoft.com/office/drawing/2014/main" id="{BA0E33A7-011B-5043-BBF9-61E2C7CEDC6E}"/>
                      </a:ext>
                    </a:extLst>
                  </p:cNvPr>
                  <p:cNvPicPr/>
                  <p:nvPr/>
                </p:nvPicPr>
                <p:blipFill>
                  <a:blip r:embed="rId287"/>
                  <a:stretch>
                    <a:fillRect/>
                  </a:stretch>
                </p:blipFill>
                <p:spPr>
                  <a:xfrm>
                    <a:off x="7494309" y="2790133"/>
                    <a:ext cx="109800" cy="32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8">
                <p14:nvContentPartPr>
                  <p14:cNvPr id="217" name="Ink 216">
                    <a:extLst>
                      <a:ext uri="{FF2B5EF4-FFF2-40B4-BE49-F238E27FC236}">
                        <a16:creationId xmlns:a16="http://schemas.microsoft.com/office/drawing/2014/main" id="{9A168B64-48D2-0048-9794-8CE6FDA55371}"/>
                      </a:ext>
                    </a:extLst>
                  </p14:cNvPr>
                  <p14:cNvContentPartPr/>
                  <p14:nvPr/>
                </p14:nvContentPartPr>
                <p14:xfrm>
                  <a:off x="7651269" y="2896693"/>
                  <a:ext cx="103680" cy="2520"/>
                </p14:xfrm>
              </p:contentPart>
            </mc:Choice>
            <mc:Fallback xmlns="">
              <p:pic>
                <p:nvPicPr>
                  <p:cNvPr id="217" name="Ink 216">
                    <a:extLst>
                      <a:ext uri="{FF2B5EF4-FFF2-40B4-BE49-F238E27FC236}">
                        <a16:creationId xmlns:a16="http://schemas.microsoft.com/office/drawing/2014/main" id="{9A168B64-48D2-0048-9794-8CE6FDA55371}"/>
                      </a:ext>
                    </a:extLst>
                  </p:cNvPr>
                  <p:cNvPicPr/>
                  <p:nvPr/>
                </p:nvPicPr>
                <p:blipFill>
                  <a:blip r:embed="rId289"/>
                  <a:stretch>
                    <a:fillRect/>
                  </a:stretch>
                </p:blipFill>
                <p:spPr>
                  <a:xfrm>
                    <a:off x="7643709" y="2889133"/>
                    <a:ext cx="118800" cy="1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0">
                <p14:nvContentPartPr>
                  <p14:cNvPr id="218" name="Ink 217">
                    <a:extLst>
                      <a:ext uri="{FF2B5EF4-FFF2-40B4-BE49-F238E27FC236}">
                        <a16:creationId xmlns:a16="http://schemas.microsoft.com/office/drawing/2014/main" id="{EC27CDA3-E418-CD4B-BA2F-B3C53D33E646}"/>
                      </a:ext>
                    </a:extLst>
                  </p14:cNvPr>
                  <p14:cNvContentPartPr/>
                  <p14:nvPr/>
                </p14:nvContentPartPr>
                <p14:xfrm>
                  <a:off x="7671069" y="2962573"/>
                  <a:ext cx="123480" cy="14760"/>
                </p14:xfrm>
              </p:contentPart>
            </mc:Choice>
            <mc:Fallback xmlns="">
              <p:pic>
                <p:nvPicPr>
                  <p:cNvPr id="218" name="Ink 217">
                    <a:extLst>
                      <a:ext uri="{FF2B5EF4-FFF2-40B4-BE49-F238E27FC236}">
                        <a16:creationId xmlns:a16="http://schemas.microsoft.com/office/drawing/2014/main" id="{EC27CDA3-E418-CD4B-BA2F-B3C53D33E646}"/>
                      </a:ext>
                    </a:extLst>
                  </p:cNvPr>
                  <p:cNvPicPr/>
                  <p:nvPr/>
                </p:nvPicPr>
                <p:blipFill>
                  <a:blip r:embed="rId291"/>
                  <a:stretch>
                    <a:fillRect/>
                  </a:stretch>
                </p:blipFill>
                <p:spPr>
                  <a:xfrm>
                    <a:off x="7663509" y="2955013"/>
                    <a:ext cx="138600" cy="2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2">
                <p14:nvContentPartPr>
                  <p14:cNvPr id="220" name="Ink 219">
                    <a:extLst>
                      <a:ext uri="{FF2B5EF4-FFF2-40B4-BE49-F238E27FC236}">
                        <a16:creationId xmlns:a16="http://schemas.microsoft.com/office/drawing/2014/main" id="{A8D9773C-9AE9-C84C-9D12-FCC8C7ADB1EA}"/>
                      </a:ext>
                    </a:extLst>
                  </p14:cNvPr>
                  <p14:cNvContentPartPr/>
                  <p14:nvPr/>
                </p14:nvContentPartPr>
                <p14:xfrm>
                  <a:off x="7928109" y="2975533"/>
                  <a:ext cx="199080" cy="318960"/>
                </p14:xfrm>
              </p:contentPart>
            </mc:Choice>
            <mc:Fallback xmlns="">
              <p:pic>
                <p:nvPicPr>
                  <p:cNvPr id="220" name="Ink 219">
                    <a:extLst>
                      <a:ext uri="{FF2B5EF4-FFF2-40B4-BE49-F238E27FC236}">
                        <a16:creationId xmlns:a16="http://schemas.microsoft.com/office/drawing/2014/main" id="{A8D9773C-9AE9-C84C-9D12-FCC8C7ADB1EA}"/>
                      </a:ext>
                    </a:extLst>
                  </p:cNvPr>
                  <p:cNvPicPr/>
                  <p:nvPr/>
                </p:nvPicPr>
                <p:blipFill>
                  <a:blip r:embed="rId293"/>
                  <a:stretch>
                    <a:fillRect/>
                  </a:stretch>
                </p:blipFill>
                <p:spPr>
                  <a:xfrm>
                    <a:off x="7920563" y="2967973"/>
                    <a:ext cx="214173" cy="33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4">
                <p14:nvContentPartPr>
                  <p14:cNvPr id="221" name="Ink 220">
                    <a:extLst>
                      <a:ext uri="{FF2B5EF4-FFF2-40B4-BE49-F238E27FC236}">
                        <a16:creationId xmlns:a16="http://schemas.microsoft.com/office/drawing/2014/main" id="{BA67FA85-AF77-A340-9581-7AE0C5E21BF3}"/>
                      </a:ext>
                    </a:extLst>
                  </p14:cNvPr>
                  <p14:cNvContentPartPr/>
                  <p14:nvPr/>
                </p14:nvContentPartPr>
                <p14:xfrm>
                  <a:off x="8197029" y="3029533"/>
                  <a:ext cx="144360" cy="277200"/>
                </p14:xfrm>
              </p:contentPart>
            </mc:Choice>
            <mc:Fallback xmlns="">
              <p:pic>
                <p:nvPicPr>
                  <p:cNvPr id="221" name="Ink 220">
                    <a:extLst>
                      <a:ext uri="{FF2B5EF4-FFF2-40B4-BE49-F238E27FC236}">
                        <a16:creationId xmlns:a16="http://schemas.microsoft.com/office/drawing/2014/main" id="{BA67FA85-AF77-A340-9581-7AE0C5E21BF3}"/>
                      </a:ext>
                    </a:extLst>
                  </p:cNvPr>
                  <p:cNvPicPr/>
                  <p:nvPr/>
                </p:nvPicPr>
                <p:blipFill>
                  <a:blip r:embed="rId295"/>
                  <a:stretch>
                    <a:fillRect/>
                  </a:stretch>
                </p:blipFill>
                <p:spPr>
                  <a:xfrm>
                    <a:off x="8189469" y="3021973"/>
                    <a:ext cx="159480" cy="29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6">
                <p14:nvContentPartPr>
                  <p14:cNvPr id="222" name="Ink 221">
                    <a:extLst>
                      <a:ext uri="{FF2B5EF4-FFF2-40B4-BE49-F238E27FC236}">
                        <a16:creationId xmlns:a16="http://schemas.microsoft.com/office/drawing/2014/main" id="{A1A5B3B6-F22E-E042-849E-7AF3802E3C25}"/>
                      </a:ext>
                    </a:extLst>
                  </p14:cNvPr>
                  <p14:cNvContentPartPr/>
                  <p14:nvPr/>
                </p14:nvContentPartPr>
                <p14:xfrm>
                  <a:off x="8397189" y="3226093"/>
                  <a:ext cx="57600" cy="168480"/>
                </p14:xfrm>
              </p:contentPart>
            </mc:Choice>
            <mc:Fallback xmlns="">
              <p:pic>
                <p:nvPicPr>
                  <p:cNvPr id="222" name="Ink 221">
                    <a:extLst>
                      <a:ext uri="{FF2B5EF4-FFF2-40B4-BE49-F238E27FC236}">
                        <a16:creationId xmlns:a16="http://schemas.microsoft.com/office/drawing/2014/main" id="{A1A5B3B6-F22E-E042-849E-7AF3802E3C25}"/>
                      </a:ext>
                    </a:extLst>
                  </p:cNvPr>
                  <p:cNvPicPr/>
                  <p:nvPr/>
                </p:nvPicPr>
                <p:blipFill>
                  <a:blip r:embed="rId297"/>
                  <a:stretch>
                    <a:fillRect/>
                  </a:stretch>
                </p:blipFill>
                <p:spPr>
                  <a:xfrm>
                    <a:off x="8389629" y="3218533"/>
                    <a:ext cx="72720" cy="18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8">
                <p14:nvContentPartPr>
                  <p14:cNvPr id="223" name="Ink 222">
                    <a:extLst>
                      <a:ext uri="{FF2B5EF4-FFF2-40B4-BE49-F238E27FC236}">
                        <a16:creationId xmlns:a16="http://schemas.microsoft.com/office/drawing/2014/main" id="{C7E74E64-CD41-C141-9962-13DD5BE50627}"/>
                      </a:ext>
                    </a:extLst>
                  </p14:cNvPr>
                  <p14:cNvContentPartPr/>
                  <p14:nvPr/>
                </p14:nvContentPartPr>
                <p14:xfrm>
                  <a:off x="8431029" y="3002173"/>
                  <a:ext cx="105840" cy="112320"/>
                </p14:xfrm>
              </p:contentPart>
            </mc:Choice>
            <mc:Fallback xmlns="">
              <p:pic>
                <p:nvPicPr>
                  <p:cNvPr id="223" name="Ink 222">
                    <a:extLst>
                      <a:ext uri="{FF2B5EF4-FFF2-40B4-BE49-F238E27FC236}">
                        <a16:creationId xmlns:a16="http://schemas.microsoft.com/office/drawing/2014/main" id="{C7E74E64-CD41-C141-9962-13DD5BE50627}"/>
                      </a:ext>
                    </a:extLst>
                  </p:cNvPr>
                  <p:cNvPicPr/>
                  <p:nvPr/>
                </p:nvPicPr>
                <p:blipFill>
                  <a:blip r:embed="rId299"/>
                  <a:stretch>
                    <a:fillRect/>
                  </a:stretch>
                </p:blipFill>
                <p:spPr>
                  <a:xfrm>
                    <a:off x="8423469" y="2994613"/>
                    <a:ext cx="120960" cy="12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0">
                <p14:nvContentPartPr>
                  <p14:cNvPr id="224" name="Ink 223">
                    <a:extLst>
                      <a:ext uri="{FF2B5EF4-FFF2-40B4-BE49-F238E27FC236}">
                        <a16:creationId xmlns:a16="http://schemas.microsoft.com/office/drawing/2014/main" id="{C0D8A25C-6A0D-9746-8718-DEB7A2438577}"/>
                      </a:ext>
                    </a:extLst>
                  </p14:cNvPr>
                  <p14:cNvContentPartPr/>
                  <p14:nvPr/>
                </p14:nvContentPartPr>
                <p14:xfrm>
                  <a:off x="7873029" y="2886613"/>
                  <a:ext cx="624240" cy="2520"/>
                </p14:xfrm>
              </p:contentPart>
            </mc:Choice>
            <mc:Fallback xmlns="">
              <p:pic>
                <p:nvPicPr>
                  <p:cNvPr id="224" name="Ink 223">
                    <a:extLst>
                      <a:ext uri="{FF2B5EF4-FFF2-40B4-BE49-F238E27FC236}">
                        <a16:creationId xmlns:a16="http://schemas.microsoft.com/office/drawing/2014/main" id="{C0D8A25C-6A0D-9746-8718-DEB7A2438577}"/>
                      </a:ext>
                    </a:extLst>
                  </p:cNvPr>
                  <p:cNvPicPr/>
                  <p:nvPr/>
                </p:nvPicPr>
                <p:blipFill>
                  <a:blip r:embed="rId301"/>
                  <a:stretch>
                    <a:fillRect/>
                  </a:stretch>
                </p:blipFill>
                <p:spPr>
                  <a:xfrm>
                    <a:off x="7865469" y="2879053"/>
                    <a:ext cx="639360" cy="176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D197D8F-6B90-1E45-B566-E7B9592448B1}"/>
                    </a:ext>
                  </a:extLst>
                </p14:cNvPr>
                <p14:cNvContentPartPr/>
                <p14:nvPr/>
              </p14:nvContentPartPr>
              <p14:xfrm>
                <a:off x="7928109" y="2539573"/>
                <a:ext cx="42120" cy="330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D197D8F-6B90-1E45-B566-E7B9592448B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920549" y="2532013"/>
                  <a:ext cx="572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A5CF59D-A766-1B41-8BE3-B467AB48E757}"/>
                    </a:ext>
                  </a:extLst>
                </p14:cNvPr>
                <p14:cNvContentPartPr/>
                <p14:nvPr/>
              </p14:nvContentPartPr>
              <p14:xfrm>
                <a:off x="7933509" y="2527333"/>
                <a:ext cx="171720" cy="99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A5CF59D-A766-1B41-8BE3-B467AB48E75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25949" y="2519746"/>
                  <a:ext cx="186840" cy="1145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3099E58-F0D5-7D46-9F8F-809EE49747F3}"/>
                    </a:ext>
                  </a:extLst>
                </p14:cNvPr>
                <p14:cNvContentPartPr/>
                <p14:nvPr/>
              </p14:nvContentPartPr>
              <p14:xfrm>
                <a:off x="8194869" y="2530573"/>
                <a:ext cx="210240" cy="255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3099E58-F0D5-7D46-9F8F-809EE49747F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187309" y="2523013"/>
                  <a:ext cx="225360" cy="2703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31991E-2092-9342-9250-46DA04EE76E5}"/>
                </a:ext>
              </a:extLst>
            </p:cNvPr>
            <p:cNvGrpSpPr/>
            <p:nvPr/>
          </p:nvGrpSpPr>
          <p:grpSpPr>
            <a:xfrm>
              <a:off x="5261804" y="2305640"/>
              <a:ext cx="1091520" cy="764280"/>
              <a:chOff x="5261804" y="2305640"/>
              <a:chExt cx="1091520" cy="764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8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EDA9E5F0-0A1B-B748-9AC8-A601963E75AC}"/>
                      </a:ext>
                    </a:extLst>
                  </p14:cNvPr>
                  <p14:cNvContentPartPr/>
                  <p14:nvPr/>
                </p14:nvContentPartPr>
                <p14:xfrm>
                  <a:off x="5261804" y="2873720"/>
                  <a:ext cx="191160" cy="19620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EDA9E5F0-0A1B-B748-9AC8-A601963E75AC}"/>
                      </a:ext>
                    </a:extLst>
                  </p:cNvPr>
                  <p:cNvPicPr/>
                  <p:nvPr/>
                </p:nvPicPr>
                <p:blipFill>
                  <a:blip r:embed="rId311"/>
                  <a:stretch>
                    <a:fillRect/>
                  </a:stretch>
                </p:blipFill>
                <p:spPr>
                  <a:xfrm>
                    <a:off x="5246324" y="2858600"/>
                    <a:ext cx="221400" cy="22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804AB2BC-A568-C845-9C7A-F6B1F5DB72BD}"/>
                      </a:ext>
                    </a:extLst>
                  </p14:cNvPr>
                  <p14:cNvContentPartPr/>
                  <p14:nvPr/>
                </p14:nvContentPartPr>
                <p14:xfrm>
                  <a:off x="5452244" y="2305640"/>
                  <a:ext cx="901080" cy="75024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804AB2BC-A568-C845-9C7A-F6B1F5DB72BD}"/>
                      </a:ext>
                    </a:extLst>
                  </p:cNvPr>
                  <p:cNvPicPr/>
                  <p:nvPr/>
                </p:nvPicPr>
                <p:blipFill>
                  <a:blip r:embed="rId313"/>
                  <a:stretch>
                    <a:fillRect/>
                  </a:stretch>
                </p:blipFill>
                <p:spPr>
                  <a:xfrm>
                    <a:off x="5437124" y="2290520"/>
                    <a:ext cx="931320" cy="7808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744FDE5-D789-094D-928E-48268E32381F}"/>
                </a:ext>
              </a:extLst>
            </p:cNvPr>
            <p:cNvGrpSpPr/>
            <p:nvPr/>
          </p:nvGrpSpPr>
          <p:grpSpPr>
            <a:xfrm>
              <a:off x="5620004" y="3020600"/>
              <a:ext cx="911160" cy="641880"/>
              <a:chOff x="5620004" y="3020600"/>
              <a:chExt cx="911160" cy="641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4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7C49A0D4-E8A7-EB4F-B766-F56405E0C515}"/>
                      </a:ext>
                    </a:extLst>
                  </p14:cNvPr>
                  <p14:cNvContentPartPr/>
                  <p14:nvPr/>
                </p14:nvContentPartPr>
                <p14:xfrm>
                  <a:off x="5662484" y="3185480"/>
                  <a:ext cx="41760" cy="4770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7C49A0D4-E8A7-EB4F-B766-F56405E0C515}"/>
                      </a:ext>
                    </a:extLst>
                  </p:cNvPr>
                  <p:cNvPicPr/>
                  <p:nvPr/>
                </p:nvPicPr>
                <p:blipFill>
                  <a:blip r:embed="rId315"/>
                  <a:stretch>
                    <a:fillRect/>
                  </a:stretch>
                </p:blipFill>
                <p:spPr>
                  <a:xfrm>
                    <a:off x="5647004" y="3170360"/>
                    <a:ext cx="72000" cy="50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6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1A3F4649-122F-854A-9169-C7354DC8CDF5}"/>
                      </a:ext>
                    </a:extLst>
                  </p14:cNvPr>
                  <p14:cNvContentPartPr/>
                  <p14:nvPr/>
                </p14:nvContentPartPr>
                <p14:xfrm>
                  <a:off x="5653484" y="3200960"/>
                  <a:ext cx="223200" cy="4680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1A3F4649-122F-854A-9169-C7354DC8CDF5}"/>
                      </a:ext>
                    </a:extLst>
                  </p:cNvPr>
                  <p:cNvPicPr/>
                  <p:nvPr/>
                </p:nvPicPr>
                <p:blipFill>
                  <a:blip r:embed="rId317"/>
                  <a:stretch>
                    <a:fillRect/>
                  </a:stretch>
                </p:blipFill>
                <p:spPr>
                  <a:xfrm>
                    <a:off x="5638004" y="3185840"/>
                    <a:ext cx="253800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799BE8A8-C9D9-4D45-9286-A8DFE5DC110D}"/>
                      </a:ext>
                    </a:extLst>
                  </p14:cNvPr>
                  <p14:cNvContentPartPr/>
                  <p14:nvPr/>
                </p14:nvContentPartPr>
                <p14:xfrm>
                  <a:off x="5620004" y="3400760"/>
                  <a:ext cx="252720" cy="1584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799BE8A8-C9D9-4D45-9286-A8DFE5DC110D}"/>
                      </a:ext>
                    </a:extLst>
                  </p:cNvPr>
                  <p:cNvPicPr/>
                  <p:nvPr/>
                </p:nvPicPr>
                <p:blipFill>
                  <a:blip r:embed="rId319"/>
                  <a:stretch>
                    <a:fillRect/>
                  </a:stretch>
                </p:blipFill>
                <p:spPr>
                  <a:xfrm>
                    <a:off x="5604524" y="3385640"/>
                    <a:ext cx="283320" cy="4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0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6219296C-B7DF-B54C-BD64-A3346A62F151}"/>
                      </a:ext>
                    </a:extLst>
                  </p14:cNvPr>
                  <p14:cNvContentPartPr/>
                  <p14:nvPr/>
                </p14:nvContentPartPr>
                <p14:xfrm>
                  <a:off x="5941844" y="3020600"/>
                  <a:ext cx="21600" cy="1202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6219296C-B7DF-B54C-BD64-A3346A62F151}"/>
                      </a:ext>
                    </a:extLst>
                  </p:cNvPr>
                  <p:cNvPicPr/>
                  <p:nvPr/>
                </p:nvPicPr>
                <p:blipFill>
                  <a:blip r:embed="rId321"/>
                  <a:stretch>
                    <a:fillRect/>
                  </a:stretch>
                </p:blipFill>
                <p:spPr>
                  <a:xfrm>
                    <a:off x="5926724" y="3005480"/>
                    <a:ext cx="5220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436D0A16-1612-6A45-B9FA-492590CBCF05}"/>
                      </a:ext>
                    </a:extLst>
                  </p14:cNvPr>
                  <p14:cNvContentPartPr/>
                  <p14:nvPr/>
                </p14:nvContentPartPr>
                <p14:xfrm>
                  <a:off x="5963804" y="3341360"/>
                  <a:ext cx="41760" cy="2592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436D0A16-1612-6A45-B9FA-492590CBCF05}"/>
                      </a:ext>
                    </a:extLst>
                  </p:cNvPr>
                  <p:cNvPicPr/>
                  <p:nvPr/>
                </p:nvPicPr>
                <p:blipFill>
                  <a:blip r:embed="rId323"/>
                  <a:stretch>
                    <a:fillRect/>
                  </a:stretch>
                </p:blipFill>
                <p:spPr>
                  <a:xfrm>
                    <a:off x="5948684" y="3326240"/>
                    <a:ext cx="72000" cy="28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72E34667-6C86-9346-9A5F-D487319F5F57}"/>
                      </a:ext>
                    </a:extLst>
                  </p14:cNvPr>
                  <p14:cNvContentPartPr/>
                  <p14:nvPr/>
                </p14:nvContentPartPr>
                <p14:xfrm>
                  <a:off x="5997284" y="3418760"/>
                  <a:ext cx="166680" cy="352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72E34667-6C86-9346-9A5F-D487319F5F57}"/>
                      </a:ext>
                    </a:extLst>
                  </p:cNvPr>
                  <p:cNvPicPr/>
                  <p:nvPr/>
                </p:nvPicPr>
                <p:blipFill>
                  <a:blip r:embed="rId325"/>
                  <a:stretch>
                    <a:fillRect/>
                  </a:stretch>
                </p:blipFill>
                <p:spPr>
                  <a:xfrm>
                    <a:off x="5982164" y="3403640"/>
                    <a:ext cx="197280" cy="6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29C0D9FC-34D8-E64E-93D3-EA44C28562FE}"/>
                      </a:ext>
                    </a:extLst>
                  </p14:cNvPr>
                  <p14:cNvContentPartPr/>
                  <p14:nvPr/>
                </p14:nvContentPartPr>
                <p14:xfrm>
                  <a:off x="6075764" y="3320840"/>
                  <a:ext cx="58320" cy="2916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29C0D9FC-34D8-E64E-93D3-EA44C28562FE}"/>
                      </a:ext>
                    </a:extLst>
                  </p:cNvPr>
                  <p:cNvPicPr/>
                  <p:nvPr/>
                </p:nvPicPr>
                <p:blipFill>
                  <a:blip r:embed="rId327"/>
                  <a:stretch>
                    <a:fillRect/>
                  </a:stretch>
                </p:blipFill>
                <p:spPr>
                  <a:xfrm>
                    <a:off x="6060644" y="3305720"/>
                    <a:ext cx="88920" cy="32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4FBF9CE0-2C9C-6045-8A13-4DFB515E2ACA}"/>
                      </a:ext>
                    </a:extLst>
                  </p14:cNvPr>
                  <p14:cNvContentPartPr/>
                  <p14:nvPr/>
                </p14:nvContentPartPr>
                <p14:xfrm>
                  <a:off x="6189164" y="3288800"/>
                  <a:ext cx="80280" cy="2991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4FBF9CE0-2C9C-6045-8A13-4DFB515E2ACA}"/>
                      </a:ext>
                    </a:extLst>
                  </p:cNvPr>
                  <p:cNvPicPr/>
                  <p:nvPr/>
                </p:nvPicPr>
                <p:blipFill>
                  <a:blip r:embed="rId329"/>
                  <a:stretch>
                    <a:fillRect/>
                  </a:stretch>
                </p:blipFill>
                <p:spPr>
                  <a:xfrm>
                    <a:off x="6174044" y="3273320"/>
                    <a:ext cx="110880" cy="32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C09F44DF-A6CB-4D47-93ED-8BF28073E474}"/>
                      </a:ext>
                    </a:extLst>
                  </p14:cNvPr>
                  <p14:cNvContentPartPr/>
                  <p14:nvPr/>
                </p14:nvContentPartPr>
                <p14:xfrm>
                  <a:off x="6383924" y="3121040"/>
                  <a:ext cx="147240" cy="30060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C09F44DF-A6CB-4D47-93ED-8BF28073E474}"/>
                      </a:ext>
                    </a:extLst>
                  </p:cNvPr>
                  <p:cNvPicPr/>
                  <p:nvPr/>
                </p:nvPicPr>
                <p:blipFill>
                  <a:blip r:embed="rId331"/>
                  <a:stretch>
                    <a:fillRect/>
                  </a:stretch>
                </p:blipFill>
                <p:spPr>
                  <a:xfrm>
                    <a:off x="6368444" y="3105920"/>
                    <a:ext cx="177840" cy="33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2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04D2B29B-0466-4E4A-8B9A-B250912DB0E3}"/>
                      </a:ext>
                    </a:extLst>
                  </p14:cNvPr>
                  <p14:cNvContentPartPr/>
                  <p14:nvPr/>
                </p14:nvContentPartPr>
                <p14:xfrm>
                  <a:off x="6477884" y="3617120"/>
                  <a:ext cx="51840" cy="388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04D2B29B-0466-4E4A-8B9A-B250912DB0E3}"/>
                      </a:ext>
                    </a:extLst>
                  </p:cNvPr>
                  <p:cNvPicPr/>
                  <p:nvPr/>
                </p:nvPicPr>
                <p:blipFill>
                  <a:blip r:embed="rId333"/>
                  <a:stretch>
                    <a:fillRect/>
                  </a:stretch>
                </p:blipFill>
                <p:spPr>
                  <a:xfrm>
                    <a:off x="6462764" y="3602000"/>
                    <a:ext cx="82440" cy="69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B427A7E-F4B7-7346-BE97-77CFF1EB81FF}"/>
                </a:ext>
              </a:extLst>
            </p:cNvPr>
            <p:cNvGrpSpPr/>
            <p:nvPr/>
          </p:nvGrpSpPr>
          <p:grpSpPr>
            <a:xfrm>
              <a:off x="6991964" y="2107280"/>
              <a:ext cx="914040" cy="348120"/>
              <a:chOff x="6991964" y="2107280"/>
              <a:chExt cx="914040" cy="348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1C523E8A-B864-B749-85FA-B44EBB5845FB}"/>
                      </a:ext>
                    </a:extLst>
                  </p14:cNvPr>
                  <p14:cNvContentPartPr/>
                  <p14:nvPr/>
                </p14:nvContentPartPr>
                <p14:xfrm>
                  <a:off x="6991964" y="2154800"/>
                  <a:ext cx="192240" cy="2206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1C523E8A-B864-B749-85FA-B44EBB5845FB}"/>
                      </a:ext>
                    </a:extLst>
                  </p:cNvPr>
                  <p:cNvPicPr/>
                  <p:nvPr/>
                </p:nvPicPr>
                <p:blipFill>
                  <a:blip r:embed="rId335"/>
                  <a:stretch>
                    <a:fillRect/>
                  </a:stretch>
                </p:blipFill>
                <p:spPr>
                  <a:xfrm>
                    <a:off x="6976844" y="2139680"/>
                    <a:ext cx="222840" cy="25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6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4E0BB3F-A3C7-6C4A-BF6A-F80C031A6DE1}"/>
                      </a:ext>
                    </a:extLst>
                  </p14:cNvPr>
                  <p14:cNvContentPartPr/>
                  <p14:nvPr/>
                </p14:nvContentPartPr>
                <p14:xfrm>
                  <a:off x="7267724" y="2107280"/>
                  <a:ext cx="113760" cy="2811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4E0BB3F-A3C7-6C4A-BF6A-F80C031A6DE1}"/>
                      </a:ext>
                    </a:extLst>
                  </p:cNvPr>
                  <p:cNvPicPr/>
                  <p:nvPr/>
                </p:nvPicPr>
                <p:blipFill>
                  <a:blip r:embed="rId337"/>
                  <a:stretch>
                    <a:fillRect/>
                  </a:stretch>
                </p:blipFill>
                <p:spPr>
                  <a:xfrm>
                    <a:off x="7252604" y="2091800"/>
                    <a:ext cx="144360" cy="31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7A8DB155-3013-E646-B44A-0FF07DE0D36D}"/>
                      </a:ext>
                    </a:extLst>
                  </p14:cNvPr>
                  <p14:cNvContentPartPr/>
                  <p14:nvPr/>
                </p14:nvContentPartPr>
                <p14:xfrm>
                  <a:off x="7479044" y="2270720"/>
                  <a:ext cx="1800" cy="13572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7A8DB155-3013-E646-B44A-0FF07DE0D36D}"/>
                      </a:ext>
                    </a:extLst>
                  </p:cNvPr>
                  <p:cNvPicPr/>
                  <p:nvPr/>
                </p:nvPicPr>
                <p:blipFill>
                  <a:blip r:embed="rId339"/>
                  <a:stretch>
                    <a:fillRect/>
                  </a:stretch>
                </p:blipFill>
                <p:spPr>
                  <a:xfrm>
                    <a:off x="7463564" y="2255600"/>
                    <a:ext cx="32040" cy="16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0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FF144B2-330E-214D-B895-3391D0ADF24F}"/>
                      </a:ext>
                    </a:extLst>
                  </p14:cNvPr>
                  <p14:cNvContentPartPr/>
                  <p14:nvPr/>
                </p14:nvContentPartPr>
                <p14:xfrm>
                  <a:off x="7476524" y="2156240"/>
                  <a:ext cx="10800" cy="4032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FF144B2-330E-214D-B895-3391D0ADF24F}"/>
                      </a:ext>
                    </a:extLst>
                  </p:cNvPr>
                  <p:cNvPicPr/>
                  <p:nvPr/>
                </p:nvPicPr>
                <p:blipFill>
                  <a:blip r:embed="rId341"/>
                  <a:stretch>
                    <a:fillRect/>
                  </a:stretch>
                </p:blipFill>
                <p:spPr>
                  <a:xfrm>
                    <a:off x="7461044" y="2140760"/>
                    <a:ext cx="41040" cy="7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2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2FEA123C-739C-6145-A22C-2DA9CE4CFDB0}"/>
                      </a:ext>
                    </a:extLst>
                  </p14:cNvPr>
                  <p14:cNvContentPartPr/>
                  <p14:nvPr/>
                </p14:nvContentPartPr>
                <p14:xfrm>
                  <a:off x="7530524" y="2272160"/>
                  <a:ext cx="182160" cy="38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2FEA123C-739C-6145-A22C-2DA9CE4CFDB0}"/>
                      </a:ext>
                    </a:extLst>
                  </p:cNvPr>
                  <p:cNvPicPr/>
                  <p:nvPr/>
                </p:nvPicPr>
                <p:blipFill>
                  <a:blip r:embed="rId343"/>
                  <a:stretch>
                    <a:fillRect/>
                  </a:stretch>
                </p:blipFill>
                <p:spPr>
                  <a:xfrm>
                    <a:off x="7515404" y="2256680"/>
                    <a:ext cx="212400" cy="6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4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5FE8D868-A731-F24F-8A29-84E274AD020C}"/>
                      </a:ext>
                    </a:extLst>
                  </p14:cNvPr>
                  <p14:cNvContentPartPr/>
                  <p14:nvPr/>
                </p14:nvContentPartPr>
                <p14:xfrm>
                  <a:off x="7625924" y="2176760"/>
                  <a:ext cx="23400" cy="27864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5FE8D868-A731-F24F-8A29-84E274AD020C}"/>
                      </a:ext>
                    </a:extLst>
                  </p:cNvPr>
                  <p:cNvPicPr/>
                  <p:nvPr/>
                </p:nvPicPr>
                <p:blipFill>
                  <a:blip r:embed="rId345"/>
                  <a:stretch>
                    <a:fillRect/>
                  </a:stretch>
                </p:blipFill>
                <p:spPr>
                  <a:xfrm>
                    <a:off x="7610444" y="2161640"/>
                    <a:ext cx="54000" cy="30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6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1723BD40-B4CD-5C4F-9253-A12FA30938CC}"/>
                      </a:ext>
                    </a:extLst>
                  </p14:cNvPr>
                  <p14:cNvContentPartPr/>
                  <p14:nvPr/>
                </p14:nvContentPartPr>
                <p14:xfrm>
                  <a:off x="7708364" y="2251640"/>
                  <a:ext cx="197640" cy="18576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1723BD40-B4CD-5C4F-9253-A12FA30938CC}"/>
                      </a:ext>
                    </a:extLst>
                  </p:cNvPr>
                  <p:cNvPicPr/>
                  <p:nvPr/>
                </p:nvPicPr>
                <p:blipFill>
                  <a:blip r:embed="rId347"/>
                  <a:stretch>
                    <a:fillRect/>
                  </a:stretch>
                </p:blipFill>
                <p:spPr>
                  <a:xfrm>
                    <a:off x="7693244" y="2236160"/>
                    <a:ext cx="227880" cy="216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C7D5E52-C2E2-C342-97CC-AA1C55F7DDEA}"/>
                    </a:ext>
                  </a:extLst>
                </p14:cNvPr>
                <p14:cNvContentPartPr/>
                <p14:nvPr/>
              </p14:nvContentPartPr>
              <p14:xfrm>
                <a:off x="5632060" y="3904222"/>
                <a:ext cx="11880" cy="373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C7D5E52-C2E2-C342-97CC-AA1C55F7DDE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616940" y="3888742"/>
                  <a:ext cx="424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433CA96-237E-4244-9076-097FF0144176}"/>
                    </a:ext>
                  </a:extLst>
                </p14:cNvPr>
                <p14:cNvContentPartPr/>
                <p14:nvPr/>
              </p14:nvContentPartPr>
              <p14:xfrm>
                <a:off x="5652940" y="4022302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433CA96-237E-4244-9076-097FF014417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637820" y="400718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A1E0781-8535-FC48-A47D-A7482EF06F52}"/>
                    </a:ext>
                  </a:extLst>
                </p14:cNvPr>
                <p14:cNvContentPartPr/>
                <p14:nvPr/>
              </p14:nvContentPartPr>
              <p14:xfrm>
                <a:off x="5624140" y="3953902"/>
                <a:ext cx="170640" cy="131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A1E0781-8535-FC48-A47D-A7482EF06F5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608660" y="3938782"/>
                  <a:ext cx="201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7C7C0DD-2CAB-3D4F-B5E4-735C85B747E5}"/>
                    </a:ext>
                  </a:extLst>
                </p14:cNvPr>
                <p14:cNvContentPartPr/>
                <p14:nvPr/>
              </p14:nvContentPartPr>
              <p14:xfrm>
                <a:off x="5877940" y="3980542"/>
                <a:ext cx="17640" cy="90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7C7C0DD-2CAB-3D4F-B5E4-735C85B747E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862820" y="3965422"/>
                  <a:ext cx="48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43FC3B9-D4E4-7E42-AE82-3372DDFDF21A}"/>
                    </a:ext>
                  </a:extLst>
                </p14:cNvPr>
                <p14:cNvContentPartPr/>
                <p14:nvPr/>
              </p14:nvContentPartPr>
              <p14:xfrm>
                <a:off x="5885860" y="3825382"/>
                <a:ext cx="10800" cy="48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43FC3B9-D4E4-7E42-AE82-3372DDFDF21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870740" y="3809902"/>
                  <a:ext cx="41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A856BAF-EC4D-294C-9D2F-74C48EE66E2B}"/>
                    </a:ext>
                  </a:extLst>
                </p14:cNvPr>
                <p14:cNvContentPartPr/>
                <p14:nvPr/>
              </p14:nvContentPartPr>
              <p14:xfrm>
                <a:off x="5962540" y="3953902"/>
                <a:ext cx="82800" cy="151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A856BAF-EC4D-294C-9D2F-74C48EE66E2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947420" y="3938782"/>
                  <a:ext cx="113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F229D2A-BBD8-BF41-8780-F7928C4262B8}"/>
                    </a:ext>
                  </a:extLst>
                </p14:cNvPr>
                <p14:cNvContentPartPr/>
                <p14:nvPr/>
              </p14:nvContentPartPr>
              <p14:xfrm>
                <a:off x="6144700" y="3788302"/>
                <a:ext cx="7200" cy="401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F229D2A-BBD8-BF41-8780-F7928C4262B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129220" y="3772822"/>
                  <a:ext cx="378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26EB54-B504-A447-8F66-76EDF9023F20}"/>
                    </a:ext>
                  </a:extLst>
                </p14:cNvPr>
                <p14:cNvContentPartPr/>
                <p14:nvPr/>
              </p14:nvContentPartPr>
              <p14:xfrm>
                <a:off x="6147940" y="3990982"/>
                <a:ext cx="175320" cy="135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26EB54-B504-A447-8F66-76EDF9023F2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132820" y="3975862"/>
                  <a:ext cx="20592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4B80FF0-D533-EE40-8BEB-EA0FA87BAABB}"/>
              </a:ext>
            </a:extLst>
          </p:cNvPr>
          <p:cNvGrpSpPr/>
          <p:nvPr/>
        </p:nvGrpSpPr>
        <p:grpSpPr>
          <a:xfrm>
            <a:off x="1974600" y="6439040"/>
            <a:ext cx="365760" cy="331920"/>
            <a:chOff x="1974600" y="6439040"/>
            <a:chExt cx="36576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C6CCDF2-2446-204E-83FE-F1FB866F7179}"/>
                    </a:ext>
                  </a:extLst>
                </p14:cNvPr>
                <p14:cNvContentPartPr/>
                <p14:nvPr/>
              </p14:nvContentPartPr>
              <p14:xfrm>
                <a:off x="1974600" y="6439040"/>
                <a:ext cx="150120" cy="331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C6CCDF2-2446-204E-83FE-F1FB866F717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959480" y="6423560"/>
                  <a:ext cx="1803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DFB688A-D19A-094A-A86A-4ED78CD8DB3A}"/>
                    </a:ext>
                  </a:extLst>
                </p14:cNvPr>
                <p14:cNvContentPartPr/>
                <p14:nvPr/>
              </p14:nvContentPartPr>
              <p14:xfrm>
                <a:off x="2135880" y="6537320"/>
                <a:ext cx="204480" cy="191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DFB688A-D19A-094A-A86A-4ED78CD8DB3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120400" y="6522200"/>
                  <a:ext cx="23508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7BAF175-5743-A24C-9CFA-059ACEB13FF4}"/>
              </a:ext>
            </a:extLst>
          </p:cNvPr>
          <p:cNvGrpSpPr/>
          <p:nvPr/>
        </p:nvGrpSpPr>
        <p:grpSpPr>
          <a:xfrm>
            <a:off x="2626200" y="6404120"/>
            <a:ext cx="797040" cy="450360"/>
            <a:chOff x="2626200" y="6404120"/>
            <a:chExt cx="79704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B7ABFFE-48B6-7442-A008-AA13F1EF0D41}"/>
                    </a:ext>
                  </a:extLst>
                </p14:cNvPr>
                <p14:cNvContentPartPr/>
                <p14:nvPr/>
              </p14:nvContentPartPr>
              <p14:xfrm>
                <a:off x="2626200" y="6404120"/>
                <a:ext cx="137160" cy="450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B7ABFFE-48B6-7442-A008-AA13F1EF0D4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611080" y="6389000"/>
                  <a:ext cx="16776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E2F41AA-B06B-734A-A065-C59FFEB93F22}"/>
                    </a:ext>
                  </a:extLst>
                </p14:cNvPr>
                <p14:cNvContentPartPr/>
                <p14:nvPr/>
              </p14:nvContentPartPr>
              <p14:xfrm>
                <a:off x="2748960" y="6406280"/>
                <a:ext cx="198720" cy="36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E2F41AA-B06B-734A-A065-C59FFEB93F2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733840" y="6391160"/>
                  <a:ext cx="228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B045434-865F-0F4F-8DD8-C65AC234E15F}"/>
                    </a:ext>
                  </a:extLst>
                </p14:cNvPr>
                <p14:cNvContentPartPr/>
                <p14:nvPr/>
              </p14:nvContentPartPr>
              <p14:xfrm>
                <a:off x="2736360" y="6543080"/>
                <a:ext cx="183600" cy="30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B045434-865F-0F4F-8DD8-C65AC234E15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721240" y="6527960"/>
                  <a:ext cx="214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BC59E42-AF30-834B-AFBE-A36011C56B2A}"/>
                    </a:ext>
                  </a:extLst>
                </p14:cNvPr>
                <p14:cNvContentPartPr/>
                <p14:nvPr/>
              </p14:nvContentPartPr>
              <p14:xfrm>
                <a:off x="2975400" y="6524720"/>
                <a:ext cx="74520" cy="271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BC59E42-AF30-834B-AFBE-A36011C56B2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959920" y="6509600"/>
                  <a:ext cx="1051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CFCD465-7533-E549-9676-F23622CE43AE}"/>
                    </a:ext>
                  </a:extLst>
                </p14:cNvPr>
                <p14:cNvContentPartPr/>
                <p14:nvPr/>
              </p14:nvContentPartPr>
              <p14:xfrm>
                <a:off x="2990160" y="6534080"/>
                <a:ext cx="172080" cy="212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CFCD465-7533-E549-9676-F23622CE43A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975040" y="6518600"/>
                  <a:ext cx="2023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DD58CE1-A0A1-3C47-9F57-0963BFB0B7B0}"/>
                    </a:ext>
                  </a:extLst>
                </p14:cNvPr>
                <p14:cNvContentPartPr/>
                <p14:nvPr/>
              </p14:nvContentPartPr>
              <p14:xfrm>
                <a:off x="3203640" y="6510680"/>
                <a:ext cx="219600" cy="12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DD58CE1-A0A1-3C47-9F57-0963BFB0B7B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188520" y="6495560"/>
                  <a:ext cx="249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F31B0A3-668A-B444-BF34-2A19DE8A1E51}"/>
                    </a:ext>
                  </a:extLst>
                </p14:cNvPr>
                <p14:cNvContentPartPr/>
                <p14:nvPr/>
              </p14:nvContentPartPr>
              <p14:xfrm>
                <a:off x="3288240" y="6536240"/>
                <a:ext cx="22320" cy="237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F31B0A3-668A-B444-BF34-2A19DE8A1E5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273120" y="6521120"/>
                  <a:ext cx="5292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537AA21-84FC-2840-994B-29C6C260D31F}"/>
              </a:ext>
            </a:extLst>
          </p:cNvPr>
          <p:cNvGrpSpPr/>
          <p:nvPr/>
        </p:nvGrpSpPr>
        <p:grpSpPr>
          <a:xfrm>
            <a:off x="3710520" y="6383240"/>
            <a:ext cx="808560" cy="404640"/>
            <a:chOff x="3710520" y="6383240"/>
            <a:chExt cx="80856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94E1D4F-6D1C-EF4B-BC0F-27A6BCB94F24}"/>
                    </a:ext>
                  </a:extLst>
                </p14:cNvPr>
                <p14:cNvContentPartPr/>
                <p14:nvPr/>
              </p14:nvContentPartPr>
              <p14:xfrm>
                <a:off x="3710520" y="6502760"/>
                <a:ext cx="349560" cy="285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94E1D4F-6D1C-EF4B-BC0F-27A6BCB94F2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695040" y="6487280"/>
                  <a:ext cx="3798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E3C1504-0D58-934A-AD51-80F4A3680470}"/>
                    </a:ext>
                  </a:extLst>
                </p14:cNvPr>
                <p14:cNvContentPartPr/>
                <p14:nvPr/>
              </p14:nvContentPartPr>
              <p14:xfrm>
                <a:off x="3889080" y="6546680"/>
                <a:ext cx="293760" cy="63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E3C1504-0D58-934A-AD51-80F4A368047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873600" y="6531560"/>
                  <a:ext cx="324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CC7B0F4-D4A9-7F4C-B7C5-246AF20E59C5}"/>
                    </a:ext>
                  </a:extLst>
                </p14:cNvPr>
                <p14:cNvContentPartPr/>
                <p14:nvPr/>
              </p14:nvContentPartPr>
              <p14:xfrm>
                <a:off x="4036320" y="6471440"/>
                <a:ext cx="47880" cy="277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CC7B0F4-D4A9-7F4C-B7C5-246AF20E59C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020840" y="6455960"/>
                  <a:ext cx="784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4505352-797C-584D-BD9E-228FE8459281}"/>
                    </a:ext>
                  </a:extLst>
                </p14:cNvPr>
                <p14:cNvContentPartPr/>
                <p14:nvPr/>
              </p14:nvContentPartPr>
              <p14:xfrm>
                <a:off x="4228560" y="6662600"/>
                <a:ext cx="5040" cy="106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4505352-797C-584D-BD9E-228FE845928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213440" y="6647480"/>
                  <a:ext cx="35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50C4309-2113-864F-B954-558A7BA3176D}"/>
                    </a:ext>
                  </a:extLst>
                </p14:cNvPr>
                <p14:cNvContentPartPr/>
                <p14:nvPr/>
              </p14:nvContentPartPr>
              <p14:xfrm>
                <a:off x="4256640" y="6503840"/>
                <a:ext cx="10800" cy="16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50C4309-2113-864F-B954-558A7BA3176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241160" y="6488360"/>
                  <a:ext cx="41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3357D29-A69E-D049-98BF-5D73F4DE9C05}"/>
                    </a:ext>
                  </a:extLst>
                </p14:cNvPr>
                <p14:cNvContentPartPr/>
                <p14:nvPr/>
              </p14:nvContentPartPr>
              <p14:xfrm>
                <a:off x="4389840" y="6435440"/>
                <a:ext cx="24840" cy="278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3357D29-A69E-D049-98BF-5D73F4DE9C0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374720" y="6419960"/>
                  <a:ext cx="550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8503D75-3842-1E46-AAF3-5EAB570B511A}"/>
                    </a:ext>
                  </a:extLst>
                </p14:cNvPr>
                <p14:cNvContentPartPr/>
                <p14:nvPr/>
              </p14:nvContentPartPr>
              <p14:xfrm>
                <a:off x="4482720" y="6383240"/>
                <a:ext cx="36360" cy="339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8503D75-3842-1E46-AAF3-5EAB570B511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467600" y="6368120"/>
                  <a:ext cx="66960" cy="36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82C62FA-CEEC-AC41-92C2-F46D20900683}"/>
              </a:ext>
            </a:extLst>
          </p:cNvPr>
          <p:cNvGrpSpPr/>
          <p:nvPr/>
        </p:nvGrpSpPr>
        <p:grpSpPr>
          <a:xfrm>
            <a:off x="4817880" y="6347240"/>
            <a:ext cx="807480" cy="486360"/>
            <a:chOff x="4817880" y="6347240"/>
            <a:chExt cx="80748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A808092-8472-2F4E-ACB6-631191F8E11D}"/>
                    </a:ext>
                  </a:extLst>
                </p14:cNvPr>
                <p14:cNvContentPartPr/>
                <p14:nvPr/>
              </p14:nvContentPartPr>
              <p14:xfrm>
                <a:off x="4817880" y="6500240"/>
                <a:ext cx="122040" cy="169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A808092-8472-2F4E-ACB6-631191F8E11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802400" y="6485120"/>
                  <a:ext cx="152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B8BAEAB-1B64-2D4C-9621-C5BD19C6F3A1}"/>
                    </a:ext>
                  </a:extLst>
                </p14:cNvPr>
                <p14:cNvContentPartPr/>
                <p14:nvPr/>
              </p14:nvContentPartPr>
              <p14:xfrm>
                <a:off x="5050800" y="6387920"/>
                <a:ext cx="45720" cy="342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B8BAEAB-1B64-2D4C-9621-C5BD19C6F3A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035680" y="6372440"/>
                  <a:ext cx="759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2B66543-5DF1-114C-A2B4-1566AEDBDD7A}"/>
                    </a:ext>
                  </a:extLst>
                </p14:cNvPr>
                <p14:cNvContentPartPr/>
                <p14:nvPr/>
              </p14:nvContentPartPr>
              <p14:xfrm>
                <a:off x="5064840" y="6489800"/>
                <a:ext cx="234720" cy="176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2B66543-5DF1-114C-A2B4-1566AEDBDD7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049360" y="6474680"/>
                  <a:ext cx="264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15A867C-D82A-9342-B320-7B83A2086C5E}"/>
                    </a:ext>
                  </a:extLst>
                </p14:cNvPr>
                <p14:cNvContentPartPr/>
                <p14:nvPr/>
              </p14:nvContentPartPr>
              <p14:xfrm>
                <a:off x="5440680" y="6347240"/>
                <a:ext cx="184680" cy="272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15A867C-D82A-9342-B320-7B83A2086C5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425200" y="6332120"/>
                  <a:ext cx="2152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A2D7282-3786-5A42-9622-BA5A518C758C}"/>
                    </a:ext>
                  </a:extLst>
                </p14:cNvPr>
                <p14:cNvContentPartPr/>
                <p14:nvPr/>
              </p14:nvContentPartPr>
              <p14:xfrm>
                <a:off x="5460120" y="6783200"/>
                <a:ext cx="54720" cy="50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A2D7282-3786-5A42-9622-BA5A518C758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445000" y="6768080"/>
                  <a:ext cx="85320" cy="80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2679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2663" y="123800"/>
            <a:ext cx="8229600" cy="770511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Laser interferometer GW detectors and noises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60"/>
            <a:ext cx="9144000" cy="111826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cs typeface="Tahoma"/>
              </a:rPr>
              <a:t>Who am I: Koji Arai</a:t>
            </a:r>
            <a:br>
              <a:rPr lang="en-US" sz="2800" b="1" dirty="0">
                <a:solidFill>
                  <a:srgbClr val="FFFF00"/>
                </a:solidFill>
                <a:cs typeface="Tahoma"/>
              </a:rPr>
            </a:br>
            <a:r>
              <a:rPr lang="en-US" sz="2800" dirty="0">
                <a:solidFill>
                  <a:schemeClr val="tx1">
                    <a:lumMod val="95000"/>
                  </a:schemeClr>
                </a:solidFill>
                <a:cs typeface="Tahoma"/>
              </a:rPr>
              <a:t>LIGO Scientist - Interferometer Sensing &amp; Control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964A32-2306-8045-963C-2E5E394D2E31}"/>
              </a:ext>
            </a:extLst>
          </p:cNvPr>
          <p:cNvSpPr/>
          <p:nvPr/>
        </p:nvSpPr>
        <p:spPr>
          <a:xfrm>
            <a:off x="704193" y="2448910"/>
            <a:ext cx="7867421" cy="4111005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25B40-BA23-0D4D-981B-3776B074E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27" y="2690681"/>
            <a:ext cx="5626100" cy="33909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899E4BC-3952-0744-8F5E-25D952AB03B6}"/>
              </a:ext>
            </a:extLst>
          </p:cNvPr>
          <p:cNvGrpSpPr/>
          <p:nvPr/>
        </p:nvGrpSpPr>
        <p:grpSpPr>
          <a:xfrm>
            <a:off x="1444105" y="3639966"/>
            <a:ext cx="4160704" cy="3002321"/>
            <a:chOff x="1444105" y="3639966"/>
            <a:chExt cx="4160704" cy="3002321"/>
          </a:xfrm>
        </p:grpSpPr>
        <p:sp>
          <p:nvSpPr>
            <p:cNvPr id="5" name="コンテンツ プレースホルダ 2">
              <a:extLst>
                <a:ext uri="{FF2B5EF4-FFF2-40B4-BE49-F238E27FC236}">
                  <a16:creationId xmlns:a16="http://schemas.microsoft.com/office/drawing/2014/main" id="{552F5679-850A-CB4E-B932-3B55F0A79B5B}"/>
                </a:ext>
              </a:extLst>
            </p:cNvPr>
            <p:cNvSpPr txBox="1">
              <a:spLocks/>
            </p:cNvSpPr>
            <p:nvPr/>
          </p:nvSpPr>
          <p:spPr>
            <a:xfrm>
              <a:off x="1444105" y="3639966"/>
              <a:ext cx="1315399" cy="710246"/>
            </a:xfrm>
            <a:prstGeom prst="rect">
              <a:avLst/>
            </a:prstGeom>
          </p:spPr>
          <p:txBody>
            <a:bodyPr vert="horz" lIns="54864" tIns="91440" rtlCol="0">
              <a:normAutofit/>
            </a:bodyPr>
            <a:lstStyle>
              <a:lvl1pPr marL="438912" indent="-320040" algn="l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80000"/>
                <a:buFont typeface="Wingdings 2"/>
                <a:buChar char=""/>
                <a:defRPr kumimoji="1" sz="3200" kern="1200">
                  <a:solidFill>
                    <a:schemeClr val="tx1"/>
                  </a:solidFill>
                  <a:latin typeface="Tahoma"/>
                  <a:ea typeface="ＤＦＰ太丸ゴシック体"/>
                  <a:cs typeface="+mn-cs"/>
                </a:defRPr>
              </a:lvl1pPr>
              <a:lvl2pPr marL="731520" indent="-27432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/>
                <a:buChar char=""/>
                <a:defRPr kumimoji="1" sz="2800" kern="1200">
                  <a:solidFill>
                    <a:schemeClr val="tx1"/>
                  </a:solidFill>
                  <a:latin typeface="Tahoma"/>
                  <a:ea typeface="ＤＦＰ太丸ゴシック体"/>
                  <a:cs typeface="+mn-cs"/>
                </a:defRPr>
              </a:lvl2pPr>
              <a:lvl3pPr marL="996696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/>
                <a:buChar char="▪"/>
                <a:defRPr kumimoji="1" sz="2400" kern="1200">
                  <a:solidFill>
                    <a:schemeClr val="tx1"/>
                  </a:solidFill>
                  <a:latin typeface="Tahoma"/>
                  <a:ea typeface="ＤＦＰ太丸ゴシック体"/>
                  <a:cs typeface="+mn-cs"/>
                </a:defRPr>
              </a:lvl3pPr>
              <a:lvl4pPr marL="121615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/>
                <a:buChar char="▪"/>
                <a:defRPr kumimoji="1" sz="2000" kern="1200">
                  <a:solidFill>
                    <a:schemeClr val="tx1"/>
                  </a:solidFill>
                  <a:latin typeface="Tahoma"/>
                  <a:ea typeface="ＤＦＰ太丸ゴシック体"/>
                  <a:cs typeface="+mn-cs"/>
                </a:defRPr>
              </a:lvl4pPr>
              <a:lvl5pPr marL="1426464" indent="-182880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Wingdings 3"/>
                <a:buChar char=""/>
                <a:defRPr kumimoji="1" lang="en-US" sz="2000" kern="1200" smtClean="0">
                  <a:solidFill>
                    <a:schemeClr val="tx1"/>
                  </a:solidFill>
                  <a:latin typeface="Tahoma"/>
                  <a:ea typeface="ＤＦＰ太丸ゴシック体"/>
                  <a:cs typeface="+mn-cs"/>
                </a:defRPr>
              </a:lvl5pPr>
              <a:lvl6pPr marL="1627632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100000"/>
                <a:buFont typeface="Wingdings 2"/>
                <a:buChar char="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Wingdings 2"/>
                <a:buChar char="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31136" indent="-18288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 pitchFamily="18" charset="2"/>
                <a:buChar char=""/>
                <a:defRPr kumimoji="1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8872" indent="0">
                <a:buFont typeface="Wingdings 2"/>
                <a:buNone/>
              </a:pPr>
              <a:r>
                <a:rPr lang="en-US" sz="2400" b="1" dirty="0">
                  <a:solidFill>
                    <a:srgbClr val="FF6600"/>
                  </a:solidFill>
                  <a:latin typeface="+mj-lt"/>
                </a:rPr>
                <a:t>Optics</a:t>
              </a:r>
            </a:p>
          </p:txBody>
        </p:sp>
        <p:sp>
          <p:nvSpPr>
            <p:cNvPr id="8" name="コンテンツ プレースホルダ 2">
              <a:extLst>
                <a:ext uri="{FF2B5EF4-FFF2-40B4-BE49-F238E27FC236}">
                  <a16:creationId xmlns:a16="http://schemas.microsoft.com/office/drawing/2014/main" id="{352D7402-8770-E74D-88CE-C132C9A05035}"/>
                </a:ext>
              </a:extLst>
            </p:cNvPr>
            <p:cNvSpPr txBox="1">
              <a:spLocks/>
            </p:cNvSpPr>
            <p:nvPr/>
          </p:nvSpPr>
          <p:spPr>
            <a:xfrm>
              <a:off x="3352473" y="3675885"/>
              <a:ext cx="2252336" cy="710246"/>
            </a:xfrm>
            <a:prstGeom prst="rect">
              <a:avLst/>
            </a:prstGeom>
          </p:spPr>
          <p:txBody>
            <a:bodyPr vert="horz" lIns="54864" tIns="91440" rtlCol="0">
              <a:normAutofit/>
            </a:bodyPr>
            <a:lstStyle>
              <a:lvl1pPr marL="438912" indent="-320040" algn="l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80000"/>
                <a:buFont typeface="Wingdings 2"/>
                <a:buChar char=""/>
                <a:defRPr kumimoji="1" sz="3200" kern="1200">
                  <a:solidFill>
                    <a:schemeClr val="tx1"/>
                  </a:solidFill>
                  <a:latin typeface="Tahoma"/>
                  <a:ea typeface="ＤＦＰ太丸ゴシック体"/>
                  <a:cs typeface="+mn-cs"/>
                </a:defRPr>
              </a:lvl1pPr>
              <a:lvl2pPr marL="731520" indent="-27432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/>
                <a:buChar char=""/>
                <a:defRPr kumimoji="1" sz="2800" kern="1200">
                  <a:solidFill>
                    <a:schemeClr val="tx1"/>
                  </a:solidFill>
                  <a:latin typeface="Tahoma"/>
                  <a:ea typeface="ＤＦＰ太丸ゴシック体"/>
                  <a:cs typeface="+mn-cs"/>
                </a:defRPr>
              </a:lvl2pPr>
              <a:lvl3pPr marL="996696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/>
                <a:buChar char="▪"/>
                <a:defRPr kumimoji="1" sz="2400" kern="1200">
                  <a:solidFill>
                    <a:schemeClr val="tx1"/>
                  </a:solidFill>
                  <a:latin typeface="Tahoma"/>
                  <a:ea typeface="ＤＦＰ太丸ゴシック体"/>
                  <a:cs typeface="+mn-cs"/>
                </a:defRPr>
              </a:lvl3pPr>
              <a:lvl4pPr marL="121615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/>
                <a:buChar char="▪"/>
                <a:defRPr kumimoji="1" sz="2000" kern="1200">
                  <a:solidFill>
                    <a:schemeClr val="tx1"/>
                  </a:solidFill>
                  <a:latin typeface="Tahoma"/>
                  <a:ea typeface="ＤＦＰ太丸ゴシック体"/>
                  <a:cs typeface="+mn-cs"/>
                </a:defRPr>
              </a:lvl4pPr>
              <a:lvl5pPr marL="1426464" indent="-182880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Wingdings 3"/>
                <a:buChar char=""/>
                <a:defRPr kumimoji="1" lang="en-US" sz="2000" kern="1200" smtClean="0">
                  <a:solidFill>
                    <a:schemeClr val="tx1"/>
                  </a:solidFill>
                  <a:latin typeface="Tahoma"/>
                  <a:ea typeface="ＤＦＰ太丸ゴシック体"/>
                  <a:cs typeface="+mn-cs"/>
                </a:defRPr>
              </a:lvl5pPr>
              <a:lvl6pPr marL="1627632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100000"/>
                <a:buFont typeface="Wingdings 2"/>
                <a:buChar char="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Wingdings 2"/>
                <a:buChar char="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31136" indent="-18288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 pitchFamily="18" charset="2"/>
                <a:buChar char=""/>
                <a:defRPr kumimoji="1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8872" indent="0">
                <a:buFont typeface="Wingdings 2"/>
                <a:buNone/>
              </a:pPr>
              <a:r>
                <a:rPr lang="en-US" sz="2400" b="1" dirty="0">
                  <a:solidFill>
                    <a:schemeClr val="accent4"/>
                  </a:solidFill>
                  <a:latin typeface="+mj-lt"/>
                </a:rPr>
                <a:t>Mechanics</a:t>
              </a:r>
            </a:p>
          </p:txBody>
        </p:sp>
        <p:sp>
          <p:nvSpPr>
            <p:cNvPr id="10" name="コンテンツ プレースホルダ 2">
              <a:extLst>
                <a:ext uri="{FF2B5EF4-FFF2-40B4-BE49-F238E27FC236}">
                  <a16:creationId xmlns:a16="http://schemas.microsoft.com/office/drawing/2014/main" id="{A2326878-36E3-6949-A22A-3F2558C53DD9}"/>
                </a:ext>
              </a:extLst>
            </p:cNvPr>
            <p:cNvSpPr txBox="1">
              <a:spLocks/>
            </p:cNvSpPr>
            <p:nvPr/>
          </p:nvSpPr>
          <p:spPr>
            <a:xfrm>
              <a:off x="2465677" y="5932041"/>
              <a:ext cx="2172226" cy="710246"/>
            </a:xfrm>
            <a:prstGeom prst="rect">
              <a:avLst/>
            </a:prstGeom>
          </p:spPr>
          <p:txBody>
            <a:bodyPr vert="horz" lIns="54864" tIns="91440" rtlCol="0">
              <a:normAutofit/>
            </a:bodyPr>
            <a:lstStyle>
              <a:lvl1pPr marL="438912" indent="-320040" algn="l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80000"/>
                <a:buFont typeface="Wingdings 2"/>
                <a:buChar char=""/>
                <a:defRPr kumimoji="1" sz="3200" kern="1200">
                  <a:solidFill>
                    <a:schemeClr val="tx1"/>
                  </a:solidFill>
                  <a:latin typeface="Tahoma"/>
                  <a:ea typeface="ＤＦＰ太丸ゴシック体"/>
                  <a:cs typeface="+mn-cs"/>
                </a:defRPr>
              </a:lvl1pPr>
              <a:lvl2pPr marL="731520" indent="-27432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/>
                <a:buChar char=""/>
                <a:defRPr kumimoji="1" sz="2800" kern="1200">
                  <a:solidFill>
                    <a:schemeClr val="tx1"/>
                  </a:solidFill>
                  <a:latin typeface="Tahoma"/>
                  <a:ea typeface="ＤＦＰ太丸ゴシック体"/>
                  <a:cs typeface="+mn-cs"/>
                </a:defRPr>
              </a:lvl2pPr>
              <a:lvl3pPr marL="996696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/>
                <a:buChar char="▪"/>
                <a:defRPr kumimoji="1" sz="2400" kern="1200">
                  <a:solidFill>
                    <a:schemeClr val="tx1"/>
                  </a:solidFill>
                  <a:latin typeface="Tahoma"/>
                  <a:ea typeface="ＤＦＰ太丸ゴシック体"/>
                  <a:cs typeface="+mn-cs"/>
                </a:defRPr>
              </a:lvl3pPr>
              <a:lvl4pPr marL="121615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/>
                <a:buChar char="▪"/>
                <a:defRPr kumimoji="1" sz="2000" kern="1200">
                  <a:solidFill>
                    <a:schemeClr val="tx1"/>
                  </a:solidFill>
                  <a:latin typeface="Tahoma"/>
                  <a:ea typeface="ＤＦＰ太丸ゴシック体"/>
                  <a:cs typeface="+mn-cs"/>
                </a:defRPr>
              </a:lvl4pPr>
              <a:lvl5pPr marL="1426464" indent="-182880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Wingdings 3"/>
                <a:buChar char=""/>
                <a:defRPr kumimoji="1" lang="en-US" sz="2000" kern="1200" smtClean="0">
                  <a:solidFill>
                    <a:schemeClr val="tx1"/>
                  </a:solidFill>
                  <a:latin typeface="Tahoma"/>
                  <a:ea typeface="ＤＦＰ太丸ゴシック体"/>
                  <a:cs typeface="+mn-cs"/>
                </a:defRPr>
              </a:lvl5pPr>
              <a:lvl6pPr marL="1627632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100000"/>
                <a:buFont typeface="Wingdings 2"/>
                <a:buChar char="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Wingdings 2"/>
                <a:buChar char="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31136" indent="-18288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 pitchFamily="18" charset="2"/>
                <a:buChar char=""/>
                <a:defRPr kumimoji="1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8872" indent="0">
                <a:buFont typeface="Wingdings 2"/>
                <a:buNone/>
              </a:pPr>
              <a:r>
                <a:rPr lang="en-US" sz="2400" b="1" dirty="0">
                  <a:solidFill>
                    <a:srgbClr val="0000FF"/>
                  </a:solidFill>
                  <a:latin typeface="+mj-lt"/>
                </a:rPr>
                <a:t>Electronics</a:t>
              </a:r>
            </a:p>
          </p:txBody>
        </p:sp>
      </p:grpSp>
      <p:sp>
        <p:nvSpPr>
          <p:cNvPr id="9" name="コンテンツ プレースホルダ 2">
            <a:extLst>
              <a:ext uri="{FF2B5EF4-FFF2-40B4-BE49-F238E27FC236}">
                <a16:creationId xmlns:a16="http://schemas.microsoft.com/office/drawing/2014/main" id="{44655DE2-CA34-BA47-A1AD-1165988DDBCE}"/>
              </a:ext>
            </a:extLst>
          </p:cNvPr>
          <p:cNvSpPr txBox="1">
            <a:spLocks/>
          </p:cNvSpPr>
          <p:nvPr/>
        </p:nvSpPr>
        <p:spPr>
          <a:xfrm>
            <a:off x="3352473" y="2997357"/>
            <a:ext cx="1747156" cy="7608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 algn="ctr">
              <a:buFont typeface="Wingdings 2"/>
              <a:buNone/>
            </a:pPr>
            <a:r>
              <a:rPr lang="en-US" sz="1800" b="1" dirty="0">
                <a:latin typeface="+mj-lt"/>
              </a:rPr>
              <a:t>Displacement</a:t>
            </a:r>
          </a:p>
          <a:p>
            <a:pPr marL="118872" indent="0" algn="ctr">
              <a:buFont typeface="Wingdings 2"/>
              <a:buNone/>
            </a:pPr>
            <a:r>
              <a:rPr lang="en-US" sz="1800" b="1" dirty="0">
                <a:latin typeface="+mj-lt"/>
              </a:rPr>
              <a:t>noise</a:t>
            </a:r>
          </a:p>
        </p:txBody>
      </p:sp>
      <p:sp>
        <p:nvSpPr>
          <p:cNvPr id="11" name="コンテンツ プレースホルダ 2">
            <a:extLst>
              <a:ext uri="{FF2B5EF4-FFF2-40B4-BE49-F238E27FC236}">
                <a16:creationId xmlns:a16="http://schemas.microsoft.com/office/drawing/2014/main" id="{39436529-D92E-FB45-A094-6D9C00A9057E}"/>
              </a:ext>
            </a:extLst>
          </p:cNvPr>
          <p:cNvSpPr txBox="1">
            <a:spLocks/>
          </p:cNvSpPr>
          <p:nvPr/>
        </p:nvSpPr>
        <p:spPr>
          <a:xfrm>
            <a:off x="1486944" y="2914999"/>
            <a:ext cx="1165721" cy="760886"/>
          </a:xfrm>
          <a:prstGeom prst="rect">
            <a:avLst/>
          </a:prstGeom>
          <a:solidFill>
            <a:srgbClr val="C00000"/>
          </a:solidFill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 algn="ctr">
              <a:buFont typeface="Wingdings 2"/>
              <a:buNone/>
            </a:pPr>
            <a:r>
              <a:rPr lang="en-US" sz="1800" b="1" dirty="0">
                <a:latin typeface="+mj-lt"/>
              </a:rPr>
              <a:t>Optical</a:t>
            </a:r>
          </a:p>
          <a:p>
            <a:pPr marL="118872" indent="0" algn="ctr">
              <a:buFont typeface="Wingdings 2"/>
              <a:buNone/>
            </a:pPr>
            <a:r>
              <a:rPr lang="en-US" sz="1800" b="1" dirty="0">
                <a:latin typeface="+mj-lt"/>
              </a:rPr>
              <a:t>noise</a:t>
            </a:r>
          </a:p>
        </p:txBody>
      </p:sp>
      <p:sp>
        <p:nvSpPr>
          <p:cNvPr id="13" name="コンテンツ プレースホルダ 2">
            <a:extLst>
              <a:ext uri="{FF2B5EF4-FFF2-40B4-BE49-F238E27FC236}">
                <a16:creationId xmlns:a16="http://schemas.microsoft.com/office/drawing/2014/main" id="{7BDF8361-ADAA-534C-A051-2454EEBE8203}"/>
              </a:ext>
            </a:extLst>
          </p:cNvPr>
          <p:cNvSpPr txBox="1">
            <a:spLocks/>
          </p:cNvSpPr>
          <p:nvPr/>
        </p:nvSpPr>
        <p:spPr>
          <a:xfrm>
            <a:off x="4242771" y="6017787"/>
            <a:ext cx="2091161" cy="51338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 algn="ctr">
              <a:buFont typeface="Wingdings 2"/>
              <a:buNone/>
            </a:pPr>
            <a:r>
              <a:rPr lang="en-US" sz="1800" b="1" dirty="0">
                <a:latin typeface="+mj-lt"/>
              </a:rPr>
              <a:t>Electrical noise</a:t>
            </a:r>
          </a:p>
        </p:txBody>
      </p:sp>
      <p:sp>
        <p:nvSpPr>
          <p:cNvPr id="14" name="コンテンツ プレースホルダ 2">
            <a:extLst>
              <a:ext uri="{FF2B5EF4-FFF2-40B4-BE49-F238E27FC236}">
                <a16:creationId xmlns:a16="http://schemas.microsoft.com/office/drawing/2014/main" id="{B8B75B06-796F-D342-981A-D21FEACEBFC6}"/>
              </a:ext>
            </a:extLst>
          </p:cNvPr>
          <p:cNvSpPr txBox="1">
            <a:spLocks/>
          </p:cNvSpPr>
          <p:nvPr/>
        </p:nvSpPr>
        <p:spPr>
          <a:xfrm>
            <a:off x="0" y="1783634"/>
            <a:ext cx="9144000" cy="60558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Corbel"/>
                <a:ea typeface="ＤＦＰ太丸ゴシック体"/>
                <a:cs typeface="Corbel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Corbel"/>
                <a:ea typeface="ＤＦＰ太丸ゴシック体"/>
                <a:cs typeface="Corbel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Corbel"/>
                <a:ea typeface="ＤＦＰ太丸ゴシック体"/>
                <a:cs typeface="Corbel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Corbel"/>
                <a:ea typeface="ＤＦＰ太丸ゴシック体"/>
                <a:cs typeface="Corbel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Corbel"/>
                <a:ea typeface="ＤＦＰ太丸ゴシック体"/>
                <a:cs typeface="Corbel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dirty="0">
                <a:solidFill>
                  <a:srgbClr val="FFFF00"/>
                </a:solidFill>
                <a:cs typeface="Tahoma"/>
              </a:rPr>
              <a:t>My view of a laser interferometer GW detector</a:t>
            </a:r>
            <a:endParaRPr lang="en-US" sz="2800" dirty="0">
              <a:solidFill>
                <a:schemeClr val="tx1">
                  <a:lumMod val="95000"/>
                </a:schemeClr>
              </a:solidFill>
              <a:cs typeface="Tahom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F826D-F43B-BF48-816F-ADD5139A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z="2800" smtClean="0">
                <a:latin typeface="+mn-lt"/>
              </a:rPr>
              <a:pPr/>
              <a:t>2</a:t>
            </a:fld>
            <a:endParaRPr lang="ja-JP" altLang="en-US" sz="2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142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  <a:noFill/>
        </p:spPr>
        <p:txBody>
          <a:bodyPr/>
          <a:lstStyle/>
          <a:p>
            <a:r>
              <a:rPr lang="en-US" altLang="ja-JP" dirty="0"/>
              <a:t>Method 2: Transfer Function Approach</a:t>
            </a:r>
            <a:endParaRPr lang="ja-JP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FB1CF7-7019-164F-9D16-DECA63F529EC}"/>
                  </a:ext>
                </a:extLst>
              </p14:cNvPr>
              <p14:cNvContentPartPr/>
              <p14:nvPr/>
            </p14:nvContentPartPr>
            <p14:xfrm>
              <a:off x="4864029" y="1943053"/>
              <a:ext cx="433080" cy="268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FB1CF7-7019-164F-9D16-DECA63F529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6469" y="1935493"/>
                <a:ext cx="448200" cy="28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3" name="Group 432">
            <a:extLst>
              <a:ext uri="{FF2B5EF4-FFF2-40B4-BE49-F238E27FC236}">
                <a16:creationId xmlns:a16="http://schemas.microsoft.com/office/drawing/2014/main" id="{2EE2EAD1-A165-5B4B-97E9-FFB0DBD52479}"/>
              </a:ext>
            </a:extLst>
          </p:cNvPr>
          <p:cNvGrpSpPr/>
          <p:nvPr/>
        </p:nvGrpSpPr>
        <p:grpSpPr>
          <a:xfrm>
            <a:off x="8686516" y="4551973"/>
            <a:ext cx="330840" cy="354240"/>
            <a:chOff x="8686516" y="4551973"/>
            <a:chExt cx="33084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34094087-291C-2D41-B24F-BF9AF2CE1235}"/>
                    </a:ext>
                  </a:extLst>
                </p14:cNvPr>
                <p14:cNvContentPartPr/>
                <p14:nvPr/>
              </p14:nvContentPartPr>
              <p14:xfrm>
                <a:off x="8686516" y="4551973"/>
                <a:ext cx="116640" cy="30888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34094087-291C-2D41-B24F-BF9AF2CE123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678956" y="4544413"/>
                  <a:ext cx="1317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AFC7C910-3D79-684E-A0EB-79E7ADE21A47}"/>
                    </a:ext>
                  </a:extLst>
                </p14:cNvPr>
                <p14:cNvContentPartPr/>
                <p14:nvPr/>
              </p14:nvContentPartPr>
              <p14:xfrm>
                <a:off x="8754556" y="4569613"/>
                <a:ext cx="262800" cy="3366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AFC7C910-3D79-684E-A0EB-79E7ADE21A4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746996" y="4562053"/>
                  <a:ext cx="277920" cy="35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9E5A206E-1FBD-984F-B290-E805C63DC478}"/>
              </a:ext>
            </a:extLst>
          </p:cNvPr>
          <p:cNvGrpSpPr/>
          <p:nvPr/>
        </p:nvGrpSpPr>
        <p:grpSpPr>
          <a:xfrm>
            <a:off x="6790396" y="4482853"/>
            <a:ext cx="1704240" cy="546120"/>
            <a:chOff x="6790396" y="4482853"/>
            <a:chExt cx="1704240" cy="5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30B32B89-3A30-5048-B58B-A29A9D358184}"/>
                    </a:ext>
                  </a:extLst>
                </p14:cNvPr>
                <p14:cNvContentPartPr/>
                <p14:nvPr/>
              </p14:nvContentPartPr>
              <p14:xfrm>
                <a:off x="6790396" y="4517053"/>
                <a:ext cx="30960" cy="3376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30B32B89-3A30-5048-B58B-A29A9D35818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782836" y="4509493"/>
                  <a:ext cx="460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06F8F498-B9DC-9B46-A7A7-D902DE5FC882}"/>
                    </a:ext>
                  </a:extLst>
                </p14:cNvPr>
                <p14:cNvContentPartPr/>
                <p14:nvPr/>
              </p14:nvContentPartPr>
              <p14:xfrm>
                <a:off x="6817756" y="4617853"/>
                <a:ext cx="115560" cy="18036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06F8F498-B9DC-9B46-A7A7-D902DE5FC88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810196" y="4610293"/>
                  <a:ext cx="130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8991B9CB-565E-2F41-B09E-ABD583AAF19D}"/>
                    </a:ext>
                  </a:extLst>
                </p14:cNvPr>
                <p14:cNvContentPartPr/>
                <p14:nvPr/>
              </p14:nvContentPartPr>
              <p14:xfrm>
                <a:off x="6938716" y="4705693"/>
                <a:ext cx="113400" cy="1026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8991B9CB-565E-2F41-B09E-ABD583AAF19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931156" y="4698133"/>
                  <a:ext cx="128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94D2B2AD-05C5-F647-BD0F-378B6526FC4B}"/>
                    </a:ext>
                  </a:extLst>
                </p14:cNvPr>
                <p14:cNvContentPartPr/>
                <p14:nvPr/>
              </p14:nvContentPartPr>
              <p14:xfrm>
                <a:off x="7033036" y="4707853"/>
                <a:ext cx="118080" cy="11124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94D2B2AD-05C5-F647-BD0F-378B6526FC4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025476" y="4700293"/>
                  <a:ext cx="132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FD30A706-667B-B845-86FE-D12EB7496735}"/>
                    </a:ext>
                  </a:extLst>
                </p14:cNvPr>
                <p14:cNvContentPartPr/>
                <p14:nvPr/>
              </p14:nvContentPartPr>
              <p14:xfrm>
                <a:off x="7153996" y="4700293"/>
                <a:ext cx="385920" cy="13644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FD30A706-667B-B845-86FE-D12EB749673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146436" y="4692733"/>
                  <a:ext cx="401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A017CAAD-AA82-2843-B854-E469E8CC091C}"/>
                    </a:ext>
                  </a:extLst>
                </p14:cNvPr>
                <p14:cNvContentPartPr/>
                <p14:nvPr/>
              </p14:nvContentPartPr>
              <p14:xfrm>
                <a:off x="7512916" y="4717933"/>
                <a:ext cx="81720" cy="15732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A017CAAD-AA82-2843-B854-E469E8CC091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505716" y="4710373"/>
                  <a:ext cx="96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5E0F800D-86D9-A54B-AC6C-3E0EA6DF92BE}"/>
                    </a:ext>
                  </a:extLst>
                </p14:cNvPr>
                <p14:cNvContentPartPr/>
                <p14:nvPr/>
              </p14:nvContentPartPr>
              <p14:xfrm>
                <a:off x="7631716" y="4711453"/>
                <a:ext cx="79560" cy="1368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5E0F800D-86D9-A54B-AC6C-3E0EA6DF92B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624156" y="4703893"/>
                  <a:ext cx="94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CC02E037-BD1A-804F-BBF5-4010732A14A9}"/>
                    </a:ext>
                  </a:extLst>
                </p14:cNvPr>
                <p14:cNvContentPartPr/>
                <p14:nvPr/>
              </p14:nvContentPartPr>
              <p14:xfrm>
                <a:off x="7818556" y="4482853"/>
                <a:ext cx="69480" cy="34416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CC02E037-BD1A-804F-BBF5-4010732A14A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810996" y="4475293"/>
                  <a:ext cx="846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014A7EE2-58E3-D843-A5B4-EE63F42C0F45}"/>
                    </a:ext>
                  </a:extLst>
                </p14:cNvPr>
                <p14:cNvContentPartPr/>
                <p14:nvPr/>
              </p14:nvContentPartPr>
              <p14:xfrm>
                <a:off x="7820716" y="4581493"/>
                <a:ext cx="140040" cy="13536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014A7EE2-58E3-D843-A5B4-EE63F42C0F4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813156" y="4574293"/>
                  <a:ext cx="154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39AA818A-E8BE-7642-BDF8-F8E14C70DD13}"/>
                    </a:ext>
                  </a:extLst>
                </p14:cNvPr>
                <p14:cNvContentPartPr/>
                <p14:nvPr/>
              </p14:nvContentPartPr>
              <p14:xfrm>
                <a:off x="7951396" y="4671853"/>
                <a:ext cx="77400" cy="14760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39AA818A-E8BE-7642-BDF8-F8E14C70DD1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943836" y="4664293"/>
                  <a:ext cx="92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C2F8A07B-39A1-1440-92AC-CDB0D5C797DF}"/>
                    </a:ext>
                  </a:extLst>
                </p14:cNvPr>
                <p14:cNvContentPartPr/>
                <p14:nvPr/>
              </p14:nvContentPartPr>
              <p14:xfrm>
                <a:off x="8051476" y="4683733"/>
                <a:ext cx="78480" cy="13536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C2F8A07B-39A1-1440-92AC-CDB0D5C797D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043916" y="4676173"/>
                  <a:ext cx="93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F3C8491B-13DF-144F-AC65-843C573F050E}"/>
                    </a:ext>
                  </a:extLst>
                </p14:cNvPr>
                <p14:cNvContentPartPr/>
                <p14:nvPr/>
              </p14:nvContentPartPr>
              <p14:xfrm>
                <a:off x="8189716" y="4694893"/>
                <a:ext cx="81720" cy="1375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F3C8491B-13DF-144F-AC65-843C573F050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182156" y="4687333"/>
                  <a:ext cx="96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CBA89B72-6AD9-9641-A2C9-5067B3C27E83}"/>
                    </a:ext>
                  </a:extLst>
                </p14:cNvPr>
                <p14:cNvContentPartPr/>
                <p14:nvPr/>
              </p14:nvContentPartPr>
              <p14:xfrm>
                <a:off x="8321476" y="4699213"/>
                <a:ext cx="14760" cy="13428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CBA89B72-6AD9-9641-A2C9-5067B3C27E8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313916" y="4691653"/>
                  <a:ext cx="29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EC4E3895-4E6E-684F-B128-EFEC922ED4E2}"/>
                    </a:ext>
                  </a:extLst>
                </p14:cNvPr>
                <p14:cNvContentPartPr/>
                <p14:nvPr/>
              </p14:nvContentPartPr>
              <p14:xfrm>
                <a:off x="8357836" y="4580413"/>
                <a:ext cx="22320" cy="475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EC4E3895-4E6E-684F-B128-EFEC922ED4E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350276" y="4573213"/>
                  <a:ext cx="37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7F0DBDB2-FD36-7843-8219-2F563922CACF}"/>
                    </a:ext>
                  </a:extLst>
                </p14:cNvPr>
                <p14:cNvContentPartPr/>
                <p14:nvPr/>
              </p14:nvContentPartPr>
              <p14:xfrm>
                <a:off x="8390956" y="4656733"/>
                <a:ext cx="103680" cy="37224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7F0DBDB2-FD36-7843-8219-2F563922CAC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383396" y="4649173"/>
                  <a:ext cx="1188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F0F471B3-59DC-C94A-A4D5-3FE9903581F1}"/>
                    </a:ext>
                  </a:extLst>
                </p14:cNvPr>
                <p14:cNvContentPartPr/>
                <p14:nvPr/>
              </p14:nvContentPartPr>
              <p14:xfrm>
                <a:off x="8072356" y="4563133"/>
                <a:ext cx="29880" cy="4104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F0F471B3-59DC-C94A-A4D5-3FE9903581F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064796" y="4555573"/>
                  <a:ext cx="45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0733C38A-DECA-2048-94AB-F351F466F1ED}"/>
                    </a:ext>
                  </a:extLst>
                </p14:cNvPr>
                <p14:cNvContentPartPr/>
                <p14:nvPr/>
              </p14:nvContentPartPr>
              <p14:xfrm>
                <a:off x="8073436" y="4585093"/>
                <a:ext cx="360" cy="3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0733C38A-DECA-2048-94AB-F351F466F1E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065876" y="4577533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2A765964-C1FE-604D-B880-8F4E82667EE3}"/>
              </a:ext>
            </a:extLst>
          </p:cNvPr>
          <p:cNvGrpSpPr/>
          <p:nvPr/>
        </p:nvGrpSpPr>
        <p:grpSpPr>
          <a:xfrm>
            <a:off x="551630" y="6216613"/>
            <a:ext cx="3789360" cy="606960"/>
            <a:chOff x="551630" y="6216613"/>
            <a:chExt cx="3789360" cy="606960"/>
          </a:xfrm>
        </p:grpSpPr>
        <p:grpSp>
          <p:nvGrpSpPr>
            <p:cNvPr id="537" name="Group 536">
              <a:extLst>
                <a:ext uri="{FF2B5EF4-FFF2-40B4-BE49-F238E27FC236}">
                  <a16:creationId xmlns:a16="http://schemas.microsoft.com/office/drawing/2014/main" id="{566868D2-A0E6-EA4B-8E6A-F7F3D3E8F5DC}"/>
                </a:ext>
              </a:extLst>
            </p:cNvPr>
            <p:cNvGrpSpPr/>
            <p:nvPr/>
          </p:nvGrpSpPr>
          <p:grpSpPr>
            <a:xfrm>
              <a:off x="551630" y="6254053"/>
              <a:ext cx="1862280" cy="569520"/>
              <a:chOff x="3208036" y="6337213"/>
              <a:chExt cx="1862280" cy="56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59">
                <p14:nvContentPartPr>
                  <p14:cNvPr id="528" name="Ink 527">
                    <a:extLst>
                      <a:ext uri="{FF2B5EF4-FFF2-40B4-BE49-F238E27FC236}">
                        <a16:creationId xmlns:a16="http://schemas.microsoft.com/office/drawing/2014/main" id="{E0103DF7-4F8D-8E4E-8339-A445A04FF5B7}"/>
                      </a:ext>
                    </a:extLst>
                  </p14:cNvPr>
                  <p14:cNvContentPartPr/>
                  <p14:nvPr/>
                </p14:nvContentPartPr>
                <p14:xfrm>
                  <a:off x="3208036" y="6607213"/>
                  <a:ext cx="28800" cy="34560"/>
                </p14:xfrm>
              </p:contentPart>
            </mc:Choice>
            <mc:Fallback xmlns="">
              <p:pic>
                <p:nvPicPr>
                  <p:cNvPr id="528" name="Ink 527">
                    <a:extLst>
                      <a:ext uri="{FF2B5EF4-FFF2-40B4-BE49-F238E27FC236}">
                        <a16:creationId xmlns:a16="http://schemas.microsoft.com/office/drawing/2014/main" id="{E0103DF7-4F8D-8E4E-8339-A445A04FF5B7}"/>
                      </a:ext>
                    </a:extLst>
                  </p:cNvPr>
                  <p:cNvPicPr/>
                  <p:nvPr/>
                </p:nvPicPr>
                <p:blipFill>
                  <a:blip r:embed="rId621"/>
                  <a:stretch>
                    <a:fillRect/>
                  </a:stretch>
                </p:blipFill>
                <p:spPr>
                  <a:xfrm>
                    <a:off x="3192556" y="6592093"/>
                    <a:ext cx="59400" cy="6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2">
                <p14:nvContentPartPr>
                  <p14:cNvPr id="529" name="Ink 528">
                    <a:extLst>
                      <a:ext uri="{FF2B5EF4-FFF2-40B4-BE49-F238E27FC236}">
                        <a16:creationId xmlns:a16="http://schemas.microsoft.com/office/drawing/2014/main" id="{322176BA-DE55-284F-A74B-924ADC687FAD}"/>
                      </a:ext>
                    </a:extLst>
                  </p14:cNvPr>
                  <p14:cNvContentPartPr/>
                  <p14:nvPr/>
                </p14:nvContentPartPr>
                <p14:xfrm>
                  <a:off x="3209116" y="6565813"/>
                  <a:ext cx="182880" cy="179280"/>
                </p14:xfrm>
              </p:contentPart>
            </mc:Choice>
            <mc:Fallback xmlns="">
              <p:pic>
                <p:nvPicPr>
                  <p:cNvPr id="529" name="Ink 528">
                    <a:extLst>
                      <a:ext uri="{FF2B5EF4-FFF2-40B4-BE49-F238E27FC236}">
                        <a16:creationId xmlns:a16="http://schemas.microsoft.com/office/drawing/2014/main" id="{322176BA-DE55-284F-A74B-924ADC687FAD}"/>
                      </a:ext>
                    </a:extLst>
                  </p:cNvPr>
                  <p:cNvPicPr/>
                  <p:nvPr/>
                </p:nvPicPr>
                <p:blipFill>
                  <a:blip r:embed="rId623"/>
                  <a:stretch>
                    <a:fillRect/>
                  </a:stretch>
                </p:blipFill>
                <p:spPr>
                  <a:xfrm>
                    <a:off x="3193636" y="6550333"/>
                    <a:ext cx="213120" cy="20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4">
                <p14:nvContentPartPr>
                  <p14:cNvPr id="530" name="Ink 529">
                    <a:extLst>
                      <a:ext uri="{FF2B5EF4-FFF2-40B4-BE49-F238E27FC236}">
                        <a16:creationId xmlns:a16="http://schemas.microsoft.com/office/drawing/2014/main" id="{FA7FAC86-D48B-EE4A-881B-7819AC2CC3DF}"/>
                      </a:ext>
                    </a:extLst>
                  </p14:cNvPr>
                  <p14:cNvContentPartPr/>
                  <p14:nvPr/>
                </p14:nvContentPartPr>
                <p14:xfrm>
                  <a:off x="3327556" y="6365653"/>
                  <a:ext cx="54360" cy="60840"/>
                </p14:xfrm>
              </p:contentPart>
            </mc:Choice>
            <mc:Fallback xmlns="">
              <p:pic>
                <p:nvPicPr>
                  <p:cNvPr id="530" name="Ink 529">
                    <a:extLst>
                      <a:ext uri="{FF2B5EF4-FFF2-40B4-BE49-F238E27FC236}">
                        <a16:creationId xmlns:a16="http://schemas.microsoft.com/office/drawing/2014/main" id="{FA7FAC86-D48B-EE4A-881B-7819AC2CC3DF}"/>
                      </a:ext>
                    </a:extLst>
                  </p:cNvPr>
                  <p:cNvPicPr/>
                  <p:nvPr/>
                </p:nvPicPr>
                <p:blipFill>
                  <a:blip r:embed="rId625"/>
                  <a:stretch>
                    <a:fillRect/>
                  </a:stretch>
                </p:blipFill>
                <p:spPr>
                  <a:xfrm>
                    <a:off x="3312436" y="6350533"/>
                    <a:ext cx="84600" cy="9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6">
                <p14:nvContentPartPr>
                  <p14:cNvPr id="531" name="Ink 530">
                    <a:extLst>
                      <a:ext uri="{FF2B5EF4-FFF2-40B4-BE49-F238E27FC236}">
                        <a16:creationId xmlns:a16="http://schemas.microsoft.com/office/drawing/2014/main" id="{59D96EB1-E334-DC42-932E-BEEB9F15E8AB}"/>
                      </a:ext>
                    </a:extLst>
                  </p14:cNvPr>
                  <p14:cNvContentPartPr/>
                  <p14:nvPr/>
                </p14:nvContentPartPr>
                <p14:xfrm>
                  <a:off x="3447436" y="6561133"/>
                  <a:ext cx="115560" cy="158400"/>
                </p14:xfrm>
              </p:contentPart>
            </mc:Choice>
            <mc:Fallback xmlns="">
              <p:pic>
                <p:nvPicPr>
                  <p:cNvPr id="531" name="Ink 530">
                    <a:extLst>
                      <a:ext uri="{FF2B5EF4-FFF2-40B4-BE49-F238E27FC236}">
                        <a16:creationId xmlns:a16="http://schemas.microsoft.com/office/drawing/2014/main" id="{59D96EB1-E334-DC42-932E-BEEB9F15E8AB}"/>
                      </a:ext>
                    </a:extLst>
                  </p:cNvPr>
                  <p:cNvPicPr/>
                  <p:nvPr/>
                </p:nvPicPr>
                <p:blipFill>
                  <a:blip r:embed="rId627"/>
                  <a:stretch>
                    <a:fillRect/>
                  </a:stretch>
                </p:blipFill>
                <p:spPr>
                  <a:xfrm>
                    <a:off x="3432316" y="6546013"/>
                    <a:ext cx="146160" cy="18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8">
                <p14:nvContentPartPr>
                  <p14:cNvPr id="532" name="Ink 531">
                    <a:extLst>
                      <a:ext uri="{FF2B5EF4-FFF2-40B4-BE49-F238E27FC236}">
                        <a16:creationId xmlns:a16="http://schemas.microsoft.com/office/drawing/2014/main" id="{882A16E1-F4E2-1943-8F47-6F07362BED70}"/>
                      </a:ext>
                    </a:extLst>
                  </p14:cNvPr>
                  <p14:cNvContentPartPr/>
                  <p14:nvPr/>
                </p14:nvContentPartPr>
                <p14:xfrm>
                  <a:off x="3602236" y="6423973"/>
                  <a:ext cx="367200" cy="321120"/>
                </p14:xfrm>
              </p:contentPart>
            </mc:Choice>
            <mc:Fallback xmlns="">
              <p:pic>
                <p:nvPicPr>
                  <p:cNvPr id="532" name="Ink 531">
                    <a:extLst>
                      <a:ext uri="{FF2B5EF4-FFF2-40B4-BE49-F238E27FC236}">
                        <a16:creationId xmlns:a16="http://schemas.microsoft.com/office/drawing/2014/main" id="{882A16E1-F4E2-1943-8F47-6F07362BED70}"/>
                      </a:ext>
                    </a:extLst>
                  </p:cNvPr>
                  <p:cNvPicPr/>
                  <p:nvPr/>
                </p:nvPicPr>
                <p:blipFill>
                  <a:blip r:embed="rId629"/>
                  <a:stretch>
                    <a:fillRect/>
                  </a:stretch>
                </p:blipFill>
                <p:spPr>
                  <a:xfrm>
                    <a:off x="3587116" y="6408853"/>
                    <a:ext cx="397800" cy="35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0">
                <p14:nvContentPartPr>
                  <p14:cNvPr id="533" name="Ink 532">
                    <a:extLst>
                      <a:ext uri="{FF2B5EF4-FFF2-40B4-BE49-F238E27FC236}">
                        <a16:creationId xmlns:a16="http://schemas.microsoft.com/office/drawing/2014/main" id="{FA6C096C-9144-9249-9A89-371CEE009EFC}"/>
                      </a:ext>
                    </a:extLst>
                  </p14:cNvPr>
                  <p14:cNvContentPartPr/>
                  <p14:nvPr/>
                </p14:nvContentPartPr>
                <p14:xfrm>
                  <a:off x="4002196" y="6538093"/>
                  <a:ext cx="39960" cy="368640"/>
                </p14:xfrm>
              </p:contentPart>
            </mc:Choice>
            <mc:Fallback xmlns="">
              <p:pic>
                <p:nvPicPr>
                  <p:cNvPr id="533" name="Ink 532">
                    <a:extLst>
                      <a:ext uri="{FF2B5EF4-FFF2-40B4-BE49-F238E27FC236}">
                        <a16:creationId xmlns:a16="http://schemas.microsoft.com/office/drawing/2014/main" id="{FA6C096C-9144-9249-9A89-371CEE009EFC}"/>
                      </a:ext>
                    </a:extLst>
                  </p:cNvPr>
                  <p:cNvPicPr/>
                  <p:nvPr/>
                </p:nvPicPr>
                <p:blipFill>
                  <a:blip r:embed="rId631"/>
                  <a:stretch>
                    <a:fillRect/>
                  </a:stretch>
                </p:blipFill>
                <p:spPr>
                  <a:xfrm>
                    <a:off x="3987076" y="6522973"/>
                    <a:ext cx="70200" cy="39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2">
                <p14:nvContentPartPr>
                  <p14:cNvPr id="534" name="Ink 533">
                    <a:extLst>
                      <a:ext uri="{FF2B5EF4-FFF2-40B4-BE49-F238E27FC236}">
                        <a16:creationId xmlns:a16="http://schemas.microsoft.com/office/drawing/2014/main" id="{CD742E06-6B2A-D54E-91DE-156808165761}"/>
                      </a:ext>
                    </a:extLst>
                  </p14:cNvPr>
                  <p14:cNvContentPartPr/>
                  <p14:nvPr/>
                </p14:nvContentPartPr>
                <p14:xfrm>
                  <a:off x="4013356" y="6490933"/>
                  <a:ext cx="381600" cy="216720"/>
                </p14:xfrm>
              </p:contentPart>
            </mc:Choice>
            <mc:Fallback xmlns="">
              <p:pic>
                <p:nvPicPr>
                  <p:cNvPr id="534" name="Ink 533">
                    <a:extLst>
                      <a:ext uri="{FF2B5EF4-FFF2-40B4-BE49-F238E27FC236}">
                        <a16:creationId xmlns:a16="http://schemas.microsoft.com/office/drawing/2014/main" id="{CD742E06-6B2A-D54E-91DE-156808165761}"/>
                      </a:ext>
                    </a:extLst>
                  </p:cNvPr>
                  <p:cNvPicPr/>
                  <p:nvPr/>
                </p:nvPicPr>
                <p:blipFill>
                  <a:blip r:embed="rId633"/>
                  <a:stretch>
                    <a:fillRect/>
                  </a:stretch>
                </p:blipFill>
                <p:spPr>
                  <a:xfrm>
                    <a:off x="3997876" y="6475813"/>
                    <a:ext cx="412200" cy="24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4">
                <p14:nvContentPartPr>
                  <p14:cNvPr id="535" name="Ink 534">
                    <a:extLst>
                      <a:ext uri="{FF2B5EF4-FFF2-40B4-BE49-F238E27FC236}">
                        <a16:creationId xmlns:a16="http://schemas.microsoft.com/office/drawing/2014/main" id="{1A95EAAF-A9CE-B045-9268-D7904DE5523D}"/>
                      </a:ext>
                    </a:extLst>
                  </p14:cNvPr>
                  <p14:cNvContentPartPr/>
                  <p14:nvPr/>
                </p14:nvContentPartPr>
                <p14:xfrm>
                  <a:off x="4450396" y="6337213"/>
                  <a:ext cx="619920" cy="405720"/>
                </p14:xfrm>
              </p:contentPart>
            </mc:Choice>
            <mc:Fallback xmlns="">
              <p:pic>
                <p:nvPicPr>
                  <p:cNvPr id="535" name="Ink 534">
                    <a:extLst>
                      <a:ext uri="{FF2B5EF4-FFF2-40B4-BE49-F238E27FC236}">
                        <a16:creationId xmlns:a16="http://schemas.microsoft.com/office/drawing/2014/main" id="{1A95EAAF-A9CE-B045-9268-D7904DE5523D}"/>
                      </a:ext>
                    </a:extLst>
                  </p:cNvPr>
                  <p:cNvPicPr/>
                  <p:nvPr/>
                </p:nvPicPr>
                <p:blipFill>
                  <a:blip r:embed="rId635"/>
                  <a:stretch>
                    <a:fillRect/>
                  </a:stretch>
                </p:blipFill>
                <p:spPr>
                  <a:xfrm>
                    <a:off x="4435276" y="6321733"/>
                    <a:ext cx="650520" cy="43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6">
                <p14:nvContentPartPr>
                  <p14:cNvPr id="536" name="Ink 535">
                    <a:extLst>
                      <a:ext uri="{FF2B5EF4-FFF2-40B4-BE49-F238E27FC236}">
                        <a16:creationId xmlns:a16="http://schemas.microsoft.com/office/drawing/2014/main" id="{BBCABFB6-CA2B-D94D-8EC8-9891D3F52F7E}"/>
                      </a:ext>
                    </a:extLst>
                  </p14:cNvPr>
                  <p14:cNvContentPartPr/>
                  <p14:nvPr/>
                </p14:nvContentPartPr>
                <p14:xfrm>
                  <a:off x="4848196" y="6430453"/>
                  <a:ext cx="219960" cy="44280"/>
                </p14:xfrm>
              </p:contentPart>
            </mc:Choice>
            <mc:Fallback xmlns="">
              <p:pic>
                <p:nvPicPr>
                  <p:cNvPr id="536" name="Ink 535">
                    <a:extLst>
                      <a:ext uri="{FF2B5EF4-FFF2-40B4-BE49-F238E27FC236}">
                        <a16:creationId xmlns:a16="http://schemas.microsoft.com/office/drawing/2014/main" id="{BBCABFB6-CA2B-D94D-8EC8-9891D3F52F7E}"/>
                      </a:ext>
                    </a:extLst>
                  </p:cNvPr>
                  <p:cNvPicPr/>
                  <p:nvPr/>
                </p:nvPicPr>
                <p:blipFill>
                  <a:blip r:embed="rId637"/>
                  <a:stretch>
                    <a:fillRect/>
                  </a:stretch>
                </p:blipFill>
                <p:spPr>
                  <a:xfrm>
                    <a:off x="4832716" y="6415333"/>
                    <a:ext cx="250560" cy="74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39F860E3-E70A-634C-BBC1-A5A2BAD7468B}"/>
                </a:ext>
              </a:extLst>
            </p:cNvPr>
            <p:cNvGrpSpPr/>
            <p:nvPr/>
          </p:nvGrpSpPr>
          <p:grpSpPr>
            <a:xfrm>
              <a:off x="2672030" y="6301213"/>
              <a:ext cx="716400" cy="438840"/>
              <a:chOff x="5328436" y="6384373"/>
              <a:chExt cx="716400" cy="438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38">
                <p14:nvContentPartPr>
                  <p14:cNvPr id="538" name="Ink 537">
                    <a:extLst>
                      <a:ext uri="{FF2B5EF4-FFF2-40B4-BE49-F238E27FC236}">
                        <a16:creationId xmlns:a16="http://schemas.microsoft.com/office/drawing/2014/main" id="{0DBB2CE8-8ED3-004E-87F7-1FF3BBBAD246}"/>
                      </a:ext>
                    </a:extLst>
                  </p14:cNvPr>
                  <p14:cNvContentPartPr/>
                  <p14:nvPr/>
                </p14:nvContentPartPr>
                <p14:xfrm>
                  <a:off x="5384236" y="6384373"/>
                  <a:ext cx="116640" cy="438840"/>
                </p14:xfrm>
              </p:contentPart>
            </mc:Choice>
            <mc:Fallback xmlns="">
              <p:pic>
                <p:nvPicPr>
                  <p:cNvPr id="538" name="Ink 537">
                    <a:extLst>
                      <a:ext uri="{FF2B5EF4-FFF2-40B4-BE49-F238E27FC236}">
                        <a16:creationId xmlns:a16="http://schemas.microsoft.com/office/drawing/2014/main" id="{0DBB2CE8-8ED3-004E-87F7-1FF3BBBAD246}"/>
                      </a:ext>
                    </a:extLst>
                  </p:cNvPr>
                  <p:cNvPicPr/>
                  <p:nvPr/>
                </p:nvPicPr>
                <p:blipFill>
                  <a:blip r:embed="rId639"/>
                  <a:stretch>
                    <a:fillRect/>
                  </a:stretch>
                </p:blipFill>
                <p:spPr>
                  <a:xfrm>
                    <a:off x="5368756" y="6369253"/>
                    <a:ext cx="147240" cy="46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0">
                <p14:nvContentPartPr>
                  <p14:cNvPr id="539" name="Ink 538">
                    <a:extLst>
                      <a:ext uri="{FF2B5EF4-FFF2-40B4-BE49-F238E27FC236}">
                        <a16:creationId xmlns:a16="http://schemas.microsoft.com/office/drawing/2014/main" id="{D44ECC5E-AD45-4A46-8DC6-C4434567AB4B}"/>
                      </a:ext>
                    </a:extLst>
                  </p14:cNvPr>
                  <p14:cNvContentPartPr/>
                  <p14:nvPr/>
                </p14:nvContentPartPr>
                <p14:xfrm>
                  <a:off x="5328436" y="6610813"/>
                  <a:ext cx="341640" cy="176040"/>
                </p14:xfrm>
              </p:contentPart>
            </mc:Choice>
            <mc:Fallback xmlns="">
              <p:pic>
                <p:nvPicPr>
                  <p:cNvPr id="539" name="Ink 538">
                    <a:extLst>
                      <a:ext uri="{FF2B5EF4-FFF2-40B4-BE49-F238E27FC236}">
                        <a16:creationId xmlns:a16="http://schemas.microsoft.com/office/drawing/2014/main" id="{D44ECC5E-AD45-4A46-8DC6-C4434567AB4B}"/>
                      </a:ext>
                    </a:extLst>
                  </p:cNvPr>
                  <p:cNvPicPr/>
                  <p:nvPr/>
                </p:nvPicPr>
                <p:blipFill>
                  <a:blip r:embed="rId641"/>
                  <a:stretch>
                    <a:fillRect/>
                  </a:stretch>
                </p:blipFill>
                <p:spPr>
                  <a:xfrm>
                    <a:off x="5313316" y="6595333"/>
                    <a:ext cx="371880" cy="20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2">
                <p14:nvContentPartPr>
                  <p14:cNvPr id="540" name="Ink 539">
                    <a:extLst>
                      <a:ext uri="{FF2B5EF4-FFF2-40B4-BE49-F238E27FC236}">
                        <a16:creationId xmlns:a16="http://schemas.microsoft.com/office/drawing/2014/main" id="{93115554-B043-D842-9673-141775C6BDFB}"/>
                      </a:ext>
                    </a:extLst>
                  </p14:cNvPr>
                  <p14:cNvContentPartPr/>
                  <p14:nvPr/>
                </p14:nvContentPartPr>
                <p14:xfrm>
                  <a:off x="5676196" y="6593173"/>
                  <a:ext cx="69120" cy="169560"/>
                </p14:xfrm>
              </p:contentPart>
            </mc:Choice>
            <mc:Fallback xmlns="">
              <p:pic>
                <p:nvPicPr>
                  <p:cNvPr id="540" name="Ink 539">
                    <a:extLst>
                      <a:ext uri="{FF2B5EF4-FFF2-40B4-BE49-F238E27FC236}">
                        <a16:creationId xmlns:a16="http://schemas.microsoft.com/office/drawing/2014/main" id="{93115554-B043-D842-9673-141775C6BDFB}"/>
                      </a:ext>
                    </a:extLst>
                  </p:cNvPr>
                  <p:cNvPicPr/>
                  <p:nvPr/>
                </p:nvPicPr>
                <p:blipFill>
                  <a:blip r:embed="rId643"/>
                  <a:stretch>
                    <a:fillRect/>
                  </a:stretch>
                </p:blipFill>
                <p:spPr>
                  <a:xfrm>
                    <a:off x="5661076" y="6578053"/>
                    <a:ext cx="99720" cy="20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4">
                <p14:nvContentPartPr>
                  <p14:cNvPr id="541" name="Ink 540">
                    <a:extLst>
                      <a:ext uri="{FF2B5EF4-FFF2-40B4-BE49-F238E27FC236}">
                        <a16:creationId xmlns:a16="http://schemas.microsoft.com/office/drawing/2014/main" id="{8C2FFDDA-EA1B-854F-A907-5A4874CF3F51}"/>
                      </a:ext>
                    </a:extLst>
                  </p14:cNvPr>
                  <p14:cNvContentPartPr/>
                  <p14:nvPr/>
                </p14:nvContentPartPr>
                <p14:xfrm>
                  <a:off x="5838916" y="6599653"/>
                  <a:ext cx="205920" cy="185040"/>
                </p14:xfrm>
              </p:contentPart>
            </mc:Choice>
            <mc:Fallback xmlns="">
              <p:pic>
                <p:nvPicPr>
                  <p:cNvPr id="541" name="Ink 540">
                    <a:extLst>
                      <a:ext uri="{FF2B5EF4-FFF2-40B4-BE49-F238E27FC236}">
                        <a16:creationId xmlns:a16="http://schemas.microsoft.com/office/drawing/2014/main" id="{8C2FFDDA-EA1B-854F-A907-5A4874CF3F51}"/>
                      </a:ext>
                    </a:extLst>
                  </p:cNvPr>
                  <p:cNvPicPr/>
                  <p:nvPr/>
                </p:nvPicPr>
                <p:blipFill>
                  <a:blip r:embed="rId645"/>
                  <a:stretch>
                    <a:fillRect/>
                  </a:stretch>
                </p:blipFill>
                <p:spPr>
                  <a:xfrm>
                    <a:off x="5823796" y="6584533"/>
                    <a:ext cx="236160" cy="215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47" name="Group 546">
              <a:extLst>
                <a:ext uri="{FF2B5EF4-FFF2-40B4-BE49-F238E27FC236}">
                  <a16:creationId xmlns:a16="http://schemas.microsoft.com/office/drawing/2014/main" id="{E22A82B5-650E-694B-82CE-8F6D3715D1CD}"/>
                </a:ext>
              </a:extLst>
            </p:cNvPr>
            <p:cNvGrpSpPr/>
            <p:nvPr/>
          </p:nvGrpSpPr>
          <p:grpSpPr>
            <a:xfrm>
              <a:off x="3736190" y="6216613"/>
              <a:ext cx="604800" cy="541440"/>
              <a:chOff x="6392596" y="6299773"/>
              <a:chExt cx="604800" cy="541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6">
                <p14:nvContentPartPr>
                  <p14:cNvPr id="542" name="Ink 541">
                    <a:extLst>
                      <a:ext uri="{FF2B5EF4-FFF2-40B4-BE49-F238E27FC236}">
                        <a16:creationId xmlns:a16="http://schemas.microsoft.com/office/drawing/2014/main" id="{C8F8AEE4-1D6A-CE4B-8098-621D1571A244}"/>
                      </a:ext>
                    </a:extLst>
                  </p14:cNvPr>
                  <p14:cNvContentPartPr/>
                  <p14:nvPr/>
                </p14:nvContentPartPr>
                <p14:xfrm>
                  <a:off x="6392596" y="6461413"/>
                  <a:ext cx="177120" cy="257400"/>
                </p14:xfrm>
              </p:contentPart>
            </mc:Choice>
            <mc:Fallback xmlns="">
              <p:pic>
                <p:nvPicPr>
                  <p:cNvPr id="542" name="Ink 541">
                    <a:extLst>
                      <a:ext uri="{FF2B5EF4-FFF2-40B4-BE49-F238E27FC236}">
                        <a16:creationId xmlns:a16="http://schemas.microsoft.com/office/drawing/2014/main" id="{C8F8AEE4-1D6A-CE4B-8098-621D1571A244}"/>
                      </a:ext>
                    </a:extLst>
                  </p:cNvPr>
                  <p:cNvPicPr/>
                  <p:nvPr/>
                </p:nvPicPr>
                <p:blipFill>
                  <a:blip r:embed="rId647"/>
                  <a:stretch>
                    <a:fillRect/>
                  </a:stretch>
                </p:blipFill>
                <p:spPr>
                  <a:xfrm>
                    <a:off x="6377476" y="6445933"/>
                    <a:ext cx="207720" cy="28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8">
                <p14:nvContentPartPr>
                  <p14:cNvPr id="543" name="Ink 542">
                    <a:extLst>
                      <a:ext uri="{FF2B5EF4-FFF2-40B4-BE49-F238E27FC236}">
                        <a16:creationId xmlns:a16="http://schemas.microsoft.com/office/drawing/2014/main" id="{B3BE76C0-0AA8-AA41-9428-3E4C6067169A}"/>
                      </a:ext>
                    </a:extLst>
                  </p14:cNvPr>
                  <p14:cNvContentPartPr/>
                  <p14:nvPr/>
                </p14:nvContentPartPr>
                <p14:xfrm>
                  <a:off x="6482596" y="6299773"/>
                  <a:ext cx="57600" cy="541440"/>
                </p14:xfrm>
              </p:contentPart>
            </mc:Choice>
            <mc:Fallback xmlns="">
              <p:pic>
                <p:nvPicPr>
                  <p:cNvPr id="543" name="Ink 542">
                    <a:extLst>
                      <a:ext uri="{FF2B5EF4-FFF2-40B4-BE49-F238E27FC236}">
                        <a16:creationId xmlns:a16="http://schemas.microsoft.com/office/drawing/2014/main" id="{B3BE76C0-0AA8-AA41-9428-3E4C6067169A}"/>
                      </a:ext>
                    </a:extLst>
                  </p:cNvPr>
                  <p:cNvPicPr/>
                  <p:nvPr/>
                </p:nvPicPr>
                <p:blipFill>
                  <a:blip r:embed="rId649"/>
                  <a:stretch>
                    <a:fillRect/>
                  </a:stretch>
                </p:blipFill>
                <p:spPr>
                  <a:xfrm>
                    <a:off x="6467476" y="6284653"/>
                    <a:ext cx="87840" cy="57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0">
                <p14:nvContentPartPr>
                  <p14:cNvPr id="544" name="Ink 543">
                    <a:extLst>
                      <a:ext uri="{FF2B5EF4-FFF2-40B4-BE49-F238E27FC236}">
                        <a16:creationId xmlns:a16="http://schemas.microsoft.com/office/drawing/2014/main" id="{145097DC-C8B0-8943-B179-7DD368E0EF9D}"/>
                      </a:ext>
                    </a:extLst>
                  </p14:cNvPr>
                  <p14:cNvContentPartPr/>
                  <p14:nvPr/>
                </p14:nvContentPartPr>
                <p14:xfrm>
                  <a:off x="6652876" y="6505333"/>
                  <a:ext cx="78480" cy="324720"/>
                </p14:xfrm>
              </p:contentPart>
            </mc:Choice>
            <mc:Fallback xmlns="">
              <p:pic>
                <p:nvPicPr>
                  <p:cNvPr id="544" name="Ink 543">
                    <a:extLst>
                      <a:ext uri="{FF2B5EF4-FFF2-40B4-BE49-F238E27FC236}">
                        <a16:creationId xmlns:a16="http://schemas.microsoft.com/office/drawing/2014/main" id="{145097DC-C8B0-8943-B179-7DD368E0EF9D}"/>
                      </a:ext>
                    </a:extLst>
                  </p:cNvPr>
                  <p:cNvPicPr/>
                  <p:nvPr/>
                </p:nvPicPr>
                <p:blipFill>
                  <a:blip r:embed="rId651"/>
                  <a:stretch>
                    <a:fillRect/>
                  </a:stretch>
                </p:blipFill>
                <p:spPr>
                  <a:xfrm>
                    <a:off x="6637756" y="6489853"/>
                    <a:ext cx="108720" cy="354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2">
                <p14:nvContentPartPr>
                  <p14:cNvPr id="545" name="Ink 544">
                    <a:extLst>
                      <a:ext uri="{FF2B5EF4-FFF2-40B4-BE49-F238E27FC236}">
                        <a16:creationId xmlns:a16="http://schemas.microsoft.com/office/drawing/2014/main" id="{F1629239-6BFD-B449-B9FB-C16ED9D6690F}"/>
                      </a:ext>
                    </a:extLst>
                  </p14:cNvPr>
                  <p14:cNvContentPartPr/>
                  <p14:nvPr/>
                </p14:nvContentPartPr>
                <p14:xfrm>
                  <a:off x="6763756" y="6576613"/>
                  <a:ext cx="134280" cy="187200"/>
                </p14:xfrm>
              </p:contentPart>
            </mc:Choice>
            <mc:Fallback xmlns="">
              <p:pic>
                <p:nvPicPr>
                  <p:cNvPr id="545" name="Ink 544">
                    <a:extLst>
                      <a:ext uri="{FF2B5EF4-FFF2-40B4-BE49-F238E27FC236}">
                        <a16:creationId xmlns:a16="http://schemas.microsoft.com/office/drawing/2014/main" id="{F1629239-6BFD-B449-B9FB-C16ED9D6690F}"/>
                      </a:ext>
                    </a:extLst>
                  </p:cNvPr>
                  <p:cNvPicPr/>
                  <p:nvPr/>
                </p:nvPicPr>
                <p:blipFill>
                  <a:blip r:embed="rId653"/>
                  <a:stretch>
                    <a:fillRect/>
                  </a:stretch>
                </p:blipFill>
                <p:spPr>
                  <a:xfrm>
                    <a:off x="6748636" y="6561493"/>
                    <a:ext cx="164880" cy="21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4">
                <p14:nvContentPartPr>
                  <p14:cNvPr id="546" name="Ink 545">
                    <a:extLst>
                      <a:ext uri="{FF2B5EF4-FFF2-40B4-BE49-F238E27FC236}">
                        <a16:creationId xmlns:a16="http://schemas.microsoft.com/office/drawing/2014/main" id="{E9589D07-7816-354E-AEDD-5F503E9C006C}"/>
                      </a:ext>
                    </a:extLst>
                  </p14:cNvPr>
                  <p14:cNvContentPartPr/>
                  <p14:nvPr/>
                </p14:nvContentPartPr>
                <p14:xfrm>
                  <a:off x="6896956" y="6466813"/>
                  <a:ext cx="100440" cy="339840"/>
                </p14:xfrm>
              </p:contentPart>
            </mc:Choice>
            <mc:Fallback xmlns="">
              <p:pic>
                <p:nvPicPr>
                  <p:cNvPr id="546" name="Ink 545">
                    <a:extLst>
                      <a:ext uri="{FF2B5EF4-FFF2-40B4-BE49-F238E27FC236}">
                        <a16:creationId xmlns:a16="http://schemas.microsoft.com/office/drawing/2014/main" id="{E9589D07-7816-354E-AEDD-5F503E9C006C}"/>
                      </a:ext>
                    </a:extLst>
                  </p:cNvPr>
                  <p:cNvPicPr/>
                  <p:nvPr/>
                </p:nvPicPr>
                <p:blipFill>
                  <a:blip r:embed="rId655"/>
                  <a:stretch>
                    <a:fillRect/>
                  </a:stretch>
                </p:blipFill>
                <p:spPr>
                  <a:xfrm>
                    <a:off x="6881476" y="6451693"/>
                    <a:ext cx="130680" cy="3704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B07927F-0871-D648-8539-628BFAE51E6E}"/>
              </a:ext>
            </a:extLst>
          </p:cNvPr>
          <p:cNvPicPr>
            <a:picLocks noChangeAspect="1"/>
          </p:cNvPicPr>
          <p:nvPr/>
        </p:nvPicPr>
        <p:blipFill>
          <a:blip r:embed="rId656">
            <a:lum bright="40000" contrast="40000"/>
          </a:blip>
          <a:stretch>
            <a:fillRect/>
          </a:stretch>
        </p:blipFill>
        <p:spPr>
          <a:xfrm>
            <a:off x="4953000" y="4919858"/>
            <a:ext cx="4191000" cy="736600"/>
          </a:xfrm>
          <a:prstGeom prst="rect">
            <a:avLst/>
          </a:prstGeom>
        </p:spPr>
      </p:pic>
      <p:pic>
        <p:nvPicPr>
          <p:cNvPr id="366" name="Picture 365">
            <a:extLst>
              <a:ext uri="{FF2B5EF4-FFF2-40B4-BE49-F238E27FC236}">
                <a16:creationId xmlns:a16="http://schemas.microsoft.com/office/drawing/2014/main" id="{4D01AE57-4EC0-C743-8B98-14EEE35090B2}"/>
              </a:ext>
            </a:extLst>
          </p:cNvPr>
          <p:cNvPicPr>
            <a:picLocks noChangeAspect="1"/>
          </p:cNvPicPr>
          <p:nvPr/>
        </p:nvPicPr>
        <p:blipFill>
          <a:blip r:embed="rId657">
            <a:lum bright="70000" contrast="-70000"/>
          </a:blip>
          <a:stretch>
            <a:fillRect/>
          </a:stretch>
        </p:blipFill>
        <p:spPr>
          <a:xfrm>
            <a:off x="190500" y="1589769"/>
            <a:ext cx="4381500" cy="711200"/>
          </a:xfrm>
          <a:prstGeom prst="rect">
            <a:avLst/>
          </a:prstGeom>
        </p:spPr>
      </p:pic>
      <p:sp>
        <p:nvSpPr>
          <p:cNvPr id="458" name="TextBox 457">
            <a:extLst>
              <a:ext uri="{FF2B5EF4-FFF2-40B4-BE49-F238E27FC236}">
                <a16:creationId xmlns:a16="http://schemas.microsoft.com/office/drawing/2014/main" id="{ED419607-A74F-488F-9486-6E9FDFFF982B}"/>
              </a:ext>
            </a:extLst>
          </p:cNvPr>
          <p:cNvSpPr txBox="1"/>
          <p:nvPr/>
        </p:nvSpPr>
        <p:spPr>
          <a:xfrm>
            <a:off x="4245859" y="1033117"/>
            <a:ext cx="2102499" cy="46166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400" b="1" dirty="0">
                <a:solidFill>
                  <a:srgbClr val="92D050"/>
                </a:solidFill>
              </a:rPr>
              <a:t>arbitrary 𝜙(</a:t>
            </a:r>
            <a:r>
              <a:rPr lang="en-US" sz="2400" b="1" dirty="0" err="1">
                <a:solidFill>
                  <a:srgbClr val="92D050"/>
                </a:solidFill>
              </a:rPr>
              <a:t>ω</a:t>
            </a:r>
            <a:r>
              <a:rPr lang="en-US" sz="2400" b="1" dirty="0">
                <a:solidFill>
                  <a:srgbClr val="92D050"/>
                </a:solidFill>
              </a:rPr>
              <a:t>) </a:t>
            </a:r>
          </a:p>
        </p:txBody>
      </p:sp>
      <p:pic>
        <p:nvPicPr>
          <p:cNvPr id="378" name="Picture 377">
            <a:extLst>
              <a:ext uri="{FF2B5EF4-FFF2-40B4-BE49-F238E27FC236}">
                <a16:creationId xmlns:a16="http://schemas.microsoft.com/office/drawing/2014/main" id="{6E136E80-6E1E-EF49-B490-8F9E29649BD3}"/>
              </a:ext>
            </a:extLst>
          </p:cNvPr>
          <p:cNvPicPr>
            <a:picLocks noChangeAspect="1"/>
          </p:cNvPicPr>
          <p:nvPr/>
        </p:nvPicPr>
        <p:blipFill>
          <a:blip r:embed="rId658">
            <a:lum bright="70000" contrast="-70000"/>
          </a:blip>
          <a:stretch>
            <a:fillRect/>
          </a:stretch>
        </p:blipFill>
        <p:spPr>
          <a:xfrm>
            <a:off x="192727" y="1071690"/>
            <a:ext cx="3556000" cy="35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17C49-571F-6D49-AF77-B07C00DB76B8}"/>
              </a:ext>
            </a:extLst>
          </p:cNvPr>
          <p:cNvPicPr>
            <a:picLocks noChangeAspect="1"/>
          </p:cNvPicPr>
          <p:nvPr/>
        </p:nvPicPr>
        <p:blipFill>
          <a:blip r:embed="rId659">
            <a:lum bright="70000" contrast="-70000"/>
          </a:blip>
          <a:stretch>
            <a:fillRect/>
          </a:stretch>
        </p:blipFill>
        <p:spPr>
          <a:xfrm>
            <a:off x="5486400" y="1701519"/>
            <a:ext cx="3467100" cy="647700"/>
          </a:xfrm>
          <a:prstGeom prst="rect">
            <a:avLst/>
          </a:prstGeom>
        </p:spPr>
      </p:pic>
      <p:sp>
        <p:nvSpPr>
          <p:cNvPr id="476" name="TextBox 475">
            <a:extLst>
              <a:ext uri="{FF2B5EF4-FFF2-40B4-BE49-F238E27FC236}">
                <a16:creationId xmlns:a16="http://schemas.microsoft.com/office/drawing/2014/main" id="{E1C1279B-272D-4908-BA84-5F297C1BAB92}"/>
              </a:ext>
            </a:extLst>
          </p:cNvPr>
          <p:cNvSpPr txBox="1"/>
          <p:nvPr/>
        </p:nvSpPr>
        <p:spPr>
          <a:xfrm>
            <a:off x="-34572" y="2503114"/>
            <a:ext cx="4110421" cy="46166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400" b="1" u="sng" dirty="0">
                <a:solidFill>
                  <a:srgbClr val="F0AD00"/>
                </a:solidFill>
              </a:rPr>
              <a:t>Check equipartition of energy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3D1F4A-FFEE-B242-A82A-A815B8B6285F}"/>
              </a:ext>
            </a:extLst>
          </p:cNvPr>
          <p:cNvPicPr>
            <a:picLocks noChangeAspect="1"/>
          </p:cNvPicPr>
          <p:nvPr/>
        </p:nvPicPr>
        <p:blipFill rotWithShape="1">
          <a:blip r:embed="rId660">
            <a:lum bright="70000" contrast="-70000"/>
          </a:blip>
          <a:srcRect b="46528"/>
          <a:stretch/>
        </p:blipFill>
        <p:spPr>
          <a:xfrm>
            <a:off x="292576" y="3087866"/>
            <a:ext cx="6057900" cy="1670564"/>
          </a:xfrm>
          <a:prstGeom prst="rect">
            <a:avLst/>
          </a:prstGeom>
        </p:spPr>
      </p:pic>
      <p:grpSp>
        <p:nvGrpSpPr>
          <p:cNvPr id="555" name="Group 554">
            <a:extLst>
              <a:ext uri="{FF2B5EF4-FFF2-40B4-BE49-F238E27FC236}">
                <a16:creationId xmlns:a16="http://schemas.microsoft.com/office/drawing/2014/main" id="{610DE6B3-56FA-4E42-9DCE-772F545F0E7E}"/>
              </a:ext>
            </a:extLst>
          </p:cNvPr>
          <p:cNvGrpSpPr/>
          <p:nvPr/>
        </p:nvGrpSpPr>
        <p:grpSpPr>
          <a:xfrm>
            <a:off x="5318132" y="5789658"/>
            <a:ext cx="2891520" cy="1024200"/>
            <a:chOff x="5318132" y="5789658"/>
            <a:chExt cx="2891520" cy="1024200"/>
          </a:xfrm>
        </p:grpSpPr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08298133-3C6B-FC4B-B126-08CEFDB7D1A5}"/>
                </a:ext>
              </a:extLst>
            </p:cNvPr>
            <p:cNvGrpSpPr/>
            <p:nvPr/>
          </p:nvGrpSpPr>
          <p:grpSpPr>
            <a:xfrm>
              <a:off x="5731412" y="6479058"/>
              <a:ext cx="525960" cy="266760"/>
              <a:chOff x="5731412" y="6479058"/>
              <a:chExt cx="525960" cy="266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61">
                <p14:nvContentPartPr>
                  <p14:cNvPr id="478" name="Ink 477">
                    <a:extLst>
                      <a:ext uri="{FF2B5EF4-FFF2-40B4-BE49-F238E27FC236}">
                        <a16:creationId xmlns:a16="http://schemas.microsoft.com/office/drawing/2014/main" id="{9E2DFED4-4933-F044-B24F-FF7A71D27C60}"/>
                      </a:ext>
                    </a:extLst>
                  </p14:cNvPr>
                  <p14:cNvContentPartPr/>
                  <p14:nvPr/>
                </p14:nvContentPartPr>
                <p14:xfrm>
                  <a:off x="5778212" y="6479058"/>
                  <a:ext cx="118080" cy="266760"/>
                </p14:xfrm>
              </p:contentPart>
            </mc:Choice>
            <mc:Fallback xmlns="">
              <p:pic>
                <p:nvPicPr>
                  <p:cNvPr id="478" name="Ink 477">
                    <a:extLst>
                      <a:ext uri="{FF2B5EF4-FFF2-40B4-BE49-F238E27FC236}">
                        <a16:creationId xmlns:a16="http://schemas.microsoft.com/office/drawing/2014/main" id="{9E2DFED4-4933-F044-B24F-FF7A71D27C60}"/>
                      </a:ext>
                    </a:extLst>
                  </p:cNvPr>
                  <p:cNvPicPr/>
                  <p:nvPr/>
                </p:nvPicPr>
                <p:blipFill>
                  <a:blip r:embed="rId672"/>
                  <a:stretch>
                    <a:fillRect/>
                  </a:stretch>
                </p:blipFill>
                <p:spPr>
                  <a:xfrm>
                    <a:off x="5763092" y="6463578"/>
                    <a:ext cx="148680" cy="29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3">
                <p14:nvContentPartPr>
                  <p14:cNvPr id="479" name="Ink 478">
                    <a:extLst>
                      <a:ext uri="{FF2B5EF4-FFF2-40B4-BE49-F238E27FC236}">
                        <a16:creationId xmlns:a16="http://schemas.microsoft.com/office/drawing/2014/main" id="{76E7C879-7FF5-C947-9603-2B2E817CB888}"/>
                      </a:ext>
                    </a:extLst>
                  </p14:cNvPr>
                  <p14:cNvContentPartPr/>
                  <p14:nvPr/>
                </p14:nvContentPartPr>
                <p14:xfrm>
                  <a:off x="5731412" y="6640698"/>
                  <a:ext cx="202320" cy="39240"/>
                </p14:xfrm>
              </p:contentPart>
            </mc:Choice>
            <mc:Fallback xmlns="">
              <p:pic>
                <p:nvPicPr>
                  <p:cNvPr id="479" name="Ink 478">
                    <a:extLst>
                      <a:ext uri="{FF2B5EF4-FFF2-40B4-BE49-F238E27FC236}">
                        <a16:creationId xmlns:a16="http://schemas.microsoft.com/office/drawing/2014/main" id="{76E7C879-7FF5-C947-9603-2B2E817CB888}"/>
                      </a:ext>
                    </a:extLst>
                  </p:cNvPr>
                  <p:cNvPicPr/>
                  <p:nvPr/>
                </p:nvPicPr>
                <p:blipFill>
                  <a:blip r:embed="rId674"/>
                  <a:stretch>
                    <a:fillRect/>
                  </a:stretch>
                </p:blipFill>
                <p:spPr>
                  <a:xfrm>
                    <a:off x="5716292" y="6625578"/>
                    <a:ext cx="232920" cy="6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5">
                <p14:nvContentPartPr>
                  <p14:cNvPr id="482" name="Ink 481">
                    <a:extLst>
                      <a:ext uri="{FF2B5EF4-FFF2-40B4-BE49-F238E27FC236}">
                        <a16:creationId xmlns:a16="http://schemas.microsoft.com/office/drawing/2014/main" id="{817C4B23-491D-6342-98FF-E398B1F9271E}"/>
                      </a:ext>
                    </a:extLst>
                  </p14:cNvPr>
                  <p14:cNvContentPartPr/>
                  <p14:nvPr/>
                </p14:nvContentPartPr>
                <p14:xfrm>
                  <a:off x="5878652" y="6640698"/>
                  <a:ext cx="120960" cy="79200"/>
                </p14:xfrm>
              </p:contentPart>
            </mc:Choice>
            <mc:Fallback xmlns="">
              <p:pic>
                <p:nvPicPr>
                  <p:cNvPr id="482" name="Ink 481">
                    <a:extLst>
                      <a:ext uri="{FF2B5EF4-FFF2-40B4-BE49-F238E27FC236}">
                        <a16:creationId xmlns:a16="http://schemas.microsoft.com/office/drawing/2014/main" id="{817C4B23-491D-6342-98FF-E398B1F9271E}"/>
                      </a:ext>
                    </a:extLst>
                  </p:cNvPr>
                  <p:cNvPicPr/>
                  <p:nvPr/>
                </p:nvPicPr>
                <p:blipFill>
                  <a:blip r:embed="rId676"/>
                  <a:stretch>
                    <a:fillRect/>
                  </a:stretch>
                </p:blipFill>
                <p:spPr>
                  <a:xfrm>
                    <a:off x="5863532" y="6625578"/>
                    <a:ext cx="151200" cy="10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7">
                <p14:nvContentPartPr>
                  <p14:cNvPr id="483" name="Ink 482">
                    <a:extLst>
                      <a:ext uri="{FF2B5EF4-FFF2-40B4-BE49-F238E27FC236}">
                        <a16:creationId xmlns:a16="http://schemas.microsoft.com/office/drawing/2014/main" id="{7AC63950-D061-8440-BE8F-21BAB8226097}"/>
                      </a:ext>
                    </a:extLst>
                  </p14:cNvPr>
                  <p14:cNvContentPartPr/>
                  <p14:nvPr/>
                </p14:nvContentPartPr>
                <p14:xfrm>
                  <a:off x="6084572" y="6607218"/>
                  <a:ext cx="172800" cy="123480"/>
                </p14:xfrm>
              </p:contentPart>
            </mc:Choice>
            <mc:Fallback xmlns="">
              <p:pic>
                <p:nvPicPr>
                  <p:cNvPr id="483" name="Ink 482">
                    <a:extLst>
                      <a:ext uri="{FF2B5EF4-FFF2-40B4-BE49-F238E27FC236}">
                        <a16:creationId xmlns:a16="http://schemas.microsoft.com/office/drawing/2014/main" id="{7AC63950-D061-8440-BE8F-21BAB8226097}"/>
                      </a:ext>
                    </a:extLst>
                  </p:cNvPr>
                  <p:cNvPicPr/>
                  <p:nvPr/>
                </p:nvPicPr>
                <p:blipFill>
                  <a:blip r:embed="rId678"/>
                  <a:stretch>
                    <a:fillRect/>
                  </a:stretch>
                </p:blipFill>
                <p:spPr>
                  <a:xfrm>
                    <a:off x="6069452" y="6592098"/>
                    <a:ext cx="203400" cy="154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52" name="Group 551">
              <a:extLst>
                <a:ext uri="{FF2B5EF4-FFF2-40B4-BE49-F238E27FC236}">
                  <a16:creationId xmlns:a16="http://schemas.microsoft.com/office/drawing/2014/main" id="{269F9D5D-F76C-A648-A57E-30805C4120DD}"/>
                </a:ext>
              </a:extLst>
            </p:cNvPr>
            <p:cNvGrpSpPr/>
            <p:nvPr/>
          </p:nvGrpSpPr>
          <p:grpSpPr>
            <a:xfrm>
              <a:off x="6448532" y="6399858"/>
              <a:ext cx="1472400" cy="414000"/>
              <a:chOff x="6448532" y="6399858"/>
              <a:chExt cx="1472400" cy="414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79">
                <p14:nvContentPartPr>
                  <p14:cNvPr id="485" name="Ink 484">
                    <a:extLst>
                      <a:ext uri="{FF2B5EF4-FFF2-40B4-BE49-F238E27FC236}">
                        <a16:creationId xmlns:a16="http://schemas.microsoft.com/office/drawing/2014/main" id="{11D11841-CE1D-1344-BD94-F958CBB34607}"/>
                      </a:ext>
                    </a:extLst>
                  </p14:cNvPr>
                  <p14:cNvContentPartPr/>
                  <p14:nvPr/>
                </p14:nvContentPartPr>
                <p14:xfrm>
                  <a:off x="6579932" y="6421458"/>
                  <a:ext cx="55080" cy="170280"/>
                </p14:xfrm>
              </p:contentPart>
            </mc:Choice>
            <mc:Fallback xmlns="">
              <p:pic>
                <p:nvPicPr>
                  <p:cNvPr id="485" name="Ink 484">
                    <a:extLst>
                      <a:ext uri="{FF2B5EF4-FFF2-40B4-BE49-F238E27FC236}">
                        <a16:creationId xmlns:a16="http://schemas.microsoft.com/office/drawing/2014/main" id="{11D11841-CE1D-1344-BD94-F958CBB34607}"/>
                      </a:ext>
                    </a:extLst>
                  </p:cNvPr>
                  <p:cNvPicPr/>
                  <p:nvPr/>
                </p:nvPicPr>
                <p:blipFill>
                  <a:blip r:embed="rId680"/>
                  <a:stretch>
                    <a:fillRect/>
                  </a:stretch>
                </p:blipFill>
                <p:spPr>
                  <a:xfrm>
                    <a:off x="6564452" y="6405978"/>
                    <a:ext cx="85680" cy="20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1">
                <p14:nvContentPartPr>
                  <p14:cNvPr id="486" name="Ink 485">
                    <a:extLst>
                      <a:ext uri="{FF2B5EF4-FFF2-40B4-BE49-F238E27FC236}">
                        <a16:creationId xmlns:a16="http://schemas.microsoft.com/office/drawing/2014/main" id="{49A371C2-F449-1349-BA9A-453B35D0FBA8}"/>
                      </a:ext>
                    </a:extLst>
                  </p14:cNvPr>
                  <p14:cNvContentPartPr/>
                  <p14:nvPr/>
                </p14:nvContentPartPr>
                <p14:xfrm>
                  <a:off x="6448532" y="6615498"/>
                  <a:ext cx="366840" cy="67320"/>
                </p14:xfrm>
              </p:contentPart>
            </mc:Choice>
            <mc:Fallback xmlns="">
              <p:pic>
                <p:nvPicPr>
                  <p:cNvPr id="486" name="Ink 485">
                    <a:extLst>
                      <a:ext uri="{FF2B5EF4-FFF2-40B4-BE49-F238E27FC236}">
                        <a16:creationId xmlns:a16="http://schemas.microsoft.com/office/drawing/2014/main" id="{49A371C2-F449-1349-BA9A-453B35D0FBA8}"/>
                      </a:ext>
                    </a:extLst>
                  </p:cNvPr>
                  <p:cNvPicPr/>
                  <p:nvPr/>
                </p:nvPicPr>
                <p:blipFill>
                  <a:blip r:embed="rId682"/>
                  <a:stretch>
                    <a:fillRect/>
                  </a:stretch>
                </p:blipFill>
                <p:spPr>
                  <a:xfrm>
                    <a:off x="6433412" y="6600018"/>
                    <a:ext cx="397440" cy="9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3">
                <p14:nvContentPartPr>
                  <p14:cNvPr id="487" name="Ink 486">
                    <a:extLst>
                      <a:ext uri="{FF2B5EF4-FFF2-40B4-BE49-F238E27FC236}">
                        <a16:creationId xmlns:a16="http://schemas.microsoft.com/office/drawing/2014/main" id="{CCA081E8-CAD4-5846-8A9B-C0CC4D868EA2}"/>
                      </a:ext>
                    </a:extLst>
                  </p14:cNvPr>
                  <p14:cNvContentPartPr/>
                  <p14:nvPr/>
                </p14:nvContentPartPr>
                <p14:xfrm>
                  <a:off x="6541052" y="6717018"/>
                  <a:ext cx="210240" cy="96840"/>
                </p14:xfrm>
              </p:contentPart>
            </mc:Choice>
            <mc:Fallback xmlns="">
              <p:pic>
                <p:nvPicPr>
                  <p:cNvPr id="487" name="Ink 486">
                    <a:extLst>
                      <a:ext uri="{FF2B5EF4-FFF2-40B4-BE49-F238E27FC236}">
                        <a16:creationId xmlns:a16="http://schemas.microsoft.com/office/drawing/2014/main" id="{CCA081E8-CAD4-5846-8A9B-C0CC4D868EA2}"/>
                      </a:ext>
                    </a:extLst>
                  </p:cNvPr>
                  <p:cNvPicPr/>
                  <p:nvPr/>
                </p:nvPicPr>
                <p:blipFill>
                  <a:blip r:embed="rId684"/>
                  <a:stretch>
                    <a:fillRect/>
                  </a:stretch>
                </p:blipFill>
                <p:spPr>
                  <a:xfrm>
                    <a:off x="6525572" y="6701898"/>
                    <a:ext cx="240840" cy="12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5">
                <p14:nvContentPartPr>
                  <p14:cNvPr id="488" name="Ink 487">
                    <a:extLst>
                      <a:ext uri="{FF2B5EF4-FFF2-40B4-BE49-F238E27FC236}">
                        <a16:creationId xmlns:a16="http://schemas.microsoft.com/office/drawing/2014/main" id="{D4BEFAC8-2919-C846-8AE3-54D6B1D30696}"/>
                      </a:ext>
                    </a:extLst>
                  </p14:cNvPr>
                  <p14:cNvContentPartPr/>
                  <p14:nvPr/>
                </p14:nvContentPartPr>
                <p14:xfrm>
                  <a:off x="6779012" y="6536298"/>
                  <a:ext cx="263880" cy="164880"/>
                </p14:xfrm>
              </p:contentPart>
            </mc:Choice>
            <mc:Fallback xmlns="">
              <p:pic>
                <p:nvPicPr>
                  <p:cNvPr id="488" name="Ink 487">
                    <a:extLst>
                      <a:ext uri="{FF2B5EF4-FFF2-40B4-BE49-F238E27FC236}">
                        <a16:creationId xmlns:a16="http://schemas.microsoft.com/office/drawing/2014/main" id="{D4BEFAC8-2919-C846-8AE3-54D6B1D30696}"/>
                      </a:ext>
                    </a:extLst>
                  </p:cNvPr>
                  <p:cNvPicPr/>
                  <p:nvPr/>
                </p:nvPicPr>
                <p:blipFill>
                  <a:blip r:embed="rId686"/>
                  <a:stretch>
                    <a:fillRect/>
                  </a:stretch>
                </p:blipFill>
                <p:spPr>
                  <a:xfrm>
                    <a:off x="6763892" y="6521178"/>
                    <a:ext cx="294480" cy="19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7">
                <p14:nvContentPartPr>
                  <p14:cNvPr id="515" name="Ink 514">
                    <a:extLst>
                      <a:ext uri="{FF2B5EF4-FFF2-40B4-BE49-F238E27FC236}">
                        <a16:creationId xmlns:a16="http://schemas.microsoft.com/office/drawing/2014/main" id="{BF30E09A-8883-6143-B17B-8E6076CE1A18}"/>
                      </a:ext>
                    </a:extLst>
                  </p14:cNvPr>
                  <p14:cNvContentPartPr/>
                  <p14:nvPr/>
                </p14:nvContentPartPr>
                <p14:xfrm>
                  <a:off x="7152332" y="6459978"/>
                  <a:ext cx="134280" cy="168840"/>
                </p14:xfrm>
              </p:contentPart>
            </mc:Choice>
            <mc:Fallback xmlns="">
              <p:pic>
                <p:nvPicPr>
                  <p:cNvPr id="515" name="Ink 514">
                    <a:extLst>
                      <a:ext uri="{FF2B5EF4-FFF2-40B4-BE49-F238E27FC236}">
                        <a16:creationId xmlns:a16="http://schemas.microsoft.com/office/drawing/2014/main" id="{BF30E09A-8883-6143-B17B-8E6076CE1A18}"/>
                      </a:ext>
                    </a:extLst>
                  </p:cNvPr>
                  <p:cNvPicPr/>
                  <p:nvPr/>
                </p:nvPicPr>
                <p:blipFill>
                  <a:blip r:embed="rId688"/>
                  <a:stretch>
                    <a:fillRect/>
                  </a:stretch>
                </p:blipFill>
                <p:spPr>
                  <a:xfrm>
                    <a:off x="7137212" y="6444858"/>
                    <a:ext cx="164520" cy="19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9">
                <p14:nvContentPartPr>
                  <p14:cNvPr id="549" name="Ink 548">
                    <a:extLst>
                      <a:ext uri="{FF2B5EF4-FFF2-40B4-BE49-F238E27FC236}">
                        <a16:creationId xmlns:a16="http://schemas.microsoft.com/office/drawing/2014/main" id="{364BE8C4-7BA9-8B47-A1A7-374DDDED1AE8}"/>
                      </a:ext>
                    </a:extLst>
                  </p14:cNvPr>
                  <p14:cNvContentPartPr/>
                  <p14:nvPr/>
                </p14:nvContentPartPr>
                <p14:xfrm>
                  <a:off x="7357172" y="6436218"/>
                  <a:ext cx="153000" cy="185040"/>
                </p14:xfrm>
              </p:contentPart>
            </mc:Choice>
            <mc:Fallback xmlns="">
              <p:pic>
                <p:nvPicPr>
                  <p:cNvPr id="549" name="Ink 548">
                    <a:extLst>
                      <a:ext uri="{FF2B5EF4-FFF2-40B4-BE49-F238E27FC236}">
                        <a16:creationId xmlns:a16="http://schemas.microsoft.com/office/drawing/2014/main" id="{364BE8C4-7BA9-8B47-A1A7-374DDDED1AE8}"/>
                      </a:ext>
                    </a:extLst>
                  </p:cNvPr>
                  <p:cNvPicPr/>
                  <p:nvPr/>
                </p:nvPicPr>
                <p:blipFill>
                  <a:blip r:embed="rId690"/>
                  <a:stretch>
                    <a:fillRect/>
                  </a:stretch>
                </p:blipFill>
                <p:spPr>
                  <a:xfrm>
                    <a:off x="7341692" y="6420738"/>
                    <a:ext cx="183240" cy="21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1">
                <p14:nvContentPartPr>
                  <p14:cNvPr id="550" name="Ink 549">
                    <a:extLst>
                      <a:ext uri="{FF2B5EF4-FFF2-40B4-BE49-F238E27FC236}">
                        <a16:creationId xmlns:a16="http://schemas.microsoft.com/office/drawing/2014/main" id="{4DDB5CD8-98C8-7C46-81D5-299985671348}"/>
                      </a:ext>
                    </a:extLst>
                  </p14:cNvPr>
                  <p14:cNvContentPartPr/>
                  <p14:nvPr/>
                </p14:nvContentPartPr>
                <p14:xfrm>
                  <a:off x="7595132" y="6399858"/>
                  <a:ext cx="114120" cy="73800"/>
                </p14:xfrm>
              </p:contentPart>
            </mc:Choice>
            <mc:Fallback xmlns="">
              <p:pic>
                <p:nvPicPr>
                  <p:cNvPr id="550" name="Ink 549">
                    <a:extLst>
                      <a:ext uri="{FF2B5EF4-FFF2-40B4-BE49-F238E27FC236}">
                        <a16:creationId xmlns:a16="http://schemas.microsoft.com/office/drawing/2014/main" id="{4DDB5CD8-98C8-7C46-81D5-299985671348}"/>
                      </a:ext>
                    </a:extLst>
                  </p:cNvPr>
                  <p:cNvPicPr/>
                  <p:nvPr/>
                </p:nvPicPr>
                <p:blipFill>
                  <a:blip r:embed="rId692"/>
                  <a:stretch>
                    <a:fillRect/>
                  </a:stretch>
                </p:blipFill>
                <p:spPr>
                  <a:xfrm>
                    <a:off x="7580012" y="6384738"/>
                    <a:ext cx="144720" cy="10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3">
                <p14:nvContentPartPr>
                  <p14:cNvPr id="551" name="Ink 550">
                    <a:extLst>
                      <a:ext uri="{FF2B5EF4-FFF2-40B4-BE49-F238E27FC236}">
                        <a16:creationId xmlns:a16="http://schemas.microsoft.com/office/drawing/2014/main" id="{11E49223-1EAA-6645-9E06-1ADB9542036E}"/>
                      </a:ext>
                    </a:extLst>
                  </p14:cNvPr>
                  <p14:cNvContentPartPr/>
                  <p14:nvPr/>
                </p14:nvContentPartPr>
                <p14:xfrm>
                  <a:off x="7749212" y="6420018"/>
                  <a:ext cx="171720" cy="230400"/>
                </p14:xfrm>
              </p:contentPart>
            </mc:Choice>
            <mc:Fallback xmlns="">
              <p:pic>
                <p:nvPicPr>
                  <p:cNvPr id="551" name="Ink 550">
                    <a:extLst>
                      <a:ext uri="{FF2B5EF4-FFF2-40B4-BE49-F238E27FC236}">
                        <a16:creationId xmlns:a16="http://schemas.microsoft.com/office/drawing/2014/main" id="{11E49223-1EAA-6645-9E06-1ADB9542036E}"/>
                      </a:ext>
                    </a:extLst>
                  </p:cNvPr>
                  <p:cNvPicPr/>
                  <p:nvPr/>
                </p:nvPicPr>
                <p:blipFill>
                  <a:blip r:embed="rId694"/>
                  <a:stretch>
                    <a:fillRect/>
                  </a:stretch>
                </p:blipFill>
                <p:spPr>
                  <a:xfrm>
                    <a:off x="7733732" y="6404898"/>
                    <a:ext cx="201960" cy="261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54" name="Group 553">
              <a:extLst>
                <a:ext uri="{FF2B5EF4-FFF2-40B4-BE49-F238E27FC236}">
                  <a16:creationId xmlns:a16="http://schemas.microsoft.com/office/drawing/2014/main" id="{86B47FEF-48D3-FC4A-8355-545C2011FEEF}"/>
                </a:ext>
              </a:extLst>
            </p:cNvPr>
            <p:cNvGrpSpPr/>
            <p:nvPr/>
          </p:nvGrpSpPr>
          <p:grpSpPr>
            <a:xfrm>
              <a:off x="5318132" y="5789658"/>
              <a:ext cx="2891520" cy="399240"/>
              <a:chOff x="5318132" y="5789658"/>
              <a:chExt cx="2891520" cy="399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95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1BD8CC24-54B3-4841-A734-27D2D910C428}"/>
                      </a:ext>
                    </a:extLst>
                  </p14:cNvPr>
                  <p14:cNvContentPartPr/>
                  <p14:nvPr/>
                </p14:nvContentPartPr>
                <p14:xfrm>
                  <a:off x="5318132" y="5935818"/>
                  <a:ext cx="285480" cy="22788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1BD8CC24-54B3-4841-A734-27D2D910C428}"/>
                      </a:ext>
                    </a:extLst>
                  </p:cNvPr>
                  <p:cNvPicPr/>
                  <p:nvPr/>
                </p:nvPicPr>
                <p:blipFill>
                  <a:blip r:embed="rId696"/>
                  <a:stretch>
                    <a:fillRect/>
                  </a:stretch>
                </p:blipFill>
                <p:spPr>
                  <a:xfrm>
                    <a:off x="5302652" y="5920338"/>
                    <a:ext cx="315720" cy="25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7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E377A5E9-5CE6-2E4D-B1CE-4D3CB6F2DB42}"/>
                      </a:ext>
                    </a:extLst>
                  </p14:cNvPr>
                  <p14:cNvContentPartPr/>
                  <p14:nvPr/>
                </p14:nvContentPartPr>
                <p14:xfrm>
                  <a:off x="5594972" y="6034818"/>
                  <a:ext cx="24480" cy="13968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E377A5E9-5CE6-2E4D-B1CE-4D3CB6F2DB42}"/>
                      </a:ext>
                    </a:extLst>
                  </p:cNvPr>
                  <p:cNvPicPr/>
                  <p:nvPr/>
                </p:nvPicPr>
                <p:blipFill>
                  <a:blip r:embed="rId698"/>
                  <a:stretch>
                    <a:fillRect/>
                  </a:stretch>
                </p:blipFill>
                <p:spPr>
                  <a:xfrm>
                    <a:off x="5579852" y="6019338"/>
                    <a:ext cx="55080" cy="169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9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92562F5-D7B8-904F-BC53-3EC992FDF586}"/>
                      </a:ext>
                    </a:extLst>
                  </p14:cNvPr>
                  <p14:cNvContentPartPr/>
                  <p14:nvPr/>
                </p14:nvContentPartPr>
                <p14:xfrm>
                  <a:off x="5730332" y="6010698"/>
                  <a:ext cx="182160" cy="1490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92562F5-D7B8-904F-BC53-3EC992FDF586}"/>
                      </a:ext>
                    </a:extLst>
                  </p:cNvPr>
                  <p:cNvPicPr/>
                  <p:nvPr/>
                </p:nvPicPr>
                <p:blipFill>
                  <a:blip r:embed="rId700"/>
                  <a:stretch>
                    <a:fillRect/>
                  </a:stretch>
                </p:blipFill>
                <p:spPr>
                  <a:xfrm>
                    <a:off x="5714852" y="5995218"/>
                    <a:ext cx="212760" cy="17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1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1B38191D-9C9C-B744-96F5-F281FD7E8949}"/>
                      </a:ext>
                    </a:extLst>
                  </p14:cNvPr>
                  <p14:cNvContentPartPr/>
                  <p14:nvPr/>
                </p14:nvContentPartPr>
                <p14:xfrm>
                  <a:off x="5990972" y="6030858"/>
                  <a:ext cx="5760" cy="8460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1B38191D-9C9C-B744-96F5-F281FD7E8949}"/>
                      </a:ext>
                    </a:extLst>
                  </p:cNvPr>
                  <p:cNvPicPr/>
                  <p:nvPr/>
                </p:nvPicPr>
                <p:blipFill>
                  <a:blip r:embed="rId702"/>
                  <a:stretch>
                    <a:fillRect/>
                  </a:stretch>
                </p:blipFill>
                <p:spPr>
                  <a:xfrm>
                    <a:off x="5975852" y="6015378"/>
                    <a:ext cx="36360" cy="11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3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A54EC2F6-370F-CD4A-907D-944FB025F926}"/>
                      </a:ext>
                    </a:extLst>
                  </p14:cNvPr>
                  <p14:cNvContentPartPr/>
                  <p14:nvPr/>
                </p14:nvContentPartPr>
                <p14:xfrm>
                  <a:off x="5956412" y="5848698"/>
                  <a:ext cx="19080" cy="2304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A54EC2F6-370F-CD4A-907D-944FB025F926}"/>
                      </a:ext>
                    </a:extLst>
                  </p:cNvPr>
                  <p:cNvPicPr/>
                  <p:nvPr/>
                </p:nvPicPr>
                <p:blipFill>
                  <a:blip r:embed="rId704"/>
                  <a:stretch>
                    <a:fillRect/>
                  </a:stretch>
                </p:blipFill>
                <p:spPr>
                  <a:xfrm>
                    <a:off x="5940932" y="5833578"/>
                    <a:ext cx="49680" cy="5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5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F79A073B-FA2C-5F4F-9ED8-05520FB705B0}"/>
                      </a:ext>
                    </a:extLst>
                  </p14:cNvPr>
                  <p14:cNvContentPartPr/>
                  <p14:nvPr/>
                </p14:nvContentPartPr>
                <p14:xfrm>
                  <a:off x="6091412" y="5789658"/>
                  <a:ext cx="23040" cy="35496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F79A073B-FA2C-5F4F-9ED8-05520FB705B0}"/>
                      </a:ext>
                    </a:extLst>
                  </p:cNvPr>
                  <p:cNvPicPr/>
                  <p:nvPr/>
                </p:nvPicPr>
                <p:blipFill>
                  <a:blip r:embed="rId706"/>
                  <a:stretch>
                    <a:fillRect/>
                  </a:stretch>
                </p:blipFill>
                <p:spPr>
                  <a:xfrm>
                    <a:off x="6076292" y="5774538"/>
                    <a:ext cx="53640" cy="38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7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CDB9341E-EF7C-464C-92FE-53EACEE54EC7}"/>
                      </a:ext>
                    </a:extLst>
                  </p14:cNvPr>
                  <p14:cNvContentPartPr/>
                  <p14:nvPr/>
                </p14:nvContentPartPr>
                <p14:xfrm>
                  <a:off x="6179612" y="5997378"/>
                  <a:ext cx="144720" cy="13968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CDB9341E-EF7C-464C-92FE-53EACEE54EC7}"/>
                      </a:ext>
                    </a:extLst>
                  </p:cNvPr>
                  <p:cNvPicPr/>
                  <p:nvPr/>
                </p:nvPicPr>
                <p:blipFill>
                  <a:blip r:embed="rId708"/>
                  <a:stretch>
                    <a:fillRect/>
                  </a:stretch>
                </p:blipFill>
                <p:spPr>
                  <a:xfrm>
                    <a:off x="6164492" y="5981898"/>
                    <a:ext cx="175320" cy="169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9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CA97ED91-248D-1046-855E-F0C8471D524B}"/>
                      </a:ext>
                    </a:extLst>
                  </p14:cNvPr>
                  <p14:cNvContentPartPr/>
                  <p14:nvPr/>
                </p14:nvContentPartPr>
                <p14:xfrm>
                  <a:off x="6293372" y="5997378"/>
                  <a:ext cx="136800" cy="19152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CA97ED91-248D-1046-855E-F0C8471D524B}"/>
                      </a:ext>
                    </a:extLst>
                  </p:cNvPr>
                  <p:cNvPicPr/>
                  <p:nvPr/>
                </p:nvPicPr>
                <p:blipFill>
                  <a:blip r:embed="rId710"/>
                  <a:stretch>
                    <a:fillRect/>
                  </a:stretch>
                </p:blipFill>
                <p:spPr>
                  <a:xfrm>
                    <a:off x="6278252" y="5981898"/>
                    <a:ext cx="167400" cy="22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1">
                <p14:nvContentPartPr>
                  <p14:cNvPr id="449" name="Ink 448">
                    <a:extLst>
                      <a:ext uri="{FF2B5EF4-FFF2-40B4-BE49-F238E27FC236}">
                        <a16:creationId xmlns:a16="http://schemas.microsoft.com/office/drawing/2014/main" id="{941229E2-FBB9-1646-898E-9F55E5514B19}"/>
                      </a:ext>
                    </a:extLst>
                  </p14:cNvPr>
                  <p14:cNvContentPartPr/>
                  <p14:nvPr/>
                </p14:nvContentPartPr>
                <p14:xfrm>
                  <a:off x="6581012" y="5799378"/>
                  <a:ext cx="493920" cy="375120"/>
                </p14:xfrm>
              </p:contentPart>
            </mc:Choice>
            <mc:Fallback xmlns="">
              <p:pic>
                <p:nvPicPr>
                  <p:cNvPr id="449" name="Ink 448">
                    <a:extLst>
                      <a:ext uri="{FF2B5EF4-FFF2-40B4-BE49-F238E27FC236}">
                        <a16:creationId xmlns:a16="http://schemas.microsoft.com/office/drawing/2014/main" id="{941229E2-FBB9-1646-898E-9F55E5514B19}"/>
                      </a:ext>
                    </a:extLst>
                  </p:cNvPr>
                  <p:cNvPicPr/>
                  <p:nvPr/>
                </p:nvPicPr>
                <p:blipFill>
                  <a:blip r:embed="rId712"/>
                  <a:stretch>
                    <a:fillRect/>
                  </a:stretch>
                </p:blipFill>
                <p:spPr>
                  <a:xfrm>
                    <a:off x="6565892" y="5783898"/>
                    <a:ext cx="524520" cy="40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3">
                <p14:nvContentPartPr>
                  <p14:cNvPr id="450" name="Ink 449">
                    <a:extLst>
                      <a:ext uri="{FF2B5EF4-FFF2-40B4-BE49-F238E27FC236}">
                        <a16:creationId xmlns:a16="http://schemas.microsoft.com/office/drawing/2014/main" id="{82073FEB-37EE-A44A-BB18-837EB2302D73}"/>
                      </a:ext>
                    </a:extLst>
                  </p14:cNvPr>
                  <p14:cNvContentPartPr/>
                  <p14:nvPr/>
                </p14:nvContentPartPr>
                <p14:xfrm>
                  <a:off x="7117772" y="6001338"/>
                  <a:ext cx="41760" cy="110160"/>
                </p14:xfrm>
              </p:contentPart>
            </mc:Choice>
            <mc:Fallback xmlns="">
              <p:pic>
                <p:nvPicPr>
                  <p:cNvPr id="450" name="Ink 449">
                    <a:extLst>
                      <a:ext uri="{FF2B5EF4-FFF2-40B4-BE49-F238E27FC236}">
                        <a16:creationId xmlns:a16="http://schemas.microsoft.com/office/drawing/2014/main" id="{82073FEB-37EE-A44A-BB18-837EB2302D73}"/>
                      </a:ext>
                    </a:extLst>
                  </p:cNvPr>
                  <p:cNvPicPr/>
                  <p:nvPr/>
                </p:nvPicPr>
                <p:blipFill>
                  <a:blip r:embed="rId714"/>
                  <a:stretch>
                    <a:fillRect/>
                  </a:stretch>
                </p:blipFill>
                <p:spPr>
                  <a:xfrm>
                    <a:off x="7102292" y="5985858"/>
                    <a:ext cx="7236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5">
                <p14:nvContentPartPr>
                  <p14:cNvPr id="451" name="Ink 450">
                    <a:extLst>
                      <a:ext uri="{FF2B5EF4-FFF2-40B4-BE49-F238E27FC236}">
                        <a16:creationId xmlns:a16="http://schemas.microsoft.com/office/drawing/2014/main" id="{50B1B962-1205-0B44-BA84-8F38ABFBE723}"/>
                      </a:ext>
                    </a:extLst>
                  </p14:cNvPr>
                  <p14:cNvContentPartPr/>
                  <p14:nvPr/>
                </p14:nvContentPartPr>
                <p14:xfrm>
                  <a:off x="7142972" y="5826018"/>
                  <a:ext cx="28440" cy="138240"/>
                </p14:xfrm>
              </p:contentPart>
            </mc:Choice>
            <mc:Fallback xmlns="">
              <p:pic>
                <p:nvPicPr>
                  <p:cNvPr id="451" name="Ink 450">
                    <a:extLst>
                      <a:ext uri="{FF2B5EF4-FFF2-40B4-BE49-F238E27FC236}">
                        <a16:creationId xmlns:a16="http://schemas.microsoft.com/office/drawing/2014/main" id="{50B1B962-1205-0B44-BA84-8F38ABFBE723}"/>
                      </a:ext>
                    </a:extLst>
                  </p:cNvPr>
                  <p:cNvPicPr/>
                  <p:nvPr/>
                </p:nvPicPr>
                <p:blipFill>
                  <a:blip r:embed="rId716"/>
                  <a:stretch>
                    <a:fillRect/>
                  </a:stretch>
                </p:blipFill>
                <p:spPr>
                  <a:xfrm>
                    <a:off x="7127852" y="5810538"/>
                    <a:ext cx="5904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7">
                <p14:nvContentPartPr>
                  <p14:cNvPr id="461" name="Ink 460">
                    <a:extLst>
                      <a:ext uri="{FF2B5EF4-FFF2-40B4-BE49-F238E27FC236}">
                        <a16:creationId xmlns:a16="http://schemas.microsoft.com/office/drawing/2014/main" id="{3143F057-2C3F-744D-B7F7-50E9692199C8}"/>
                      </a:ext>
                    </a:extLst>
                  </p14:cNvPr>
                  <p14:cNvContentPartPr/>
                  <p14:nvPr/>
                </p14:nvContentPartPr>
                <p14:xfrm>
                  <a:off x="7231532" y="5994498"/>
                  <a:ext cx="131400" cy="162360"/>
                </p14:xfrm>
              </p:contentPart>
            </mc:Choice>
            <mc:Fallback xmlns="">
              <p:pic>
                <p:nvPicPr>
                  <p:cNvPr id="461" name="Ink 460">
                    <a:extLst>
                      <a:ext uri="{FF2B5EF4-FFF2-40B4-BE49-F238E27FC236}">
                        <a16:creationId xmlns:a16="http://schemas.microsoft.com/office/drawing/2014/main" id="{3143F057-2C3F-744D-B7F7-50E9692199C8}"/>
                      </a:ext>
                    </a:extLst>
                  </p:cNvPr>
                  <p:cNvPicPr/>
                  <p:nvPr/>
                </p:nvPicPr>
                <p:blipFill>
                  <a:blip r:embed="rId718"/>
                  <a:stretch>
                    <a:fillRect/>
                  </a:stretch>
                </p:blipFill>
                <p:spPr>
                  <a:xfrm>
                    <a:off x="7216052" y="5979378"/>
                    <a:ext cx="162000" cy="19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9">
                <p14:nvContentPartPr>
                  <p14:cNvPr id="464" name="Ink 463">
                    <a:extLst>
                      <a:ext uri="{FF2B5EF4-FFF2-40B4-BE49-F238E27FC236}">
                        <a16:creationId xmlns:a16="http://schemas.microsoft.com/office/drawing/2014/main" id="{AFE381B7-200B-7F45-83B9-B9B98D78857B}"/>
                      </a:ext>
                    </a:extLst>
                  </p14:cNvPr>
                  <p14:cNvContentPartPr/>
                  <p14:nvPr/>
                </p14:nvContentPartPr>
                <p14:xfrm>
                  <a:off x="7406492" y="6038778"/>
                  <a:ext cx="207720" cy="87480"/>
                </p14:xfrm>
              </p:contentPart>
            </mc:Choice>
            <mc:Fallback xmlns="">
              <p:pic>
                <p:nvPicPr>
                  <p:cNvPr id="464" name="Ink 463">
                    <a:extLst>
                      <a:ext uri="{FF2B5EF4-FFF2-40B4-BE49-F238E27FC236}">
                        <a16:creationId xmlns:a16="http://schemas.microsoft.com/office/drawing/2014/main" id="{AFE381B7-200B-7F45-83B9-B9B98D78857B}"/>
                      </a:ext>
                    </a:extLst>
                  </p:cNvPr>
                  <p:cNvPicPr/>
                  <p:nvPr/>
                </p:nvPicPr>
                <p:blipFill>
                  <a:blip r:embed="rId720"/>
                  <a:stretch>
                    <a:fillRect/>
                  </a:stretch>
                </p:blipFill>
                <p:spPr>
                  <a:xfrm>
                    <a:off x="7391372" y="6023298"/>
                    <a:ext cx="238320" cy="11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1">
                <p14:nvContentPartPr>
                  <p14:cNvPr id="470" name="Ink 469">
                    <a:extLst>
                      <a:ext uri="{FF2B5EF4-FFF2-40B4-BE49-F238E27FC236}">
                        <a16:creationId xmlns:a16="http://schemas.microsoft.com/office/drawing/2014/main" id="{1D8AE390-C0A9-C64E-8D58-5BCB4AC0C124}"/>
                      </a:ext>
                    </a:extLst>
                  </p14:cNvPr>
                  <p14:cNvContentPartPr/>
                  <p14:nvPr/>
                </p14:nvContentPartPr>
                <p14:xfrm>
                  <a:off x="7513772" y="5898378"/>
                  <a:ext cx="261360" cy="60480"/>
                </p14:xfrm>
              </p:contentPart>
            </mc:Choice>
            <mc:Fallback xmlns="">
              <p:pic>
                <p:nvPicPr>
                  <p:cNvPr id="470" name="Ink 469">
                    <a:extLst>
                      <a:ext uri="{FF2B5EF4-FFF2-40B4-BE49-F238E27FC236}">
                        <a16:creationId xmlns:a16="http://schemas.microsoft.com/office/drawing/2014/main" id="{1D8AE390-C0A9-C64E-8D58-5BCB4AC0C124}"/>
                      </a:ext>
                    </a:extLst>
                  </p:cNvPr>
                  <p:cNvPicPr/>
                  <p:nvPr/>
                </p:nvPicPr>
                <p:blipFill>
                  <a:blip r:embed="rId722"/>
                  <a:stretch>
                    <a:fillRect/>
                  </a:stretch>
                </p:blipFill>
                <p:spPr>
                  <a:xfrm>
                    <a:off x="7498292" y="5882898"/>
                    <a:ext cx="291600" cy="9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3">
                <p14:nvContentPartPr>
                  <p14:cNvPr id="471" name="Ink 470">
                    <a:extLst>
                      <a:ext uri="{FF2B5EF4-FFF2-40B4-BE49-F238E27FC236}">
                        <a16:creationId xmlns:a16="http://schemas.microsoft.com/office/drawing/2014/main" id="{2611E2E5-78BB-E742-8738-5AE8D64F7A3B}"/>
                      </a:ext>
                    </a:extLst>
                  </p14:cNvPr>
                  <p14:cNvContentPartPr/>
                  <p14:nvPr/>
                </p14:nvContentPartPr>
                <p14:xfrm>
                  <a:off x="7634012" y="5832498"/>
                  <a:ext cx="35280" cy="281520"/>
                </p14:xfrm>
              </p:contentPart>
            </mc:Choice>
            <mc:Fallback xmlns="">
              <p:pic>
                <p:nvPicPr>
                  <p:cNvPr id="471" name="Ink 470">
                    <a:extLst>
                      <a:ext uri="{FF2B5EF4-FFF2-40B4-BE49-F238E27FC236}">
                        <a16:creationId xmlns:a16="http://schemas.microsoft.com/office/drawing/2014/main" id="{2611E2E5-78BB-E742-8738-5AE8D64F7A3B}"/>
                      </a:ext>
                    </a:extLst>
                  </p:cNvPr>
                  <p:cNvPicPr/>
                  <p:nvPr/>
                </p:nvPicPr>
                <p:blipFill>
                  <a:blip r:embed="rId724"/>
                  <a:stretch>
                    <a:fillRect/>
                  </a:stretch>
                </p:blipFill>
                <p:spPr>
                  <a:xfrm>
                    <a:off x="7618892" y="5817378"/>
                    <a:ext cx="65520" cy="31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5">
                <p14:nvContentPartPr>
                  <p14:cNvPr id="472" name="Ink 471">
                    <a:extLst>
                      <a:ext uri="{FF2B5EF4-FFF2-40B4-BE49-F238E27FC236}">
                        <a16:creationId xmlns:a16="http://schemas.microsoft.com/office/drawing/2014/main" id="{937DA51B-90FF-0940-8911-30C2AFB8412F}"/>
                      </a:ext>
                    </a:extLst>
                  </p14:cNvPr>
                  <p14:cNvContentPartPr/>
                  <p14:nvPr/>
                </p14:nvContentPartPr>
                <p14:xfrm>
                  <a:off x="7765052" y="5995938"/>
                  <a:ext cx="30960" cy="68760"/>
                </p14:xfrm>
              </p:contentPart>
            </mc:Choice>
            <mc:Fallback xmlns="">
              <p:pic>
                <p:nvPicPr>
                  <p:cNvPr id="472" name="Ink 471">
                    <a:extLst>
                      <a:ext uri="{FF2B5EF4-FFF2-40B4-BE49-F238E27FC236}">
                        <a16:creationId xmlns:a16="http://schemas.microsoft.com/office/drawing/2014/main" id="{937DA51B-90FF-0940-8911-30C2AFB8412F}"/>
                      </a:ext>
                    </a:extLst>
                  </p:cNvPr>
                  <p:cNvPicPr/>
                  <p:nvPr/>
                </p:nvPicPr>
                <p:blipFill>
                  <a:blip r:embed="rId726"/>
                  <a:stretch>
                    <a:fillRect/>
                  </a:stretch>
                </p:blipFill>
                <p:spPr>
                  <a:xfrm>
                    <a:off x="7749932" y="5980818"/>
                    <a:ext cx="61560" cy="9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7">
                <p14:nvContentPartPr>
                  <p14:cNvPr id="473" name="Ink 472">
                    <a:extLst>
                      <a:ext uri="{FF2B5EF4-FFF2-40B4-BE49-F238E27FC236}">
                        <a16:creationId xmlns:a16="http://schemas.microsoft.com/office/drawing/2014/main" id="{142204E4-9F46-434F-ADC7-A8B06170B1FE}"/>
                      </a:ext>
                    </a:extLst>
                  </p14:cNvPr>
                  <p14:cNvContentPartPr/>
                  <p14:nvPr/>
                </p14:nvContentPartPr>
                <p14:xfrm>
                  <a:off x="7779812" y="5811258"/>
                  <a:ext cx="36360" cy="75240"/>
                </p14:xfrm>
              </p:contentPart>
            </mc:Choice>
            <mc:Fallback xmlns="">
              <p:pic>
                <p:nvPicPr>
                  <p:cNvPr id="473" name="Ink 472">
                    <a:extLst>
                      <a:ext uri="{FF2B5EF4-FFF2-40B4-BE49-F238E27FC236}">
                        <a16:creationId xmlns:a16="http://schemas.microsoft.com/office/drawing/2014/main" id="{142204E4-9F46-434F-ADC7-A8B06170B1FE}"/>
                      </a:ext>
                    </a:extLst>
                  </p:cNvPr>
                  <p:cNvPicPr/>
                  <p:nvPr/>
                </p:nvPicPr>
                <p:blipFill>
                  <a:blip r:embed="rId728"/>
                  <a:stretch>
                    <a:fillRect/>
                  </a:stretch>
                </p:blipFill>
                <p:spPr>
                  <a:xfrm>
                    <a:off x="7764692" y="5796138"/>
                    <a:ext cx="66960" cy="10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9">
                <p14:nvContentPartPr>
                  <p14:cNvPr id="474" name="Ink 473">
                    <a:extLst>
                      <a:ext uri="{FF2B5EF4-FFF2-40B4-BE49-F238E27FC236}">
                        <a16:creationId xmlns:a16="http://schemas.microsoft.com/office/drawing/2014/main" id="{7BCBDD73-5B4A-4B47-8149-EE65A675D0C4}"/>
                      </a:ext>
                    </a:extLst>
                  </p14:cNvPr>
                  <p14:cNvContentPartPr/>
                  <p14:nvPr/>
                </p14:nvContentPartPr>
                <p14:xfrm>
                  <a:off x="7852172" y="5934378"/>
                  <a:ext cx="99360" cy="141120"/>
                </p14:xfrm>
              </p:contentPart>
            </mc:Choice>
            <mc:Fallback xmlns="">
              <p:pic>
                <p:nvPicPr>
                  <p:cNvPr id="474" name="Ink 473">
                    <a:extLst>
                      <a:ext uri="{FF2B5EF4-FFF2-40B4-BE49-F238E27FC236}">
                        <a16:creationId xmlns:a16="http://schemas.microsoft.com/office/drawing/2014/main" id="{7BCBDD73-5B4A-4B47-8149-EE65A675D0C4}"/>
                      </a:ext>
                    </a:extLst>
                  </p:cNvPr>
                  <p:cNvPicPr/>
                  <p:nvPr/>
                </p:nvPicPr>
                <p:blipFill>
                  <a:blip r:embed="rId730"/>
                  <a:stretch>
                    <a:fillRect/>
                  </a:stretch>
                </p:blipFill>
                <p:spPr>
                  <a:xfrm>
                    <a:off x="7837052" y="5919258"/>
                    <a:ext cx="129960" cy="17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1">
                <p14:nvContentPartPr>
                  <p14:cNvPr id="475" name="Ink 474">
                    <a:extLst>
                      <a:ext uri="{FF2B5EF4-FFF2-40B4-BE49-F238E27FC236}">
                        <a16:creationId xmlns:a16="http://schemas.microsoft.com/office/drawing/2014/main" id="{B7F9AA8C-145A-6141-A3D0-09B3E0A4C8FB}"/>
                      </a:ext>
                    </a:extLst>
                  </p14:cNvPr>
                  <p14:cNvContentPartPr/>
                  <p14:nvPr/>
                </p14:nvContentPartPr>
                <p14:xfrm>
                  <a:off x="8046212" y="5891538"/>
                  <a:ext cx="163440" cy="192960"/>
                </p14:xfrm>
              </p:contentPart>
            </mc:Choice>
            <mc:Fallback xmlns="">
              <p:pic>
                <p:nvPicPr>
                  <p:cNvPr id="475" name="Ink 474">
                    <a:extLst>
                      <a:ext uri="{FF2B5EF4-FFF2-40B4-BE49-F238E27FC236}">
                        <a16:creationId xmlns:a16="http://schemas.microsoft.com/office/drawing/2014/main" id="{B7F9AA8C-145A-6141-A3D0-09B3E0A4C8FB}"/>
                      </a:ext>
                    </a:extLst>
                  </p:cNvPr>
                  <p:cNvPicPr/>
                  <p:nvPr/>
                </p:nvPicPr>
                <p:blipFill>
                  <a:blip r:embed="rId732"/>
                  <a:stretch>
                    <a:fillRect/>
                  </a:stretch>
                </p:blipFill>
                <p:spPr>
                  <a:xfrm>
                    <a:off x="8030732" y="5876418"/>
                    <a:ext cx="194040" cy="22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3">
                <p14:nvContentPartPr>
                  <p14:cNvPr id="553" name="Ink 552">
                    <a:extLst>
                      <a:ext uri="{FF2B5EF4-FFF2-40B4-BE49-F238E27FC236}">
                        <a16:creationId xmlns:a16="http://schemas.microsoft.com/office/drawing/2014/main" id="{066C98D4-E219-5843-8D5B-F06DAB29D993}"/>
                      </a:ext>
                    </a:extLst>
                  </p14:cNvPr>
                  <p14:cNvContentPartPr/>
                  <p14:nvPr/>
                </p14:nvContentPartPr>
                <p14:xfrm>
                  <a:off x="6104732" y="6102858"/>
                  <a:ext cx="360" cy="360"/>
                </p14:xfrm>
              </p:contentPart>
            </mc:Choice>
            <mc:Fallback xmlns="">
              <p:pic>
                <p:nvPicPr>
                  <p:cNvPr id="553" name="Ink 552">
                    <a:extLst>
                      <a:ext uri="{FF2B5EF4-FFF2-40B4-BE49-F238E27FC236}">
                        <a16:creationId xmlns:a16="http://schemas.microsoft.com/office/drawing/2014/main" id="{066C98D4-E219-5843-8D5B-F06DAB29D993}"/>
                      </a:ext>
                    </a:extLst>
                  </p:cNvPr>
                  <p:cNvPicPr/>
                  <p:nvPr/>
                </p:nvPicPr>
                <p:blipFill>
                  <a:blip r:embed="rId734"/>
                  <a:stretch>
                    <a:fillRect/>
                  </a:stretch>
                </p:blipFill>
                <p:spPr>
                  <a:xfrm>
                    <a:off x="6096092" y="6093858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A966FF-7783-C447-99CC-641E649D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2B76C-9F02-234A-A709-269164EDB8E1}"/>
              </a:ext>
            </a:extLst>
          </p:cNvPr>
          <p:cNvSpPr txBox="1"/>
          <p:nvPr/>
        </p:nvSpPr>
        <p:spPr>
          <a:xfrm>
            <a:off x="3637280" y="6543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485C0D-FF39-A741-A178-FBA7B0B48016}"/>
              </a:ext>
            </a:extLst>
          </p:cNvPr>
          <p:cNvSpPr txBox="1"/>
          <p:nvPr/>
        </p:nvSpPr>
        <p:spPr>
          <a:xfrm>
            <a:off x="3708400" y="6309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F2B4E765-CD2B-4F44-A3FC-954F92DD12BE}"/>
              </a:ext>
            </a:extLst>
          </p:cNvPr>
          <p:cNvPicPr>
            <a:picLocks noChangeAspect="1"/>
          </p:cNvPicPr>
          <p:nvPr/>
        </p:nvPicPr>
        <p:blipFill rotWithShape="1">
          <a:blip r:embed="rId660">
            <a:lum bright="70000" contrast="-70000"/>
          </a:blip>
          <a:srcRect t="52081" r="30818"/>
          <a:stretch/>
        </p:blipFill>
        <p:spPr>
          <a:xfrm>
            <a:off x="292576" y="4725132"/>
            <a:ext cx="4191000" cy="14970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9371711-0BF9-F942-81BB-DE77B87971A6}"/>
              </a:ext>
            </a:extLst>
          </p:cNvPr>
          <p:cNvGrpSpPr/>
          <p:nvPr/>
        </p:nvGrpSpPr>
        <p:grpSpPr>
          <a:xfrm>
            <a:off x="3158492" y="5411298"/>
            <a:ext cx="1385280" cy="576060"/>
            <a:chOff x="3158492" y="5411298"/>
            <a:chExt cx="1385280" cy="57606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6BA833B-8783-D54C-9F7B-1DED6C1F7435}"/>
                </a:ext>
              </a:extLst>
            </p:cNvPr>
            <p:cNvGrpSpPr/>
            <p:nvPr/>
          </p:nvGrpSpPr>
          <p:grpSpPr>
            <a:xfrm>
              <a:off x="3158492" y="5411298"/>
              <a:ext cx="1385280" cy="518040"/>
              <a:chOff x="3158492" y="5411298"/>
              <a:chExt cx="1385280" cy="518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5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D2029513-0435-B94F-9191-8C89D5705D6A}"/>
                      </a:ext>
                    </a:extLst>
                  </p14:cNvPr>
                  <p14:cNvContentPartPr/>
                  <p14:nvPr/>
                </p14:nvContentPartPr>
                <p14:xfrm>
                  <a:off x="3158492" y="5411298"/>
                  <a:ext cx="1146960" cy="1209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D2029513-0435-B94F-9191-8C89D5705D6A}"/>
                      </a:ext>
                    </a:extLst>
                  </p:cNvPr>
                  <p:cNvPicPr/>
                  <p:nvPr/>
                </p:nvPicPr>
                <p:blipFill>
                  <a:blip r:embed="rId662"/>
                  <a:stretch>
                    <a:fillRect/>
                  </a:stretch>
                </p:blipFill>
                <p:spPr>
                  <a:xfrm>
                    <a:off x="3143372" y="5395818"/>
                    <a:ext cx="1177560" cy="15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6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DC84CA6B-36E0-204B-8671-C7852EE61BF0}"/>
                      </a:ext>
                    </a:extLst>
                  </p14:cNvPr>
                  <p14:cNvContentPartPr/>
                  <p14:nvPr/>
                </p14:nvContentPartPr>
                <p14:xfrm>
                  <a:off x="3788852" y="5688138"/>
                  <a:ext cx="207720" cy="24120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DC84CA6B-36E0-204B-8671-C7852EE61BF0}"/>
                      </a:ext>
                    </a:extLst>
                  </p:cNvPr>
                  <p:cNvPicPr/>
                  <p:nvPr/>
                </p:nvPicPr>
                <p:blipFill>
                  <a:blip r:embed="rId664"/>
                  <a:stretch>
                    <a:fillRect/>
                  </a:stretch>
                </p:blipFill>
                <p:spPr>
                  <a:xfrm>
                    <a:off x="3773372" y="5673018"/>
                    <a:ext cx="238320" cy="27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7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A3372F15-EFC8-2946-9409-99BAE7D1EC69}"/>
                      </a:ext>
                    </a:extLst>
                  </p14:cNvPr>
                  <p14:cNvContentPartPr/>
                  <p14:nvPr/>
                </p14:nvContentPartPr>
                <p14:xfrm>
                  <a:off x="4087292" y="5635938"/>
                  <a:ext cx="215640" cy="29340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A3372F15-EFC8-2946-9409-99BAE7D1EC69}"/>
                      </a:ext>
                    </a:extLst>
                  </p:cNvPr>
                  <p:cNvPicPr/>
                  <p:nvPr/>
                </p:nvPicPr>
                <p:blipFill>
                  <a:blip r:embed="rId666"/>
                  <a:stretch>
                    <a:fillRect/>
                  </a:stretch>
                </p:blipFill>
                <p:spPr>
                  <a:xfrm>
                    <a:off x="4071812" y="5620818"/>
                    <a:ext cx="246240" cy="32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8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9B515182-222E-2D46-9579-594E27FD86E3}"/>
                      </a:ext>
                    </a:extLst>
                  </p14:cNvPr>
                  <p14:cNvContentPartPr/>
                  <p14:nvPr/>
                </p14:nvContentPartPr>
                <p14:xfrm>
                  <a:off x="4370612" y="5764458"/>
                  <a:ext cx="79200" cy="1634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9B515182-222E-2D46-9579-594E27FD86E3}"/>
                      </a:ext>
                    </a:extLst>
                  </p:cNvPr>
                  <p:cNvPicPr/>
                  <p:nvPr/>
                </p:nvPicPr>
                <p:blipFill>
                  <a:blip r:embed="rId668"/>
                  <a:stretch>
                    <a:fillRect/>
                  </a:stretch>
                </p:blipFill>
                <p:spPr>
                  <a:xfrm>
                    <a:off x="4355492" y="5749338"/>
                    <a:ext cx="10980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9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74F544F7-0742-4140-8861-56CDD441D1D7}"/>
                      </a:ext>
                    </a:extLst>
                  </p14:cNvPr>
                  <p14:cNvContentPartPr/>
                  <p14:nvPr/>
                </p14:nvContentPartPr>
                <p14:xfrm>
                  <a:off x="4392212" y="5531538"/>
                  <a:ext cx="151560" cy="1288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74F544F7-0742-4140-8861-56CDD441D1D7}"/>
                      </a:ext>
                    </a:extLst>
                  </p:cNvPr>
                  <p:cNvPicPr/>
                  <p:nvPr/>
                </p:nvPicPr>
                <p:blipFill>
                  <a:blip r:embed="rId670"/>
                  <a:stretch>
                    <a:fillRect/>
                  </a:stretch>
                </p:blipFill>
                <p:spPr>
                  <a:xfrm>
                    <a:off x="4377092" y="5516418"/>
                    <a:ext cx="182160" cy="159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F984804-E5C7-924A-8A8F-4DA0A4BA23CF}"/>
                </a:ext>
              </a:extLst>
            </p:cNvPr>
            <p:cNvGrpSpPr/>
            <p:nvPr/>
          </p:nvGrpSpPr>
          <p:grpSpPr>
            <a:xfrm>
              <a:off x="3489445" y="5631678"/>
              <a:ext cx="241920" cy="355680"/>
              <a:chOff x="3489445" y="5631678"/>
              <a:chExt cx="241920" cy="355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40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EC631748-297F-4140-B00B-841C04F31F39}"/>
                      </a:ext>
                    </a:extLst>
                  </p14:cNvPr>
                  <p14:cNvContentPartPr/>
                  <p14:nvPr/>
                </p14:nvContentPartPr>
                <p14:xfrm>
                  <a:off x="3489445" y="5633838"/>
                  <a:ext cx="360" cy="21564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EC631748-297F-4140-B00B-841C04F31F39}"/>
                      </a:ext>
                    </a:extLst>
                  </p:cNvPr>
                  <p:cNvPicPr/>
                  <p:nvPr/>
                </p:nvPicPr>
                <p:blipFill>
                  <a:blip r:embed="rId741"/>
                  <a:stretch>
                    <a:fillRect/>
                  </a:stretch>
                </p:blipFill>
                <p:spPr>
                  <a:xfrm>
                    <a:off x="3480445" y="5624838"/>
                    <a:ext cx="18000" cy="23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2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C41AC68F-8DB5-474C-931E-F76882D30758}"/>
                      </a:ext>
                    </a:extLst>
                  </p14:cNvPr>
                  <p14:cNvContentPartPr/>
                  <p14:nvPr/>
                </p14:nvContentPartPr>
                <p14:xfrm>
                  <a:off x="3497725" y="5631678"/>
                  <a:ext cx="233640" cy="35568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C41AC68F-8DB5-474C-931E-F76882D30758}"/>
                      </a:ext>
                    </a:extLst>
                  </p:cNvPr>
                  <p:cNvPicPr/>
                  <p:nvPr/>
                </p:nvPicPr>
                <p:blipFill>
                  <a:blip r:embed="rId743"/>
                  <a:stretch>
                    <a:fillRect/>
                  </a:stretch>
                </p:blipFill>
                <p:spPr>
                  <a:xfrm>
                    <a:off x="3489085" y="5622678"/>
                    <a:ext cx="251280" cy="3733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14892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A80F51-3312-8044-A0FA-C4957C64C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77" y="1408521"/>
            <a:ext cx="5780694" cy="420414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Method 2: Transfer Function Approach</a:t>
            </a:r>
            <a:endParaRPr lang="ja-JP" altLang="en-US" dirty="0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883799"/>
          </a:xfrm>
        </p:spPr>
        <p:txBody>
          <a:bodyPr>
            <a:no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FFFF00"/>
                </a:solidFill>
                <a:cs typeface="Tahoma"/>
              </a:rPr>
              <a:t>Thermal noise displacement of a harmonic oscillator</a:t>
            </a:r>
            <a:endParaRPr lang="en-US" sz="2400" b="1" dirty="0">
              <a:solidFill>
                <a:srgbClr val="8B3905"/>
              </a:solidFill>
              <a:sym typeface="Gill Sans SemiBold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5A4944E-74AF-E54B-B60C-53845475387D}"/>
              </a:ext>
            </a:extLst>
          </p:cNvPr>
          <p:cNvGrpSpPr/>
          <p:nvPr/>
        </p:nvGrpSpPr>
        <p:grpSpPr>
          <a:xfrm>
            <a:off x="2444699" y="2503486"/>
            <a:ext cx="488798" cy="199263"/>
            <a:chOff x="2214404" y="2672840"/>
            <a:chExt cx="58284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1F8C549-7CAD-054B-AF13-80C653078A9E}"/>
                    </a:ext>
                  </a:extLst>
                </p14:cNvPr>
                <p14:cNvContentPartPr/>
                <p14:nvPr/>
              </p14:nvContentPartPr>
              <p14:xfrm>
                <a:off x="2214404" y="2672840"/>
                <a:ext cx="144720" cy="237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1F8C549-7CAD-054B-AF13-80C653078A9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96368" y="2654794"/>
                  <a:ext cx="181222" cy="274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30E6025-B9D9-B247-A3F6-FBA28FEC1563}"/>
                    </a:ext>
                  </a:extLst>
                </p14:cNvPr>
                <p14:cNvContentPartPr/>
                <p14:nvPr/>
              </p14:nvContentPartPr>
              <p14:xfrm>
                <a:off x="2232764" y="2831240"/>
                <a:ext cx="171720" cy="76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30E6025-B9D9-B247-A3F6-FBA28FEC156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14304" y="2813232"/>
                  <a:ext cx="208211" cy="112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D748F41-538D-0D42-A354-8697D86CDEFE}"/>
                    </a:ext>
                  </a:extLst>
                </p14:cNvPr>
                <p14:cNvContentPartPr/>
                <p14:nvPr/>
              </p14:nvContentPartPr>
              <p14:xfrm>
                <a:off x="2456684" y="2746280"/>
                <a:ext cx="73800" cy="27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D748F41-538D-0D42-A354-8697D86CDEF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38663" y="2727897"/>
                  <a:ext cx="110271" cy="63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C1539EB-C620-A147-B0A0-B694C6AA0AEC}"/>
                    </a:ext>
                  </a:extLst>
                </p14:cNvPr>
                <p14:cNvContentPartPr/>
                <p14:nvPr/>
              </p14:nvContentPartPr>
              <p14:xfrm>
                <a:off x="2459924" y="2813240"/>
                <a:ext cx="97560" cy="2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C1539EB-C620-A147-B0A0-B694C6AA0AE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41952" y="2795960"/>
                  <a:ext cx="133503" cy="37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D9B0462-FE79-AE4C-A5E1-A626C4BBB9D7}"/>
                    </a:ext>
                  </a:extLst>
                </p14:cNvPr>
                <p14:cNvContentPartPr/>
                <p14:nvPr/>
              </p14:nvContentPartPr>
              <p14:xfrm>
                <a:off x="2624444" y="2685800"/>
                <a:ext cx="26280" cy="207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D9B0462-FE79-AE4C-A5E1-A626C4BBB9D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05919" y="2667346"/>
                  <a:ext cx="62900" cy="24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EB00BB9-F0C4-974D-A0AD-E4EB99D1E33D}"/>
                    </a:ext>
                  </a:extLst>
                </p14:cNvPr>
                <p14:cNvContentPartPr/>
                <p14:nvPr/>
              </p14:nvContentPartPr>
              <p14:xfrm>
                <a:off x="2701484" y="2720360"/>
                <a:ext cx="95760" cy="135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EB00BB9-F0C4-974D-A0AD-E4EB99D1E33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83448" y="2702321"/>
                  <a:ext cx="132260" cy="1722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849C3B-543A-724E-8418-CC428535CEC2}"/>
              </a:ext>
            </a:extLst>
          </p:cNvPr>
          <p:cNvGrpSpPr/>
          <p:nvPr/>
        </p:nvGrpSpPr>
        <p:grpSpPr>
          <a:xfrm>
            <a:off x="2483100" y="2862570"/>
            <a:ext cx="341698" cy="134104"/>
            <a:chOff x="2382164" y="3087560"/>
            <a:chExt cx="391680" cy="1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2C9F3C9-BBC7-D14F-8E1C-9139CDCB027E}"/>
                    </a:ext>
                  </a:extLst>
                </p14:cNvPr>
                <p14:cNvContentPartPr/>
                <p14:nvPr/>
              </p14:nvContentPartPr>
              <p14:xfrm>
                <a:off x="2382164" y="3104480"/>
                <a:ext cx="29880" cy="136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2C9F3C9-BBC7-D14F-8E1C-9139CDCB027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64563" y="3086762"/>
                  <a:ext cx="64672" cy="171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3C18F54-8BBA-5F4C-8F62-AF0785887FB7}"/>
                    </a:ext>
                  </a:extLst>
                </p14:cNvPr>
                <p14:cNvContentPartPr/>
                <p14:nvPr/>
              </p14:nvContentPartPr>
              <p14:xfrm>
                <a:off x="2483684" y="3107000"/>
                <a:ext cx="118800" cy="124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3C18F54-8BBA-5F4C-8F62-AF0785887FB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66359" y="3089670"/>
                  <a:ext cx="153863" cy="158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D34FFD5-B83C-5D4C-9846-729DAC28D440}"/>
                    </a:ext>
                  </a:extLst>
                </p14:cNvPr>
                <p14:cNvContentPartPr/>
                <p14:nvPr/>
              </p14:nvContentPartPr>
              <p14:xfrm>
                <a:off x="2646044" y="3087560"/>
                <a:ext cx="127800" cy="130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D34FFD5-B83C-5D4C-9846-729DAC28D44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28729" y="3070239"/>
                  <a:ext cx="162842" cy="16537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249FAA-8AF8-7547-97FD-BDFAC065742A}"/>
              </a:ext>
            </a:extLst>
          </p:cNvPr>
          <p:cNvGrpSpPr/>
          <p:nvPr/>
        </p:nvGrpSpPr>
        <p:grpSpPr>
          <a:xfrm>
            <a:off x="2416261" y="3232142"/>
            <a:ext cx="477081" cy="194433"/>
            <a:chOff x="2302244" y="3556640"/>
            <a:chExt cx="57240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EBE7D5A-5E42-8744-818E-ECE88C3D50B5}"/>
                    </a:ext>
                  </a:extLst>
                </p14:cNvPr>
                <p14:cNvContentPartPr/>
                <p14:nvPr/>
              </p14:nvContentPartPr>
              <p14:xfrm>
                <a:off x="2302244" y="3577160"/>
                <a:ext cx="17280" cy="160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EBE7D5A-5E42-8744-818E-ECE88C3D50B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83668" y="3559024"/>
                  <a:ext cx="54000" cy="196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F09FA28-455E-3342-B38C-99C73F5A3C93}"/>
                    </a:ext>
                  </a:extLst>
                </p14:cNvPr>
                <p14:cNvContentPartPr/>
                <p14:nvPr/>
              </p14:nvContentPartPr>
              <p14:xfrm>
                <a:off x="2397644" y="3556640"/>
                <a:ext cx="111240" cy="176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F09FA28-455E-3342-B38C-99C73F5A3C9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79104" y="3538533"/>
                  <a:ext cx="147458" cy="2129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0935EB7-9D19-594D-99BE-3D8822F1F41C}"/>
                    </a:ext>
                  </a:extLst>
                </p14:cNvPr>
                <p14:cNvContentPartPr/>
                <p14:nvPr/>
              </p14:nvContentPartPr>
              <p14:xfrm>
                <a:off x="2553524" y="3568160"/>
                <a:ext cx="142200" cy="185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0935EB7-9D19-594D-99BE-3D8822F1F41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34939" y="3550058"/>
                  <a:ext cx="178939" cy="2219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176032A-1A46-184B-A7CE-4B41723006ED}"/>
                    </a:ext>
                  </a:extLst>
                </p14:cNvPr>
                <p14:cNvContentPartPr/>
                <p14:nvPr/>
              </p14:nvContentPartPr>
              <p14:xfrm>
                <a:off x="2733884" y="3601640"/>
                <a:ext cx="140760" cy="188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176032A-1A46-184B-A7CE-4B41723006E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15317" y="3583503"/>
                  <a:ext cx="177461" cy="2249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54D74AD-FBE6-9D4B-BB3E-1DCCD72ABF80}"/>
              </a:ext>
            </a:extLst>
          </p:cNvPr>
          <p:cNvGrpSpPr/>
          <p:nvPr/>
        </p:nvGrpSpPr>
        <p:grpSpPr>
          <a:xfrm>
            <a:off x="4995824" y="1712877"/>
            <a:ext cx="634199" cy="723042"/>
            <a:chOff x="5143004" y="1862480"/>
            <a:chExt cx="742680" cy="84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A45D28D-275B-3F4D-BFBE-E15D4E7AA35A}"/>
                    </a:ext>
                  </a:extLst>
                </p14:cNvPr>
                <p14:cNvContentPartPr/>
                <p14:nvPr/>
              </p14:nvContentPartPr>
              <p14:xfrm>
                <a:off x="5143004" y="1996400"/>
                <a:ext cx="112320" cy="300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A45D28D-275B-3F4D-BFBE-E15D4E7AA35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25336" y="1978693"/>
                  <a:ext cx="148077" cy="3364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83C828C-0755-DC4B-B173-2EFD8827A193}"/>
                    </a:ext>
                  </a:extLst>
                </p14:cNvPr>
                <p14:cNvContentPartPr/>
                <p14:nvPr/>
              </p14:nvContentPartPr>
              <p14:xfrm>
                <a:off x="5171444" y="2202680"/>
                <a:ext cx="152280" cy="122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83C828C-0755-DC4B-B173-2EFD8827A19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153776" y="2184540"/>
                  <a:ext cx="187616" cy="158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7204758-2EC6-2A46-B6FD-44E5D37E329F}"/>
                    </a:ext>
                  </a:extLst>
                </p14:cNvPr>
                <p14:cNvContentPartPr/>
                <p14:nvPr/>
              </p14:nvContentPartPr>
              <p14:xfrm>
                <a:off x="5336324" y="2126720"/>
                <a:ext cx="96840" cy="2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7204758-2EC6-2A46-B6FD-44E5D37E329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18640" y="2108752"/>
                  <a:ext cx="132629" cy="589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0E24694-6CAD-BC47-94C6-42785D06362D}"/>
                    </a:ext>
                  </a:extLst>
                </p14:cNvPr>
                <p14:cNvContentPartPr/>
                <p14:nvPr/>
              </p14:nvContentPartPr>
              <p14:xfrm>
                <a:off x="5342804" y="2193680"/>
                <a:ext cx="148680" cy="47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0E24694-6CAD-BC47-94C6-42785D06362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25064" y="2175620"/>
                  <a:ext cx="184583" cy="835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0F2C659-5851-3D4F-B9A1-6E130DDB194F}"/>
                    </a:ext>
                  </a:extLst>
                </p14:cNvPr>
                <p14:cNvContentPartPr/>
                <p14:nvPr/>
              </p14:nvContentPartPr>
              <p14:xfrm>
                <a:off x="5568164" y="2234720"/>
                <a:ext cx="209160" cy="154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0F2C659-5851-3D4F-B9A1-6E130DDB194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50453" y="2217053"/>
                  <a:ext cx="245004" cy="1901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8DDD7BF-7357-AB4C-BF76-C91BE3C19867}"/>
                    </a:ext>
                  </a:extLst>
                </p14:cNvPr>
                <p14:cNvContentPartPr/>
                <p14:nvPr/>
              </p14:nvContentPartPr>
              <p14:xfrm>
                <a:off x="5666084" y="2140760"/>
                <a:ext cx="45360" cy="366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8DDD7BF-7357-AB4C-BF76-C91BE3C1986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48444" y="2122644"/>
                  <a:ext cx="81060" cy="401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300000A-AC4F-3540-85EF-240A7CC064AA}"/>
                    </a:ext>
                  </a:extLst>
                </p14:cNvPr>
                <p14:cNvContentPartPr/>
                <p14:nvPr/>
              </p14:nvContentPartPr>
              <p14:xfrm>
                <a:off x="5774444" y="2381600"/>
                <a:ext cx="81720" cy="116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300000A-AC4F-3540-85EF-240A7CC064A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56752" y="2363905"/>
                  <a:ext cx="117104" cy="152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C33BEEA-A856-0548-BAA7-AE926D3019D3}"/>
                    </a:ext>
                  </a:extLst>
                </p14:cNvPr>
                <p14:cNvContentPartPr/>
                <p14:nvPr/>
              </p14:nvContentPartPr>
              <p14:xfrm>
                <a:off x="5541884" y="2051840"/>
                <a:ext cx="343800" cy="86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C33BEEA-A856-0548-BAA7-AE926D3019D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24167" y="2033730"/>
                  <a:ext cx="379656" cy="122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6134F9F-718B-CC44-AE1C-A65EBA4ABC1C}"/>
                    </a:ext>
                  </a:extLst>
                </p14:cNvPr>
                <p14:cNvContentPartPr/>
                <p14:nvPr/>
              </p14:nvContentPartPr>
              <p14:xfrm>
                <a:off x="5706044" y="1862480"/>
                <a:ext cx="360" cy="258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6134F9F-718B-CC44-AE1C-A65EBA4ABC1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690924" y="1844344"/>
                  <a:ext cx="30960" cy="293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E7C668B-960E-1D42-94F1-1FFF69BB8BEF}"/>
                    </a:ext>
                  </a:extLst>
                </p14:cNvPr>
                <p14:cNvContentPartPr/>
                <p14:nvPr/>
              </p14:nvContentPartPr>
              <p14:xfrm>
                <a:off x="5473124" y="2556920"/>
                <a:ext cx="19800" cy="148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E7C668B-960E-1D42-94F1-1FFF69BB8BE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55009" y="2538757"/>
                  <a:ext cx="55609" cy="184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F948692-6395-D442-860F-F1898913F17A}"/>
                    </a:ext>
                  </a:extLst>
                </p14:cNvPr>
                <p14:cNvContentPartPr/>
                <p14:nvPr/>
              </p14:nvContentPartPr>
              <p14:xfrm>
                <a:off x="5556644" y="2570960"/>
                <a:ext cx="131760" cy="138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F948692-6395-D442-860F-F1898913F17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38964" y="2553259"/>
                  <a:ext cx="167121" cy="1740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477DF76-7BD8-9E46-B257-FA6DEE650EA8}"/>
              </a:ext>
            </a:extLst>
          </p:cNvPr>
          <p:cNvGrpSpPr/>
          <p:nvPr/>
        </p:nvGrpSpPr>
        <p:grpSpPr>
          <a:xfrm>
            <a:off x="5097718" y="2653099"/>
            <a:ext cx="486360" cy="513266"/>
            <a:chOff x="5414804" y="2798934"/>
            <a:chExt cx="486360" cy="5132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ACCCFEC-EF21-E340-B100-0F472F54E022}"/>
                    </a:ext>
                  </a:extLst>
                </p14:cNvPr>
                <p14:cNvContentPartPr/>
                <p14:nvPr/>
              </p14:nvContentPartPr>
              <p14:xfrm>
                <a:off x="5487164" y="2798934"/>
                <a:ext cx="24840" cy="118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ACCCFEC-EF21-E340-B100-0F472F54E02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471684" y="2783814"/>
                  <a:ext cx="55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E8E3969-562E-DB4D-8EA1-83EBA192B90E}"/>
                    </a:ext>
                  </a:extLst>
                </p14:cNvPr>
                <p14:cNvContentPartPr/>
                <p14:nvPr/>
              </p14:nvContentPartPr>
              <p14:xfrm>
                <a:off x="5586164" y="2811894"/>
                <a:ext cx="59760" cy="111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E8E3969-562E-DB4D-8EA1-83EBA192B90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571044" y="2796414"/>
                  <a:ext cx="90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43E87A-692D-F64A-B419-8DE9490E86DB}"/>
                    </a:ext>
                  </a:extLst>
                </p14:cNvPr>
                <p14:cNvContentPartPr/>
                <p14:nvPr/>
              </p14:nvContentPartPr>
              <p14:xfrm>
                <a:off x="5703524" y="2828454"/>
                <a:ext cx="125280" cy="131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43E87A-692D-F64A-B419-8DE9490E86D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88404" y="2813334"/>
                  <a:ext cx="155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6B13336-5328-9341-9933-0747B25C9AE4}"/>
                    </a:ext>
                  </a:extLst>
                </p14:cNvPr>
                <p14:cNvContentPartPr/>
                <p14:nvPr/>
              </p14:nvContentPartPr>
              <p14:xfrm>
                <a:off x="5414804" y="3117440"/>
                <a:ext cx="31320" cy="194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6B13336-5328-9341-9933-0747B25C9AE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99684" y="3101960"/>
                  <a:ext cx="61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EB631CE-8689-0F4C-BEAF-F639E9D32895}"/>
                    </a:ext>
                  </a:extLst>
                </p14:cNvPr>
                <p14:cNvContentPartPr/>
                <p14:nvPr/>
              </p14:nvContentPartPr>
              <p14:xfrm>
                <a:off x="5500124" y="3162440"/>
                <a:ext cx="104760" cy="103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EB631CE-8689-0F4C-BEAF-F639E9D3289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84644" y="3146960"/>
                  <a:ext cx="135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D891716-4BEE-4E45-B3F8-C79B4B285B2F}"/>
                    </a:ext>
                  </a:extLst>
                </p14:cNvPr>
                <p14:cNvContentPartPr/>
                <p14:nvPr/>
              </p14:nvContentPartPr>
              <p14:xfrm>
                <a:off x="5649524" y="3131480"/>
                <a:ext cx="107280" cy="144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D891716-4BEE-4E45-B3F8-C79B4B285B2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34044" y="3116360"/>
                  <a:ext cx="137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5525513-42B3-9D42-919E-209E4202D24E}"/>
                    </a:ext>
                  </a:extLst>
                </p14:cNvPr>
                <p14:cNvContentPartPr/>
                <p14:nvPr/>
              </p14:nvContentPartPr>
              <p14:xfrm>
                <a:off x="5776964" y="3166400"/>
                <a:ext cx="124200" cy="140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5525513-42B3-9D42-919E-209E4202D24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761844" y="3150920"/>
                  <a:ext cx="15444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2A550565-44E1-3B47-9C66-5260A69FE1B9}"/>
              </a:ext>
            </a:extLst>
          </p:cNvPr>
          <p:cNvGrpSpPr/>
          <p:nvPr/>
        </p:nvGrpSpPr>
        <p:grpSpPr>
          <a:xfrm>
            <a:off x="561950" y="5783928"/>
            <a:ext cx="253800" cy="365040"/>
            <a:chOff x="234404" y="6464720"/>
            <a:chExt cx="25380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1F96CD9-1A66-8F4F-A994-BF42F20F3E37}"/>
                    </a:ext>
                  </a:extLst>
                </p14:cNvPr>
                <p14:cNvContentPartPr/>
                <p14:nvPr/>
              </p14:nvContentPartPr>
              <p14:xfrm>
                <a:off x="234404" y="6464720"/>
                <a:ext cx="147240" cy="365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1F96CD9-1A66-8F4F-A994-BF42F20F3E3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8924" y="6449240"/>
                  <a:ext cx="1778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21CA8437-40F6-3D41-8AC7-A2A6F7DC863B}"/>
                    </a:ext>
                  </a:extLst>
                </p14:cNvPr>
                <p14:cNvContentPartPr/>
                <p14:nvPr/>
              </p14:nvContentPartPr>
              <p14:xfrm>
                <a:off x="277964" y="6683600"/>
                <a:ext cx="210240" cy="10980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21CA8437-40F6-3D41-8AC7-A2A6F7DC863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62844" y="6668480"/>
                  <a:ext cx="24084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4C57CDC1-0246-1D45-B0A4-040A8AB4A0FC}"/>
              </a:ext>
            </a:extLst>
          </p:cNvPr>
          <p:cNvGrpSpPr/>
          <p:nvPr/>
        </p:nvGrpSpPr>
        <p:grpSpPr>
          <a:xfrm>
            <a:off x="1027070" y="5731008"/>
            <a:ext cx="679320" cy="482040"/>
            <a:chOff x="699524" y="6411800"/>
            <a:chExt cx="67932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5228CA6D-7805-FF42-B186-1DAEA3851F35}"/>
                    </a:ext>
                  </a:extLst>
                </p14:cNvPr>
                <p14:cNvContentPartPr/>
                <p14:nvPr/>
              </p14:nvContentPartPr>
              <p14:xfrm>
                <a:off x="699524" y="6411800"/>
                <a:ext cx="184680" cy="34308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5228CA6D-7805-FF42-B186-1DAEA3851F3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4044" y="6396680"/>
                  <a:ext cx="2149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A13DCD71-ECE9-6140-9B5B-4A1904C48C9E}"/>
                    </a:ext>
                  </a:extLst>
                </p14:cNvPr>
                <p14:cNvContentPartPr/>
                <p14:nvPr/>
              </p14:nvContentPartPr>
              <p14:xfrm>
                <a:off x="951884" y="6602600"/>
                <a:ext cx="41760" cy="10728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A13DCD71-ECE9-6140-9B5B-4A1904C48C9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36764" y="6587120"/>
                  <a:ext cx="72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A5757951-3F24-0B46-8AD5-94D6D5FF61FD}"/>
                    </a:ext>
                  </a:extLst>
                </p14:cNvPr>
                <p14:cNvContentPartPr/>
                <p14:nvPr/>
              </p14:nvContentPartPr>
              <p14:xfrm>
                <a:off x="935324" y="6485240"/>
                <a:ext cx="49320" cy="7776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A5757951-3F24-0B46-8AD5-94D6D5FF61F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9844" y="6470120"/>
                  <a:ext cx="79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898AAAF4-0997-F043-B589-C98DC8D8FBA8}"/>
                    </a:ext>
                  </a:extLst>
                </p14:cNvPr>
                <p14:cNvContentPartPr/>
                <p14:nvPr/>
              </p14:nvContentPartPr>
              <p14:xfrm>
                <a:off x="1061324" y="6539240"/>
                <a:ext cx="108720" cy="35460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898AAAF4-0997-F043-B589-C98DC8D8FBA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6204" y="6524120"/>
                  <a:ext cx="1389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9559593D-7EB4-5A4D-9605-3D7E89B07109}"/>
                    </a:ext>
                  </a:extLst>
                </p14:cNvPr>
                <p14:cNvContentPartPr/>
                <p14:nvPr/>
              </p14:nvContentPartPr>
              <p14:xfrm>
                <a:off x="1198124" y="6487760"/>
                <a:ext cx="180720" cy="27864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9559593D-7EB4-5A4D-9605-3D7E89B0710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82644" y="6472640"/>
                  <a:ext cx="211320" cy="30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63" name="Ink 462">
                <a:extLst>
                  <a:ext uri="{FF2B5EF4-FFF2-40B4-BE49-F238E27FC236}">
                    <a16:creationId xmlns:a16="http://schemas.microsoft.com/office/drawing/2014/main" id="{47761886-8E47-C148-A52A-77320A6913D5}"/>
                  </a:ext>
                </a:extLst>
              </p14:cNvPr>
              <p14:cNvContentPartPr/>
              <p14:nvPr/>
            </p14:nvContentPartPr>
            <p14:xfrm>
              <a:off x="1988270" y="5867448"/>
              <a:ext cx="448560" cy="211680"/>
            </p14:xfrm>
          </p:contentPart>
        </mc:Choice>
        <mc:Fallback xmlns="">
          <p:pic>
            <p:nvPicPr>
              <p:cNvPr id="463" name="Ink 462">
                <a:extLst>
                  <a:ext uri="{FF2B5EF4-FFF2-40B4-BE49-F238E27FC236}">
                    <a16:creationId xmlns:a16="http://schemas.microsoft.com/office/drawing/2014/main" id="{47761886-8E47-C148-A52A-77320A6913D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972790" y="5852328"/>
                <a:ext cx="479160" cy="2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F49FE81-9344-CD43-A34C-E6CF0958008A}"/>
              </a:ext>
            </a:extLst>
          </p:cNvPr>
          <p:cNvGrpSpPr/>
          <p:nvPr/>
        </p:nvGrpSpPr>
        <p:grpSpPr>
          <a:xfrm>
            <a:off x="2734190" y="5881848"/>
            <a:ext cx="736200" cy="220680"/>
            <a:chOff x="2406644" y="6562640"/>
            <a:chExt cx="73620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8A057451-7029-D245-9F53-27D8A908B27B}"/>
                    </a:ext>
                  </a:extLst>
                </p14:cNvPr>
                <p14:cNvContentPartPr/>
                <p14:nvPr/>
              </p14:nvContentPartPr>
              <p14:xfrm>
                <a:off x="2406644" y="6566240"/>
                <a:ext cx="218160" cy="17424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8A057451-7029-D245-9F53-27D8A908B27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91164" y="6551120"/>
                  <a:ext cx="248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C0038A27-99B9-B94F-9416-BE1948CF508F}"/>
                    </a:ext>
                  </a:extLst>
                </p14:cNvPr>
                <p14:cNvContentPartPr/>
                <p14:nvPr/>
              </p14:nvContentPartPr>
              <p14:xfrm>
                <a:off x="2670524" y="6614120"/>
                <a:ext cx="102240" cy="14868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C0038A27-99B9-B94F-9416-BE1948CF508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55404" y="6598640"/>
                  <a:ext cx="132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D80B856A-44D2-B346-88F8-9261297D821E}"/>
                    </a:ext>
                  </a:extLst>
                </p14:cNvPr>
                <p14:cNvContentPartPr/>
                <p14:nvPr/>
              </p14:nvContentPartPr>
              <p14:xfrm>
                <a:off x="2799404" y="6562640"/>
                <a:ext cx="198720" cy="16920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D80B856A-44D2-B346-88F8-9261297D821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84284" y="6547160"/>
                  <a:ext cx="2293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70BD2D30-61FC-5540-BCB8-451C3A4C3172}"/>
                    </a:ext>
                  </a:extLst>
                </p14:cNvPr>
                <p14:cNvContentPartPr/>
                <p14:nvPr/>
              </p14:nvContentPartPr>
              <p14:xfrm>
                <a:off x="2977244" y="6595400"/>
                <a:ext cx="165600" cy="18792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70BD2D30-61FC-5540-BCB8-451C3A4C317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961764" y="6579920"/>
                  <a:ext cx="19584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E7905C5-B430-7945-9796-1C189F5F49D1}"/>
              </a:ext>
            </a:extLst>
          </p:cNvPr>
          <p:cNvGrpSpPr/>
          <p:nvPr/>
        </p:nvGrpSpPr>
        <p:grpSpPr>
          <a:xfrm>
            <a:off x="3737870" y="5796528"/>
            <a:ext cx="1617480" cy="567360"/>
            <a:chOff x="3410324" y="6477320"/>
            <a:chExt cx="1617480" cy="5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FFA9AC3A-F7E5-9945-AFCF-4F3435F9403E}"/>
                    </a:ext>
                  </a:extLst>
                </p14:cNvPr>
                <p14:cNvContentPartPr/>
                <p14:nvPr/>
              </p14:nvContentPartPr>
              <p14:xfrm>
                <a:off x="3410324" y="6615200"/>
                <a:ext cx="225720" cy="24264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FFA9AC3A-F7E5-9945-AFCF-4F3435F9403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394844" y="6600080"/>
                  <a:ext cx="2563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321B0BC2-70C3-6241-AE85-DE0005B9C1E5}"/>
                    </a:ext>
                  </a:extLst>
                </p14:cNvPr>
                <p14:cNvContentPartPr/>
                <p14:nvPr/>
              </p14:nvContentPartPr>
              <p14:xfrm>
                <a:off x="3625244" y="6575240"/>
                <a:ext cx="396000" cy="22716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321B0BC2-70C3-6241-AE85-DE0005B9C1E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610124" y="6560120"/>
                  <a:ext cx="4262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8551CA94-AE74-6E44-A636-F394969AC49D}"/>
                    </a:ext>
                  </a:extLst>
                </p14:cNvPr>
                <p14:cNvContentPartPr/>
                <p14:nvPr/>
              </p14:nvContentPartPr>
              <p14:xfrm>
                <a:off x="4009364" y="6570200"/>
                <a:ext cx="144720" cy="20016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8551CA94-AE74-6E44-A636-F394969AC49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994244" y="6555080"/>
                  <a:ext cx="175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0E93013E-5AE5-894F-9741-3D6AA93F4D99}"/>
                    </a:ext>
                  </a:extLst>
                </p14:cNvPr>
                <p14:cNvContentPartPr/>
                <p14:nvPr/>
              </p14:nvContentPartPr>
              <p14:xfrm>
                <a:off x="4156244" y="6536720"/>
                <a:ext cx="174240" cy="45648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0E93013E-5AE5-894F-9741-3D6AA93F4D9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141124" y="6521600"/>
                  <a:ext cx="20484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B8E747F-CC97-7745-BD0C-ACE749A35B08}"/>
                    </a:ext>
                  </a:extLst>
                </p14:cNvPr>
                <p14:cNvContentPartPr/>
                <p14:nvPr/>
              </p14:nvContentPartPr>
              <p14:xfrm>
                <a:off x="4377644" y="6615200"/>
                <a:ext cx="162720" cy="142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B8E747F-CC97-7745-BD0C-ACE749A35B0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362524" y="6600080"/>
                  <a:ext cx="193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7F34A4F-BE3E-8C4E-B5F9-7F6A87D2C29A}"/>
                    </a:ext>
                  </a:extLst>
                </p14:cNvPr>
                <p14:cNvContentPartPr/>
                <p14:nvPr/>
              </p14:nvContentPartPr>
              <p14:xfrm>
                <a:off x="4506524" y="6593240"/>
                <a:ext cx="35280" cy="451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7F34A4F-BE3E-8C4E-B5F9-7F6A87D2C29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491044" y="6578120"/>
                  <a:ext cx="6588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ECB19B9-0875-CB4D-B272-0A04FF9F0319}"/>
                    </a:ext>
                  </a:extLst>
                </p14:cNvPr>
                <p14:cNvContentPartPr/>
                <p14:nvPr/>
              </p14:nvContentPartPr>
              <p14:xfrm>
                <a:off x="4790204" y="6621680"/>
                <a:ext cx="136800" cy="149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ECB19B9-0875-CB4D-B272-0A04FF9F031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774724" y="6606560"/>
                  <a:ext cx="167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170332E-7165-6F43-9B51-A3FAAF57BE30}"/>
                    </a:ext>
                  </a:extLst>
                </p14:cNvPr>
                <p14:cNvContentPartPr/>
                <p14:nvPr/>
              </p14:nvContentPartPr>
              <p14:xfrm>
                <a:off x="4732244" y="6477320"/>
                <a:ext cx="295560" cy="394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170332E-7165-6F43-9B51-A3FAAF57BE3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716764" y="6462200"/>
                  <a:ext cx="325800" cy="42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BD3D794-252D-874D-BC5D-5BFB1BE71A83}"/>
              </a:ext>
            </a:extLst>
          </p:cNvPr>
          <p:cNvGrpSpPr/>
          <p:nvPr/>
        </p:nvGrpSpPr>
        <p:grpSpPr>
          <a:xfrm>
            <a:off x="5523470" y="5678088"/>
            <a:ext cx="1516680" cy="473040"/>
            <a:chOff x="5195924" y="6358880"/>
            <a:chExt cx="151668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3226B10-DD8F-DC4B-AB1E-FEFDBE407F2F}"/>
                    </a:ext>
                  </a:extLst>
                </p14:cNvPr>
                <p14:cNvContentPartPr/>
                <p14:nvPr/>
              </p14:nvContentPartPr>
              <p14:xfrm>
                <a:off x="5195924" y="6463280"/>
                <a:ext cx="193680" cy="335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3226B10-DD8F-DC4B-AB1E-FEFDBE407F2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80804" y="6448160"/>
                  <a:ext cx="2242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2E9D723-CC90-7C4E-96AE-26B7BDAA23DA}"/>
                    </a:ext>
                  </a:extLst>
                </p14:cNvPr>
                <p14:cNvContentPartPr/>
                <p14:nvPr/>
              </p14:nvContentPartPr>
              <p14:xfrm>
                <a:off x="5368724" y="6553640"/>
                <a:ext cx="157680" cy="263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2E9D723-CC90-7C4E-96AE-26B7BDAA23D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353244" y="6538160"/>
                  <a:ext cx="1879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E62FCEB-AD95-7D46-A075-AF2A2D08FB1A}"/>
                    </a:ext>
                  </a:extLst>
                </p14:cNvPr>
                <p14:cNvContentPartPr/>
                <p14:nvPr/>
              </p14:nvContentPartPr>
              <p14:xfrm>
                <a:off x="5527124" y="6529160"/>
                <a:ext cx="114840" cy="282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E62FCEB-AD95-7D46-A075-AF2A2D08FB1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11644" y="6513680"/>
                  <a:ext cx="1454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9F42F29-8A7C-734C-90D5-E653E468E917}"/>
                    </a:ext>
                  </a:extLst>
                </p14:cNvPr>
                <p14:cNvContentPartPr/>
                <p14:nvPr/>
              </p14:nvContentPartPr>
              <p14:xfrm>
                <a:off x="5706044" y="6560120"/>
                <a:ext cx="136800" cy="220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9F42F29-8A7C-734C-90D5-E653E468E91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690924" y="6544640"/>
                  <a:ext cx="167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7BE7A7F-DB36-A04E-AE18-989239EE665F}"/>
                    </a:ext>
                  </a:extLst>
                </p14:cNvPr>
                <p14:cNvContentPartPr/>
                <p14:nvPr/>
              </p14:nvContentPartPr>
              <p14:xfrm>
                <a:off x="5872364" y="6570200"/>
                <a:ext cx="194760" cy="247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7BE7A7F-DB36-A04E-AE18-989239EE665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857244" y="6555080"/>
                  <a:ext cx="2253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810B83C-EA70-A24A-ABAA-A76392CC2E3C}"/>
                    </a:ext>
                  </a:extLst>
                </p14:cNvPr>
                <p14:cNvContentPartPr/>
                <p14:nvPr/>
              </p14:nvContentPartPr>
              <p14:xfrm>
                <a:off x="6110684" y="6624200"/>
                <a:ext cx="147240" cy="207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810B83C-EA70-A24A-ABAA-A76392CC2E3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095564" y="6609080"/>
                  <a:ext cx="1778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040426A-D83C-9F45-8A41-FA75699368DE}"/>
                    </a:ext>
                  </a:extLst>
                </p14:cNvPr>
                <p14:cNvContentPartPr/>
                <p14:nvPr/>
              </p14:nvContentPartPr>
              <p14:xfrm>
                <a:off x="6287084" y="6358880"/>
                <a:ext cx="425520" cy="453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040426A-D83C-9F45-8A41-FA75699368D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71964" y="6343760"/>
                  <a:ext cx="45612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6B42D6F-E613-7242-892D-4524F82EB3EB}"/>
                    </a:ext>
                  </a:extLst>
                </p14:cNvPr>
                <p14:cNvContentPartPr/>
                <p14:nvPr/>
              </p14:nvContentPartPr>
              <p14:xfrm>
                <a:off x="6433964" y="6518720"/>
                <a:ext cx="271080" cy="64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6B42D6F-E613-7242-892D-4524F82EB3E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418844" y="6503600"/>
                  <a:ext cx="30132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5ABFB89-C95D-AC4E-AB63-27E4B2371589}"/>
              </a:ext>
            </a:extLst>
          </p:cNvPr>
          <p:cNvGrpSpPr/>
          <p:nvPr/>
        </p:nvGrpSpPr>
        <p:grpSpPr>
          <a:xfrm>
            <a:off x="7288550" y="5765928"/>
            <a:ext cx="934200" cy="622440"/>
            <a:chOff x="6961004" y="6446720"/>
            <a:chExt cx="934200" cy="6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0B0581-EFFA-4F40-AA7C-315438BFFD7E}"/>
                    </a:ext>
                  </a:extLst>
                </p14:cNvPr>
                <p14:cNvContentPartPr/>
                <p14:nvPr/>
              </p14:nvContentPartPr>
              <p14:xfrm>
                <a:off x="7009964" y="6446720"/>
                <a:ext cx="165240" cy="456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0B0581-EFFA-4F40-AA7C-315438BFFD7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994844" y="6431240"/>
                  <a:ext cx="19584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392A7C4-8868-3E4B-ACC3-23F6BCF4E4BE}"/>
                    </a:ext>
                  </a:extLst>
                </p14:cNvPr>
                <p14:cNvContentPartPr/>
                <p14:nvPr/>
              </p14:nvContentPartPr>
              <p14:xfrm>
                <a:off x="6961004" y="6623120"/>
                <a:ext cx="282600" cy="145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392A7C4-8868-3E4B-ACC3-23F6BCF4E4B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45884" y="6607640"/>
                  <a:ext cx="313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1DEC455-4FD7-B84A-A21F-0D91A206ECDB}"/>
                    </a:ext>
                  </a:extLst>
                </p14:cNvPr>
                <p14:cNvContentPartPr/>
                <p14:nvPr/>
              </p14:nvContentPartPr>
              <p14:xfrm>
                <a:off x="7221284" y="6536720"/>
                <a:ext cx="202680" cy="300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1DEC455-4FD7-B84A-A21F-0D91A206ECD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206164" y="6521600"/>
                  <a:ext cx="2332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CB1C21D-9669-8745-B308-2BC930839241}"/>
                    </a:ext>
                  </a:extLst>
                </p14:cNvPr>
                <p14:cNvContentPartPr/>
                <p14:nvPr/>
              </p14:nvContentPartPr>
              <p14:xfrm>
                <a:off x="7439084" y="6568760"/>
                <a:ext cx="220680" cy="222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CB1C21D-9669-8745-B308-2BC93083924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423964" y="6553640"/>
                  <a:ext cx="251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A97E804-06A6-314F-A6F1-FBBAAACBE862}"/>
                    </a:ext>
                  </a:extLst>
                </p14:cNvPr>
                <p14:cNvContentPartPr/>
                <p14:nvPr/>
              </p14:nvContentPartPr>
              <p14:xfrm>
                <a:off x="7618004" y="6518720"/>
                <a:ext cx="277200" cy="550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A97E804-06A6-314F-A6F1-FBBAAACBE86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602884" y="6503600"/>
                  <a:ext cx="307800" cy="58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F6C92DA-076E-A34A-B1A1-27808B80D081}"/>
              </a:ext>
            </a:extLst>
          </p:cNvPr>
          <p:cNvGrpSpPr/>
          <p:nvPr/>
        </p:nvGrpSpPr>
        <p:grpSpPr>
          <a:xfrm>
            <a:off x="2007786" y="6405755"/>
            <a:ext cx="326520" cy="270720"/>
            <a:chOff x="1785644" y="7264640"/>
            <a:chExt cx="32652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4A50B2E-1F51-FB45-8837-59BE985FF361}"/>
                    </a:ext>
                  </a:extLst>
                </p14:cNvPr>
                <p14:cNvContentPartPr/>
                <p14:nvPr/>
              </p14:nvContentPartPr>
              <p14:xfrm>
                <a:off x="1785644" y="7351040"/>
                <a:ext cx="317160" cy="8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4A50B2E-1F51-FB45-8837-59BE985FF36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770164" y="7335920"/>
                  <a:ext cx="347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8914D78-6ECC-6041-8A89-8E2CDBE6A81A}"/>
                    </a:ext>
                  </a:extLst>
                </p14:cNvPr>
                <p14:cNvContentPartPr/>
                <p14:nvPr/>
              </p14:nvContentPartPr>
              <p14:xfrm>
                <a:off x="1963484" y="7264640"/>
                <a:ext cx="148680" cy="270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8914D78-6ECC-6041-8A89-8E2CDBE6A81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48004" y="7249520"/>
                  <a:ext cx="178920" cy="30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069B469-28E5-0143-94B9-416AC6552088}"/>
              </a:ext>
            </a:extLst>
          </p:cNvPr>
          <p:cNvGrpSpPr/>
          <p:nvPr/>
        </p:nvGrpSpPr>
        <p:grpSpPr>
          <a:xfrm>
            <a:off x="2726346" y="6318275"/>
            <a:ext cx="655200" cy="483480"/>
            <a:chOff x="2504204" y="7177160"/>
            <a:chExt cx="655200" cy="4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6E22EE1-196C-C44C-A486-7CE649F908FD}"/>
                    </a:ext>
                  </a:extLst>
                </p14:cNvPr>
                <p14:cNvContentPartPr/>
                <p14:nvPr/>
              </p14:nvContentPartPr>
              <p14:xfrm>
                <a:off x="2504204" y="7177160"/>
                <a:ext cx="97200" cy="483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6E22EE1-196C-C44C-A486-7CE649F908F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489084" y="7161680"/>
                  <a:ext cx="12744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FB8C3BC-5311-2940-B26D-11B2C8E2D20F}"/>
                    </a:ext>
                  </a:extLst>
                </p14:cNvPr>
                <p14:cNvContentPartPr/>
                <p14:nvPr/>
              </p14:nvContentPartPr>
              <p14:xfrm>
                <a:off x="2661524" y="7382360"/>
                <a:ext cx="148680" cy="185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FB8C3BC-5311-2940-B26D-11B2C8E2D20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46404" y="7367240"/>
                  <a:ext cx="178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70C0718-44A9-974B-943E-206A2A983654}"/>
                    </a:ext>
                  </a:extLst>
                </p14:cNvPr>
                <p14:cNvContentPartPr/>
                <p14:nvPr/>
              </p14:nvContentPartPr>
              <p14:xfrm>
                <a:off x="2866364" y="7358600"/>
                <a:ext cx="111240" cy="215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70C0718-44A9-974B-943E-206A2A98365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851244" y="7343480"/>
                  <a:ext cx="1418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418A76F-ED97-AA4D-AD26-7E09707220C5}"/>
                    </a:ext>
                  </a:extLst>
                </p14:cNvPr>
                <p14:cNvContentPartPr/>
                <p14:nvPr/>
              </p14:nvContentPartPr>
              <p14:xfrm>
                <a:off x="3019724" y="7355000"/>
                <a:ext cx="139680" cy="239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418A76F-ED97-AA4D-AD26-7E09707220C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004604" y="7339520"/>
                  <a:ext cx="16992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1D3EB20-8C3B-154E-9BBA-C504F05774A8}"/>
              </a:ext>
            </a:extLst>
          </p:cNvPr>
          <p:cNvGrpSpPr/>
          <p:nvPr/>
        </p:nvGrpSpPr>
        <p:grpSpPr>
          <a:xfrm>
            <a:off x="3722466" y="6359315"/>
            <a:ext cx="821160" cy="423000"/>
            <a:chOff x="3500324" y="7218200"/>
            <a:chExt cx="82116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3CC5C25-16B9-504C-A3F0-97185E3BFA7E}"/>
                    </a:ext>
                  </a:extLst>
                </p14:cNvPr>
                <p14:cNvContentPartPr/>
                <p14:nvPr/>
              </p14:nvContentPartPr>
              <p14:xfrm>
                <a:off x="3500324" y="7374080"/>
                <a:ext cx="193680" cy="265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3CC5C25-16B9-504C-A3F0-97185E3BFA7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85204" y="7358960"/>
                  <a:ext cx="2242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20540A4-58DD-1646-966F-2E2EACC18792}"/>
                    </a:ext>
                  </a:extLst>
                </p14:cNvPr>
                <p14:cNvContentPartPr/>
                <p14:nvPr/>
              </p14:nvContentPartPr>
              <p14:xfrm>
                <a:off x="3755564" y="7451480"/>
                <a:ext cx="124200" cy="171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20540A4-58DD-1646-966F-2E2EACC1879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40084" y="7436360"/>
                  <a:ext cx="154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6903590-BA34-D24F-BFCD-D965FEA92A5C}"/>
                    </a:ext>
                  </a:extLst>
                </p14:cNvPr>
                <p14:cNvContentPartPr/>
                <p14:nvPr/>
              </p14:nvContentPartPr>
              <p14:xfrm>
                <a:off x="3944924" y="7429520"/>
                <a:ext cx="66240" cy="211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6903590-BA34-D24F-BFCD-D965FEA92A5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929804" y="7414400"/>
                  <a:ext cx="96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E1D41C1-CA91-C341-AC71-1CA47EA01A67}"/>
                    </a:ext>
                  </a:extLst>
                </p14:cNvPr>
                <p14:cNvContentPartPr/>
                <p14:nvPr/>
              </p14:nvContentPartPr>
              <p14:xfrm>
                <a:off x="3898484" y="7218200"/>
                <a:ext cx="27360" cy="90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E1D41C1-CA91-C341-AC71-1CA47EA01A6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83364" y="7203080"/>
                  <a:ext cx="57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3ABBDA3-53A6-4F4E-BFC1-16A7619BF940}"/>
                    </a:ext>
                  </a:extLst>
                </p14:cNvPr>
                <p14:cNvContentPartPr/>
                <p14:nvPr/>
              </p14:nvContentPartPr>
              <p14:xfrm>
                <a:off x="4037804" y="7375520"/>
                <a:ext cx="100800" cy="260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3ABBDA3-53A6-4F4E-BFC1-16A7619BF94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022324" y="7360400"/>
                  <a:ext cx="1314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31E85E2-9B61-EA4E-A0A1-92D6489217FD}"/>
                    </a:ext>
                  </a:extLst>
                </p14:cNvPr>
                <p14:cNvContentPartPr/>
                <p14:nvPr/>
              </p14:nvContentPartPr>
              <p14:xfrm>
                <a:off x="4143284" y="7358600"/>
                <a:ext cx="178200" cy="188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31E85E2-9B61-EA4E-A0A1-92D6489217F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128164" y="7343480"/>
                  <a:ext cx="20880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E1517BE-21D4-9D4E-9A34-D18746886B1B}"/>
              </a:ext>
            </a:extLst>
          </p:cNvPr>
          <p:cNvGrpSpPr/>
          <p:nvPr/>
        </p:nvGrpSpPr>
        <p:grpSpPr>
          <a:xfrm>
            <a:off x="4843506" y="6478115"/>
            <a:ext cx="281160" cy="277200"/>
            <a:chOff x="4621364" y="7337000"/>
            <a:chExt cx="28116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781CF46-6D6B-0B46-BBB5-63B519C64F23}"/>
                    </a:ext>
                  </a:extLst>
                </p14:cNvPr>
                <p14:cNvContentPartPr/>
                <p14:nvPr/>
              </p14:nvContentPartPr>
              <p14:xfrm>
                <a:off x="4819724" y="7429520"/>
                <a:ext cx="20880" cy="10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781CF46-6D6B-0B46-BBB5-63B519C64F2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804604" y="7414400"/>
                  <a:ext cx="51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F5E6A9A-D84F-F94A-834A-036255E6F8EE}"/>
                    </a:ext>
                  </a:extLst>
                </p14:cNvPr>
                <p14:cNvContentPartPr/>
                <p14:nvPr/>
              </p14:nvContentPartPr>
              <p14:xfrm>
                <a:off x="4621364" y="7337000"/>
                <a:ext cx="281160" cy="277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F5E6A9A-D84F-F94A-834A-036255E6F8E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605884" y="7321520"/>
                  <a:ext cx="31176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FD6F3EB-B669-794A-8207-BB92BD4498EF}"/>
              </a:ext>
            </a:extLst>
          </p:cNvPr>
          <p:cNvGrpSpPr/>
          <p:nvPr/>
        </p:nvGrpSpPr>
        <p:grpSpPr>
          <a:xfrm>
            <a:off x="5369106" y="6319355"/>
            <a:ext cx="2059200" cy="522360"/>
            <a:chOff x="5146964" y="7178240"/>
            <a:chExt cx="2059200" cy="5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636A9BD-3AF1-DC48-AAD9-CACBFC1DEC90}"/>
                    </a:ext>
                  </a:extLst>
                </p14:cNvPr>
                <p14:cNvContentPartPr/>
                <p14:nvPr/>
              </p14:nvContentPartPr>
              <p14:xfrm>
                <a:off x="5146964" y="7439960"/>
                <a:ext cx="139320" cy="118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636A9BD-3AF1-DC48-AAD9-CACBFC1DEC9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31844" y="7424480"/>
                  <a:ext cx="169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214DF8A-B0DE-B140-B43B-DBBE86F0649F}"/>
                    </a:ext>
                  </a:extLst>
                </p14:cNvPr>
                <p14:cNvContentPartPr/>
                <p14:nvPr/>
              </p14:nvContentPartPr>
              <p14:xfrm>
                <a:off x="5299964" y="7178240"/>
                <a:ext cx="76680" cy="420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214DF8A-B0DE-B140-B43B-DBBE86F0649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284844" y="7163120"/>
                  <a:ext cx="10692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F21AAFA-34CF-5544-ADD7-0B0FB55D3AB0}"/>
                    </a:ext>
                  </a:extLst>
                </p14:cNvPr>
                <p14:cNvContentPartPr/>
                <p14:nvPr/>
              </p14:nvContentPartPr>
              <p14:xfrm>
                <a:off x="5368724" y="7188680"/>
                <a:ext cx="31320" cy="345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F21AAFA-34CF-5544-ADD7-0B0FB55D3AB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353244" y="7173560"/>
                  <a:ext cx="619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6E46616-045E-D844-9888-9B19627E24F9}"/>
                    </a:ext>
                  </a:extLst>
                </p14:cNvPr>
                <p14:cNvContentPartPr/>
                <p14:nvPr/>
              </p14:nvContentPartPr>
              <p14:xfrm>
                <a:off x="5207444" y="7365080"/>
                <a:ext cx="307080" cy="98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6E46616-045E-D844-9888-9B19627E24F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192324" y="7349960"/>
                  <a:ext cx="337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5CB8FBD-FA70-B04B-A212-403E19F9DA85}"/>
                    </a:ext>
                  </a:extLst>
                </p14:cNvPr>
                <p14:cNvContentPartPr/>
                <p14:nvPr/>
              </p14:nvContentPartPr>
              <p14:xfrm>
                <a:off x="5598044" y="7419440"/>
                <a:ext cx="143280" cy="231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5CB8FBD-FA70-B04B-A212-403E19F9DA8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582564" y="7403960"/>
                  <a:ext cx="173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A7D1443-97AB-8546-96EB-B4DAC5E919D0}"/>
                    </a:ext>
                  </a:extLst>
                </p14:cNvPr>
                <p14:cNvContentPartPr/>
                <p14:nvPr/>
              </p14:nvContentPartPr>
              <p14:xfrm>
                <a:off x="5717564" y="7442480"/>
                <a:ext cx="152280" cy="201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A7D1443-97AB-8546-96EB-B4DAC5E919D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702444" y="7427360"/>
                  <a:ext cx="182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4F8CBF8-BFDB-F34F-8E01-6A289EEA435F}"/>
                    </a:ext>
                  </a:extLst>
                </p14:cNvPr>
                <p14:cNvContentPartPr/>
                <p14:nvPr/>
              </p14:nvContentPartPr>
              <p14:xfrm>
                <a:off x="5905844" y="7445000"/>
                <a:ext cx="93240" cy="233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4F8CBF8-BFDB-F34F-8E01-6A289EEA435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890724" y="7429880"/>
                  <a:ext cx="1234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D1B6B8C-14AD-254A-87E2-602AF932A040}"/>
                    </a:ext>
                  </a:extLst>
                </p14:cNvPr>
                <p14:cNvContentPartPr/>
                <p14:nvPr/>
              </p14:nvContentPartPr>
              <p14:xfrm>
                <a:off x="6030764" y="7407560"/>
                <a:ext cx="90360" cy="187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D1B6B8C-14AD-254A-87E2-602AF932A04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015644" y="7392440"/>
                  <a:ext cx="120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52C27A9-3BF6-0D42-99D5-CE82B774D7D1}"/>
                    </a:ext>
                  </a:extLst>
                </p14:cNvPr>
                <p14:cNvContentPartPr/>
                <p14:nvPr/>
              </p14:nvContentPartPr>
              <p14:xfrm>
                <a:off x="6207164" y="7405040"/>
                <a:ext cx="114840" cy="219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52C27A9-3BF6-0D42-99D5-CE82B774D7D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192044" y="7389920"/>
                  <a:ext cx="145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F442D64-8906-E74F-BACC-7282F52D8C44}"/>
                    </a:ext>
                  </a:extLst>
                </p14:cNvPr>
                <p14:cNvContentPartPr/>
                <p14:nvPr/>
              </p14:nvContentPartPr>
              <p14:xfrm>
                <a:off x="6352964" y="7412240"/>
                <a:ext cx="258120" cy="218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F442D64-8906-E74F-BACC-7282F52D8C4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337484" y="7396760"/>
                  <a:ext cx="2887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2A7F66A-03B4-7847-830C-C41283B89D18}"/>
                    </a:ext>
                  </a:extLst>
                </p14:cNvPr>
                <p14:cNvContentPartPr/>
                <p14:nvPr/>
              </p14:nvContentPartPr>
              <p14:xfrm>
                <a:off x="6555284" y="7434920"/>
                <a:ext cx="169200" cy="227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2A7F66A-03B4-7847-830C-C41283B89D1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539804" y="7419440"/>
                  <a:ext cx="199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9BCF138-476C-9244-8EE4-8B31F5152072}"/>
                    </a:ext>
                  </a:extLst>
                </p14:cNvPr>
                <p14:cNvContentPartPr/>
                <p14:nvPr/>
              </p14:nvContentPartPr>
              <p14:xfrm>
                <a:off x="6760124" y="7387040"/>
                <a:ext cx="446040" cy="313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9BCF138-476C-9244-8EE4-8B31F515207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744644" y="7371920"/>
                  <a:ext cx="476640" cy="34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5788DE-6FF6-584E-A4F8-E49EE68D4F6A}"/>
              </a:ext>
            </a:extLst>
          </p:cNvPr>
          <p:cNvGrpSpPr/>
          <p:nvPr/>
        </p:nvGrpSpPr>
        <p:grpSpPr>
          <a:xfrm>
            <a:off x="7544325" y="1933560"/>
            <a:ext cx="1278720" cy="818280"/>
            <a:chOff x="7544325" y="1933560"/>
            <a:chExt cx="1278720" cy="81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AD9B33-2A20-5646-A2C5-78B27C3418C6}"/>
                    </a:ext>
                  </a:extLst>
                </p14:cNvPr>
                <p14:cNvContentPartPr/>
                <p14:nvPr/>
              </p14:nvContentPartPr>
              <p14:xfrm>
                <a:off x="7544325" y="1964520"/>
                <a:ext cx="200880" cy="403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AD9B33-2A20-5646-A2C5-78B27C3418C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528845" y="1949400"/>
                  <a:ext cx="2314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C2C0094-4681-7340-BA1B-B7B05A59260B}"/>
                    </a:ext>
                  </a:extLst>
                </p14:cNvPr>
                <p14:cNvContentPartPr/>
                <p14:nvPr/>
              </p14:nvContentPartPr>
              <p14:xfrm>
                <a:off x="7876965" y="2201760"/>
                <a:ext cx="91800" cy="21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C2C0094-4681-7340-BA1B-B7B05A59260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861485" y="2186640"/>
                  <a:ext cx="122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DFBB3A5-CBDB-4645-AF1A-012EF6F76E05}"/>
                    </a:ext>
                  </a:extLst>
                </p14:cNvPr>
                <p14:cNvContentPartPr/>
                <p14:nvPr/>
              </p14:nvContentPartPr>
              <p14:xfrm>
                <a:off x="7885605" y="2294280"/>
                <a:ext cx="116640" cy="19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DFBB3A5-CBDB-4645-AF1A-012EF6F76E0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870125" y="2278800"/>
                  <a:ext cx="147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170E0FE-0E8C-7446-B052-85FCE9531D87}"/>
                    </a:ext>
                  </a:extLst>
                </p14:cNvPr>
                <p14:cNvContentPartPr/>
                <p14:nvPr/>
              </p14:nvContentPartPr>
              <p14:xfrm>
                <a:off x="8085405" y="1933560"/>
                <a:ext cx="174240" cy="54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170E0FE-0E8C-7446-B052-85FCE9531D8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070285" y="1918440"/>
                  <a:ext cx="20484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F930CB2-2DE0-6F4F-B9EB-261CCF6D60AB}"/>
                    </a:ext>
                  </a:extLst>
                </p14:cNvPr>
                <p14:cNvContentPartPr/>
                <p14:nvPr/>
              </p14:nvContentPartPr>
              <p14:xfrm>
                <a:off x="8414805" y="2085480"/>
                <a:ext cx="21240" cy="325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F930CB2-2DE0-6F4F-B9EB-261CCF6D60A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399685" y="2070000"/>
                  <a:ext cx="514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983DAFA-6C7C-D245-A58F-D52CFEE66DEC}"/>
                    </a:ext>
                  </a:extLst>
                </p14:cNvPr>
                <p14:cNvContentPartPr/>
                <p14:nvPr/>
              </p14:nvContentPartPr>
              <p14:xfrm>
                <a:off x="8423805" y="2246400"/>
                <a:ext cx="109080" cy="149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983DAFA-6C7C-D245-A58F-D52CFEE66DE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408325" y="2230920"/>
                  <a:ext cx="139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5AA1E58-C806-C340-BD8F-F0EE8DE6B522}"/>
                    </a:ext>
                  </a:extLst>
                </p14:cNvPr>
                <p14:cNvContentPartPr/>
                <p14:nvPr/>
              </p14:nvContentPartPr>
              <p14:xfrm>
                <a:off x="8552685" y="2216160"/>
                <a:ext cx="270360" cy="535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5AA1E58-C806-C340-BD8F-F0EE8DE6B52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537205" y="2201040"/>
                  <a:ext cx="300960" cy="566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0C00549-A2DC-424F-9074-8B505BBD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1171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/>
          </a:bodyPr>
          <a:lstStyle/>
          <a:p>
            <a:r>
              <a:rPr lang="en-US" altLang="ja-JP" dirty="0"/>
              <a:t>Method 3: “Direct” Approach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5959"/>
            <a:ext cx="8229600" cy="2812263"/>
          </a:xfrm>
        </p:spPr>
        <p:txBody>
          <a:bodyPr>
            <a:norm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FFFF00"/>
                </a:solidFill>
                <a:latin typeface="+mj-lt"/>
                <a:sym typeface="Gill Sans SemiBold"/>
              </a:rPr>
              <a:t>Another approach for a complicated system:</a:t>
            </a:r>
            <a:br>
              <a:rPr lang="en-US" sz="2800" b="1" dirty="0">
                <a:solidFill>
                  <a:srgbClr val="FFFF00"/>
                </a:solidFill>
                <a:latin typeface="+mj-lt"/>
                <a:sym typeface="Gill Sans SemiBold"/>
              </a:rPr>
            </a:b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  <a:sym typeface="Gill Sans SemiBold"/>
              </a:rPr>
              <a:t>Energy loss rate for a forced oscillation</a:t>
            </a:r>
            <a:b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  <a:sym typeface="Gill Sans SemiBold"/>
              </a:rPr>
            </a:b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  <a:sym typeface="Gill Sans SemiBold"/>
              </a:rPr>
              <a:t>-&gt;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sym typeface="Gill Sans SemiBold"/>
              </a:rPr>
              <a:t>Calculate the fluctuation</a:t>
            </a:r>
            <a:endParaRPr lang="en-US" sz="2800" dirty="0">
              <a:solidFill>
                <a:srgbClr val="FFFF00"/>
              </a:solidFill>
              <a:latin typeface="+mj-lt"/>
              <a:sym typeface="Gill Sans SemiBold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FFFF00"/>
                </a:solidFill>
                <a:latin typeface="+mj-lt"/>
                <a:sym typeface="Gill Sans SemiBold"/>
              </a:rPr>
              <a:t>Systems response (impedance) at a certain </a:t>
            </a:r>
            <a:r>
              <a:rPr lang="en-US" sz="2800" b="1" dirty="0" err="1">
                <a:solidFill>
                  <a:srgbClr val="FFFF00"/>
                </a:solidFill>
                <a:latin typeface="+mj-lt"/>
                <a:sym typeface="Gill Sans SemiBold"/>
              </a:rPr>
              <a:t>freq</a:t>
            </a:r>
            <a:r>
              <a:rPr lang="en-US" sz="2800" b="1" dirty="0">
                <a:solidFill>
                  <a:srgbClr val="FFFF00"/>
                </a:solidFill>
                <a:latin typeface="+mj-lt"/>
                <a:sym typeface="Gill Sans SemiBold"/>
              </a:rPr>
              <a:t>: 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2800" b="1" dirty="0">
              <a:solidFill>
                <a:srgbClr val="FFFF00"/>
              </a:solidFill>
              <a:latin typeface="+mj-lt"/>
              <a:sym typeface="Gill Sans SemiBold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FFFF00"/>
                </a:solidFill>
                <a:latin typeface="+mj-lt"/>
                <a:sym typeface="Gill Sans SemiBold"/>
              </a:rPr>
              <a:t>Average rate of energy dissipation</a:t>
            </a:r>
          </a:p>
          <a:p>
            <a:pPr marL="285750" indent="-285750">
              <a:buClrTx/>
              <a:buSzTx/>
              <a:buFontTx/>
              <a:buChar char="-"/>
              <a:defRPr sz="1800">
                <a:solidFill>
                  <a:srgbClr val="000000"/>
                </a:solidFill>
              </a:defRPr>
            </a:pPr>
            <a:endParaRPr lang="en-US" sz="1800" b="1" dirty="0">
              <a:solidFill>
                <a:srgbClr val="FFFF00"/>
              </a:solidFill>
              <a:latin typeface="+mj-lt"/>
              <a:sym typeface="Gill Sans SemiBold"/>
            </a:endParaRPr>
          </a:p>
        </p:txBody>
      </p:sp>
      <p:pic>
        <p:nvPicPr>
          <p:cNvPr id="16" name="pasted-image.pdf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6795" y="2785110"/>
            <a:ext cx="2571750" cy="333614"/>
          </a:xfrm>
          <a:prstGeom prst="rect">
            <a:avLst/>
          </a:prstGeom>
          <a:noFill/>
          <a:ln w="12700">
            <a:noFill/>
            <a:miter lim="400000"/>
          </a:ln>
        </p:spPr>
      </p:pic>
      <p:sp>
        <p:nvSpPr>
          <p:cNvPr id="17" name="Shape 158"/>
          <p:cNvSpPr/>
          <p:nvPr/>
        </p:nvSpPr>
        <p:spPr>
          <a:xfrm>
            <a:off x="2777302" y="5758270"/>
            <a:ext cx="2989564" cy="889491"/>
          </a:xfrm>
          <a:prstGeom prst="rect">
            <a:avLst/>
          </a:prstGeom>
          <a:solidFill>
            <a:srgbClr val="FFFFFF"/>
          </a:solidFill>
          <a:ln w="635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" name="pasted-image.pdf"/>
          <p:cNvPicPr/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 r="39830"/>
          <a:stretch/>
        </p:blipFill>
        <p:spPr>
          <a:xfrm>
            <a:off x="2004931" y="3738222"/>
            <a:ext cx="3433343" cy="1250157"/>
          </a:xfrm>
          <a:prstGeom prst="rect">
            <a:avLst/>
          </a:prstGeom>
          <a:noFill/>
          <a:ln w="12700">
            <a:miter lim="400000"/>
          </a:ln>
        </p:spPr>
      </p:pic>
      <p:pic>
        <p:nvPicPr>
          <p:cNvPr id="19" name="pasted-image.pdf"/>
          <p:cNvPicPr/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b="52648"/>
          <a:stretch/>
        </p:blipFill>
        <p:spPr>
          <a:xfrm>
            <a:off x="2856629" y="4971160"/>
            <a:ext cx="3562945" cy="731501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20" name="Shape 161"/>
          <p:cNvSpPr/>
          <p:nvPr/>
        </p:nvSpPr>
        <p:spPr>
          <a:xfrm>
            <a:off x="6111583" y="5768412"/>
            <a:ext cx="2437537" cy="934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500" b="1" dirty="0">
                <a:solidFill>
                  <a:schemeClr val="tx1">
                    <a:lumMod val="95000"/>
                  </a:schemeClr>
                </a:solidFill>
                <a:latin typeface="+mj-lt"/>
                <a:ea typeface="+mj-ea"/>
                <a:cs typeface="+mj-cs"/>
                <a:sym typeface="Gill Sans SemiBold"/>
              </a:rPr>
              <a:t>We don’t need to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500" b="1" dirty="0">
                <a:solidFill>
                  <a:schemeClr val="tx1">
                    <a:lumMod val="95000"/>
                  </a:schemeClr>
                </a:solidFill>
                <a:latin typeface="+mj-lt"/>
                <a:ea typeface="+mj-ea"/>
                <a:cs typeface="+mj-cs"/>
                <a:sym typeface="Gill Sans SemiBold"/>
              </a:rPr>
              <a:t>know </a:t>
            </a:r>
            <a:r>
              <a:rPr sz="2500" b="1" i="1" dirty="0">
                <a:solidFill>
                  <a:schemeClr val="tx1">
                    <a:lumMod val="95000"/>
                  </a:schemeClr>
                </a:solidFill>
                <a:latin typeface="+mj-lt"/>
                <a:ea typeface="+mj-ea"/>
                <a:cs typeface="+mj-cs"/>
                <a:sym typeface="Gill Sans SemiBold"/>
              </a:rPr>
              <a:t>Z</a:t>
            </a:r>
            <a:r>
              <a:rPr sz="2500" b="1" dirty="0">
                <a:solidFill>
                  <a:schemeClr val="tx1">
                    <a:lumMod val="95000"/>
                  </a:schemeClr>
                </a:solidFill>
                <a:latin typeface="+mj-lt"/>
                <a:ea typeface="+mj-ea"/>
                <a:cs typeface="+mj-cs"/>
                <a:sym typeface="Gill Sans SemiBold"/>
              </a:rPr>
              <a:t>(</a:t>
            </a:r>
            <a:r>
              <a:rPr lang="en-US" sz="2500" b="1" dirty="0" err="1">
                <a:solidFill>
                  <a:schemeClr val="tx1">
                    <a:lumMod val="95000"/>
                  </a:schemeClr>
                </a:solidFill>
                <a:latin typeface="+mj-lt"/>
                <a:ea typeface="+mj-ea"/>
                <a:cs typeface="+mj-cs"/>
                <a:sym typeface="Gill Sans SemiBold"/>
              </a:rPr>
              <a:t>ω</a:t>
            </a:r>
            <a:r>
              <a:rPr sz="2500" b="1" dirty="0">
                <a:solidFill>
                  <a:schemeClr val="tx1">
                    <a:lumMod val="95000"/>
                  </a:schemeClr>
                </a:solidFill>
                <a:latin typeface="+mj-lt"/>
                <a:ea typeface="+mj-ea"/>
                <a:cs typeface="+mj-cs"/>
                <a:sym typeface="Gill Sans SemiBold"/>
              </a:rPr>
              <a:t>)!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B4B6CFE-530A-2248-86AE-98F37C8B8ADF}"/>
                  </a:ext>
                </a:extLst>
              </p14:cNvPr>
              <p14:cNvContentPartPr/>
              <p14:nvPr/>
            </p14:nvContentPartPr>
            <p14:xfrm>
              <a:off x="1951772" y="5275558"/>
              <a:ext cx="622440" cy="186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B4B6CFE-530A-2248-86AE-98F37C8B8AD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6652" y="5260078"/>
                <a:ext cx="65304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5398674-1232-9D49-8BB0-42175A11F6E2}"/>
              </a:ext>
            </a:extLst>
          </p:cNvPr>
          <p:cNvGrpSpPr/>
          <p:nvPr/>
        </p:nvGrpSpPr>
        <p:grpSpPr>
          <a:xfrm>
            <a:off x="6432692" y="3536778"/>
            <a:ext cx="1754280" cy="945000"/>
            <a:chOff x="6432692" y="3536778"/>
            <a:chExt cx="1754280" cy="94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D5CFE4D-F12B-F34D-A0B3-3AFAE7A5DE42}"/>
                    </a:ext>
                  </a:extLst>
                </p14:cNvPr>
                <p14:cNvContentPartPr/>
                <p14:nvPr/>
              </p14:nvContentPartPr>
              <p14:xfrm>
                <a:off x="6432692" y="3681138"/>
                <a:ext cx="156960" cy="206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D5CFE4D-F12B-F34D-A0B3-3AFAE7A5DE4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17212" y="3666018"/>
                  <a:ext cx="187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1C96FB5-0F05-0D47-BA2C-BEE5D0ED2EE3}"/>
                    </a:ext>
                  </a:extLst>
                </p14:cNvPr>
                <p14:cNvContentPartPr/>
                <p14:nvPr/>
              </p14:nvContentPartPr>
              <p14:xfrm>
                <a:off x="6658772" y="3720018"/>
                <a:ext cx="185040" cy="149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1C96FB5-0F05-0D47-BA2C-BEE5D0ED2E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43292" y="3704898"/>
                  <a:ext cx="215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D1737AC-BD82-414F-B4A9-6E61EAD6F8AE}"/>
                    </a:ext>
                  </a:extLst>
                </p14:cNvPr>
                <p14:cNvContentPartPr/>
                <p14:nvPr/>
              </p14:nvContentPartPr>
              <p14:xfrm>
                <a:off x="6834092" y="3650538"/>
                <a:ext cx="408600" cy="206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D1737AC-BD82-414F-B4A9-6E61EAD6F8A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18612" y="3635058"/>
                  <a:ext cx="438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DB44627-D20A-944C-8280-B1D5FCAFDE2C}"/>
                    </a:ext>
                  </a:extLst>
                </p14:cNvPr>
                <p14:cNvContentPartPr/>
                <p14:nvPr/>
              </p14:nvContentPartPr>
              <p14:xfrm>
                <a:off x="7421252" y="3630378"/>
                <a:ext cx="163440" cy="168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DB44627-D20A-944C-8280-B1D5FCAFDE2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06132" y="3615258"/>
                  <a:ext cx="194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529B0E9-782C-EE41-86AB-5F243F603A58}"/>
                    </a:ext>
                  </a:extLst>
                </p14:cNvPr>
                <p14:cNvContentPartPr/>
                <p14:nvPr/>
              </p14:nvContentPartPr>
              <p14:xfrm>
                <a:off x="7568492" y="3536778"/>
                <a:ext cx="155520" cy="302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529B0E9-782C-EE41-86AB-5F243F603A5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53372" y="3521298"/>
                  <a:ext cx="1861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8F2FD28-973B-A845-A009-A62D6F93E922}"/>
                    </a:ext>
                  </a:extLst>
                </p14:cNvPr>
                <p14:cNvContentPartPr/>
                <p14:nvPr/>
              </p14:nvContentPartPr>
              <p14:xfrm>
                <a:off x="7100132" y="4043658"/>
                <a:ext cx="383040" cy="143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8F2FD28-973B-A845-A009-A62D6F93E92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85012" y="4028538"/>
                  <a:ext cx="413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2C7825D-9E66-3D4F-AC6C-8C62D86F7F04}"/>
                    </a:ext>
                  </a:extLst>
                </p14:cNvPr>
                <p14:cNvContentPartPr/>
                <p14:nvPr/>
              </p14:nvContentPartPr>
              <p14:xfrm>
                <a:off x="7245932" y="4086498"/>
                <a:ext cx="168840" cy="333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2C7825D-9E66-3D4F-AC6C-8C62D86F7F0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30812" y="4071378"/>
                  <a:ext cx="1994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B0EFAF6-7C55-2E4B-8F06-680BEEA4C8EF}"/>
                    </a:ext>
                  </a:extLst>
                </p14:cNvPr>
                <p14:cNvContentPartPr/>
                <p14:nvPr/>
              </p14:nvContentPartPr>
              <p14:xfrm>
                <a:off x="7523132" y="4193778"/>
                <a:ext cx="40680" cy="57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B0EFAF6-7C55-2E4B-8F06-680BEEA4C8E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07652" y="4178298"/>
                  <a:ext cx="70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D4D4E93-5949-C742-A02D-64288FA87F19}"/>
                    </a:ext>
                  </a:extLst>
                </p14:cNvPr>
                <p14:cNvContentPartPr/>
                <p14:nvPr/>
              </p14:nvContentPartPr>
              <p14:xfrm>
                <a:off x="7652732" y="3986418"/>
                <a:ext cx="271800" cy="329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D4D4E93-5949-C742-A02D-64288FA87F1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37612" y="3970938"/>
                  <a:ext cx="3024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DC049A9-F19F-BC4B-88A6-50EFB6470860}"/>
                    </a:ext>
                  </a:extLst>
                </p14:cNvPr>
                <p14:cNvContentPartPr/>
                <p14:nvPr/>
              </p14:nvContentPartPr>
              <p14:xfrm>
                <a:off x="7923092" y="4034298"/>
                <a:ext cx="263880" cy="241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DC049A9-F19F-BC4B-88A6-50EFB647086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07972" y="4019178"/>
                  <a:ext cx="2944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0435C2F-4799-4F43-A3FE-191B46D5C9B9}"/>
                    </a:ext>
                  </a:extLst>
                </p14:cNvPr>
                <p14:cNvContentPartPr/>
                <p14:nvPr/>
              </p14:nvContentPartPr>
              <p14:xfrm>
                <a:off x="6887372" y="4276578"/>
                <a:ext cx="175680" cy="205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0435C2F-4799-4F43-A3FE-191B46D5C9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72252" y="4261458"/>
                  <a:ext cx="206280" cy="235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0" name="pasted-image.pdf">
            <a:extLst>
              <a:ext uri="{FF2B5EF4-FFF2-40B4-BE49-F238E27FC236}">
                <a16:creationId xmlns:a16="http://schemas.microsoft.com/office/drawing/2014/main" id="{0C47E7BD-B2B4-0D46-98BC-FBCBE2BD774F}"/>
              </a:ext>
            </a:extLst>
          </p:cNvPr>
          <p:cNvPicPr/>
          <p:nvPr/>
        </p:nvPicPr>
        <p:blipFill rotWithShape="1">
          <a:blip r:embed="rId32"/>
          <a:srcRect t="44534" r="16093"/>
          <a:stretch/>
        </p:blipFill>
        <p:spPr>
          <a:xfrm>
            <a:off x="2876706" y="5727564"/>
            <a:ext cx="2989564" cy="856859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DC8B8-3578-8548-A455-32BF27B1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8841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Method 3: “Direct” Approach</a:t>
            </a:r>
            <a:endParaRPr lang="ja-JP" altLang="en-US" dirty="0"/>
          </a:p>
        </p:txBody>
      </p:sp>
      <p:sp>
        <p:nvSpPr>
          <p:cNvPr id="4" name="Shape 94"/>
          <p:cNvSpPr txBox="1">
            <a:spLocks/>
          </p:cNvSpPr>
          <p:nvPr/>
        </p:nvSpPr>
        <p:spPr>
          <a:xfrm>
            <a:off x="-2380765" y="2433844"/>
            <a:ext cx="8643938" cy="785673"/>
          </a:xfrm>
          <a:prstGeom prst="rect">
            <a:avLst/>
          </a:prstGeom>
        </p:spPr>
        <p:txBody>
          <a:bodyPr vert="horz" lIns="91440" rIns="45720" rtlCol="0" anchor="ctr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6700" b="1" kern="1200">
                <a:solidFill>
                  <a:srgbClr val="FF2600"/>
                </a:solidFill>
                <a:effectLst/>
                <a:latin typeface="+mj-lt"/>
                <a:ea typeface="ＤＦＰ太丸ゴシック体"/>
                <a:cs typeface="+mj-cs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4700" b="0" dirty="0">
              <a:solidFill>
                <a:srgbClr val="000000"/>
              </a:solidFill>
            </a:endParaRPr>
          </a:p>
        </p:txBody>
      </p:sp>
      <p:sp>
        <p:nvSpPr>
          <p:cNvPr id="5" name="Shape 95"/>
          <p:cNvSpPr txBox="1">
            <a:spLocks/>
          </p:cNvSpPr>
          <p:nvPr/>
        </p:nvSpPr>
        <p:spPr>
          <a:xfrm>
            <a:off x="9582553" y="936300"/>
            <a:ext cx="8643938" cy="578200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Wingdings 2"/>
              <a:buNone/>
              <a:defRPr sz="1800">
                <a:solidFill>
                  <a:srgbClr val="000000"/>
                </a:solidFill>
              </a:defRPr>
            </a:pPr>
            <a:endParaRPr lang="en-US" sz="2500" b="1" dirty="0">
              <a:solidFill>
                <a:srgbClr val="FE6F0F"/>
              </a:solidFill>
              <a:latin typeface="+mj-lt"/>
              <a:ea typeface="+mj-ea"/>
              <a:cs typeface="+mj-cs"/>
              <a:sym typeface="Gill Sans SemiBold"/>
            </a:endParaRPr>
          </a:p>
        </p:txBody>
      </p:sp>
      <p:sp>
        <p:nvSpPr>
          <p:cNvPr id="11" name="コンテンツ プレースホルダ 2"/>
          <p:cNvSpPr txBox="1">
            <a:spLocks/>
          </p:cNvSpPr>
          <p:nvPr/>
        </p:nvSpPr>
        <p:spPr>
          <a:xfrm>
            <a:off x="10230227" y="851483"/>
            <a:ext cx="9144000" cy="5503948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endParaRPr lang="en-US" sz="2400" b="1" dirty="0">
              <a:solidFill>
                <a:srgbClr val="8B3905"/>
              </a:solidFill>
              <a:latin typeface="+mj-lt"/>
              <a:sym typeface="Gill Sans S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11" y="925959"/>
            <a:ext cx="8877955" cy="5474841"/>
          </a:xfrm>
        </p:spPr>
        <p:txBody>
          <a:bodyPr>
            <a:no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FFFF00"/>
                </a:solidFill>
                <a:latin typeface="+mj-lt"/>
                <a:sym typeface="Gill Sans SemiBold"/>
              </a:rPr>
              <a:t>Sensing of the mirror surface deformation with a laser beam (with intensity profile of </a:t>
            </a:r>
            <a:r>
              <a:rPr lang="en-US" sz="2400" b="1" i="1" dirty="0">
                <a:solidFill>
                  <a:srgbClr val="FFFF00"/>
                </a:solidFill>
                <a:latin typeface="+mj-lt"/>
                <a:sym typeface="Gill Sans SemiBold"/>
              </a:rPr>
              <a:t>f</a:t>
            </a:r>
            <a:r>
              <a:rPr lang="en-US" sz="2400" b="1" dirty="0">
                <a:solidFill>
                  <a:srgbClr val="FFFF00"/>
                </a:solidFill>
                <a:latin typeface="+mj-lt"/>
                <a:sym typeface="Gill Sans SemiBold"/>
              </a:rPr>
              <a:t>(</a:t>
            </a:r>
            <a:r>
              <a:rPr lang="en-US" sz="2400" b="1" dirty="0">
                <a:solidFill>
                  <a:srgbClr val="FFFF00"/>
                </a:solidFill>
                <a:latin typeface="+mj-lt"/>
                <a:ea typeface="Gill Sans"/>
                <a:cs typeface="Gill Sans"/>
                <a:sym typeface="Gill Sans"/>
              </a:rPr>
              <a:t>r</a:t>
            </a:r>
            <a:r>
              <a:rPr lang="en-US" sz="2400" b="1" dirty="0">
                <a:solidFill>
                  <a:srgbClr val="FFFF00"/>
                </a:solidFill>
                <a:latin typeface="+mj-lt"/>
                <a:sym typeface="Gill Sans SemiBold"/>
              </a:rPr>
              <a:t>))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2400" b="1" dirty="0">
              <a:solidFill>
                <a:srgbClr val="FFFF00"/>
              </a:solidFill>
              <a:latin typeface="+mj-lt"/>
              <a:sym typeface="Gill Sans SemiBold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FFFF00"/>
                </a:solidFill>
                <a:latin typeface="+mj-lt"/>
                <a:sym typeface="Gill Sans SemiBold"/>
              </a:rPr>
              <a:t>Apply periodic pressure with profile of </a:t>
            </a:r>
            <a:r>
              <a:rPr lang="en-US" sz="2400" b="1" i="1" dirty="0">
                <a:solidFill>
                  <a:srgbClr val="FFFF00"/>
                </a:solidFill>
                <a:latin typeface="+mj-lt"/>
                <a:sym typeface="Gill Sans SemiBold"/>
              </a:rPr>
              <a:t>f</a:t>
            </a:r>
            <a:r>
              <a:rPr lang="en-US" sz="2400" b="1" dirty="0">
                <a:solidFill>
                  <a:srgbClr val="FFFF00"/>
                </a:solidFill>
                <a:latin typeface="+mj-lt"/>
                <a:sym typeface="Gill Sans SemiBold"/>
              </a:rPr>
              <a:t>(</a:t>
            </a:r>
            <a:r>
              <a:rPr lang="en-US" sz="2400" b="1" dirty="0">
                <a:solidFill>
                  <a:srgbClr val="FFFF00"/>
                </a:solidFill>
                <a:latin typeface="+mj-lt"/>
                <a:ea typeface="Gill Sans"/>
                <a:cs typeface="Gill Sans"/>
                <a:sym typeface="Gill Sans"/>
              </a:rPr>
              <a:t>r</a:t>
            </a:r>
            <a:r>
              <a:rPr lang="en-US" sz="2400" b="1" dirty="0">
                <a:solidFill>
                  <a:srgbClr val="FFFF00"/>
                </a:solidFill>
                <a:latin typeface="+mj-lt"/>
                <a:sym typeface="Gill Sans SemiBold"/>
              </a:rPr>
              <a:t>)</a:t>
            </a:r>
          </a:p>
          <a:p>
            <a:pPr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400" b="1" dirty="0">
              <a:solidFill>
                <a:srgbClr val="FFFF00"/>
              </a:solidFill>
              <a:latin typeface="+mj-lt"/>
              <a:sym typeface="Gill Sans SemiBold"/>
            </a:endParaRPr>
          </a:p>
          <a:p>
            <a:pPr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400" b="1" dirty="0">
              <a:solidFill>
                <a:srgbClr val="FFFF00"/>
              </a:solidFill>
              <a:latin typeface="+mj-lt"/>
              <a:sym typeface="Gill Sans SemiBold"/>
            </a:endParaRPr>
          </a:p>
          <a:p>
            <a:pPr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FFFF00"/>
                </a:solidFill>
                <a:latin typeface="+mj-lt"/>
                <a:sym typeface="Gill Sans SemiBold"/>
              </a:rPr>
              <a:t>	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  <a:sym typeface="Gill Sans SemiBold"/>
              </a:rPr>
              <a:t>This induces deformation of x(r) which is different</a:t>
            </a:r>
          </a:p>
          <a:p>
            <a:pPr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  <a:sym typeface="Gill Sans SemiBold"/>
              </a:rPr>
              <a:t>	from our sensing profile of </a:t>
            </a:r>
            <a:r>
              <a:rPr lang="en-US" sz="2400" i="1" dirty="0">
                <a:solidFill>
                  <a:schemeClr val="tx1">
                    <a:lumMod val="95000"/>
                  </a:schemeClr>
                </a:solidFill>
                <a:latin typeface="+mj-lt"/>
                <a:sym typeface="Gill Sans SemiBold"/>
              </a:rPr>
              <a:t>f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  <a:sym typeface="Gill Sans SemiBold"/>
              </a:rPr>
              <a:t>(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  <a:ea typeface="Gill Sans"/>
                <a:cs typeface="Gill Sans"/>
                <a:sym typeface="Gill Sans"/>
              </a:rPr>
              <a:t>r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  <a:sym typeface="Gill Sans SemiBold"/>
              </a:rPr>
              <a:t>), but that’s OK</a:t>
            </a:r>
          </a:p>
          <a:p>
            <a:pPr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  <a:sym typeface="Gill Sans SemiBold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FFFF00"/>
                </a:solidFill>
                <a:latin typeface="+mj-lt"/>
                <a:sym typeface="Gill Sans SemiBold"/>
              </a:rPr>
              <a:t>Calculate the rate of dissipation </a:t>
            </a:r>
            <a:r>
              <a:rPr lang="en-US" sz="2400" b="1" dirty="0" err="1">
                <a:solidFill>
                  <a:srgbClr val="FFFF00"/>
                </a:solidFill>
                <a:latin typeface="+mj-lt"/>
                <a:sym typeface="Gill Sans SemiBold"/>
              </a:rPr>
              <a:t>Wdiss</a:t>
            </a:r>
            <a:endParaRPr lang="en-US" sz="2400" b="1" dirty="0">
              <a:solidFill>
                <a:srgbClr val="FFFF00"/>
              </a:solidFill>
              <a:latin typeface="+mj-lt"/>
              <a:sym typeface="Gill Sans SemiBold"/>
            </a:endParaRPr>
          </a:p>
          <a:p>
            <a:pPr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FFFF00"/>
                </a:solidFill>
                <a:latin typeface="+mj-lt"/>
                <a:sym typeface="Gill Sans SemiBold"/>
              </a:rPr>
              <a:t>	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  <a:sym typeface="Gill Sans SemiBold"/>
              </a:rPr>
              <a:t>analytically, using FEA, or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  <a:sym typeface="Gill Sans SemiBold"/>
              </a:rPr>
              <a:t>etc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  <a:sym typeface="Gill Sans SemiBold"/>
            </a:endParaRPr>
          </a:p>
          <a:p>
            <a:pPr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400" b="1" dirty="0">
              <a:solidFill>
                <a:srgbClr val="FFFF00"/>
              </a:solidFill>
              <a:latin typeface="+mj-lt"/>
              <a:sym typeface="Gill Sans SemiBold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FFFF00"/>
                </a:solidFill>
                <a:latin typeface="+mj-lt"/>
                <a:sym typeface="Gill Sans SemiBold"/>
              </a:rPr>
              <a:t>Put this into the following formula</a:t>
            </a:r>
          </a:p>
        </p:txBody>
      </p:sp>
      <p:sp>
        <p:nvSpPr>
          <p:cNvPr id="12" name="Shape 154"/>
          <p:cNvSpPr txBox="1">
            <a:spLocks/>
          </p:cNvSpPr>
          <p:nvPr/>
        </p:nvSpPr>
        <p:spPr>
          <a:xfrm>
            <a:off x="9582553" y="888391"/>
            <a:ext cx="8643938" cy="390830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Wingdings 2"/>
              <a:buNone/>
              <a:defRPr sz="1800">
                <a:solidFill>
                  <a:srgbClr val="000000"/>
                </a:solidFill>
              </a:defRPr>
            </a:pPr>
            <a:endParaRPr lang="en-US" sz="2500" b="1" dirty="0">
              <a:solidFill>
                <a:srgbClr val="8B3905"/>
              </a:solidFill>
              <a:latin typeface="+mj-lt"/>
              <a:ea typeface="+mj-ea"/>
              <a:cs typeface="+mj-cs"/>
              <a:sym typeface="Gill Sans SemiBold"/>
            </a:endParaRPr>
          </a:p>
        </p:txBody>
      </p:sp>
      <p:sp>
        <p:nvSpPr>
          <p:cNvPr id="13" name="Shape 155"/>
          <p:cNvSpPr>
            <a:spLocks noGrp="1"/>
          </p:cNvSpPr>
          <p:nvPr>
            <p:ph type="sldNum" sz="quarter" idx="4294967295"/>
          </p:nvPr>
        </p:nvSpPr>
        <p:spPr>
          <a:xfrm>
            <a:off x="13862919" y="6395453"/>
            <a:ext cx="162154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rgbClr val="232323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232323"/>
                </a:solidFill>
              </a:rPr>
              <a:t>23</a:t>
            </a:fld>
            <a:endParaRPr>
              <a:solidFill>
                <a:srgbClr val="232323"/>
              </a:solidFill>
            </a:endParaRPr>
          </a:p>
        </p:txBody>
      </p:sp>
      <p:sp>
        <p:nvSpPr>
          <p:cNvPr id="20" name="Shape 161"/>
          <p:cNvSpPr/>
          <p:nvPr/>
        </p:nvSpPr>
        <p:spPr>
          <a:xfrm>
            <a:off x="15074973" y="5436387"/>
            <a:ext cx="2927752" cy="934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8B3905"/>
                </a:solidFill>
                <a:latin typeface="+mj-lt"/>
                <a:ea typeface="+mj-ea"/>
                <a:cs typeface="+mj-cs"/>
                <a:sym typeface="Gill Sans SemiBold"/>
              </a:rPr>
              <a:t>We don’t need to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8B3905"/>
                </a:solidFill>
                <a:latin typeface="+mj-lt"/>
                <a:ea typeface="+mj-ea"/>
                <a:cs typeface="+mj-cs"/>
                <a:sym typeface="Gill Sans SemiBold"/>
              </a:rPr>
              <a:t>know Z(w)!</a:t>
            </a:r>
          </a:p>
        </p:txBody>
      </p:sp>
      <p:pic>
        <p:nvPicPr>
          <p:cNvPr id="14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6927646" y="1310672"/>
            <a:ext cx="2093484" cy="19088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miter lim="400000"/>
          </a:ln>
        </p:spPr>
      </p:pic>
      <p:pic>
        <p:nvPicPr>
          <p:cNvPr id="15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2973586" y="2757507"/>
            <a:ext cx="2482453" cy="378262"/>
          </a:xfrm>
          <a:prstGeom prst="rect">
            <a:avLst/>
          </a:prstGeom>
          <a:solidFill>
            <a:srgbClr val="FFFFFF"/>
          </a:solidFill>
          <a:ln w="50800">
            <a:solidFill>
              <a:srgbClr val="FF0000"/>
            </a:solidFill>
            <a:miter lim="400000"/>
          </a:ln>
        </p:spPr>
      </p:pic>
      <p:pic>
        <p:nvPicPr>
          <p:cNvPr id="21" name="pasted-image.pdf"/>
          <p:cNvPicPr/>
          <p:nvPr/>
        </p:nvPicPr>
        <p:blipFill>
          <a:blip r:embed="rId4"/>
          <a:stretch>
            <a:fillRect/>
          </a:stretch>
        </p:blipFill>
        <p:spPr>
          <a:xfrm>
            <a:off x="2839640" y="5940160"/>
            <a:ext cx="2768203" cy="762239"/>
          </a:xfrm>
          <a:prstGeom prst="rect">
            <a:avLst/>
          </a:prstGeom>
          <a:solidFill>
            <a:srgbClr val="FFFFFF"/>
          </a:solidFill>
          <a:ln w="50800">
            <a:solidFill>
              <a:srgbClr val="FF0000"/>
            </a:solidFill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5844209" y="6387889"/>
            <a:ext cx="317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Y. Levin PRD </a:t>
            </a:r>
            <a:r>
              <a:rPr lang="en-US" b="1" dirty="0"/>
              <a:t>57</a:t>
            </a:r>
            <a:r>
              <a:rPr lang="en-US" dirty="0"/>
              <a:t>, 659-663 (1998)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F0D39CF-8B4A-0E47-AE66-E856BD21D3CF}"/>
                  </a:ext>
                </a:extLst>
              </p14:cNvPr>
              <p14:cNvContentPartPr/>
              <p14:nvPr/>
            </p14:nvContentPartPr>
            <p14:xfrm>
              <a:off x="6601291" y="4657477"/>
              <a:ext cx="152280" cy="207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F0D39CF-8B4A-0E47-AE66-E856BD21D3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6171" y="4642357"/>
                <a:ext cx="1828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1B4607-B771-0348-91E9-7B27E2E20334}"/>
                  </a:ext>
                </a:extLst>
              </p14:cNvPr>
              <p14:cNvContentPartPr/>
              <p14:nvPr/>
            </p14:nvContentPartPr>
            <p14:xfrm>
              <a:off x="6826651" y="4735957"/>
              <a:ext cx="138960" cy="149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1B4607-B771-0348-91E9-7B27E2E203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11171" y="4720837"/>
                <a:ext cx="169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BC62D93-E33D-5D45-B8E3-8C9869768F31}"/>
                  </a:ext>
                </a:extLst>
              </p14:cNvPr>
              <p14:cNvContentPartPr/>
              <p14:nvPr/>
            </p14:nvContentPartPr>
            <p14:xfrm>
              <a:off x="7309051" y="4696717"/>
              <a:ext cx="137880" cy="193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BC62D93-E33D-5D45-B8E3-8C9869768F3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93931" y="4681597"/>
                <a:ext cx="168120" cy="22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DD1325B-ACE1-1049-9CE0-A264AE59F132}"/>
              </a:ext>
            </a:extLst>
          </p:cNvPr>
          <p:cNvGrpSpPr/>
          <p:nvPr/>
        </p:nvGrpSpPr>
        <p:grpSpPr>
          <a:xfrm>
            <a:off x="7496971" y="4549117"/>
            <a:ext cx="624600" cy="347040"/>
            <a:chOff x="7496971" y="4549117"/>
            <a:chExt cx="62460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B73A380-1F65-3045-9F4C-FE85DED8CCCF}"/>
                    </a:ext>
                  </a:extLst>
                </p14:cNvPr>
                <p14:cNvContentPartPr/>
                <p14:nvPr/>
              </p14:nvContentPartPr>
              <p14:xfrm>
                <a:off x="7496971" y="4745317"/>
                <a:ext cx="198720" cy="122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B73A380-1F65-3045-9F4C-FE85DED8CCC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81851" y="4730197"/>
                  <a:ext cx="229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984AB22-BEF9-D24E-85D4-2C28766932EC}"/>
                    </a:ext>
                  </a:extLst>
                </p14:cNvPr>
                <p14:cNvContentPartPr/>
                <p14:nvPr/>
              </p14:nvContentPartPr>
              <p14:xfrm>
                <a:off x="7706851" y="4722637"/>
                <a:ext cx="163800" cy="152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984AB22-BEF9-D24E-85D4-2C28766932E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91731" y="4707517"/>
                  <a:ext cx="194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9A7C8CD-3673-2B40-BFB1-648D8C1BCEA5}"/>
                    </a:ext>
                  </a:extLst>
                </p14:cNvPr>
                <p14:cNvContentPartPr/>
                <p14:nvPr/>
              </p14:nvContentPartPr>
              <p14:xfrm>
                <a:off x="7932211" y="4741357"/>
                <a:ext cx="137160" cy="98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9A7C8CD-3673-2B40-BFB1-648D8C1BCEA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17091" y="4726237"/>
                  <a:ext cx="167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757C2EB-815D-274A-9826-0F89BE1DD19D}"/>
                    </a:ext>
                  </a:extLst>
                </p14:cNvPr>
                <p14:cNvContentPartPr/>
                <p14:nvPr/>
              </p14:nvContentPartPr>
              <p14:xfrm>
                <a:off x="8074771" y="4549117"/>
                <a:ext cx="46800" cy="347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757C2EB-815D-274A-9826-0F89BE1DD19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59651" y="4533997"/>
                  <a:ext cx="77400" cy="37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F8F5C53-56F9-2148-A8DF-46801E7B191D}"/>
              </a:ext>
            </a:extLst>
          </p:cNvPr>
          <p:cNvGrpSpPr/>
          <p:nvPr/>
        </p:nvGrpSpPr>
        <p:grpSpPr>
          <a:xfrm>
            <a:off x="6632251" y="5107117"/>
            <a:ext cx="272160" cy="281160"/>
            <a:chOff x="6632251" y="5107117"/>
            <a:chExt cx="27216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1AC95FF-3E49-0346-B098-EE92B21C52D8}"/>
                    </a:ext>
                  </a:extLst>
                </p14:cNvPr>
                <p14:cNvContentPartPr/>
                <p14:nvPr/>
              </p14:nvContentPartPr>
              <p14:xfrm>
                <a:off x="6632251" y="5213677"/>
                <a:ext cx="199800" cy="18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1AC95FF-3E49-0346-B098-EE92B21C52D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17131" y="5198197"/>
                  <a:ext cx="230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565CFFA-3C6E-3645-98C5-7A7F87FF2999}"/>
                    </a:ext>
                  </a:extLst>
                </p14:cNvPr>
                <p14:cNvContentPartPr/>
                <p14:nvPr/>
              </p14:nvContentPartPr>
              <p14:xfrm>
                <a:off x="6675811" y="5107117"/>
                <a:ext cx="68400" cy="281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565CFFA-3C6E-3645-98C5-7A7F87FF299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60331" y="5091997"/>
                  <a:ext cx="990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B9DCEC3-1DE9-654A-A83E-613DF8EC2C60}"/>
                    </a:ext>
                  </a:extLst>
                </p14:cNvPr>
                <p14:cNvContentPartPr/>
                <p14:nvPr/>
              </p14:nvContentPartPr>
              <p14:xfrm>
                <a:off x="6802891" y="5247517"/>
                <a:ext cx="101520" cy="128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B9DCEC3-1DE9-654A-A83E-613DF8EC2C6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87411" y="5232397"/>
                  <a:ext cx="13212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9B6BF4-2831-BA42-9661-EEA0BB233DB7}"/>
              </a:ext>
            </a:extLst>
          </p:cNvPr>
          <p:cNvGrpSpPr/>
          <p:nvPr/>
        </p:nvGrpSpPr>
        <p:grpSpPr>
          <a:xfrm>
            <a:off x="7158211" y="5099917"/>
            <a:ext cx="1362240" cy="323280"/>
            <a:chOff x="7158211" y="5099917"/>
            <a:chExt cx="136224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5B579D3-A08C-224E-A0B1-288F2521CE02}"/>
                    </a:ext>
                  </a:extLst>
                </p14:cNvPr>
                <p14:cNvContentPartPr/>
                <p14:nvPr/>
              </p14:nvContentPartPr>
              <p14:xfrm>
                <a:off x="7158211" y="5235277"/>
                <a:ext cx="115920" cy="150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5B579D3-A08C-224E-A0B1-288F2521CE0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43091" y="5219797"/>
                  <a:ext cx="146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3D548C3-947D-A247-B590-6D0A974264B8}"/>
                    </a:ext>
                  </a:extLst>
                </p14:cNvPr>
                <p14:cNvContentPartPr/>
                <p14:nvPr/>
              </p14:nvContentPartPr>
              <p14:xfrm>
                <a:off x="7284211" y="5099917"/>
                <a:ext cx="319680" cy="323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3D548C3-947D-A247-B590-6D0A974264B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69091" y="5084437"/>
                  <a:ext cx="3502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FE8DD35-55ED-8D45-9551-D4A134B9015F}"/>
                    </a:ext>
                  </a:extLst>
                </p14:cNvPr>
                <p14:cNvContentPartPr/>
                <p14:nvPr/>
              </p14:nvContentPartPr>
              <p14:xfrm>
                <a:off x="7623331" y="5240317"/>
                <a:ext cx="128520" cy="138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FE8DD35-55ED-8D45-9551-D4A134B9015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07851" y="5225197"/>
                  <a:ext cx="159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0442C8A-BA01-0C41-8E84-D68628916F33}"/>
                    </a:ext>
                  </a:extLst>
                </p14:cNvPr>
                <p14:cNvContentPartPr/>
                <p14:nvPr/>
              </p14:nvContentPartPr>
              <p14:xfrm>
                <a:off x="7774171" y="5212597"/>
                <a:ext cx="84240" cy="162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0442C8A-BA01-0C41-8E84-D68628916F3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58691" y="5197117"/>
                  <a:ext cx="114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66C4AEB-B802-A348-B019-08D79A7EA938}"/>
                    </a:ext>
                  </a:extLst>
                </p14:cNvPr>
                <p14:cNvContentPartPr/>
                <p14:nvPr/>
              </p14:nvContentPartPr>
              <p14:xfrm>
                <a:off x="7928971" y="5123677"/>
                <a:ext cx="8640" cy="291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66C4AEB-B802-A348-B019-08D79A7EA93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13851" y="5108197"/>
                  <a:ext cx="392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EC2F4BA-3EB9-ED4D-A0D9-553F87BA4C8F}"/>
                    </a:ext>
                  </a:extLst>
                </p14:cNvPr>
                <p14:cNvContentPartPr/>
                <p14:nvPr/>
              </p14:nvContentPartPr>
              <p14:xfrm>
                <a:off x="7972531" y="5271277"/>
                <a:ext cx="252360" cy="115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EC2F4BA-3EB9-ED4D-A0D9-553F87BA4C8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57051" y="5256157"/>
                  <a:ext cx="282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6B1A6E2-8B8D-D145-A210-17206C021091}"/>
                    </a:ext>
                  </a:extLst>
                </p14:cNvPr>
                <p14:cNvContentPartPr/>
                <p14:nvPr/>
              </p14:nvContentPartPr>
              <p14:xfrm>
                <a:off x="8093491" y="5188837"/>
                <a:ext cx="204840" cy="40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6B1A6E2-8B8D-D145-A210-17206C02109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78011" y="5173357"/>
                  <a:ext cx="235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0E5D862-0436-7649-93D6-BDADACA79369}"/>
                    </a:ext>
                  </a:extLst>
                </p14:cNvPr>
                <p14:cNvContentPartPr/>
                <p14:nvPr/>
              </p14:nvContentPartPr>
              <p14:xfrm>
                <a:off x="8225611" y="5126557"/>
                <a:ext cx="42840" cy="276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0E5D862-0436-7649-93D6-BDADACA7936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10491" y="5111437"/>
                  <a:ext cx="73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317AA19-C1F7-7746-B5D9-C2C3FEF3EECA}"/>
                    </a:ext>
                  </a:extLst>
                </p14:cNvPr>
                <p14:cNvContentPartPr/>
                <p14:nvPr/>
              </p14:nvContentPartPr>
              <p14:xfrm>
                <a:off x="8288611" y="5208277"/>
                <a:ext cx="231840" cy="198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317AA19-C1F7-7746-B5D9-C2C3FEF3EEC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73491" y="5193157"/>
                  <a:ext cx="26244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CDDA26A-BED5-5F41-94D2-1FCB1DEF4E8C}"/>
              </a:ext>
            </a:extLst>
          </p:cNvPr>
          <p:cNvGrpSpPr/>
          <p:nvPr/>
        </p:nvGrpSpPr>
        <p:grpSpPr>
          <a:xfrm>
            <a:off x="6544411" y="5639197"/>
            <a:ext cx="495360" cy="218160"/>
            <a:chOff x="6544411" y="5639197"/>
            <a:chExt cx="49536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CE61609-7067-2A43-9DE8-7504BF0D2089}"/>
                    </a:ext>
                  </a:extLst>
                </p14:cNvPr>
                <p14:cNvContentPartPr/>
                <p14:nvPr/>
              </p14:nvContentPartPr>
              <p14:xfrm>
                <a:off x="6544411" y="5730277"/>
                <a:ext cx="200880" cy="18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CE61609-7067-2A43-9DE8-7504BF0D208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29291" y="5714797"/>
                  <a:ext cx="231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EB9903C-E3C3-7544-B186-DD803F045920}"/>
                    </a:ext>
                  </a:extLst>
                </p14:cNvPr>
                <p14:cNvContentPartPr/>
                <p14:nvPr/>
              </p14:nvContentPartPr>
              <p14:xfrm>
                <a:off x="6672571" y="5642437"/>
                <a:ext cx="18000" cy="214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EB9903C-E3C3-7544-B186-DD803F04592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57451" y="5626957"/>
                  <a:ext cx="482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25BFB19-ADA1-EA4E-877B-0D79CBAC83BA}"/>
                    </a:ext>
                  </a:extLst>
                </p14:cNvPr>
                <p14:cNvContentPartPr/>
                <p14:nvPr/>
              </p14:nvContentPartPr>
              <p14:xfrm>
                <a:off x="6734491" y="5639197"/>
                <a:ext cx="305280" cy="216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25BFB19-ADA1-EA4E-877B-0D79CBAC83B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719371" y="5624077"/>
                  <a:ext cx="33552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75C972E-8F41-B94E-8A9B-C8E7F6FE071B}"/>
              </a:ext>
            </a:extLst>
          </p:cNvPr>
          <p:cNvGrpSpPr/>
          <p:nvPr/>
        </p:nvGrpSpPr>
        <p:grpSpPr>
          <a:xfrm>
            <a:off x="7256491" y="5679517"/>
            <a:ext cx="1476000" cy="382680"/>
            <a:chOff x="7256491" y="5679517"/>
            <a:chExt cx="147600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D68C8EC-D979-344C-8E5B-9675AD027E17}"/>
                    </a:ext>
                  </a:extLst>
                </p14:cNvPr>
                <p14:cNvContentPartPr/>
                <p14:nvPr/>
              </p14:nvContentPartPr>
              <p14:xfrm>
                <a:off x="7256491" y="5679517"/>
                <a:ext cx="110880" cy="234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D68C8EC-D979-344C-8E5B-9675AD027E1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41011" y="5664397"/>
                  <a:ext cx="141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5065CAB-647B-8342-8E1C-8FE32A62E996}"/>
                    </a:ext>
                  </a:extLst>
                </p14:cNvPr>
                <p14:cNvContentPartPr/>
                <p14:nvPr/>
              </p14:nvContentPartPr>
              <p14:xfrm>
                <a:off x="7361971" y="5744677"/>
                <a:ext cx="167760" cy="108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5065CAB-647B-8342-8E1C-8FE32A62E99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46491" y="5729557"/>
                  <a:ext cx="198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AC6482F-2E3C-9A4F-A242-C711103E0BD3}"/>
                    </a:ext>
                  </a:extLst>
                </p14:cNvPr>
                <p14:cNvContentPartPr/>
                <p14:nvPr/>
              </p14:nvContentPartPr>
              <p14:xfrm>
                <a:off x="7560331" y="5730277"/>
                <a:ext cx="136800" cy="151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AC6482F-2E3C-9A4F-A242-C711103E0BD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44851" y="5714797"/>
                  <a:ext cx="167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015FA50-5087-0E40-B3F2-69F398FD0053}"/>
                    </a:ext>
                  </a:extLst>
                </p14:cNvPr>
                <p14:cNvContentPartPr/>
                <p14:nvPr/>
              </p14:nvContentPartPr>
              <p14:xfrm>
                <a:off x="7779211" y="5718757"/>
                <a:ext cx="59400" cy="343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015FA50-5087-0E40-B3F2-69F398FD005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764091" y="5703637"/>
                  <a:ext cx="896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44926D1-39F4-464D-BCA9-2CB95BDBB837}"/>
                    </a:ext>
                  </a:extLst>
                </p14:cNvPr>
                <p14:cNvContentPartPr/>
                <p14:nvPr/>
              </p14:nvContentPartPr>
              <p14:xfrm>
                <a:off x="7775971" y="5729197"/>
                <a:ext cx="123480" cy="113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44926D1-39F4-464D-BCA9-2CB95BDBB83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60851" y="5713717"/>
                  <a:ext cx="153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2D4FAAC-7A3E-4844-9C6D-5955BF6E96ED}"/>
                    </a:ext>
                  </a:extLst>
                </p14:cNvPr>
                <p14:cNvContentPartPr/>
                <p14:nvPr/>
              </p14:nvContentPartPr>
              <p14:xfrm>
                <a:off x="7963171" y="5740357"/>
                <a:ext cx="97560" cy="118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2D4FAAC-7A3E-4844-9C6D-5955BF6E96E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948051" y="5725237"/>
                  <a:ext cx="128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C39AB98-A63D-C24E-B8EE-EBE0718700AF}"/>
                    </a:ext>
                  </a:extLst>
                </p14:cNvPr>
                <p14:cNvContentPartPr/>
                <p14:nvPr/>
              </p14:nvContentPartPr>
              <p14:xfrm>
                <a:off x="8008531" y="5742517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C39AB98-A63D-C24E-B8EE-EBE0718700A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93411" y="5727397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CB2B895-B090-0C4A-A3C5-064DB14B5EE4}"/>
                    </a:ext>
                  </a:extLst>
                </p14:cNvPr>
                <p14:cNvContentPartPr/>
                <p14:nvPr/>
              </p14:nvContentPartPr>
              <p14:xfrm>
                <a:off x="8094571" y="5706517"/>
                <a:ext cx="137880" cy="171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CB2B895-B090-0C4A-A3C5-064DB14B5EE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79091" y="5691037"/>
                  <a:ext cx="168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485705E-FEED-BA4C-AA52-73A50259FD81}"/>
                    </a:ext>
                  </a:extLst>
                </p14:cNvPr>
                <p14:cNvContentPartPr/>
                <p14:nvPr/>
              </p14:nvContentPartPr>
              <p14:xfrm>
                <a:off x="8296891" y="5715877"/>
                <a:ext cx="94320" cy="192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485705E-FEED-BA4C-AA52-73A50259FD8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81771" y="5700397"/>
                  <a:ext cx="1249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42D4EF2-16B8-424D-8E10-FB709C92AB8E}"/>
                    </a:ext>
                  </a:extLst>
                </p14:cNvPr>
                <p14:cNvContentPartPr/>
                <p14:nvPr/>
              </p14:nvContentPartPr>
              <p14:xfrm>
                <a:off x="8410651" y="5717677"/>
                <a:ext cx="321840" cy="160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42D4EF2-16B8-424D-8E10-FB709C92AB8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395171" y="5702557"/>
                  <a:ext cx="352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7A5819F-1233-B044-81C6-154749B3776D}"/>
                    </a:ext>
                  </a:extLst>
                </p14:cNvPr>
                <p14:cNvContentPartPr/>
                <p14:nvPr/>
              </p14:nvContentPartPr>
              <p14:xfrm>
                <a:off x="8021131" y="5740357"/>
                <a:ext cx="46800" cy="50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7A5819F-1233-B044-81C6-154749B3776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005651" y="5725237"/>
                  <a:ext cx="77400" cy="80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4972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Method 3: “Direct” Approach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11" y="925959"/>
            <a:ext cx="8877955" cy="503845"/>
          </a:xfrm>
        </p:spPr>
        <p:txBody>
          <a:bodyPr>
            <a:no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FFFF00"/>
                </a:solidFill>
                <a:latin typeface="+mj-lt"/>
                <a:sym typeface="Gill Sans SemiBold"/>
              </a:rPr>
              <a:t>Simple case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ED53A14-15E0-B642-84E9-7FBBE9A6412C}"/>
              </a:ext>
            </a:extLst>
          </p:cNvPr>
          <p:cNvGrpSpPr/>
          <p:nvPr/>
        </p:nvGrpSpPr>
        <p:grpSpPr>
          <a:xfrm>
            <a:off x="1492542" y="1763437"/>
            <a:ext cx="1251000" cy="405360"/>
            <a:chOff x="1492542" y="1763437"/>
            <a:chExt cx="125100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4EDE095-3B63-254E-8CFC-8C7B6B882825}"/>
                    </a:ext>
                  </a:extLst>
                </p14:cNvPr>
                <p14:cNvContentPartPr/>
                <p14:nvPr/>
              </p14:nvContentPartPr>
              <p14:xfrm>
                <a:off x="1492542" y="1763437"/>
                <a:ext cx="386640" cy="405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4EDE095-3B63-254E-8CFC-8C7B6B88282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79942" y="1750837"/>
                  <a:ext cx="4118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43F47ED-6D4B-0544-AF7C-CE53CADBCC5B}"/>
                    </a:ext>
                  </a:extLst>
                </p14:cNvPr>
                <p14:cNvContentPartPr/>
                <p14:nvPr/>
              </p14:nvContentPartPr>
              <p14:xfrm>
                <a:off x="1561662" y="1820317"/>
                <a:ext cx="101520" cy="177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43F47ED-6D4B-0544-AF7C-CE53CADBCC5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49062" y="1807717"/>
                  <a:ext cx="126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AB9EF91-23F3-914B-9992-4E0434319CF1}"/>
                    </a:ext>
                  </a:extLst>
                </p14:cNvPr>
                <p14:cNvContentPartPr/>
                <p14:nvPr/>
              </p14:nvContentPartPr>
              <p14:xfrm>
                <a:off x="1604862" y="1805917"/>
                <a:ext cx="161640" cy="275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AB9EF91-23F3-914B-9992-4E0434319C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92622" y="1793317"/>
                  <a:ext cx="1864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BC1C4F8-3EA3-1141-80F4-D4B80D6520BA}"/>
                    </a:ext>
                  </a:extLst>
                </p14:cNvPr>
                <p14:cNvContentPartPr/>
                <p14:nvPr/>
              </p14:nvContentPartPr>
              <p14:xfrm>
                <a:off x="1675422" y="1853437"/>
                <a:ext cx="151920" cy="274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BC1C4F8-3EA3-1141-80F4-D4B80D6520B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62822" y="1840837"/>
                  <a:ext cx="1767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F39A8F3-834D-8B4B-B5F5-0EB5348C326C}"/>
                    </a:ext>
                  </a:extLst>
                </p14:cNvPr>
                <p14:cNvContentPartPr/>
                <p14:nvPr/>
              </p14:nvContentPartPr>
              <p14:xfrm>
                <a:off x="1913022" y="1849117"/>
                <a:ext cx="830520" cy="210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F39A8F3-834D-8B4B-B5F5-0EB5348C326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00422" y="1836517"/>
                  <a:ext cx="85572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40BC912-9FC3-EB46-A7BA-5F809D451963}"/>
              </a:ext>
            </a:extLst>
          </p:cNvPr>
          <p:cNvGrpSpPr/>
          <p:nvPr/>
        </p:nvGrpSpPr>
        <p:grpSpPr>
          <a:xfrm>
            <a:off x="2755062" y="1683877"/>
            <a:ext cx="138960" cy="506520"/>
            <a:chOff x="2755062" y="1683877"/>
            <a:chExt cx="13896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7F2D178-F6C4-0A47-ABFA-6F575C46C6E6}"/>
                    </a:ext>
                  </a:extLst>
                </p14:cNvPr>
                <p14:cNvContentPartPr/>
                <p14:nvPr/>
              </p14:nvContentPartPr>
              <p14:xfrm>
                <a:off x="2755062" y="1683877"/>
                <a:ext cx="20160" cy="506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7F2D178-F6C4-0A47-ABFA-6F575C46C6E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42462" y="1671277"/>
                  <a:ext cx="4500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56502F4-6A1A-C342-87A8-5B43613323D2}"/>
                    </a:ext>
                  </a:extLst>
                </p14:cNvPr>
                <p14:cNvContentPartPr/>
                <p14:nvPr/>
              </p14:nvContentPartPr>
              <p14:xfrm>
                <a:off x="2768382" y="1755157"/>
                <a:ext cx="111960" cy="68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56502F4-6A1A-C342-87A8-5B43613323D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56142" y="1742557"/>
                  <a:ext cx="137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B259646-A8C2-394B-A01F-E58E07720339}"/>
                    </a:ext>
                  </a:extLst>
                </p14:cNvPr>
                <p14:cNvContentPartPr/>
                <p14:nvPr/>
              </p14:nvContentPartPr>
              <p14:xfrm>
                <a:off x="2755062" y="1898797"/>
                <a:ext cx="134640" cy="60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B259646-A8C2-394B-A01F-E58E0772033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42462" y="1886197"/>
                  <a:ext cx="159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9E28524-F47F-4045-8CF1-A9A842C8B2A2}"/>
                    </a:ext>
                  </a:extLst>
                </p14:cNvPr>
                <p14:cNvContentPartPr/>
                <p14:nvPr/>
              </p14:nvContentPartPr>
              <p14:xfrm>
                <a:off x="2769462" y="2037397"/>
                <a:ext cx="94320" cy="35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9E28524-F47F-4045-8CF1-A9A842C8B2A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56862" y="2024797"/>
                  <a:ext cx="119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8D7BECF-AA42-B84A-A310-483AD078D0C5}"/>
                    </a:ext>
                  </a:extLst>
                </p14:cNvPr>
                <p14:cNvContentPartPr/>
                <p14:nvPr/>
              </p14:nvContentPartPr>
              <p14:xfrm>
                <a:off x="2778822" y="2150797"/>
                <a:ext cx="115200" cy="26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8D7BECF-AA42-B84A-A310-483AD078D0C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66222" y="2138557"/>
                  <a:ext cx="14004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7C70C46-C462-B04A-9913-CA2D32A334A7}"/>
              </a:ext>
            </a:extLst>
          </p:cNvPr>
          <p:cNvGrpSpPr/>
          <p:nvPr/>
        </p:nvGrpSpPr>
        <p:grpSpPr>
          <a:xfrm>
            <a:off x="951822" y="1829677"/>
            <a:ext cx="871560" cy="704880"/>
            <a:chOff x="951822" y="1829677"/>
            <a:chExt cx="871560" cy="70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F9519A5-7247-F447-89ED-A142C1D85B0F}"/>
                    </a:ext>
                  </a:extLst>
                </p14:cNvPr>
                <p14:cNvContentPartPr/>
                <p14:nvPr/>
              </p14:nvContentPartPr>
              <p14:xfrm>
                <a:off x="951822" y="1829677"/>
                <a:ext cx="82080" cy="281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F9519A5-7247-F447-89ED-A142C1D85B0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9582" y="1817077"/>
                  <a:ext cx="1069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F0F5CF3-BFC9-BB42-87A3-9ED3798ADF22}"/>
                    </a:ext>
                  </a:extLst>
                </p14:cNvPr>
                <p14:cNvContentPartPr/>
                <p14:nvPr/>
              </p14:nvContentPartPr>
              <p14:xfrm>
                <a:off x="1035702" y="1845157"/>
                <a:ext cx="135720" cy="46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F0F5CF3-BFC9-BB42-87A3-9ED3798ADF2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3102" y="1832557"/>
                  <a:ext cx="160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927E5F2-D331-E44D-8FAD-3A085D2DAA40}"/>
                    </a:ext>
                  </a:extLst>
                </p14:cNvPr>
                <p14:cNvContentPartPr/>
                <p14:nvPr/>
              </p14:nvContentPartPr>
              <p14:xfrm>
                <a:off x="982062" y="1965037"/>
                <a:ext cx="146160" cy="19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927E5F2-D331-E44D-8FAD-3A085D2DAA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9462" y="1952437"/>
                  <a:ext cx="171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AC80BCD-A374-D44B-AC3E-A19185036190}"/>
                    </a:ext>
                  </a:extLst>
                </p14:cNvPr>
                <p14:cNvContentPartPr/>
                <p14:nvPr/>
              </p14:nvContentPartPr>
              <p14:xfrm>
                <a:off x="1129662" y="2075557"/>
                <a:ext cx="15120" cy="149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AC80BCD-A374-D44B-AC3E-A1918503619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17062" y="2062957"/>
                  <a:ext cx="39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18649D5-8065-0745-A277-E2A944F21485}"/>
                    </a:ext>
                  </a:extLst>
                </p14:cNvPr>
                <p14:cNvContentPartPr/>
                <p14:nvPr/>
              </p14:nvContentPartPr>
              <p14:xfrm>
                <a:off x="1221822" y="1961797"/>
                <a:ext cx="231840" cy="118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18649D5-8065-0745-A277-E2A944F2148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209222" y="1949197"/>
                  <a:ext cx="256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D0F885A-BD8C-0947-945B-229ECCC910A7}"/>
                    </a:ext>
                  </a:extLst>
                </p14:cNvPr>
                <p14:cNvContentPartPr/>
                <p14:nvPr/>
              </p14:nvContentPartPr>
              <p14:xfrm>
                <a:off x="1523862" y="2254117"/>
                <a:ext cx="90720" cy="176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D0F885A-BD8C-0947-945B-229ECCC910A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11262" y="2241517"/>
                  <a:ext cx="115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E29B178-FA4A-FF45-96E8-04A5883499AE}"/>
                    </a:ext>
                  </a:extLst>
                </p14:cNvPr>
                <p14:cNvContentPartPr/>
                <p14:nvPr/>
              </p14:nvContentPartPr>
              <p14:xfrm>
                <a:off x="1617462" y="2272837"/>
                <a:ext cx="152280" cy="154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E29B178-FA4A-FF45-96E8-04A5883499A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04862" y="2260237"/>
                  <a:ext cx="177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0A0F26B-1504-5749-AA47-CB57FCF300FE}"/>
                    </a:ext>
                  </a:extLst>
                </p14:cNvPr>
                <p14:cNvContentPartPr/>
                <p14:nvPr/>
              </p14:nvContentPartPr>
              <p14:xfrm>
                <a:off x="1810782" y="2335837"/>
                <a:ext cx="12600" cy="198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0A0F26B-1504-5749-AA47-CB57FCF300F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98182" y="2323237"/>
                  <a:ext cx="3780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4A977B8-935F-D749-A701-7E2CD679B23C}"/>
              </a:ext>
            </a:extLst>
          </p:cNvPr>
          <p:cNvGrpSpPr/>
          <p:nvPr/>
        </p:nvGrpSpPr>
        <p:grpSpPr>
          <a:xfrm>
            <a:off x="2287838" y="1301893"/>
            <a:ext cx="1361520" cy="449640"/>
            <a:chOff x="2287838" y="1301893"/>
            <a:chExt cx="136152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7621B78-F6C0-8C45-8A78-1E1ACB219D5E}"/>
                    </a:ext>
                  </a:extLst>
                </p14:cNvPr>
                <p14:cNvContentPartPr/>
                <p14:nvPr/>
              </p14:nvContentPartPr>
              <p14:xfrm>
                <a:off x="2287838" y="1410613"/>
                <a:ext cx="400320" cy="340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7621B78-F6C0-8C45-8A78-1E1ACB219D5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75238" y="1398013"/>
                  <a:ext cx="4251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A9C2A6C-4087-E64C-8AEE-55A01D944CC6}"/>
                    </a:ext>
                  </a:extLst>
                </p14:cNvPr>
                <p14:cNvContentPartPr/>
                <p14:nvPr/>
              </p14:nvContentPartPr>
              <p14:xfrm>
                <a:off x="2539478" y="1397293"/>
                <a:ext cx="149760" cy="187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A9C2A6C-4087-E64C-8AEE-55A01D944CC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26878" y="1385053"/>
                  <a:ext cx="174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A4A0141-4B28-2943-829F-CB1BC8CD431B}"/>
                    </a:ext>
                  </a:extLst>
                </p14:cNvPr>
                <p14:cNvContentPartPr/>
                <p14:nvPr/>
              </p14:nvContentPartPr>
              <p14:xfrm>
                <a:off x="2821718" y="1301893"/>
                <a:ext cx="219960" cy="275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A4A0141-4B28-2943-829F-CB1BC8CD431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809118" y="1289293"/>
                  <a:ext cx="2451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70787A1-9C2F-0445-9381-7E5F721D4155}"/>
                    </a:ext>
                  </a:extLst>
                </p14:cNvPr>
                <p14:cNvContentPartPr/>
                <p14:nvPr/>
              </p14:nvContentPartPr>
              <p14:xfrm>
                <a:off x="3026198" y="1396213"/>
                <a:ext cx="115560" cy="223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70787A1-9C2F-0445-9381-7E5F721D415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13598" y="1383973"/>
                  <a:ext cx="1407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1E7B150-7047-0549-84B9-7FDAB2A1E373}"/>
                    </a:ext>
                  </a:extLst>
                </p14:cNvPr>
                <p14:cNvContentPartPr/>
                <p14:nvPr/>
              </p14:nvContentPartPr>
              <p14:xfrm>
                <a:off x="3190718" y="1534813"/>
                <a:ext cx="2520" cy="89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1E7B150-7047-0549-84B9-7FDAB2A1E37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78478" y="1522213"/>
                  <a:ext cx="27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C5AC6BB-C31F-DA49-B99F-314763154465}"/>
                    </a:ext>
                  </a:extLst>
                </p14:cNvPr>
                <p14:cNvContentPartPr/>
                <p14:nvPr/>
              </p14:nvContentPartPr>
              <p14:xfrm>
                <a:off x="3193238" y="1443733"/>
                <a:ext cx="9000" cy="33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C5AC6BB-C31F-DA49-B99F-31476315446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180638" y="1431133"/>
                  <a:ext cx="34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A39213D-B924-9D44-80DA-EF20F323B728}"/>
                    </a:ext>
                  </a:extLst>
                </p14:cNvPr>
                <p14:cNvContentPartPr/>
                <p14:nvPr/>
              </p14:nvContentPartPr>
              <p14:xfrm>
                <a:off x="3258038" y="1511773"/>
                <a:ext cx="84960" cy="121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A39213D-B924-9D44-80DA-EF20F323B72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45438" y="1499173"/>
                  <a:ext cx="110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979F973-BC57-9546-AF76-5B985A8A9D62}"/>
                    </a:ext>
                  </a:extLst>
                </p14:cNvPr>
                <p14:cNvContentPartPr/>
                <p14:nvPr/>
              </p14:nvContentPartPr>
              <p14:xfrm>
                <a:off x="3350198" y="1508533"/>
                <a:ext cx="98280" cy="144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979F973-BC57-9546-AF76-5B985A8A9D6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37598" y="1495933"/>
                  <a:ext cx="123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D82B860-00EA-9D4A-AA75-0D9B5DA2B3A6}"/>
                    </a:ext>
                  </a:extLst>
                </p14:cNvPr>
                <p14:cNvContentPartPr/>
                <p14:nvPr/>
              </p14:nvContentPartPr>
              <p14:xfrm>
                <a:off x="3520478" y="1443733"/>
                <a:ext cx="128880" cy="253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D82B860-00EA-9D4A-AA75-0D9B5DA2B3A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07878" y="1431133"/>
                  <a:ext cx="15408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51589EE-735E-6D49-A0D7-3FAADFE7B9F6}"/>
              </a:ext>
            </a:extLst>
          </p:cNvPr>
          <p:cNvGrpSpPr/>
          <p:nvPr/>
        </p:nvGrpSpPr>
        <p:grpSpPr>
          <a:xfrm>
            <a:off x="4187318" y="1560384"/>
            <a:ext cx="2026782" cy="826171"/>
            <a:chOff x="4341998" y="1674133"/>
            <a:chExt cx="2534760" cy="868320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5A04603-E165-4C40-A116-658CEDDC9C5C}"/>
                </a:ext>
              </a:extLst>
            </p:cNvPr>
            <p:cNvGrpSpPr/>
            <p:nvPr/>
          </p:nvGrpSpPr>
          <p:grpSpPr>
            <a:xfrm>
              <a:off x="4341998" y="1674133"/>
              <a:ext cx="2534760" cy="868320"/>
              <a:chOff x="4341998" y="1674133"/>
              <a:chExt cx="2534760" cy="868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DE0F5A7D-353C-184C-A6DB-95BE7AC56848}"/>
                      </a:ext>
                    </a:extLst>
                  </p14:cNvPr>
                  <p14:cNvContentPartPr/>
                  <p14:nvPr/>
                </p14:nvContentPartPr>
                <p14:xfrm>
                  <a:off x="4341998" y="1832533"/>
                  <a:ext cx="196920" cy="25200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DE0F5A7D-353C-184C-A6DB-95BE7AC56848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4326262" y="1819290"/>
                    <a:ext cx="227942" cy="2781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A4348F51-DCF6-E340-B4C8-51CEC17E8967}"/>
                      </a:ext>
                    </a:extLst>
                  </p14:cNvPr>
                  <p14:cNvContentPartPr/>
                  <p14:nvPr/>
                </p14:nvContentPartPr>
                <p14:xfrm>
                  <a:off x="4574918" y="2048893"/>
                  <a:ext cx="109080" cy="15408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A4348F51-DCF6-E340-B4C8-51CEC17E8967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4559207" y="2035675"/>
                    <a:ext cx="140053" cy="180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B5A8AB5C-329B-8A46-8470-3E4FD5CDB297}"/>
                      </a:ext>
                    </a:extLst>
                  </p14:cNvPr>
                  <p14:cNvContentPartPr/>
                  <p14:nvPr/>
                </p14:nvContentPartPr>
                <p14:xfrm>
                  <a:off x="4667438" y="2041333"/>
                  <a:ext cx="111240" cy="17280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B5A8AB5C-329B-8A46-8470-3E4FD5CDB297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4651675" y="2028099"/>
                    <a:ext cx="142766" cy="1988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62341F15-4FD4-F840-96AD-C1EE1A5F508C}"/>
                      </a:ext>
                    </a:extLst>
                  </p14:cNvPr>
                  <p14:cNvContentPartPr/>
                  <p14:nvPr/>
                </p14:nvContentPartPr>
                <p14:xfrm>
                  <a:off x="4846358" y="2174173"/>
                  <a:ext cx="13680" cy="14544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62341F15-4FD4-F840-96AD-C1EE1A5F508C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4830398" y="2160917"/>
                    <a:ext cx="45600" cy="1719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73702C8A-F925-8744-9FFD-2F9F5804CD84}"/>
                      </a:ext>
                    </a:extLst>
                  </p14:cNvPr>
                  <p14:cNvContentPartPr/>
                  <p14:nvPr/>
                </p14:nvContentPartPr>
                <p14:xfrm>
                  <a:off x="4939238" y="1988413"/>
                  <a:ext cx="122760" cy="36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73702C8A-F925-8744-9FFD-2F9F5804CD84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4923500" y="1975813"/>
                    <a:ext cx="154237" cy="2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915B39FF-4BB2-D14D-B2F1-DB0CF657CA02}"/>
                      </a:ext>
                    </a:extLst>
                  </p14:cNvPr>
                  <p14:cNvContentPartPr/>
                  <p14:nvPr/>
                </p14:nvContentPartPr>
                <p14:xfrm>
                  <a:off x="4951838" y="2082013"/>
                  <a:ext cx="138960" cy="1116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915B39FF-4BB2-D14D-B2F1-DB0CF657CA02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4936047" y="2068993"/>
                    <a:ext cx="170542" cy="3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BA13E09B-2F26-1149-BD62-84BE19BCD99F}"/>
                      </a:ext>
                    </a:extLst>
                  </p14:cNvPr>
                  <p14:cNvContentPartPr/>
                  <p14:nvPr/>
                </p14:nvContentPartPr>
                <p14:xfrm>
                  <a:off x="5228678" y="1691773"/>
                  <a:ext cx="208080" cy="27936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BA13E09B-2F26-1149-BD62-84BE19BCD99F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5212914" y="1678524"/>
                    <a:ext cx="239607" cy="3058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888DB5D7-12AE-4448-81BB-C40A6AAB8750}"/>
                      </a:ext>
                    </a:extLst>
                  </p14:cNvPr>
                  <p14:cNvContentPartPr/>
                  <p14:nvPr/>
                </p14:nvContentPartPr>
                <p14:xfrm>
                  <a:off x="5533958" y="1674133"/>
                  <a:ext cx="121320" cy="29268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888DB5D7-12AE-4448-81BB-C40A6AAB8750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5518173" y="1661260"/>
                    <a:ext cx="152890" cy="3191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76F01736-E019-3D4A-9148-62EA717161A6}"/>
                      </a:ext>
                    </a:extLst>
                  </p14:cNvPr>
                  <p14:cNvContentPartPr/>
                  <p14:nvPr/>
                </p14:nvContentPartPr>
                <p14:xfrm>
                  <a:off x="5655998" y="1889773"/>
                  <a:ext cx="16920" cy="12564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6F01736-E019-3D4A-9148-62EA717161A6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5640414" y="1876528"/>
                    <a:ext cx="47643" cy="152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BE5F4FC5-6ED4-304A-A5B4-BB936F896AF3}"/>
                      </a:ext>
                    </a:extLst>
                  </p14:cNvPr>
                  <p14:cNvContentPartPr/>
                  <p14:nvPr/>
                </p14:nvContentPartPr>
                <p14:xfrm>
                  <a:off x="5648438" y="1864213"/>
                  <a:ext cx="99360" cy="18288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BE5F4FC5-6ED4-304A-A5B4-BB936F896AF3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5632702" y="1851339"/>
                    <a:ext cx="130382" cy="209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BE84B7D7-48F7-1E4B-A2C6-50237D661208}"/>
                      </a:ext>
                    </a:extLst>
                  </p14:cNvPr>
                  <p14:cNvContentPartPr/>
                  <p14:nvPr/>
                </p14:nvContentPartPr>
                <p14:xfrm>
                  <a:off x="5749238" y="1723813"/>
                  <a:ext cx="301320" cy="468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BE84B7D7-48F7-1E4B-A2C6-50237D661208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5733497" y="1711213"/>
                    <a:ext cx="332351" cy="2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FF1EC85E-EC1C-8941-AFD9-4C44558DFDDF}"/>
                      </a:ext>
                    </a:extLst>
                  </p14:cNvPr>
                  <p14:cNvContentPartPr/>
                  <p14:nvPr/>
                </p14:nvContentPartPr>
                <p14:xfrm>
                  <a:off x="5870198" y="1751173"/>
                  <a:ext cx="23400" cy="2498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FF1EC85E-EC1C-8941-AFD9-4C44558DFDDF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5854448" y="1737924"/>
                    <a:ext cx="54900" cy="2763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EAF55052-5561-3F4D-A2A6-DEEC680936AB}"/>
                      </a:ext>
                    </a:extLst>
                  </p14:cNvPr>
                  <p14:cNvContentPartPr/>
                  <p14:nvPr/>
                </p14:nvContentPartPr>
                <p14:xfrm>
                  <a:off x="6144878" y="1699693"/>
                  <a:ext cx="249840" cy="33660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EAF55052-5561-3F4D-A2A6-DEEC680936AB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6129122" y="1686441"/>
                    <a:ext cx="280901" cy="363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FF3E0A88-9E3C-9C4D-A6A4-EBEADB1F2B22}"/>
                      </a:ext>
                    </a:extLst>
                  </p14:cNvPr>
                  <p14:cNvContentPartPr/>
                  <p14:nvPr/>
                </p14:nvContentPartPr>
                <p14:xfrm>
                  <a:off x="6387518" y="1781773"/>
                  <a:ext cx="92520" cy="24876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FF3E0A88-9E3C-9C4D-A6A4-EBEADB1F2B22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6371799" y="1768900"/>
                    <a:ext cx="123959" cy="2752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8199F3E3-993C-4243-A2CE-1D08AF198A96}"/>
                      </a:ext>
                    </a:extLst>
                  </p14:cNvPr>
                  <p14:cNvContentPartPr/>
                  <p14:nvPr/>
                </p14:nvContentPartPr>
                <p14:xfrm>
                  <a:off x="6539078" y="1923613"/>
                  <a:ext cx="1440" cy="9936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8199F3E3-993C-4243-A2CE-1D08AF198A96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6526478" y="1910340"/>
                    <a:ext cx="26280" cy="1259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3B29D560-E466-1143-AA06-11CD7400A447}"/>
                      </a:ext>
                    </a:extLst>
                  </p14:cNvPr>
                  <p14:cNvContentPartPr/>
                  <p14:nvPr/>
                </p14:nvContentPartPr>
                <p14:xfrm>
                  <a:off x="6554558" y="1823533"/>
                  <a:ext cx="23400" cy="1368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3B29D560-E466-1143-AA06-11CD7400A447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6538808" y="1810613"/>
                    <a:ext cx="54900" cy="399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7DAC64AD-F26A-E141-9717-664168FE1F78}"/>
                      </a:ext>
                    </a:extLst>
                  </p14:cNvPr>
                  <p14:cNvContentPartPr/>
                  <p14:nvPr/>
                </p14:nvContentPartPr>
                <p14:xfrm>
                  <a:off x="6587678" y="1894093"/>
                  <a:ext cx="94680" cy="14976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7DAC64AD-F26A-E141-9717-664168FE1F78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6571973" y="1880857"/>
                    <a:ext cx="125642" cy="1758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CCDFACBD-81EE-F845-AA34-54B0A9A9AB4B}"/>
                      </a:ext>
                    </a:extLst>
                  </p14:cNvPr>
                  <p14:cNvContentPartPr/>
                  <p14:nvPr/>
                </p14:nvContentPartPr>
                <p14:xfrm>
                  <a:off x="6709358" y="1893013"/>
                  <a:ext cx="101520" cy="1630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CCDFACBD-81EE-F845-AA34-54B0A9A9AB4B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6693566" y="1879770"/>
                    <a:ext cx="133104" cy="189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EB0294D9-0796-7749-A80C-103E0EA8AF91}"/>
                      </a:ext>
                    </a:extLst>
                  </p14:cNvPr>
                  <p14:cNvContentPartPr/>
                  <p14:nvPr/>
                </p14:nvContentPartPr>
                <p14:xfrm>
                  <a:off x="5226518" y="2080933"/>
                  <a:ext cx="1650240" cy="14652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EB0294D9-0796-7749-A80C-103E0EA8AF91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5210763" y="2067682"/>
                    <a:ext cx="1681300" cy="1730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22A88091-B23C-8F40-89AF-26A6F0F595F7}"/>
                      </a:ext>
                    </a:extLst>
                  </p14:cNvPr>
                  <p14:cNvContentPartPr/>
                  <p14:nvPr/>
                </p14:nvContentPartPr>
                <p14:xfrm>
                  <a:off x="5538278" y="2245453"/>
                  <a:ext cx="231120" cy="29700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22A88091-B23C-8F40-89AF-26A6F0F595F7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5522510" y="2232211"/>
                    <a:ext cx="262657" cy="3231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6DCD3843-E72D-B94A-A264-2EA5E850B459}"/>
                      </a:ext>
                    </a:extLst>
                  </p14:cNvPr>
                  <p14:cNvContentPartPr/>
                  <p14:nvPr/>
                </p14:nvContentPartPr>
                <p14:xfrm>
                  <a:off x="5584718" y="2370733"/>
                  <a:ext cx="115560" cy="3456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6DCD3843-E72D-B94A-A264-2EA5E850B459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5568980" y="2357441"/>
                    <a:ext cx="147035" cy="611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19725518-CA1C-3044-8B3E-A3073C7C6487}"/>
                      </a:ext>
                    </a:extLst>
                  </p14:cNvPr>
                  <p14:cNvContentPartPr/>
                  <p14:nvPr/>
                </p14:nvContentPartPr>
                <p14:xfrm>
                  <a:off x="5843918" y="2214853"/>
                  <a:ext cx="163080" cy="13428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19725518-CA1C-3044-8B3E-A3073C7C6487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5828151" y="2201614"/>
                    <a:ext cx="194615" cy="16075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A168501-68DD-9A48-8769-D1F0486E20D3}"/>
                    </a:ext>
                  </a:extLst>
                </p14:cNvPr>
                <p14:cNvContentPartPr/>
                <p14:nvPr/>
              </p14:nvContentPartPr>
              <p14:xfrm>
                <a:off x="6147038" y="2305933"/>
                <a:ext cx="254160" cy="209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A168501-68DD-9A48-8769-D1F0486E20D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131294" y="2292695"/>
                  <a:ext cx="285199" cy="2352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47F918E-C89C-3244-BB87-CAE20F17B084}"/>
                    </a:ext>
                  </a:extLst>
                </p14:cNvPr>
                <p14:cNvContentPartPr/>
                <p14:nvPr/>
              </p14:nvContentPartPr>
              <p14:xfrm>
                <a:off x="6446198" y="2254453"/>
                <a:ext cx="147240" cy="174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47F918E-C89C-3244-BB87-CAE20F17B08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430438" y="2241227"/>
                  <a:ext cx="178309" cy="2010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CBD24562-30C1-5B4B-8F01-E7E94A460D86}"/>
              </a:ext>
            </a:extLst>
          </p:cNvPr>
          <p:cNvGrpSpPr/>
          <p:nvPr/>
        </p:nvGrpSpPr>
        <p:grpSpPr>
          <a:xfrm>
            <a:off x="1481310" y="2791739"/>
            <a:ext cx="1251000" cy="405360"/>
            <a:chOff x="1492542" y="1763437"/>
            <a:chExt cx="125100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53ECFA3-2E13-7D4C-85FB-CCCB41932EF0}"/>
                    </a:ext>
                  </a:extLst>
                </p14:cNvPr>
                <p14:cNvContentPartPr/>
                <p14:nvPr/>
              </p14:nvContentPartPr>
              <p14:xfrm>
                <a:off x="1492542" y="1763437"/>
                <a:ext cx="386640" cy="405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53ECFA3-2E13-7D4C-85FB-CCCB41932EF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79942" y="1750837"/>
                  <a:ext cx="4118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0910553-8764-5D4D-ADE7-825F487E913D}"/>
                    </a:ext>
                  </a:extLst>
                </p14:cNvPr>
                <p14:cNvContentPartPr/>
                <p14:nvPr/>
              </p14:nvContentPartPr>
              <p14:xfrm>
                <a:off x="1561662" y="1820317"/>
                <a:ext cx="101520" cy="177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0910553-8764-5D4D-ADE7-825F487E913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49062" y="1807717"/>
                  <a:ext cx="126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A4466DD-5DF4-744F-B5F8-4E7E16071A9E}"/>
                    </a:ext>
                  </a:extLst>
                </p14:cNvPr>
                <p14:cNvContentPartPr/>
                <p14:nvPr/>
              </p14:nvContentPartPr>
              <p14:xfrm>
                <a:off x="1604862" y="1805917"/>
                <a:ext cx="161640" cy="275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A4466DD-5DF4-744F-B5F8-4E7E16071A9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92622" y="1793317"/>
                  <a:ext cx="1864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4830FD6-5498-AE49-B603-3D09C995966F}"/>
                    </a:ext>
                  </a:extLst>
                </p14:cNvPr>
                <p14:cNvContentPartPr/>
                <p14:nvPr/>
              </p14:nvContentPartPr>
              <p14:xfrm>
                <a:off x="1675422" y="1853437"/>
                <a:ext cx="151920" cy="2743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4830FD6-5498-AE49-B603-3D09C995966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62822" y="1840837"/>
                  <a:ext cx="1767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FA18E80-8C66-A949-AF6F-11743C12BFEC}"/>
                    </a:ext>
                  </a:extLst>
                </p14:cNvPr>
                <p14:cNvContentPartPr/>
                <p14:nvPr/>
              </p14:nvContentPartPr>
              <p14:xfrm>
                <a:off x="1913022" y="1849117"/>
                <a:ext cx="830520" cy="210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FA18E80-8C66-A949-AF6F-11743C12BFE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00422" y="1836517"/>
                  <a:ext cx="85572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3830A2FB-C8C9-034E-A01E-995B85A6149B}"/>
              </a:ext>
            </a:extLst>
          </p:cNvPr>
          <p:cNvGrpSpPr/>
          <p:nvPr/>
        </p:nvGrpSpPr>
        <p:grpSpPr>
          <a:xfrm>
            <a:off x="2743830" y="2712179"/>
            <a:ext cx="138960" cy="506520"/>
            <a:chOff x="2755062" y="1683877"/>
            <a:chExt cx="13896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3A42632-76E6-2745-B4B8-54B581597CF5}"/>
                    </a:ext>
                  </a:extLst>
                </p14:cNvPr>
                <p14:cNvContentPartPr/>
                <p14:nvPr/>
              </p14:nvContentPartPr>
              <p14:xfrm>
                <a:off x="2755062" y="1683877"/>
                <a:ext cx="20160" cy="506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3A42632-76E6-2745-B4B8-54B581597CF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42462" y="1671277"/>
                  <a:ext cx="4500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82DF75E-CB79-2044-8BFC-5E8D22221460}"/>
                    </a:ext>
                  </a:extLst>
                </p14:cNvPr>
                <p14:cNvContentPartPr/>
                <p14:nvPr/>
              </p14:nvContentPartPr>
              <p14:xfrm>
                <a:off x="2768382" y="1755157"/>
                <a:ext cx="111960" cy="68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82DF75E-CB79-2044-8BFC-5E8D2222146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56142" y="1742557"/>
                  <a:ext cx="137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D6FC68E-0C4D-A541-94B6-B514A163995E}"/>
                    </a:ext>
                  </a:extLst>
                </p14:cNvPr>
                <p14:cNvContentPartPr/>
                <p14:nvPr/>
              </p14:nvContentPartPr>
              <p14:xfrm>
                <a:off x="2755062" y="1898797"/>
                <a:ext cx="134640" cy="60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D6FC68E-0C4D-A541-94B6-B514A163995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42462" y="1886197"/>
                  <a:ext cx="159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7965E8C-1B80-3141-BE05-CFF1222F8F52}"/>
                    </a:ext>
                  </a:extLst>
                </p14:cNvPr>
                <p14:cNvContentPartPr/>
                <p14:nvPr/>
              </p14:nvContentPartPr>
              <p14:xfrm>
                <a:off x="2769462" y="2037397"/>
                <a:ext cx="94320" cy="35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7965E8C-1B80-3141-BE05-CFF1222F8F5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56862" y="2024797"/>
                  <a:ext cx="119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5A773D9-8F71-0149-A562-223AFAAFF4F0}"/>
                    </a:ext>
                  </a:extLst>
                </p14:cNvPr>
                <p14:cNvContentPartPr/>
                <p14:nvPr/>
              </p14:nvContentPartPr>
              <p14:xfrm>
                <a:off x="2778822" y="2150797"/>
                <a:ext cx="115200" cy="262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5A773D9-8F71-0149-A562-223AFAAFF4F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66222" y="2138557"/>
                  <a:ext cx="14004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8839921E-62B3-D547-8939-5B6546A13209}"/>
              </a:ext>
            </a:extLst>
          </p:cNvPr>
          <p:cNvGrpSpPr/>
          <p:nvPr/>
        </p:nvGrpSpPr>
        <p:grpSpPr>
          <a:xfrm>
            <a:off x="940590" y="2857979"/>
            <a:ext cx="817920" cy="600480"/>
            <a:chOff x="951822" y="1829677"/>
            <a:chExt cx="817920" cy="60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5DAF8E7-259B-F44C-9092-D3BE0519713D}"/>
                    </a:ext>
                  </a:extLst>
                </p14:cNvPr>
                <p14:cNvContentPartPr/>
                <p14:nvPr/>
              </p14:nvContentPartPr>
              <p14:xfrm>
                <a:off x="951822" y="1829677"/>
                <a:ext cx="82080" cy="281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5DAF8E7-259B-F44C-9092-D3BE0519713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9582" y="1817077"/>
                  <a:ext cx="1069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8340E0B-FB10-134C-9F56-89978CD9E7C3}"/>
                    </a:ext>
                  </a:extLst>
                </p14:cNvPr>
                <p14:cNvContentPartPr/>
                <p14:nvPr/>
              </p14:nvContentPartPr>
              <p14:xfrm>
                <a:off x="1035702" y="1845157"/>
                <a:ext cx="135720" cy="468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8340E0B-FB10-134C-9F56-89978CD9E7C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3102" y="1832557"/>
                  <a:ext cx="160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53AF821-D251-1247-9FA9-1E569F515B89}"/>
                    </a:ext>
                  </a:extLst>
                </p14:cNvPr>
                <p14:cNvContentPartPr/>
                <p14:nvPr/>
              </p14:nvContentPartPr>
              <p14:xfrm>
                <a:off x="982062" y="1965037"/>
                <a:ext cx="146160" cy="190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53AF821-D251-1247-9FA9-1E569F515B8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9462" y="1952437"/>
                  <a:ext cx="171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C367E2E-38E3-0947-B232-2ADC1BFC9444}"/>
                    </a:ext>
                  </a:extLst>
                </p14:cNvPr>
                <p14:cNvContentPartPr/>
                <p14:nvPr/>
              </p14:nvContentPartPr>
              <p14:xfrm>
                <a:off x="1221822" y="1961797"/>
                <a:ext cx="231840" cy="118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C367E2E-38E3-0947-B232-2ADC1BFC944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209222" y="1949197"/>
                  <a:ext cx="256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6C07017-ED68-B34A-8A53-F24AD3D11F6B}"/>
                    </a:ext>
                  </a:extLst>
                </p14:cNvPr>
                <p14:cNvContentPartPr/>
                <p14:nvPr/>
              </p14:nvContentPartPr>
              <p14:xfrm>
                <a:off x="1523862" y="2254117"/>
                <a:ext cx="90720" cy="176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6C07017-ED68-B34A-8A53-F24AD3D11F6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11262" y="2241517"/>
                  <a:ext cx="115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AEEC382-3992-1E4D-A59F-98E167330E78}"/>
                    </a:ext>
                  </a:extLst>
                </p14:cNvPr>
                <p14:cNvContentPartPr/>
                <p14:nvPr/>
              </p14:nvContentPartPr>
              <p14:xfrm>
                <a:off x="1617462" y="2272837"/>
                <a:ext cx="152280" cy="1544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AEEC382-3992-1E4D-A59F-98E167330E7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04862" y="2260237"/>
                  <a:ext cx="17712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7EAD20A-0DFA-EC41-B691-C1BB3B807715}"/>
              </a:ext>
            </a:extLst>
          </p:cNvPr>
          <p:cNvGrpSpPr/>
          <p:nvPr/>
        </p:nvGrpSpPr>
        <p:grpSpPr>
          <a:xfrm>
            <a:off x="2658510" y="3273658"/>
            <a:ext cx="626760" cy="351000"/>
            <a:chOff x="2821718" y="1301893"/>
            <a:chExt cx="62676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1E836B4-F230-3549-B635-7F6C7D85C6A7}"/>
                    </a:ext>
                  </a:extLst>
                </p14:cNvPr>
                <p14:cNvContentPartPr/>
                <p14:nvPr/>
              </p14:nvContentPartPr>
              <p14:xfrm>
                <a:off x="2821718" y="1301893"/>
                <a:ext cx="219960" cy="2750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1E836B4-F230-3549-B635-7F6C7D85C6A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809118" y="1289293"/>
                  <a:ext cx="2451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42A86F2-8F26-9740-9287-68A927C6E327}"/>
                    </a:ext>
                  </a:extLst>
                </p14:cNvPr>
                <p14:cNvContentPartPr/>
                <p14:nvPr/>
              </p14:nvContentPartPr>
              <p14:xfrm>
                <a:off x="3026198" y="1396213"/>
                <a:ext cx="115560" cy="223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42A86F2-8F26-9740-9287-68A927C6E32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13598" y="1383973"/>
                  <a:ext cx="1407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33E3606-493A-2449-8250-FFC4C57F4F2F}"/>
                    </a:ext>
                  </a:extLst>
                </p14:cNvPr>
                <p14:cNvContentPartPr/>
                <p14:nvPr/>
              </p14:nvContentPartPr>
              <p14:xfrm>
                <a:off x="3190718" y="1534813"/>
                <a:ext cx="2520" cy="892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33E3606-493A-2449-8250-FFC4C57F4F2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78478" y="1522213"/>
                  <a:ext cx="27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C7933E9-512B-4F46-9D59-23D3682D090A}"/>
                    </a:ext>
                  </a:extLst>
                </p14:cNvPr>
                <p14:cNvContentPartPr/>
                <p14:nvPr/>
              </p14:nvContentPartPr>
              <p14:xfrm>
                <a:off x="3193238" y="1443733"/>
                <a:ext cx="9000" cy="331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C7933E9-512B-4F46-9D59-23D3682D090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180638" y="1431133"/>
                  <a:ext cx="34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BB62336-1030-4045-B4B1-BD7626C118E7}"/>
                    </a:ext>
                  </a:extLst>
                </p14:cNvPr>
                <p14:cNvContentPartPr/>
                <p14:nvPr/>
              </p14:nvContentPartPr>
              <p14:xfrm>
                <a:off x="3258038" y="1511773"/>
                <a:ext cx="84960" cy="1213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BB62336-1030-4045-B4B1-BD7626C118E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45438" y="1499173"/>
                  <a:ext cx="110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95BB1CE-BB74-224C-A7C4-B30C9E2EE241}"/>
                    </a:ext>
                  </a:extLst>
                </p14:cNvPr>
                <p14:cNvContentPartPr/>
                <p14:nvPr/>
              </p14:nvContentPartPr>
              <p14:xfrm>
                <a:off x="3350198" y="1508533"/>
                <a:ext cx="98280" cy="144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95BB1CE-BB74-224C-A7C4-B30C9E2EE24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37598" y="1495933"/>
                  <a:ext cx="12312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ECC90844-C4A8-9C44-94C8-2A59BBAA8EDA}"/>
                  </a:ext>
                </a:extLst>
              </p14:cNvPr>
              <p14:cNvContentPartPr/>
              <p14:nvPr/>
            </p14:nvContentPartPr>
            <p14:xfrm>
              <a:off x="1045478" y="3105493"/>
              <a:ext cx="84960" cy="12240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ECC90844-C4A8-9C44-94C8-2A59BBAA8ED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32878" y="3093253"/>
                <a:ext cx="1101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E11FBBB7-A678-F941-AA1D-3418BF8FD2F0}"/>
                  </a:ext>
                </a:extLst>
              </p14:cNvPr>
              <p14:cNvContentPartPr/>
              <p14:nvPr/>
            </p14:nvContentPartPr>
            <p14:xfrm>
              <a:off x="1744238" y="3427693"/>
              <a:ext cx="171720" cy="13644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E11FBBB7-A678-F941-AA1D-3418BF8FD2F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731638" y="3415093"/>
                <a:ext cx="1965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C1A77CFD-6E2E-FD4F-9612-FD70E5B04407}"/>
                  </a:ext>
                </a:extLst>
              </p14:cNvPr>
              <p14:cNvContentPartPr/>
              <p14:nvPr/>
            </p14:nvContentPartPr>
            <p14:xfrm>
              <a:off x="3351278" y="3514453"/>
              <a:ext cx="92520" cy="15984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C1A77CFD-6E2E-FD4F-9612-FD70E5B0440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338678" y="3501853"/>
                <a:ext cx="117720" cy="18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5E5DE394-6A69-6E48-A108-F17C0C59CD30}"/>
              </a:ext>
            </a:extLst>
          </p:cNvPr>
          <p:cNvGrpSpPr/>
          <p:nvPr/>
        </p:nvGrpSpPr>
        <p:grpSpPr>
          <a:xfrm>
            <a:off x="2208998" y="3192613"/>
            <a:ext cx="294840" cy="402120"/>
            <a:chOff x="2208998" y="3192613"/>
            <a:chExt cx="29484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4F9591B-904B-A340-B845-4DA0CBAD8BDD}"/>
                    </a:ext>
                  </a:extLst>
                </p14:cNvPr>
                <p14:cNvContentPartPr/>
                <p14:nvPr/>
              </p14:nvContentPartPr>
              <p14:xfrm>
                <a:off x="2208998" y="3192613"/>
                <a:ext cx="267120" cy="3056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4F9591B-904B-A340-B845-4DA0CBAD8BD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96398" y="3180013"/>
                  <a:ext cx="2923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B2AB0F0-1FA9-3E4E-BCB6-ADE5A483E96A}"/>
                    </a:ext>
                  </a:extLst>
                </p14:cNvPr>
                <p14:cNvContentPartPr/>
                <p14:nvPr/>
              </p14:nvContentPartPr>
              <p14:xfrm>
                <a:off x="2381438" y="3394573"/>
                <a:ext cx="122400" cy="200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B2AB0F0-1FA9-3E4E-BCB6-ADE5A483E96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368838" y="3381973"/>
                  <a:ext cx="14724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D3126017-7835-1E49-B678-E158CF02AB0E}"/>
                  </a:ext>
                </a:extLst>
              </p14:cNvPr>
              <p14:cNvContentPartPr/>
              <p14:nvPr/>
            </p14:nvContentPartPr>
            <p14:xfrm>
              <a:off x="5320838" y="2343373"/>
              <a:ext cx="16920" cy="17388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D3126017-7835-1E49-B678-E158CF02AB0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305718" y="2327893"/>
                <a:ext cx="4752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68FDF31B-41E8-3B4F-B8D2-24951D96A14A}"/>
                  </a:ext>
                </a:extLst>
              </p14:cNvPr>
              <p14:cNvContentPartPr/>
              <p14:nvPr/>
            </p14:nvContentPartPr>
            <p14:xfrm>
              <a:off x="6164678" y="1775293"/>
              <a:ext cx="181800" cy="23976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68FDF31B-41E8-3B4F-B8D2-24951D96A14A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149198" y="1760173"/>
                <a:ext cx="212040" cy="27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5A9CC294-7DC1-6B43-B812-111B30C8B822}"/>
              </a:ext>
            </a:extLst>
          </p:cNvPr>
          <p:cNvGrpSpPr/>
          <p:nvPr/>
        </p:nvGrpSpPr>
        <p:grpSpPr>
          <a:xfrm>
            <a:off x="4233278" y="2859613"/>
            <a:ext cx="2407320" cy="882720"/>
            <a:chOff x="4233278" y="2859613"/>
            <a:chExt cx="2407320" cy="88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48D1220-C2EA-4A4A-ADAE-27D4E3032235}"/>
                    </a:ext>
                  </a:extLst>
                </p14:cNvPr>
                <p14:cNvContentPartPr/>
                <p14:nvPr/>
              </p14:nvContentPartPr>
              <p14:xfrm>
                <a:off x="4233278" y="3002533"/>
                <a:ext cx="148680" cy="243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48D1220-C2EA-4A4A-ADAE-27D4E303223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221038" y="2989933"/>
                  <a:ext cx="1738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779B7C3-7621-0340-BF8E-89417C4C3A31}"/>
                    </a:ext>
                  </a:extLst>
                </p14:cNvPr>
                <p14:cNvContentPartPr/>
                <p14:nvPr/>
              </p14:nvContentPartPr>
              <p14:xfrm>
                <a:off x="4400318" y="3167053"/>
                <a:ext cx="90360" cy="1396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779B7C3-7621-0340-BF8E-89417C4C3A3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387718" y="3154813"/>
                  <a:ext cx="115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F3F1C0C-DFCF-F349-ABC0-415CA028D8D2}"/>
                    </a:ext>
                  </a:extLst>
                </p14:cNvPr>
                <p14:cNvContentPartPr/>
                <p14:nvPr/>
              </p14:nvContentPartPr>
              <p14:xfrm>
                <a:off x="4485998" y="3181453"/>
                <a:ext cx="75240" cy="1530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F3F1C0C-DFCF-F349-ABC0-415CA028D8D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73398" y="3168853"/>
                  <a:ext cx="100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A32DDD0-040B-6843-BA83-06237BE60E57}"/>
                    </a:ext>
                  </a:extLst>
                </p14:cNvPr>
                <p14:cNvContentPartPr/>
                <p14:nvPr/>
              </p14:nvContentPartPr>
              <p14:xfrm>
                <a:off x="4571678" y="3293413"/>
                <a:ext cx="128880" cy="1497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A32DDD0-040B-6843-BA83-06237BE60E5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559078" y="3281173"/>
                  <a:ext cx="154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39453D1-001A-F049-B6F2-3DEB8C8C66A4}"/>
                    </a:ext>
                  </a:extLst>
                </p14:cNvPr>
                <p14:cNvContentPartPr/>
                <p14:nvPr/>
              </p14:nvContentPartPr>
              <p14:xfrm>
                <a:off x="4746278" y="3153013"/>
                <a:ext cx="80640" cy="20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39453D1-001A-F049-B6F2-3DEB8C8C66A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734038" y="3140413"/>
                  <a:ext cx="105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F403C24-96D3-5843-95B4-80A6E5476458}"/>
                    </a:ext>
                  </a:extLst>
                </p14:cNvPr>
                <p14:cNvContentPartPr/>
                <p14:nvPr/>
              </p14:nvContentPartPr>
              <p14:xfrm>
                <a:off x="4745198" y="3255253"/>
                <a:ext cx="136440" cy="223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F403C24-96D3-5843-95B4-80A6E547645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732958" y="3242653"/>
                  <a:ext cx="161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1CF095B-2CFA-8340-A83A-C1007239821D}"/>
                    </a:ext>
                  </a:extLst>
                </p14:cNvPr>
                <p14:cNvContentPartPr/>
                <p14:nvPr/>
              </p14:nvContentPartPr>
              <p14:xfrm>
                <a:off x="4994678" y="2889133"/>
                <a:ext cx="159480" cy="234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1CF095B-2CFA-8340-A83A-C1007239821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982078" y="2876893"/>
                  <a:ext cx="1846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FD1CFDC-5560-4043-A0E7-B5078882DC5F}"/>
                    </a:ext>
                  </a:extLst>
                </p14:cNvPr>
                <p14:cNvContentPartPr/>
                <p14:nvPr/>
              </p14:nvContentPartPr>
              <p14:xfrm>
                <a:off x="5246318" y="2862853"/>
                <a:ext cx="24480" cy="2332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FD1CFDC-5560-4043-A0E7-B5078882DC5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233718" y="2850253"/>
                  <a:ext cx="496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CD240E3-F1E7-2F4B-88F1-B021DA5847A9}"/>
                    </a:ext>
                  </a:extLst>
                </p14:cNvPr>
                <p14:cNvContentPartPr/>
                <p14:nvPr/>
              </p14:nvContentPartPr>
              <p14:xfrm>
                <a:off x="5277998" y="2950693"/>
                <a:ext cx="148680" cy="795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CD240E3-F1E7-2F4B-88F1-B021DA5847A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265758" y="2938093"/>
                  <a:ext cx="173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F010836-F402-3243-9D15-D0412FD3F324}"/>
                    </a:ext>
                  </a:extLst>
                </p14:cNvPr>
                <p14:cNvContentPartPr/>
                <p14:nvPr/>
              </p14:nvContentPartPr>
              <p14:xfrm>
                <a:off x="5288078" y="3059413"/>
                <a:ext cx="146520" cy="554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F010836-F402-3243-9D15-D0412FD3F32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275478" y="3047173"/>
                  <a:ext cx="171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9B60EB9-8F26-EA49-BE3A-C92B872FF873}"/>
                    </a:ext>
                  </a:extLst>
                </p14:cNvPr>
                <p14:cNvContentPartPr/>
                <p14:nvPr/>
              </p14:nvContentPartPr>
              <p14:xfrm>
                <a:off x="5429558" y="3029173"/>
                <a:ext cx="20160" cy="1548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9B60EB9-8F26-EA49-BE3A-C92B872FF87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417318" y="3016573"/>
                  <a:ext cx="45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A303B39-2C38-754A-8E84-82CEA4D42F46}"/>
                    </a:ext>
                  </a:extLst>
                </p14:cNvPr>
                <p14:cNvContentPartPr/>
                <p14:nvPr/>
              </p14:nvContentPartPr>
              <p14:xfrm>
                <a:off x="5416598" y="3029893"/>
                <a:ext cx="113400" cy="1663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A303B39-2C38-754A-8E84-82CEA4D42F4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403998" y="3017293"/>
                  <a:ext cx="138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853CF09-B07B-2941-AFB1-975606E949E2}"/>
                    </a:ext>
                  </a:extLst>
                </p14:cNvPr>
                <p14:cNvContentPartPr/>
                <p14:nvPr/>
              </p14:nvContentPartPr>
              <p14:xfrm>
                <a:off x="5509838" y="2906773"/>
                <a:ext cx="212400" cy="126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853CF09-B07B-2941-AFB1-975606E949E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497238" y="2894173"/>
                  <a:ext cx="237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CB70237-D7F8-1E4D-BA8A-5744B2DA59EE}"/>
                    </a:ext>
                  </a:extLst>
                </p14:cNvPr>
                <p14:cNvContentPartPr/>
                <p14:nvPr/>
              </p14:nvContentPartPr>
              <p14:xfrm>
                <a:off x="5623958" y="2936653"/>
                <a:ext cx="2520" cy="2509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CB70237-D7F8-1E4D-BA8A-5744B2DA59E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611718" y="2924053"/>
                  <a:ext cx="277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DD9612E-49F4-4B4E-A5C1-77A62D282D16}"/>
                    </a:ext>
                  </a:extLst>
                </p14:cNvPr>
                <p14:cNvContentPartPr/>
                <p14:nvPr/>
              </p14:nvContentPartPr>
              <p14:xfrm>
                <a:off x="5823038" y="2859613"/>
                <a:ext cx="177120" cy="3045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DD9612E-49F4-4B4E-A5C1-77A62D282D1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10438" y="2847013"/>
                  <a:ext cx="2023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F406A8B-93DB-204B-B35D-457CE6F7C07C}"/>
                    </a:ext>
                  </a:extLst>
                </p14:cNvPr>
                <p14:cNvContentPartPr/>
                <p14:nvPr/>
              </p14:nvContentPartPr>
              <p14:xfrm>
                <a:off x="6017438" y="3016573"/>
                <a:ext cx="68400" cy="1926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F406A8B-93DB-204B-B35D-457CE6F7C07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04838" y="3004333"/>
                  <a:ext cx="93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B2083DF-332E-8F48-BD5A-6D06A37C2920}"/>
                    </a:ext>
                  </a:extLst>
                </p14:cNvPr>
                <p14:cNvContentPartPr/>
                <p14:nvPr/>
              </p14:nvContentPartPr>
              <p14:xfrm>
                <a:off x="6086558" y="2964013"/>
                <a:ext cx="360" cy="2278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B2083DF-332E-8F48-BD5A-6D06A37C292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073958" y="2951413"/>
                  <a:ext cx="255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80802AB-272B-9940-A997-7EECBD843AB3}"/>
                    </a:ext>
                  </a:extLst>
                </p14:cNvPr>
                <p14:cNvContentPartPr/>
                <p14:nvPr/>
              </p14:nvContentPartPr>
              <p14:xfrm>
                <a:off x="6148118" y="3099013"/>
                <a:ext cx="360" cy="1036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80802AB-272B-9940-A997-7EECBD843AB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135518" y="3086413"/>
                  <a:ext cx="25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B530D94-592D-0E4C-A827-D09DB2E835CF}"/>
                    </a:ext>
                  </a:extLst>
                </p14:cNvPr>
                <p14:cNvContentPartPr/>
                <p14:nvPr/>
              </p14:nvContentPartPr>
              <p14:xfrm>
                <a:off x="6158198" y="2992453"/>
                <a:ext cx="3600" cy="126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B530D94-592D-0E4C-A827-D09DB2E835C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145598" y="2979853"/>
                  <a:ext cx="28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34EC41F-571B-8C44-9150-1AE7A8533656}"/>
                    </a:ext>
                  </a:extLst>
                </p14:cNvPr>
                <p14:cNvContentPartPr/>
                <p14:nvPr/>
              </p14:nvContentPartPr>
              <p14:xfrm>
                <a:off x="6185558" y="3083533"/>
                <a:ext cx="110160" cy="1224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34EC41F-571B-8C44-9150-1AE7A853365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172958" y="3071293"/>
                  <a:ext cx="135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DC0100D7-C9B7-3B4B-A2B5-469794BA3477}"/>
                    </a:ext>
                  </a:extLst>
                </p14:cNvPr>
                <p14:cNvContentPartPr/>
                <p14:nvPr/>
              </p14:nvContentPartPr>
              <p14:xfrm>
                <a:off x="6296438" y="3088213"/>
                <a:ext cx="94680" cy="135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DC0100D7-C9B7-3B4B-A2B5-469794BA347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283838" y="3075613"/>
                  <a:ext cx="119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D081797-7DE0-DD40-AE0C-6AE59D47718B}"/>
                    </a:ext>
                  </a:extLst>
                </p14:cNvPr>
                <p14:cNvContentPartPr/>
                <p14:nvPr/>
              </p14:nvContentPartPr>
              <p14:xfrm>
                <a:off x="6445838" y="3017653"/>
                <a:ext cx="147600" cy="2113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D081797-7DE0-DD40-AE0C-6AE59D47718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433238" y="3005413"/>
                  <a:ext cx="172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ECA8FA3-56D6-B445-80D7-ECDC1A7FF9E3}"/>
                    </a:ext>
                  </a:extLst>
                </p14:cNvPr>
                <p14:cNvContentPartPr/>
                <p14:nvPr/>
              </p14:nvContentPartPr>
              <p14:xfrm>
                <a:off x="5036438" y="3238693"/>
                <a:ext cx="1604160" cy="2070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ECA8FA3-56D6-B445-80D7-ECDC1A7FF9E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023838" y="3226093"/>
                  <a:ext cx="1629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2764A5D-EEC7-1441-8D9E-58652C406D3B}"/>
                    </a:ext>
                  </a:extLst>
                </p14:cNvPr>
                <p14:cNvContentPartPr/>
                <p14:nvPr/>
              </p14:nvContentPartPr>
              <p14:xfrm>
                <a:off x="5299958" y="3375853"/>
                <a:ext cx="19080" cy="2869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2764A5D-EEC7-1441-8D9E-58652C406D3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287718" y="3363253"/>
                  <a:ext cx="439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1187DB5-F91C-6E4E-9B91-97CD2655E226}"/>
                    </a:ext>
                  </a:extLst>
                </p14:cNvPr>
                <p14:cNvContentPartPr/>
                <p14:nvPr/>
              </p14:nvContentPartPr>
              <p14:xfrm>
                <a:off x="5286998" y="3426613"/>
                <a:ext cx="174960" cy="180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1187DB5-F91C-6E4E-9B91-97CD2655E22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274398" y="3414013"/>
                  <a:ext cx="200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A2AF0FC-067E-6F4D-B05B-CFD2B7DFBAB5}"/>
                    </a:ext>
                  </a:extLst>
                </p14:cNvPr>
                <p14:cNvContentPartPr/>
                <p14:nvPr/>
              </p14:nvContentPartPr>
              <p14:xfrm>
                <a:off x="5326598" y="3530653"/>
                <a:ext cx="140040" cy="169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A2AF0FC-067E-6F4D-B05B-CFD2B7DFBAB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313998" y="3518413"/>
                  <a:ext cx="164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E3859DF-6BAF-FD4A-9F57-AB2FB015BB34}"/>
                    </a:ext>
                  </a:extLst>
                </p14:cNvPr>
                <p14:cNvContentPartPr/>
                <p14:nvPr/>
              </p14:nvContentPartPr>
              <p14:xfrm>
                <a:off x="5463758" y="3617773"/>
                <a:ext cx="180360" cy="1245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E3859DF-6BAF-FD4A-9F57-AB2FB015BB3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451158" y="3605173"/>
                  <a:ext cx="205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2D6F482-DE43-E941-B18C-12DD2D121EBB}"/>
                    </a:ext>
                  </a:extLst>
                </p14:cNvPr>
                <p14:cNvContentPartPr/>
                <p14:nvPr/>
              </p14:nvContentPartPr>
              <p14:xfrm>
                <a:off x="5554838" y="3408973"/>
                <a:ext cx="122400" cy="120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2D6F482-DE43-E941-B18C-12DD2D121EB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542598" y="3396373"/>
                  <a:ext cx="147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A7E1DD1B-8C97-7840-AF00-921699E8FDF4}"/>
                    </a:ext>
                  </a:extLst>
                </p14:cNvPr>
                <p14:cNvContentPartPr/>
                <p14:nvPr/>
              </p14:nvContentPartPr>
              <p14:xfrm>
                <a:off x="5803238" y="3523093"/>
                <a:ext cx="204840" cy="2131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A7E1DD1B-8C97-7840-AF00-921699E8FDF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790638" y="3510493"/>
                  <a:ext cx="2296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BE22590-B67D-6346-846D-9B8EDD570DD7}"/>
                    </a:ext>
                  </a:extLst>
                </p14:cNvPr>
                <p14:cNvContentPartPr/>
                <p14:nvPr/>
              </p14:nvContentPartPr>
              <p14:xfrm>
                <a:off x="6044798" y="3403213"/>
                <a:ext cx="213480" cy="1915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BE22590-B67D-6346-846D-9B8EDD570DD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032558" y="3390973"/>
                  <a:ext cx="23868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58017AA6-4CCD-594D-AE77-12BCC10727F8}"/>
              </a:ext>
            </a:extLst>
          </p:cNvPr>
          <p:cNvGrpSpPr/>
          <p:nvPr/>
        </p:nvGrpSpPr>
        <p:grpSpPr>
          <a:xfrm>
            <a:off x="338381" y="4001173"/>
            <a:ext cx="4233619" cy="866562"/>
            <a:chOff x="338381" y="4001173"/>
            <a:chExt cx="4233619" cy="866562"/>
          </a:xfrm>
        </p:grpSpPr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051A4AE6-5DAC-D046-94C1-092D4E0A130F}"/>
                </a:ext>
              </a:extLst>
            </p:cNvPr>
            <p:cNvGrpSpPr/>
            <p:nvPr/>
          </p:nvGrpSpPr>
          <p:grpSpPr>
            <a:xfrm>
              <a:off x="338381" y="4175634"/>
              <a:ext cx="593868" cy="274608"/>
              <a:chOff x="338381" y="4175634"/>
              <a:chExt cx="593868" cy="27460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313" name="Ink 312">
                    <a:extLst>
                      <a:ext uri="{FF2B5EF4-FFF2-40B4-BE49-F238E27FC236}">
                        <a16:creationId xmlns:a16="http://schemas.microsoft.com/office/drawing/2014/main" id="{3EA9E1C5-F8F5-2C4A-BFF2-1D91B9A81F12}"/>
                      </a:ext>
                    </a:extLst>
                  </p14:cNvPr>
                  <p14:cNvContentPartPr/>
                  <p14:nvPr/>
                </p14:nvContentPartPr>
                <p14:xfrm>
                  <a:off x="338381" y="4214544"/>
                  <a:ext cx="142566" cy="204760"/>
                </p14:xfrm>
              </p:contentPart>
            </mc:Choice>
            <mc:Fallback xmlns="">
              <p:pic>
                <p:nvPicPr>
                  <p:cNvPr id="313" name="Ink 312">
                    <a:extLst>
                      <a:ext uri="{FF2B5EF4-FFF2-40B4-BE49-F238E27FC236}">
                        <a16:creationId xmlns:a16="http://schemas.microsoft.com/office/drawing/2014/main" id="{3EA9E1C5-F8F5-2C4A-BFF2-1D91B9A81F12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325780" y="4201949"/>
                    <a:ext cx="167407" cy="2295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314" name="Ink 313">
                    <a:extLst>
                      <a:ext uri="{FF2B5EF4-FFF2-40B4-BE49-F238E27FC236}">
                        <a16:creationId xmlns:a16="http://schemas.microsoft.com/office/drawing/2014/main" id="{168B66B7-11BB-6944-87D2-EFEBB44D69A0}"/>
                      </a:ext>
                    </a:extLst>
                  </p14:cNvPr>
                  <p14:cNvContentPartPr/>
                  <p14:nvPr/>
                </p14:nvContentPartPr>
                <p14:xfrm>
                  <a:off x="484137" y="4175634"/>
                  <a:ext cx="207630" cy="274608"/>
                </p14:xfrm>
              </p:contentPart>
            </mc:Choice>
            <mc:Fallback xmlns="">
              <p:pic>
                <p:nvPicPr>
                  <p:cNvPr id="314" name="Ink 313">
                    <a:extLst>
                      <a:ext uri="{FF2B5EF4-FFF2-40B4-BE49-F238E27FC236}">
                        <a16:creationId xmlns:a16="http://schemas.microsoft.com/office/drawing/2014/main" id="{168B66B7-11BB-6944-87D2-EFEBB44D69A0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471542" y="4163037"/>
                    <a:ext cx="232459" cy="2998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315" name="Ink 314">
                    <a:extLst>
                      <a:ext uri="{FF2B5EF4-FFF2-40B4-BE49-F238E27FC236}">
                        <a16:creationId xmlns:a16="http://schemas.microsoft.com/office/drawing/2014/main" id="{A735A5B7-00C2-8E4C-9C5B-D9F2899FD55A}"/>
                      </a:ext>
                    </a:extLst>
                  </p14:cNvPr>
                  <p14:cNvContentPartPr/>
                  <p14:nvPr/>
                </p14:nvContentPartPr>
                <p14:xfrm>
                  <a:off x="801483" y="4300020"/>
                  <a:ext cx="97596" cy="14990"/>
                </p14:xfrm>
              </p:contentPart>
            </mc:Choice>
            <mc:Fallback xmlns="">
              <p:pic>
                <p:nvPicPr>
                  <p:cNvPr id="315" name="Ink 314">
                    <a:extLst>
                      <a:ext uri="{FF2B5EF4-FFF2-40B4-BE49-F238E27FC236}">
                        <a16:creationId xmlns:a16="http://schemas.microsoft.com/office/drawing/2014/main" id="{A735A5B7-00C2-8E4C-9C5B-D9F2899FD55A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788878" y="4287528"/>
                    <a:ext cx="122805" cy="396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316" name="Ink 315">
                    <a:extLst>
                      <a:ext uri="{FF2B5EF4-FFF2-40B4-BE49-F238E27FC236}">
                        <a16:creationId xmlns:a16="http://schemas.microsoft.com/office/drawing/2014/main" id="{5E86526D-C34C-C148-A8F0-8AE9A83231F0}"/>
                      </a:ext>
                    </a:extLst>
                  </p14:cNvPr>
                  <p14:cNvContentPartPr/>
                  <p14:nvPr/>
                </p14:nvContentPartPr>
                <p14:xfrm>
                  <a:off x="818068" y="4363490"/>
                  <a:ext cx="114181" cy="7974"/>
                </p14:xfrm>
              </p:contentPart>
            </mc:Choice>
            <mc:Fallback xmlns="">
              <p:pic>
                <p:nvPicPr>
                  <p:cNvPr id="316" name="Ink 315">
                    <a:extLst>
                      <a:ext uri="{FF2B5EF4-FFF2-40B4-BE49-F238E27FC236}">
                        <a16:creationId xmlns:a16="http://schemas.microsoft.com/office/drawing/2014/main" id="{5E86526D-C34C-C148-A8F0-8AE9A83231F0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805461" y="4351356"/>
                    <a:ext cx="139394" cy="3189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8520491D-C4F4-2C46-8C54-DA23AB33FF95}"/>
                </a:ext>
              </a:extLst>
            </p:cNvPr>
            <p:cNvGrpSpPr/>
            <p:nvPr/>
          </p:nvGrpSpPr>
          <p:grpSpPr>
            <a:xfrm>
              <a:off x="1121699" y="4051885"/>
              <a:ext cx="1144997" cy="587170"/>
              <a:chOff x="1121699" y="4051885"/>
              <a:chExt cx="1144997" cy="58717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318" name="Ink 317">
                    <a:extLst>
                      <a:ext uri="{FF2B5EF4-FFF2-40B4-BE49-F238E27FC236}">
                        <a16:creationId xmlns:a16="http://schemas.microsoft.com/office/drawing/2014/main" id="{FF75FF33-8D95-A54D-8A2B-DBF7676580C0}"/>
                      </a:ext>
                    </a:extLst>
                  </p14:cNvPr>
                  <p14:cNvContentPartPr/>
                  <p14:nvPr/>
                </p14:nvContentPartPr>
                <p14:xfrm>
                  <a:off x="1121699" y="4075167"/>
                  <a:ext cx="162022" cy="114181"/>
                </p14:xfrm>
              </p:contentPart>
            </mc:Choice>
            <mc:Fallback xmlns="">
              <p:pic>
                <p:nvPicPr>
                  <p:cNvPr id="318" name="Ink 317">
                    <a:extLst>
                      <a:ext uri="{FF2B5EF4-FFF2-40B4-BE49-F238E27FC236}">
                        <a16:creationId xmlns:a16="http://schemas.microsoft.com/office/drawing/2014/main" id="{FF75FF33-8D95-A54D-8A2B-DBF7676580C0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1109097" y="4062560"/>
                    <a:ext cx="186865" cy="1393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319" name="Ink 318">
                    <a:extLst>
                      <a:ext uri="{FF2B5EF4-FFF2-40B4-BE49-F238E27FC236}">
                        <a16:creationId xmlns:a16="http://schemas.microsoft.com/office/drawing/2014/main" id="{7BDC4F6C-2E28-314D-B67E-C859AC41753B}"/>
                      </a:ext>
                    </a:extLst>
                  </p14:cNvPr>
                  <p14:cNvContentPartPr/>
                  <p14:nvPr/>
                </p14:nvContentPartPr>
                <p14:xfrm>
                  <a:off x="1262671" y="4051885"/>
                  <a:ext cx="216561" cy="162979"/>
                </p14:xfrm>
              </p:contentPart>
            </mc:Choice>
            <mc:Fallback xmlns="">
              <p:pic>
                <p:nvPicPr>
                  <p:cNvPr id="319" name="Ink 318">
                    <a:extLst>
                      <a:ext uri="{FF2B5EF4-FFF2-40B4-BE49-F238E27FC236}">
                        <a16:creationId xmlns:a16="http://schemas.microsoft.com/office/drawing/2014/main" id="{7BDC4F6C-2E28-314D-B67E-C859AC41753B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1250420" y="4039293"/>
                    <a:ext cx="241784" cy="187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320" name="Ink 319">
                    <a:extLst>
                      <a:ext uri="{FF2B5EF4-FFF2-40B4-BE49-F238E27FC236}">
                        <a16:creationId xmlns:a16="http://schemas.microsoft.com/office/drawing/2014/main" id="{4A63C73C-273F-BA49-8F70-80EEEBF71B8F}"/>
                      </a:ext>
                    </a:extLst>
                  </p14:cNvPr>
                  <p14:cNvContentPartPr/>
                  <p14:nvPr/>
                </p14:nvContentPartPr>
                <p14:xfrm>
                  <a:off x="1538236" y="4140550"/>
                  <a:ext cx="21688" cy="178288"/>
                </p14:xfrm>
              </p:contentPart>
            </mc:Choice>
            <mc:Fallback xmlns="">
              <p:pic>
                <p:nvPicPr>
                  <p:cNvPr id="320" name="Ink 319">
                    <a:extLst>
                      <a:ext uri="{FF2B5EF4-FFF2-40B4-BE49-F238E27FC236}">
                        <a16:creationId xmlns:a16="http://schemas.microsoft.com/office/drawing/2014/main" id="{4A63C73C-273F-BA49-8F70-80EEEBF71B8F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1525585" y="4127969"/>
                    <a:ext cx="46991" cy="2030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321" name="Ink 320">
                    <a:extLst>
                      <a:ext uri="{FF2B5EF4-FFF2-40B4-BE49-F238E27FC236}">
                        <a16:creationId xmlns:a16="http://schemas.microsoft.com/office/drawing/2014/main" id="{6B1629DF-BE50-D74A-AC0B-76B01BD58DF3}"/>
                      </a:ext>
                    </a:extLst>
                  </p14:cNvPr>
                  <p14:cNvContentPartPr/>
                  <p14:nvPr/>
                </p14:nvContentPartPr>
                <p14:xfrm>
                  <a:off x="1633599" y="4144377"/>
                  <a:ext cx="146394" cy="12120"/>
                </p14:xfrm>
              </p:contentPart>
            </mc:Choice>
            <mc:Fallback xmlns="">
              <p:pic>
                <p:nvPicPr>
                  <p:cNvPr id="321" name="Ink 320">
                    <a:extLst>
                      <a:ext uri="{FF2B5EF4-FFF2-40B4-BE49-F238E27FC236}">
                        <a16:creationId xmlns:a16="http://schemas.microsoft.com/office/drawing/2014/main" id="{6B1629DF-BE50-D74A-AC0B-76B01BD58DF3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1621010" y="4131522"/>
                    <a:ext cx="171213" cy="378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322" name="Ink 321">
                    <a:extLst>
                      <a:ext uri="{FF2B5EF4-FFF2-40B4-BE49-F238E27FC236}">
                        <a16:creationId xmlns:a16="http://schemas.microsoft.com/office/drawing/2014/main" id="{26DE33AF-A470-FD47-8EA3-BE574DCE7552}"/>
                      </a:ext>
                    </a:extLst>
                  </p14:cNvPr>
                  <p14:cNvContentPartPr/>
                  <p14:nvPr/>
                </p14:nvContentPartPr>
                <p14:xfrm>
                  <a:off x="1700896" y="4108337"/>
                  <a:ext cx="15947" cy="179245"/>
                </p14:xfrm>
              </p:contentPart>
            </mc:Choice>
            <mc:Fallback xmlns="">
              <p:pic>
                <p:nvPicPr>
                  <p:cNvPr id="322" name="Ink 321">
                    <a:extLst>
                      <a:ext uri="{FF2B5EF4-FFF2-40B4-BE49-F238E27FC236}">
                        <a16:creationId xmlns:a16="http://schemas.microsoft.com/office/drawing/2014/main" id="{26DE33AF-A470-FD47-8EA3-BE574DCE7552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1688211" y="4095739"/>
                    <a:ext cx="41317" cy="20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323" name="Ink 322">
                    <a:extLst>
                      <a:ext uri="{FF2B5EF4-FFF2-40B4-BE49-F238E27FC236}">
                        <a16:creationId xmlns:a16="http://schemas.microsoft.com/office/drawing/2014/main" id="{800F0C4C-FDC2-D44C-AD90-8799BC91FF83}"/>
                      </a:ext>
                    </a:extLst>
                  </p14:cNvPr>
                  <p14:cNvContentPartPr/>
                  <p14:nvPr/>
                </p14:nvContentPartPr>
                <p14:xfrm>
                  <a:off x="1835170" y="4063685"/>
                  <a:ext cx="152135" cy="155962"/>
                </p14:xfrm>
              </p:contentPart>
            </mc:Choice>
            <mc:Fallback xmlns="">
              <p:pic>
                <p:nvPicPr>
                  <p:cNvPr id="323" name="Ink 322">
                    <a:extLst>
                      <a:ext uri="{FF2B5EF4-FFF2-40B4-BE49-F238E27FC236}">
                        <a16:creationId xmlns:a16="http://schemas.microsoft.com/office/drawing/2014/main" id="{800F0C4C-FDC2-D44C-AD90-8799BC91FF83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1822582" y="4051107"/>
                    <a:ext cx="176951" cy="1807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324" name="Ink 323">
                    <a:extLst>
                      <a:ext uri="{FF2B5EF4-FFF2-40B4-BE49-F238E27FC236}">
                        <a16:creationId xmlns:a16="http://schemas.microsoft.com/office/drawing/2014/main" id="{3950AD5B-F2A4-ED46-ADC3-F568A26BE243}"/>
                      </a:ext>
                    </a:extLst>
                  </p14:cNvPr>
                  <p14:cNvContentPartPr/>
                  <p14:nvPr/>
                </p14:nvContentPartPr>
                <p14:xfrm>
                  <a:off x="1947118" y="4057626"/>
                  <a:ext cx="145437" cy="221345"/>
                </p14:xfrm>
              </p:contentPart>
            </mc:Choice>
            <mc:Fallback xmlns="">
              <p:pic>
                <p:nvPicPr>
                  <p:cNvPr id="324" name="Ink 323">
                    <a:extLst>
                      <a:ext uri="{FF2B5EF4-FFF2-40B4-BE49-F238E27FC236}">
                        <a16:creationId xmlns:a16="http://schemas.microsoft.com/office/drawing/2014/main" id="{3950AD5B-F2A4-ED46-ADC3-F568A26BE243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1934518" y="4045389"/>
                    <a:ext cx="170276" cy="2461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325" name="Ink 324">
                    <a:extLst>
                      <a:ext uri="{FF2B5EF4-FFF2-40B4-BE49-F238E27FC236}">
                        <a16:creationId xmlns:a16="http://schemas.microsoft.com/office/drawing/2014/main" id="{E228BEC4-FFFB-1745-A094-B529B0948AAA}"/>
                      </a:ext>
                    </a:extLst>
                  </p14:cNvPr>
                  <p14:cNvContentPartPr/>
                  <p14:nvPr/>
                </p14:nvContentPartPr>
                <p14:xfrm>
                  <a:off x="2128914" y="4194132"/>
                  <a:ext cx="319" cy="319"/>
                </p14:xfrm>
              </p:contentPart>
            </mc:Choice>
            <mc:Fallback xmlns="">
              <p:pic>
                <p:nvPicPr>
                  <p:cNvPr id="325" name="Ink 324">
                    <a:extLst>
                      <a:ext uri="{FF2B5EF4-FFF2-40B4-BE49-F238E27FC236}">
                        <a16:creationId xmlns:a16="http://schemas.microsoft.com/office/drawing/2014/main" id="{E228BEC4-FFFB-1745-A094-B529B0948AAA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2117749" y="4182967"/>
                    <a:ext cx="22649" cy="226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327" name="Ink 326">
                    <a:extLst>
                      <a:ext uri="{FF2B5EF4-FFF2-40B4-BE49-F238E27FC236}">
                        <a16:creationId xmlns:a16="http://schemas.microsoft.com/office/drawing/2014/main" id="{9BC3F71C-560C-2C48-B1A5-5F533236CF53}"/>
                      </a:ext>
                    </a:extLst>
                  </p14:cNvPr>
                  <p14:cNvContentPartPr/>
                  <p14:nvPr/>
                </p14:nvContentPartPr>
                <p14:xfrm>
                  <a:off x="2120303" y="4189029"/>
                  <a:ext cx="139377" cy="142567"/>
                </p14:xfrm>
              </p:contentPart>
            </mc:Choice>
            <mc:Fallback xmlns="">
              <p:pic>
                <p:nvPicPr>
                  <p:cNvPr id="327" name="Ink 326">
                    <a:extLst>
                      <a:ext uri="{FF2B5EF4-FFF2-40B4-BE49-F238E27FC236}">
                        <a16:creationId xmlns:a16="http://schemas.microsoft.com/office/drawing/2014/main" id="{9BC3F71C-560C-2C48-B1A5-5F533236CF53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2107730" y="4176428"/>
                    <a:ext cx="164163" cy="1674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329" name="Ink 328">
                    <a:extLst>
                      <a:ext uri="{FF2B5EF4-FFF2-40B4-BE49-F238E27FC236}">
                        <a16:creationId xmlns:a16="http://schemas.microsoft.com/office/drawing/2014/main" id="{C89331B4-B04A-8C43-ABD0-A343040A7648}"/>
                      </a:ext>
                    </a:extLst>
                  </p14:cNvPr>
                  <p14:cNvContentPartPr/>
                  <p14:nvPr/>
                </p14:nvContentPartPr>
                <p14:xfrm>
                  <a:off x="1171773" y="4371144"/>
                  <a:ext cx="1094923" cy="71443"/>
                </p14:xfrm>
              </p:contentPart>
            </mc:Choice>
            <mc:Fallback xmlns="">
              <p:pic>
                <p:nvPicPr>
                  <p:cNvPr id="329" name="Ink 328">
                    <a:extLst>
                      <a:ext uri="{FF2B5EF4-FFF2-40B4-BE49-F238E27FC236}">
                        <a16:creationId xmlns:a16="http://schemas.microsoft.com/office/drawing/2014/main" id="{C89331B4-B04A-8C43-ABD0-A343040A7648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1159171" y="4358515"/>
                    <a:ext cx="1120127" cy="96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331" name="Ink 330">
                    <a:extLst>
                      <a:ext uri="{FF2B5EF4-FFF2-40B4-BE49-F238E27FC236}">
                        <a16:creationId xmlns:a16="http://schemas.microsoft.com/office/drawing/2014/main" id="{6E138BB5-320F-0047-92E9-1648285EF498}"/>
                      </a:ext>
                    </a:extLst>
                  </p14:cNvPr>
                  <p14:cNvContentPartPr/>
                  <p14:nvPr/>
                </p14:nvContentPartPr>
                <p14:xfrm>
                  <a:off x="1597559" y="4507332"/>
                  <a:ext cx="194873" cy="131723"/>
                </p14:xfrm>
              </p:contentPart>
            </mc:Choice>
            <mc:Fallback xmlns="">
              <p:pic>
                <p:nvPicPr>
                  <p:cNvPr id="331" name="Ink 330">
                    <a:extLst>
                      <a:ext uri="{FF2B5EF4-FFF2-40B4-BE49-F238E27FC236}">
                        <a16:creationId xmlns:a16="http://schemas.microsoft.com/office/drawing/2014/main" id="{6E138BB5-320F-0047-92E9-1648285EF498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1584975" y="4494736"/>
                    <a:ext cx="219682" cy="15655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1C1BD98A-E0BE-A743-89D4-096649CB3A6A}"/>
                </a:ext>
              </a:extLst>
            </p:cNvPr>
            <p:cNvGrpSpPr/>
            <p:nvPr/>
          </p:nvGrpSpPr>
          <p:grpSpPr>
            <a:xfrm>
              <a:off x="2846212" y="4135766"/>
              <a:ext cx="976597" cy="466292"/>
              <a:chOff x="2846212" y="4135766"/>
              <a:chExt cx="976597" cy="466292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333" name="Ink 332">
                    <a:extLst>
                      <a:ext uri="{FF2B5EF4-FFF2-40B4-BE49-F238E27FC236}">
                        <a16:creationId xmlns:a16="http://schemas.microsoft.com/office/drawing/2014/main" id="{030FB6D5-3589-D243-AD72-DE2DA35DD319}"/>
                      </a:ext>
                    </a:extLst>
                  </p14:cNvPr>
                  <p14:cNvContentPartPr/>
                  <p14:nvPr/>
                </p14:nvContentPartPr>
                <p14:xfrm>
                  <a:off x="2846212" y="4152670"/>
                  <a:ext cx="35402" cy="356895"/>
                </p14:xfrm>
              </p:contentPart>
            </mc:Choice>
            <mc:Fallback xmlns="">
              <p:pic>
                <p:nvPicPr>
                  <p:cNvPr id="333" name="Ink 332">
                    <a:extLst>
                      <a:ext uri="{FF2B5EF4-FFF2-40B4-BE49-F238E27FC236}">
                        <a16:creationId xmlns:a16="http://schemas.microsoft.com/office/drawing/2014/main" id="{030FB6D5-3589-D243-AD72-DE2DA35DD319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2833568" y="4140078"/>
                    <a:ext cx="60689" cy="3817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334" name="Ink 333">
                    <a:extLst>
                      <a:ext uri="{FF2B5EF4-FFF2-40B4-BE49-F238E27FC236}">
                        <a16:creationId xmlns:a16="http://schemas.microsoft.com/office/drawing/2014/main" id="{5D4F8772-37B7-CB42-A1E4-481DCC60CFE1}"/>
                      </a:ext>
                    </a:extLst>
                  </p14:cNvPr>
                  <p14:cNvContentPartPr/>
                  <p14:nvPr/>
                </p14:nvContentPartPr>
                <p14:xfrm>
                  <a:off x="2850039" y="4176590"/>
                  <a:ext cx="170633" cy="70486"/>
                </p14:xfrm>
              </p:contentPart>
            </mc:Choice>
            <mc:Fallback xmlns="">
              <p:pic>
                <p:nvPicPr>
                  <p:cNvPr id="334" name="Ink 333">
                    <a:extLst>
                      <a:ext uri="{FF2B5EF4-FFF2-40B4-BE49-F238E27FC236}">
                        <a16:creationId xmlns:a16="http://schemas.microsoft.com/office/drawing/2014/main" id="{5D4F8772-37B7-CB42-A1E4-481DCC60CFE1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2837800" y="4164003"/>
                    <a:ext cx="195832" cy="953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335" name="Ink 334">
                    <a:extLst>
                      <a:ext uri="{FF2B5EF4-FFF2-40B4-BE49-F238E27FC236}">
                        <a16:creationId xmlns:a16="http://schemas.microsoft.com/office/drawing/2014/main" id="{CE037A47-7D28-2144-A486-461205EAB390}"/>
                      </a:ext>
                    </a:extLst>
                  </p14:cNvPr>
                  <p14:cNvContentPartPr/>
                  <p14:nvPr/>
                </p14:nvContentPartPr>
                <p14:xfrm>
                  <a:off x="2880338" y="4278651"/>
                  <a:ext cx="125025" cy="25515"/>
                </p14:xfrm>
              </p:contentPart>
            </mc:Choice>
            <mc:Fallback xmlns="">
              <p:pic>
                <p:nvPicPr>
                  <p:cNvPr id="335" name="Ink 334">
                    <a:extLst>
                      <a:ext uri="{FF2B5EF4-FFF2-40B4-BE49-F238E27FC236}">
                        <a16:creationId xmlns:a16="http://schemas.microsoft.com/office/drawing/2014/main" id="{CE037A47-7D28-2144-A486-461205EAB390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2867727" y="4266073"/>
                    <a:ext cx="150246" cy="506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336" name="Ink 335">
                    <a:extLst>
                      <a:ext uri="{FF2B5EF4-FFF2-40B4-BE49-F238E27FC236}">
                        <a16:creationId xmlns:a16="http://schemas.microsoft.com/office/drawing/2014/main" id="{DD531031-6A11-0543-8698-9D87F49CFBE8}"/>
                      </a:ext>
                    </a:extLst>
                  </p14:cNvPr>
                  <p14:cNvContentPartPr/>
                  <p14:nvPr/>
                </p14:nvContentPartPr>
                <p14:xfrm>
                  <a:off x="3000898" y="4416753"/>
                  <a:ext cx="18818" cy="185305"/>
                </p14:xfrm>
              </p:contentPart>
            </mc:Choice>
            <mc:Fallback xmlns="">
              <p:pic>
                <p:nvPicPr>
                  <p:cNvPr id="336" name="Ink 335">
                    <a:extLst>
                      <a:ext uri="{FF2B5EF4-FFF2-40B4-BE49-F238E27FC236}">
                        <a16:creationId xmlns:a16="http://schemas.microsoft.com/office/drawing/2014/main" id="{DD531031-6A11-0543-8698-9D87F49CFBE8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2988594" y="4404519"/>
                    <a:ext cx="44150" cy="2101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337" name="Ink 336">
                    <a:extLst>
                      <a:ext uri="{FF2B5EF4-FFF2-40B4-BE49-F238E27FC236}">
                        <a16:creationId xmlns:a16="http://schemas.microsoft.com/office/drawing/2014/main" id="{B45448F6-B754-CE48-B2FE-464F1EE27B60}"/>
                      </a:ext>
                    </a:extLst>
                  </p14:cNvPr>
                  <p14:cNvContentPartPr/>
                  <p14:nvPr/>
                </p14:nvContentPartPr>
                <p14:xfrm>
                  <a:off x="3139318" y="4303848"/>
                  <a:ext cx="104294" cy="25515"/>
                </p14:xfrm>
              </p:contentPart>
            </mc:Choice>
            <mc:Fallback xmlns="">
              <p:pic>
                <p:nvPicPr>
                  <p:cNvPr id="337" name="Ink 336">
                    <a:extLst>
                      <a:ext uri="{FF2B5EF4-FFF2-40B4-BE49-F238E27FC236}">
                        <a16:creationId xmlns:a16="http://schemas.microsoft.com/office/drawing/2014/main" id="{B45448F6-B754-CE48-B2FE-464F1EE27B60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3126731" y="4291630"/>
                    <a:ext cx="129468" cy="506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338" name="Ink 337">
                    <a:extLst>
                      <a:ext uri="{FF2B5EF4-FFF2-40B4-BE49-F238E27FC236}">
                        <a16:creationId xmlns:a16="http://schemas.microsoft.com/office/drawing/2014/main" id="{EEE8EA58-EC26-8749-A38D-60E14FDA329C}"/>
                      </a:ext>
                    </a:extLst>
                  </p14:cNvPr>
                  <p14:cNvContentPartPr/>
                  <p14:nvPr/>
                </p14:nvContentPartPr>
                <p14:xfrm>
                  <a:off x="3137405" y="4381988"/>
                  <a:ext cx="127895" cy="28705"/>
                </p14:xfrm>
              </p:contentPart>
            </mc:Choice>
            <mc:Fallback xmlns="">
              <p:pic>
                <p:nvPicPr>
                  <p:cNvPr id="338" name="Ink 337">
                    <a:extLst>
                      <a:ext uri="{FF2B5EF4-FFF2-40B4-BE49-F238E27FC236}">
                        <a16:creationId xmlns:a16="http://schemas.microsoft.com/office/drawing/2014/main" id="{EEE8EA58-EC26-8749-A38D-60E14FDA329C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3124796" y="4369430"/>
                    <a:ext cx="153114" cy="534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339" name="Ink 338">
                    <a:extLst>
                      <a:ext uri="{FF2B5EF4-FFF2-40B4-BE49-F238E27FC236}">
                        <a16:creationId xmlns:a16="http://schemas.microsoft.com/office/drawing/2014/main" id="{B079814B-7BE6-7B48-A842-2A2954A13ED5}"/>
                      </a:ext>
                    </a:extLst>
                  </p14:cNvPr>
                  <p14:cNvContentPartPr/>
                  <p14:nvPr/>
                </p14:nvContentPartPr>
                <p14:xfrm>
                  <a:off x="3343440" y="4135766"/>
                  <a:ext cx="39230" cy="391978"/>
                </p14:xfrm>
              </p:contentPart>
            </mc:Choice>
            <mc:Fallback xmlns="">
              <p:pic>
                <p:nvPicPr>
                  <p:cNvPr id="339" name="Ink 338">
                    <a:extLst>
                      <a:ext uri="{FF2B5EF4-FFF2-40B4-BE49-F238E27FC236}">
                        <a16:creationId xmlns:a16="http://schemas.microsoft.com/office/drawing/2014/main" id="{B079814B-7BE6-7B48-A842-2A2954A13ED5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3331203" y="4123168"/>
                    <a:ext cx="64424" cy="4171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340" name="Ink 339">
                    <a:extLst>
                      <a:ext uri="{FF2B5EF4-FFF2-40B4-BE49-F238E27FC236}">
                        <a16:creationId xmlns:a16="http://schemas.microsoft.com/office/drawing/2014/main" id="{AC8926E3-C003-3C43-88CF-12E6A5011CC6}"/>
                      </a:ext>
                    </a:extLst>
                  </p14:cNvPr>
                  <p14:cNvContentPartPr/>
                  <p14:nvPr/>
                </p14:nvContentPartPr>
                <p14:xfrm>
                  <a:off x="3375653" y="4162876"/>
                  <a:ext cx="192959" cy="39230"/>
                </p14:xfrm>
              </p:contentPart>
            </mc:Choice>
            <mc:Fallback xmlns="">
              <p:pic>
                <p:nvPicPr>
                  <p:cNvPr id="340" name="Ink 339">
                    <a:extLst>
                      <a:ext uri="{FF2B5EF4-FFF2-40B4-BE49-F238E27FC236}">
                        <a16:creationId xmlns:a16="http://schemas.microsoft.com/office/drawing/2014/main" id="{AC8926E3-C003-3C43-88CF-12E6A5011CC6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3363053" y="4150279"/>
                    <a:ext cx="218159" cy="644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341" name="Ink 340">
                    <a:extLst>
                      <a:ext uri="{FF2B5EF4-FFF2-40B4-BE49-F238E27FC236}">
                        <a16:creationId xmlns:a16="http://schemas.microsoft.com/office/drawing/2014/main" id="{D067F475-2CEE-B24C-BED2-D2519C3D6628}"/>
                      </a:ext>
                    </a:extLst>
                  </p14:cNvPr>
                  <p14:cNvContentPartPr/>
                  <p14:nvPr/>
                </p14:nvContentPartPr>
                <p14:xfrm>
                  <a:off x="3353965" y="4273867"/>
                  <a:ext cx="169039" cy="27429"/>
                </p14:xfrm>
              </p:contentPart>
            </mc:Choice>
            <mc:Fallback xmlns="">
              <p:pic>
                <p:nvPicPr>
                  <p:cNvPr id="341" name="Ink 340">
                    <a:extLst>
                      <a:ext uri="{FF2B5EF4-FFF2-40B4-BE49-F238E27FC236}">
                        <a16:creationId xmlns:a16="http://schemas.microsoft.com/office/drawing/2014/main" id="{D067F475-2CEE-B24C-BED2-D2519C3D6628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3341711" y="4261399"/>
                    <a:ext cx="194269" cy="520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342" name="Ink 341">
                    <a:extLst>
                      <a:ext uri="{FF2B5EF4-FFF2-40B4-BE49-F238E27FC236}">
                        <a16:creationId xmlns:a16="http://schemas.microsoft.com/office/drawing/2014/main" id="{5EBFE700-3870-AF4A-9BFB-3F81483BC801}"/>
                      </a:ext>
                    </a:extLst>
                  </p14:cNvPr>
                  <p14:cNvContentPartPr/>
                  <p14:nvPr/>
                </p14:nvContentPartPr>
                <p14:xfrm>
                  <a:off x="3458578" y="4402400"/>
                  <a:ext cx="197743" cy="152135"/>
                </p14:xfrm>
              </p:contentPart>
            </mc:Choice>
            <mc:Fallback xmlns="">
              <p:pic>
                <p:nvPicPr>
                  <p:cNvPr id="342" name="Ink 341">
                    <a:extLst>
                      <a:ext uri="{FF2B5EF4-FFF2-40B4-BE49-F238E27FC236}">
                        <a16:creationId xmlns:a16="http://schemas.microsoft.com/office/drawing/2014/main" id="{5EBFE700-3870-AF4A-9BFB-3F81483BC801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3445994" y="4389812"/>
                    <a:ext cx="222551" cy="176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1">
                <p14:nvContentPartPr>
                  <p14:cNvPr id="343" name="Ink 342">
                    <a:extLst>
                      <a:ext uri="{FF2B5EF4-FFF2-40B4-BE49-F238E27FC236}">
                        <a16:creationId xmlns:a16="http://schemas.microsoft.com/office/drawing/2014/main" id="{0E42DFF0-54E5-EA47-8EEA-C38B57553430}"/>
                      </a:ext>
                    </a:extLst>
                  </p14:cNvPr>
                  <p14:cNvContentPartPr/>
                  <p14:nvPr/>
                </p14:nvContentPartPr>
                <p14:xfrm>
                  <a:off x="3697146" y="4313735"/>
                  <a:ext cx="102061" cy="54858"/>
                </p14:xfrm>
              </p:contentPart>
            </mc:Choice>
            <mc:Fallback xmlns="">
              <p:pic>
                <p:nvPicPr>
                  <p:cNvPr id="343" name="Ink 342">
                    <a:extLst>
                      <a:ext uri="{FF2B5EF4-FFF2-40B4-BE49-F238E27FC236}">
                        <a16:creationId xmlns:a16="http://schemas.microsoft.com/office/drawing/2014/main" id="{0E42DFF0-54E5-EA47-8EEA-C38B57553430}"/>
                      </a:ext>
                    </a:extLst>
                  </p:cNvPr>
                  <p:cNvPicPr/>
                  <p:nvPr/>
                </p:nvPicPr>
                <p:blipFill>
                  <a:blip r:embed="rId252"/>
                  <a:stretch>
                    <a:fillRect/>
                  </a:stretch>
                </p:blipFill>
                <p:spPr>
                  <a:xfrm>
                    <a:off x="3684568" y="4301103"/>
                    <a:ext cx="126858" cy="801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3">
                <p14:nvContentPartPr>
                  <p14:cNvPr id="344" name="Ink 343">
                    <a:extLst>
                      <a:ext uri="{FF2B5EF4-FFF2-40B4-BE49-F238E27FC236}">
                        <a16:creationId xmlns:a16="http://schemas.microsoft.com/office/drawing/2014/main" id="{9BD6CC74-2697-0340-9E39-ADE23BEECC40}"/>
                      </a:ext>
                    </a:extLst>
                  </p14:cNvPr>
                  <p14:cNvContentPartPr/>
                  <p14:nvPr/>
                </p14:nvContentPartPr>
                <p14:xfrm>
                  <a:off x="3692043" y="4403357"/>
                  <a:ext cx="130766" cy="2233"/>
                </p14:xfrm>
              </p:contentPart>
            </mc:Choice>
            <mc:Fallback xmlns="">
              <p:pic>
                <p:nvPicPr>
                  <p:cNvPr id="344" name="Ink 343">
                    <a:extLst>
                      <a:ext uri="{FF2B5EF4-FFF2-40B4-BE49-F238E27FC236}">
                        <a16:creationId xmlns:a16="http://schemas.microsoft.com/office/drawing/2014/main" id="{9BD6CC74-2697-0340-9E39-ADE23BEECC40}"/>
                      </a:ext>
                    </a:extLst>
                  </p:cNvPr>
                  <p:cNvPicPr/>
                  <p:nvPr/>
                </p:nvPicPr>
                <p:blipFill>
                  <a:blip r:embed="rId254"/>
                  <a:stretch>
                    <a:fillRect/>
                  </a:stretch>
                </p:blipFill>
                <p:spPr>
                  <a:xfrm>
                    <a:off x="3679435" y="4390331"/>
                    <a:ext cx="155983" cy="2828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6AEE7EC6-9387-2C4D-A935-C1D4540EDE58}"/>
                </a:ext>
              </a:extLst>
            </p:cNvPr>
            <p:cNvGrpSpPr/>
            <p:nvPr/>
          </p:nvGrpSpPr>
          <p:grpSpPr>
            <a:xfrm>
              <a:off x="4018957" y="4001173"/>
              <a:ext cx="553043" cy="643622"/>
              <a:chOff x="4018957" y="4001173"/>
              <a:chExt cx="553043" cy="643622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5">
                <p14:nvContentPartPr>
                  <p14:cNvPr id="346" name="Ink 345">
                    <a:extLst>
                      <a:ext uri="{FF2B5EF4-FFF2-40B4-BE49-F238E27FC236}">
                        <a16:creationId xmlns:a16="http://schemas.microsoft.com/office/drawing/2014/main" id="{598C06AF-2310-C147-8D47-223DB052B33A}"/>
                      </a:ext>
                    </a:extLst>
                  </p14:cNvPr>
                  <p14:cNvContentPartPr/>
                  <p14:nvPr/>
                </p14:nvContentPartPr>
                <p14:xfrm>
                  <a:off x="4181617" y="4474162"/>
                  <a:ext cx="273651" cy="170633"/>
                </p14:xfrm>
              </p:contentPart>
            </mc:Choice>
            <mc:Fallback xmlns="">
              <p:pic>
                <p:nvPicPr>
                  <p:cNvPr id="346" name="Ink 345">
                    <a:extLst>
                      <a:ext uri="{FF2B5EF4-FFF2-40B4-BE49-F238E27FC236}">
                        <a16:creationId xmlns:a16="http://schemas.microsoft.com/office/drawing/2014/main" id="{598C06AF-2310-C147-8D47-223DB052B33A}"/>
                      </a:ext>
                    </a:extLst>
                  </p:cNvPr>
                  <p:cNvPicPr/>
                  <p:nvPr/>
                </p:nvPicPr>
                <p:blipFill>
                  <a:blip r:embed="rId256"/>
                  <a:stretch>
                    <a:fillRect/>
                  </a:stretch>
                </p:blipFill>
                <p:spPr>
                  <a:xfrm>
                    <a:off x="4169031" y="4461923"/>
                    <a:ext cx="298463" cy="1958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7">
                <p14:nvContentPartPr>
                  <p14:cNvPr id="347" name="Ink 346">
                    <a:extLst>
                      <a:ext uri="{FF2B5EF4-FFF2-40B4-BE49-F238E27FC236}">
                        <a16:creationId xmlns:a16="http://schemas.microsoft.com/office/drawing/2014/main" id="{A4D91C01-209E-5B46-9479-F6419F74130E}"/>
                      </a:ext>
                    </a:extLst>
                  </p14:cNvPr>
                  <p14:cNvContentPartPr/>
                  <p14:nvPr/>
                </p14:nvContentPartPr>
                <p14:xfrm>
                  <a:off x="4018957" y="4344991"/>
                  <a:ext cx="553043" cy="80054"/>
                </p14:xfrm>
              </p:contentPart>
            </mc:Choice>
            <mc:Fallback xmlns="">
              <p:pic>
                <p:nvPicPr>
                  <p:cNvPr id="347" name="Ink 346">
                    <a:extLst>
                      <a:ext uri="{FF2B5EF4-FFF2-40B4-BE49-F238E27FC236}">
                        <a16:creationId xmlns:a16="http://schemas.microsoft.com/office/drawing/2014/main" id="{A4D91C01-209E-5B46-9479-F6419F74130E}"/>
                      </a:ext>
                    </a:extLst>
                  </p:cNvPr>
                  <p:cNvPicPr/>
                  <p:nvPr/>
                </p:nvPicPr>
                <p:blipFill>
                  <a:blip r:embed="rId258"/>
                  <a:stretch>
                    <a:fillRect/>
                  </a:stretch>
                </p:blipFill>
                <p:spPr>
                  <a:xfrm>
                    <a:off x="4006363" y="4332426"/>
                    <a:ext cx="577871" cy="1048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9">
                <p14:nvContentPartPr>
                  <p14:cNvPr id="349" name="Ink 348">
                    <a:extLst>
                      <a:ext uri="{FF2B5EF4-FFF2-40B4-BE49-F238E27FC236}">
                        <a16:creationId xmlns:a16="http://schemas.microsoft.com/office/drawing/2014/main" id="{8C49833E-2AE8-C045-9749-F43E970476DE}"/>
                      </a:ext>
                    </a:extLst>
                  </p14:cNvPr>
                  <p14:cNvContentPartPr/>
                  <p14:nvPr/>
                </p14:nvContentPartPr>
                <p14:xfrm>
                  <a:off x="4164075" y="4009465"/>
                  <a:ext cx="11163" cy="265040"/>
                </p14:xfrm>
              </p:contentPart>
            </mc:Choice>
            <mc:Fallback xmlns="">
              <p:pic>
                <p:nvPicPr>
                  <p:cNvPr id="349" name="Ink 348">
                    <a:extLst>
                      <a:ext uri="{FF2B5EF4-FFF2-40B4-BE49-F238E27FC236}">
                        <a16:creationId xmlns:a16="http://schemas.microsoft.com/office/drawing/2014/main" id="{8C49833E-2AE8-C045-9749-F43E970476DE}"/>
                      </a:ext>
                    </a:extLst>
                  </p:cNvPr>
                  <p:cNvPicPr/>
                  <p:nvPr/>
                </p:nvPicPr>
                <p:blipFill>
                  <a:blip r:embed="rId260"/>
                  <a:stretch>
                    <a:fillRect/>
                  </a:stretch>
                </p:blipFill>
                <p:spPr>
                  <a:xfrm>
                    <a:off x="4151472" y="3996878"/>
                    <a:ext cx="36010" cy="2898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1">
                <p14:nvContentPartPr>
                  <p14:cNvPr id="350" name="Ink 349">
                    <a:extLst>
                      <a:ext uri="{FF2B5EF4-FFF2-40B4-BE49-F238E27FC236}">
                        <a16:creationId xmlns:a16="http://schemas.microsoft.com/office/drawing/2014/main" id="{96BE906F-5581-7A48-86F4-9996E5B231EA}"/>
                      </a:ext>
                    </a:extLst>
                  </p14:cNvPr>
                  <p14:cNvContentPartPr/>
                  <p14:nvPr/>
                </p14:nvContentPartPr>
                <p14:xfrm>
                  <a:off x="4153231" y="4001173"/>
                  <a:ext cx="130766" cy="32532"/>
                </p14:xfrm>
              </p:contentPart>
            </mc:Choice>
            <mc:Fallback xmlns="">
              <p:pic>
                <p:nvPicPr>
                  <p:cNvPr id="350" name="Ink 349">
                    <a:extLst>
                      <a:ext uri="{FF2B5EF4-FFF2-40B4-BE49-F238E27FC236}">
                        <a16:creationId xmlns:a16="http://schemas.microsoft.com/office/drawing/2014/main" id="{96BE906F-5581-7A48-86F4-9996E5B231EA}"/>
                      </a:ext>
                    </a:extLst>
                  </p:cNvPr>
                  <p:cNvPicPr/>
                  <p:nvPr/>
                </p:nvPicPr>
                <p:blipFill>
                  <a:blip r:embed="rId262"/>
                  <a:stretch>
                    <a:fillRect/>
                  </a:stretch>
                </p:blipFill>
                <p:spPr>
                  <a:xfrm>
                    <a:off x="4140623" y="3988883"/>
                    <a:ext cx="155983" cy="578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3">
                <p14:nvContentPartPr>
                  <p14:cNvPr id="351" name="Ink 350">
                    <a:extLst>
                      <a:ext uri="{FF2B5EF4-FFF2-40B4-BE49-F238E27FC236}">
                        <a16:creationId xmlns:a16="http://schemas.microsoft.com/office/drawing/2014/main" id="{54C87E88-FBEB-1F44-844A-BE2D597EDCFD}"/>
                      </a:ext>
                    </a:extLst>
                  </p14:cNvPr>
                  <p14:cNvContentPartPr/>
                  <p14:nvPr/>
                </p14:nvContentPartPr>
                <p14:xfrm>
                  <a:off x="4148128" y="4113121"/>
                  <a:ext cx="132041" cy="5103"/>
                </p14:xfrm>
              </p:contentPart>
            </mc:Choice>
            <mc:Fallback xmlns="">
              <p:pic>
                <p:nvPicPr>
                  <p:cNvPr id="351" name="Ink 350">
                    <a:extLst>
                      <a:ext uri="{FF2B5EF4-FFF2-40B4-BE49-F238E27FC236}">
                        <a16:creationId xmlns:a16="http://schemas.microsoft.com/office/drawing/2014/main" id="{54C87E88-FBEB-1F44-844A-BE2D597EDCFD}"/>
                      </a:ext>
                    </a:extLst>
                  </p:cNvPr>
                  <p:cNvPicPr/>
                  <p:nvPr/>
                </p:nvPicPr>
                <p:blipFill>
                  <a:blip r:embed="rId264"/>
                  <a:stretch>
                    <a:fillRect/>
                  </a:stretch>
                </p:blipFill>
                <p:spPr>
                  <a:xfrm>
                    <a:off x="4135536" y="4101214"/>
                    <a:ext cx="157226" cy="285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5">
                <p14:nvContentPartPr>
                  <p14:cNvPr id="352" name="Ink 351">
                    <a:extLst>
                      <a:ext uri="{FF2B5EF4-FFF2-40B4-BE49-F238E27FC236}">
                        <a16:creationId xmlns:a16="http://schemas.microsoft.com/office/drawing/2014/main" id="{3D5F96A8-A6EF-9B45-B71F-692B8B81954C}"/>
                      </a:ext>
                    </a:extLst>
                  </p14:cNvPr>
                  <p14:cNvContentPartPr/>
                  <p14:nvPr/>
                </p14:nvContentPartPr>
                <p14:xfrm>
                  <a:off x="4271239" y="4156178"/>
                  <a:ext cx="127895" cy="108440"/>
                </p14:xfrm>
              </p:contentPart>
            </mc:Choice>
            <mc:Fallback xmlns="">
              <p:pic>
                <p:nvPicPr>
                  <p:cNvPr id="352" name="Ink 351">
                    <a:extLst>
                      <a:ext uri="{FF2B5EF4-FFF2-40B4-BE49-F238E27FC236}">
                        <a16:creationId xmlns:a16="http://schemas.microsoft.com/office/drawing/2014/main" id="{3D5F96A8-A6EF-9B45-B71F-692B8B81954C}"/>
                      </a:ext>
                    </a:extLst>
                  </p:cNvPr>
                  <p:cNvPicPr/>
                  <p:nvPr/>
                </p:nvPicPr>
                <p:blipFill>
                  <a:blip r:embed="rId266"/>
                  <a:stretch>
                    <a:fillRect/>
                  </a:stretch>
                </p:blipFill>
                <p:spPr>
                  <a:xfrm>
                    <a:off x="4258630" y="4143569"/>
                    <a:ext cx="153114" cy="13365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1876020-AB77-E247-96FC-EEEB1859D86B}"/>
                    </a:ext>
                  </a:extLst>
                </p14:cNvPr>
                <p14:cNvContentPartPr/>
                <p14:nvPr/>
              </p14:nvContentPartPr>
              <p14:xfrm>
                <a:off x="2308159" y="4613539"/>
                <a:ext cx="173504" cy="254196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1876020-AB77-E247-96FC-EEEB1859D86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295560" y="4600955"/>
                  <a:ext cx="198702" cy="2790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D014A5CD-16E8-1C4B-8EA8-CD1E684ACC68}"/>
              </a:ext>
            </a:extLst>
          </p:cNvPr>
          <p:cNvGrpSpPr/>
          <p:nvPr/>
        </p:nvGrpSpPr>
        <p:grpSpPr>
          <a:xfrm>
            <a:off x="286944" y="5004194"/>
            <a:ext cx="4096433" cy="644588"/>
            <a:chOff x="335070" y="5114354"/>
            <a:chExt cx="4096433" cy="644588"/>
          </a:xfrm>
        </p:grpSpPr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2B42E81C-D898-9B4C-8047-0E7DF1D45FB3}"/>
                </a:ext>
              </a:extLst>
            </p:cNvPr>
            <p:cNvGrpSpPr/>
            <p:nvPr/>
          </p:nvGrpSpPr>
          <p:grpSpPr>
            <a:xfrm>
              <a:off x="335070" y="5152780"/>
              <a:ext cx="749581" cy="448603"/>
              <a:chOff x="601598" y="5314813"/>
              <a:chExt cx="848160" cy="507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9">
                <p14:nvContentPartPr>
                  <p14:cNvPr id="355" name="Ink 354">
                    <a:extLst>
                      <a:ext uri="{FF2B5EF4-FFF2-40B4-BE49-F238E27FC236}">
                        <a16:creationId xmlns:a16="http://schemas.microsoft.com/office/drawing/2014/main" id="{4E56E316-4C8F-6D4E-A26D-B3B4AF5ED8D4}"/>
                      </a:ext>
                    </a:extLst>
                  </p14:cNvPr>
                  <p14:cNvContentPartPr/>
                  <p14:nvPr/>
                </p14:nvContentPartPr>
                <p14:xfrm>
                  <a:off x="601598" y="5314813"/>
                  <a:ext cx="285840" cy="448560"/>
                </p14:xfrm>
              </p:contentPart>
            </mc:Choice>
            <mc:Fallback xmlns="">
              <p:pic>
                <p:nvPicPr>
                  <p:cNvPr id="355" name="Ink 354">
                    <a:extLst>
                      <a:ext uri="{FF2B5EF4-FFF2-40B4-BE49-F238E27FC236}">
                        <a16:creationId xmlns:a16="http://schemas.microsoft.com/office/drawing/2014/main" id="{4E56E316-4C8F-6D4E-A26D-B3B4AF5ED8D4}"/>
                      </a:ext>
                    </a:extLst>
                  </p:cNvPr>
                  <p:cNvPicPr/>
                  <p:nvPr/>
                </p:nvPicPr>
                <p:blipFill>
                  <a:blip r:embed="rId270"/>
                  <a:stretch>
                    <a:fillRect/>
                  </a:stretch>
                </p:blipFill>
                <p:spPr>
                  <a:xfrm>
                    <a:off x="587347" y="5300567"/>
                    <a:ext cx="314343" cy="4766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1">
                <p14:nvContentPartPr>
                  <p14:cNvPr id="356" name="Ink 355">
                    <a:extLst>
                      <a:ext uri="{FF2B5EF4-FFF2-40B4-BE49-F238E27FC236}">
                        <a16:creationId xmlns:a16="http://schemas.microsoft.com/office/drawing/2014/main" id="{291A37A2-2076-F146-9223-A64B94721DFF}"/>
                      </a:ext>
                    </a:extLst>
                  </p14:cNvPr>
                  <p14:cNvContentPartPr/>
                  <p14:nvPr/>
                </p14:nvContentPartPr>
                <p14:xfrm>
                  <a:off x="903638" y="5445493"/>
                  <a:ext cx="125640" cy="376920"/>
                </p14:xfrm>
              </p:contentPart>
            </mc:Choice>
            <mc:Fallback xmlns="">
              <p:pic>
                <p:nvPicPr>
                  <p:cNvPr id="356" name="Ink 355">
                    <a:extLst>
                      <a:ext uri="{FF2B5EF4-FFF2-40B4-BE49-F238E27FC236}">
                        <a16:creationId xmlns:a16="http://schemas.microsoft.com/office/drawing/2014/main" id="{291A37A2-2076-F146-9223-A64B94721DFF}"/>
                      </a:ext>
                    </a:extLst>
                  </p:cNvPr>
                  <p:cNvPicPr/>
                  <p:nvPr/>
                </p:nvPicPr>
                <p:blipFill>
                  <a:blip r:embed="rId272"/>
                  <a:stretch>
                    <a:fillRect/>
                  </a:stretch>
                </p:blipFill>
                <p:spPr>
                  <a:xfrm>
                    <a:off x="889361" y="5431231"/>
                    <a:ext cx="154195" cy="4054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3">
                <p14:nvContentPartPr>
                  <p14:cNvPr id="357" name="Ink 356">
                    <a:extLst>
                      <a:ext uri="{FF2B5EF4-FFF2-40B4-BE49-F238E27FC236}">
                        <a16:creationId xmlns:a16="http://schemas.microsoft.com/office/drawing/2014/main" id="{A2158832-A959-B54C-96A6-620B5A49F2CD}"/>
                      </a:ext>
                    </a:extLst>
                  </p14:cNvPr>
                  <p14:cNvContentPartPr/>
                  <p14:nvPr/>
                </p14:nvContentPartPr>
                <p14:xfrm>
                  <a:off x="1122518" y="5682733"/>
                  <a:ext cx="7920" cy="91440"/>
                </p14:xfrm>
              </p:contentPart>
            </mc:Choice>
            <mc:Fallback xmlns="">
              <p:pic>
                <p:nvPicPr>
                  <p:cNvPr id="357" name="Ink 356">
                    <a:extLst>
                      <a:ext uri="{FF2B5EF4-FFF2-40B4-BE49-F238E27FC236}">
                        <a16:creationId xmlns:a16="http://schemas.microsoft.com/office/drawing/2014/main" id="{A2158832-A959-B54C-96A6-620B5A49F2CD}"/>
                      </a:ext>
                    </a:extLst>
                  </p:cNvPr>
                  <p:cNvPicPr/>
                  <p:nvPr/>
                </p:nvPicPr>
                <p:blipFill>
                  <a:blip r:embed="rId274"/>
                  <a:stretch>
                    <a:fillRect/>
                  </a:stretch>
                </p:blipFill>
                <p:spPr>
                  <a:xfrm>
                    <a:off x="1108658" y="5668509"/>
                    <a:ext cx="35244" cy="1194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5">
                <p14:nvContentPartPr>
                  <p14:cNvPr id="358" name="Ink 357">
                    <a:extLst>
                      <a:ext uri="{FF2B5EF4-FFF2-40B4-BE49-F238E27FC236}">
                        <a16:creationId xmlns:a16="http://schemas.microsoft.com/office/drawing/2014/main" id="{423108B9-43BC-604E-BADC-304C0D3CFBC1}"/>
                      </a:ext>
                    </a:extLst>
                  </p14:cNvPr>
                  <p14:cNvContentPartPr/>
                  <p14:nvPr/>
                </p14:nvContentPartPr>
                <p14:xfrm>
                  <a:off x="1137638" y="5533333"/>
                  <a:ext cx="2520" cy="33120"/>
                </p14:xfrm>
              </p:contentPart>
            </mc:Choice>
            <mc:Fallback xmlns="">
              <p:pic>
                <p:nvPicPr>
                  <p:cNvPr id="358" name="Ink 357">
                    <a:extLst>
                      <a:ext uri="{FF2B5EF4-FFF2-40B4-BE49-F238E27FC236}">
                        <a16:creationId xmlns:a16="http://schemas.microsoft.com/office/drawing/2014/main" id="{423108B9-43BC-604E-BADC-304C0D3CFBC1}"/>
                      </a:ext>
                    </a:extLst>
                  </p:cNvPr>
                  <p:cNvPicPr/>
                  <p:nvPr/>
                </p:nvPicPr>
                <p:blipFill>
                  <a:blip r:embed="rId276"/>
                  <a:stretch>
                    <a:fillRect/>
                  </a:stretch>
                </p:blipFill>
                <p:spPr>
                  <a:xfrm>
                    <a:off x="1122938" y="5519196"/>
                    <a:ext cx="31920" cy="609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7">
                <p14:nvContentPartPr>
                  <p14:cNvPr id="359" name="Ink 358">
                    <a:extLst>
                      <a:ext uri="{FF2B5EF4-FFF2-40B4-BE49-F238E27FC236}">
                        <a16:creationId xmlns:a16="http://schemas.microsoft.com/office/drawing/2014/main" id="{045BA9AB-3FF9-DC44-8EB0-AB5F0DE9795B}"/>
                      </a:ext>
                    </a:extLst>
                  </p14:cNvPr>
                  <p14:cNvContentPartPr/>
                  <p14:nvPr/>
                </p14:nvContentPartPr>
                <p14:xfrm>
                  <a:off x="1205678" y="5619013"/>
                  <a:ext cx="86040" cy="180360"/>
                </p14:xfrm>
              </p:contentPart>
            </mc:Choice>
            <mc:Fallback xmlns="">
              <p:pic>
                <p:nvPicPr>
                  <p:cNvPr id="359" name="Ink 358">
                    <a:extLst>
                      <a:ext uri="{FF2B5EF4-FFF2-40B4-BE49-F238E27FC236}">
                        <a16:creationId xmlns:a16="http://schemas.microsoft.com/office/drawing/2014/main" id="{045BA9AB-3FF9-DC44-8EB0-AB5F0DE9795B}"/>
                      </a:ext>
                    </a:extLst>
                  </p:cNvPr>
                  <p:cNvPicPr/>
                  <p:nvPr/>
                </p:nvPicPr>
                <p:blipFill>
                  <a:blip r:embed="rId278"/>
                  <a:stretch>
                    <a:fillRect/>
                  </a:stretch>
                </p:blipFill>
                <p:spPr>
                  <a:xfrm>
                    <a:off x="1191814" y="5604763"/>
                    <a:ext cx="114584" cy="2088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9">
                <p14:nvContentPartPr>
                  <p14:cNvPr id="360" name="Ink 359">
                    <a:extLst>
                      <a:ext uri="{FF2B5EF4-FFF2-40B4-BE49-F238E27FC236}">
                        <a16:creationId xmlns:a16="http://schemas.microsoft.com/office/drawing/2014/main" id="{270E1158-8B22-A849-A37C-C1C10A4D9BC9}"/>
                      </a:ext>
                    </a:extLst>
                  </p14:cNvPr>
                  <p14:cNvContentPartPr/>
                  <p14:nvPr/>
                </p14:nvContentPartPr>
                <p14:xfrm>
                  <a:off x="1355078" y="5612533"/>
                  <a:ext cx="94680" cy="201240"/>
                </p14:xfrm>
              </p:contentPart>
            </mc:Choice>
            <mc:Fallback xmlns="">
              <p:pic>
                <p:nvPicPr>
                  <p:cNvPr id="360" name="Ink 359">
                    <a:extLst>
                      <a:ext uri="{FF2B5EF4-FFF2-40B4-BE49-F238E27FC236}">
                        <a16:creationId xmlns:a16="http://schemas.microsoft.com/office/drawing/2014/main" id="{270E1158-8B22-A849-A37C-C1C10A4D9BC9}"/>
                      </a:ext>
                    </a:extLst>
                  </p:cNvPr>
                  <p:cNvPicPr/>
                  <p:nvPr/>
                </p:nvPicPr>
                <p:blipFill>
                  <a:blip r:embed="rId280"/>
                  <a:stretch>
                    <a:fillRect/>
                  </a:stretch>
                </p:blipFill>
                <p:spPr>
                  <a:xfrm>
                    <a:off x="1341262" y="5598275"/>
                    <a:ext cx="122718" cy="22975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492549DB-EF67-5B47-AD38-482A40ED340D}"/>
                </a:ext>
              </a:extLst>
            </p:cNvPr>
            <p:cNvGrpSpPr/>
            <p:nvPr/>
          </p:nvGrpSpPr>
          <p:grpSpPr>
            <a:xfrm>
              <a:off x="1248807" y="5369045"/>
              <a:ext cx="146034" cy="75085"/>
              <a:chOff x="1630838" y="5521453"/>
              <a:chExt cx="165240" cy="84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1">
                <p14:nvContentPartPr>
                  <p14:cNvPr id="362" name="Ink 361">
                    <a:extLst>
                      <a:ext uri="{FF2B5EF4-FFF2-40B4-BE49-F238E27FC236}">
                        <a16:creationId xmlns:a16="http://schemas.microsoft.com/office/drawing/2014/main" id="{8134FDA9-631E-9A4B-B0A0-EDA5D2378566}"/>
                      </a:ext>
                    </a:extLst>
                  </p14:cNvPr>
                  <p14:cNvContentPartPr/>
                  <p14:nvPr/>
                </p14:nvContentPartPr>
                <p14:xfrm>
                  <a:off x="1630838" y="5521453"/>
                  <a:ext cx="165240" cy="10080"/>
                </p14:xfrm>
              </p:contentPart>
            </mc:Choice>
            <mc:Fallback xmlns="">
              <p:pic>
                <p:nvPicPr>
                  <p:cNvPr id="362" name="Ink 361">
                    <a:extLst>
                      <a:ext uri="{FF2B5EF4-FFF2-40B4-BE49-F238E27FC236}">
                        <a16:creationId xmlns:a16="http://schemas.microsoft.com/office/drawing/2014/main" id="{8134FDA9-631E-9A4B-B0A0-EDA5D2378566}"/>
                      </a:ext>
                    </a:extLst>
                  </p:cNvPr>
                  <p:cNvPicPr/>
                  <p:nvPr/>
                </p:nvPicPr>
                <p:blipFill>
                  <a:blip r:embed="rId282"/>
                  <a:stretch>
                    <a:fillRect/>
                  </a:stretch>
                </p:blipFill>
                <p:spPr>
                  <a:xfrm>
                    <a:off x="1616593" y="5507341"/>
                    <a:ext cx="193323" cy="383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3">
                <p14:nvContentPartPr>
                  <p14:cNvPr id="363" name="Ink 362">
                    <a:extLst>
                      <a:ext uri="{FF2B5EF4-FFF2-40B4-BE49-F238E27FC236}">
                        <a16:creationId xmlns:a16="http://schemas.microsoft.com/office/drawing/2014/main" id="{8E524EBA-1CD0-3B42-83D9-4BEDCDE1CD34}"/>
                      </a:ext>
                    </a:extLst>
                  </p14:cNvPr>
                  <p14:cNvContentPartPr/>
                  <p14:nvPr/>
                </p14:nvContentPartPr>
                <p14:xfrm>
                  <a:off x="1641998" y="5581933"/>
                  <a:ext cx="125640" cy="24480"/>
                </p14:xfrm>
              </p:contentPart>
            </mc:Choice>
            <mc:Fallback xmlns="">
              <p:pic>
                <p:nvPicPr>
                  <p:cNvPr id="363" name="Ink 362">
                    <a:extLst>
                      <a:ext uri="{FF2B5EF4-FFF2-40B4-BE49-F238E27FC236}">
                        <a16:creationId xmlns:a16="http://schemas.microsoft.com/office/drawing/2014/main" id="{8E524EBA-1CD0-3B42-83D9-4BEDCDE1CD34}"/>
                      </a:ext>
                    </a:extLst>
                  </p:cNvPr>
                  <p:cNvPicPr/>
                  <p:nvPr/>
                </p:nvPicPr>
                <p:blipFill>
                  <a:blip r:embed="rId284"/>
                  <a:stretch>
                    <a:fillRect/>
                  </a:stretch>
                </p:blipFill>
                <p:spPr>
                  <a:xfrm>
                    <a:off x="1627721" y="5567653"/>
                    <a:ext cx="154195" cy="53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0ACE93C5-C7AC-AC4B-A362-A5086047A120}"/>
                </a:ext>
              </a:extLst>
            </p:cNvPr>
            <p:cNvGrpSpPr/>
            <p:nvPr/>
          </p:nvGrpSpPr>
          <p:grpSpPr>
            <a:xfrm>
              <a:off x="1579853" y="5114354"/>
              <a:ext cx="2851650" cy="644588"/>
              <a:chOff x="1986878" y="5287453"/>
              <a:chExt cx="3226680" cy="729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5">
                <p14:nvContentPartPr>
                  <p14:cNvPr id="381" name="Ink 380">
                    <a:extLst>
                      <a:ext uri="{FF2B5EF4-FFF2-40B4-BE49-F238E27FC236}">
                        <a16:creationId xmlns:a16="http://schemas.microsoft.com/office/drawing/2014/main" id="{3C5DF70D-9665-1749-80A0-B72F3A6F7F56}"/>
                      </a:ext>
                    </a:extLst>
                  </p14:cNvPr>
                  <p14:cNvContentPartPr/>
                  <p14:nvPr/>
                </p14:nvContentPartPr>
                <p14:xfrm>
                  <a:off x="2136278" y="5287453"/>
                  <a:ext cx="24480" cy="180360"/>
                </p14:xfrm>
              </p:contentPart>
            </mc:Choice>
            <mc:Fallback xmlns="">
              <p:pic>
                <p:nvPicPr>
                  <p:cNvPr id="381" name="Ink 380">
                    <a:extLst>
                      <a:ext uri="{FF2B5EF4-FFF2-40B4-BE49-F238E27FC236}">
                        <a16:creationId xmlns:a16="http://schemas.microsoft.com/office/drawing/2014/main" id="{3C5DF70D-9665-1749-80A0-B72F3A6F7F56}"/>
                      </a:ext>
                    </a:extLst>
                  </p:cNvPr>
                  <p:cNvPicPr/>
                  <p:nvPr/>
                </p:nvPicPr>
                <p:blipFill>
                  <a:blip r:embed="rId286"/>
                  <a:stretch>
                    <a:fillRect/>
                  </a:stretch>
                </p:blipFill>
                <p:spPr>
                  <a:xfrm>
                    <a:off x="2121998" y="5273203"/>
                    <a:ext cx="53040" cy="2088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7">
                <p14:nvContentPartPr>
                  <p14:cNvPr id="382" name="Ink 381">
                    <a:extLst>
                      <a:ext uri="{FF2B5EF4-FFF2-40B4-BE49-F238E27FC236}">
                        <a16:creationId xmlns:a16="http://schemas.microsoft.com/office/drawing/2014/main" id="{258A21D2-25BA-EC4B-95B8-96BCF7EE48E4}"/>
                      </a:ext>
                    </a:extLst>
                  </p14:cNvPr>
                  <p14:cNvContentPartPr/>
                  <p14:nvPr/>
                </p14:nvContentPartPr>
                <p14:xfrm>
                  <a:off x="1986878" y="5587333"/>
                  <a:ext cx="288000" cy="21240"/>
                </p14:xfrm>
              </p:contentPart>
            </mc:Choice>
            <mc:Fallback xmlns="">
              <p:pic>
                <p:nvPicPr>
                  <p:cNvPr id="382" name="Ink 381">
                    <a:extLst>
                      <a:ext uri="{FF2B5EF4-FFF2-40B4-BE49-F238E27FC236}">
                        <a16:creationId xmlns:a16="http://schemas.microsoft.com/office/drawing/2014/main" id="{258A21D2-25BA-EC4B-95B8-96BCF7EE48E4}"/>
                      </a:ext>
                    </a:extLst>
                  </p:cNvPr>
                  <p:cNvPicPr/>
                  <p:nvPr/>
                </p:nvPicPr>
                <p:blipFill>
                  <a:blip r:embed="rId288"/>
                  <a:stretch>
                    <a:fillRect/>
                  </a:stretch>
                </p:blipFill>
                <p:spPr>
                  <a:xfrm>
                    <a:off x="1972641" y="5573037"/>
                    <a:ext cx="316068" cy="498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9">
                <p14:nvContentPartPr>
                  <p14:cNvPr id="383" name="Ink 382">
                    <a:extLst>
                      <a:ext uri="{FF2B5EF4-FFF2-40B4-BE49-F238E27FC236}">
                        <a16:creationId xmlns:a16="http://schemas.microsoft.com/office/drawing/2014/main" id="{8E039A28-FB90-0842-B833-A9241252EC72}"/>
                      </a:ext>
                    </a:extLst>
                  </p14:cNvPr>
                  <p14:cNvContentPartPr/>
                  <p14:nvPr/>
                </p14:nvContentPartPr>
                <p14:xfrm>
                  <a:off x="1996958" y="5651053"/>
                  <a:ext cx="267120" cy="160920"/>
                </p14:xfrm>
              </p:contentPart>
            </mc:Choice>
            <mc:Fallback xmlns="">
              <p:pic>
                <p:nvPicPr>
                  <p:cNvPr id="383" name="Ink 382">
                    <a:extLst>
                      <a:ext uri="{FF2B5EF4-FFF2-40B4-BE49-F238E27FC236}">
                        <a16:creationId xmlns:a16="http://schemas.microsoft.com/office/drawing/2014/main" id="{8E039A28-FB90-0842-B833-A9241252EC72}"/>
                      </a:ext>
                    </a:extLst>
                  </p:cNvPr>
                  <p:cNvPicPr/>
                  <p:nvPr/>
                </p:nvPicPr>
                <p:blipFill>
                  <a:blip r:embed="rId290"/>
                  <a:stretch>
                    <a:fillRect/>
                  </a:stretch>
                </p:blipFill>
                <p:spPr>
                  <a:xfrm>
                    <a:off x="1982706" y="5636794"/>
                    <a:ext cx="295624" cy="1890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1">
                <p14:nvContentPartPr>
                  <p14:cNvPr id="384" name="Ink 383">
                    <a:extLst>
                      <a:ext uri="{FF2B5EF4-FFF2-40B4-BE49-F238E27FC236}">
                        <a16:creationId xmlns:a16="http://schemas.microsoft.com/office/drawing/2014/main" id="{252DB74C-39DE-7B45-A791-A5AB6130AFB6}"/>
                      </a:ext>
                    </a:extLst>
                  </p14:cNvPr>
                  <p14:cNvContentPartPr/>
                  <p14:nvPr/>
                </p14:nvContentPartPr>
                <p14:xfrm>
                  <a:off x="2150678" y="5680573"/>
                  <a:ext cx="7920" cy="283680"/>
                </p14:xfrm>
              </p:contentPart>
            </mc:Choice>
            <mc:Fallback xmlns="">
              <p:pic>
                <p:nvPicPr>
                  <p:cNvPr id="384" name="Ink 383">
                    <a:extLst>
                      <a:ext uri="{FF2B5EF4-FFF2-40B4-BE49-F238E27FC236}">
                        <a16:creationId xmlns:a16="http://schemas.microsoft.com/office/drawing/2014/main" id="{252DB74C-39DE-7B45-A791-A5AB6130AFB6}"/>
                      </a:ext>
                    </a:extLst>
                  </p:cNvPr>
                  <p:cNvPicPr/>
                  <p:nvPr/>
                </p:nvPicPr>
                <p:blipFill>
                  <a:blip r:embed="rId292"/>
                  <a:stretch>
                    <a:fillRect/>
                  </a:stretch>
                </p:blipFill>
                <p:spPr>
                  <a:xfrm>
                    <a:off x="2136818" y="5666328"/>
                    <a:ext cx="35244" cy="3117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3">
                <p14:nvContentPartPr>
                  <p14:cNvPr id="385" name="Ink 384">
                    <a:extLst>
                      <a:ext uri="{FF2B5EF4-FFF2-40B4-BE49-F238E27FC236}">
                        <a16:creationId xmlns:a16="http://schemas.microsoft.com/office/drawing/2014/main" id="{D3DF55EB-E1CC-2445-B2D8-49E959DF7101}"/>
                      </a:ext>
                    </a:extLst>
                  </p14:cNvPr>
                  <p14:cNvContentPartPr/>
                  <p14:nvPr/>
                </p14:nvContentPartPr>
                <p14:xfrm>
                  <a:off x="2350478" y="5484013"/>
                  <a:ext cx="165240" cy="288000"/>
                </p14:xfrm>
              </p:contentPart>
            </mc:Choice>
            <mc:Fallback xmlns="">
              <p:pic>
                <p:nvPicPr>
                  <p:cNvPr id="385" name="Ink 384">
                    <a:extLst>
                      <a:ext uri="{FF2B5EF4-FFF2-40B4-BE49-F238E27FC236}">
                        <a16:creationId xmlns:a16="http://schemas.microsoft.com/office/drawing/2014/main" id="{D3DF55EB-E1CC-2445-B2D8-49E959DF7101}"/>
                      </a:ext>
                    </a:extLst>
                  </p:cNvPr>
                  <p:cNvPicPr/>
                  <p:nvPr/>
                </p:nvPicPr>
                <p:blipFill>
                  <a:blip r:embed="rId294"/>
                  <a:stretch>
                    <a:fillRect/>
                  </a:stretch>
                </p:blipFill>
                <p:spPr>
                  <a:xfrm>
                    <a:off x="2336198" y="5469776"/>
                    <a:ext cx="193800" cy="3160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5">
                <p14:nvContentPartPr>
                  <p14:cNvPr id="386" name="Ink 385">
                    <a:extLst>
                      <a:ext uri="{FF2B5EF4-FFF2-40B4-BE49-F238E27FC236}">
                        <a16:creationId xmlns:a16="http://schemas.microsoft.com/office/drawing/2014/main" id="{719605E2-F94B-0141-BF73-3ACC4D0385D9}"/>
                      </a:ext>
                    </a:extLst>
                  </p14:cNvPr>
                  <p14:cNvContentPartPr/>
                  <p14:nvPr/>
                </p14:nvContentPartPr>
                <p14:xfrm>
                  <a:off x="2575838" y="5539093"/>
                  <a:ext cx="79560" cy="308880"/>
                </p14:xfrm>
              </p:contentPart>
            </mc:Choice>
            <mc:Fallback xmlns="">
              <p:pic>
                <p:nvPicPr>
                  <p:cNvPr id="386" name="Ink 385">
                    <a:extLst>
                      <a:ext uri="{FF2B5EF4-FFF2-40B4-BE49-F238E27FC236}">
                        <a16:creationId xmlns:a16="http://schemas.microsoft.com/office/drawing/2014/main" id="{719605E2-F94B-0141-BF73-3ACC4D0385D9}"/>
                      </a:ext>
                    </a:extLst>
                  </p:cNvPr>
                  <p:cNvPicPr/>
                  <p:nvPr/>
                </p:nvPicPr>
                <p:blipFill>
                  <a:blip r:embed="rId296"/>
                  <a:stretch>
                    <a:fillRect/>
                  </a:stretch>
                </p:blipFill>
                <p:spPr>
                  <a:xfrm>
                    <a:off x="2561558" y="5524850"/>
                    <a:ext cx="108120" cy="33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7">
                <p14:nvContentPartPr>
                  <p14:cNvPr id="387" name="Ink 386">
                    <a:extLst>
                      <a:ext uri="{FF2B5EF4-FFF2-40B4-BE49-F238E27FC236}">
                        <a16:creationId xmlns:a16="http://schemas.microsoft.com/office/drawing/2014/main" id="{AD808FA9-43CC-4B46-8496-1EE6962EA272}"/>
                      </a:ext>
                    </a:extLst>
                  </p14:cNvPr>
                  <p14:cNvContentPartPr/>
                  <p14:nvPr/>
                </p14:nvContentPartPr>
                <p14:xfrm>
                  <a:off x="2721638" y="5706853"/>
                  <a:ext cx="360" cy="47520"/>
                </p14:xfrm>
              </p:contentPart>
            </mc:Choice>
            <mc:Fallback xmlns="">
              <p:pic>
                <p:nvPicPr>
                  <p:cNvPr id="387" name="Ink 386">
                    <a:extLst>
                      <a:ext uri="{FF2B5EF4-FFF2-40B4-BE49-F238E27FC236}">
                        <a16:creationId xmlns:a16="http://schemas.microsoft.com/office/drawing/2014/main" id="{AD808FA9-43CC-4B46-8496-1EE6962EA272}"/>
                      </a:ext>
                    </a:extLst>
                  </p:cNvPr>
                  <p:cNvPicPr/>
                  <p:nvPr/>
                </p:nvPicPr>
                <p:blipFill>
                  <a:blip r:embed="rId298"/>
                  <a:stretch>
                    <a:fillRect/>
                  </a:stretch>
                </p:blipFill>
                <p:spPr>
                  <a:xfrm>
                    <a:off x="2709398" y="5693044"/>
                    <a:ext cx="25560" cy="75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9">
                <p14:nvContentPartPr>
                  <p14:cNvPr id="388" name="Ink 387">
                    <a:extLst>
                      <a:ext uri="{FF2B5EF4-FFF2-40B4-BE49-F238E27FC236}">
                        <a16:creationId xmlns:a16="http://schemas.microsoft.com/office/drawing/2014/main" id="{D0C18E5E-2B91-0941-AEAB-70AF25E7AF0F}"/>
                      </a:ext>
                    </a:extLst>
                  </p14:cNvPr>
                  <p14:cNvContentPartPr/>
                  <p14:nvPr/>
                </p14:nvContentPartPr>
                <p14:xfrm>
                  <a:off x="2731718" y="5542333"/>
                  <a:ext cx="16920" cy="64080"/>
                </p14:xfrm>
              </p:contentPart>
            </mc:Choice>
            <mc:Fallback xmlns="">
              <p:pic>
                <p:nvPicPr>
                  <p:cNvPr id="388" name="Ink 387">
                    <a:extLst>
                      <a:ext uri="{FF2B5EF4-FFF2-40B4-BE49-F238E27FC236}">
                        <a16:creationId xmlns:a16="http://schemas.microsoft.com/office/drawing/2014/main" id="{D0C18E5E-2B91-0941-AEAB-70AF25E7AF0F}"/>
                      </a:ext>
                    </a:extLst>
                  </p:cNvPr>
                  <p:cNvPicPr/>
                  <p:nvPr/>
                </p:nvPicPr>
                <p:blipFill>
                  <a:blip r:embed="rId300"/>
                  <a:stretch>
                    <a:fillRect/>
                  </a:stretch>
                </p:blipFill>
                <p:spPr>
                  <a:xfrm>
                    <a:off x="2717274" y="5528048"/>
                    <a:ext cx="45808" cy="926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1">
                <p14:nvContentPartPr>
                  <p14:cNvPr id="389" name="Ink 388">
                    <a:extLst>
                      <a:ext uri="{FF2B5EF4-FFF2-40B4-BE49-F238E27FC236}">
                        <a16:creationId xmlns:a16="http://schemas.microsoft.com/office/drawing/2014/main" id="{A4B33E97-8976-9841-9336-D7BB6B6297C0}"/>
                      </a:ext>
                    </a:extLst>
                  </p14:cNvPr>
                  <p14:cNvContentPartPr/>
                  <p14:nvPr/>
                </p14:nvContentPartPr>
                <p14:xfrm>
                  <a:off x="2784278" y="5630173"/>
                  <a:ext cx="59760" cy="141120"/>
                </p14:xfrm>
              </p:contentPart>
            </mc:Choice>
            <mc:Fallback xmlns="">
              <p:pic>
                <p:nvPicPr>
                  <p:cNvPr id="389" name="Ink 388">
                    <a:extLst>
                      <a:ext uri="{FF2B5EF4-FFF2-40B4-BE49-F238E27FC236}">
                        <a16:creationId xmlns:a16="http://schemas.microsoft.com/office/drawing/2014/main" id="{A4B33E97-8976-9841-9336-D7BB6B6297C0}"/>
                      </a:ext>
                    </a:extLst>
                  </p:cNvPr>
                  <p:cNvPicPr/>
                  <p:nvPr/>
                </p:nvPicPr>
                <p:blipFill>
                  <a:blip r:embed="rId302"/>
                  <a:stretch>
                    <a:fillRect/>
                  </a:stretch>
                </p:blipFill>
                <p:spPr>
                  <a:xfrm>
                    <a:off x="2770456" y="5615898"/>
                    <a:ext cx="87811" cy="1696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3">
                <p14:nvContentPartPr>
                  <p14:cNvPr id="390" name="Ink 389">
                    <a:extLst>
                      <a:ext uri="{FF2B5EF4-FFF2-40B4-BE49-F238E27FC236}">
                        <a16:creationId xmlns:a16="http://schemas.microsoft.com/office/drawing/2014/main" id="{C02FC89E-87A0-3E45-A5D6-D2BC1D953706}"/>
                      </a:ext>
                    </a:extLst>
                  </p14:cNvPr>
                  <p14:cNvContentPartPr/>
                  <p14:nvPr/>
                </p14:nvContentPartPr>
                <p14:xfrm>
                  <a:off x="2865638" y="5632333"/>
                  <a:ext cx="133200" cy="166320"/>
                </p14:xfrm>
              </p:contentPart>
            </mc:Choice>
            <mc:Fallback xmlns="">
              <p:pic>
                <p:nvPicPr>
                  <p:cNvPr id="390" name="Ink 389">
                    <a:extLst>
                      <a:ext uri="{FF2B5EF4-FFF2-40B4-BE49-F238E27FC236}">
                        <a16:creationId xmlns:a16="http://schemas.microsoft.com/office/drawing/2014/main" id="{C02FC89E-87A0-3E45-A5D6-D2BC1D953706}"/>
                      </a:ext>
                    </a:extLst>
                  </p:cNvPr>
                  <p:cNvPicPr/>
                  <p:nvPr/>
                </p:nvPicPr>
                <p:blipFill>
                  <a:blip r:embed="rId304"/>
                  <a:stretch>
                    <a:fillRect/>
                  </a:stretch>
                </p:blipFill>
                <p:spPr>
                  <a:xfrm>
                    <a:off x="2851381" y="5618065"/>
                    <a:ext cx="161714" cy="1948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5">
                <p14:nvContentPartPr>
                  <p14:cNvPr id="391" name="Ink 390">
                    <a:extLst>
                      <a:ext uri="{FF2B5EF4-FFF2-40B4-BE49-F238E27FC236}">
                        <a16:creationId xmlns:a16="http://schemas.microsoft.com/office/drawing/2014/main" id="{4B0D6BE2-0725-4748-A55B-10693726F2E4}"/>
                      </a:ext>
                    </a:extLst>
                  </p14:cNvPr>
                  <p14:cNvContentPartPr/>
                  <p14:nvPr/>
                </p14:nvContentPartPr>
                <p14:xfrm>
                  <a:off x="3069038" y="5554213"/>
                  <a:ext cx="36720" cy="245160"/>
                </p14:xfrm>
              </p:contentPart>
            </mc:Choice>
            <mc:Fallback xmlns="">
              <p:pic>
                <p:nvPicPr>
                  <p:cNvPr id="391" name="Ink 390">
                    <a:extLst>
                      <a:ext uri="{FF2B5EF4-FFF2-40B4-BE49-F238E27FC236}">
                        <a16:creationId xmlns:a16="http://schemas.microsoft.com/office/drawing/2014/main" id="{4B0D6BE2-0725-4748-A55B-10693726F2E4}"/>
                      </a:ext>
                    </a:extLst>
                  </p:cNvPr>
                  <p:cNvPicPr/>
                  <p:nvPr/>
                </p:nvPicPr>
                <p:blipFill>
                  <a:blip r:embed="rId306"/>
                  <a:stretch>
                    <a:fillRect/>
                  </a:stretch>
                </p:blipFill>
                <p:spPr>
                  <a:xfrm>
                    <a:off x="3054758" y="5539960"/>
                    <a:ext cx="65280" cy="2736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7">
                <p14:nvContentPartPr>
                  <p14:cNvPr id="392" name="Ink 391">
                    <a:extLst>
                      <a:ext uri="{FF2B5EF4-FFF2-40B4-BE49-F238E27FC236}">
                        <a16:creationId xmlns:a16="http://schemas.microsoft.com/office/drawing/2014/main" id="{F5BF5372-3307-364E-B971-EB6E94D66603}"/>
                      </a:ext>
                    </a:extLst>
                  </p14:cNvPr>
                  <p14:cNvContentPartPr/>
                  <p14:nvPr/>
                </p14:nvContentPartPr>
                <p14:xfrm>
                  <a:off x="3026198" y="5795053"/>
                  <a:ext cx="194760" cy="18000"/>
                </p14:xfrm>
              </p:contentPart>
            </mc:Choice>
            <mc:Fallback xmlns="">
              <p:pic>
                <p:nvPicPr>
                  <p:cNvPr id="392" name="Ink 391">
                    <a:extLst>
                      <a:ext uri="{FF2B5EF4-FFF2-40B4-BE49-F238E27FC236}">
                        <a16:creationId xmlns:a16="http://schemas.microsoft.com/office/drawing/2014/main" id="{F5BF5372-3307-364E-B971-EB6E94D66603}"/>
                      </a:ext>
                    </a:extLst>
                  </p:cNvPr>
                  <p:cNvPicPr/>
                  <p:nvPr/>
                </p:nvPicPr>
                <p:blipFill>
                  <a:blip r:embed="rId308"/>
                  <a:stretch>
                    <a:fillRect/>
                  </a:stretch>
                </p:blipFill>
                <p:spPr>
                  <a:xfrm>
                    <a:off x="3011937" y="5780735"/>
                    <a:ext cx="223281" cy="46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9">
                <p14:nvContentPartPr>
                  <p14:cNvPr id="393" name="Ink 392">
                    <a:extLst>
                      <a:ext uri="{FF2B5EF4-FFF2-40B4-BE49-F238E27FC236}">
                        <a16:creationId xmlns:a16="http://schemas.microsoft.com/office/drawing/2014/main" id="{ACA1C305-1A4B-9847-B3E3-00F78A83E820}"/>
                      </a:ext>
                    </a:extLst>
                  </p14:cNvPr>
                  <p14:cNvContentPartPr/>
                  <p14:nvPr/>
                </p14:nvContentPartPr>
                <p14:xfrm>
                  <a:off x="3420398" y="5499493"/>
                  <a:ext cx="164160" cy="43200"/>
                </p14:xfrm>
              </p:contentPart>
            </mc:Choice>
            <mc:Fallback xmlns="">
              <p:pic>
                <p:nvPicPr>
                  <p:cNvPr id="393" name="Ink 392">
                    <a:extLst>
                      <a:ext uri="{FF2B5EF4-FFF2-40B4-BE49-F238E27FC236}">
                        <a16:creationId xmlns:a16="http://schemas.microsoft.com/office/drawing/2014/main" id="{ACA1C305-1A4B-9847-B3E3-00F78A83E820}"/>
                      </a:ext>
                    </a:extLst>
                  </p:cNvPr>
                  <p:cNvPicPr/>
                  <p:nvPr/>
                </p:nvPicPr>
                <p:blipFill>
                  <a:blip r:embed="rId310"/>
                  <a:stretch>
                    <a:fillRect/>
                  </a:stretch>
                </p:blipFill>
                <p:spPr>
                  <a:xfrm>
                    <a:off x="3406141" y="5485229"/>
                    <a:ext cx="192267" cy="717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1">
                <p14:nvContentPartPr>
                  <p14:cNvPr id="394" name="Ink 393">
                    <a:extLst>
                      <a:ext uri="{FF2B5EF4-FFF2-40B4-BE49-F238E27FC236}">
                        <a16:creationId xmlns:a16="http://schemas.microsoft.com/office/drawing/2014/main" id="{58A5AF91-C59A-4640-B7F0-C89669979636}"/>
                      </a:ext>
                    </a:extLst>
                  </p14:cNvPr>
                  <p14:cNvContentPartPr/>
                  <p14:nvPr/>
                </p14:nvContentPartPr>
                <p14:xfrm>
                  <a:off x="3480878" y="5466373"/>
                  <a:ext cx="6840" cy="247680"/>
                </p14:xfrm>
              </p:contentPart>
            </mc:Choice>
            <mc:Fallback xmlns="">
              <p:pic>
                <p:nvPicPr>
                  <p:cNvPr id="394" name="Ink 393">
                    <a:extLst>
                      <a:ext uri="{FF2B5EF4-FFF2-40B4-BE49-F238E27FC236}">
                        <a16:creationId xmlns:a16="http://schemas.microsoft.com/office/drawing/2014/main" id="{58A5AF91-C59A-4640-B7F0-C89669979636}"/>
                      </a:ext>
                    </a:extLst>
                  </p:cNvPr>
                  <p:cNvPicPr/>
                  <p:nvPr/>
                </p:nvPicPr>
                <p:blipFill>
                  <a:blip r:embed="rId312"/>
                  <a:stretch>
                    <a:fillRect/>
                  </a:stretch>
                </p:blipFill>
                <p:spPr>
                  <a:xfrm>
                    <a:off x="3466796" y="5452115"/>
                    <a:ext cx="35005" cy="2757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3">
                <p14:nvContentPartPr>
                  <p14:cNvPr id="397" name="Ink 396">
                    <a:extLst>
                      <a:ext uri="{FF2B5EF4-FFF2-40B4-BE49-F238E27FC236}">
                        <a16:creationId xmlns:a16="http://schemas.microsoft.com/office/drawing/2014/main" id="{F878650E-3460-1142-8A3E-4374EF97D6D7}"/>
                      </a:ext>
                    </a:extLst>
                  </p14:cNvPr>
                  <p14:cNvContentPartPr/>
                  <p14:nvPr/>
                </p14:nvContentPartPr>
                <p14:xfrm>
                  <a:off x="3918278" y="5287453"/>
                  <a:ext cx="25560" cy="269640"/>
                </p14:xfrm>
              </p:contentPart>
            </mc:Choice>
            <mc:Fallback xmlns="">
              <p:pic>
                <p:nvPicPr>
                  <p:cNvPr id="397" name="Ink 396">
                    <a:extLst>
                      <a:ext uri="{FF2B5EF4-FFF2-40B4-BE49-F238E27FC236}">
                        <a16:creationId xmlns:a16="http://schemas.microsoft.com/office/drawing/2014/main" id="{F878650E-3460-1142-8A3E-4374EF97D6D7}"/>
                      </a:ext>
                    </a:extLst>
                  </p:cNvPr>
                  <p:cNvPicPr/>
                  <p:nvPr/>
                </p:nvPicPr>
                <p:blipFill>
                  <a:blip r:embed="rId314"/>
                  <a:stretch>
                    <a:fillRect/>
                  </a:stretch>
                </p:blipFill>
                <p:spPr>
                  <a:xfrm>
                    <a:off x="3904078" y="5273197"/>
                    <a:ext cx="53960" cy="2977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5">
                <p14:nvContentPartPr>
                  <p14:cNvPr id="398" name="Ink 397">
                    <a:extLst>
                      <a:ext uri="{FF2B5EF4-FFF2-40B4-BE49-F238E27FC236}">
                        <a16:creationId xmlns:a16="http://schemas.microsoft.com/office/drawing/2014/main" id="{29BAF6A4-A884-3A4E-A175-18AFF6DB5231}"/>
                      </a:ext>
                    </a:extLst>
                  </p14:cNvPr>
                  <p14:cNvContentPartPr/>
                  <p14:nvPr/>
                </p14:nvContentPartPr>
                <p14:xfrm>
                  <a:off x="3765278" y="5614693"/>
                  <a:ext cx="391320" cy="18000"/>
                </p14:xfrm>
              </p:contentPart>
            </mc:Choice>
            <mc:Fallback xmlns="">
              <p:pic>
                <p:nvPicPr>
                  <p:cNvPr id="398" name="Ink 397">
                    <a:extLst>
                      <a:ext uri="{FF2B5EF4-FFF2-40B4-BE49-F238E27FC236}">
                        <a16:creationId xmlns:a16="http://schemas.microsoft.com/office/drawing/2014/main" id="{29BAF6A4-A884-3A4E-A175-18AFF6DB5231}"/>
                      </a:ext>
                    </a:extLst>
                  </p:cNvPr>
                  <p:cNvPicPr/>
                  <p:nvPr/>
                </p:nvPicPr>
                <p:blipFill>
                  <a:blip r:embed="rId316"/>
                  <a:stretch>
                    <a:fillRect/>
                  </a:stretch>
                </p:blipFill>
                <p:spPr>
                  <a:xfrm>
                    <a:off x="3751433" y="5600375"/>
                    <a:ext cx="419824" cy="46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7">
                <p14:nvContentPartPr>
                  <p14:cNvPr id="399" name="Ink 398">
                    <a:extLst>
                      <a:ext uri="{FF2B5EF4-FFF2-40B4-BE49-F238E27FC236}">
                        <a16:creationId xmlns:a16="http://schemas.microsoft.com/office/drawing/2014/main" id="{4210E9D8-76C5-B848-8247-880427BA15F1}"/>
                      </a:ext>
                    </a:extLst>
                  </p14:cNvPr>
                  <p14:cNvContentPartPr/>
                  <p14:nvPr/>
                </p14:nvContentPartPr>
                <p14:xfrm>
                  <a:off x="3842318" y="5734573"/>
                  <a:ext cx="294840" cy="160560"/>
                </p14:xfrm>
              </p:contentPart>
            </mc:Choice>
            <mc:Fallback xmlns="">
              <p:pic>
                <p:nvPicPr>
                  <p:cNvPr id="399" name="Ink 398">
                    <a:extLst>
                      <a:ext uri="{FF2B5EF4-FFF2-40B4-BE49-F238E27FC236}">
                        <a16:creationId xmlns:a16="http://schemas.microsoft.com/office/drawing/2014/main" id="{4210E9D8-76C5-B848-8247-880427BA15F1}"/>
                      </a:ext>
                    </a:extLst>
                  </p:cNvPr>
                  <p:cNvPicPr/>
                  <p:nvPr/>
                </p:nvPicPr>
                <p:blipFill>
                  <a:blip r:embed="rId318"/>
                  <a:stretch>
                    <a:fillRect/>
                  </a:stretch>
                </p:blipFill>
                <p:spPr>
                  <a:xfrm>
                    <a:off x="3828065" y="5720346"/>
                    <a:ext cx="322939" cy="188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9">
                <p14:nvContentPartPr>
                  <p14:cNvPr id="400" name="Ink 399">
                    <a:extLst>
                      <a:ext uri="{FF2B5EF4-FFF2-40B4-BE49-F238E27FC236}">
                        <a16:creationId xmlns:a16="http://schemas.microsoft.com/office/drawing/2014/main" id="{D5CFCDE3-3175-8340-8CB6-8DA8ACB0C581}"/>
                      </a:ext>
                    </a:extLst>
                  </p14:cNvPr>
                  <p14:cNvContentPartPr/>
                  <p14:nvPr/>
                </p14:nvContentPartPr>
                <p14:xfrm>
                  <a:off x="3984158" y="5775253"/>
                  <a:ext cx="16920" cy="241560"/>
                </p14:xfrm>
              </p:contentPart>
            </mc:Choice>
            <mc:Fallback xmlns="">
              <p:pic>
                <p:nvPicPr>
                  <p:cNvPr id="400" name="Ink 399">
                    <a:extLst>
                      <a:ext uri="{FF2B5EF4-FFF2-40B4-BE49-F238E27FC236}">
                        <a16:creationId xmlns:a16="http://schemas.microsoft.com/office/drawing/2014/main" id="{D5CFCDE3-3175-8340-8CB6-8DA8ACB0C581}"/>
                      </a:ext>
                    </a:extLst>
                  </p:cNvPr>
                  <p:cNvPicPr/>
                  <p:nvPr/>
                </p:nvPicPr>
                <p:blipFill>
                  <a:blip r:embed="rId320"/>
                  <a:stretch>
                    <a:fillRect/>
                  </a:stretch>
                </p:blipFill>
                <p:spPr>
                  <a:xfrm>
                    <a:off x="3969714" y="5760996"/>
                    <a:ext cx="45808" cy="2700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1">
                <p14:nvContentPartPr>
                  <p14:cNvPr id="403" name="Ink 402">
                    <a:extLst>
                      <a:ext uri="{FF2B5EF4-FFF2-40B4-BE49-F238E27FC236}">
                        <a16:creationId xmlns:a16="http://schemas.microsoft.com/office/drawing/2014/main" id="{44F98F17-EEFF-D741-B208-D23FDCF2B3B4}"/>
                      </a:ext>
                    </a:extLst>
                  </p14:cNvPr>
                  <p14:cNvContentPartPr/>
                  <p14:nvPr/>
                </p14:nvContentPartPr>
                <p14:xfrm>
                  <a:off x="4257038" y="5478613"/>
                  <a:ext cx="189720" cy="291600"/>
                </p14:xfrm>
              </p:contentPart>
            </mc:Choice>
            <mc:Fallback xmlns="">
              <p:pic>
                <p:nvPicPr>
                  <p:cNvPr id="403" name="Ink 402">
                    <a:extLst>
                      <a:ext uri="{FF2B5EF4-FFF2-40B4-BE49-F238E27FC236}">
                        <a16:creationId xmlns:a16="http://schemas.microsoft.com/office/drawing/2014/main" id="{44F98F17-EEFF-D741-B208-D23FDCF2B3B4}"/>
                      </a:ext>
                    </a:extLst>
                  </p:cNvPr>
                  <p:cNvPicPr/>
                  <p:nvPr/>
                </p:nvPicPr>
                <p:blipFill>
                  <a:blip r:embed="rId322"/>
                  <a:stretch>
                    <a:fillRect/>
                  </a:stretch>
                </p:blipFill>
                <p:spPr>
                  <a:xfrm>
                    <a:off x="4243196" y="5464359"/>
                    <a:ext cx="217812" cy="319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3">
                <p14:nvContentPartPr>
                  <p14:cNvPr id="404" name="Ink 403">
                    <a:extLst>
                      <a:ext uri="{FF2B5EF4-FFF2-40B4-BE49-F238E27FC236}">
                        <a16:creationId xmlns:a16="http://schemas.microsoft.com/office/drawing/2014/main" id="{966766F7-07DF-2B4C-90CB-7842E131D771}"/>
                      </a:ext>
                    </a:extLst>
                  </p14:cNvPr>
                  <p14:cNvContentPartPr/>
                  <p14:nvPr/>
                </p14:nvContentPartPr>
                <p14:xfrm>
                  <a:off x="4490318" y="5585173"/>
                  <a:ext cx="67320" cy="256320"/>
                </p14:xfrm>
              </p:contentPart>
            </mc:Choice>
            <mc:Fallback xmlns="">
              <p:pic>
                <p:nvPicPr>
                  <p:cNvPr id="404" name="Ink 403">
                    <a:extLst>
                      <a:ext uri="{FF2B5EF4-FFF2-40B4-BE49-F238E27FC236}">
                        <a16:creationId xmlns:a16="http://schemas.microsoft.com/office/drawing/2014/main" id="{966766F7-07DF-2B4C-90CB-7842E131D771}"/>
                      </a:ext>
                    </a:extLst>
                  </p:cNvPr>
                  <p:cNvPicPr/>
                  <p:nvPr/>
                </p:nvPicPr>
                <p:blipFill>
                  <a:blip r:embed="rId324"/>
                  <a:stretch>
                    <a:fillRect/>
                  </a:stretch>
                </p:blipFill>
                <p:spPr>
                  <a:xfrm>
                    <a:off x="4476446" y="5570910"/>
                    <a:ext cx="95880" cy="2848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5">
                <p14:nvContentPartPr>
                  <p14:cNvPr id="405" name="Ink 404">
                    <a:extLst>
                      <a:ext uri="{FF2B5EF4-FFF2-40B4-BE49-F238E27FC236}">
                        <a16:creationId xmlns:a16="http://schemas.microsoft.com/office/drawing/2014/main" id="{EACEA901-FEA0-224C-9173-19EE5021EB4B}"/>
                      </a:ext>
                    </a:extLst>
                  </p14:cNvPr>
                  <p14:cNvContentPartPr/>
                  <p14:nvPr/>
                </p14:nvContentPartPr>
                <p14:xfrm>
                  <a:off x="4604798" y="5710453"/>
                  <a:ext cx="11160" cy="125640"/>
                </p14:xfrm>
              </p:contentPart>
            </mc:Choice>
            <mc:Fallback xmlns="">
              <p:pic>
                <p:nvPicPr>
                  <p:cNvPr id="405" name="Ink 404">
                    <a:extLst>
                      <a:ext uri="{FF2B5EF4-FFF2-40B4-BE49-F238E27FC236}">
                        <a16:creationId xmlns:a16="http://schemas.microsoft.com/office/drawing/2014/main" id="{EACEA901-FEA0-224C-9173-19EE5021EB4B}"/>
                      </a:ext>
                    </a:extLst>
                  </p:cNvPr>
                  <p:cNvPicPr/>
                  <p:nvPr/>
                </p:nvPicPr>
                <p:blipFill>
                  <a:blip r:embed="rId326"/>
                  <a:stretch>
                    <a:fillRect/>
                  </a:stretch>
                </p:blipFill>
                <p:spPr>
                  <a:xfrm>
                    <a:off x="4590848" y="5696176"/>
                    <a:ext cx="39060" cy="154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7">
                <p14:nvContentPartPr>
                  <p14:cNvPr id="406" name="Ink 405">
                    <a:extLst>
                      <a:ext uri="{FF2B5EF4-FFF2-40B4-BE49-F238E27FC236}">
                        <a16:creationId xmlns:a16="http://schemas.microsoft.com/office/drawing/2014/main" id="{A8660845-7E3B-9047-9635-0C770B8471DA}"/>
                      </a:ext>
                    </a:extLst>
                  </p14:cNvPr>
                  <p14:cNvContentPartPr/>
                  <p14:nvPr/>
                </p14:nvContentPartPr>
                <p14:xfrm>
                  <a:off x="4613438" y="5572933"/>
                  <a:ext cx="360" cy="28800"/>
                </p14:xfrm>
              </p:contentPart>
            </mc:Choice>
            <mc:Fallback xmlns="">
              <p:pic>
                <p:nvPicPr>
                  <p:cNvPr id="406" name="Ink 405">
                    <a:extLst>
                      <a:ext uri="{FF2B5EF4-FFF2-40B4-BE49-F238E27FC236}">
                        <a16:creationId xmlns:a16="http://schemas.microsoft.com/office/drawing/2014/main" id="{A8660845-7E3B-9047-9635-0C770B8471DA}"/>
                      </a:ext>
                    </a:extLst>
                  </p:cNvPr>
                  <p:cNvPicPr/>
                  <p:nvPr/>
                </p:nvPicPr>
                <p:blipFill>
                  <a:blip r:embed="rId328"/>
                  <a:stretch>
                    <a:fillRect/>
                  </a:stretch>
                </p:blipFill>
                <p:spPr>
                  <a:xfrm>
                    <a:off x="4600838" y="5558736"/>
                    <a:ext cx="25560" cy="571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9">
                <p14:nvContentPartPr>
                  <p14:cNvPr id="407" name="Ink 406">
                    <a:extLst>
                      <a:ext uri="{FF2B5EF4-FFF2-40B4-BE49-F238E27FC236}">
                        <a16:creationId xmlns:a16="http://schemas.microsoft.com/office/drawing/2014/main" id="{A1A34450-6BE4-B041-AD88-0D3E647FB8E5}"/>
                      </a:ext>
                    </a:extLst>
                  </p14:cNvPr>
                  <p14:cNvContentPartPr/>
                  <p14:nvPr/>
                </p14:nvContentPartPr>
                <p14:xfrm>
                  <a:off x="4705958" y="5646733"/>
                  <a:ext cx="97200" cy="170640"/>
                </p14:xfrm>
              </p:contentPart>
            </mc:Choice>
            <mc:Fallback xmlns="">
              <p:pic>
                <p:nvPicPr>
                  <p:cNvPr id="407" name="Ink 406">
                    <a:extLst>
                      <a:ext uri="{FF2B5EF4-FFF2-40B4-BE49-F238E27FC236}">
                        <a16:creationId xmlns:a16="http://schemas.microsoft.com/office/drawing/2014/main" id="{A1A34450-6BE4-B041-AD88-0D3E647FB8E5}"/>
                      </a:ext>
                    </a:extLst>
                  </p:cNvPr>
                  <p:cNvPicPr/>
                  <p:nvPr/>
                </p:nvPicPr>
                <p:blipFill>
                  <a:blip r:embed="rId330"/>
                  <a:stretch>
                    <a:fillRect/>
                  </a:stretch>
                </p:blipFill>
                <p:spPr>
                  <a:xfrm>
                    <a:off x="4691664" y="5632479"/>
                    <a:ext cx="125788" cy="1991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1">
                <p14:nvContentPartPr>
                  <p14:cNvPr id="408" name="Ink 407">
                    <a:extLst>
                      <a:ext uri="{FF2B5EF4-FFF2-40B4-BE49-F238E27FC236}">
                        <a16:creationId xmlns:a16="http://schemas.microsoft.com/office/drawing/2014/main" id="{8E9BFB9C-8F8F-0045-9B62-FC5F120A10CF}"/>
                      </a:ext>
                    </a:extLst>
                  </p14:cNvPr>
                  <p14:cNvContentPartPr/>
                  <p14:nvPr/>
                </p14:nvContentPartPr>
                <p14:xfrm>
                  <a:off x="4813598" y="5632333"/>
                  <a:ext cx="119160" cy="205200"/>
                </p14:xfrm>
              </p:contentPart>
            </mc:Choice>
            <mc:Fallback xmlns="">
              <p:pic>
                <p:nvPicPr>
                  <p:cNvPr id="408" name="Ink 407">
                    <a:extLst>
                      <a:ext uri="{FF2B5EF4-FFF2-40B4-BE49-F238E27FC236}">
                        <a16:creationId xmlns:a16="http://schemas.microsoft.com/office/drawing/2014/main" id="{8E9BFB9C-8F8F-0045-9B62-FC5F120A10CF}"/>
                      </a:ext>
                    </a:extLst>
                  </p:cNvPr>
                  <p:cNvPicPr/>
                  <p:nvPr/>
                </p:nvPicPr>
                <p:blipFill>
                  <a:blip r:embed="rId332"/>
                  <a:stretch>
                    <a:fillRect/>
                  </a:stretch>
                </p:blipFill>
                <p:spPr>
                  <a:xfrm>
                    <a:off x="4799315" y="5618083"/>
                    <a:ext cx="147726" cy="2337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3">
                <p14:nvContentPartPr>
                  <p14:cNvPr id="409" name="Ink 408">
                    <a:extLst>
                      <a:ext uri="{FF2B5EF4-FFF2-40B4-BE49-F238E27FC236}">
                        <a16:creationId xmlns:a16="http://schemas.microsoft.com/office/drawing/2014/main" id="{8683E859-6BF8-3F48-B2C6-FFABADB302FB}"/>
                      </a:ext>
                    </a:extLst>
                  </p14:cNvPr>
                  <p14:cNvContentPartPr/>
                  <p14:nvPr/>
                </p14:nvContentPartPr>
                <p14:xfrm>
                  <a:off x="4974878" y="5549893"/>
                  <a:ext cx="238680" cy="189360"/>
                </p14:xfrm>
              </p:contentPart>
            </mc:Choice>
            <mc:Fallback xmlns="">
              <p:pic>
                <p:nvPicPr>
                  <p:cNvPr id="409" name="Ink 408">
                    <a:extLst>
                      <a:ext uri="{FF2B5EF4-FFF2-40B4-BE49-F238E27FC236}">
                        <a16:creationId xmlns:a16="http://schemas.microsoft.com/office/drawing/2014/main" id="{8683E859-6BF8-3F48-B2C6-FFABADB302FB}"/>
                      </a:ext>
                    </a:extLst>
                  </p:cNvPr>
                  <p:cNvPicPr/>
                  <p:nvPr/>
                </p:nvPicPr>
                <p:blipFill>
                  <a:blip r:embed="rId334"/>
                  <a:stretch>
                    <a:fillRect/>
                  </a:stretch>
                </p:blipFill>
                <p:spPr>
                  <a:xfrm>
                    <a:off x="4960622" y="5535640"/>
                    <a:ext cx="267191" cy="217459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15" name="Group 514">
            <a:extLst>
              <a:ext uri="{FF2B5EF4-FFF2-40B4-BE49-F238E27FC236}">
                <a16:creationId xmlns:a16="http://schemas.microsoft.com/office/drawing/2014/main" id="{09DAE602-2738-4C4E-B29B-8A153AD63E3D}"/>
              </a:ext>
            </a:extLst>
          </p:cNvPr>
          <p:cNvGrpSpPr/>
          <p:nvPr/>
        </p:nvGrpSpPr>
        <p:grpSpPr>
          <a:xfrm>
            <a:off x="182558" y="5890014"/>
            <a:ext cx="5117400" cy="815002"/>
            <a:chOff x="364358" y="6102493"/>
            <a:chExt cx="5941440" cy="78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D1D32682-E9F3-F441-A4B6-FD0E20FF291A}"/>
                    </a:ext>
                  </a:extLst>
                </p14:cNvPr>
                <p14:cNvContentPartPr/>
                <p14:nvPr/>
              </p14:nvContentPartPr>
              <p14:xfrm>
                <a:off x="436718" y="6273853"/>
                <a:ext cx="21240" cy="11124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D1D32682-E9F3-F441-A4B6-FD0E20FF291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22558" y="6261799"/>
                  <a:ext cx="49976" cy="13534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DF05C4A1-9339-8B45-ABA9-91022609498F}"/>
                </a:ext>
              </a:extLst>
            </p:cNvPr>
            <p:cNvGrpSpPr/>
            <p:nvPr/>
          </p:nvGrpSpPr>
          <p:grpSpPr>
            <a:xfrm>
              <a:off x="364358" y="6536293"/>
              <a:ext cx="137520" cy="103680"/>
              <a:chOff x="364358" y="6536293"/>
              <a:chExt cx="137520" cy="10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7">
                <p14:nvContentPartPr>
                  <p14:cNvPr id="412" name="Ink 411">
                    <a:extLst>
                      <a:ext uri="{FF2B5EF4-FFF2-40B4-BE49-F238E27FC236}">
                        <a16:creationId xmlns:a16="http://schemas.microsoft.com/office/drawing/2014/main" id="{01C9794C-B2A1-054C-8A69-165160FD52FE}"/>
                      </a:ext>
                    </a:extLst>
                  </p14:cNvPr>
                  <p14:cNvContentPartPr/>
                  <p14:nvPr/>
                </p14:nvContentPartPr>
                <p14:xfrm>
                  <a:off x="364358" y="6536293"/>
                  <a:ext cx="12600" cy="92520"/>
                </p14:xfrm>
              </p:contentPart>
            </mc:Choice>
            <mc:Fallback xmlns="">
              <p:pic>
                <p:nvPicPr>
                  <p:cNvPr id="412" name="Ink 411">
                    <a:extLst>
                      <a:ext uri="{FF2B5EF4-FFF2-40B4-BE49-F238E27FC236}">
                        <a16:creationId xmlns:a16="http://schemas.microsoft.com/office/drawing/2014/main" id="{01C9794C-B2A1-054C-8A69-165160FD52FE}"/>
                      </a:ext>
                    </a:extLst>
                  </p:cNvPr>
                  <p:cNvPicPr/>
                  <p:nvPr/>
                </p:nvPicPr>
                <p:blipFill>
                  <a:blip r:embed="rId338"/>
                  <a:stretch>
                    <a:fillRect/>
                  </a:stretch>
                </p:blipFill>
                <p:spPr>
                  <a:xfrm>
                    <a:off x="349658" y="6524599"/>
                    <a:ext cx="41580" cy="1162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9">
                <p14:nvContentPartPr>
                  <p14:cNvPr id="413" name="Ink 412">
                    <a:extLst>
                      <a:ext uri="{FF2B5EF4-FFF2-40B4-BE49-F238E27FC236}">
                        <a16:creationId xmlns:a16="http://schemas.microsoft.com/office/drawing/2014/main" id="{2C3163C7-C337-CE45-A8FC-1C648FFE4C0C}"/>
                      </a:ext>
                    </a:extLst>
                  </p14:cNvPr>
                  <p14:cNvContentPartPr/>
                  <p14:nvPr/>
                </p14:nvContentPartPr>
                <p14:xfrm>
                  <a:off x="496118" y="6548533"/>
                  <a:ext cx="5760" cy="91440"/>
                </p14:xfrm>
              </p:contentPart>
            </mc:Choice>
            <mc:Fallback xmlns="">
              <p:pic>
                <p:nvPicPr>
                  <p:cNvPr id="413" name="Ink 412">
                    <a:extLst>
                      <a:ext uri="{FF2B5EF4-FFF2-40B4-BE49-F238E27FC236}">
                        <a16:creationId xmlns:a16="http://schemas.microsoft.com/office/drawing/2014/main" id="{2C3163C7-C337-CE45-A8FC-1C648FFE4C0C}"/>
                      </a:ext>
                    </a:extLst>
                  </p:cNvPr>
                  <p:cNvPicPr/>
                  <p:nvPr/>
                </p:nvPicPr>
                <p:blipFill>
                  <a:blip r:embed="rId340"/>
                  <a:stretch>
                    <a:fillRect/>
                  </a:stretch>
                </p:blipFill>
                <p:spPr>
                  <a:xfrm>
                    <a:off x="481718" y="6536501"/>
                    <a:ext cx="34560" cy="11515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695E5313-610F-1345-A3EA-B99490743682}"/>
                </a:ext>
              </a:extLst>
            </p:cNvPr>
            <p:cNvGrpSpPr/>
            <p:nvPr/>
          </p:nvGrpSpPr>
          <p:grpSpPr>
            <a:xfrm>
              <a:off x="813638" y="6328933"/>
              <a:ext cx="815400" cy="376920"/>
              <a:chOff x="813638" y="6328933"/>
              <a:chExt cx="815400" cy="376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41">
                <p14:nvContentPartPr>
                  <p14:cNvPr id="415" name="Ink 414">
                    <a:extLst>
                      <a:ext uri="{FF2B5EF4-FFF2-40B4-BE49-F238E27FC236}">
                        <a16:creationId xmlns:a16="http://schemas.microsoft.com/office/drawing/2014/main" id="{7BC3882F-7204-3540-9EDE-8BE840B8D794}"/>
                      </a:ext>
                    </a:extLst>
                  </p14:cNvPr>
                  <p14:cNvContentPartPr/>
                  <p14:nvPr/>
                </p14:nvContentPartPr>
                <p14:xfrm>
                  <a:off x="813638" y="6328933"/>
                  <a:ext cx="230760" cy="315720"/>
                </p14:xfrm>
              </p:contentPart>
            </mc:Choice>
            <mc:Fallback xmlns="">
              <p:pic>
                <p:nvPicPr>
                  <p:cNvPr id="415" name="Ink 414">
                    <a:extLst>
                      <a:ext uri="{FF2B5EF4-FFF2-40B4-BE49-F238E27FC236}">
                        <a16:creationId xmlns:a16="http://schemas.microsoft.com/office/drawing/2014/main" id="{7BC3882F-7204-3540-9EDE-8BE840B8D794}"/>
                      </a:ext>
                    </a:extLst>
                  </p:cNvPr>
                  <p:cNvPicPr/>
                  <p:nvPr/>
                </p:nvPicPr>
                <p:blipFill>
                  <a:blip r:embed="rId342"/>
                  <a:stretch>
                    <a:fillRect/>
                  </a:stretch>
                </p:blipFill>
                <p:spPr>
                  <a:xfrm>
                    <a:off x="799006" y="6316869"/>
                    <a:ext cx="259605" cy="3398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3">
                <p14:nvContentPartPr>
                  <p14:cNvPr id="416" name="Ink 415">
                    <a:extLst>
                      <a:ext uri="{FF2B5EF4-FFF2-40B4-BE49-F238E27FC236}">
                        <a16:creationId xmlns:a16="http://schemas.microsoft.com/office/drawing/2014/main" id="{9D2340ED-7BC7-A042-8DE8-EA90E9C56C6B}"/>
                      </a:ext>
                    </a:extLst>
                  </p14:cNvPr>
                  <p14:cNvContentPartPr/>
                  <p14:nvPr/>
                </p14:nvContentPartPr>
                <p14:xfrm>
                  <a:off x="1130078" y="6523333"/>
                  <a:ext cx="70560" cy="134280"/>
                </p14:xfrm>
              </p:contentPart>
            </mc:Choice>
            <mc:Fallback xmlns="">
              <p:pic>
                <p:nvPicPr>
                  <p:cNvPr id="416" name="Ink 415">
                    <a:extLst>
                      <a:ext uri="{FF2B5EF4-FFF2-40B4-BE49-F238E27FC236}">
                        <a16:creationId xmlns:a16="http://schemas.microsoft.com/office/drawing/2014/main" id="{9D2340ED-7BC7-A042-8DE8-EA90E9C56C6B}"/>
                      </a:ext>
                    </a:extLst>
                  </p:cNvPr>
                  <p:cNvPicPr/>
                  <p:nvPr/>
                </p:nvPicPr>
                <p:blipFill>
                  <a:blip r:embed="rId344"/>
                  <a:stretch>
                    <a:fillRect/>
                  </a:stretch>
                </p:blipFill>
                <p:spPr>
                  <a:xfrm>
                    <a:off x="1115465" y="6511282"/>
                    <a:ext cx="99786" cy="1580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5">
                <p14:nvContentPartPr>
                  <p14:cNvPr id="417" name="Ink 416">
                    <a:extLst>
                      <a:ext uri="{FF2B5EF4-FFF2-40B4-BE49-F238E27FC236}">
                        <a16:creationId xmlns:a16="http://schemas.microsoft.com/office/drawing/2014/main" id="{A798C650-ED11-DD4F-B7D1-548CBB9EB119}"/>
                      </a:ext>
                    </a:extLst>
                  </p14:cNvPr>
                  <p14:cNvContentPartPr/>
                  <p14:nvPr/>
                </p14:nvContentPartPr>
                <p14:xfrm>
                  <a:off x="1203518" y="6550693"/>
                  <a:ext cx="122400" cy="155160"/>
                </p14:xfrm>
              </p:contentPart>
            </mc:Choice>
            <mc:Fallback xmlns="">
              <p:pic>
                <p:nvPicPr>
                  <p:cNvPr id="417" name="Ink 416">
                    <a:extLst>
                      <a:ext uri="{FF2B5EF4-FFF2-40B4-BE49-F238E27FC236}">
                        <a16:creationId xmlns:a16="http://schemas.microsoft.com/office/drawing/2014/main" id="{A798C650-ED11-DD4F-B7D1-548CBB9EB119}"/>
                      </a:ext>
                    </a:extLst>
                  </p:cNvPr>
                  <p:cNvPicPr/>
                  <p:nvPr/>
                </p:nvPicPr>
                <p:blipFill>
                  <a:blip r:embed="rId346"/>
                  <a:stretch>
                    <a:fillRect/>
                  </a:stretch>
                </p:blipFill>
                <p:spPr>
                  <a:xfrm>
                    <a:off x="1188897" y="6538652"/>
                    <a:ext cx="151225" cy="1788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7">
                <p14:nvContentPartPr>
                  <p14:cNvPr id="418" name="Ink 417">
                    <a:extLst>
                      <a:ext uri="{FF2B5EF4-FFF2-40B4-BE49-F238E27FC236}">
                        <a16:creationId xmlns:a16="http://schemas.microsoft.com/office/drawing/2014/main" id="{89E95110-D1F2-F24B-8E9F-961FEBC5902A}"/>
                      </a:ext>
                    </a:extLst>
                  </p14:cNvPr>
                  <p14:cNvContentPartPr/>
                  <p14:nvPr/>
                </p14:nvContentPartPr>
                <p14:xfrm>
                  <a:off x="1494758" y="6447373"/>
                  <a:ext cx="134280" cy="20160"/>
                </p14:xfrm>
              </p:contentPart>
            </mc:Choice>
            <mc:Fallback xmlns="">
              <p:pic>
                <p:nvPicPr>
                  <p:cNvPr id="418" name="Ink 417">
                    <a:extLst>
                      <a:ext uri="{FF2B5EF4-FFF2-40B4-BE49-F238E27FC236}">
                        <a16:creationId xmlns:a16="http://schemas.microsoft.com/office/drawing/2014/main" id="{89E95110-D1F2-F24B-8E9F-961FEBC5902A}"/>
                      </a:ext>
                    </a:extLst>
                  </p:cNvPr>
                  <p:cNvPicPr/>
                  <p:nvPr/>
                </p:nvPicPr>
                <p:blipFill>
                  <a:blip r:embed="rId348"/>
                  <a:stretch>
                    <a:fillRect/>
                  </a:stretch>
                </p:blipFill>
                <p:spPr>
                  <a:xfrm>
                    <a:off x="1480162" y="6435207"/>
                    <a:ext cx="163054" cy="444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9">
                <p14:nvContentPartPr>
                  <p14:cNvPr id="419" name="Ink 418">
                    <a:extLst>
                      <a:ext uri="{FF2B5EF4-FFF2-40B4-BE49-F238E27FC236}">
                        <a16:creationId xmlns:a16="http://schemas.microsoft.com/office/drawing/2014/main" id="{56EB9FDA-249F-A247-97A8-A08478F75EED}"/>
                      </a:ext>
                    </a:extLst>
                  </p14:cNvPr>
                  <p14:cNvContentPartPr/>
                  <p14:nvPr/>
                </p14:nvContentPartPr>
                <p14:xfrm>
                  <a:off x="1515638" y="6553933"/>
                  <a:ext cx="112320" cy="360"/>
                </p14:xfrm>
              </p:contentPart>
            </mc:Choice>
            <mc:Fallback xmlns="">
              <p:pic>
                <p:nvPicPr>
                  <p:cNvPr id="419" name="Ink 418">
                    <a:extLst>
                      <a:ext uri="{FF2B5EF4-FFF2-40B4-BE49-F238E27FC236}">
                        <a16:creationId xmlns:a16="http://schemas.microsoft.com/office/drawing/2014/main" id="{56EB9FDA-249F-A247-97A8-A08478F75EED}"/>
                      </a:ext>
                    </a:extLst>
                  </p:cNvPr>
                  <p:cNvPicPr/>
                  <p:nvPr/>
                </p:nvPicPr>
                <p:blipFill>
                  <a:blip r:embed="rId350"/>
                  <a:stretch>
                    <a:fillRect/>
                  </a:stretch>
                </p:blipFill>
                <p:spPr>
                  <a:xfrm>
                    <a:off x="1501024" y="6541333"/>
                    <a:ext cx="141548" cy="25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70E1ADA0-B88E-FC48-B641-E5CB83DB58E4}"/>
                    </a:ext>
                  </a:extLst>
                </p14:cNvPr>
                <p14:cNvContentPartPr/>
                <p14:nvPr/>
              </p14:nvContentPartPr>
              <p14:xfrm>
                <a:off x="1871678" y="6453853"/>
                <a:ext cx="1134000" cy="9144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70E1ADA0-B88E-FC48-B641-E5CB83DB58E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857048" y="6442165"/>
                  <a:ext cx="1163259" cy="11515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B1B9F3AB-E6AF-3943-B780-41AC4A00DE81}"/>
                </a:ext>
              </a:extLst>
            </p:cNvPr>
            <p:cNvGrpSpPr/>
            <p:nvPr/>
          </p:nvGrpSpPr>
          <p:grpSpPr>
            <a:xfrm>
              <a:off x="2000198" y="6102493"/>
              <a:ext cx="1608480" cy="751680"/>
              <a:chOff x="2000198" y="6102493"/>
              <a:chExt cx="1608480" cy="751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3">
                <p14:nvContentPartPr>
                  <p14:cNvPr id="421" name="Ink 420">
                    <a:extLst>
                      <a:ext uri="{FF2B5EF4-FFF2-40B4-BE49-F238E27FC236}">
                        <a16:creationId xmlns:a16="http://schemas.microsoft.com/office/drawing/2014/main" id="{68BAF25A-D018-4F46-889A-DB76FE95349B}"/>
                      </a:ext>
                    </a:extLst>
                  </p14:cNvPr>
                  <p14:cNvContentPartPr/>
                  <p14:nvPr/>
                </p14:nvContentPartPr>
                <p14:xfrm>
                  <a:off x="2000198" y="6192493"/>
                  <a:ext cx="168480" cy="196920"/>
                </p14:xfrm>
              </p:contentPart>
            </mc:Choice>
            <mc:Fallback xmlns="">
              <p:pic>
                <p:nvPicPr>
                  <p:cNvPr id="421" name="Ink 420">
                    <a:extLst>
                      <a:ext uri="{FF2B5EF4-FFF2-40B4-BE49-F238E27FC236}">
                        <a16:creationId xmlns:a16="http://schemas.microsoft.com/office/drawing/2014/main" id="{68BAF25A-D018-4F46-889A-DB76FE95349B}"/>
                      </a:ext>
                    </a:extLst>
                  </p:cNvPr>
                  <p:cNvPicPr/>
                  <p:nvPr/>
                </p:nvPicPr>
                <p:blipFill>
                  <a:blip r:embed="rId354"/>
                  <a:stretch>
                    <a:fillRect/>
                  </a:stretch>
                </p:blipFill>
                <p:spPr>
                  <a:xfrm>
                    <a:off x="1985566" y="6180444"/>
                    <a:ext cx="197745" cy="220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5">
                <p14:nvContentPartPr>
                  <p14:cNvPr id="422" name="Ink 421">
                    <a:extLst>
                      <a:ext uri="{FF2B5EF4-FFF2-40B4-BE49-F238E27FC236}">
                        <a16:creationId xmlns:a16="http://schemas.microsoft.com/office/drawing/2014/main" id="{44ADF804-6D57-D848-9636-6CA4E790CEB2}"/>
                      </a:ext>
                    </a:extLst>
                  </p14:cNvPr>
                  <p14:cNvContentPartPr/>
                  <p14:nvPr/>
                </p14:nvContentPartPr>
                <p14:xfrm>
                  <a:off x="2264798" y="6170533"/>
                  <a:ext cx="43200" cy="193680"/>
                </p14:xfrm>
              </p:contentPart>
            </mc:Choice>
            <mc:Fallback xmlns="">
              <p:pic>
                <p:nvPicPr>
                  <p:cNvPr id="422" name="Ink 421">
                    <a:extLst>
                      <a:ext uri="{FF2B5EF4-FFF2-40B4-BE49-F238E27FC236}">
                        <a16:creationId xmlns:a16="http://schemas.microsoft.com/office/drawing/2014/main" id="{44ADF804-6D57-D848-9636-6CA4E790CEB2}"/>
                      </a:ext>
                    </a:extLst>
                  </p:cNvPr>
                  <p:cNvPicPr/>
                  <p:nvPr/>
                </p:nvPicPr>
                <p:blipFill>
                  <a:blip r:embed="rId356"/>
                  <a:stretch>
                    <a:fillRect/>
                  </a:stretch>
                </p:blipFill>
                <p:spPr>
                  <a:xfrm>
                    <a:off x="2250118" y="6158471"/>
                    <a:ext cx="72559" cy="217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7">
                <p14:nvContentPartPr>
                  <p14:cNvPr id="423" name="Ink 422">
                    <a:extLst>
                      <a:ext uri="{FF2B5EF4-FFF2-40B4-BE49-F238E27FC236}">
                        <a16:creationId xmlns:a16="http://schemas.microsoft.com/office/drawing/2014/main" id="{2DD10601-C4F5-7D46-A361-EA20F1DEB50F}"/>
                      </a:ext>
                    </a:extLst>
                  </p14:cNvPr>
                  <p14:cNvContentPartPr/>
                  <p14:nvPr/>
                </p14:nvContentPartPr>
                <p14:xfrm>
                  <a:off x="2288918" y="6223453"/>
                  <a:ext cx="120240" cy="125640"/>
                </p14:xfrm>
              </p:contentPart>
            </mc:Choice>
            <mc:Fallback xmlns="">
              <p:pic>
                <p:nvPicPr>
                  <p:cNvPr id="423" name="Ink 422">
                    <a:extLst>
                      <a:ext uri="{FF2B5EF4-FFF2-40B4-BE49-F238E27FC236}">
                        <a16:creationId xmlns:a16="http://schemas.microsoft.com/office/drawing/2014/main" id="{2DD10601-C4F5-7D46-A361-EA20F1DEB50F}"/>
                      </a:ext>
                    </a:extLst>
                  </p:cNvPr>
                  <p:cNvPicPr/>
                  <p:nvPr/>
                </p:nvPicPr>
                <p:blipFill>
                  <a:blip r:embed="rId358"/>
                  <a:stretch>
                    <a:fillRect/>
                  </a:stretch>
                </p:blipFill>
                <p:spPr>
                  <a:xfrm>
                    <a:off x="2274305" y="6211372"/>
                    <a:ext cx="149048" cy="149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9">
                <p14:nvContentPartPr>
                  <p14:cNvPr id="424" name="Ink 423">
                    <a:extLst>
                      <a:ext uri="{FF2B5EF4-FFF2-40B4-BE49-F238E27FC236}">
                        <a16:creationId xmlns:a16="http://schemas.microsoft.com/office/drawing/2014/main" id="{432B734B-4802-1F40-A89B-D91F16383AD5}"/>
                      </a:ext>
                    </a:extLst>
                  </p14:cNvPr>
                  <p14:cNvContentPartPr/>
                  <p14:nvPr/>
                </p14:nvContentPartPr>
                <p14:xfrm>
                  <a:off x="2431838" y="6270613"/>
                  <a:ext cx="7920" cy="121320"/>
                </p14:xfrm>
              </p:contentPart>
            </mc:Choice>
            <mc:Fallback xmlns="">
              <p:pic>
                <p:nvPicPr>
                  <p:cNvPr id="424" name="Ink 423">
                    <a:extLst>
                      <a:ext uri="{FF2B5EF4-FFF2-40B4-BE49-F238E27FC236}">
                        <a16:creationId xmlns:a16="http://schemas.microsoft.com/office/drawing/2014/main" id="{432B734B-4802-1F40-A89B-D91F16383AD5}"/>
                      </a:ext>
                    </a:extLst>
                  </p:cNvPr>
                  <p:cNvPicPr/>
                  <p:nvPr/>
                </p:nvPicPr>
                <p:blipFill>
                  <a:blip r:embed="rId360"/>
                  <a:stretch>
                    <a:fillRect/>
                  </a:stretch>
                </p:blipFill>
                <p:spPr>
                  <a:xfrm>
                    <a:off x="2417249" y="6258550"/>
                    <a:ext cx="37099" cy="145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1">
                <p14:nvContentPartPr>
                  <p14:cNvPr id="425" name="Ink 424">
                    <a:extLst>
                      <a:ext uri="{FF2B5EF4-FFF2-40B4-BE49-F238E27FC236}">
                        <a16:creationId xmlns:a16="http://schemas.microsoft.com/office/drawing/2014/main" id="{65A5DC56-3856-384B-B7A6-02328ED00B88}"/>
                      </a:ext>
                    </a:extLst>
                  </p14:cNvPr>
                  <p14:cNvContentPartPr/>
                  <p14:nvPr/>
                </p14:nvContentPartPr>
                <p14:xfrm>
                  <a:off x="2429678" y="6267373"/>
                  <a:ext cx="103680" cy="172800"/>
                </p14:xfrm>
              </p:contentPart>
            </mc:Choice>
            <mc:Fallback xmlns="">
              <p:pic>
                <p:nvPicPr>
                  <p:cNvPr id="425" name="Ink 424">
                    <a:extLst>
                      <a:ext uri="{FF2B5EF4-FFF2-40B4-BE49-F238E27FC236}">
                        <a16:creationId xmlns:a16="http://schemas.microsoft.com/office/drawing/2014/main" id="{65A5DC56-3856-384B-B7A6-02328ED00B88}"/>
                      </a:ext>
                    </a:extLst>
                  </p:cNvPr>
                  <p:cNvPicPr/>
                  <p:nvPr/>
                </p:nvPicPr>
                <p:blipFill>
                  <a:blip r:embed="rId362"/>
                  <a:stretch>
                    <a:fillRect/>
                  </a:stretch>
                </p:blipFill>
                <p:spPr>
                  <a:xfrm>
                    <a:off x="2415046" y="6255301"/>
                    <a:ext cx="132945" cy="1969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3">
                <p14:nvContentPartPr>
                  <p14:cNvPr id="427" name="Ink 426">
                    <a:extLst>
                      <a:ext uri="{FF2B5EF4-FFF2-40B4-BE49-F238E27FC236}">
                        <a16:creationId xmlns:a16="http://schemas.microsoft.com/office/drawing/2014/main" id="{EEB24ABF-8911-A64A-A7E8-9A711C706175}"/>
                      </a:ext>
                    </a:extLst>
                  </p14:cNvPr>
                  <p14:cNvContentPartPr/>
                  <p14:nvPr/>
                </p14:nvContentPartPr>
                <p14:xfrm>
                  <a:off x="2433998" y="6241813"/>
                  <a:ext cx="78480" cy="90360"/>
                </p14:xfrm>
              </p:contentPart>
            </mc:Choice>
            <mc:Fallback xmlns="">
              <p:pic>
                <p:nvPicPr>
                  <p:cNvPr id="427" name="Ink 426">
                    <a:extLst>
                      <a:ext uri="{FF2B5EF4-FFF2-40B4-BE49-F238E27FC236}">
                        <a16:creationId xmlns:a16="http://schemas.microsoft.com/office/drawing/2014/main" id="{EEB24ABF-8911-A64A-A7E8-9A711C706175}"/>
                      </a:ext>
                    </a:extLst>
                  </p:cNvPr>
                  <p:cNvPicPr/>
                  <p:nvPr/>
                </p:nvPicPr>
                <p:blipFill>
                  <a:blip r:embed="rId364"/>
                  <a:stretch>
                    <a:fillRect/>
                  </a:stretch>
                </p:blipFill>
                <p:spPr>
                  <a:xfrm>
                    <a:off x="2419387" y="6229742"/>
                    <a:ext cx="107284" cy="1145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5">
                <p14:nvContentPartPr>
                  <p14:cNvPr id="429" name="Ink 428">
                    <a:extLst>
                      <a:ext uri="{FF2B5EF4-FFF2-40B4-BE49-F238E27FC236}">
                        <a16:creationId xmlns:a16="http://schemas.microsoft.com/office/drawing/2014/main" id="{816380D8-7BC1-0C42-88DC-A6EF5280674F}"/>
                      </a:ext>
                    </a:extLst>
                  </p14:cNvPr>
                  <p14:cNvContentPartPr/>
                  <p14:nvPr/>
                </p14:nvContentPartPr>
                <p14:xfrm>
                  <a:off x="2554958" y="6174853"/>
                  <a:ext cx="247680" cy="14760"/>
                </p14:xfrm>
              </p:contentPart>
            </mc:Choice>
            <mc:Fallback xmlns="">
              <p:pic>
                <p:nvPicPr>
                  <p:cNvPr id="429" name="Ink 428">
                    <a:extLst>
                      <a:ext uri="{FF2B5EF4-FFF2-40B4-BE49-F238E27FC236}">
                        <a16:creationId xmlns:a16="http://schemas.microsoft.com/office/drawing/2014/main" id="{816380D8-7BC1-0C42-88DC-A6EF5280674F}"/>
                      </a:ext>
                    </a:extLst>
                  </p:cNvPr>
                  <p:cNvPicPr/>
                  <p:nvPr/>
                </p:nvPicPr>
                <p:blipFill>
                  <a:blip r:embed="rId366"/>
                  <a:stretch>
                    <a:fillRect/>
                  </a:stretch>
                </p:blipFill>
                <p:spPr>
                  <a:xfrm>
                    <a:off x="2540315" y="6162904"/>
                    <a:ext cx="276966" cy="3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7">
                <p14:nvContentPartPr>
                  <p14:cNvPr id="430" name="Ink 429">
                    <a:extLst>
                      <a:ext uri="{FF2B5EF4-FFF2-40B4-BE49-F238E27FC236}">
                        <a16:creationId xmlns:a16="http://schemas.microsoft.com/office/drawing/2014/main" id="{0536FCB9-E3C1-694E-A639-11C5B04D6A01}"/>
                      </a:ext>
                    </a:extLst>
                  </p14:cNvPr>
                  <p14:cNvContentPartPr/>
                  <p14:nvPr/>
                </p14:nvContentPartPr>
                <p14:xfrm>
                  <a:off x="2697518" y="6196813"/>
                  <a:ext cx="6840" cy="261720"/>
                </p14:xfrm>
              </p:contentPart>
            </mc:Choice>
            <mc:Fallback xmlns="">
              <p:pic>
                <p:nvPicPr>
                  <p:cNvPr id="430" name="Ink 429">
                    <a:extLst>
                      <a:ext uri="{FF2B5EF4-FFF2-40B4-BE49-F238E27FC236}">
                        <a16:creationId xmlns:a16="http://schemas.microsoft.com/office/drawing/2014/main" id="{0536FCB9-E3C1-694E-A639-11C5B04D6A01}"/>
                      </a:ext>
                    </a:extLst>
                  </p:cNvPr>
                  <p:cNvPicPr/>
                  <p:nvPr/>
                </p:nvPicPr>
                <p:blipFill>
                  <a:blip r:embed="rId368"/>
                  <a:stretch>
                    <a:fillRect/>
                  </a:stretch>
                </p:blipFill>
                <p:spPr>
                  <a:xfrm>
                    <a:off x="2683436" y="6185104"/>
                    <a:ext cx="34602" cy="28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9">
                <p14:nvContentPartPr>
                  <p14:cNvPr id="434" name="Ink 433">
                    <a:extLst>
                      <a:ext uri="{FF2B5EF4-FFF2-40B4-BE49-F238E27FC236}">
                        <a16:creationId xmlns:a16="http://schemas.microsoft.com/office/drawing/2014/main" id="{273D30C6-B727-8145-9C80-7F7CF622B32E}"/>
                      </a:ext>
                    </a:extLst>
                  </p14:cNvPr>
                  <p14:cNvContentPartPr/>
                  <p14:nvPr/>
                </p14:nvContentPartPr>
                <p14:xfrm>
                  <a:off x="2032958" y="6557173"/>
                  <a:ext cx="25560" cy="280440"/>
                </p14:xfrm>
              </p:contentPart>
            </mc:Choice>
            <mc:Fallback xmlns="">
              <p:pic>
                <p:nvPicPr>
                  <p:cNvPr id="434" name="Ink 433">
                    <a:extLst>
                      <a:ext uri="{FF2B5EF4-FFF2-40B4-BE49-F238E27FC236}">
                        <a16:creationId xmlns:a16="http://schemas.microsoft.com/office/drawing/2014/main" id="{273D30C6-B727-8145-9C80-7F7CF622B32E}"/>
                      </a:ext>
                    </a:extLst>
                  </p:cNvPr>
                  <p:cNvPicPr/>
                  <p:nvPr/>
                </p:nvPicPr>
                <p:blipFill>
                  <a:blip r:embed="rId370"/>
                  <a:stretch>
                    <a:fillRect/>
                  </a:stretch>
                </p:blipFill>
                <p:spPr>
                  <a:xfrm>
                    <a:off x="2018292" y="6545115"/>
                    <a:ext cx="54891" cy="3045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1">
                <p14:nvContentPartPr>
                  <p14:cNvPr id="435" name="Ink 434">
                    <a:extLst>
                      <a:ext uri="{FF2B5EF4-FFF2-40B4-BE49-F238E27FC236}">
                        <a16:creationId xmlns:a16="http://schemas.microsoft.com/office/drawing/2014/main" id="{66A1D8E1-576C-B741-956B-2212E502A657}"/>
                      </a:ext>
                    </a:extLst>
                  </p14:cNvPr>
                  <p14:cNvContentPartPr/>
                  <p14:nvPr/>
                </p14:nvContentPartPr>
                <p14:xfrm>
                  <a:off x="2030798" y="6560413"/>
                  <a:ext cx="99360" cy="39960"/>
                </p14:xfrm>
              </p:contentPart>
            </mc:Choice>
            <mc:Fallback xmlns="">
              <p:pic>
                <p:nvPicPr>
                  <p:cNvPr id="435" name="Ink 434">
                    <a:extLst>
                      <a:ext uri="{FF2B5EF4-FFF2-40B4-BE49-F238E27FC236}">
                        <a16:creationId xmlns:a16="http://schemas.microsoft.com/office/drawing/2014/main" id="{66A1D8E1-576C-B741-956B-2212E502A657}"/>
                      </a:ext>
                    </a:extLst>
                  </p:cNvPr>
                  <p:cNvPicPr/>
                  <p:nvPr/>
                </p:nvPicPr>
                <p:blipFill>
                  <a:blip r:embed="rId372"/>
                  <a:stretch>
                    <a:fillRect/>
                  </a:stretch>
                </p:blipFill>
                <p:spPr>
                  <a:xfrm>
                    <a:off x="2016186" y="6548701"/>
                    <a:ext cx="128166" cy="63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3">
                <p14:nvContentPartPr>
                  <p14:cNvPr id="436" name="Ink 435">
                    <a:extLst>
                      <a:ext uri="{FF2B5EF4-FFF2-40B4-BE49-F238E27FC236}">
                        <a16:creationId xmlns:a16="http://schemas.microsoft.com/office/drawing/2014/main" id="{4566AE5A-658E-3D4F-9B11-9B30BACFE5C1}"/>
                      </a:ext>
                    </a:extLst>
                  </p14:cNvPr>
                  <p14:cNvContentPartPr/>
                  <p14:nvPr/>
                </p14:nvContentPartPr>
                <p14:xfrm>
                  <a:off x="2025398" y="6651853"/>
                  <a:ext cx="138960" cy="5760"/>
                </p14:xfrm>
              </p:contentPart>
            </mc:Choice>
            <mc:Fallback xmlns="">
              <p:pic>
                <p:nvPicPr>
                  <p:cNvPr id="436" name="Ink 435">
                    <a:extLst>
                      <a:ext uri="{FF2B5EF4-FFF2-40B4-BE49-F238E27FC236}">
                        <a16:creationId xmlns:a16="http://schemas.microsoft.com/office/drawing/2014/main" id="{4566AE5A-658E-3D4F-9B11-9B30BACFE5C1}"/>
                      </a:ext>
                    </a:extLst>
                  </p:cNvPr>
                  <p:cNvPicPr/>
                  <p:nvPr/>
                </p:nvPicPr>
                <p:blipFill>
                  <a:blip r:embed="rId374"/>
                  <a:stretch>
                    <a:fillRect/>
                  </a:stretch>
                </p:blipFill>
                <p:spPr>
                  <a:xfrm>
                    <a:off x="2010749" y="6639994"/>
                    <a:ext cx="168259" cy="291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5">
                <p14:nvContentPartPr>
                  <p14:cNvPr id="437" name="Ink 436">
                    <a:extLst>
                      <a:ext uri="{FF2B5EF4-FFF2-40B4-BE49-F238E27FC236}">
                        <a16:creationId xmlns:a16="http://schemas.microsoft.com/office/drawing/2014/main" id="{D4E73E9A-6BBA-AC43-A705-AB80B5CFFBDB}"/>
                      </a:ext>
                    </a:extLst>
                  </p14:cNvPr>
                  <p14:cNvContentPartPr/>
                  <p14:nvPr/>
                </p14:nvContentPartPr>
                <p14:xfrm>
                  <a:off x="2169398" y="6744013"/>
                  <a:ext cx="71640" cy="110160"/>
                </p14:xfrm>
              </p:contentPart>
            </mc:Choice>
            <mc:Fallback xmlns="">
              <p:pic>
                <p:nvPicPr>
                  <p:cNvPr id="437" name="Ink 436">
                    <a:extLst>
                      <a:ext uri="{FF2B5EF4-FFF2-40B4-BE49-F238E27FC236}">
                        <a16:creationId xmlns:a16="http://schemas.microsoft.com/office/drawing/2014/main" id="{D4E73E9A-6BBA-AC43-A705-AB80B5CFFBDB}"/>
                      </a:ext>
                    </a:extLst>
                  </p:cNvPr>
                  <p:cNvPicPr/>
                  <p:nvPr/>
                </p:nvPicPr>
                <p:blipFill>
                  <a:blip r:embed="rId376"/>
                  <a:stretch>
                    <a:fillRect/>
                  </a:stretch>
                </p:blipFill>
                <p:spPr>
                  <a:xfrm>
                    <a:off x="2154820" y="6731964"/>
                    <a:ext cx="100379" cy="1339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7">
                <p14:nvContentPartPr>
                  <p14:cNvPr id="438" name="Ink 437">
                    <a:extLst>
                      <a:ext uri="{FF2B5EF4-FFF2-40B4-BE49-F238E27FC236}">
                        <a16:creationId xmlns:a16="http://schemas.microsoft.com/office/drawing/2014/main" id="{0F86312A-87A0-2143-A909-2D1C440677A2}"/>
                      </a:ext>
                    </a:extLst>
                  </p14:cNvPr>
                  <p14:cNvContentPartPr/>
                  <p14:nvPr/>
                </p14:nvContentPartPr>
                <p14:xfrm>
                  <a:off x="2241758" y="6529813"/>
                  <a:ext cx="163080" cy="104760"/>
                </p14:xfrm>
              </p:contentPart>
            </mc:Choice>
            <mc:Fallback xmlns="">
              <p:pic>
                <p:nvPicPr>
                  <p:cNvPr id="438" name="Ink 437">
                    <a:extLst>
                      <a:ext uri="{FF2B5EF4-FFF2-40B4-BE49-F238E27FC236}">
                        <a16:creationId xmlns:a16="http://schemas.microsoft.com/office/drawing/2014/main" id="{0F86312A-87A0-2143-A909-2D1C440677A2}"/>
                      </a:ext>
                    </a:extLst>
                  </p:cNvPr>
                  <p:cNvPicPr/>
                  <p:nvPr/>
                </p:nvPicPr>
                <p:blipFill>
                  <a:blip r:embed="rId378"/>
                  <a:stretch>
                    <a:fillRect/>
                  </a:stretch>
                </p:blipFill>
                <p:spPr>
                  <a:xfrm>
                    <a:off x="2227123" y="6517752"/>
                    <a:ext cx="192351" cy="1285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9">
                <p14:nvContentPartPr>
                  <p14:cNvPr id="440" name="Ink 439">
                    <a:extLst>
                      <a:ext uri="{FF2B5EF4-FFF2-40B4-BE49-F238E27FC236}">
                        <a16:creationId xmlns:a16="http://schemas.microsoft.com/office/drawing/2014/main" id="{67AF3822-CD22-E64F-89ED-90A250987185}"/>
                      </a:ext>
                    </a:extLst>
                  </p14:cNvPr>
                  <p14:cNvContentPartPr/>
                  <p14:nvPr/>
                </p14:nvContentPartPr>
                <p14:xfrm>
                  <a:off x="2518598" y="6656173"/>
                  <a:ext cx="179280" cy="156240"/>
                </p14:xfrm>
              </p:contentPart>
            </mc:Choice>
            <mc:Fallback xmlns="">
              <p:pic>
                <p:nvPicPr>
                  <p:cNvPr id="440" name="Ink 439">
                    <a:extLst>
                      <a:ext uri="{FF2B5EF4-FFF2-40B4-BE49-F238E27FC236}">
                        <a16:creationId xmlns:a16="http://schemas.microsoft.com/office/drawing/2014/main" id="{67AF3822-CD22-E64F-89ED-90A250987185}"/>
                      </a:ext>
                    </a:extLst>
                  </p:cNvPr>
                  <p:cNvPicPr/>
                  <p:nvPr/>
                </p:nvPicPr>
                <p:blipFill>
                  <a:blip r:embed="rId380"/>
                  <a:stretch>
                    <a:fillRect/>
                  </a:stretch>
                </p:blipFill>
                <p:spPr>
                  <a:xfrm>
                    <a:off x="2503971" y="6644128"/>
                    <a:ext cx="208533" cy="1799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1">
                <p14:nvContentPartPr>
                  <p14:cNvPr id="441" name="Ink 440">
                    <a:extLst>
                      <a:ext uri="{FF2B5EF4-FFF2-40B4-BE49-F238E27FC236}">
                        <a16:creationId xmlns:a16="http://schemas.microsoft.com/office/drawing/2014/main" id="{7DC397C3-5297-5841-B630-12DDA50C2483}"/>
                      </a:ext>
                    </a:extLst>
                  </p14:cNvPr>
                  <p14:cNvContentPartPr/>
                  <p14:nvPr/>
                </p14:nvContentPartPr>
                <p14:xfrm>
                  <a:off x="2733878" y="6573733"/>
                  <a:ext cx="168480" cy="134280"/>
                </p14:xfrm>
              </p:contentPart>
            </mc:Choice>
            <mc:Fallback xmlns="">
              <p:pic>
                <p:nvPicPr>
                  <p:cNvPr id="441" name="Ink 440">
                    <a:extLst>
                      <a:ext uri="{FF2B5EF4-FFF2-40B4-BE49-F238E27FC236}">
                        <a16:creationId xmlns:a16="http://schemas.microsoft.com/office/drawing/2014/main" id="{7DC397C3-5297-5841-B630-12DDA50C2483}"/>
                      </a:ext>
                    </a:extLst>
                  </p:cNvPr>
                  <p:cNvPicPr/>
                  <p:nvPr/>
                </p:nvPicPr>
                <p:blipFill>
                  <a:blip r:embed="rId382"/>
                  <a:stretch>
                    <a:fillRect/>
                  </a:stretch>
                </p:blipFill>
                <p:spPr>
                  <a:xfrm>
                    <a:off x="2719246" y="6561682"/>
                    <a:ext cx="197745" cy="1580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3">
                <p14:nvContentPartPr>
                  <p14:cNvPr id="443" name="Ink 442">
                    <a:extLst>
                      <a:ext uri="{FF2B5EF4-FFF2-40B4-BE49-F238E27FC236}">
                        <a16:creationId xmlns:a16="http://schemas.microsoft.com/office/drawing/2014/main" id="{6A3E3124-A90A-044F-A606-AD7932AF5B08}"/>
                      </a:ext>
                    </a:extLst>
                  </p14:cNvPr>
                  <p14:cNvContentPartPr/>
                  <p14:nvPr/>
                </p14:nvContentPartPr>
                <p14:xfrm>
                  <a:off x="2892278" y="6102493"/>
                  <a:ext cx="177120" cy="322200"/>
                </p14:xfrm>
              </p:contentPart>
            </mc:Choice>
            <mc:Fallback xmlns="">
              <p:pic>
                <p:nvPicPr>
                  <p:cNvPr id="443" name="Ink 442">
                    <a:extLst>
                      <a:ext uri="{FF2B5EF4-FFF2-40B4-BE49-F238E27FC236}">
                        <a16:creationId xmlns:a16="http://schemas.microsoft.com/office/drawing/2014/main" id="{6A3E3124-A90A-044F-A606-AD7932AF5B08}"/>
                      </a:ext>
                    </a:extLst>
                  </p:cNvPr>
                  <p:cNvPicPr/>
                  <p:nvPr/>
                </p:nvPicPr>
                <p:blipFill>
                  <a:blip r:embed="rId384"/>
                  <a:stretch>
                    <a:fillRect/>
                  </a:stretch>
                </p:blipFill>
                <p:spPr>
                  <a:xfrm>
                    <a:off x="2877657" y="6090432"/>
                    <a:ext cx="206362" cy="346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5">
                <p14:nvContentPartPr>
                  <p14:cNvPr id="444" name="Ink 443">
                    <a:extLst>
                      <a:ext uri="{FF2B5EF4-FFF2-40B4-BE49-F238E27FC236}">
                        <a16:creationId xmlns:a16="http://schemas.microsoft.com/office/drawing/2014/main" id="{3C036FDD-A6F7-FA40-A1A7-56BC82D0D4A8}"/>
                      </a:ext>
                    </a:extLst>
                  </p14:cNvPr>
                  <p14:cNvContentPartPr/>
                  <p14:nvPr/>
                </p14:nvContentPartPr>
                <p14:xfrm>
                  <a:off x="3077678" y="6240733"/>
                  <a:ext cx="95760" cy="185040"/>
                </p14:xfrm>
              </p:contentPart>
            </mc:Choice>
            <mc:Fallback xmlns="">
              <p:pic>
                <p:nvPicPr>
                  <p:cNvPr id="444" name="Ink 443">
                    <a:extLst>
                      <a:ext uri="{FF2B5EF4-FFF2-40B4-BE49-F238E27FC236}">
                        <a16:creationId xmlns:a16="http://schemas.microsoft.com/office/drawing/2014/main" id="{3C036FDD-A6F7-FA40-A1A7-56BC82D0D4A8}"/>
                      </a:ext>
                    </a:extLst>
                  </p:cNvPr>
                  <p:cNvPicPr/>
                  <p:nvPr/>
                </p:nvPicPr>
                <p:blipFill>
                  <a:blip r:embed="rId386"/>
                  <a:stretch>
                    <a:fillRect/>
                  </a:stretch>
                </p:blipFill>
                <p:spPr>
                  <a:xfrm>
                    <a:off x="3063106" y="6228673"/>
                    <a:ext cx="124488" cy="2088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7">
                <p14:nvContentPartPr>
                  <p14:cNvPr id="445" name="Ink 444">
                    <a:extLst>
                      <a:ext uri="{FF2B5EF4-FFF2-40B4-BE49-F238E27FC236}">
                        <a16:creationId xmlns:a16="http://schemas.microsoft.com/office/drawing/2014/main" id="{622893CB-B229-CF48-86FF-F5DE5CBE7ADD}"/>
                      </a:ext>
                    </a:extLst>
                  </p14:cNvPr>
                  <p14:cNvContentPartPr/>
                  <p14:nvPr/>
                </p14:nvContentPartPr>
                <p14:xfrm>
                  <a:off x="3151478" y="6214453"/>
                  <a:ext cx="10080" cy="229320"/>
                </p14:xfrm>
              </p:contentPart>
            </mc:Choice>
            <mc:Fallback xmlns="">
              <p:pic>
                <p:nvPicPr>
                  <p:cNvPr id="445" name="Ink 444">
                    <a:extLst>
                      <a:ext uri="{FF2B5EF4-FFF2-40B4-BE49-F238E27FC236}">
                        <a16:creationId xmlns:a16="http://schemas.microsoft.com/office/drawing/2014/main" id="{622893CB-B229-CF48-86FF-F5DE5CBE7ADD}"/>
                      </a:ext>
                    </a:extLst>
                  </p:cNvPr>
                  <p:cNvPicPr/>
                  <p:nvPr/>
                </p:nvPicPr>
                <p:blipFill>
                  <a:blip r:embed="rId388"/>
                  <a:stretch>
                    <a:fillRect/>
                  </a:stretch>
                </p:blipFill>
                <p:spPr>
                  <a:xfrm>
                    <a:off x="3137366" y="6202746"/>
                    <a:ext cx="37901" cy="2530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9">
                <p14:nvContentPartPr>
                  <p14:cNvPr id="446" name="Ink 445">
                    <a:extLst>
                      <a:ext uri="{FF2B5EF4-FFF2-40B4-BE49-F238E27FC236}">
                        <a16:creationId xmlns:a16="http://schemas.microsoft.com/office/drawing/2014/main" id="{0580D073-FE91-5848-812F-F6E9D0577F95}"/>
                      </a:ext>
                    </a:extLst>
                  </p14:cNvPr>
                  <p14:cNvContentPartPr/>
                  <p14:nvPr/>
                </p14:nvContentPartPr>
                <p14:xfrm>
                  <a:off x="3200798" y="6324253"/>
                  <a:ext cx="5760" cy="78480"/>
                </p14:xfrm>
              </p:contentPart>
            </mc:Choice>
            <mc:Fallback xmlns="">
              <p:pic>
                <p:nvPicPr>
                  <p:cNvPr id="446" name="Ink 445">
                    <a:extLst>
                      <a:ext uri="{FF2B5EF4-FFF2-40B4-BE49-F238E27FC236}">
                        <a16:creationId xmlns:a16="http://schemas.microsoft.com/office/drawing/2014/main" id="{0580D073-FE91-5848-812F-F6E9D0577F95}"/>
                      </a:ext>
                    </a:extLst>
                  </p:cNvPr>
                  <p:cNvPicPr/>
                  <p:nvPr/>
                </p:nvPicPr>
                <p:blipFill>
                  <a:blip r:embed="rId390"/>
                  <a:stretch>
                    <a:fillRect/>
                  </a:stretch>
                </p:blipFill>
                <p:spPr>
                  <a:xfrm>
                    <a:off x="3186398" y="6312498"/>
                    <a:ext cx="34560" cy="1026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1">
                <p14:nvContentPartPr>
                  <p14:cNvPr id="447" name="Ink 446">
                    <a:extLst>
                      <a:ext uri="{FF2B5EF4-FFF2-40B4-BE49-F238E27FC236}">
                        <a16:creationId xmlns:a16="http://schemas.microsoft.com/office/drawing/2014/main" id="{74480FB8-EE16-314B-BBFA-57265EDA7700}"/>
                      </a:ext>
                    </a:extLst>
                  </p14:cNvPr>
                  <p14:cNvContentPartPr/>
                  <p14:nvPr/>
                </p14:nvContentPartPr>
                <p14:xfrm>
                  <a:off x="3210518" y="6194653"/>
                  <a:ext cx="12600" cy="25560"/>
                </p14:xfrm>
              </p:contentPart>
            </mc:Choice>
            <mc:Fallback xmlns="">
              <p:pic>
                <p:nvPicPr>
                  <p:cNvPr id="447" name="Ink 446">
                    <a:extLst>
                      <a:ext uri="{FF2B5EF4-FFF2-40B4-BE49-F238E27FC236}">
                        <a16:creationId xmlns:a16="http://schemas.microsoft.com/office/drawing/2014/main" id="{74480FB8-EE16-314B-BBFA-57265EDA7700}"/>
                      </a:ext>
                    </a:extLst>
                  </p:cNvPr>
                  <p:cNvPicPr/>
                  <p:nvPr/>
                </p:nvPicPr>
                <p:blipFill>
                  <a:blip r:embed="rId392"/>
                  <a:stretch>
                    <a:fillRect/>
                  </a:stretch>
                </p:blipFill>
                <p:spPr>
                  <a:xfrm>
                    <a:off x="3196238" y="6182909"/>
                    <a:ext cx="41580" cy="497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3">
                <p14:nvContentPartPr>
                  <p14:cNvPr id="448" name="Ink 447">
                    <a:extLst>
                      <a:ext uri="{FF2B5EF4-FFF2-40B4-BE49-F238E27FC236}">
                        <a16:creationId xmlns:a16="http://schemas.microsoft.com/office/drawing/2014/main" id="{FB20A23F-4A2A-5A45-8FB2-EC6A249A4947}"/>
                      </a:ext>
                    </a:extLst>
                  </p14:cNvPr>
                  <p14:cNvContentPartPr/>
                  <p14:nvPr/>
                </p14:nvContentPartPr>
                <p14:xfrm>
                  <a:off x="3264518" y="6245413"/>
                  <a:ext cx="78480" cy="123480"/>
                </p14:xfrm>
              </p:contentPart>
            </mc:Choice>
            <mc:Fallback xmlns="">
              <p:pic>
                <p:nvPicPr>
                  <p:cNvPr id="448" name="Ink 447">
                    <a:extLst>
                      <a:ext uri="{FF2B5EF4-FFF2-40B4-BE49-F238E27FC236}">
                        <a16:creationId xmlns:a16="http://schemas.microsoft.com/office/drawing/2014/main" id="{FB20A23F-4A2A-5A45-8FB2-EC6A249A4947}"/>
                      </a:ext>
                    </a:extLst>
                  </p:cNvPr>
                  <p:cNvPicPr/>
                  <p:nvPr/>
                </p:nvPicPr>
                <p:blipFill>
                  <a:blip r:embed="rId394"/>
                  <a:stretch>
                    <a:fillRect/>
                  </a:stretch>
                </p:blipFill>
                <p:spPr>
                  <a:xfrm>
                    <a:off x="3249907" y="6233341"/>
                    <a:ext cx="107284" cy="1476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5">
                <p14:nvContentPartPr>
                  <p14:cNvPr id="449" name="Ink 448">
                    <a:extLst>
                      <a:ext uri="{FF2B5EF4-FFF2-40B4-BE49-F238E27FC236}">
                        <a16:creationId xmlns:a16="http://schemas.microsoft.com/office/drawing/2014/main" id="{04D45721-B09B-5F47-A14F-ADAD2BA6B55A}"/>
                      </a:ext>
                    </a:extLst>
                  </p14:cNvPr>
                  <p14:cNvContentPartPr/>
                  <p14:nvPr/>
                </p14:nvContentPartPr>
                <p14:xfrm>
                  <a:off x="3346958" y="6233173"/>
                  <a:ext cx="59760" cy="200160"/>
                </p14:xfrm>
              </p:contentPart>
            </mc:Choice>
            <mc:Fallback xmlns="">
              <p:pic>
                <p:nvPicPr>
                  <p:cNvPr id="449" name="Ink 448">
                    <a:extLst>
                      <a:ext uri="{FF2B5EF4-FFF2-40B4-BE49-F238E27FC236}">
                        <a16:creationId xmlns:a16="http://schemas.microsoft.com/office/drawing/2014/main" id="{04D45721-B09B-5F47-A14F-ADAD2BA6B55A}"/>
                      </a:ext>
                    </a:extLst>
                  </p:cNvPr>
                  <p:cNvPicPr/>
                  <p:nvPr/>
                </p:nvPicPr>
                <p:blipFill>
                  <a:blip r:embed="rId396"/>
                  <a:stretch>
                    <a:fillRect/>
                  </a:stretch>
                </p:blipFill>
                <p:spPr>
                  <a:xfrm>
                    <a:off x="3332331" y="6221115"/>
                    <a:ext cx="88595" cy="224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7">
                <p14:nvContentPartPr>
                  <p14:cNvPr id="490" name="Ink 489">
                    <a:extLst>
                      <a:ext uri="{FF2B5EF4-FFF2-40B4-BE49-F238E27FC236}">
                        <a16:creationId xmlns:a16="http://schemas.microsoft.com/office/drawing/2014/main" id="{F0505086-E2B4-2343-9123-3E88DDBDD813}"/>
                      </a:ext>
                    </a:extLst>
                  </p14:cNvPr>
                  <p14:cNvContentPartPr/>
                  <p14:nvPr/>
                </p14:nvContentPartPr>
                <p14:xfrm>
                  <a:off x="3465398" y="6435493"/>
                  <a:ext cx="128880" cy="14760"/>
                </p14:xfrm>
              </p:contentPart>
            </mc:Choice>
            <mc:Fallback xmlns="">
              <p:pic>
                <p:nvPicPr>
                  <p:cNvPr id="490" name="Ink 489">
                    <a:extLst>
                      <a:ext uri="{FF2B5EF4-FFF2-40B4-BE49-F238E27FC236}">
                        <a16:creationId xmlns:a16="http://schemas.microsoft.com/office/drawing/2014/main" id="{F0505086-E2B4-2343-9123-3E88DDBDD813}"/>
                      </a:ext>
                    </a:extLst>
                  </p:cNvPr>
                  <p:cNvPicPr/>
                  <p:nvPr/>
                </p:nvPicPr>
                <p:blipFill>
                  <a:blip r:embed="rId398"/>
                  <a:stretch>
                    <a:fillRect/>
                  </a:stretch>
                </p:blipFill>
                <p:spPr>
                  <a:xfrm>
                    <a:off x="3450800" y="6423193"/>
                    <a:ext cx="157659" cy="3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9">
                <p14:nvContentPartPr>
                  <p14:cNvPr id="491" name="Ink 490">
                    <a:extLst>
                      <a:ext uri="{FF2B5EF4-FFF2-40B4-BE49-F238E27FC236}">
                        <a16:creationId xmlns:a16="http://schemas.microsoft.com/office/drawing/2014/main" id="{9A1B1086-DC87-194C-8F89-376059BBD011}"/>
                      </a:ext>
                    </a:extLst>
                  </p14:cNvPr>
                  <p14:cNvContentPartPr/>
                  <p14:nvPr/>
                </p14:nvContentPartPr>
                <p14:xfrm>
                  <a:off x="3484118" y="6545293"/>
                  <a:ext cx="124560" cy="19080"/>
                </p14:xfrm>
              </p:contentPart>
            </mc:Choice>
            <mc:Fallback xmlns="">
              <p:pic>
                <p:nvPicPr>
                  <p:cNvPr id="491" name="Ink 490">
                    <a:extLst>
                      <a:ext uri="{FF2B5EF4-FFF2-40B4-BE49-F238E27FC236}">
                        <a16:creationId xmlns:a16="http://schemas.microsoft.com/office/drawing/2014/main" id="{9A1B1086-DC87-194C-8F89-376059BBD011}"/>
                      </a:ext>
                    </a:extLst>
                  </p:cNvPr>
                  <p:cNvPicPr/>
                  <p:nvPr/>
                </p:nvPicPr>
                <p:blipFill>
                  <a:blip r:embed="rId400"/>
                  <a:stretch>
                    <a:fillRect/>
                  </a:stretch>
                </p:blipFill>
                <p:spPr>
                  <a:xfrm>
                    <a:off x="3469488" y="6533151"/>
                    <a:ext cx="153401" cy="4336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11" name="Group 510">
              <a:extLst>
                <a:ext uri="{FF2B5EF4-FFF2-40B4-BE49-F238E27FC236}">
                  <a16:creationId xmlns:a16="http://schemas.microsoft.com/office/drawing/2014/main" id="{1978E8FA-C106-DE4A-AEA5-6B04598E5681}"/>
                </a:ext>
              </a:extLst>
            </p:cNvPr>
            <p:cNvGrpSpPr/>
            <p:nvPr/>
          </p:nvGrpSpPr>
          <p:grpSpPr>
            <a:xfrm>
              <a:off x="3887318" y="6215533"/>
              <a:ext cx="2418480" cy="667080"/>
              <a:chOff x="3887318" y="6215533"/>
              <a:chExt cx="2418480" cy="667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1">
                <p14:nvContentPartPr>
                  <p14:cNvPr id="493" name="Ink 492">
                    <a:extLst>
                      <a:ext uri="{FF2B5EF4-FFF2-40B4-BE49-F238E27FC236}">
                        <a16:creationId xmlns:a16="http://schemas.microsoft.com/office/drawing/2014/main" id="{3ED77DA6-FF75-C649-B5D6-950B8A9195B4}"/>
                      </a:ext>
                    </a:extLst>
                  </p14:cNvPr>
                  <p14:cNvContentPartPr/>
                  <p14:nvPr/>
                </p14:nvContentPartPr>
                <p14:xfrm>
                  <a:off x="3887318" y="6579133"/>
                  <a:ext cx="297000" cy="156240"/>
                </p14:xfrm>
              </p:contentPart>
            </mc:Choice>
            <mc:Fallback xmlns="">
              <p:pic>
                <p:nvPicPr>
                  <p:cNvPr id="493" name="Ink 492">
                    <a:extLst>
                      <a:ext uri="{FF2B5EF4-FFF2-40B4-BE49-F238E27FC236}">
                        <a16:creationId xmlns:a16="http://schemas.microsoft.com/office/drawing/2014/main" id="{3ED77DA6-FF75-C649-B5D6-950B8A9195B4}"/>
                      </a:ext>
                    </a:extLst>
                  </p:cNvPr>
                  <p:cNvPicPr/>
                  <p:nvPr/>
                </p:nvPicPr>
                <p:blipFill>
                  <a:blip r:embed="rId402"/>
                  <a:stretch>
                    <a:fillRect/>
                  </a:stretch>
                </p:blipFill>
                <p:spPr>
                  <a:xfrm>
                    <a:off x="3872698" y="6567432"/>
                    <a:ext cx="325823" cy="1799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3">
                <p14:nvContentPartPr>
                  <p14:cNvPr id="494" name="Ink 493">
                    <a:extLst>
                      <a:ext uri="{FF2B5EF4-FFF2-40B4-BE49-F238E27FC236}">
                        <a16:creationId xmlns:a16="http://schemas.microsoft.com/office/drawing/2014/main" id="{C15D7AC0-A5AF-014C-83F2-ED01A3B149C5}"/>
                      </a:ext>
                    </a:extLst>
                  </p14:cNvPr>
                  <p14:cNvContentPartPr/>
                  <p14:nvPr/>
                </p14:nvContentPartPr>
                <p14:xfrm>
                  <a:off x="4065158" y="6623053"/>
                  <a:ext cx="28800" cy="250920"/>
                </p14:xfrm>
              </p:contentPart>
            </mc:Choice>
            <mc:Fallback xmlns="">
              <p:pic>
                <p:nvPicPr>
                  <p:cNvPr id="494" name="Ink 493">
                    <a:extLst>
                      <a:ext uri="{FF2B5EF4-FFF2-40B4-BE49-F238E27FC236}">
                        <a16:creationId xmlns:a16="http://schemas.microsoft.com/office/drawing/2014/main" id="{C15D7AC0-A5AF-014C-83F2-ED01A3B149C5}"/>
                      </a:ext>
                    </a:extLst>
                  </p:cNvPr>
                  <p:cNvPicPr/>
                  <p:nvPr/>
                </p:nvPicPr>
                <p:blipFill>
                  <a:blip r:embed="rId404"/>
                  <a:stretch>
                    <a:fillRect/>
                  </a:stretch>
                </p:blipFill>
                <p:spPr>
                  <a:xfrm>
                    <a:off x="4050967" y="6611334"/>
                    <a:ext cx="58017" cy="274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5">
                <p14:nvContentPartPr>
                  <p14:cNvPr id="495" name="Ink 494">
                    <a:extLst>
                      <a:ext uri="{FF2B5EF4-FFF2-40B4-BE49-F238E27FC236}">
                        <a16:creationId xmlns:a16="http://schemas.microsoft.com/office/drawing/2014/main" id="{1C124652-5AEF-924E-B8B9-59FC2AEB91ED}"/>
                      </a:ext>
                    </a:extLst>
                  </p14:cNvPr>
                  <p14:cNvContentPartPr/>
                  <p14:nvPr/>
                </p14:nvContentPartPr>
                <p14:xfrm>
                  <a:off x="3891638" y="6452773"/>
                  <a:ext cx="370440" cy="76320"/>
                </p14:xfrm>
              </p:contentPart>
            </mc:Choice>
            <mc:Fallback xmlns="">
              <p:pic>
                <p:nvPicPr>
                  <p:cNvPr id="495" name="Ink 494">
                    <a:extLst>
                      <a:ext uri="{FF2B5EF4-FFF2-40B4-BE49-F238E27FC236}">
                        <a16:creationId xmlns:a16="http://schemas.microsoft.com/office/drawing/2014/main" id="{1C124652-5AEF-924E-B8B9-59FC2AEB91ED}"/>
                      </a:ext>
                    </a:extLst>
                  </p:cNvPr>
                  <p:cNvPicPr/>
                  <p:nvPr/>
                </p:nvPicPr>
                <p:blipFill>
                  <a:blip r:embed="rId406"/>
                  <a:stretch>
                    <a:fillRect/>
                  </a:stretch>
                </p:blipFill>
                <p:spPr>
                  <a:xfrm>
                    <a:off x="3877021" y="6441031"/>
                    <a:ext cx="399257" cy="1004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7">
                <p14:nvContentPartPr>
                  <p14:cNvPr id="496" name="Ink 495">
                    <a:extLst>
                      <a:ext uri="{FF2B5EF4-FFF2-40B4-BE49-F238E27FC236}">
                        <a16:creationId xmlns:a16="http://schemas.microsoft.com/office/drawing/2014/main" id="{D4A1A17B-C18E-FA41-8585-C9AFAE9DDE86}"/>
                      </a:ext>
                    </a:extLst>
                  </p14:cNvPr>
                  <p14:cNvContentPartPr/>
                  <p14:nvPr/>
                </p14:nvContentPartPr>
                <p14:xfrm>
                  <a:off x="4006118" y="6216613"/>
                  <a:ext cx="5760" cy="188280"/>
                </p14:xfrm>
              </p:contentPart>
            </mc:Choice>
            <mc:Fallback xmlns="">
              <p:pic>
                <p:nvPicPr>
                  <p:cNvPr id="496" name="Ink 495">
                    <a:extLst>
                      <a:ext uri="{FF2B5EF4-FFF2-40B4-BE49-F238E27FC236}">
                        <a16:creationId xmlns:a16="http://schemas.microsoft.com/office/drawing/2014/main" id="{D4A1A17B-C18E-FA41-8585-C9AFAE9DDE86}"/>
                      </a:ext>
                    </a:extLst>
                  </p:cNvPr>
                  <p:cNvPicPr/>
                  <p:nvPr/>
                </p:nvPicPr>
                <p:blipFill>
                  <a:blip r:embed="rId408"/>
                  <a:stretch>
                    <a:fillRect/>
                  </a:stretch>
                </p:blipFill>
                <p:spPr>
                  <a:xfrm>
                    <a:off x="3991718" y="6204889"/>
                    <a:ext cx="34560" cy="2124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9">
                <p14:nvContentPartPr>
                  <p14:cNvPr id="497" name="Ink 496">
                    <a:extLst>
                      <a:ext uri="{FF2B5EF4-FFF2-40B4-BE49-F238E27FC236}">
                        <a16:creationId xmlns:a16="http://schemas.microsoft.com/office/drawing/2014/main" id="{24784740-0A9B-B943-83FE-793987D955DB}"/>
                      </a:ext>
                    </a:extLst>
                  </p14:cNvPr>
                  <p14:cNvContentPartPr/>
                  <p14:nvPr/>
                </p14:nvContentPartPr>
                <p14:xfrm>
                  <a:off x="4340918" y="6341893"/>
                  <a:ext cx="211320" cy="363960"/>
                </p14:xfrm>
              </p:contentPart>
            </mc:Choice>
            <mc:Fallback xmlns="">
              <p:pic>
                <p:nvPicPr>
                  <p:cNvPr id="497" name="Ink 496">
                    <a:extLst>
                      <a:ext uri="{FF2B5EF4-FFF2-40B4-BE49-F238E27FC236}">
                        <a16:creationId xmlns:a16="http://schemas.microsoft.com/office/drawing/2014/main" id="{24784740-0A9B-B943-83FE-793987D955DB}"/>
                      </a:ext>
                    </a:extLst>
                  </p:cNvPr>
                  <p:cNvPicPr/>
                  <p:nvPr/>
                </p:nvPicPr>
                <p:blipFill>
                  <a:blip r:embed="rId410"/>
                  <a:stretch>
                    <a:fillRect/>
                  </a:stretch>
                </p:blipFill>
                <p:spPr>
                  <a:xfrm>
                    <a:off x="4326301" y="6329830"/>
                    <a:ext cx="240136" cy="388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1">
                <p14:nvContentPartPr>
                  <p14:cNvPr id="498" name="Ink 497">
                    <a:extLst>
                      <a:ext uri="{FF2B5EF4-FFF2-40B4-BE49-F238E27FC236}">
                        <a16:creationId xmlns:a16="http://schemas.microsoft.com/office/drawing/2014/main" id="{A0526451-3399-484B-A10A-DB4648C5AD2F}"/>
                      </a:ext>
                    </a:extLst>
                  </p14:cNvPr>
                  <p14:cNvContentPartPr/>
                  <p14:nvPr/>
                </p14:nvContentPartPr>
                <p14:xfrm>
                  <a:off x="4570598" y="6542053"/>
                  <a:ext cx="80640" cy="133200"/>
                </p14:xfrm>
              </p:contentPart>
            </mc:Choice>
            <mc:Fallback xmlns="">
              <p:pic>
                <p:nvPicPr>
                  <p:cNvPr id="498" name="Ink 497">
                    <a:extLst>
                      <a:ext uri="{FF2B5EF4-FFF2-40B4-BE49-F238E27FC236}">
                        <a16:creationId xmlns:a16="http://schemas.microsoft.com/office/drawing/2014/main" id="{A0526451-3399-484B-A10A-DB4648C5AD2F}"/>
                      </a:ext>
                    </a:extLst>
                  </p:cNvPr>
                  <p:cNvPicPr/>
                  <p:nvPr/>
                </p:nvPicPr>
                <p:blipFill>
                  <a:blip r:embed="rId412"/>
                  <a:stretch>
                    <a:fillRect/>
                  </a:stretch>
                </p:blipFill>
                <p:spPr>
                  <a:xfrm>
                    <a:off x="4555974" y="6530006"/>
                    <a:ext cx="109470" cy="1569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3">
                <p14:nvContentPartPr>
                  <p14:cNvPr id="499" name="Ink 498">
                    <a:extLst>
                      <a:ext uri="{FF2B5EF4-FFF2-40B4-BE49-F238E27FC236}">
                        <a16:creationId xmlns:a16="http://schemas.microsoft.com/office/drawing/2014/main" id="{626E3EBF-03FF-2544-A83E-2B6D697C748E}"/>
                      </a:ext>
                    </a:extLst>
                  </p14:cNvPr>
                  <p14:cNvContentPartPr/>
                  <p14:nvPr/>
                </p14:nvContentPartPr>
                <p14:xfrm>
                  <a:off x="4638638" y="6524413"/>
                  <a:ext cx="98280" cy="167400"/>
                </p14:xfrm>
              </p:contentPart>
            </mc:Choice>
            <mc:Fallback xmlns="">
              <p:pic>
                <p:nvPicPr>
                  <p:cNvPr id="499" name="Ink 498">
                    <a:extLst>
                      <a:ext uri="{FF2B5EF4-FFF2-40B4-BE49-F238E27FC236}">
                        <a16:creationId xmlns:a16="http://schemas.microsoft.com/office/drawing/2014/main" id="{626E3EBF-03FF-2544-A83E-2B6D697C748E}"/>
                      </a:ext>
                    </a:extLst>
                  </p:cNvPr>
                  <p:cNvPicPr/>
                  <p:nvPr/>
                </p:nvPicPr>
                <p:blipFill>
                  <a:blip r:embed="rId414"/>
                  <a:stretch>
                    <a:fillRect/>
                  </a:stretch>
                </p:blipFill>
                <p:spPr>
                  <a:xfrm>
                    <a:off x="4624001" y="6512357"/>
                    <a:ext cx="127555" cy="1911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5">
                <p14:nvContentPartPr>
                  <p14:cNvPr id="500" name="Ink 499">
                    <a:extLst>
                      <a:ext uri="{FF2B5EF4-FFF2-40B4-BE49-F238E27FC236}">
                        <a16:creationId xmlns:a16="http://schemas.microsoft.com/office/drawing/2014/main" id="{947E5B33-EF57-C148-8B6F-7F8BF779B3FA}"/>
                      </a:ext>
                    </a:extLst>
                  </p14:cNvPr>
                  <p14:cNvContentPartPr/>
                  <p14:nvPr/>
                </p14:nvContentPartPr>
                <p14:xfrm>
                  <a:off x="4790198" y="6585973"/>
                  <a:ext cx="1440" cy="151920"/>
                </p14:xfrm>
              </p:contentPart>
            </mc:Choice>
            <mc:Fallback xmlns="">
              <p:pic>
                <p:nvPicPr>
                  <p:cNvPr id="500" name="Ink 499">
                    <a:extLst>
                      <a:ext uri="{FF2B5EF4-FFF2-40B4-BE49-F238E27FC236}">
                        <a16:creationId xmlns:a16="http://schemas.microsoft.com/office/drawing/2014/main" id="{947E5B33-EF57-C148-8B6F-7F8BF779B3FA}"/>
                      </a:ext>
                    </a:extLst>
                  </p:cNvPr>
                  <p:cNvPicPr/>
                  <p:nvPr/>
                </p:nvPicPr>
                <p:blipFill>
                  <a:blip r:embed="rId416"/>
                  <a:stretch>
                    <a:fillRect/>
                  </a:stretch>
                </p:blipFill>
                <p:spPr>
                  <a:xfrm>
                    <a:off x="4777958" y="6573916"/>
                    <a:ext cx="26280" cy="1756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7">
                <p14:nvContentPartPr>
                  <p14:cNvPr id="501" name="Ink 500">
                    <a:extLst>
                      <a:ext uri="{FF2B5EF4-FFF2-40B4-BE49-F238E27FC236}">
                        <a16:creationId xmlns:a16="http://schemas.microsoft.com/office/drawing/2014/main" id="{ACE8E2F7-E1B7-2E47-886E-A3A44C7A3E40}"/>
                      </a:ext>
                    </a:extLst>
                  </p14:cNvPr>
                  <p14:cNvContentPartPr/>
                  <p14:nvPr/>
                </p14:nvContentPartPr>
                <p14:xfrm>
                  <a:off x="4903598" y="6452773"/>
                  <a:ext cx="171720" cy="21240"/>
                </p14:xfrm>
              </p:contentPart>
            </mc:Choice>
            <mc:Fallback xmlns="">
              <p:pic>
                <p:nvPicPr>
                  <p:cNvPr id="501" name="Ink 500">
                    <a:extLst>
                      <a:ext uri="{FF2B5EF4-FFF2-40B4-BE49-F238E27FC236}">
                        <a16:creationId xmlns:a16="http://schemas.microsoft.com/office/drawing/2014/main" id="{ACE8E2F7-E1B7-2E47-886E-A3A44C7A3E40}"/>
                      </a:ext>
                    </a:extLst>
                  </p:cNvPr>
                  <p:cNvPicPr/>
                  <p:nvPr/>
                </p:nvPicPr>
                <p:blipFill>
                  <a:blip r:embed="rId418"/>
                  <a:stretch>
                    <a:fillRect/>
                  </a:stretch>
                </p:blipFill>
                <p:spPr>
                  <a:xfrm>
                    <a:off x="4888975" y="6441125"/>
                    <a:ext cx="200967" cy="448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9">
                <p14:nvContentPartPr>
                  <p14:cNvPr id="502" name="Ink 501">
                    <a:extLst>
                      <a:ext uri="{FF2B5EF4-FFF2-40B4-BE49-F238E27FC236}">
                        <a16:creationId xmlns:a16="http://schemas.microsoft.com/office/drawing/2014/main" id="{C66DD444-CF7A-AA4C-B26C-14D0480B7F56}"/>
                      </a:ext>
                    </a:extLst>
                  </p14:cNvPr>
                  <p14:cNvContentPartPr/>
                  <p14:nvPr/>
                </p14:nvContentPartPr>
                <p14:xfrm>
                  <a:off x="5012318" y="6398053"/>
                  <a:ext cx="9000" cy="188280"/>
                </p14:xfrm>
              </p:contentPart>
            </mc:Choice>
            <mc:Fallback xmlns="">
              <p:pic>
                <p:nvPicPr>
                  <p:cNvPr id="502" name="Ink 501">
                    <a:extLst>
                      <a:ext uri="{FF2B5EF4-FFF2-40B4-BE49-F238E27FC236}">
                        <a16:creationId xmlns:a16="http://schemas.microsoft.com/office/drawing/2014/main" id="{C66DD444-CF7A-AA4C-B26C-14D0480B7F56}"/>
                      </a:ext>
                    </a:extLst>
                  </p:cNvPr>
                  <p:cNvPicPr/>
                  <p:nvPr/>
                </p:nvPicPr>
                <p:blipFill>
                  <a:blip r:embed="rId420"/>
                  <a:stretch>
                    <a:fillRect/>
                  </a:stretch>
                </p:blipFill>
                <p:spPr>
                  <a:xfrm>
                    <a:off x="4998000" y="6385984"/>
                    <a:ext cx="37636" cy="2124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1">
                <p14:nvContentPartPr>
                  <p14:cNvPr id="503" name="Ink 502">
                    <a:extLst>
                      <a:ext uri="{FF2B5EF4-FFF2-40B4-BE49-F238E27FC236}">
                        <a16:creationId xmlns:a16="http://schemas.microsoft.com/office/drawing/2014/main" id="{CEE267AA-349B-BE4C-B91D-BFF38AEF9801}"/>
                      </a:ext>
                    </a:extLst>
                  </p14:cNvPr>
                  <p14:cNvContentPartPr/>
                  <p14:nvPr/>
                </p14:nvContentPartPr>
                <p14:xfrm>
                  <a:off x="5367278" y="6215533"/>
                  <a:ext cx="12600" cy="235440"/>
                </p14:xfrm>
              </p:contentPart>
            </mc:Choice>
            <mc:Fallback xmlns="">
              <p:pic>
                <p:nvPicPr>
                  <p:cNvPr id="503" name="Ink 502">
                    <a:extLst>
                      <a:ext uri="{FF2B5EF4-FFF2-40B4-BE49-F238E27FC236}">
                        <a16:creationId xmlns:a16="http://schemas.microsoft.com/office/drawing/2014/main" id="{CEE267AA-349B-BE4C-B91D-BFF38AEF9801}"/>
                      </a:ext>
                    </a:extLst>
                  </p:cNvPr>
                  <p:cNvPicPr/>
                  <p:nvPr/>
                </p:nvPicPr>
                <p:blipFill>
                  <a:blip r:embed="rId422"/>
                  <a:stretch>
                    <a:fillRect/>
                  </a:stretch>
                </p:blipFill>
                <p:spPr>
                  <a:xfrm>
                    <a:off x="5352578" y="6203813"/>
                    <a:ext cx="41580" cy="259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3">
                <p14:nvContentPartPr>
                  <p14:cNvPr id="504" name="Ink 503">
                    <a:extLst>
                      <a:ext uri="{FF2B5EF4-FFF2-40B4-BE49-F238E27FC236}">
                        <a16:creationId xmlns:a16="http://schemas.microsoft.com/office/drawing/2014/main" id="{0B60F6D5-37A4-D443-8FD1-8A5CC5FCAADF}"/>
                      </a:ext>
                    </a:extLst>
                  </p14:cNvPr>
                  <p14:cNvContentPartPr/>
                  <p14:nvPr/>
                </p14:nvContentPartPr>
                <p14:xfrm>
                  <a:off x="5232998" y="6483733"/>
                  <a:ext cx="307800" cy="39960"/>
                </p14:xfrm>
              </p:contentPart>
            </mc:Choice>
            <mc:Fallback xmlns="">
              <p:pic>
                <p:nvPicPr>
                  <p:cNvPr id="504" name="Ink 503">
                    <a:extLst>
                      <a:ext uri="{FF2B5EF4-FFF2-40B4-BE49-F238E27FC236}">
                        <a16:creationId xmlns:a16="http://schemas.microsoft.com/office/drawing/2014/main" id="{0B60F6D5-37A4-D443-8FD1-8A5CC5FCAADF}"/>
                      </a:ext>
                    </a:extLst>
                  </p:cNvPr>
                  <p:cNvPicPr/>
                  <p:nvPr/>
                </p:nvPicPr>
                <p:blipFill>
                  <a:blip r:embed="rId424"/>
                  <a:stretch>
                    <a:fillRect/>
                  </a:stretch>
                </p:blipFill>
                <p:spPr>
                  <a:xfrm>
                    <a:off x="5218381" y="6471676"/>
                    <a:ext cx="336617" cy="63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5">
                <p14:nvContentPartPr>
                  <p14:cNvPr id="505" name="Ink 504">
                    <a:extLst>
                      <a:ext uri="{FF2B5EF4-FFF2-40B4-BE49-F238E27FC236}">
                        <a16:creationId xmlns:a16="http://schemas.microsoft.com/office/drawing/2014/main" id="{6DB2B7D6-8ACE-B846-8DCB-FF634BA5E1BA}"/>
                      </a:ext>
                    </a:extLst>
                  </p14:cNvPr>
                  <p14:cNvContentPartPr/>
                  <p14:nvPr/>
                </p14:nvContentPartPr>
                <p14:xfrm>
                  <a:off x="5250638" y="6612253"/>
                  <a:ext cx="258480" cy="142200"/>
                </p14:xfrm>
              </p:contentPart>
            </mc:Choice>
            <mc:Fallback xmlns="">
              <p:pic>
                <p:nvPicPr>
                  <p:cNvPr id="505" name="Ink 504">
                    <a:extLst>
                      <a:ext uri="{FF2B5EF4-FFF2-40B4-BE49-F238E27FC236}">
                        <a16:creationId xmlns:a16="http://schemas.microsoft.com/office/drawing/2014/main" id="{6DB2B7D6-8ACE-B846-8DCB-FF634BA5E1BA}"/>
                      </a:ext>
                    </a:extLst>
                  </p:cNvPr>
                  <p:cNvPicPr/>
                  <p:nvPr/>
                </p:nvPicPr>
                <p:blipFill>
                  <a:blip r:embed="rId426"/>
                  <a:stretch>
                    <a:fillRect/>
                  </a:stretch>
                </p:blipFill>
                <p:spPr>
                  <a:xfrm>
                    <a:off x="5236023" y="6600173"/>
                    <a:ext cx="287293" cy="16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7">
                <p14:nvContentPartPr>
                  <p14:cNvPr id="506" name="Ink 505">
                    <a:extLst>
                      <a:ext uri="{FF2B5EF4-FFF2-40B4-BE49-F238E27FC236}">
                        <a16:creationId xmlns:a16="http://schemas.microsoft.com/office/drawing/2014/main" id="{F08C86D2-7869-9F41-B87A-1C69EE3831F4}"/>
                      </a:ext>
                    </a:extLst>
                  </p14:cNvPr>
                  <p14:cNvContentPartPr/>
                  <p14:nvPr/>
                </p14:nvContentPartPr>
                <p14:xfrm>
                  <a:off x="5389598" y="6646093"/>
                  <a:ext cx="15120" cy="236520"/>
                </p14:xfrm>
              </p:contentPart>
            </mc:Choice>
            <mc:Fallback xmlns="">
              <p:pic>
                <p:nvPicPr>
                  <p:cNvPr id="506" name="Ink 505">
                    <a:extLst>
                      <a:ext uri="{FF2B5EF4-FFF2-40B4-BE49-F238E27FC236}">
                        <a16:creationId xmlns:a16="http://schemas.microsoft.com/office/drawing/2014/main" id="{F08C86D2-7869-9F41-B87A-1C69EE3831F4}"/>
                      </a:ext>
                    </a:extLst>
                  </p:cNvPr>
                  <p:cNvPicPr/>
                  <p:nvPr/>
                </p:nvPicPr>
                <p:blipFill>
                  <a:blip r:embed="rId428"/>
                  <a:stretch>
                    <a:fillRect/>
                  </a:stretch>
                </p:blipFill>
                <p:spPr>
                  <a:xfrm>
                    <a:off x="5375295" y="6634370"/>
                    <a:ext cx="43317" cy="2606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9">
                <p14:nvContentPartPr>
                  <p14:cNvPr id="507" name="Ink 506">
                    <a:extLst>
                      <a:ext uri="{FF2B5EF4-FFF2-40B4-BE49-F238E27FC236}">
                        <a16:creationId xmlns:a16="http://schemas.microsoft.com/office/drawing/2014/main" id="{45B28753-14B0-0C4E-88AD-6394F9BA1B0C}"/>
                      </a:ext>
                    </a:extLst>
                  </p14:cNvPr>
                  <p14:cNvContentPartPr/>
                  <p14:nvPr/>
                </p14:nvContentPartPr>
                <p14:xfrm>
                  <a:off x="5565998" y="6288253"/>
                  <a:ext cx="256320" cy="400320"/>
                </p14:xfrm>
              </p:contentPart>
            </mc:Choice>
            <mc:Fallback xmlns="">
              <p:pic>
                <p:nvPicPr>
                  <p:cNvPr id="507" name="Ink 506">
                    <a:extLst>
                      <a:ext uri="{FF2B5EF4-FFF2-40B4-BE49-F238E27FC236}">
                        <a16:creationId xmlns:a16="http://schemas.microsoft.com/office/drawing/2014/main" id="{45B28753-14B0-0C4E-88AD-6394F9BA1B0C}"/>
                      </a:ext>
                    </a:extLst>
                  </p:cNvPr>
                  <p:cNvPicPr/>
                  <p:nvPr/>
                </p:nvPicPr>
                <p:blipFill>
                  <a:blip r:embed="rId430"/>
                  <a:stretch>
                    <a:fillRect/>
                  </a:stretch>
                </p:blipFill>
                <p:spPr>
                  <a:xfrm>
                    <a:off x="5551363" y="6276185"/>
                    <a:ext cx="285590" cy="424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1">
                <p14:nvContentPartPr>
                  <p14:cNvPr id="508" name="Ink 507">
                    <a:extLst>
                      <a:ext uri="{FF2B5EF4-FFF2-40B4-BE49-F238E27FC236}">
                        <a16:creationId xmlns:a16="http://schemas.microsoft.com/office/drawing/2014/main" id="{DEF09F21-4961-B548-9E6A-F37F48A46F62}"/>
                      </a:ext>
                    </a:extLst>
                  </p14:cNvPr>
                  <p14:cNvContentPartPr/>
                  <p14:nvPr/>
                </p14:nvContentPartPr>
                <p14:xfrm>
                  <a:off x="5798918" y="6512173"/>
                  <a:ext cx="111240" cy="172800"/>
                </p14:xfrm>
              </p:contentPart>
            </mc:Choice>
            <mc:Fallback xmlns="">
              <p:pic>
                <p:nvPicPr>
                  <p:cNvPr id="508" name="Ink 507">
                    <a:extLst>
                      <a:ext uri="{FF2B5EF4-FFF2-40B4-BE49-F238E27FC236}">
                        <a16:creationId xmlns:a16="http://schemas.microsoft.com/office/drawing/2014/main" id="{DEF09F21-4961-B548-9E6A-F37F48A46F62}"/>
                      </a:ext>
                    </a:extLst>
                  </p:cNvPr>
                  <p:cNvPicPr/>
                  <p:nvPr/>
                </p:nvPicPr>
                <p:blipFill>
                  <a:blip r:embed="rId432"/>
                  <a:stretch>
                    <a:fillRect/>
                  </a:stretch>
                </p:blipFill>
                <p:spPr>
                  <a:xfrm>
                    <a:off x="5784281" y="6500101"/>
                    <a:ext cx="140514" cy="1969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3">
                <p14:nvContentPartPr>
                  <p14:cNvPr id="509" name="Ink 508">
                    <a:extLst>
                      <a:ext uri="{FF2B5EF4-FFF2-40B4-BE49-F238E27FC236}">
                        <a16:creationId xmlns:a16="http://schemas.microsoft.com/office/drawing/2014/main" id="{06A511FD-1697-5046-8421-937BB1DACABC}"/>
                      </a:ext>
                    </a:extLst>
                  </p14:cNvPr>
                  <p14:cNvContentPartPr/>
                  <p14:nvPr/>
                </p14:nvContentPartPr>
                <p14:xfrm>
                  <a:off x="5913038" y="6520093"/>
                  <a:ext cx="100440" cy="202320"/>
                </p14:xfrm>
              </p:contentPart>
            </mc:Choice>
            <mc:Fallback xmlns="">
              <p:pic>
                <p:nvPicPr>
                  <p:cNvPr id="509" name="Ink 508">
                    <a:extLst>
                      <a:ext uri="{FF2B5EF4-FFF2-40B4-BE49-F238E27FC236}">
                        <a16:creationId xmlns:a16="http://schemas.microsoft.com/office/drawing/2014/main" id="{06A511FD-1697-5046-8421-937BB1DACABC}"/>
                      </a:ext>
                    </a:extLst>
                  </p:cNvPr>
                  <p:cNvPicPr/>
                  <p:nvPr/>
                </p:nvPicPr>
                <p:blipFill>
                  <a:blip r:embed="rId434"/>
                  <a:stretch>
                    <a:fillRect/>
                  </a:stretch>
                </p:blipFill>
                <p:spPr>
                  <a:xfrm>
                    <a:off x="5898390" y="6508050"/>
                    <a:ext cx="129735" cy="2260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5">
                <p14:nvContentPartPr>
                  <p14:cNvPr id="510" name="Ink 509">
                    <a:extLst>
                      <a:ext uri="{FF2B5EF4-FFF2-40B4-BE49-F238E27FC236}">
                        <a16:creationId xmlns:a16="http://schemas.microsoft.com/office/drawing/2014/main" id="{B55508BB-EF64-A346-A1B2-D2BEA90E442D}"/>
                      </a:ext>
                    </a:extLst>
                  </p14:cNvPr>
                  <p14:cNvContentPartPr/>
                  <p14:nvPr/>
                </p14:nvContentPartPr>
                <p14:xfrm>
                  <a:off x="6049478" y="6592453"/>
                  <a:ext cx="256320" cy="170640"/>
                </p14:xfrm>
              </p:contentPart>
            </mc:Choice>
            <mc:Fallback xmlns="">
              <p:pic>
                <p:nvPicPr>
                  <p:cNvPr id="510" name="Ink 509">
                    <a:extLst>
                      <a:ext uri="{FF2B5EF4-FFF2-40B4-BE49-F238E27FC236}">
                        <a16:creationId xmlns:a16="http://schemas.microsoft.com/office/drawing/2014/main" id="{B55508BB-EF64-A346-A1B2-D2BEA90E442D}"/>
                      </a:ext>
                    </a:extLst>
                  </p:cNvPr>
                  <p:cNvPicPr/>
                  <p:nvPr/>
                </p:nvPicPr>
                <p:blipFill>
                  <a:blip r:embed="rId436"/>
                  <a:stretch>
                    <a:fillRect/>
                  </a:stretch>
                </p:blipFill>
                <p:spPr>
                  <a:xfrm>
                    <a:off x="6034843" y="6580388"/>
                    <a:ext cx="285590" cy="19477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521" name="Ink 520">
                <a:extLst>
                  <a:ext uri="{FF2B5EF4-FFF2-40B4-BE49-F238E27FC236}">
                    <a16:creationId xmlns:a16="http://schemas.microsoft.com/office/drawing/2014/main" id="{24BAF2AE-D9B5-8C49-8BCA-575AA569D4AC}"/>
                  </a:ext>
                </a:extLst>
              </p14:cNvPr>
              <p14:cNvContentPartPr/>
              <p14:nvPr/>
            </p14:nvContentPartPr>
            <p14:xfrm>
              <a:off x="5550840" y="4162680"/>
              <a:ext cx="2039040" cy="1622520"/>
            </p14:xfrm>
          </p:contentPart>
        </mc:Choice>
        <mc:Fallback xmlns="">
          <p:pic>
            <p:nvPicPr>
              <p:cNvPr id="521" name="Ink 520">
                <a:extLst>
                  <a:ext uri="{FF2B5EF4-FFF2-40B4-BE49-F238E27FC236}">
                    <a16:creationId xmlns:a16="http://schemas.microsoft.com/office/drawing/2014/main" id="{24BAF2AE-D9B5-8C49-8BCA-575AA569D4AC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5538240" y="4150080"/>
                <a:ext cx="2063880" cy="164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5" name="Group 524">
            <a:extLst>
              <a:ext uri="{FF2B5EF4-FFF2-40B4-BE49-F238E27FC236}">
                <a16:creationId xmlns:a16="http://schemas.microsoft.com/office/drawing/2014/main" id="{18899E94-9616-174F-906E-31EE5E75A180}"/>
              </a:ext>
            </a:extLst>
          </p:cNvPr>
          <p:cNvGrpSpPr/>
          <p:nvPr/>
        </p:nvGrpSpPr>
        <p:grpSpPr>
          <a:xfrm>
            <a:off x="7821038" y="4255333"/>
            <a:ext cx="245520" cy="132840"/>
            <a:chOff x="7821038" y="4255333"/>
            <a:chExt cx="245520" cy="13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74800851-00A3-8E49-B343-D8F1EC6D8B7B}"/>
                    </a:ext>
                  </a:extLst>
                </p14:cNvPr>
                <p14:cNvContentPartPr/>
                <p14:nvPr/>
              </p14:nvContentPartPr>
              <p14:xfrm>
                <a:off x="7821038" y="4255333"/>
                <a:ext cx="13680" cy="9864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74800851-00A3-8E49-B343-D8F1EC6D8B7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808798" y="4242733"/>
                  <a:ext cx="38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9CFC7817-FB3B-8B43-B75D-D1DC476E7646}"/>
                    </a:ext>
                  </a:extLst>
                </p14:cNvPr>
                <p14:cNvContentPartPr/>
                <p14:nvPr/>
              </p14:nvContentPartPr>
              <p14:xfrm>
                <a:off x="7952078" y="4285573"/>
                <a:ext cx="4680" cy="102600"/>
              </p14:xfrm>
            </p:contentPart>
          </mc:Choice>
          <mc:Fallback xmlns=""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9CFC7817-FB3B-8B43-B75D-D1DC476E764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939478" y="4272973"/>
                  <a:ext cx="29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EDBF27CF-E6A0-E34B-B250-71455ED59656}"/>
                    </a:ext>
                  </a:extLst>
                </p14:cNvPr>
                <p14:cNvContentPartPr/>
                <p14:nvPr/>
              </p14:nvContentPartPr>
              <p14:xfrm>
                <a:off x="8033078" y="4275133"/>
                <a:ext cx="33480" cy="11088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EDBF27CF-E6A0-E34B-B250-71455ED5965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020838" y="4262533"/>
                  <a:ext cx="58320" cy="135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299C7-950A-A248-85CA-EC885908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889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Method 3: “Direct” Approach</a:t>
            </a:r>
            <a:endParaRPr lang="ja-JP" altLang="en-US" dirty="0"/>
          </a:p>
        </p:txBody>
      </p:sp>
      <p:sp>
        <p:nvSpPr>
          <p:cNvPr id="4" name="Shape 94"/>
          <p:cNvSpPr txBox="1">
            <a:spLocks/>
          </p:cNvSpPr>
          <p:nvPr/>
        </p:nvSpPr>
        <p:spPr>
          <a:xfrm>
            <a:off x="-2380765" y="2433844"/>
            <a:ext cx="8643938" cy="785673"/>
          </a:xfrm>
          <a:prstGeom prst="rect">
            <a:avLst/>
          </a:prstGeom>
        </p:spPr>
        <p:txBody>
          <a:bodyPr vert="horz" lIns="91440" rIns="45720" rtlCol="0" anchor="ctr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6700" b="1" kern="1200">
                <a:solidFill>
                  <a:srgbClr val="FF2600"/>
                </a:solidFill>
                <a:effectLst/>
                <a:latin typeface="+mj-lt"/>
                <a:ea typeface="ＤＦＰ太丸ゴシック体"/>
                <a:cs typeface="+mj-cs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4700" b="0" dirty="0">
              <a:solidFill>
                <a:srgbClr val="000000"/>
              </a:solidFill>
            </a:endParaRPr>
          </a:p>
        </p:txBody>
      </p:sp>
      <p:sp>
        <p:nvSpPr>
          <p:cNvPr id="5" name="Shape 95"/>
          <p:cNvSpPr txBox="1">
            <a:spLocks/>
          </p:cNvSpPr>
          <p:nvPr/>
        </p:nvSpPr>
        <p:spPr>
          <a:xfrm>
            <a:off x="9582553" y="936300"/>
            <a:ext cx="8643938" cy="578200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Wingdings 2"/>
              <a:buNone/>
              <a:defRPr sz="1800">
                <a:solidFill>
                  <a:srgbClr val="000000"/>
                </a:solidFill>
              </a:defRPr>
            </a:pPr>
            <a:endParaRPr lang="en-US" sz="2500" b="1" dirty="0">
              <a:solidFill>
                <a:srgbClr val="FE6F0F"/>
              </a:solidFill>
              <a:latin typeface="+mj-lt"/>
              <a:ea typeface="+mj-ea"/>
              <a:cs typeface="+mj-cs"/>
              <a:sym typeface="Gill Sans SemiBold"/>
            </a:endParaRPr>
          </a:p>
        </p:txBody>
      </p:sp>
      <p:sp>
        <p:nvSpPr>
          <p:cNvPr id="11" name="コンテンツ プレースホルダ 2"/>
          <p:cNvSpPr txBox="1">
            <a:spLocks/>
          </p:cNvSpPr>
          <p:nvPr/>
        </p:nvSpPr>
        <p:spPr>
          <a:xfrm>
            <a:off x="10230227" y="851483"/>
            <a:ext cx="9144000" cy="5503948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endParaRPr lang="en-US" sz="2400" b="1" dirty="0">
              <a:solidFill>
                <a:srgbClr val="8B3905"/>
              </a:solidFill>
              <a:latin typeface="+mj-lt"/>
              <a:sym typeface="Gill Sans S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11" y="925959"/>
            <a:ext cx="8877955" cy="594833"/>
          </a:xfrm>
        </p:spPr>
        <p:txBody>
          <a:bodyPr>
            <a:no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FFFF00"/>
                </a:solidFill>
                <a:latin typeface="+mj-lt"/>
                <a:sym typeface="Gill Sans SemiBold"/>
              </a:rPr>
              <a:t>Different loss process -&gt; different thermal noise</a:t>
            </a:r>
          </a:p>
        </p:txBody>
      </p:sp>
      <p:sp>
        <p:nvSpPr>
          <p:cNvPr id="12" name="Shape 154"/>
          <p:cNvSpPr txBox="1">
            <a:spLocks/>
          </p:cNvSpPr>
          <p:nvPr/>
        </p:nvSpPr>
        <p:spPr>
          <a:xfrm>
            <a:off x="9582553" y="888391"/>
            <a:ext cx="8643938" cy="390830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Wingdings 2"/>
              <a:buNone/>
              <a:defRPr sz="1800">
                <a:solidFill>
                  <a:srgbClr val="000000"/>
                </a:solidFill>
              </a:defRPr>
            </a:pPr>
            <a:endParaRPr lang="en-US" sz="2500" b="1" dirty="0">
              <a:solidFill>
                <a:srgbClr val="8B3905"/>
              </a:solidFill>
              <a:latin typeface="+mj-lt"/>
              <a:ea typeface="+mj-ea"/>
              <a:cs typeface="+mj-cs"/>
              <a:sym typeface="Gill Sans SemiBold"/>
            </a:endParaRPr>
          </a:p>
        </p:txBody>
      </p:sp>
      <p:sp>
        <p:nvSpPr>
          <p:cNvPr id="13" name="Shape 155"/>
          <p:cNvSpPr>
            <a:spLocks noGrp="1"/>
          </p:cNvSpPr>
          <p:nvPr>
            <p:ph type="sldNum" sz="quarter" idx="4294967295"/>
          </p:nvPr>
        </p:nvSpPr>
        <p:spPr>
          <a:xfrm>
            <a:off x="13862919" y="6395453"/>
            <a:ext cx="162154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rgbClr val="232323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232323"/>
                </a:solidFill>
              </a:rPr>
              <a:t>25</a:t>
            </a:fld>
            <a:endParaRPr>
              <a:solidFill>
                <a:srgbClr val="232323"/>
              </a:solidFill>
            </a:endParaRPr>
          </a:p>
        </p:txBody>
      </p:sp>
      <p:sp>
        <p:nvSpPr>
          <p:cNvPr id="20" name="Shape 161"/>
          <p:cNvSpPr/>
          <p:nvPr/>
        </p:nvSpPr>
        <p:spPr>
          <a:xfrm>
            <a:off x="15074973" y="5436387"/>
            <a:ext cx="2927752" cy="934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8B3905"/>
                </a:solidFill>
                <a:latin typeface="+mj-lt"/>
                <a:ea typeface="+mj-ea"/>
                <a:cs typeface="+mj-cs"/>
                <a:sym typeface="Gill Sans SemiBold"/>
              </a:rPr>
              <a:t>We don’t need to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8B3905"/>
                </a:solidFill>
                <a:latin typeface="+mj-lt"/>
                <a:ea typeface="+mj-ea"/>
                <a:cs typeface="+mj-cs"/>
                <a:sym typeface="Gill Sans SemiBold"/>
              </a:rPr>
              <a:t>know Z(w)!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2ACC8-F142-AF41-BB88-8295B8BC5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05" y="1466075"/>
            <a:ext cx="6351811" cy="525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2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DDE8A-D723-874E-85F3-FBB3D29CC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dirty="0"/>
              <a:t>Blank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D7A90-977E-C84A-B29A-553EA8C83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E0871-E66E-2F44-91AB-6765A08A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9676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/>
          </a:bodyPr>
          <a:lstStyle/>
          <a:p>
            <a:r>
              <a:rPr lang="en-US" altLang="ja-JP" dirty="0"/>
              <a:t>Pendulum with Coil Magnet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4131" y="888391"/>
            <a:ext cx="8877955" cy="5792350"/>
          </a:xfrm>
        </p:spPr>
        <p:txBody>
          <a:bodyPr>
            <a:no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ja-JP" sz="2800" b="1" dirty="0">
                <a:solidFill>
                  <a:srgbClr val="FFFF00"/>
                </a:solidFill>
                <a:latin typeface="+mj-lt"/>
                <a:sym typeface="Gill Sans SemiBold"/>
              </a:rPr>
              <a:t>Question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sym typeface="Gill Sans SemiBold"/>
              </a:rPr>
              <a:t>Induced current damping (electro-mechanical system)</a:t>
            </a:r>
            <a:br>
              <a:rPr lang="en-US" sz="2400" b="1" dirty="0">
                <a:solidFill>
                  <a:srgbClr val="8B3905"/>
                </a:solidFill>
                <a:sym typeface="Gill Sans SemiBold"/>
              </a:rPr>
            </a:br>
            <a:r>
              <a:rPr lang="en-US" sz="2400" dirty="0">
                <a:solidFill>
                  <a:srgbClr val="FF0000"/>
                </a:solidFill>
                <a:sym typeface="Gill Sans SemiBold"/>
              </a:rPr>
              <a:t>1. </a:t>
            </a:r>
            <a:r>
              <a:rPr lang="en-US" sz="2400" dirty="0">
                <a:solidFill>
                  <a:srgbClr val="FF6600"/>
                </a:solidFill>
                <a:sym typeface="Gill Sans SemiBold"/>
              </a:rPr>
              <a:t>How does the Q factor of the system depend on R?</a:t>
            </a:r>
            <a:br>
              <a:rPr lang="en-US" sz="2400" dirty="0">
                <a:solidFill>
                  <a:srgbClr val="FF6600"/>
                </a:solidFill>
                <a:sym typeface="Gill Sans SemiBold"/>
              </a:rPr>
            </a:br>
            <a:r>
              <a:rPr lang="en-US" sz="2400" dirty="0">
                <a:solidFill>
                  <a:srgbClr val="FF0000"/>
                </a:solidFill>
                <a:sym typeface="Gill Sans SemiBold"/>
              </a:rPr>
              <a:t>2. </a:t>
            </a:r>
            <a:r>
              <a:rPr lang="en-US" sz="2400" dirty="0">
                <a:solidFill>
                  <a:srgbClr val="FFFF00"/>
                </a:solidFill>
                <a:sym typeface="Gill Sans SemiBold"/>
              </a:rPr>
              <a:t>How much is the thermal noise displacement of the mass?</a:t>
            </a:r>
            <a:br>
              <a:rPr lang="en-US" sz="2400" dirty="0">
                <a:solidFill>
                  <a:srgbClr val="FFFF00"/>
                </a:solidFill>
                <a:sym typeface="Gill Sans SemiBold"/>
              </a:rPr>
            </a:br>
            <a:r>
              <a:rPr lang="en-US" sz="2400" dirty="0">
                <a:solidFill>
                  <a:srgbClr val="FF0000"/>
                </a:solidFill>
                <a:sym typeface="Gill Sans SemiBold"/>
              </a:rPr>
              <a:t>3. </a:t>
            </a:r>
            <a:r>
              <a:rPr lang="en-US" sz="2400" dirty="0">
                <a:solidFill>
                  <a:srgbClr val="FF6600"/>
                </a:solidFill>
                <a:sym typeface="Gill Sans SemiBold"/>
              </a:rPr>
              <a:t>How does the thermal noise of the resistor shakes the mass?</a:t>
            </a:r>
            <a:br>
              <a:rPr lang="en-US" sz="2400" dirty="0">
                <a:solidFill>
                  <a:srgbClr val="FF0000"/>
                </a:solidFill>
                <a:sym typeface="Gill Sans SemiBold"/>
              </a:rPr>
            </a:br>
            <a:r>
              <a:rPr lang="en-US" sz="2400" dirty="0">
                <a:solidFill>
                  <a:srgbClr val="FF0000"/>
                </a:solidFill>
                <a:sym typeface="Gill Sans SemiBold"/>
              </a:rPr>
              <a:t>4. </a:t>
            </a:r>
            <a:r>
              <a:rPr lang="en-US" sz="2400" dirty="0">
                <a:solidFill>
                  <a:srgbClr val="FFFF00"/>
                </a:solidFill>
                <a:sym typeface="Gill Sans SemiBold"/>
              </a:rPr>
              <a:t>How are the above questions with a capacitive coupling</a:t>
            </a:r>
            <a:br>
              <a:rPr lang="en-US" sz="2400" dirty="0">
                <a:solidFill>
                  <a:srgbClr val="FFFF00"/>
                </a:solidFill>
                <a:sym typeface="Gill Sans SemiBold"/>
              </a:rPr>
            </a:br>
            <a:r>
              <a:rPr lang="en-US" sz="2400" dirty="0">
                <a:solidFill>
                  <a:srgbClr val="FFFF00"/>
                </a:solidFill>
                <a:sym typeface="Gill Sans SemiBold"/>
              </a:rPr>
              <a:t>	  instead of the coil? 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sym typeface="Gill Sans SemiBold"/>
              </a:rPr>
              <a:t>Cold damping</a:t>
            </a:r>
            <a:br>
              <a:rPr lang="en-US" sz="2400" b="1" dirty="0">
                <a:solidFill>
                  <a:srgbClr val="FE6F0F"/>
                </a:solidFill>
                <a:sym typeface="Gill Sans SemiBold"/>
              </a:rPr>
            </a:br>
            <a:r>
              <a:rPr lang="en-US" sz="2400" dirty="0">
                <a:solidFill>
                  <a:srgbClr val="FF2600"/>
                </a:solidFill>
                <a:sym typeface="Gill Sans SemiBold"/>
              </a:rPr>
              <a:t>1. </a:t>
            </a:r>
            <a:r>
              <a:rPr lang="en-US" sz="2400" dirty="0">
                <a:solidFill>
                  <a:srgbClr val="FF6600"/>
                </a:solidFill>
                <a:sym typeface="Gill Sans SemiBold"/>
              </a:rPr>
              <a:t>If the resistor is cooled, how does </a:t>
            </a:r>
            <a:br>
              <a:rPr lang="en-US" sz="2400" dirty="0">
                <a:solidFill>
                  <a:srgbClr val="FF6600"/>
                </a:solidFill>
                <a:sym typeface="Gill Sans SemiBold"/>
              </a:rPr>
            </a:br>
            <a:r>
              <a:rPr lang="en-US" sz="2400" dirty="0">
                <a:solidFill>
                  <a:srgbClr val="FF6600"/>
                </a:solidFill>
                <a:sym typeface="Gill Sans SemiBold"/>
              </a:rPr>
              <a:t>	  the thermal noise motion change?</a:t>
            </a:r>
            <a:br>
              <a:rPr lang="en-US" sz="2000" dirty="0">
                <a:solidFill>
                  <a:srgbClr val="FF2600"/>
                </a:solidFill>
                <a:sym typeface="Gill Sans SemiBold"/>
              </a:rPr>
            </a:br>
            <a:r>
              <a:rPr lang="en-US" sz="2000" dirty="0">
                <a:solidFill>
                  <a:srgbClr val="FF2600"/>
                </a:solidFill>
                <a:sym typeface="Gill Sans SemiBold"/>
              </a:rPr>
              <a:t>2.</a:t>
            </a:r>
            <a:r>
              <a:rPr lang="en-US" sz="2000" dirty="0">
                <a:solidFill>
                  <a:srgbClr val="800080"/>
                </a:solidFill>
                <a:sym typeface="Gill Sans SemiBold"/>
              </a:rPr>
              <a:t> </a:t>
            </a:r>
            <a:r>
              <a:rPr lang="en-US" sz="2400" dirty="0">
                <a:solidFill>
                  <a:srgbClr val="FFFF00"/>
                </a:solidFill>
                <a:sym typeface="Gill Sans SemiBold"/>
              </a:rPr>
              <a:t>Is the pendulum actually cooled?</a:t>
            </a:r>
            <a:br>
              <a:rPr lang="en-US" sz="2400" dirty="0">
                <a:solidFill>
                  <a:srgbClr val="FFFF00"/>
                </a:solidFill>
                <a:sym typeface="Gill Sans SemiBold"/>
              </a:rPr>
            </a:br>
            <a:r>
              <a:rPr lang="en-US" sz="2400" dirty="0">
                <a:solidFill>
                  <a:srgbClr val="FFFF00"/>
                </a:solidFill>
                <a:sym typeface="Gill Sans SemiBold"/>
              </a:rPr>
              <a:t>    Down to what temperature? </a:t>
            </a:r>
            <a:br>
              <a:rPr lang="en-US" sz="2400" dirty="0">
                <a:solidFill>
                  <a:srgbClr val="800080"/>
                </a:solidFill>
                <a:sym typeface="Gill Sans SemiBold"/>
              </a:rPr>
            </a:br>
            <a:r>
              <a:rPr lang="en-US" sz="2400" dirty="0">
                <a:solidFill>
                  <a:srgbClr val="FF2600"/>
                </a:solidFill>
                <a:sym typeface="Gill Sans SemiBold"/>
              </a:rPr>
              <a:t>3. </a:t>
            </a:r>
            <a:r>
              <a:rPr lang="en-US" sz="2400" dirty="0">
                <a:solidFill>
                  <a:srgbClr val="FF6600"/>
                </a:solidFill>
                <a:sym typeface="Gill Sans SemiBold"/>
              </a:rPr>
              <a:t>How fast the pendulum recovers the </a:t>
            </a:r>
            <a:br>
              <a:rPr lang="en-US" sz="2400" dirty="0">
                <a:solidFill>
                  <a:srgbClr val="FF6600"/>
                </a:solidFill>
                <a:sym typeface="Gill Sans SemiBold"/>
              </a:rPr>
            </a:br>
            <a:r>
              <a:rPr lang="en-US" sz="2400" dirty="0">
                <a:solidFill>
                  <a:srgbClr val="FF6600"/>
                </a:solidFill>
                <a:sym typeface="Gill Sans SemiBold"/>
              </a:rPr>
              <a:t>	  original temperature once R is returned </a:t>
            </a:r>
            <a:br>
              <a:rPr lang="en-US" sz="2400" dirty="0">
                <a:solidFill>
                  <a:srgbClr val="FF6600"/>
                </a:solidFill>
                <a:sym typeface="Gill Sans SemiBold"/>
              </a:rPr>
            </a:br>
            <a:r>
              <a:rPr lang="en-US" sz="2400" dirty="0">
                <a:solidFill>
                  <a:srgbClr val="FF6600"/>
                </a:solidFill>
                <a:sym typeface="Gill Sans SemiBold"/>
              </a:rPr>
              <a:t>	  to the room temp.?</a:t>
            </a:r>
          </a:p>
        </p:txBody>
      </p:sp>
      <p:sp>
        <p:nvSpPr>
          <p:cNvPr id="13" name="Shape 155"/>
          <p:cNvSpPr>
            <a:spLocks noGrp="1"/>
          </p:cNvSpPr>
          <p:nvPr>
            <p:ph type="sldNum" sz="quarter" idx="12"/>
          </p:nvPr>
        </p:nvSpPr>
        <p:spPr>
          <a:xfrm>
            <a:off x="13862919" y="6395453"/>
            <a:ext cx="162154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rgbClr val="232323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232323"/>
                </a:solidFill>
              </a:rPr>
              <a:t>27</a:t>
            </a:fld>
            <a:endParaRPr>
              <a:solidFill>
                <a:srgbClr val="232323"/>
              </a:solidFill>
            </a:endParaRPr>
          </a:p>
        </p:txBody>
      </p:sp>
      <p:sp>
        <p:nvSpPr>
          <p:cNvPr id="4" name="Shape 94"/>
          <p:cNvSpPr txBox="1">
            <a:spLocks/>
          </p:cNvSpPr>
          <p:nvPr/>
        </p:nvSpPr>
        <p:spPr>
          <a:xfrm>
            <a:off x="-2380765" y="2433844"/>
            <a:ext cx="8643938" cy="785673"/>
          </a:xfrm>
          <a:prstGeom prst="rect">
            <a:avLst/>
          </a:prstGeom>
        </p:spPr>
        <p:txBody>
          <a:bodyPr vert="horz" lIns="91440" rIns="45720" rtlCol="0" anchor="ctr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6700" b="1" kern="1200">
                <a:solidFill>
                  <a:srgbClr val="FF2600"/>
                </a:solidFill>
                <a:effectLst/>
                <a:latin typeface="+mj-lt"/>
                <a:ea typeface="ＤＦＰ太丸ゴシック体"/>
                <a:cs typeface="+mj-cs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4700" b="0" dirty="0">
              <a:solidFill>
                <a:srgbClr val="000000"/>
              </a:solidFill>
            </a:endParaRPr>
          </a:p>
        </p:txBody>
      </p:sp>
      <p:sp>
        <p:nvSpPr>
          <p:cNvPr id="5" name="Shape 95"/>
          <p:cNvSpPr txBox="1">
            <a:spLocks/>
          </p:cNvSpPr>
          <p:nvPr/>
        </p:nvSpPr>
        <p:spPr>
          <a:xfrm>
            <a:off x="9582553" y="936300"/>
            <a:ext cx="8643938" cy="578200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Wingdings 2"/>
              <a:buNone/>
              <a:defRPr sz="1800">
                <a:solidFill>
                  <a:srgbClr val="000000"/>
                </a:solidFill>
              </a:defRPr>
            </a:pPr>
            <a:endParaRPr lang="en-US" sz="2500" b="1" dirty="0">
              <a:solidFill>
                <a:srgbClr val="FE6F0F"/>
              </a:solidFill>
              <a:latin typeface="+mj-lt"/>
              <a:ea typeface="+mj-ea"/>
              <a:cs typeface="+mj-cs"/>
              <a:sym typeface="Gill Sans SemiBold"/>
            </a:endParaRPr>
          </a:p>
        </p:txBody>
      </p:sp>
      <p:sp>
        <p:nvSpPr>
          <p:cNvPr id="11" name="コンテンツ プレースホルダ 2"/>
          <p:cNvSpPr txBox="1">
            <a:spLocks/>
          </p:cNvSpPr>
          <p:nvPr/>
        </p:nvSpPr>
        <p:spPr>
          <a:xfrm>
            <a:off x="10230227" y="851483"/>
            <a:ext cx="9144000" cy="5503948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endParaRPr lang="en-US" sz="2400" b="1" dirty="0">
              <a:solidFill>
                <a:srgbClr val="8B3905"/>
              </a:solidFill>
              <a:latin typeface="+mj-lt"/>
              <a:sym typeface="Gill Sans SemiBold"/>
            </a:endParaRPr>
          </a:p>
        </p:txBody>
      </p:sp>
      <p:sp>
        <p:nvSpPr>
          <p:cNvPr id="12" name="Shape 154"/>
          <p:cNvSpPr txBox="1">
            <a:spLocks/>
          </p:cNvSpPr>
          <p:nvPr/>
        </p:nvSpPr>
        <p:spPr>
          <a:xfrm>
            <a:off x="9582553" y="888391"/>
            <a:ext cx="8643938" cy="390830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Wingdings 2"/>
              <a:buNone/>
              <a:defRPr sz="1800">
                <a:solidFill>
                  <a:srgbClr val="000000"/>
                </a:solidFill>
              </a:defRPr>
            </a:pPr>
            <a:endParaRPr lang="en-US" sz="2500" b="1" dirty="0">
              <a:solidFill>
                <a:srgbClr val="8B3905"/>
              </a:solidFill>
              <a:latin typeface="+mj-lt"/>
              <a:ea typeface="+mj-ea"/>
              <a:cs typeface="+mj-cs"/>
              <a:sym typeface="Gill Sans SemiBold"/>
            </a:endParaRPr>
          </a:p>
        </p:txBody>
      </p:sp>
      <p:sp>
        <p:nvSpPr>
          <p:cNvPr id="20" name="Shape 161"/>
          <p:cNvSpPr/>
          <p:nvPr/>
        </p:nvSpPr>
        <p:spPr>
          <a:xfrm>
            <a:off x="15074973" y="5436387"/>
            <a:ext cx="2927752" cy="934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8B3905"/>
                </a:solidFill>
                <a:latin typeface="+mj-lt"/>
                <a:ea typeface="+mj-ea"/>
                <a:cs typeface="+mj-cs"/>
                <a:sym typeface="Gill Sans SemiBold"/>
              </a:rPr>
              <a:t>We don’t need to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8B3905"/>
                </a:solidFill>
                <a:latin typeface="+mj-lt"/>
                <a:ea typeface="+mj-ea"/>
                <a:cs typeface="+mj-cs"/>
                <a:sym typeface="Gill Sans SemiBold"/>
              </a:rPr>
              <a:t>know Z(w)!</a:t>
            </a:r>
          </a:p>
        </p:txBody>
      </p:sp>
      <p:pic>
        <p:nvPicPr>
          <p:cNvPr id="10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6263172" y="3392731"/>
            <a:ext cx="2697093" cy="33255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E1334554-CEC0-D841-86CB-C7DC204AF92F}"/>
              </a:ext>
            </a:extLst>
          </p:cNvPr>
          <p:cNvGrpSpPr/>
          <p:nvPr/>
        </p:nvGrpSpPr>
        <p:grpSpPr>
          <a:xfrm>
            <a:off x="5274495" y="1078458"/>
            <a:ext cx="3371760" cy="454680"/>
            <a:chOff x="5274495" y="1078458"/>
            <a:chExt cx="337176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7BF8F9C-858F-AE42-B486-02B0A8F8FBBD}"/>
                    </a:ext>
                  </a:extLst>
                </p14:cNvPr>
                <p14:cNvContentPartPr/>
                <p14:nvPr/>
              </p14:nvContentPartPr>
              <p14:xfrm>
                <a:off x="5274495" y="1078458"/>
                <a:ext cx="273600" cy="340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7BF8F9C-858F-AE42-B486-02B0A8F8FBB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59375" y="1063338"/>
                  <a:ext cx="3038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D6ACD4F-4B29-EF4C-8E4C-21F71D53E2D3}"/>
                    </a:ext>
                  </a:extLst>
                </p14:cNvPr>
                <p14:cNvContentPartPr/>
                <p14:nvPr/>
              </p14:nvContentPartPr>
              <p14:xfrm>
                <a:off x="5592015" y="1250178"/>
                <a:ext cx="76680" cy="15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D6ACD4F-4B29-EF4C-8E4C-21F71D53E2D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76895" y="1235058"/>
                  <a:ext cx="106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F0410E8-CE2D-0448-9D69-A87DC5070524}"/>
                    </a:ext>
                  </a:extLst>
                </p14:cNvPr>
                <p14:cNvContentPartPr/>
                <p14:nvPr/>
              </p14:nvContentPartPr>
              <p14:xfrm>
                <a:off x="5580855" y="1316778"/>
                <a:ext cx="98640" cy="6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F0410E8-CE2D-0448-9D69-A87DC507052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65735" y="1301658"/>
                  <a:ext cx="129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B81F5A0-8002-304F-8EC9-9814708D8ED6}"/>
                    </a:ext>
                  </a:extLst>
                </p14:cNvPr>
                <p14:cNvContentPartPr/>
                <p14:nvPr/>
              </p14:nvContentPartPr>
              <p14:xfrm>
                <a:off x="5802255" y="1286538"/>
                <a:ext cx="95040" cy="10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B81F5A0-8002-304F-8EC9-9814708D8ED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86775" y="1271058"/>
                  <a:ext cx="125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451F982-365F-3B48-82C9-56EFF7D578A0}"/>
                    </a:ext>
                  </a:extLst>
                </p14:cNvPr>
                <p14:cNvContentPartPr/>
                <p14:nvPr/>
              </p14:nvContentPartPr>
              <p14:xfrm>
                <a:off x="5964255" y="1343418"/>
                <a:ext cx="190440" cy="3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451F982-365F-3B48-82C9-56EFF7D578A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49135" y="1328298"/>
                  <a:ext cx="221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8093FAA-E6C8-2D44-A5E7-7C1D2410CAD5}"/>
                    </a:ext>
                  </a:extLst>
                </p14:cNvPr>
                <p14:cNvContentPartPr/>
                <p14:nvPr/>
              </p14:nvContentPartPr>
              <p14:xfrm>
                <a:off x="6003495" y="1417578"/>
                <a:ext cx="127800" cy="97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8093FAA-E6C8-2D44-A5E7-7C1D2410CAD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88375" y="1402098"/>
                  <a:ext cx="158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B88D642-A799-DC4A-8897-85B78D44980E}"/>
                    </a:ext>
                  </a:extLst>
                </p14:cNvPr>
                <p14:cNvContentPartPr/>
                <p14:nvPr/>
              </p14:nvContentPartPr>
              <p14:xfrm>
                <a:off x="6066495" y="1107978"/>
                <a:ext cx="4680" cy="169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B88D642-A799-DC4A-8897-85B78D44980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51015" y="1092858"/>
                  <a:ext cx="35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14F46D8-09CB-704A-A6A6-1DFF4B76A824}"/>
                    </a:ext>
                  </a:extLst>
                </p14:cNvPr>
                <p14:cNvContentPartPr/>
                <p14:nvPr/>
              </p14:nvContentPartPr>
              <p14:xfrm>
                <a:off x="6180975" y="1283298"/>
                <a:ext cx="119520" cy="123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14F46D8-09CB-704A-A6A6-1DFF4B76A82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65855" y="1268178"/>
                  <a:ext cx="150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1E1B7F1-CFFF-8446-8CBD-1C6173B0AEB3}"/>
                    </a:ext>
                  </a:extLst>
                </p14:cNvPr>
                <p14:cNvContentPartPr/>
                <p14:nvPr/>
              </p14:nvContentPartPr>
              <p14:xfrm>
                <a:off x="6356655" y="1274658"/>
                <a:ext cx="105480" cy="136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1E1B7F1-CFFF-8446-8CBD-1C6173B0AEB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41175" y="1259178"/>
                  <a:ext cx="136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89E6D83-B9C8-3249-BD42-A32DE01F7AED}"/>
                    </a:ext>
                  </a:extLst>
                </p14:cNvPr>
                <p14:cNvContentPartPr/>
                <p14:nvPr/>
              </p14:nvContentPartPr>
              <p14:xfrm>
                <a:off x="6497775" y="1360338"/>
                <a:ext cx="34560" cy="100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89E6D83-B9C8-3249-BD42-A32DE01F7AE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82655" y="1345218"/>
                  <a:ext cx="64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E047135-ECC2-6847-A8EE-47072BA1A0BF}"/>
                    </a:ext>
                  </a:extLst>
                </p14:cNvPr>
                <p14:cNvContentPartPr/>
                <p14:nvPr/>
              </p14:nvContentPartPr>
              <p14:xfrm>
                <a:off x="6494895" y="1149378"/>
                <a:ext cx="114480" cy="137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E047135-ECC2-6847-A8EE-47072BA1A0B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79775" y="1134258"/>
                  <a:ext cx="144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CEDDABC-E158-4E4C-8EBA-1D6611948D77}"/>
                    </a:ext>
                  </a:extLst>
                </p14:cNvPr>
                <p14:cNvContentPartPr/>
                <p14:nvPr/>
              </p14:nvContentPartPr>
              <p14:xfrm>
                <a:off x="6639255" y="1273938"/>
                <a:ext cx="91440" cy="123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CEDDABC-E158-4E4C-8EBA-1D6611948D7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24135" y="1258458"/>
                  <a:ext cx="122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F56BE82-63D2-454A-BFA5-049C839BA552}"/>
                    </a:ext>
                  </a:extLst>
                </p14:cNvPr>
                <p14:cNvContentPartPr/>
                <p14:nvPr/>
              </p14:nvContentPartPr>
              <p14:xfrm>
                <a:off x="6717735" y="1269258"/>
                <a:ext cx="91440" cy="119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F56BE82-63D2-454A-BFA5-049C839BA55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02615" y="1254138"/>
                  <a:ext cx="122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922E26B-4A20-ED42-B684-65E40288E954}"/>
                    </a:ext>
                  </a:extLst>
                </p14:cNvPr>
                <p14:cNvContentPartPr/>
                <p14:nvPr/>
              </p14:nvContentPartPr>
              <p14:xfrm>
                <a:off x="6813855" y="1156938"/>
                <a:ext cx="158760" cy="87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922E26B-4A20-ED42-B684-65E40288E95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98735" y="1141458"/>
                  <a:ext cx="189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24C5105-600B-2348-A375-F5F681E92224}"/>
                    </a:ext>
                  </a:extLst>
                </p14:cNvPr>
                <p14:cNvContentPartPr/>
                <p14:nvPr/>
              </p14:nvContentPartPr>
              <p14:xfrm>
                <a:off x="6915375" y="1336578"/>
                <a:ext cx="137880" cy="7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24C5105-600B-2348-A375-F5F681E9222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900255" y="1321458"/>
                  <a:ext cx="168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562C53-A8A5-F742-BCF7-9C696806DF3E}"/>
                    </a:ext>
                  </a:extLst>
                </p14:cNvPr>
                <p14:cNvContentPartPr/>
                <p14:nvPr/>
              </p14:nvContentPartPr>
              <p14:xfrm>
                <a:off x="6959655" y="1279698"/>
                <a:ext cx="21240" cy="151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562C53-A8A5-F742-BCF7-9C696806DF3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44535" y="1264578"/>
                  <a:ext cx="51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730A2DC-9500-9C45-9D44-9E02F2E964DB}"/>
                    </a:ext>
                  </a:extLst>
                </p14:cNvPr>
                <p14:cNvContentPartPr/>
                <p14:nvPr/>
              </p14:nvContentPartPr>
              <p14:xfrm>
                <a:off x="7195095" y="1390578"/>
                <a:ext cx="157320" cy="97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730A2DC-9500-9C45-9D44-9E02F2E964D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79975" y="1375458"/>
                  <a:ext cx="187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6B30AA6-810C-2447-966D-F65127984F79}"/>
                    </a:ext>
                  </a:extLst>
                </p14:cNvPr>
                <p14:cNvContentPartPr/>
                <p14:nvPr/>
              </p14:nvContentPartPr>
              <p14:xfrm>
                <a:off x="7186815" y="1330818"/>
                <a:ext cx="133560" cy="5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6B30AA6-810C-2447-966D-F65127984F7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71695" y="1315698"/>
                  <a:ext cx="164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D872FEC-8440-234A-A7A3-20FC1A541917}"/>
                    </a:ext>
                  </a:extLst>
                </p14:cNvPr>
                <p14:cNvContentPartPr/>
                <p14:nvPr/>
              </p14:nvContentPartPr>
              <p14:xfrm>
                <a:off x="7260255" y="1102218"/>
                <a:ext cx="13680" cy="151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D872FEC-8440-234A-A7A3-20FC1A54191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45135" y="1086738"/>
                  <a:ext cx="44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19B5706-104B-574C-874F-B0C4A8B40040}"/>
                    </a:ext>
                  </a:extLst>
                </p14:cNvPr>
                <p14:cNvContentPartPr/>
                <p14:nvPr/>
              </p14:nvContentPartPr>
              <p14:xfrm>
                <a:off x="7377975" y="1219938"/>
                <a:ext cx="97200" cy="228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19B5706-104B-574C-874F-B0C4A8B4004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62855" y="1204458"/>
                  <a:ext cx="127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D646E39-F55F-E54C-9EE9-B8779F8B3893}"/>
                    </a:ext>
                  </a:extLst>
                </p14:cNvPr>
                <p14:cNvContentPartPr/>
                <p14:nvPr/>
              </p14:nvContentPartPr>
              <p14:xfrm>
                <a:off x="7513335" y="1284018"/>
                <a:ext cx="170640" cy="167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D646E39-F55F-E54C-9EE9-B8779F8B389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98215" y="1268898"/>
                  <a:ext cx="201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CC5127C-A903-5643-8C48-18B0DDA16142}"/>
                    </a:ext>
                  </a:extLst>
                </p14:cNvPr>
                <p14:cNvContentPartPr/>
                <p14:nvPr/>
              </p14:nvContentPartPr>
              <p14:xfrm>
                <a:off x="7669575" y="1142898"/>
                <a:ext cx="140400" cy="122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CC5127C-A903-5643-8C48-18B0DDA1614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54455" y="1127418"/>
                  <a:ext cx="170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B8D478E-AEEB-E34F-B153-7C5BD73B5CDF}"/>
                    </a:ext>
                  </a:extLst>
                </p14:cNvPr>
                <p14:cNvContentPartPr/>
                <p14:nvPr/>
              </p14:nvContentPartPr>
              <p14:xfrm>
                <a:off x="7809615" y="1407858"/>
                <a:ext cx="143280" cy="10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B8D478E-AEEB-E34F-B153-7C5BD73B5CD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94135" y="1392378"/>
                  <a:ext cx="173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47A2DD5-75F0-BC41-BCDB-F868A436F0F7}"/>
                    </a:ext>
                  </a:extLst>
                </p14:cNvPr>
                <p14:cNvContentPartPr/>
                <p14:nvPr/>
              </p14:nvContentPartPr>
              <p14:xfrm>
                <a:off x="7870815" y="1375818"/>
                <a:ext cx="10080" cy="102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47A2DD5-75F0-BC41-BCDB-F868A436F0F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55695" y="1360698"/>
                  <a:ext cx="40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79C6F79-2658-E14E-8EB2-48C9E16F5DB4}"/>
                    </a:ext>
                  </a:extLst>
                </p14:cNvPr>
                <p14:cNvContentPartPr/>
                <p14:nvPr/>
              </p14:nvContentPartPr>
              <p14:xfrm>
                <a:off x="8008695" y="1348458"/>
                <a:ext cx="158040" cy="184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79C6F79-2658-E14E-8EB2-48C9E16F5DB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93215" y="1333338"/>
                  <a:ext cx="188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3B2A1C6-BE85-4644-BCA8-84BF408C6FA0}"/>
                    </a:ext>
                  </a:extLst>
                </p14:cNvPr>
                <p14:cNvContentPartPr/>
                <p14:nvPr/>
              </p14:nvContentPartPr>
              <p14:xfrm>
                <a:off x="8210655" y="1307058"/>
                <a:ext cx="79560" cy="142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3B2A1C6-BE85-4644-BCA8-84BF408C6FA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95535" y="1291938"/>
                  <a:ext cx="110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375031B-19A2-914E-86C7-766BB433FEE9}"/>
                    </a:ext>
                  </a:extLst>
                </p14:cNvPr>
                <p14:cNvContentPartPr/>
                <p14:nvPr/>
              </p14:nvContentPartPr>
              <p14:xfrm>
                <a:off x="8283735" y="1326498"/>
                <a:ext cx="91440" cy="152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375031B-19A2-914E-86C7-766BB433FEE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68615" y="1311018"/>
                  <a:ext cx="122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8B09916-79FF-E047-9FBE-FD5789D38B7A}"/>
                    </a:ext>
                  </a:extLst>
                </p14:cNvPr>
                <p14:cNvContentPartPr/>
                <p14:nvPr/>
              </p14:nvContentPartPr>
              <p14:xfrm>
                <a:off x="8430615" y="1204818"/>
                <a:ext cx="215640" cy="315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8B09916-79FF-E047-9FBE-FD5789D38B7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15135" y="1189698"/>
                  <a:ext cx="246240" cy="34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25879ED-6EE8-6542-8DBA-9A558BC3EF87}"/>
              </a:ext>
            </a:extLst>
          </p:cNvPr>
          <p:cNvGrpSpPr/>
          <p:nvPr/>
        </p:nvGrpSpPr>
        <p:grpSpPr>
          <a:xfrm>
            <a:off x="7787295" y="1646178"/>
            <a:ext cx="878760" cy="640440"/>
            <a:chOff x="7787295" y="1646178"/>
            <a:chExt cx="878760" cy="64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28899F3-05DB-344C-B71B-C5A1D6325A85}"/>
                    </a:ext>
                  </a:extLst>
                </p14:cNvPr>
                <p14:cNvContentPartPr/>
                <p14:nvPr/>
              </p14:nvContentPartPr>
              <p14:xfrm>
                <a:off x="8016615" y="1646178"/>
                <a:ext cx="72000" cy="106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28899F3-05DB-344C-B71B-C5A1D6325A8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01495" y="1630698"/>
                  <a:ext cx="102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E4CCFA-6791-ED4C-8B56-D54414AB1E25}"/>
                    </a:ext>
                  </a:extLst>
                </p14:cNvPr>
                <p14:cNvContentPartPr/>
                <p14:nvPr/>
              </p14:nvContentPartPr>
              <p14:xfrm>
                <a:off x="8083935" y="1662378"/>
                <a:ext cx="73800" cy="88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E4CCFA-6791-ED4C-8B56-D54414AB1E2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68815" y="1647258"/>
                  <a:ext cx="104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4927057-8B81-194A-86B1-53435DE3CCAF}"/>
                    </a:ext>
                  </a:extLst>
                </p14:cNvPr>
                <p14:cNvContentPartPr/>
                <p14:nvPr/>
              </p14:nvContentPartPr>
              <p14:xfrm>
                <a:off x="8089335" y="1685058"/>
                <a:ext cx="13680" cy="213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4927057-8B81-194A-86B1-53435DE3CCA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73855" y="1669938"/>
                  <a:ext cx="44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1605A17-8BEE-584F-A7C6-2228F5E3F4B6}"/>
                    </a:ext>
                  </a:extLst>
                </p14:cNvPr>
                <p14:cNvContentPartPr/>
                <p14:nvPr/>
              </p14:nvContentPartPr>
              <p14:xfrm>
                <a:off x="7787295" y="2016978"/>
                <a:ext cx="81720" cy="128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1605A17-8BEE-584F-A7C6-2228F5E3F4B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72175" y="2001498"/>
                  <a:ext cx="112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B981344-6E1F-5D4D-8BB6-AD2B14B1EDD3}"/>
                    </a:ext>
                  </a:extLst>
                </p14:cNvPr>
                <p14:cNvContentPartPr/>
                <p14:nvPr/>
              </p14:nvContentPartPr>
              <p14:xfrm>
                <a:off x="7910775" y="2037498"/>
                <a:ext cx="69120" cy="127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B981344-6E1F-5D4D-8BB6-AD2B14B1EDD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95655" y="2022378"/>
                  <a:ext cx="99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8AD5AC9-C988-854A-B942-5067187DC713}"/>
                    </a:ext>
                  </a:extLst>
                </p14:cNvPr>
                <p14:cNvContentPartPr/>
                <p14:nvPr/>
              </p14:nvContentPartPr>
              <p14:xfrm>
                <a:off x="8013015" y="2057658"/>
                <a:ext cx="97920" cy="74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8AD5AC9-C988-854A-B942-5067187DC71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97895" y="2042538"/>
                  <a:ext cx="128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6D3B75C-E502-3F41-8639-C716ABE180A8}"/>
                    </a:ext>
                  </a:extLst>
                </p14:cNvPr>
                <p14:cNvContentPartPr/>
                <p14:nvPr/>
              </p14:nvContentPartPr>
              <p14:xfrm>
                <a:off x="8143335" y="2026698"/>
                <a:ext cx="24840" cy="209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6D3B75C-E502-3F41-8639-C716ABE180A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27855" y="2011218"/>
                  <a:ext cx="554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5AD3B06-3D28-4D43-AB2C-A84328B4AC98}"/>
                    </a:ext>
                  </a:extLst>
                </p14:cNvPr>
                <p14:cNvContentPartPr/>
                <p14:nvPr/>
              </p14:nvContentPartPr>
              <p14:xfrm>
                <a:off x="8151255" y="2031018"/>
                <a:ext cx="69120" cy="68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5AD3B06-3D28-4D43-AB2C-A84328B4AC9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136135" y="2015898"/>
                  <a:ext cx="99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C7DA8F1-8659-D74F-86F9-6CB9107879F9}"/>
                    </a:ext>
                  </a:extLst>
                </p14:cNvPr>
                <p14:cNvContentPartPr/>
                <p14:nvPr/>
              </p14:nvContentPartPr>
              <p14:xfrm>
                <a:off x="8277975" y="1925898"/>
                <a:ext cx="5400" cy="216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C7DA8F1-8659-D74F-86F9-6CB9107879F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62855" y="1910778"/>
                  <a:ext cx="36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B75CF96-2ACA-1244-8F41-1681F32F049F}"/>
                    </a:ext>
                  </a:extLst>
                </p14:cNvPr>
                <p14:cNvContentPartPr/>
                <p14:nvPr/>
              </p14:nvContentPartPr>
              <p14:xfrm>
                <a:off x="8317935" y="2068818"/>
                <a:ext cx="15120" cy="54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B75CF96-2ACA-1244-8F41-1681F32F049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02815" y="2053338"/>
                  <a:ext cx="45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33A120F-2B08-BB40-A1CF-FB2FDEA6E4C8}"/>
                    </a:ext>
                  </a:extLst>
                </p14:cNvPr>
                <p14:cNvContentPartPr/>
                <p14:nvPr/>
              </p14:nvContentPartPr>
              <p14:xfrm>
                <a:off x="8341695" y="1952538"/>
                <a:ext cx="7200" cy="10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33A120F-2B08-BB40-A1CF-FB2FDEA6E4C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26215" y="1937418"/>
                  <a:ext cx="37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C72F449-6438-2B4A-B422-DA030308CF2C}"/>
                    </a:ext>
                  </a:extLst>
                </p14:cNvPr>
                <p14:cNvContentPartPr/>
                <p14:nvPr/>
              </p14:nvContentPartPr>
              <p14:xfrm>
                <a:off x="8385255" y="2062698"/>
                <a:ext cx="88560" cy="100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C72F449-6438-2B4A-B422-DA030308CF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70135" y="2047578"/>
                  <a:ext cx="118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27588CC-B139-7A40-9A2C-08F564F6857E}"/>
                    </a:ext>
                  </a:extLst>
                </p14:cNvPr>
                <p14:cNvContentPartPr/>
                <p14:nvPr/>
              </p14:nvContentPartPr>
              <p14:xfrm>
                <a:off x="8492175" y="2032458"/>
                <a:ext cx="173880" cy="254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27588CC-B139-7A40-9A2C-08F564F6857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77055" y="2017338"/>
                  <a:ext cx="20448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55454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DDE8A-D723-874E-85F3-FBB3D29CC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dirty="0"/>
              <a:t>Blank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D7A90-977E-C84A-B29A-553EA8C83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0C41F-D39A-5047-B441-C4FD719F3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0929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Approach 1: Fluctuation injection</a:t>
            </a:r>
            <a:endParaRPr lang="ja-JP" altLang="en-US" dirty="0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503948"/>
          </a:xfrm>
        </p:spPr>
        <p:txBody>
          <a:bodyPr>
            <a:no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FFFF00"/>
                </a:solidFill>
                <a:cs typeface="Tahoma"/>
              </a:rPr>
              <a:t>Example: Brownian motion</a:t>
            </a:r>
            <a:endParaRPr lang="en-US" sz="2400" b="1" dirty="0">
              <a:solidFill>
                <a:srgbClr val="FE6F0F"/>
              </a:solidFill>
              <a:latin typeface="+mj-lt"/>
              <a:sym typeface="Gill Sans SemiBold"/>
            </a:endParaRPr>
          </a:p>
        </p:txBody>
      </p:sp>
      <p:sp>
        <p:nvSpPr>
          <p:cNvPr id="4" name="Shape 94"/>
          <p:cNvSpPr txBox="1">
            <a:spLocks/>
          </p:cNvSpPr>
          <p:nvPr/>
        </p:nvSpPr>
        <p:spPr>
          <a:xfrm>
            <a:off x="-2380765" y="2433844"/>
            <a:ext cx="8643938" cy="785673"/>
          </a:xfrm>
          <a:prstGeom prst="rect">
            <a:avLst/>
          </a:prstGeom>
        </p:spPr>
        <p:txBody>
          <a:bodyPr vert="horz" lIns="91440" rIns="45720" rtlCol="0" anchor="ctr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6700" b="1" kern="1200">
                <a:solidFill>
                  <a:srgbClr val="FF2600"/>
                </a:solidFill>
                <a:effectLst/>
                <a:latin typeface="+mj-lt"/>
                <a:ea typeface="ＤＦＰ太丸ゴシック体"/>
                <a:cs typeface="+mj-cs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4700" b="0" dirty="0">
              <a:solidFill>
                <a:srgbClr val="000000"/>
              </a:solidFill>
            </a:endParaRPr>
          </a:p>
        </p:txBody>
      </p:sp>
      <p:sp>
        <p:nvSpPr>
          <p:cNvPr id="5" name="Shape 95"/>
          <p:cNvSpPr txBox="1">
            <a:spLocks/>
          </p:cNvSpPr>
          <p:nvPr/>
        </p:nvSpPr>
        <p:spPr>
          <a:xfrm>
            <a:off x="9582553" y="936300"/>
            <a:ext cx="8643938" cy="578200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Wingdings 2"/>
              <a:buNone/>
              <a:defRPr sz="1800">
                <a:solidFill>
                  <a:srgbClr val="000000"/>
                </a:solidFill>
              </a:defRPr>
            </a:pPr>
            <a:endParaRPr lang="en-US" sz="2500" b="1" dirty="0">
              <a:solidFill>
                <a:srgbClr val="FE6F0F"/>
              </a:solidFill>
              <a:latin typeface="+mj-lt"/>
              <a:ea typeface="+mj-ea"/>
              <a:cs typeface="+mj-cs"/>
              <a:sym typeface="Gill Sans SemiBold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E6A6FD-0577-C746-B848-D9BBF81283A0}"/>
              </a:ext>
            </a:extLst>
          </p:cNvPr>
          <p:cNvSpPr/>
          <p:nvPr/>
        </p:nvSpPr>
        <p:spPr>
          <a:xfrm>
            <a:off x="1031192" y="1563751"/>
            <a:ext cx="7081615" cy="4948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FD6A516-1C41-7243-9AA2-C3D7C1CD6852}"/>
                  </a:ext>
                </a:extLst>
              </p14:cNvPr>
              <p14:cNvContentPartPr/>
              <p14:nvPr/>
            </p14:nvContentPartPr>
            <p14:xfrm>
              <a:off x="1156248" y="2166768"/>
              <a:ext cx="24480" cy="308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FD6A516-1C41-7243-9AA2-C3D7C1CD68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1128" y="2151648"/>
                <a:ext cx="547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0E2B5A8-BA2C-B14D-9FEC-D21193F8027F}"/>
                  </a:ext>
                </a:extLst>
              </p14:cNvPr>
              <p14:cNvContentPartPr/>
              <p14:nvPr/>
            </p14:nvContentPartPr>
            <p14:xfrm>
              <a:off x="1146888" y="2168928"/>
              <a:ext cx="115200" cy="608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0E2B5A8-BA2C-B14D-9FEC-D21193F802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1768" y="2153448"/>
                <a:ext cx="1458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CC776AA-E231-7F4C-AA6C-FEFA2DD92F61}"/>
                  </a:ext>
                </a:extLst>
              </p14:cNvPr>
              <p14:cNvContentPartPr/>
              <p14:nvPr/>
            </p14:nvContentPartPr>
            <p14:xfrm>
              <a:off x="1156248" y="2275128"/>
              <a:ext cx="100440" cy="1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CC776AA-E231-7F4C-AA6C-FEFA2DD92F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1128" y="2260008"/>
                <a:ext cx="1310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B5E0E52-3394-A847-8B15-7E2D9E2EC675}"/>
                  </a:ext>
                </a:extLst>
              </p14:cNvPr>
              <p14:cNvContentPartPr/>
              <p14:nvPr/>
            </p14:nvContentPartPr>
            <p14:xfrm>
              <a:off x="1294128" y="2436048"/>
              <a:ext cx="6480" cy="44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B5E0E52-3394-A847-8B15-7E2D9E2EC6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9008" y="2420568"/>
                <a:ext cx="370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E4E35B6-A06B-7E4E-980E-E1DD28C7A06D}"/>
                  </a:ext>
                </a:extLst>
              </p14:cNvPr>
              <p14:cNvContentPartPr/>
              <p14:nvPr/>
            </p14:nvContentPartPr>
            <p14:xfrm>
              <a:off x="1322208" y="2230488"/>
              <a:ext cx="175680" cy="52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E4E35B6-A06B-7E4E-980E-E1DD28C7A06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07088" y="2215008"/>
                <a:ext cx="2062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8D66BB8-0F12-E444-A58C-B5B23737AB6C}"/>
                  </a:ext>
                </a:extLst>
              </p14:cNvPr>
              <p14:cNvContentPartPr/>
              <p14:nvPr/>
            </p14:nvContentPartPr>
            <p14:xfrm>
              <a:off x="1423368" y="2243088"/>
              <a:ext cx="24480" cy="260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8D66BB8-0F12-E444-A58C-B5B23737AB6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08248" y="2227608"/>
                <a:ext cx="54720" cy="29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FB5C084-2117-224B-AE81-EEBE5E517E41}"/>
              </a:ext>
            </a:extLst>
          </p:cNvPr>
          <p:cNvGrpSpPr/>
          <p:nvPr/>
        </p:nvGrpSpPr>
        <p:grpSpPr>
          <a:xfrm>
            <a:off x="1681128" y="1729368"/>
            <a:ext cx="4509720" cy="1779840"/>
            <a:chOff x="1681128" y="1729368"/>
            <a:chExt cx="4509720" cy="177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00FE010-24B4-C84D-949B-16A376522A5A}"/>
                    </a:ext>
                  </a:extLst>
                </p14:cNvPr>
                <p14:cNvContentPartPr/>
                <p14:nvPr/>
              </p14:nvContentPartPr>
              <p14:xfrm>
                <a:off x="1934928" y="1839168"/>
                <a:ext cx="178920" cy="208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00FE010-24B4-C84D-949B-16A376522A5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19448" y="1823688"/>
                  <a:ext cx="2091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CFA18B2-2347-3F4D-A600-B66B80C989A4}"/>
                    </a:ext>
                  </a:extLst>
                </p14:cNvPr>
                <p14:cNvContentPartPr/>
                <p14:nvPr/>
              </p14:nvContentPartPr>
              <p14:xfrm>
                <a:off x="2210328" y="1875528"/>
                <a:ext cx="77760" cy="146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CFA18B2-2347-3F4D-A600-B66B80C989A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95208" y="1860408"/>
                  <a:ext cx="108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A84FA72-C4D6-384D-8DA9-1F4A21C4A969}"/>
                    </a:ext>
                  </a:extLst>
                </p14:cNvPr>
                <p14:cNvContentPartPr/>
                <p14:nvPr/>
              </p14:nvContentPartPr>
              <p14:xfrm>
                <a:off x="2306448" y="1873368"/>
                <a:ext cx="113040" cy="170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A84FA72-C4D6-384D-8DA9-1F4A21C4A9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90968" y="1858248"/>
                  <a:ext cx="143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392729C-B608-C546-945D-AA2BF1844260}"/>
                    </a:ext>
                  </a:extLst>
                </p14:cNvPr>
                <p14:cNvContentPartPr/>
                <p14:nvPr/>
              </p14:nvContentPartPr>
              <p14:xfrm>
                <a:off x="2277288" y="1749168"/>
                <a:ext cx="1440" cy="67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392729C-B608-C546-945D-AA2BF184426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61808" y="1734048"/>
                  <a:ext cx="32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AEA9265-A0C0-2C4B-9F26-709A011D29C5}"/>
                    </a:ext>
                  </a:extLst>
                </p14:cNvPr>
                <p14:cNvContentPartPr/>
                <p14:nvPr/>
              </p14:nvContentPartPr>
              <p14:xfrm>
                <a:off x="2353248" y="1729368"/>
                <a:ext cx="8640" cy="82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AEA9265-A0C0-2C4B-9F26-709A011D29C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38128" y="1714248"/>
                  <a:ext cx="39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C914385-E596-9147-BC8B-32C031A781C1}"/>
                    </a:ext>
                  </a:extLst>
                </p14:cNvPr>
                <p14:cNvContentPartPr/>
                <p14:nvPr/>
              </p14:nvContentPartPr>
              <p14:xfrm>
                <a:off x="2479608" y="1898568"/>
                <a:ext cx="117360" cy="20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C914385-E596-9147-BC8B-32C031A781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64488" y="1883448"/>
                  <a:ext cx="147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6ACA5A2-2062-4748-B510-6E2B1EB0B18B}"/>
                    </a:ext>
                  </a:extLst>
                </p14:cNvPr>
                <p14:cNvContentPartPr/>
                <p14:nvPr/>
              </p14:nvContentPartPr>
              <p14:xfrm>
                <a:off x="2498328" y="1957968"/>
                <a:ext cx="110880" cy="18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6ACA5A2-2062-4748-B510-6E2B1EB0B18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83208" y="1942848"/>
                  <a:ext cx="141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DBA029-921F-4A4C-8F01-24E5EC425C7E}"/>
                    </a:ext>
                  </a:extLst>
                </p14:cNvPr>
                <p14:cNvContentPartPr/>
                <p14:nvPr/>
              </p14:nvContentPartPr>
              <p14:xfrm>
                <a:off x="2735208" y="1959048"/>
                <a:ext cx="148680" cy="26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DBA029-921F-4A4C-8F01-24E5EC425C7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20088" y="1943928"/>
                  <a:ext cx="178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DE7042A-8A79-FA40-8A3A-DB86EEBE9B3B}"/>
                    </a:ext>
                  </a:extLst>
                </p14:cNvPr>
                <p14:cNvContentPartPr/>
                <p14:nvPr/>
              </p14:nvContentPartPr>
              <p14:xfrm>
                <a:off x="3002328" y="1833408"/>
                <a:ext cx="167400" cy="241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DE7042A-8A79-FA40-8A3A-DB86EEBE9B3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87208" y="1818288"/>
                  <a:ext cx="1976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26DFCCC-AAB1-FE42-98ED-76C1D35AD517}"/>
                    </a:ext>
                  </a:extLst>
                </p14:cNvPr>
                <p14:cNvContentPartPr/>
                <p14:nvPr/>
              </p14:nvContentPartPr>
              <p14:xfrm>
                <a:off x="3216528" y="1867248"/>
                <a:ext cx="142200" cy="187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26DFCCC-AAB1-FE42-98ED-76C1D35AD51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01048" y="1852128"/>
                  <a:ext cx="172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8CE86F7-561E-2C49-8F9E-07FA751F7C84}"/>
                    </a:ext>
                  </a:extLst>
                </p14:cNvPr>
                <p14:cNvContentPartPr/>
                <p14:nvPr/>
              </p14:nvContentPartPr>
              <p14:xfrm>
                <a:off x="3319848" y="1873368"/>
                <a:ext cx="174600" cy="201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8CE86F7-561E-2C49-8F9E-07FA751F7C8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04368" y="1858248"/>
                  <a:ext cx="205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02C6326-F6B8-2C4E-BEBB-B4A6E32C280A}"/>
                    </a:ext>
                  </a:extLst>
                </p14:cNvPr>
                <p14:cNvContentPartPr/>
                <p14:nvPr/>
              </p14:nvContentPartPr>
              <p14:xfrm>
                <a:off x="3312288" y="1749168"/>
                <a:ext cx="41040" cy="39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02C6326-F6B8-2C4E-BEBB-B4A6E32C280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97168" y="1734048"/>
                  <a:ext cx="71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E9C209A-063E-5B45-B31A-6D518C74BD88}"/>
                    </a:ext>
                  </a:extLst>
                </p14:cNvPr>
                <p14:cNvContentPartPr/>
                <p14:nvPr/>
              </p14:nvContentPartPr>
              <p14:xfrm>
                <a:off x="3606768" y="1933848"/>
                <a:ext cx="247680" cy="14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E9C209A-063E-5B45-B31A-6D518C74BD8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91288" y="1918728"/>
                  <a:ext cx="278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45EBAFA-70B7-AD46-9D4B-D48EF8B280FD}"/>
                    </a:ext>
                  </a:extLst>
                </p14:cNvPr>
                <p14:cNvContentPartPr/>
                <p14:nvPr/>
              </p14:nvContentPartPr>
              <p14:xfrm>
                <a:off x="3736008" y="1865088"/>
                <a:ext cx="19080" cy="216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45EBAFA-70B7-AD46-9D4B-D48EF8B280F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20888" y="1849968"/>
                  <a:ext cx="496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6FCE0C9-6752-B94B-A5A8-5F121EDAA627}"/>
                    </a:ext>
                  </a:extLst>
                </p14:cNvPr>
                <p14:cNvContentPartPr/>
                <p14:nvPr/>
              </p14:nvContentPartPr>
              <p14:xfrm>
                <a:off x="4028328" y="1786968"/>
                <a:ext cx="42120" cy="384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6FCE0C9-6752-B94B-A5A8-5F121EDAA62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13208" y="1771488"/>
                  <a:ext cx="727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3880908-FD89-CC47-9616-75711222BB8C}"/>
                    </a:ext>
                  </a:extLst>
                </p14:cNvPr>
                <p14:cNvContentPartPr/>
                <p14:nvPr/>
              </p14:nvContentPartPr>
              <p14:xfrm>
                <a:off x="4016808" y="1804608"/>
                <a:ext cx="152640" cy="11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3880908-FD89-CC47-9616-75711222BB8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01688" y="1789488"/>
                  <a:ext cx="183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ADB0EB6-4EC1-734C-9B99-86DD92D22EFA}"/>
                    </a:ext>
                  </a:extLst>
                </p14:cNvPr>
                <p14:cNvContentPartPr/>
                <p14:nvPr/>
              </p14:nvContentPartPr>
              <p14:xfrm>
                <a:off x="4044888" y="1910088"/>
                <a:ext cx="106920" cy="19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ADB0EB6-4EC1-734C-9B99-86DD92D22EF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29768" y="1894608"/>
                  <a:ext cx="137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B0FE978-5D5A-EB49-BFC0-6988C09711AC}"/>
                    </a:ext>
                  </a:extLst>
                </p14:cNvPr>
                <p14:cNvContentPartPr/>
                <p14:nvPr/>
              </p14:nvContentPartPr>
              <p14:xfrm>
                <a:off x="4217328" y="1799208"/>
                <a:ext cx="51480" cy="111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B0FE978-5D5A-EB49-BFC0-6988C09711A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01848" y="1784088"/>
                  <a:ext cx="82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AE2E04E-87F2-0D4D-9DD4-863F31E30F5E}"/>
                    </a:ext>
                  </a:extLst>
                </p14:cNvPr>
                <p14:cNvContentPartPr/>
                <p14:nvPr/>
              </p14:nvContentPartPr>
              <p14:xfrm>
                <a:off x="4291488" y="1959048"/>
                <a:ext cx="75600" cy="197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AE2E04E-87F2-0D4D-9DD4-863F31E30F5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76008" y="1943928"/>
                  <a:ext cx="105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4AA6C24-8AB5-1A47-897B-6BE06CB070DB}"/>
                    </a:ext>
                  </a:extLst>
                </p14:cNvPr>
                <p14:cNvContentPartPr/>
                <p14:nvPr/>
              </p14:nvContentPartPr>
              <p14:xfrm>
                <a:off x="4368528" y="1976688"/>
                <a:ext cx="135000" cy="34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4AA6C24-8AB5-1A47-897B-6BE06CB070D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53408" y="1961568"/>
                  <a:ext cx="165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752EC9E-8189-5D42-934C-3BE0589742A0}"/>
                    </a:ext>
                  </a:extLst>
                </p14:cNvPr>
                <p14:cNvContentPartPr/>
                <p14:nvPr/>
              </p14:nvContentPartPr>
              <p14:xfrm>
                <a:off x="4420728" y="1928808"/>
                <a:ext cx="31680" cy="165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752EC9E-8189-5D42-934C-3BE0589742A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05608" y="1913688"/>
                  <a:ext cx="62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CDBE9BD-AF07-A04F-BC8B-D7F002848BA6}"/>
                    </a:ext>
                  </a:extLst>
                </p14:cNvPr>
                <p14:cNvContentPartPr/>
                <p14:nvPr/>
              </p14:nvContentPartPr>
              <p14:xfrm>
                <a:off x="4531248" y="1898568"/>
                <a:ext cx="66240" cy="295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CDBE9BD-AF07-A04F-BC8B-D7F002848BA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16128" y="1883448"/>
                  <a:ext cx="964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8B18EFE-9F66-A644-A707-1596EEA12CC0}"/>
                    </a:ext>
                  </a:extLst>
                </p14:cNvPr>
                <p14:cNvContentPartPr/>
                <p14:nvPr/>
              </p14:nvContentPartPr>
              <p14:xfrm>
                <a:off x="1681128" y="1957968"/>
                <a:ext cx="158040" cy="615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8B18EFE-9F66-A644-A707-1596EEA12CC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66008" y="1942848"/>
                  <a:ext cx="18828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DD8C759-53DA-454D-B4A1-7513EF1379F7}"/>
                    </a:ext>
                  </a:extLst>
                </p14:cNvPr>
                <p14:cNvContentPartPr/>
                <p14:nvPr/>
              </p14:nvContentPartPr>
              <p14:xfrm>
                <a:off x="1687608" y="2486088"/>
                <a:ext cx="148680" cy="124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DD8C759-53DA-454D-B4A1-7513EF1379F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72128" y="2470968"/>
                  <a:ext cx="178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EFA83B7-754E-E54C-850F-A226B0CA7707}"/>
                    </a:ext>
                  </a:extLst>
                </p14:cNvPr>
                <p14:cNvContentPartPr/>
                <p14:nvPr/>
              </p14:nvContentPartPr>
              <p14:xfrm>
                <a:off x="2018448" y="2588328"/>
                <a:ext cx="114120" cy="10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EFA83B7-754E-E54C-850F-A226B0CA770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02968" y="2573208"/>
                  <a:ext cx="144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BCF6E05-5631-D246-94E1-66DAAA57B205}"/>
                    </a:ext>
                  </a:extLst>
                </p14:cNvPr>
                <p14:cNvContentPartPr/>
                <p14:nvPr/>
              </p14:nvContentPartPr>
              <p14:xfrm>
                <a:off x="2183328" y="2482848"/>
                <a:ext cx="222480" cy="191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BCF6E05-5631-D246-94E1-66DAAA57B20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67848" y="2467728"/>
                  <a:ext cx="253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E5960EE-3F1A-C24C-9CA1-A3D3C745B596}"/>
                    </a:ext>
                  </a:extLst>
                </p14:cNvPr>
                <p14:cNvContentPartPr/>
                <p14:nvPr/>
              </p14:nvContentPartPr>
              <p14:xfrm>
                <a:off x="2485728" y="2468448"/>
                <a:ext cx="239400" cy="232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E5960EE-3F1A-C24C-9CA1-A3D3C745B59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70608" y="2452968"/>
                  <a:ext cx="2700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0AF35F0-729B-4448-8463-2E02E9E49D18}"/>
                    </a:ext>
                  </a:extLst>
                </p14:cNvPr>
                <p14:cNvContentPartPr/>
                <p14:nvPr/>
              </p14:nvContentPartPr>
              <p14:xfrm>
                <a:off x="2724768" y="2391048"/>
                <a:ext cx="136080" cy="97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0AF35F0-729B-4448-8463-2E02E9E49D1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09648" y="2375928"/>
                  <a:ext cx="166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DD91FC4-EBB5-314C-9E11-78DB660CCF11}"/>
                    </a:ext>
                  </a:extLst>
                </p14:cNvPr>
                <p14:cNvContentPartPr/>
                <p14:nvPr/>
              </p14:nvContentPartPr>
              <p14:xfrm>
                <a:off x="2900088" y="2509128"/>
                <a:ext cx="90000" cy="145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DD91FC4-EBB5-314C-9E11-78DB660CCF1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84968" y="2493648"/>
                  <a:ext cx="120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E299695-A9B6-954F-8355-D4504B806B19}"/>
                    </a:ext>
                  </a:extLst>
                </p14:cNvPr>
                <p14:cNvContentPartPr/>
                <p14:nvPr/>
              </p14:nvContentPartPr>
              <p14:xfrm>
                <a:off x="3007728" y="2501568"/>
                <a:ext cx="139320" cy="149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E299695-A9B6-954F-8355-D4504B806B1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92608" y="2486448"/>
                  <a:ext cx="169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F85BD86-36A8-F64E-8997-2377731BADD7}"/>
                    </a:ext>
                  </a:extLst>
                </p14:cNvPr>
                <p14:cNvContentPartPr/>
                <p14:nvPr/>
              </p14:nvContentPartPr>
              <p14:xfrm>
                <a:off x="3252888" y="2521728"/>
                <a:ext cx="150840" cy="30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F85BD86-36A8-F64E-8997-2377731BADD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37408" y="2506248"/>
                  <a:ext cx="181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D23EF99-1052-664E-A5FD-A439FC1A1296}"/>
                    </a:ext>
                  </a:extLst>
                </p14:cNvPr>
                <p14:cNvContentPartPr/>
                <p14:nvPr/>
              </p14:nvContentPartPr>
              <p14:xfrm>
                <a:off x="3305088" y="2591568"/>
                <a:ext cx="95400" cy="8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D23EF99-1052-664E-A5FD-A439FC1A129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89968" y="2576088"/>
                  <a:ext cx="125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E9A9624-B664-D648-A555-A31365DB85DC}"/>
                    </a:ext>
                  </a:extLst>
                </p14:cNvPr>
                <p14:cNvContentPartPr/>
                <p14:nvPr/>
              </p14:nvContentPartPr>
              <p14:xfrm>
                <a:off x="3547368" y="2573928"/>
                <a:ext cx="230040" cy="3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E9A9624-B664-D648-A555-A31365DB85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31888" y="2558448"/>
                  <a:ext cx="260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ED438BA-250E-1C45-BF0A-916F2C02045B}"/>
                    </a:ext>
                  </a:extLst>
                </p14:cNvPr>
                <p14:cNvContentPartPr/>
                <p14:nvPr/>
              </p14:nvContentPartPr>
              <p14:xfrm>
                <a:off x="3932208" y="2505888"/>
                <a:ext cx="10800" cy="177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ED438BA-250E-1C45-BF0A-916F2C02045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17088" y="2490768"/>
                  <a:ext cx="41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6FD9CE3-610A-DB43-A8A6-4A3F690B66CD}"/>
                    </a:ext>
                  </a:extLst>
                </p14:cNvPr>
                <p14:cNvContentPartPr/>
                <p14:nvPr/>
              </p14:nvContentPartPr>
              <p14:xfrm>
                <a:off x="3891528" y="2375568"/>
                <a:ext cx="36720" cy="70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6FD9CE3-610A-DB43-A8A6-4A3F690B66C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76408" y="2360088"/>
                  <a:ext cx="67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DF5074E-00CF-0A4C-A5B0-F62CE3E9882D}"/>
                    </a:ext>
                  </a:extLst>
                </p14:cNvPr>
                <p14:cNvContentPartPr/>
                <p14:nvPr/>
              </p14:nvContentPartPr>
              <p14:xfrm>
                <a:off x="4060728" y="2495448"/>
                <a:ext cx="149760" cy="266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DF5074E-00CF-0A4C-A5B0-F62CE3E9882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45608" y="2480328"/>
                  <a:ext cx="1800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AD14745-EDFA-A741-8FFF-519EE01397EA}"/>
                    </a:ext>
                  </a:extLst>
                </p14:cNvPr>
                <p14:cNvContentPartPr/>
                <p14:nvPr/>
              </p14:nvContentPartPr>
              <p14:xfrm>
                <a:off x="4711968" y="2541528"/>
                <a:ext cx="203760" cy="11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AD14745-EDFA-A741-8FFF-519EE01397E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96488" y="2526048"/>
                  <a:ext cx="234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C6809F0-E4A5-6749-95AE-37790845870C}"/>
                    </a:ext>
                  </a:extLst>
                </p14:cNvPr>
                <p14:cNvContentPartPr/>
                <p14:nvPr/>
              </p14:nvContentPartPr>
              <p14:xfrm>
                <a:off x="4850568" y="2487168"/>
                <a:ext cx="29520" cy="191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C6809F0-E4A5-6749-95AE-37790845870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35448" y="2472048"/>
                  <a:ext cx="60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B97149D-BB80-F346-ACF2-0BBE38D289D9}"/>
                    </a:ext>
                  </a:extLst>
                </p14:cNvPr>
                <p14:cNvContentPartPr/>
                <p14:nvPr/>
              </p14:nvContentPartPr>
              <p14:xfrm>
                <a:off x="5043888" y="2448648"/>
                <a:ext cx="30600" cy="333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B97149D-BB80-F346-ACF2-0BBE38D289D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028408" y="2433168"/>
                  <a:ext cx="612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9C7E13A-D7A7-0E45-9847-385C58FF7D01}"/>
                    </a:ext>
                  </a:extLst>
                </p14:cNvPr>
                <p14:cNvContentPartPr/>
                <p14:nvPr/>
              </p14:nvContentPartPr>
              <p14:xfrm>
                <a:off x="5038488" y="2394288"/>
                <a:ext cx="152640" cy="48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9C7E13A-D7A7-0E45-9847-385C58FF7D0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23368" y="2378808"/>
                  <a:ext cx="183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5F37073-B6B0-3644-8D0B-BA96550D200B}"/>
                    </a:ext>
                  </a:extLst>
                </p14:cNvPr>
                <p14:cNvContentPartPr/>
                <p14:nvPr/>
              </p14:nvContentPartPr>
              <p14:xfrm>
                <a:off x="5039568" y="2541528"/>
                <a:ext cx="165240" cy="11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5F37073-B6B0-3644-8D0B-BA96550D200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24448" y="2526048"/>
                  <a:ext cx="195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9825DFE-6B8F-2248-8BE1-4B6413E4A40F}"/>
                    </a:ext>
                  </a:extLst>
                </p14:cNvPr>
                <p14:cNvContentPartPr/>
                <p14:nvPr/>
              </p14:nvContentPartPr>
              <p14:xfrm>
                <a:off x="4991688" y="2254248"/>
                <a:ext cx="221760" cy="116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9825DFE-6B8F-2248-8BE1-4B6413E4A40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76208" y="2239128"/>
                  <a:ext cx="252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1B3F529-B24B-8940-AE1E-F66D030AF64A}"/>
                    </a:ext>
                  </a:extLst>
                </p14:cNvPr>
                <p14:cNvContentPartPr/>
                <p14:nvPr/>
              </p14:nvContentPartPr>
              <p14:xfrm>
                <a:off x="2976408" y="2368008"/>
                <a:ext cx="139320" cy="64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1B3F529-B24B-8940-AE1E-F66D030AF64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61288" y="2352888"/>
                  <a:ext cx="169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A935679-BDF1-CA4C-B1FD-5AAE85C48AF6}"/>
                    </a:ext>
                  </a:extLst>
                </p14:cNvPr>
                <p14:cNvContentPartPr/>
                <p14:nvPr/>
              </p14:nvContentPartPr>
              <p14:xfrm>
                <a:off x="5274288" y="2578968"/>
                <a:ext cx="75600" cy="147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A935679-BDF1-CA4C-B1FD-5AAE85C48AF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59168" y="2563848"/>
                  <a:ext cx="105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9E45DE0-3727-3D47-AF72-99E95D0F429B}"/>
                    </a:ext>
                  </a:extLst>
                </p14:cNvPr>
                <p14:cNvContentPartPr/>
                <p14:nvPr/>
              </p14:nvContentPartPr>
              <p14:xfrm>
                <a:off x="5355648" y="2570688"/>
                <a:ext cx="154800" cy="109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9E45DE0-3727-3D47-AF72-99E95D0F429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40528" y="2555208"/>
                  <a:ext cx="185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99D1747-D6DE-7146-9CDA-ECE7B827ACC9}"/>
                    </a:ext>
                  </a:extLst>
                </p14:cNvPr>
                <p14:cNvContentPartPr/>
                <p14:nvPr/>
              </p14:nvContentPartPr>
              <p14:xfrm>
                <a:off x="5535288" y="2545488"/>
                <a:ext cx="104760" cy="228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99D1747-D6DE-7146-9CDA-ECE7B827ACC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20168" y="2530368"/>
                  <a:ext cx="1353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26EDDFD-E53B-D441-AECC-F6F8E8DDB71E}"/>
                    </a:ext>
                  </a:extLst>
                </p14:cNvPr>
                <p14:cNvContentPartPr/>
                <p14:nvPr/>
              </p14:nvContentPartPr>
              <p14:xfrm>
                <a:off x="4290408" y="2434968"/>
                <a:ext cx="168480" cy="261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26EDDFD-E53B-D441-AECC-F6F8E8DDB71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74928" y="2419848"/>
                  <a:ext cx="1987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0119FFA-585F-7143-B4B3-B43A4B1DC8BB}"/>
                    </a:ext>
                  </a:extLst>
                </p14:cNvPr>
                <p14:cNvContentPartPr/>
                <p14:nvPr/>
              </p14:nvContentPartPr>
              <p14:xfrm>
                <a:off x="4492728" y="2509128"/>
                <a:ext cx="79560" cy="167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0119FFA-585F-7143-B4B3-B43A4B1DC8B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77608" y="2493648"/>
                  <a:ext cx="110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68D659B-59CB-F64A-ADB2-E209E1656BE8}"/>
                    </a:ext>
                  </a:extLst>
                </p14:cNvPr>
                <p14:cNvContentPartPr/>
                <p14:nvPr/>
              </p14:nvContentPartPr>
              <p14:xfrm>
                <a:off x="4576248" y="2518488"/>
                <a:ext cx="165240" cy="182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68D659B-59CB-F64A-ADB2-E209E1656BE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61128" y="2503008"/>
                  <a:ext cx="1958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AC33E75-F0D3-E74D-B0ED-27A75718B491}"/>
                    </a:ext>
                  </a:extLst>
                </p14:cNvPr>
                <p14:cNvContentPartPr/>
                <p14:nvPr/>
              </p14:nvContentPartPr>
              <p14:xfrm>
                <a:off x="4528368" y="2332728"/>
                <a:ext cx="198720" cy="102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AC33E75-F0D3-E74D-B0ED-27A75718B49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12888" y="2317608"/>
                  <a:ext cx="229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635F989-7BB5-5844-9E1C-C54BBCFC0748}"/>
                    </a:ext>
                  </a:extLst>
                </p14:cNvPr>
                <p14:cNvContentPartPr/>
                <p14:nvPr/>
              </p14:nvContentPartPr>
              <p14:xfrm>
                <a:off x="2881368" y="3018168"/>
                <a:ext cx="114120" cy="178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635F989-7BB5-5844-9E1C-C54BBCFC074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66248" y="3003048"/>
                  <a:ext cx="144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E42A5D6-7755-8F42-BE9B-5A646BE35D6F}"/>
                    </a:ext>
                  </a:extLst>
                </p14:cNvPr>
                <p14:cNvContentPartPr/>
                <p14:nvPr/>
              </p14:nvContentPartPr>
              <p14:xfrm>
                <a:off x="2985768" y="3047688"/>
                <a:ext cx="154800" cy="163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E42A5D6-7755-8F42-BE9B-5A646BE35D6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70648" y="3032208"/>
                  <a:ext cx="185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28DCFA8-F5A2-B34A-9DB6-E2E18F422A99}"/>
                    </a:ext>
                  </a:extLst>
                </p14:cNvPr>
                <p14:cNvContentPartPr/>
                <p14:nvPr/>
              </p14:nvContentPartPr>
              <p14:xfrm>
                <a:off x="2924208" y="2895048"/>
                <a:ext cx="174600" cy="87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28DCFA8-F5A2-B34A-9DB6-E2E18F422A9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09088" y="2879928"/>
                  <a:ext cx="205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A6CF494-E539-2F48-88EA-66D03F533E41}"/>
                    </a:ext>
                  </a:extLst>
                </p14:cNvPr>
                <p14:cNvContentPartPr/>
                <p14:nvPr/>
              </p14:nvContentPartPr>
              <p14:xfrm>
                <a:off x="3248928" y="3063168"/>
                <a:ext cx="108000" cy="37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A6CF494-E539-2F48-88EA-66D03F533E4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33448" y="3048048"/>
                  <a:ext cx="138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276C535-5546-4547-BA75-6D51FE054A5C}"/>
                    </a:ext>
                  </a:extLst>
                </p14:cNvPr>
                <p14:cNvContentPartPr/>
                <p14:nvPr/>
              </p14:nvContentPartPr>
              <p14:xfrm>
                <a:off x="3240288" y="3129048"/>
                <a:ext cx="115200" cy="11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276C535-5546-4547-BA75-6D51FE054A5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25168" y="3113568"/>
                  <a:ext cx="145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C38A725-4524-EE4D-8108-19D0C9227E48}"/>
                    </a:ext>
                  </a:extLst>
                </p14:cNvPr>
                <p14:cNvContentPartPr/>
                <p14:nvPr/>
              </p14:nvContentPartPr>
              <p14:xfrm>
                <a:off x="4055328" y="2897208"/>
                <a:ext cx="5400" cy="154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C38A725-4524-EE4D-8108-19D0C9227E4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40208" y="2882088"/>
                  <a:ext cx="36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49E8CAB-948F-234F-827D-F76C69FD7F1B}"/>
                    </a:ext>
                  </a:extLst>
                </p14:cNvPr>
                <p14:cNvContentPartPr/>
                <p14:nvPr/>
              </p14:nvContentPartPr>
              <p14:xfrm>
                <a:off x="3586968" y="3121488"/>
                <a:ext cx="838440" cy="61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49E8CAB-948F-234F-827D-F76C69FD7F1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71488" y="3106008"/>
                  <a:ext cx="869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76D21D5-127F-B340-AD88-08098E359FE7}"/>
                    </a:ext>
                  </a:extLst>
                </p14:cNvPr>
                <p14:cNvContentPartPr/>
                <p14:nvPr/>
              </p14:nvContentPartPr>
              <p14:xfrm>
                <a:off x="3505608" y="3357648"/>
                <a:ext cx="200880" cy="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76D21D5-127F-B340-AD88-08098E359FE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90128" y="3342168"/>
                  <a:ext cx="231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89BAB8A-9910-574D-A6E3-2DCC75EE465A}"/>
                    </a:ext>
                  </a:extLst>
                </p14:cNvPr>
                <p14:cNvContentPartPr/>
                <p14:nvPr/>
              </p14:nvContentPartPr>
              <p14:xfrm>
                <a:off x="3742488" y="3242808"/>
                <a:ext cx="205920" cy="186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89BAB8A-9910-574D-A6E3-2DCC75EE465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27008" y="3227328"/>
                  <a:ext cx="236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8E1C0D3-B6BF-0144-9BC3-E23BE431FFCD}"/>
                    </a:ext>
                  </a:extLst>
                </p14:cNvPr>
                <p14:cNvContentPartPr/>
                <p14:nvPr/>
              </p14:nvContentPartPr>
              <p14:xfrm>
                <a:off x="4025088" y="3280248"/>
                <a:ext cx="156960" cy="228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8E1C0D3-B6BF-0144-9BC3-E23BE431FFC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09968" y="3265128"/>
                  <a:ext cx="1872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30D21ED-0B37-4D49-A855-596ACAD3F96F}"/>
                    </a:ext>
                  </a:extLst>
                </p14:cNvPr>
                <p14:cNvContentPartPr/>
                <p14:nvPr/>
              </p14:nvContentPartPr>
              <p14:xfrm>
                <a:off x="4191048" y="3213648"/>
                <a:ext cx="123480" cy="138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30D21ED-0B37-4D49-A855-596ACAD3F96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75928" y="3198168"/>
                  <a:ext cx="154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2566F3E-BBFD-194A-822D-74D18087B1B1}"/>
                    </a:ext>
                  </a:extLst>
                </p14:cNvPr>
                <p14:cNvContentPartPr/>
                <p14:nvPr/>
              </p14:nvContentPartPr>
              <p14:xfrm>
                <a:off x="4390488" y="3363768"/>
                <a:ext cx="189360" cy="22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2566F3E-BBFD-194A-822D-74D18087B1B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375368" y="3348648"/>
                  <a:ext cx="219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D250361-7762-1E4F-A4B5-072BB139A171}"/>
                    </a:ext>
                  </a:extLst>
                </p14:cNvPr>
                <p14:cNvContentPartPr/>
                <p14:nvPr/>
              </p14:nvContentPartPr>
              <p14:xfrm>
                <a:off x="4497048" y="3298968"/>
                <a:ext cx="24480" cy="195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D250361-7762-1E4F-A4B5-072BB139A17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81568" y="3283848"/>
                  <a:ext cx="54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3B491C6-0AA9-2043-A272-656422BD3AC0}"/>
                    </a:ext>
                  </a:extLst>
                </p14:cNvPr>
                <p14:cNvContentPartPr/>
                <p14:nvPr/>
              </p14:nvContentPartPr>
              <p14:xfrm>
                <a:off x="4701528" y="3282408"/>
                <a:ext cx="20160" cy="218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3B491C6-0AA9-2043-A272-656422BD3AC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86048" y="3266928"/>
                  <a:ext cx="507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4C3AA62-3B24-FC4B-BC79-256E588E6BFE}"/>
                    </a:ext>
                  </a:extLst>
                </p14:cNvPr>
                <p14:cNvContentPartPr/>
                <p14:nvPr/>
              </p14:nvContentPartPr>
              <p14:xfrm>
                <a:off x="4660848" y="3201048"/>
                <a:ext cx="2232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4C3AA62-3B24-FC4B-BC79-256E588E6BF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45368" y="3185568"/>
                  <a:ext cx="52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8D5C8AC-BD51-6C46-8564-0BA0EB4A8182}"/>
                    </a:ext>
                  </a:extLst>
                </p14:cNvPr>
                <p14:cNvContentPartPr/>
                <p14:nvPr/>
              </p14:nvContentPartPr>
              <p14:xfrm>
                <a:off x="4790088" y="3281328"/>
                <a:ext cx="149760" cy="217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8D5C8AC-BD51-6C46-8564-0BA0EB4A818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74968" y="3266208"/>
                  <a:ext cx="180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D8420CB-EB94-C047-BA7B-38BE61B24C02}"/>
                    </a:ext>
                  </a:extLst>
                </p14:cNvPr>
                <p14:cNvContentPartPr/>
                <p14:nvPr/>
              </p14:nvContentPartPr>
              <p14:xfrm>
                <a:off x="4975848" y="3183048"/>
                <a:ext cx="207000" cy="300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D8420CB-EB94-C047-BA7B-38BE61B24C0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60728" y="3167928"/>
                  <a:ext cx="2376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50619F2-2FDE-1346-B333-3BB403A1FAC7}"/>
                    </a:ext>
                  </a:extLst>
                </p14:cNvPr>
                <p14:cNvContentPartPr/>
                <p14:nvPr/>
              </p14:nvContentPartPr>
              <p14:xfrm>
                <a:off x="4425408" y="3122568"/>
                <a:ext cx="787680" cy="59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50619F2-2FDE-1346-B333-3BB403A1FAC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10288" y="3107448"/>
                  <a:ext cx="818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80416CB-0DBE-BD4B-ABE7-5F82B99D350E}"/>
                    </a:ext>
                  </a:extLst>
                </p14:cNvPr>
                <p14:cNvContentPartPr/>
                <p14:nvPr/>
              </p14:nvContentPartPr>
              <p14:xfrm>
                <a:off x="4001328" y="2834208"/>
                <a:ext cx="76680" cy="206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80416CB-0DBE-BD4B-ABE7-5F82B99D350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85848" y="2818728"/>
                  <a:ext cx="1069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55B92B5-DFAA-E348-A387-5D822B586066}"/>
                    </a:ext>
                  </a:extLst>
                </p14:cNvPr>
                <p14:cNvContentPartPr/>
                <p14:nvPr/>
              </p14:nvContentPartPr>
              <p14:xfrm>
                <a:off x="5368248" y="3066408"/>
                <a:ext cx="78480" cy="113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55B92B5-DFAA-E348-A387-5D822B58606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353128" y="3050928"/>
                  <a:ext cx="109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4325D03-2867-E848-9C55-BD6C1C4AD4AA}"/>
                    </a:ext>
                  </a:extLst>
                </p14:cNvPr>
                <p14:cNvContentPartPr/>
                <p14:nvPr/>
              </p14:nvContentPartPr>
              <p14:xfrm>
                <a:off x="5340168" y="3084048"/>
                <a:ext cx="104760" cy="113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4325D03-2867-E848-9C55-BD6C1C4AD4A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25048" y="3068928"/>
                  <a:ext cx="135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DE5C083-B615-D746-BBAE-57AD8879B872}"/>
                    </a:ext>
                  </a:extLst>
                </p14:cNvPr>
                <p14:cNvContentPartPr/>
                <p14:nvPr/>
              </p14:nvContentPartPr>
              <p14:xfrm>
                <a:off x="5641848" y="2973528"/>
                <a:ext cx="45360" cy="398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DE5C083-B615-D746-BBAE-57AD8879B87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26368" y="2958048"/>
                  <a:ext cx="7560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C2E4DF4-415C-AD4F-8029-5F9AC6872978}"/>
                    </a:ext>
                  </a:extLst>
                </p14:cNvPr>
                <p14:cNvContentPartPr/>
                <p14:nvPr/>
              </p14:nvContentPartPr>
              <p14:xfrm>
                <a:off x="5612688" y="2996568"/>
                <a:ext cx="218520" cy="36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C2E4DF4-415C-AD4F-8029-5F9AC687297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97208" y="2981088"/>
                  <a:ext cx="249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E80B04A-B05E-2D49-B1A7-78F06EA23794}"/>
                    </a:ext>
                  </a:extLst>
                </p14:cNvPr>
                <p14:cNvContentPartPr/>
                <p14:nvPr/>
              </p14:nvContentPartPr>
              <p14:xfrm>
                <a:off x="5655168" y="3145608"/>
                <a:ext cx="162000" cy="1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E80B04A-B05E-2D49-B1A7-78F06EA2379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40048" y="3130488"/>
                  <a:ext cx="192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D6CDF7D-FBF5-CC40-8C98-333E854417F6}"/>
                    </a:ext>
                  </a:extLst>
                </p14:cNvPr>
                <p14:cNvContentPartPr/>
                <p14:nvPr/>
              </p14:nvContentPartPr>
              <p14:xfrm>
                <a:off x="5645808" y="2832408"/>
                <a:ext cx="238320" cy="103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D6CDF7D-FBF5-CC40-8C98-333E854417F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630688" y="2817288"/>
                  <a:ext cx="268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0E7FCAB-632D-0A49-83DF-554DB6E71D6A}"/>
                    </a:ext>
                  </a:extLst>
                </p14:cNvPr>
                <p14:cNvContentPartPr/>
                <p14:nvPr/>
              </p14:nvContentPartPr>
              <p14:xfrm>
                <a:off x="5897448" y="3108168"/>
                <a:ext cx="15120" cy="194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0E7FCAB-632D-0A49-83DF-554DB6E71D6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82328" y="3092688"/>
                  <a:ext cx="45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4083E0D-C971-1043-A09B-1D099193C74D}"/>
                    </a:ext>
                  </a:extLst>
                </p14:cNvPr>
                <p14:cNvContentPartPr/>
                <p14:nvPr/>
              </p14:nvContentPartPr>
              <p14:xfrm>
                <a:off x="5944248" y="3108168"/>
                <a:ext cx="150840" cy="176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4083E0D-C971-1043-A09B-1D099193C74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929128" y="3092688"/>
                  <a:ext cx="181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CD4E49D-C470-A348-B622-1D63E88C3981}"/>
                    </a:ext>
                  </a:extLst>
                </p14:cNvPr>
                <p14:cNvContentPartPr/>
                <p14:nvPr/>
              </p14:nvContentPartPr>
              <p14:xfrm>
                <a:off x="5997528" y="3100608"/>
                <a:ext cx="193320" cy="312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CD4E49D-C470-A348-B622-1D63E88C398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82408" y="3085488"/>
                  <a:ext cx="22392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BE54C0F-5A5D-3E4F-B303-17C8E4791BBB}"/>
              </a:ext>
            </a:extLst>
          </p:cNvPr>
          <p:cNvGrpSpPr/>
          <p:nvPr/>
        </p:nvGrpSpPr>
        <p:grpSpPr>
          <a:xfrm>
            <a:off x="2093328" y="3879288"/>
            <a:ext cx="216720" cy="148680"/>
            <a:chOff x="2093328" y="3879288"/>
            <a:chExt cx="216720" cy="14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7470215-3DE1-0D4E-A1AA-8EE50990BE45}"/>
                    </a:ext>
                  </a:extLst>
                </p14:cNvPr>
                <p14:cNvContentPartPr/>
                <p14:nvPr/>
              </p14:nvContentPartPr>
              <p14:xfrm>
                <a:off x="2186208" y="3879288"/>
                <a:ext cx="24480" cy="51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7470215-3DE1-0D4E-A1AA-8EE50990BE4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71088" y="3864168"/>
                  <a:ext cx="54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007F36A-746F-7A45-9202-5DCBC310BDD9}"/>
                    </a:ext>
                  </a:extLst>
                </p14:cNvPr>
                <p14:cNvContentPartPr/>
                <p14:nvPr/>
              </p14:nvContentPartPr>
              <p14:xfrm>
                <a:off x="2093328" y="4017168"/>
                <a:ext cx="7560" cy="10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007F36A-746F-7A45-9202-5DCBC310BDD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078208" y="4001688"/>
                  <a:ext cx="38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72CEE9E-5121-244A-9D68-24C183DD1571}"/>
                    </a:ext>
                  </a:extLst>
                </p14:cNvPr>
                <p14:cNvContentPartPr/>
                <p14:nvPr/>
              </p14:nvContentPartPr>
              <p14:xfrm>
                <a:off x="2305368" y="4016088"/>
                <a:ext cx="4680" cy="4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72CEE9E-5121-244A-9D68-24C183DD157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90248" y="4000608"/>
                  <a:ext cx="349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AB7B814-710E-0F46-86FB-51E368197236}"/>
              </a:ext>
            </a:extLst>
          </p:cNvPr>
          <p:cNvGrpSpPr/>
          <p:nvPr/>
        </p:nvGrpSpPr>
        <p:grpSpPr>
          <a:xfrm>
            <a:off x="2568168" y="3626568"/>
            <a:ext cx="4905360" cy="816840"/>
            <a:chOff x="2568168" y="3626568"/>
            <a:chExt cx="4905360" cy="81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CCC2958-33C6-D14C-8984-5999230125ED}"/>
                    </a:ext>
                  </a:extLst>
                </p14:cNvPr>
                <p14:cNvContentPartPr/>
                <p14:nvPr/>
              </p14:nvContentPartPr>
              <p14:xfrm>
                <a:off x="2568168" y="3747888"/>
                <a:ext cx="257040" cy="421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CCC2958-33C6-D14C-8984-5999230125E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553048" y="3732408"/>
                  <a:ext cx="2876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9A8C52E-1EE8-7A4B-A485-9C120CE92557}"/>
                    </a:ext>
                  </a:extLst>
                </p14:cNvPr>
                <p14:cNvContentPartPr/>
                <p14:nvPr/>
              </p14:nvContentPartPr>
              <p14:xfrm>
                <a:off x="2892888" y="4072248"/>
                <a:ext cx="66240" cy="117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9A8C52E-1EE8-7A4B-A485-9C120CE9255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877768" y="4057128"/>
                  <a:ext cx="96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A36251C-B4DE-A34B-BA80-B2CB1ACFCC3F}"/>
                    </a:ext>
                  </a:extLst>
                </p14:cNvPr>
                <p14:cNvContentPartPr/>
                <p14:nvPr/>
              </p14:nvContentPartPr>
              <p14:xfrm>
                <a:off x="2949048" y="4071168"/>
                <a:ext cx="113040" cy="138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A36251C-B4DE-A34B-BA80-B2CB1ACFCC3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33928" y="4056048"/>
                  <a:ext cx="143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2BE2FAE-3EB2-C943-8795-8D608EF3DEBD}"/>
                    </a:ext>
                  </a:extLst>
                </p14:cNvPr>
                <p14:cNvContentPartPr/>
                <p14:nvPr/>
              </p14:nvContentPartPr>
              <p14:xfrm>
                <a:off x="3062088" y="3895128"/>
                <a:ext cx="61920" cy="228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2BE2FAE-3EB2-C943-8795-8D608EF3DEB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46608" y="3879648"/>
                  <a:ext cx="92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C921DFD-B457-AE45-9490-D4CD984EC442}"/>
                    </a:ext>
                  </a:extLst>
                </p14:cNvPr>
                <p14:cNvContentPartPr/>
                <p14:nvPr/>
              </p14:nvContentPartPr>
              <p14:xfrm>
                <a:off x="3198528" y="3884688"/>
                <a:ext cx="170640" cy="203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C921DFD-B457-AE45-9490-D4CD984EC44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83408" y="3869208"/>
                  <a:ext cx="2008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690D051-38C0-F343-BB7C-E1853F10D189}"/>
                    </a:ext>
                  </a:extLst>
                </p14:cNvPr>
                <p14:cNvContentPartPr/>
                <p14:nvPr/>
              </p14:nvContentPartPr>
              <p14:xfrm>
                <a:off x="3406248" y="3896928"/>
                <a:ext cx="91080" cy="263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690D051-38C0-F343-BB7C-E1853F10D18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91128" y="3881808"/>
                  <a:ext cx="1216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E0A75EB-E915-284D-9AE0-214F23682CEC}"/>
                    </a:ext>
                  </a:extLst>
                </p14:cNvPr>
                <p14:cNvContentPartPr/>
                <p14:nvPr/>
              </p14:nvContentPartPr>
              <p14:xfrm>
                <a:off x="3634848" y="3986928"/>
                <a:ext cx="116280" cy="23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E0A75EB-E915-284D-9AE0-214F23682CE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19728" y="3971448"/>
                  <a:ext cx="146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E983553-5B1F-C74A-B4F6-612FF8CE4EB2}"/>
                    </a:ext>
                  </a:extLst>
                </p14:cNvPr>
                <p14:cNvContentPartPr/>
                <p14:nvPr/>
              </p14:nvContentPartPr>
              <p14:xfrm>
                <a:off x="3622248" y="4053528"/>
                <a:ext cx="135000" cy="28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E983553-5B1F-C74A-B4F6-612FF8CE4EB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07128" y="4038408"/>
                  <a:ext cx="165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3C686DC-0A86-6A4F-8194-8E97A5F83401}"/>
                    </a:ext>
                  </a:extLst>
                </p14:cNvPr>
                <p14:cNvContentPartPr/>
                <p14:nvPr/>
              </p14:nvContentPartPr>
              <p14:xfrm>
                <a:off x="3988728" y="3986928"/>
                <a:ext cx="139320" cy="456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3C686DC-0A86-6A4F-8194-8E97A5F8340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973248" y="3971448"/>
                  <a:ext cx="16956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6343BEC-4E75-9340-961A-C2BB30EB6275}"/>
                    </a:ext>
                  </a:extLst>
                </p14:cNvPr>
                <p14:cNvContentPartPr/>
                <p14:nvPr/>
              </p14:nvContentPartPr>
              <p14:xfrm>
                <a:off x="4142088" y="4084848"/>
                <a:ext cx="193320" cy="219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6343BEC-4E75-9340-961A-C2BB30EB627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26968" y="4069728"/>
                  <a:ext cx="223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BF196E4-5B54-FA46-A68D-7D5147B3FE7B}"/>
                    </a:ext>
                  </a:extLst>
                </p14:cNvPr>
                <p14:cNvContentPartPr/>
                <p14:nvPr/>
              </p14:nvContentPartPr>
              <p14:xfrm>
                <a:off x="4398768" y="4087008"/>
                <a:ext cx="178920" cy="192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BF196E4-5B54-FA46-A68D-7D5147B3FE7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83648" y="4071888"/>
                  <a:ext cx="2095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D2A516E-0444-D04A-BA26-F102A46A35BC}"/>
                    </a:ext>
                  </a:extLst>
                </p14:cNvPr>
                <p14:cNvContentPartPr/>
                <p14:nvPr/>
              </p14:nvContentPartPr>
              <p14:xfrm>
                <a:off x="4654368" y="3970008"/>
                <a:ext cx="164160" cy="162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D2A516E-0444-D04A-BA26-F102A46A35B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639248" y="3954888"/>
                  <a:ext cx="194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93AD7C4-708C-4F46-BA1B-C714D3CFE2F0}"/>
                    </a:ext>
                  </a:extLst>
                </p14:cNvPr>
                <p14:cNvContentPartPr/>
                <p14:nvPr/>
              </p14:nvContentPartPr>
              <p14:xfrm>
                <a:off x="4823568" y="4219488"/>
                <a:ext cx="194400" cy="5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93AD7C4-708C-4F46-BA1B-C714D3CFE2F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808448" y="4204368"/>
                  <a:ext cx="225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C9EDBA6-BB2B-0A45-87C8-7CFE99811BBF}"/>
                    </a:ext>
                  </a:extLst>
                </p14:cNvPr>
                <p14:cNvContentPartPr/>
                <p14:nvPr/>
              </p14:nvContentPartPr>
              <p14:xfrm>
                <a:off x="4934088" y="4162248"/>
                <a:ext cx="5400" cy="174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C9EDBA6-BB2B-0A45-87C8-7CFE99811BB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918968" y="4146768"/>
                  <a:ext cx="360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311B5E5-E78B-1442-913B-5090D866E966}"/>
                    </a:ext>
                  </a:extLst>
                </p14:cNvPr>
                <p14:cNvContentPartPr/>
                <p14:nvPr/>
              </p14:nvContentPartPr>
              <p14:xfrm>
                <a:off x="5100048" y="4141368"/>
                <a:ext cx="29520" cy="160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311B5E5-E78B-1442-913B-5090D866E96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084928" y="4125888"/>
                  <a:ext cx="60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88621C0-6C4F-BF42-AB52-502B590C221A}"/>
                    </a:ext>
                  </a:extLst>
                </p14:cNvPr>
                <p14:cNvContentPartPr/>
                <p14:nvPr/>
              </p14:nvContentPartPr>
              <p14:xfrm>
                <a:off x="5098968" y="4033728"/>
                <a:ext cx="30600" cy="26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88621C0-6C4F-BF42-AB52-502B590C221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83848" y="4018608"/>
                  <a:ext cx="61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A2520E1-E1C9-4D4F-ADA5-0D3C698617A9}"/>
                    </a:ext>
                  </a:extLst>
                </p14:cNvPr>
                <p14:cNvContentPartPr/>
                <p14:nvPr/>
              </p14:nvContentPartPr>
              <p14:xfrm>
                <a:off x="5207688" y="4092048"/>
                <a:ext cx="135000" cy="2246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A2520E1-E1C9-4D4F-ADA5-0D3C698617A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192208" y="4076928"/>
                  <a:ext cx="1656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C85D0A5-AC5A-0544-B07B-AE4B3AF2244A}"/>
                    </a:ext>
                  </a:extLst>
                </p14:cNvPr>
                <p14:cNvContentPartPr/>
                <p14:nvPr/>
              </p14:nvContentPartPr>
              <p14:xfrm>
                <a:off x="5418288" y="4076568"/>
                <a:ext cx="167400" cy="222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C85D0A5-AC5A-0544-B07B-AE4B3AF2244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403168" y="4061448"/>
                  <a:ext cx="198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7C78944-92E7-C547-97FA-DEB85D5A3994}"/>
                    </a:ext>
                  </a:extLst>
                </p14:cNvPr>
                <p14:cNvContentPartPr/>
                <p14:nvPr/>
              </p14:nvContentPartPr>
              <p14:xfrm>
                <a:off x="5566608" y="4039848"/>
                <a:ext cx="141120" cy="361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7C78944-92E7-C547-97FA-DEB85D5A399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551488" y="4024728"/>
                  <a:ext cx="1717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295711B-DC38-294A-85C0-9759DF81EB2A}"/>
                    </a:ext>
                  </a:extLst>
                </p14:cNvPr>
                <p14:cNvContentPartPr/>
                <p14:nvPr/>
              </p14:nvContentPartPr>
              <p14:xfrm>
                <a:off x="3910248" y="3626568"/>
                <a:ext cx="22320" cy="736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295711B-DC38-294A-85C0-9759DF81EB2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895128" y="3611448"/>
                  <a:ext cx="52920" cy="76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85C16C6-30F5-5B4E-A498-70795FC19E1A}"/>
                    </a:ext>
                  </a:extLst>
                </p14:cNvPr>
                <p14:cNvContentPartPr/>
                <p14:nvPr/>
              </p14:nvContentPartPr>
              <p14:xfrm>
                <a:off x="4154688" y="3905208"/>
                <a:ext cx="1486440" cy="52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85C16C6-30F5-5B4E-A498-70795FC19E1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39208" y="3890088"/>
                  <a:ext cx="1517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C44FA63-A32B-454C-89A3-185D1C3EAA6E}"/>
                    </a:ext>
                  </a:extLst>
                </p14:cNvPr>
                <p14:cNvContentPartPr/>
                <p14:nvPr/>
              </p14:nvContentPartPr>
              <p14:xfrm>
                <a:off x="4877928" y="3638088"/>
                <a:ext cx="90000" cy="205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C44FA63-A32B-454C-89A3-185D1C3EAA6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862448" y="3622968"/>
                  <a:ext cx="120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92AEBE1-9111-2F45-AE7E-C9DC38C83ECE}"/>
                    </a:ext>
                  </a:extLst>
                </p14:cNvPr>
                <p14:cNvContentPartPr/>
                <p14:nvPr/>
              </p14:nvContentPartPr>
              <p14:xfrm>
                <a:off x="5784768" y="3642768"/>
                <a:ext cx="52560" cy="744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92AEBE1-9111-2F45-AE7E-C9DC38C83EC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769648" y="3627648"/>
                  <a:ext cx="83160" cy="77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FA06F8B-ECCA-3D45-A786-0929A6EB139D}"/>
                    </a:ext>
                  </a:extLst>
                </p14:cNvPr>
                <p14:cNvContentPartPr/>
                <p14:nvPr/>
              </p14:nvContentPartPr>
              <p14:xfrm>
                <a:off x="5900688" y="3670488"/>
                <a:ext cx="150840" cy="200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FA06F8B-ECCA-3D45-A786-0929A6EB139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85208" y="3655368"/>
                  <a:ext cx="181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4A10825-944A-D248-A0BA-D63187A37792}"/>
                    </a:ext>
                  </a:extLst>
                </p14:cNvPr>
                <p14:cNvContentPartPr/>
                <p14:nvPr/>
              </p14:nvContentPartPr>
              <p14:xfrm>
                <a:off x="6061248" y="3896928"/>
                <a:ext cx="363600" cy="180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4A10825-944A-D248-A0BA-D63187A3779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46128" y="3881808"/>
                  <a:ext cx="3938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7011D66-649C-C941-AF7A-AC87787EF666}"/>
                    </a:ext>
                  </a:extLst>
                </p14:cNvPr>
                <p14:cNvContentPartPr/>
                <p14:nvPr/>
              </p14:nvContentPartPr>
              <p14:xfrm>
                <a:off x="6305328" y="3935808"/>
                <a:ext cx="38880" cy="237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7011D66-649C-C941-AF7A-AC87787EF66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290208" y="3920328"/>
                  <a:ext cx="694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480B109-0782-7140-8A6B-30ECEAB3D230}"/>
                    </a:ext>
                  </a:extLst>
                </p14:cNvPr>
                <p14:cNvContentPartPr/>
                <p14:nvPr/>
              </p14:nvContentPartPr>
              <p14:xfrm>
                <a:off x="6484968" y="3874248"/>
                <a:ext cx="207000" cy="293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480B109-0782-7140-8A6B-30ECEAB3D23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469848" y="3858768"/>
                  <a:ext cx="2376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ABBD093-4022-9E45-BE66-103A04699F72}"/>
                    </a:ext>
                  </a:extLst>
                </p14:cNvPr>
                <p14:cNvContentPartPr/>
                <p14:nvPr/>
              </p14:nvContentPartPr>
              <p14:xfrm>
                <a:off x="6683328" y="4060728"/>
                <a:ext cx="49320" cy="194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ABBD093-4022-9E45-BE66-103A04699F7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67848" y="4045608"/>
                  <a:ext cx="79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C8B24FC-3602-6442-A28F-7FB36DAA12FD}"/>
                    </a:ext>
                  </a:extLst>
                </p14:cNvPr>
                <p14:cNvContentPartPr/>
                <p14:nvPr/>
              </p14:nvContentPartPr>
              <p14:xfrm>
                <a:off x="6658128" y="4061808"/>
                <a:ext cx="164160" cy="234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C8B24FC-3602-6442-A28F-7FB36DAA12F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643008" y="4046688"/>
                  <a:ext cx="1947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C8E6252-991D-1C47-9B8A-5E329B974F49}"/>
                    </a:ext>
                  </a:extLst>
                </p14:cNvPr>
                <p14:cNvContentPartPr/>
                <p14:nvPr/>
              </p14:nvContentPartPr>
              <p14:xfrm>
                <a:off x="6757488" y="3888648"/>
                <a:ext cx="286200" cy="61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C8E6252-991D-1C47-9B8A-5E329B974F4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742008" y="3873528"/>
                  <a:ext cx="316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A884483-1B69-5940-94E1-1C0F5D039A9C}"/>
                    </a:ext>
                  </a:extLst>
                </p14:cNvPr>
                <p14:cNvContentPartPr/>
                <p14:nvPr/>
              </p14:nvContentPartPr>
              <p14:xfrm>
                <a:off x="6918048" y="3913848"/>
                <a:ext cx="43200" cy="244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A884483-1B69-5940-94E1-1C0F5D039A9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902928" y="3898368"/>
                  <a:ext cx="738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D4C9023-815E-084D-A605-478B446F9CFB}"/>
                    </a:ext>
                  </a:extLst>
                </p14:cNvPr>
                <p14:cNvContentPartPr/>
                <p14:nvPr/>
              </p14:nvContentPartPr>
              <p14:xfrm>
                <a:off x="7225848" y="3885408"/>
                <a:ext cx="247680" cy="297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D4C9023-815E-084D-A605-478B446F9CF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10728" y="3870288"/>
                  <a:ext cx="278280" cy="32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1443291-0BA0-DA4D-81F2-F8BD3A6642DE}"/>
              </a:ext>
            </a:extLst>
          </p:cNvPr>
          <p:cNvGrpSpPr/>
          <p:nvPr/>
        </p:nvGrpSpPr>
        <p:grpSpPr>
          <a:xfrm>
            <a:off x="3718368" y="4957488"/>
            <a:ext cx="166320" cy="97200"/>
            <a:chOff x="3718368" y="4957488"/>
            <a:chExt cx="166320" cy="9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44FF87A-CE3E-3044-BD8F-16A812EF6CAC}"/>
                    </a:ext>
                  </a:extLst>
                </p14:cNvPr>
                <p14:cNvContentPartPr/>
                <p14:nvPr/>
              </p14:nvContentPartPr>
              <p14:xfrm>
                <a:off x="3754368" y="4957488"/>
                <a:ext cx="106200" cy="26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44FF87A-CE3E-3044-BD8F-16A812EF6CA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739248" y="4942008"/>
                  <a:ext cx="136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17AA067-BEDE-FC4A-A245-8469AF16C64F}"/>
                    </a:ext>
                  </a:extLst>
                </p14:cNvPr>
                <p14:cNvContentPartPr/>
                <p14:nvPr/>
              </p14:nvContentPartPr>
              <p14:xfrm>
                <a:off x="3718368" y="5042808"/>
                <a:ext cx="166320" cy="11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17AA067-BEDE-FC4A-A245-8469AF16C64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03248" y="5027688"/>
                  <a:ext cx="1969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358E89B4-1F1B-1B43-803B-69BE0B80E727}"/>
              </a:ext>
            </a:extLst>
          </p:cNvPr>
          <p:cNvGrpSpPr/>
          <p:nvPr/>
        </p:nvGrpSpPr>
        <p:grpSpPr>
          <a:xfrm>
            <a:off x="4097088" y="4580568"/>
            <a:ext cx="2206800" cy="825840"/>
            <a:chOff x="4097088" y="4580568"/>
            <a:chExt cx="2206800" cy="82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8BFC71A-53AF-F24F-93C0-1E411F27E19A}"/>
                    </a:ext>
                  </a:extLst>
                </p14:cNvPr>
                <p14:cNvContentPartPr/>
                <p14:nvPr/>
              </p14:nvContentPartPr>
              <p14:xfrm>
                <a:off x="4194288" y="5085648"/>
                <a:ext cx="208080" cy="225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8BFC71A-53AF-F24F-93C0-1E411F27E19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179168" y="5070528"/>
                  <a:ext cx="238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2AC0F29-AFB9-E149-A228-D829A2A47A35}"/>
                    </a:ext>
                  </a:extLst>
                </p14:cNvPr>
                <p14:cNvContentPartPr/>
                <p14:nvPr/>
              </p14:nvContentPartPr>
              <p14:xfrm>
                <a:off x="4490568" y="5071968"/>
                <a:ext cx="232920" cy="236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2AC0F29-AFB9-E149-A228-D829A2A47A3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75448" y="5056848"/>
                  <a:ext cx="2635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B9B98F9-C0F0-7942-AE46-75826CF0CB60}"/>
                    </a:ext>
                  </a:extLst>
                </p14:cNvPr>
                <p14:cNvContentPartPr/>
                <p14:nvPr/>
              </p14:nvContentPartPr>
              <p14:xfrm>
                <a:off x="4753728" y="5020848"/>
                <a:ext cx="183960" cy="122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B9B98F9-C0F0-7942-AE46-75826CF0CB6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38248" y="5005728"/>
                  <a:ext cx="214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493BFA4-9449-6343-A8DD-205893D438C8}"/>
                    </a:ext>
                  </a:extLst>
                </p14:cNvPr>
                <p14:cNvContentPartPr/>
                <p14:nvPr/>
              </p14:nvContentPartPr>
              <p14:xfrm>
                <a:off x="4910328" y="5074128"/>
                <a:ext cx="111960" cy="317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493BFA4-9449-6343-A8DD-205893D438C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894848" y="5059008"/>
                  <a:ext cx="1425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232C1EC-5AE4-5C4D-98E5-FA240B8CE724}"/>
                    </a:ext>
                  </a:extLst>
                </p14:cNvPr>
                <p14:cNvContentPartPr/>
                <p14:nvPr/>
              </p14:nvContentPartPr>
              <p14:xfrm>
                <a:off x="5086728" y="4972968"/>
                <a:ext cx="149760" cy="120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232C1EC-5AE4-5C4D-98E5-FA240B8CE72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71248" y="4957848"/>
                  <a:ext cx="180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D5B63B2-17C9-0E45-A72B-77D2D01D68B8}"/>
                    </a:ext>
                  </a:extLst>
                </p14:cNvPr>
                <p14:cNvContentPartPr/>
                <p14:nvPr/>
              </p14:nvContentPartPr>
              <p14:xfrm>
                <a:off x="5218128" y="5188968"/>
                <a:ext cx="167400" cy="29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D5B63B2-17C9-0E45-A72B-77D2D01D68B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02648" y="5173848"/>
                  <a:ext cx="198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39BF0C9-E4C4-3846-B38A-983EDF2FA806}"/>
                    </a:ext>
                  </a:extLst>
                </p14:cNvPr>
                <p14:cNvContentPartPr/>
                <p14:nvPr/>
              </p14:nvContentPartPr>
              <p14:xfrm>
                <a:off x="5296248" y="5152608"/>
                <a:ext cx="5400" cy="170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39BF0C9-E4C4-3846-B38A-983EDF2FA80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81128" y="5137128"/>
                  <a:ext cx="36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D7A6382-1295-B549-8907-C29ADDF6B838}"/>
                    </a:ext>
                  </a:extLst>
                </p14:cNvPr>
                <p14:cNvContentPartPr/>
                <p14:nvPr/>
              </p14:nvContentPartPr>
              <p14:xfrm>
                <a:off x="5496768" y="5039928"/>
                <a:ext cx="100440" cy="322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D7A6382-1295-B549-8907-C29ADDF6B83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81288" y="5024448"/>
                  <a:ext cx="1310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D07088E-DD03-1040-B7D6-0D4CFD452FE1}"/>
                    </a:ext>
                  </a:extLst>
                </p14:cNvPr>
                <p14:cNvContentPartPr/>
                <p14:nvPr/>
              </p14:nvContentPartPr>
              <p14:xfrm>
                <a:off x="5614488" y="5061888"/>
                <a:ext cx="224640" cy="263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D07088E-DD03-1040-B7D6-0D4CFD452FE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99368" y="5046408"/>
                  <a:ext cx="2552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F452DBE-755E-F140-8191-79E3F6239190}"/>
                    </a:ext>
                  </a:extLst>
                </p14:cNvPr>
                <p14:cNvContentPartPr/>
                <p14:nvPr/>
              </p14:nvContentPartPr>
              <p14:xfrm>
                <a:off x="5848488" y="5059728"/>
                <a:ext cx="164160" cy="213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F452DBE-755E-F140-8191-79E3F623919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33008" y="5044248"/>
                  <a:ext cx="1947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070D26F-DD82-C446-85F0-B213DF8C7E74}"/>
                    </a:ext>
                  </a:extLst>
                </p14:cNvPr>
                <p14:cNvContentPartPr/>
                <p14:nvPr/>
              </p14:nvContentPartPr>
              <p14:xfrm>
                <a:off x="6092568" y="5071968"/>
                <a:ext cx="49320" cy="320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070D26F-DD82-C446-85F0-B213DF8C7E7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077448" y="5056848"/>
                  <a:ext cx="799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D6A83D2-959C-8740-A1EE-1795794AD393}"/>
                    </a:ext>
                  </a:extLst>
                </p14:cNvPr>
                <p14:cNvContentPartPr/>
                <p14:nvPr/>
              </p14:nvContentPartPr>
              <p14:xfrm>
                <a:off x="6168888" y="4989528"/>
                <a:ext cx="135000" cy="162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D6A83D2-959C-8740-A1EE-1795794AD39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153408" y="4974408"/>
                  <a:ext cx="165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6946481-2C7A-EA48-961D-440D2B2A7BA0}"/>
                    </a:ext>
                  </a:extLst>
                </p14:cNvPr>
                <p14:cNvContentPartPr/>
                <p14:nvPr/>
              </p14:nvContentPartPr>
              <p14:xfrm>
                <a:off x="4097088" y="4992768"/>
                <a:ext cx="201600" cy="413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6946481-2C7A-EA48-961D-440D2B2A7BA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81968" y="4977648"/>
                  <a:ext cx="2322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6520C75-577A-0044-A31D-6ED3BA7A922E}"/>
                    </a:ext>
                  </a:extLst>
                </p14:cNvPr>
                <p14:cNvContentPartPr/>
                <p14:nvPr/>
              </p14:nvContentPartPr>
              <p14:xfrm>
                <a:off x="4155768" y="4875768"/>
                <a:ext cx="2100240" cy="65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6520C75-577A-0044-A31D-6ED3BA7A922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140288" y="4860648"/>
                  <a:ext cx="2130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02781DB-547D-1349-9E48-CA242EFF22A2}"/>
                    </a:ext>
                  </a:extLst>
                </p14:cNvPr>
                <p14:cNvContentPartPr/>
                <p14:nvPr/>
              </p14:nvContentPartPr>
              <p14:xfrm>
                <a:off x="4431168" y="4606848"/>
                <a:ext cx="370800" cy="116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02781DB-547D-1349-9E48-CA242EFF22A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416048" y="4591368"/>
                  <a:ext cx="401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A8DDBDC-30A0-6348-9783-58E83C2657F2}"/>
                    </a:ext>
                  </a:extLst>
                </p14:cNvPr>
                <p14:cNvContentPartPr/>
                <p14:nvPr/>
              </p14:nvContentPartPr>
              <p14:xfrm>
                <a:off x="4657608" y="4637088"/>
                <a:ext cx="92160" cy="182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A8DDBDC-30A0-6348-9783-58E83C2657F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642488" y="4621608"/>
                  <a:ext cx="1227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C084CC5-1068-D448-861E-48AA6C76D817}"/>
                    </a:ext>
                  </a:extLst>
                </p14:cNvPr>
                <p14:cNvContentPartPr/>
                <p14:nvPr/>
              </p14:nvContentPartPr>
              <p14:xfrm>
                <a:off x="4817448" y="4593168"/>
                <a:ext cx="238320" cy="217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C084CC5-1068-D448-861E-48AA6C76D81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801968" y="4577688"/>
                  <a:ext cx="268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8287F27-E93B-904D-8FA4-44D3018E4333}"/>
                    </a:ext>
                  </a:extLst>
                </p14:cNvPr>
                <p14:cNvContentPartPr/>
                <p14:nvPr/>
              </p14:nvContentPartPr>
              <p14:xfrm>
                <a:off x="5073408" y="4686048"/>
                <a:ext cx="37440" cy="133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8287F27-E93B-904D-8FA4-44D3018E433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058288" y="4670928"/>
                  <a:ext cx="68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73CE17E-7958-3848-B2E6-30CAA571B7F7}"/>
                    </a:ext>
                  </a:extLst>
                </p14:cNvPr>
                <p14:cNvContentPartPr/>
                <p14:nvPr/>
              </p14:nvContentPartPr>
              <p14:xfrm>
                <a:off x="5070888" y="4689288"/>
                <a:ext cx="125640" cy="129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73CE17E-7958-3848-B2E6-30CAA571B7F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055768" y="4673808"/>
                  <a:ext cx="156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34D6731-89DE-9748-BA9C-02C9C1F13F4E}"/>
                    </a:ext>
                  </a:extLst>
                </p14:cNvPr>
                <p14:cNvContentPartPr/>
                <p14:nvPr/>
              </p14:nvContentPartPr>
              <p14:xfrm>
                <a:off x="5154408" y="4601448"/>
                <a:ext cx="288360" cy="316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34D6731-89DE-9748-BA9C-02C9C1F13F4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139288" y="4586328"/>
                  <a:ext cx="318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3D77F0D-2A3A-234A-9EFE-0435A3C0F312}"/>
                    </a:ext>
                  </a:extLst>
                </p14:cNvPr>
                <p14:cNvContentPartPr/>
                <p14:nvPr/>
              </p14:nvContentPartPr>
              <p14:xfrm>
                <a:off x="5307768" y="4618008"/>
                <a:ext cx="36720" cy="201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3D77F0D-2A3A-234A-9EFE-0435A3C0F31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292648" y="4602888"/>
                  <a:ext cx="673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97F827B-1EB8-ED40-AD67-9010AE5601C9}"/>
                    </a:ext>
                  </a:extLst>
                </p14:cNvPr>
                <p14:cNvContentPartPr/>
                <p14:nvPr/>
              </p14:nvContentPartPr>
              <p14:xfrm>
                <a:off x="5556168" y="4580568"/>
                <a:ext cx="292680" cy="216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97F827B-1EB8-ED40-AD67-9010AE5601C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41048" y="4565448"/>
                  <a:ext cx="32292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37774F35-0510-F849-AAAC-E21E79ABBD64}"/>
              </a:ext>
            </a:extLst>
          </p:cNvPr>
          <p:cNvGrpSpPr/>
          <p:nvPr/>
        </p:nvGrpSpPr>
        <p:grpSpPr>
          <a:xfrm>
            <a:off x="1210608" y="5742288"/>
            <a:ext cx="1028160" cy="323640"/>
            <a:chOff x="1210608" y="5742288"/>
            <a:chExt cx="102816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56AF384-47D6-F848-ACB8-182A47F291F3}"/>
                    </a:ext>
                  </a:extLst>
                </p14:cNvPr>
                <p14:cNvContentPartPr/>
                <p14:nvPr/>
              </p14:nvContentPartPr>
              <p14:xfrm>
                <a:off x="1230408" y="5790168"/>
                <a:ext cx="36000" cy="2113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56AF384-47D6-F848-ACB8-182A47F291F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215288" y="5775048"/>
                  <a:ext cx="662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B24432B-B117-4B4D-B62B-9FE01AE74C6C}"/>
                    </a:ext>
                  </a:extLst>
                </p14:cNvPr>
                <p14:cNvContentPartPr/>
                <p14:nvPr/>
              </p14:nvContentPartPr>
              <p14:xfrm>
                <a:off x="1210608" y="5742288"/>
                <a:ext cx="295560" cy="216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B24432B-B117-4B4D-B62B-9FE01AE74C6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95488" y="5726808"/>
                  <a:ext cx="3261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06C2B68-A13F-F843-8DA5-47AA9CDEF8E7}"/>
                    </a:ext>
                  </a:extLst>
                </p14:cNvPr>
                <p14:cNvContentPartPr/>
                <p14:nvPr/>
              </p14:nvContentPartPr>
              <p14:xfrm>
                <a:off x="1517328" y="5749488"/>
                <a:ext cx="182880" cy="2404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06C2B68-A13F-F843-8DA5-47AA9CDEF8E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502208" y="5734008"/>
                  <a:ext cx="2134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249848D-8BF0-8D4A-BDE8-869E5FE9EF5A}"/>
                    </a:ext>
                  </a:extLst>
                </p14:cNvPr>
                <p14:cNvContentPartPr/>
                <p14:nvPr/>
              </p14:nvContentPartPr>
              <p14:xfrm>
                <a:off x="1965168" y="5759928"/>
                <a:ext cx="49320" cy="306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249848D-8BF0-8D4A-BDE8-869E5FE9EF5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949688" y="5744448"/>
                  <a:ext cx="799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F9B3490-1B97-044A-B5B8-6340A1671334}"/>
                    </a:ext>
                  </a:extLst>
                </p14:cNvPr>
                <p14:cNvContentPartPr/>
                <p14:nvPr/>
              </p14:nvContentPartPr>
              <p14:xfrm>
                <a:off x="1896408" y="5914368"/>
                <a:ext cx="141120" cy="284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F9B3490-1B97-044A-B5B8-6340A167133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880928" y="5899248"/>
                  <a:ext cx="171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8E72B94-5056-6844-8BE8-BD91E0A04A67}"/>
                    </a:ext>
                  </a:extLst>
                </p14:cNvPr>
                <p14:cNvContentPartPr/>
                <p14:nvPr/>
              </p14:nvContentPartPr>
              <p14:xfrm>
                <a:off x="2037168" y="5914368"/>
                <a:ext cx="38880" cy="117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8E72B94-5056-6844-8BE8-BD91E0A04A6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021688" y="5899248"/>
                  <a:ext cx="69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0D2D756-E7EB-E94A-99A4-1CD3A666C398}"/>
                    </a:ext>
                  </a:extLst>
                </p14:cNvPr>
                <p14:cNvContentPartPr/>
                <p14:nvPr/>
              </p14:nvContentPartPr>
              <p14:xfrm>
                <a:off x="2056968" y="5914368"/>
                <a:ext cx="181800" cy="1422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0D2D756-E7EB-E94A-99A4-1CD3A666C39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041848" y="5899248"/>
                  <a:ext cx="21240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A7DE13E5-742B-A447-BA49-962FAF759785}"/>
              </a:ext>
            </a:extLst>
          </p:cNvPr>
          <p:cNvGrpSpPr/>
          <p:nvPr/>
        </p:nvGrpSpPr>
        <p:grpSpPr>
          <a:xfrm>
            <a:off x="1374408" y="6241968"/>
            <a:ext cx="753840" cy="238320"/>
            <a:chOff x="1374408" y="6241968"/>
            <a:chExt cx="75384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16BFE1D-CCDD-4648-B341-4CDFBD32E0C7}"/>
                    </a:ext>
                  </a:extLst>
                </p14:cNvPr>
                <p14:cNvContentPartPr/>
                <p14:nvPr/>
              </p14:nvContentPartPr>
              <p14:xfrm>
                <a:off x="1374408" y="6275448"/>
                <a:ext cx="171360" cy="2048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16BFE1D-CCDD-4648-B341-4CDFBD32E0C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359288" y="6260328"/>
                  <a:ext cx="2019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D591DD7-1B61-094C-936A-E1EEA574FFF4}"/>
                    </a:ext>
                  </a:extLst>
                </p14:cNvPr>
                <p14:cNvContentPartPr/>
                <p14:nvPr/>
              </p14:nvContentPartPr>
              <p14:xfrm>
                <a:off x="1668888" y="6241968"/>
                <a:ext cx="196560" cy="2311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D591DD7-1B61-094C-936A-E1EEA574FFF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653408" y="6226848"/>
                  <a:ext cx="2271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EDF8F0F-1CEE-6D48-9867-ECB3E83E78D5}"/>
                    </a:ext>
                  </a:extLst>
                </p14:cNvPr>
                <p14:cNvContentPartPr/>
                <p14:nvPr/>
              </p14:nvContentPartPr>
              <p14:xfrm>
                <a:off x="2002608" y="6301368"/>
                <a:ext cx="125640" cy="1695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EDF8F0F-1CEE-6D48-9867-ECB3E83E78D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987488" y="6286248"/>
                  <a:ext cx="15624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76C87E35-A5B7-4C48-8489-F7C25A4CE006}"/>
              </a:ext>
            </a:extLst>
          </p:cNvPr>
          <p:cNvGrpSpPr/>
          <p:nvPr/>
        </p:nvGrpSpPr>
        <p:grpSpPr>
          <a:xfrm>
            <a:off x="2277288" y="5727528"/>
            <a:ext cx="946800" cy="767160"/>
            <a:chOff x="2277288" y="5727528"/>
            <a:chExt cx="946800" cy="76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BC1CF13-AFAF-6741-A8E8-8FE65C33AEEC}"/>
                    </a:ext>
                  </a:extLst>
                </p14:cNvPr>
                <p14:cNvContentPartPr/>
                <p14:nvPr/>
              </p14:nvContentPartPr>
              <p14:xfrm>
                <a:off x="2440008" y="6059448"/>
                <a:ext cx="224640" cy="640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BC1CF13-AFAF-6741-A8E8-8FE65C33AEE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424528" y="6044328"/>
                  <a:ext cx="255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E947CFD-BE19-4142-947B-44192B5E31B9}"/>
                    </a:ext>
                  </a:extLst>
                </p14:cNvPr>
                <p14:cNvContentPartPr/>
                <p14:nvPr/>
              </p14:nvContentPartPr>
              <p14:xfrm>
                <a:off x="2554848" y="6084288"/>
                <a:ext cx="145440" cy="2246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E947CFD-BE19-4142-947B-44192B5E31B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539368" y="6069168"/>
                  <a:ext cx="1760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90C7723-BFA0-2D47-8A8C-11E04F817F18}"/>
                    </a:ext>
                  </a:extLst>
                </p14:cNvPr>
                <p14:cNvContentPartPr/>
                <p14:nvPr/>
              </p14:nvContentPartPr>
              <p14:xfrm>
                <a:off x="2411928" y="5956128"/>
                <a:ext cx="341640" cy="493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90C7723-BFA0-2D47-8A8C-11E04F817F1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396448" y="5940648"/>
                  <a:ext cx="372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7F971B8-020E-2C45-AC65-6B978067DAF3}"/>
                    </a:ext>
                  </a:extLst>
                </p14:cNvPr>
                <p14:cNvContentPartPr/>
                <p14:nvPr/>
              </p14:nvContentPartPr>
              <p14:xfrm>
                <a:off x="2376288" y="5754528"/>
                <a:ext cx="212040" cy="1443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7F971B8-020E-2C45-AC65-6B978067DAF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361168" y="5739408"/>
                  <a:ext cx="242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8003586-ABE3-024E-89D6-E19ADBA38915}"/>
                    </a:ext>
                  </a:extLst>
                </p14:cNvPr>
                <p14:cNvContentPartPr/>
                <p14:nvPr/>
              </p14:nvContentPartPr>
              <p14:xfrm>
                <a:off x="2544408" y="5727528"/>
                <a:ext cx="169560" cy="576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8003586-ABE3-024E-89D6-E19ADBA3891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528928" y="5712408"/>
                  <a:ext cx="199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6D39BB6-E2CF-7A4A-B51C-1E65CC4FCE99}"/>
                    </a:ext>
                  </a:extLst>
                </p14:cNvPr>
                <p14:cNvContentPartPr/>
                <p14:nvPr/>
              </p14:nvContentPartPr>
              <p14:xfrm>
                <a:off x="2590128" y="5735808"/>
                <a:ext cx="32760" cy="138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6D39BB6-E2CF-7A4A-B51C-1E65CC4FCE9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575008" y="5720688"/>
                  <a:ext cx="63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47D5376-E99C-FA4A-997F-311A3347A983}"/>
                    </a:ext>
                  </a:extLst>
                </p14:cNvPr>
                <p14:cNvContentPartPr/>
                <p14:nvPr/>
              </p14:nvContentPartPr>
              <p14:xfrm>
                <a:off x="2672568" y="5759928"/>
                <a:ext cx="42120" cy="1278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47D5376-E99C-FA4A-997F-311A3347A98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657448" y="5744448"/>
                  <a:ext cx="72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537F2BE-567D-ED49-B584-E5327E74E191}"/>
                    </a:ext>
                  </a:extLst>
                </p14:cNvPr>
                <p14:cNvContentPartPr/>
                <p14:nvPr/>
              </p14:nvContentPartPr>
              <p14:xfrm>
                <a:off x="2851128" y="5885208"/>
                <a:ext cx="120240" cy="1998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537F2BE-567D-ED49-B584-E5327E74E19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836008" y="5869728"/>
                  <a:ext cx="150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9397AF2-9203-594B-81A7-D2EF77919A49}"/>
                    </a:ext>
                  </a:extLst>
                </p14:cNvPr>
                <p14:cNvContentPartPr/>
                <p14:nvPr/>
              </p14:nvContentPartPr>
              <p14:xfrm>
                <a:off x="3086928" y="5769288"/>
                <a:ext cx="113040" cy="5097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9397AF2-9203-594B-81A7-D2EF77919A4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071808" y="5754168"/>
                  <a:ext cx="14364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D82B9FB-79CA-A643-BD8B-4235C102C676}"/>
                    </a:ext>
                  </a:extLst>
                </p14:cNvPr>
                <p14:cNvContentPartPr/>
                <p14:nvPr/>
              </p14:nvContentPartPr>
              <p14:xfrm>
                <a:off x="3043008" y="5961168"/>
                <a:ext cx="181080" cy="734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D82B9FB-79CA-A643-BD8B-4235C102C67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027888" y="5946048"/>
                  <a:ext cx="211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C63E472-87CA-664C-B812-534D1AECAFA7}"/>
                    </a:ext>
                  </a:extLst>
                </p14:cNvPr>
                <p14:cNvContentPartPr/>
                <p14:nvPr/>
              </p14:nvContentPartPr>
              <p14:xfrm>
                <a:off x="2277288" y="6157368"/>
                <a:ext cx="149760" cy="3373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C63E472-87CA-664C-B812-534D1AECAFA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261808" y="6142248"/>
                  <a:ext cx="18000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5E1FE77E-8354-7246-991E-2C4349E65850}"/>
              </a:ext>
            </a:extLst>
          </p:cNvPr>
          <p:cNvGrpSpPr/>
          <p:nvPr/>
        </p:nvGrpSpPr>
        <p:grpSpPr>
          <a:xfrm>
            <a:off x="3862368" y="5617008"/>
            <a:ext cx="3120231" cy="863280"/>
            <a:chOff x="3862368" y="5617008"/>
            <a:chExt cx="3120231" cy="86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6A6765F-5CE4-D248-BC4E-395194F0FB99}"/>
                    </a:ext>
                  </a:extLst>
                </p14:cNvPr>
                <p14:cNvContentPartPr/>
                <p14:nvPr/>
              </p14:nvContentPartPr>
              <p14:xfrm>
                <a:off x="3862368" y="5709888"/>
                <a:ext cx="212040" cy="7308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6A6765F-5CE4-D248-BC4E-395194F0FB9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847248" y="5694408"/>
                  <a:ext cx="242640" cy="76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5F97D20-4F62-934F-8415-8DFFF4B3E67B}"/>
                    </a:ext>
                  </a:extLst>
                </p14:cNvPr>
                <p14:cNvContentPartPr/>
                <p14:nvPr/>
              </p14:nvContentPartPr>
              <p14:xfrm>
                <a:off x="4064688" y="6217848"/>
                <a:ext cx="175680" cy="1515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5F97D20-4F62-934F-8415-8DFFF4B3E67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049568" y="6202728"/>
                  <a:ext cx="206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CDBDCAA-D001-0E40-BB43-B6F3462203C5}"/>
                    </a:ext>
                  </a:extLst>
                </p14:cNvPr>
                <p14:cNvContentPartPr/>
                <p14:nvPr/>
              </p14:nvContentPartPr>
              <p14:xfrm>
                <a:off x="4166208" y="6191928"/>
                <a:ext cx="123480" cy="255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CDBDCAA-D001-0E40-BB43-B6F3462203C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150728" y="6176808"/>
                  <a:ext cx="154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F9D1233-0121-2744-AFD4-3AEF4A6DFE04}"/>
                    </a:ext>
                  </a:extLst>
                </p14:cNvPr>
                <p14:cNvContentPartPr/>
                <p14:nvPr/>
              </p14:nvContentPartPr>
              <p14:xfrm>
                <a:off x="4227768" y="6188688"/>
                <a:ext cx="4680" cy="1630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F9D1233-0121-2744-AFD4-3AEF4A6DFE0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212288" y="6173568"/>
                  <a:ext cx="34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D6BE43B-E5D5-7349-8180-34524BE8D7B5}"/>
                    </a:ext>
                  </a:extLst>
                </p14:cNvPr>
                <p14:cNvContentPartPr/>
                <p14:nvPr/>
              </p14:nvContentPartPr>
              <p14:xfrm>
                <a:off x="4294368" y="6218928"/>
                <a:ext cx="11880" cy="1915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D6BE43B-E5D5-7349-8180-34524BE8D7B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279248" y="6203808"/>
                  <a:ext cx="42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7A67706-4657-FC42-9CFE-5D48A2079E25}"/>
                    </a:ext>
                  </a:extLst>
                </p14:cNvPr>
                <p14:cNvContentPartPr/>
                <p14:nvPr/>
              </p14:nvContentPartPr>
              <p14:xfrm>
                <a:off x="4330008" y="6199128"/>
                <a:ext cx="90000" cy="2707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7A67706-4657-FC42-9CFE-5D48A2079E2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314528" y="6184008"/>
                  <a:ext cx="1206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58EA060-3C17-5449-B025-BEF7225209C5}"/>
                    </a:ext>
                  </a:extLst>
                </p14:cNvPr>
                <p14:cNvContentPartPr/>
                <p14:nvPr/>
              </p14:nvContentPartPr>
              <p14:xfrm>
                <a:off x="4408128" y="6255648"/>
                <a:ext cx="123480" cy="180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58EA060-3C17-5449-B025-BEF7225209C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393008" y="6240528"/>
                  <a:ext cx="154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8001D11-2E09-1E47-BB71-E6303D5F53AE}"/>
                    </a:ext>
                  </a:extLst>
                </p14:cNvPr>
                <p14:cNvContentPartPr/>
                <p14:nvPr/>
              </p14:nvContentPartPr>
              <p14:xfrm>
                <a:off x="4461408" y="6268248"/>
                <a:ext cx="97560" cy="2120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8001D11-2E09-1E47-BB71-E6303D5F53A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446288" y="6252768"/>
                  <a:ext cx="127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C42A027-FFEC-F148-8517-29F4A27C00A5}"/>
                    </a:ext>
                  </a:extLst>
                </p14:cNvPr>
                <p14:cNvContentPartPr/>
                <p14:nvPr/>
              </p14:nvContentPartPr>
              <p14:xfrm>
                <a:off x="4122288" y="5617008"/>
                <a:ext cx="150480" cy="1724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C42A027-FFEC-F148-8517-29F4A27C00A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107168" y="5601528"/>
                  <a:ext cx="181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38F53C3-CAB4-864C-AEEF-11D06E165C53}"/>
                    </a:ext>
                  </a:extLst>
                </p14:cNvPr>
                <p14:cNvContentPartPr/>
                <p14:nvPr/>
              </p14:nvContentPartPr>
              <p14:xfrm>
                <a:off x="4409208" y="5876928"/>
                <a:ext cx="210240" cy="2790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38F53C3-CAB4-864C-AEEF-11D06E165C5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394088" y="5861448"/>
                  <a:ext cx="2404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F227260-22B3-C548-8052-6873242FD862}"/>
                    </a:ext>
                  </a:extLst>
                </p14:cNvPr>
                <p14:cNvContentPartPr/>
                <p14:nvPr/>
              </p14:nvContentPartPr>
              <p14:xfrm>
                <a:off x="4663728" y="6038568"/>
                <a:ext cx="102600" cy="100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F227260-22B3-C548-8052-6873242FD86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648608" y="6023088"/>
                  <a:ext cx="133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57B287F-CC67-194A-9F99-45C5E5F618F6}"/>
                    </a:ext>
                  </a:extLst>
                </p14:cNvPr>
                <p14:cNvContentPartPr/>
                <p14:nvPr/>
              </p14:nvContentPartPr>
              <p14:xfrm>
                <a:off x="4759848" y="6022008"/>
                <a:ext cx="115200" cy="1368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57B287F-CC67-194A-9F99-45C5E5F618F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744728" y="6006528"/>
                  <a:ext cx="145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434C1BF1-35C5-5B42-A779-08CDFDBB1F22}"/>
                    </a:ext>
                  </a:extLst>
                </p14:cNvPr>
                <p14:cNvContentPartPr/>
                <p14:nvPr/>
              </p14:nvContentPartPr>
              <p14:xfrm>
                <a:off x="4837248" y="5899608"/>
                <a:ext cx="84960" cy="2048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434C1BF1-35C5-5B42-A779-08CDFDBB1F2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821768" y="5884488"/>
                  <a:ext cx="115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7B8D28D-4CB2-3F41-9032-039F40B9BD6A}"/>
                    </a:ext>
                  </a:extLst>
                </p14:cNvPr>
                <p14:cNvContentPartPr/>
                <p14:nvPr/>
              </p14:nvContentPartPr>
              <p14:xfrm>
                <a:off x="4926888" y="5889168"/>
                <a:ext cx="174600" cy="1756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7B8D28D-4CB2-3F41-9032-039F40B9BD6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911768" y="5874048"/>
                  <a:ext cx="205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77DDA199-30EA-CB49-B11A-78A2964D15AA}"/>
                    </a:ext>
                  </a:extLst>
                </p14:cNvPr>
                <p14:cNvContentPartPr/>
                <p14:nvPr/>
              </p14:nvContentPartPr>
              <p14:xfrm>
                <a:off x="5074128" y="5835168"/>
                <a:ext cx="123480" cy="3582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77DDA199-30EA-CB49-B11A-78A2964D15A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058648" y="5819688"/>
                  <a:ext cx="1540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41891D4-22A7-BB4B-8D48-87B0FD233933}"/>
                    </a:ext>
                  </a:extLst>
                </p14:cNvPr>
                <p14:cNvContentPartPr/>
                <p14:nvPr/>
              </p14:nvContentPartPr>
              <p14:xfrm>
                <a:off x="5775989" y="5978933"/>
                <a:ext cx="164160" cy="367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41891D4-22A7-BB4B-8D48-87B0FD23393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760509" y="5963453"/>
                  <a:ext cx="194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964C2A56-4012-6749-A937-0B83C103943A}"/>
                    </a:ext>
                  </a:extLst>
                </p14:cNvPr>
                <p14:cNvContentPartPr/>
                <p14:nvPr/>
              </p14:nvContentPartPr>
              <p14:xfrm>
                <a:off x="5809469" y="6053813"/>
                <a:ext cx="199800" cy="162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964C2A56-4012-6749-A937-0B83C103943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793989" y="6037981"/>
                  <a:ext cx="230400" cy="474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D2F6B8AC-88A8-A541-AF80-EC25E64387D6}"/>
                    </a:ext>
                  </a:extLst>
                </p14:cNvPr>
                <p14:cNvContentPartPr/>
                <p14:nvPr/>
              </p14:nvContentPartPr>
              <p14:xfrm>
                <a:off x="6219399" y="5727259"/>
                <a:ext cx="166320" cy="1850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D2F6B8AC-88A8-A541-AF80-EC25E64387D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203919" y="5711779"/>
                  <a:ext cx="196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AFB3595-7464-DE42-8786-D622540EE6BE}"/>
                    </a:ext>
                  </a:extLst>
                </p14:cNvPr>
                <p14:cNvContentPartPr/>
                <p14:nvPr/>
              </p14:nvContentPartPr>
              <p14:xfrm>
                <a:off x="6477159" y="5648059"/>
                <a:ext cx="49320" cy="2872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AFB3595-7464-DE42-8786-D622540EE6B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461679" y="5632579"/>
                  <a:ext cx="799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ED86D3A-84D2-094E-B86E-3CD528EC4606}"/>
                    </a:ext>
                  </a:extLst>
                </p14:cNvPr>
                <p14:cNvContentPartPr/>
                <p14:nvPr/>
              </p14:nvContentPartPr>
              <p14:xfrm>
                <a:off x="6533319" y="5794219"/>
                <a:ext cx="105840" cy="993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ED86D3A-84D2-094E-B86E-3CD528EC460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517839" y="5778739"/>
                  <a:ext cx="136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370AE00-6764-A249-8410-A2CECF3ADAFC}"/>
                    </a:ext>
                  </a:extLst>
                </p14:cNvPr>
                <p14:cNvContentPartPr/>
                <p14:nvPr/>
              </p14:nvContentPartPr>
              <p14:xfrm>
                <a:off x="6640959" y="5794939"/>
                <a:ext cx="12960" cy="1339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370AE00-6764-A249-8410-A2CECF3ADAF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625479" y="5779459"/>
                  <a:ext cx="43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706A771C-DD5A-354F-AE78-1C8E884D1B39}"/>
                    </a:ext>
                  </a:extLst>
                </p14:cNvPr>
                <p14:cNvContentPartPr/>
                <p14:nvPr/>
              </p14:nvContentPartPr>
              <p14:xfrm>
                <a:off x="6642039" y="5771179"/>
                <a:ext cx="94320" cy="1807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706A771C-DD5A-354F-AE78-1C8E884D1B3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626559" y="5755730"/>
                  <a:ext cx="124920" cy="2112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2E44F49C-90A4-9F4F-AA92-74404D3B871B}"/>
                    </a:ext>
                  </a:extLst>
                </p14:cNvPr>
                <p14:cNvContentPartPr/>
                <p14:nvPr/>
              </p14:nvContentPartPr>
              <p14:xfrm>
                <a:off x="6747519" y="5663539"/>
                <a:ext cx="228960" cy="378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2E44F49C-90A4-9F4F-AA92-74404D3B871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732039" y="5648059"/>
                  <a:ext cx="259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2C8109B-C477-DE49-86E0-5B93FD3E34E3}"/>
                    </a:ext>
                  </a:extLst>
                </p14:cNvPr>
                <p14:cNvContentPartPr/>
                <p14:nvPr/>
              </p14:nvContentPartPr>
              <p14:xfrm>
                <a:off x="6841119" y="5665699"/>
                <a:ext cx="16920" cy="1965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2C8109B-C477-DE49-86E0-5B93FD3E34E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825639" y="5650219"/>
                  <a:ext cx="47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BCC2FB6-EB3E-3941-8870-BDACE7BCF154}"/>
                    </a:ext>
                  </a:extLst>
                </p14:cNvPr>
                <p14:cNvContentPartPr/>
                <p14:nvPr/>
              </p14:nvContentPartPr>
              <p14:xfrm>
                <a:off x="6173319" y="5999419"/>
                <a:ext cx="809280" cy="612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BCC2FB6-EB3E-3941-8870-BDACE7BCF15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157832" y="5983847"/>
                  <a:ext cx="839894" cy="919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C2168C35-3DF7-054D-A32B-9ACFEF884039}"/>
              </a:ext>
            </a:extLst>
          </p:cNvPr>
          <p:cNvGrpSpPr/>
          <p:nvPr/>
        </p:nvGrpSpPr>
        <p:grpSpPr>
          <a:xfrm>
            <a:off x="7139559" y="5898259"/>
            <a:ext cx="235440" cy="237600"/>
            <a:chOff x="7139559" y="5898259"/>
            <a:chExt cx="23544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D0CE1DE-6F43-8942-B0EC-76D5D0C3FBD3}"/>
                    </a:ext>
                  </a:extLst>
                </p14:cNvPr>
                <p14:cNvContentPartPr/>
                <p14:nvPr/>
              </p14:nvContentPartPr>
              <p14:xfrm>
                <a:off x="7139559" y="5898259"/>
                <a:ext cx="232200" cy="464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D0CE1DE-6F43-8942-B0EC-76D5D0C3FBD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124079" y="5882658"/>
                  <a:ext cx="262800" cy="772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64C0C435-7DD4-B44B-AC13-232F988959F9}"/>
                    </a:ext>
                  </a:extLst>
                </p14:cNvPr>
                <p14:cNvContentPartPr/>
                <p14:nvPr/>
              </p14:nvContentPartPr>
              <p14:xfrm>
                <a:off x="7228479" y="5914099"/>
                <a:ext cx="146520" cy="2217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64C0C435-7DD4-B44B-AC13-232F988959F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212999" y="5898619"/>
                  <a:ext cx="17712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C570895F-59FC-6C4A-8171-3900818A63EA}"/>
              </a:ext>
            </a:extLst>
          </p:cNvPr>
          <p:cNvGrpSpPr/>
          <p:nvPr/>
        </p:nvGrpSpPr>
        <p:grpSpPr>
          <a:xfrm>
            <a:off x="6446919" y="6091579"/>
            <a:ext cx="475200" cy="291600"/>
            <a:chOff x="6446919" y="6091579"/>
            <a:chExt cx="47520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0F2F1266-6033-C640-BC63-E1DCDE0C8723}"/>
                    </a:ext>
                  </a:extLst>
                </p14:cNvPr>
                <p14:cNvContentPartPr/>
                <p14:nvPr/>
              </p14:nvContentPartPr>
              <p14:xfrm>
                <a:off x="6446919" y="6091579"/>
                <a:ext cx="231120" cy="630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0F2F1266-6033-C640-BC63-E1DCDE0C872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431439" y="6076099"/>
                  <a:ext cx="261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36B223BF-CEEE-3F42-9203-D0726F5EBF53}"/>
                    </a:ext>
                  </a:extLst>
                </p14:cNvPr>
                <p14:cNvContentPartPr/>
                <p14:nvPr/>
              </p14:nvContentPartPr>
              <p14:xfrm>
                <a:off x="6541599" y="6146659"/>
                <a:ext cx="15120" cy="1360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36B223BF-CEEE-3F42-9203-D0726F5EBF5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526119" y="6131179"/>
                  <a:ext cx="45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F2A2C7C-2858-0A4D-9CA4-578A8DD74123}"/>
                    </a:ext>
                  </a:extLst>
                </p14:cNvPr>
                <p14:cNvContentPartPr/>
                <p14:nvPr/>
              </p14:nvContentPartPr>
              <p14:xfrm>
                <a:off x="6602439" y="6130099"/>
                <a:ext cx="31680" cy="1976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F2A2C7C-2858-0A4D-9CA4-578A8DD7412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586959" y="6114591"/>
                  <a:ext cx="62280" cy="228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CEEC054-CB9B-4C4F-AABF-B33F76013D8A}"/>
                    </a:ext>
                  </a:extLst>
                </p14:cNvPr>
                <p14:cNvContentPartPr/>
                <p14:nvPr/>
              </p14:nvContentPartPr>
              <p14:xfrm>
                <a:off x="6754719" y="6132259"/>
                <a:ext cx="360" cy="3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CEEC054-CB9B-4C4F-AABF-B33F76013D8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745719" y="612325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DE5013A0-6F51-BF42-A25E-43A04042DB01}"/>
                    </a:ext>
                  </a:extLst>
                </p14:cNvPr>
                <p14:cNvContentPartPr/>
                <p14:nvPr/>
              </p14:nvContentPartPr>
              <p14:xfrm>
                <a:off x="6745359" y="6102019"/>
                <a:ext cx="176760" cy="2811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DE5013A0-6F51-BF42-A25E-43A04042DB0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729879" y="6086539"/>
                  <a:ext cx="207360" cy="31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ED0BC0-7ABE-6148-AF19-2EECBDC106C1}"/>
                  </a:ext>
                </a:extLst>
              </p14:cNvPr>
              <p14:cNvContentPartPr/>
              <p14:nvPr/>
            </p14:nvContentPartPr>
            <p14:xfrm>
              <a:off x="5273852" y="5734218"/>
              <a:ext cx="97200" cy="401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ED0BC0-7ABE-6148-AF19-2EECBDC106C1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5264852" y="5725578"/>
                <a:ext cx="11484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2085B9D-A972-8849-8418-88D36E7F048E}"/>
                  </a:ext>
                </a:extLst>
              </p14:cNvPr>
              <p14:cNvContentPartPr/>
              <p14:nvPr/>
            </p14:nvContentPartPr>
            <p14:xfrm>
              <a:off x="5416772" y="5940858"/>
              <a:ext cx="175680" cy="225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2085B9D-A972-8849-8418-88D36E7F048E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5407772" y="5932218"/>
                <a:ext cx="193320" cy="2426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982C90-E033-FF48-9FBB-F1189B34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932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2663" y="123800"/>
            <a:ext cx="8229600" cy="770511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Laser interferometer GW detectors and noises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cs typeface="Tahoma"/>
              </a:rPr>
              <a:t>Who am I: Koji Arai</a:t>
            </a:r>
            <a:br>
              <a:rPr lang="en-US" sz="2800" b="1" dirty="0">
                <a:solidFill>
                  <a:srgbClr val="FFFF00"/>
                </a:solidFill>
                <a:cs typeface="Tahoma"/>
              </a:rPr>
            </a:br>
            <a:r>
              <a:rPr lang="en-US" sz="2800" dirty="0">
                <a:solidFill>
                  <a:schemeClr val="tx1">
                    <a:lumMod val="95000"/>
                  </a:schemeClr>
                </a:solidFill>
                <a:cs typeface="Tahoma"/>
              </a:rPr>
              <a:t>LIGO Scientist - Interferometer Sensing &amp; Control</a:t>
            </a:r>
          </a:p>
          <a:p>
            <a:r>
              <a:rPr lang="en-US" sz="2800" b="1" dirty="0">
                <a:solidFill>
                  <a:srgbClr val="FFFF00"/>
                </a:solidFill>
                <a:cs typeface="Tahoma"/>
              </a:rPr>
              <a:t>My view of a laser interferometer GW detector</a:t>
            </a:r>
            <a:endParaRPr lang="en-US" sz="2800" dirty="0">
              <a:solidFill>
                <a:schemeClr val="tx1">
                  <a:lumMod val="95000"/>
                </a:schemeClr>
              </a:solidFill>
              <a:cs typeface="Tahom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964A32-2306-8045-963C-2E5E394D2E31}"/>
              </a:ext>
            </a:extLst>
          </p:cNvPr>
          <p:cNvSpPr/>
          <p:nvPr/>
        </p:nvSpPr>
        <p:spPr>
          <a:xfrm>
            <a:off x="704193" y="2448910"/>
            <a:ext cx="7867421" cy="4111005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25B40-BA23-0D4D-981B-3776B074E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27" y="2690681"/>
            <a:ext cx="5626100" cy="3390900"/>
          </a:xfrm>
          <a:prstGeom prst="rect">
            <a:avLst/>
          </a:prstGeom>
        </p:spPr>
      </p:pic>
      <p:sp>
        <p:nvSpPr>
          <p:cNvPr id="5" name="コンテンツ プレースホルダ 2">
            <a:extLst>
              <a:ext uri="{FF2B5EF4-FFF2-40B4-BE49-F238E27FC236}">
                <a16:creationId xmlns:a16="http://schemas.microsoft.com/office/drawing/2014/main" id="{552F5679-850A-CB4E-B932-3B55F0A79B5B}"/>
              </a:ext>
            </a:extLst>
          </p:cNvPr>
          <p:cNvSpPr txBox="1">
            <a:spLocks/>
          </p:cNvSpPr>
          <p:nvPr/>
        </p:nvSpPr>
        <p:spPr>
          <a:xfrm>
            <a:off x="1444105" y="3639966"/>
            <a:ext cx="1315399" cy="71024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Font typeface="Wingdings 2"/>
              <a:buNone/>
            </a:pPr>
            <a:r>
              <a:rPr lang="en-US" sz="2400" b="1" dirty="0">
                <a:solidFill>
                  <a:srgbClr val="FF6600"/>
                </a:solidFill>
                <a:latin typeface="+mj-lt"/>
              </a:rPr>
              <a:t>Optics</a:t>
            </a:r>
          </a:p>
        </p:txBody>
      </p:sp>
      <p:sp>
        <p:nvSpPr>
          <p:cNvPr id="8" name="コンテンツ プレースホルダ 2">
            <a:extLst>
              <a:ext uri="{FF2B5EF4-FFF2-40B4-BE49-F238E27FC236}">
                <a16:creationId xmlns:a16="http://schemas.microsoft.com/office/drawing/2014/main" id="{352D7402-8770-E74D-88CE-C132C9A05035}"/>
              </a:ext>
            </a:extLst>
          </p:cNvPr>
          <p:cNvSpPr txBox="1">
            <a:spLocks/>
          </p:cNvSpPr>
          <p:nvPr/>
        </p:nvSpPr>
        <p:spPr>
          <a:xfrm>
            <a:off x="3352473" y="3675885"/>
            <a:ext cx="2252336" cy="71024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Font typeface="Wingdings 2"/>
              <a:buNone/>
            </a:pPr>
            <a:r>
              <a:rPr lang="en-US" sz="2400" b="1" dirty="0">
                <a:solidFill>
                  <a:schemeClr val="accent4"/>
                </a:solidFill>
                <a:latin typeface="+mj-lt"/>
              </a:rPr>
              <a:t>Mechanics</a:t>
            </a:r>
          </a:p>
        </p:txBody>
      </p:sp>
      <p:sp>
        <p:nvSpPr>
          <p:cNvPr id="10" name="コンテンツ プレースホルダ 2">
            <a:extLst>
              <a:ext uri="{FF2B5EF4-FFF2-40B4-BE49-F238E27FC236}">
                <a16:creationId xmlns:a16="http://schemas.microsoft.com/office/drawing/2014/main" id="{A2326878-36E3-6949-A22A-3F2558C53DD9}"/>
              </a:ext>
            </a:extLst>
          </p:cNvPr>
          <p:cNvSpPr txBox="1">
            <a:spLocks/>
          </p:cNvSpPr>
          <p:nvPr/>
        </p:nvSpPr>
        <p:spPr>
          <a:xfrm>
            <a:off x="2465677" y="5932041"/>
            <a:ext cx="2172226" cy="71024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Font typeface="Wingdings 2"/>
              <a:buNone/>
            </a:pPr>
            <a:r>
              <a:rPr lang="en-US" sz="2400" b="1" dirty="0">
                <a:solidFill>
                  <a:srgbClr val="0000FF"/>
                </a:solidFill>
                <a:latin typeface="+mj-lt"/>
              </a:rPr>
              <a:t>Electronics</a:t>
            </a:r>
          </a:p>
        </p:txBody>
      </p:sp>
      <p:sp>
        <p:nvSpPr>
          <p:cNvPr id="9" name="コンテンツ プレースホルダ 2">
            <a:extLst>
              <a:ext uri="{FF2B5EF4-FFF2-40B4-BE49-F238E27FC236}">
                <a16:creationId xmlns:a16="http://schemas.microsoft.com/office/drawing/2014/main" id="{44655DE2-CA34-BA47-A1AD-1165988DDBCE}"/>
              </a:ext>
            </a:extLst>
          </p:cNvPr>
          <p:cNvSpPr txBox="1">
            <a:spLocks/>
          </p:cNvSpPr>
          <p:nvPr/>
        </p:nvSpPr>
        <p:spPr>
          <a:xfrm>
            <a:off x="3352473" y="2997357"/>
            <a:ext cx="1747156" cy="7608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 algn="ctr">
              <a:buFont typeface="Wingdings 2"/>
              <a:buNone/>
            </a:pPr>
            <a:r>
              <a:rPr lang="en-US" sz="1800" b="1" dirty="0">
                <a:latin typeface="+mj-lt"/>
              </a:rPr>
              <a:t>Displacement</a:t>
            </a:r>
          </a:p>
          <a:p>
            <a:pPr marL="118872" indent="0" algn="ctr">
              <a:buFont typeface="Wingdings 2"/>
              <a:buNone/>
            </a:pPr>
            <a:r>
              <a:rPr lang="en-US" sz="1800" b="1" dirty="0">
                <a:latin typeface="+mj-lt"/>
              </a:rPr>
              <a:t>noise</a:t>
            </a:r>
          </a:p>
        </p:txBody>
      </p:sp>
      <p:sp>
        <p:nvSpPr>
          <p:cNvPr id="11" name="コンテンツ プレースホルダ 2">
            <a:extLst>
              <a:ext uri="{FF2B5EF4-FFF2-40B4-BE49-F238E27FC236}">
                <a16:creationId xmlns:a16="http://schemas.microsoft.com/office/drawing/2014/main" id="{39436529-D92E-FB45-A094-6D9C00A9057E}"/>
              </a:ext>
            </a:extLst>
          </p:cNvPr>
          <p:cNvSpPr txBox="1">
            <a:spLocks/>
          </p:cNvSpPr>
          <p:nvPr/>
        </p:nvSpPr>
        <p:spPr>
          <a:xfrm>
            <a:off x="1486944" y="2914999"/>
            <a:ext cx="1165721" cy="760886"/>
          </a:xfrm>
          <a:prstGeom prst="rect">
            <a:avLst/>
          </a:prstGeom>
          <a:solidFill>
            <a:srgbClr val="C00000"/>
          </a:solidFill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 algn="ctr">
              <a:buFont typeface="Wingdings 2"/>
              <a:buNone/>
            </a:pPr>
            <a:r>
              <a:rPr lang="en-US" sz="1800" b="1" dirty="0">
                <a:latin typeface="+mj-lt"/>
              </a:rPr>
              <a:t>Optical</a:t>
            </a:r>
          </a:p>
          <a:p>
            <a:pPr marL="118872" indent="0" algn="ctr">
              <a:buFont typeface="Wingdings 2"/>
              <a:buNone/>
            </a:pPr>
            <a:r>
              <a:rPr lang="en-US" sz="1800" b="1" dirty="0">
                <a:latin typeface="+mj-lt"/>
              </a:rPr>
              <a:t>noise</a:t>
            </a:r>
          </a:p>
        </p:txBody>
      </p:sp>
      <p:sp>
        <p:nvSpPr>
          <p:cNvPr id="13" name="コンテンツ プレースホルダ 2">
            <a:extLst>
              <a:ext uri="{FF2B5EF4-FFF2-40B4-BE49-F238E27FC236}">
                <a16:creationId xmlns:a16="http://schemas.microsoft.com/office/drawing/2014/main" id="{7BDF8361-ADAA-534C-A051-2454EEBE8203}"/>
              </a:ext>
            </a:extLst>
          </p:cNvPr>
          <p:cNvSpPr txBox="1">
            <a:spLocks/>
          </p:cNvSpPr>
          <p:nvPr/>
        </p:nvSpPr>
        <p:spPr>
          <a:xfrm>
            <a:off x="4242771" y="6017787"/>
            <a:ext cx="2091161" cy="51338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 algn="ctr">
              <a:buFont typeface="Wingdings 2"/>
              <a:buNone/>
            </a:pPr>
            <a:r>
              <a:rPr lang="en-US" sz="1800" b="1" dirty="0">
                <a:latin typeface="+mj-lt"/>
              </a:rPr>
              <a:t>Electrical noise</a:t>
            </a:r>
          </a:p>
        </p:txBody>
      </p:sp>
      <p:pic>
        <p:nvPicPr>
          <p:cNvPr id="19" name="図 6" descr="Opt_Mech_Elec.png">
            <a:extLst>
              <a:ext uri="{FF2B5EF4-FFF2-40B4-BE49-F238E27FC236}">
                <a16:creationId xmlns:a16="http://schemas.microsoft.com/office/drawing/2014/main" id="{47250ECC-FFAA-1F45-AD4A-BB496BBA8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44" y="1027560"/>
            <a:ext cx="7422713" cy="565768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E1D8FE5-DA64-6F4B-A3A2-C8B4CC7A7BEC}"/>
              </a:ext>
            </a:extLst>
          </p:cNvPr>
          <p:cNvGrpSpPr/>
          <p:nvPr/>
        </p:nvGrpSpPr>
        <p:grpSpPr>
          <a:xfrm>
            <a:off x="984695" y="1384706"/>
            <a:ext cx="7270920" cy="4696875"/>
            <a:chOff x="984695" y="1384706"/>
            <a:chExt cx="7270920" cy="469687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5036B93-B87E-914C-8B07-3A9C09998594}"/>
                    </a:ext>
                  </a:extLst>
                </p14:cNvPr>
                <p14:cNvContentPartPr/>
                <p14:nvPr/>
              </p14:nvContentPartPr>
              <p14:xfrm>
                <a:off x="984695" y="2357172"/>
                <a:ext cx="2829960" cy="3724409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7A066A8-24DC-A142-BBB4-2FE1A13B999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9055" y="2321530"/>
                  <a:ext cx="2901600" cy="3796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FB74AB1-B7AE-7545-A7DD-951C2DE7F3B6}"/>
                    </a:ext>
                  </a:extLst>
                </p14:cNvPr>
                <p14:cNvContentPartPr/>
                <p14:nvPr/>
              </p14:nvContentPartPr>
              <p14:xfrm>
                <a:off x="5192735" y="2434572"/>
                <a:ext cx="3062880" cy="3647009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76BEEAB-0944-7944-B775-BEEA269C865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57095" y="2398933"/>
                  <a:ext cx="3134520" cy="3718646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921744-C1F7-AF4F-B5B4-94A07D221ABE}"/>
                </a:ext>
              </a:extLst>
            </p:cNvPr>
            <p:cNvSpPr txBox="1"/>
            <p:nvPr/>
          </p:nvSpPr>
          <p:spPr>
            <a:xfrm>
              <a:off x="2586065" y="1384706"/>
              <a:ext cx="3946914" cy="830997"/>
            </a:xfrm>
            <a:prstGeom prst="rect">
              <a:avLst/>
            </a:prstGeom>
            <a:solidFill>
              <a:schemeClr val="tx1">
                <a:alpha val="84000"/>
              </a:schemeClr>
            </a:solidFill>
            <a:ln w="76200">
              <a:solidFill>
                <a:srgbClr val="92D050"/>
              </a:solidFill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66CC00"/>
                  </a:solidFill>
                </a:rPr>
                <a:t>Thermal noise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535F9-703E-9344-B9DA-B13E0940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>
                <a:latin typeface="+mj-lt"/>
              </a:rPr>
              <a:pPr/>
              <a:t>3</a:t>
            </a:fld>
            <a:endParaRPr lang="ja-JP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863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Approach 1: Fluctuation injection</a:t>
            </a:r>
            <a:endParaRPr lang="ja-JP" altLang="en-US" dirty="0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503948"/>
          </a:xfrm>
        </p:spPr>
        <p:txBody>
          <a:bodyPr>
            <a:no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FFFF00"/>
                </a:solidFill>
                <a:cs typeface="Tahoma"/>
              </a:rPr>
              <a:t>Example: Brownian motion</a:t>
            </a:r>
            <a:endParaRPr lang="en-US" sz="2400" b="1" dirty="0">
              <a:solidFill>
                <a:srgbClr val="FE6F0F"/>
              </a:solidFill>
              <a:latin typeface="+mj-lt"/>
              <a:sym typeface="Gill Sans SemiBold"/>
            </a:endParaRPr>
          </a:p>
        </p:txBody>
      </p:sp>
      <p:sp>
        <p:nvSpPr>
          <p:cNvPr id="4" name="Shape 94"/>
          <p:cNvSpPr txBox="1">
            <a:spLocks/>
          </p:cNvSpPr>
          <p:nvPr/>
        </p:nvSpPr>
        <p:spPr>
          <a:xfrm>
            <a:off x="-2380765" y="2433844"/>
            <a:ext cx="8643938" cy="785673"/>
          </a:xfrm>
          <a:prstGeom prst="rect">
            <a:avLst/>
          </a:prstGeom>
        </p:spPr>
        <p:txBody>
          <a:bodyPr vert="horz" lIns="91440" rIns="45720" rtlCol="0" anchor="ctr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6700" b="1" kern="1200">
                <a:solidFill>
                  <a:srgbClr val="FF2600"/>
                </a:solidFill>
                <a:effectLst/>
                <a:latin typeface="+mj-lt"/>
                <a:ea typeface="ＤＦＰ太丸ゴシック体"/>
                <a:cs typeface="+mj-cs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4700" b="0" dirty="0">
              <a:solidFill>
                <a:srgbClr val="000000"/>
              </a:solidFill>
            </a:endParaRPr>
          </a:p>
        </p:txBody>
      </p:sp>
      <p:sp>
        <p:nvSpPr>
          <p:cNvPr id="5" name="Shape 95"/>
          <p:cNvSpPr txBox="1">
            <a:spLocks/>
          </p:cNvSpPr>
          <p:nvPr/>
        </p:nvSpPr>
        <p:spPr>
          <a:xfrm>
            <a:off x="9582553" y="936300"/>
            <a:ext cx="8643938" cy="578200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Wingdings 2"/>
              <a:buNone/>
              <a:defRPr sz="1800">
                <a:solidFill>
                  <a:srgbClr val="000000"/>
                </a:solidFill>
              </a:defRPr>
            </a:pPr>
            <a:endParaRPr lang="en-US" sz="2500" b="1" dirty="0">
              <a:solidFill>
                <a:srgbClr val="FE6F0F"/>
              </a:solidFill>
              <a:latin typeface="+mj-lt"/>
              <a:ea typeface="+mj-ea"/>
              <a:cs typeface="+mj-cs"/>
              <a:sym typeface="Gill Sans SemiBold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E6A6FD-0577-C746-B848-D9BBF81283A0}"/>
              </a:ext>
            </a:extLst>
          </p:cNvPr>
          <p:cNvSpPr/>
          <p:nvPr/>
        </p:nvSpPr>
        <p:spPr>
          <a:xfrm>
            <a:off x="1119680" y="1462662"/>
            <a:ext cx="7081615" cy="31459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D1E1BCE-BFB3-E940-B06C-5290F027130A}"/>
              </a:ext>
            </a:extLst>
          </p:cNvPr>
          <p:cNvGrpSpPr/>
          <p:nvPr/>
        </p:nvGrpSpPr>
        <p:grpSpPr>
          <a:xfrm>
            <a:off x="2515248" y="1853568"/>
            <a:ext cx="766080" cy="332640"/>
            <a:chOff x="2515248" y="1853568"/>
            <a:chExt cx="76608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3A82AD9-4749-9043-89AF-C636A9892ED2}"/>
                    </a:ext>
                  </a:extLst>
                </p14:cNvPr>
                <p14:cNvContentPartPr/>
                <p14:nvPr/>
              </p14:nvContentPartPr>
              <p14:xfrm>
                <a:off x="2515248" y="1853568"/>
                <a:ext cx="247680" cy="295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3A82AD9-4749-9043-89AF-C636A9892ED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99768" y="1838448"/>
                  <a:ext cx="2782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3BEFB0B-47D1-BB42-8FC0-CA4A31902682}"/>
                    </a:ext>
                  </a:extLst>
                </p14:cNvPr>
                <p14:cNvContentPartPr/>
                <p14:nvPr/>
              </p14:nvContentPartPr>
              <p14:xfrm>
                <a:off x="2774808" y="2014488"/>
                <a:ext cx="126720" cy="143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3BEFB0B-47D1-BB42-8FC0-CA4A3190268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59688" y="1999008"/>
                  <a:ext cx="156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3588D1F-E744-EB46-AB7C-51C4A4BFFB7F}"/>
                    </a:ext>
                  </a:extLst>
                </p14:cNvPr>
                <p14:cNvContentPartPr/>
                <p14:nvPr/>
              </p14:nvContentPartPr>
              <p14:xfrm>
                <a:off x="2978568" y="1900728"/>
                <a:ext cx="34920" cy="180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3588D1F-E744-EB46-AB7C-51C4A4BFFB7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63088" y="1885248"/>
                  <a:ext cx="65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31E8D04-882E-D648-8BF4-CA64F5608B36}"/>
                    </a:ext>
                  </a:extLst>
                </p14:cNvPr>
                <p14:cNvContentPartPr/>
                <p14:nvPr/>
              </p14:nvContentPartPr>
              <p14:xfrm>
                <a:off x="3058848" y="1916208"/>
                <a:ext cx="139320" cy="135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31E8D04-882E-D648-8BF4-CA64F5608B3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43728" y="1901088"/>
                  <a:ext cx="169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81B74BF-C570-384A-A465-4C0854DA0E5D}"/>
                    </a:ext>
                  </a:extLst>
                </p14:cNvPr>
                <p14:cNvContentPartPr/>
                <p14:nvPr/>
              </p14:nvContentPartPr>
              <p14:xfrm>
                <a:off x="3232008" y="1933128"/>
                <a:ext cx="49320" cy="253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81B74BF-C570-384A-A465-4C0854DA0E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16888" y="1917648"/>
                  <a:ext cx="7992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0C02DE-0222-FF4C-8B3E-EC983FFD0D5B}"/>
              </a:ext>
            </a:extLst>
          </p:cNvPr>
          <p:cNvGrpSpPr/>
          <p:nvPr/>
        </p:nvGrpSpPr>
        <p:grpSpPr>
          <a:xfrm>
            <a:off x="3516048" y="1976688"/>
            <a:ext cx="187920" cy="79920"/>
            <a:chOff x="3516048" y="1976688"/>
            <a:chExt cx="187920" cy="7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9BC53CB-837A-2C4F-84E8-AAD18CBE9EAD}"/>
                    </a:ext>
                  </a:extLst>
                </p14:cNvPr>
                <p14:cNvContentPartPr/>
                <p14:nvPr/>
              </p14:nvContentPartPr>
              <p14:xfrm>
                <a:off x="3516048" y="1976688"/>
                <a:ext cx="122400" cy="22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9BC53CB-837A-2C4F-84E8-AAD18CBE9EA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00568" y="1961568"/>
                  <a:ext cx="153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6F2808C-C8B8-6C40-94E1-BF0F992B31B5}"/>
                    </a:ext>
                  </a:extLst>
                </p14:cNvPr>
                <p14:cNvContentPartPr/>
                <p14:nvPr/>
              </p14:nvContentPartPr>
              <p14:xfrm>
                <a:off x="3541968" y="2021688"/>
                <a:ext cx="162000" cy="34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6F2808C-C8B8-6C40-94E1-BF0F992B31B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26848" y="2006568"/>
                  <a:ext cx="19260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94D189A-CB4E-4F4F-9E92-32C0582D48A6}"/>
              </a:ext>
            </a:extLst>
          </p:cNvPr>
          <p:cNvGrpSpPr/>
          <p:nvPr/>
        </p:nvGrpSpPr>
        <p:grpSpPr>
          <a:xfrm>
            <a:off x="3955248" y="1684728"/>
            <a:ext cx="1637640" cy="814320"/>
            <a:chOff x="3955248" y="1684728"/>
            <a:chExt cx="1637640" cy="81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0779A0C-6917-FC41-8862-7B34B5D4326E}"/>
                    </a:ext>
                  </a:extLst>
                </p14:cNvPr>
                <p14:cNvContentPartPr/>
                <p14:nvPr/>
              </p14:nvContentPartPr>
              <p14:xfrm>
                <a:off x="4063968" y="2093688"/>
                <a:ext cx="171360" cy="297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0779A0C-6917-FC41-8862-7B34B5D4326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48488" y="2078568"/>
                  <a:ext cx="2019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AD633C0-28B9-F942-BA09-570D2EAFDCA6}"/>
                    </a:ext>
                  </a:extLst>
                </p14:cNvPr>
                <p14:cNvContentPartPr/>
                <p14:nvPr/>
              </p14:nvContentPartPr>
              <p14:xfrm>
                <a:off x="4288248" y="2132208"/>
                <a:ext cx="168480" cy="243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AD633C0-28B9-F942-BA09-570D2EAFDCA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72768" y="2117088"/>
                  <a:ext cx="1987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15A0965-9EAA-874D-A0A7-43B9D3D91D32}"/>
                    </a:ext>
                  </a:extLst>
                </p14:cNvPr>
                <p14:cNvContentPartPr/>
                <p14:nvPr/>
              </p14:nvContentPartPr>
              <p14:xfrm>
                <a:off x="4539888" y="2091528"/>
                <a:ext cx="64080" cy="367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15A0965-9EAA-874D-A0A7-43B9D3D91D3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24408" y="2076408"/>
                  <a:ext cx="946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3A59116-9B6F-854F-8D30-A8B1022284D0}"/>
                    </a:ext>
                  </a:extLst>
                </p14:cNvPr>
                <p14:cNvContentPartPr/>
                <p14:nvPr/>
              </p14:nvContentPartPr>
              <p14:xfrm>
                <a:off x="4660848" y="2037168"/>
                <a:ext cx="166320" cy="133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3A59116-9B6F-854F-8D30-A8B1022284D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45368" y="2022048"/>
                  <a:ext cx="196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801B413-3F66-D84D-99A2-6C70F0C9122E}"/>
                    </a:ext>
                  </a:extLst>
                </p14:cNvPr>
                <p14:cNvContentPartPr/>
                <p14:nvPr/>
              </p14:nvContentPartPr>
              <p14:xfrm>
                <a:off x="4794408" y="2338848"/>
                <a:ext cx="208080" cy="18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801B413-3F66-D84D-99A2-6C70F0C912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78928" y="2323728"/>
                  <a:ext cx="238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D5BC819-1E4D-714C-9E5F-3A0675E083FC}"/>
                    </a:ext>
                  </a:extLst>
                </p14:cNvPr>
                <p14:cNvContentPartPr/>
                <p14:nvPr/>
              </p14:nvContentPartPr>
              <p14:xfrm>
                <a:off x="4913208" y="2259648"/>
                <a:ext cx="15120" cy="188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D5BC819-1E4D-714C-9E5F-3A0675E083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98088" y="2244528"/>
                  <a:ext cx="45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12282DB-5311-1341-B2A7-AA9870EF9206}"/>
                    </a:ext>
                  </a:extLst>
                </p14:cNvPr>
                <p14:cNvContentPartPr/>
                <p14:nvPr/>
              </p14:nvContentPartPr>
              <p14:xfrm>
                <a:off x="5124168" y="2088648"/>
                <a:ext cx="171360" cy="317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12282DB-5311-1341-B2A7-AA9870EF920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08688" y="2073168"/>
                  <a:ext cx="2019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07CFE47-1141-0641-8111-399C42CEE5C3}"/>
                    </a:ext>
                  </a:extLst>
                </p14:cNvPr>
                <p14:cNvContentPartPr/>
                <p14:nvPr/>
              </p14:nvContentPartPr>
              <p14:xfrm>
                <a:off x="5327568" y="2061288"/>
                <a:ext cx="169560" cy="149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07CFE47-1141-0641-8111-399C42CEE5C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12448" y="2046168"/>
                  <a:ext cx="199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83B533B-3B7B-E347-B787-C48F8D5C6FB5}"/>
                    </a:ext>
                  </a:extLst>
                </p14:cNvPr>
                <p14:cNvContentPartPr/>
                <p14:nvPr/>
              </p14:nvContentPartPr>
              <p14:xfrm>
                <a:off x="3984408" y="2159568"/>
                <a:ext cx="145440" cy="339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83B533B-3B7B-E347-B787-C48F8D5C6F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69288" y="2144088"/>
                  <a:ext cx="1760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B497521-8A22-7142-81DB-58AD1FD27EE3}"/>
                    </a:ext>
                  </a:extLst>
                </p14:cNvPr>
                <p14:cNvContentPartPr/>
                <p14:nvPr/>
              </p14:nvContentPartPr>
              <p14:xfrm>
                <a:off x="3955248" y="1945368"/>
                <a:ext cx="1504080" cy="73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B497521-8A22-7142-81DB-58AD1FD27EE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40128" y="1930248"/>
                  <a:ext cx="1534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A9062F6-D418-1B43-9112-27B8E6224472}"/>
                    </a:ext>
                  </a:extLst>
                </p14:cNvPr>
                <p14:cNvContentPartPr/>
                <p14:nvPr/>
              </p14:nvContentPartPr>
              <p14:xfrm>
                <a:off x="4245408" y="1701288"/>
                <a:ext cx="309240" cy="137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A9062F6-D418-1B43-9112-27B8E622447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30288" y="1686168"/>
                  <a:ext cx="3398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DBC70BE-3B00-FF49-AC03-DC7BDD8977E6}"/>
                    </a:ext>
                  </a:extLst>
                </p14:cNvPr>
                <p14:cNvContentPartPr/>
                <p14:nvPr/>
              </p14:nvContentPartPr>
              <p14:xfrm>
                <a:off x="4425768" y="1748088"/>
                <a:ext cx="37800" cy="143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DBC70BE-3B00-FF49-AC03-DC7BDD8977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10648" y="1732968"/>
                  <a:ext cx="68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ED541BB-4DA8-0341-BE1A-14D05789E817}"/>
                    </a:ext>
                  </a:extLst>
                </p14:cNvPr>
                <p14:cNvContentPartPr/>
                <p14:nvPr/>
              </p14:nvContentPartPr>
              <p14:xfrm>
                <a:off x="4541688" y="1701288"/>
                <a:ext cx="37080" cy="207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ED541BB-4DA8-0341-BE1A-14D05789E81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26568" y="1686168"/>
                  <a:ext cx="673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84261BD-7476-4A4B-8BD1-DDEB9A1F50DB}"/>
                    </a:ext>
                  </a:extLst>
                </p14:cNvPr>
                <p14:cNvContentPartPr/>
                <p14:nvPr/>
              </p14:nvContentPartPr>
              <p14:xfrm>
                <a:off x="4567968" y="1737648"/>
                <a:ext cx="185040" cy="135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84261BD-7476-4A4B-8BD1-DDEB9A1F50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52488" y="1722528"/>
                  <a:ext cx="215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42C582E-F7C0-8D47-9800-B3431C626FE4}"/>
                    </a:ext>
                  </a:extLst>
                </p14:cNvPr>
                <p14:cNvContentPartPr/>
                <p14:nvPr/>
              </p14:nvContentPartPr>
              <p14:xfrm>
                <a:off x="4754808" y="1795248"/>
                <a:ext cx="12960" cy="109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42C582E-F7C0-8D47-9800-B3431C626FE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39328" y="1780128"/>
                  <a:ext cx="43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CB9411C-21D9-F94B-86B9-FD3B60739163}"/>
                    </a:ext>
                  </a:extLst>
                </p14:cNvPr>
                <p14:cNvContentPartPr/>
                <p14:nvPr/>
              </p14:nvContentPartPr>
              <p14:xfrm>
                <a:off x="4741128" y="1795248"/>
                <a:ext cx="131760" cy="141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CB9411C-21D9-F94B-86B9-FD3B6073916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26008" y="1780128"/>
                  <a:ext cx="162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A01E56C-95CB-F149-8047-E930C91F5958}"/>
                    </a:ext>
                  </a:extLst>
                </p14:cNvPr>
                <p14:cNvContentPartPr/>
                <p14:nvPr/>
              </p14:nvContentPartPr>
              <p14:xfrm>
                <a:off x="4688928" y="1750248"/>
                <a:ext cx="174600" cy="83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A01E56C-95CB-F149-8047-E930C91F595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73808" y="1735128"/>
                  <a:ext cx="205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065A34A-3E8E-464F-B780-BA55D8969F4D}"/>
                    </a:ext>
                  </a:extLst>
                </p14:cNvPr>
                <p14:cNvContentPartPr/>
                <p14:nvPr/>
              </p14:nvContentPartPr>
              <p14:xfrm>
                <a:off x="4940568" y="1705608"/>
                <a:ext cx="255960" cy="30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065A34A-3E8E-464F-B780-BA55D8969F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25088" y="1690128"/>
                  <a:ext cx="286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C80EDEB-5529-1D42-A3B8-47B02159004A}"/>
                    </a:ext>
                  </a:extLst>
                </p14:cNvPr>
                <p14:cNvContentPartPr/>
                <p14:nvPr/>
              </p14:nvContentPartPr>
              <p14:xfrm>
                <a:off x="5097168" y="1696968"/>
                <a:ext cx="10800" cy="247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C80EDEB-5529-1D42-A3B8-47B0215900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81688" y="1681848"/>
                  <a:ext cx="41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4067E28-4474-CD40-93CD-F37CE4DE39E0}"/>
                    </a:ext>
                  </a:extLst>
                </p14:cNvPr>
                <p14:cNvContentPartPr/>
                <p14:nvPr/>
              </p14:nvContentPartPr>
              <p14:xfrm>
                <a:off x="5284728" y="1684728"/>
                <a:ext cx="308160" cy="219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4067E28-4474-CD40-93CD-F37CE4DE39E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69608" y="1669608"/>
                  <a:ext cx="33876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A40EFD2-2B47-5746-828B-A3AB5AB1DB2A}"/>
              </a:ext>
            </a:extLst>
          </p:cNvPr>
          <p:cNvGrpSpPr/>
          <p:nvPr/>
        </p:nvGrpSpPr>
        <p:grpSpPr>
          <a:xfrm>
            <a:off x="2150928" y="2856528"/>
            <a:ext cx="735120" cy="479520"/>
            <a:chOff x="2150928" y="2856528"/>
            <a:chExt cx="73512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3C650DE-2C57-7B48-9DCA-5D9CB63E8C3B}"/>
                    </a:ext>
                  </a:extLst>
                </p14:cNvPr>
                <p14:cNvContentPartPr/>
                <p14:nvPr/>
              </p14:nvContentPartPr>
              <p14:xfrm>
                <a:off x="2150928" y="2856528"/>
                <a:ext cx="309240" cy="11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3C650DE-2C57-7B48-9DCA-5D9CB63E8C3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35448" y="2841408"/>
                  <a:ext cx="339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6FAA9F2-BF28-C842-AD54-395F67CBDB04}"/>
                    </a:ext>
                  </a:extLst>
                </p14:cNvPr>
                <p14:cNvContentPartPr/>
                <p14:nvPr/>
              </p14:nvContentPartPr>
              <p14:xfrm>
                <a:off x="2227968" y="2870208"/>
                <a:ext cx="14040" cy="321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6FAA9F2-BF28-C842-AD54-395F67CBDB0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12848" y="2854728"/>
                  <a:ext cx="442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EAC33EB-1DB5-5242-8A3D-07DBBBBD67C3}"/>
                    </a:ext>
                  </a:extLst>
                </p14:cNvPr>
                <p14:cNvContentPartPr/>
                <p14:nvPr/>
              </p14:nvContentPartPr>
              <p14:xfrm>
                <a:off x="2205288" y="3008808"/>
                <a:ext cx="195480" cy="42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EAC33EB-1DB5-5242-8A3D-07DBBBBD67C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89808" y="2993688"/>
                  <a:ext cx="226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1DAF946-D8DA-504B-BA70-7C742F5B5243}"/>
                    </a:ext>
                  </a:extLst>
                </p14:cNvPr>
                <p14:cNvContentPartPr/>
                <p14:nvPr/>
              </p14:nvContentPartPr>
              <p14:xfrm>
                <a:off x="2268648" y="3112128"/>
                <a:ext cx="195840" cy="16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1DAF946-D8DA-504B-BA70-7C742F5B524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53168" y="3097008"/>
                  <a:ext cx="226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8332556-825C-B54E-A841-0C10A810BE38}"/>
                    </a:ext>
                  </a:extLst>
                </p14:cNvPr>
                <p14:cNvContentPartPr/>
                <p14:nvPr/>
              </p14:nvContentPartPr>
              <p14:xfrm>
                <a:off x="2476008" y="3071448"/>
                <a:ext cx="24840" cy="211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8332556-825C-B54E-A841-0C10A810BE3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60528" y="3056328"/>
                  <a:ext cx="55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A0B9E7A-5F99-AB4E-8C9B-FED77BFFC55F}"/>
                    </a:ext>
                  </a:extLst>
                </p14:cNvPr>
                <p14:cNvContentPartPr/>
                <p14:nvPr/>
              </p14:nvContentPartPr>
              <p14:xfrm>
                <a:off x="2472408" y="3063528"/>
                <a:ext cx="271080" cy="219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A0B9E7A-5F99-AB4E-8C9B-FED77BFFC5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56928" y="3048408"/>
                  <a:ext cx="3013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70D182B-3CCE-1C48-B2ED-B88D2144AB25}"/>
                    </a:ext>
                  </a:extLst>
                </p14:cNvPr>
                <p14:cNvContentPartPr/>
                <p14:nvPr/>
              </p14:nvContentPartPr>
              <p14:xfrm>
                <a:off x="2762568" y="3065328"/>
                <a:ext cx="123480" cy="270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70D182B-3CCE-1C48-B2ED-B88D2144AB2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47088" y="3049848"/>
                  <a:ext cx="154080" cy="30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1CB791B7-11AD-F448-8D37-01D47C88049E}"/>
              </a:ext>
            </a:extLst>
          </p:cNvPr>
          <p:cNvGrpSpPr/>
          <p:nvPr/>
        </p:nvGrpSpPr>
        <p:grpSpPr>
          <a:xfrm>
            <a:off x="3336408" y="2586168"/>
            <a:ext cx="3366000" cy="1031760"/>
            <a:chOff x="3336408" y="2586168"/>
            <a:chExt cx="3366000" cy="10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C3C5A32-961C-9D4D-ACCF-930F3D4F238F}"/>
                    </a:ext>
                  </a:extLst>
                </p14:cNvPr>
                <p14:cNvContentPartPr/>
                <p14:nvPr/>
              </p14:nvContentPartPr>
              <p14:xfrm>
                <a:off x="3336408" y="3026808"/>
                <a:ext cx="151560" cy="24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C3C5A32-961C-9D4D-ACCF-930F3D4F238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21288" y="3011328"/>
                  <a:ext cx="182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D412632-B46F-D644-BEF7-37564D431433}"/>
                    </a:ext>
                  </a:extLst>
                </p14:cNvPr>
                <p14:cNvContentPartPr/>
                <p14:nvPr/>
              </p14:nvContentPartPr>
              <p14:xfrm>
                <a:off x="3347928" y="3085128"/>
                <a:ext cx="230040" cy="73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D412632-B46F-D644-BEF7-37564D43143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32808" y="3070008"/>
                  <a:ext cx="260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79FF1E4-6FC3-504B-9180-0D1169E90780}"/>
                    </a:ext>
                  </a:extLst>
                </p14:cNvPr>
                <p14:cNvContentPartPr/>
                <p14:nvPr/>
              </p14:nvContentPartPr>
              <p14:xfrm>
                <a:off x="3768408" y="3149928"/>
                <a:ext cx="286200" cy="234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79FF1E4-6FC3-504B-9180-0D1169E9078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53288" y="3134448"/>
                  <a:ext cx="3168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2448F28-05AE-4545-8EF2-503D93EFBBD2}"/>
                    </a:ext>
                  </a:extLst>
                </p14:cNvPr>
                <p14:cNvContentPartPr/>
                <p14:nvPr/>
              </p14:nvContentPartPr>
              <p14:xfrm>
                <a:off x="3711528" y="3068568"/>
                <a:ext cx="328680" cy="52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2448F28-05AE-4545-8EF2-503D93EFBBD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96408" y="3053088"/>
                  <a:ext cx="359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39CF3BC-DE66-B743-967B-201C1B9DFFC0}"/>
                    </a:ext>
                  </a:extLst>
                </p14:cNvPr>
                <p14:cNvContentPartPr/>
                <p14:nvPr/>
              </p14:nvContentPartPr>
              <p14:xfrm>
                <a:off x="3813408" y="2735568"/>
                <a:ext cx="233280" cy="197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39CF3BC-DE66-B743-967B-201C1B9DFFC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97928" y="2720088"/>
                  <a:ext cx="263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E70E0AE-8A74-C54B-BBB2-0E0816DC2869}"/>
                    </a:ext>
                  </a:extLst>
                </p14:cNvPr>
                <p14:cNvContentPartPr/>
                <p14:nvPr/>
              </p14:nvContentPartPr>
              <p14:xfrm>
                <a:off x="4697515" y="2661364"/>
                <a:ext cx="280440" cy="798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E70E0AE-8A74-C54B-BBB2-0E0816DC286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82035" y="2646244"/>
                  <a:ext cx="311040" cy="82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C2D1F46-24E2-4F48-9145-DC256D5B077E}"/>
                    </a:ext>
                  </a:extLst>
                </p14:cNvPr>
                <p14:cNvContentPartPr/>
                <p14:nvPr/>
              </p14:nvContentPartPr>
              <p14:xfrm>
                <a:off x="4940515" y="3242764"/>
                <a:ext cx="159120" cy="217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C2D1F46-24E2-4F48-9145-DC256D5B077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25395" y="3227644"/>
                  <a:ext cx="189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62619D6-1BC5-6242-9BC6-9652CCAE760E}"/>
                    </a:ext>
                  </a:extLst>
                </p14:cNvPr>
                <p14:cNvContentPartPr/>
                <p14:nvPr/>
              </p14:nvContentPartPr>
              <p14:xfrm>
                <a:off x="4975075" y="2608084"/>
                <a:ext cx="169560" cy="177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62619D6-1BC5-6242-9BC6-9652CCAE760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59955" y="2592964"/>
                  <a:ext cx="199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3D62485-8EAB-6A40-B517-2A3A3756D501}"/>
                    </a:ext>
                  </a:extLst>
                </p14:cNvPr>
                <p14:cNvContentPartPr/>
                <p14:nvPr/>
              </p14:nvContentPartPr>
              <p14:xfrm>
                <a:off x="5191075" y="2947564"/>
                <a:ext cx="293760" cy="396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3D62485-8EAB-6A40-B517-2A3A3756D50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75955" y="2932084"/>
                  <a:ext cx="3240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1A9A572-74CB-D049-AF7A-DFC4C5779E1B}"/>
                    </a:ext>
                  </a:extLst>
                </p14:cNvPr>
                <p14:cNvContentPartPr/>
                <p14:nvPr/>
              </p14:nvContentPartPr>
              <p14:xfrm>
                <a:off x="5488435" y="3111364"/>
                <a:ext cx="135000" cy="194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1A9A572-74CB-D049-AF7A-DFC4C5779E1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473315" y="3095884"/>
                  <a:ext cx="165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86FDC6B-DAEB-7A4E-A32E-927FDD8682BC}"/>
                    </a:ext>
                  </a:extLst>
                </p14:cNvPr>
                <p14:cNvContentPartPr/>
                <p14:nvPr/>
              </p14:nvContentPartPr>
              <p14:xfrm>
                <a:off x="5619115" y="3030724"/>
                <a:ext cx="52560" cy="2415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86FDC6B-DAEB-7A4E-A32E-927FDD8682B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03635" y="3015604"/>
                  <a:ext cx="831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37ADAF7-9761-C34D-9155-9C2904776FE0}"/>
                    </a:ext>
                  </a:extLst>
                </p14:cNvPr>
                <p14:cNvContentPartPr/>
                <p14:nvPr/>
              </p14:nvContentPartPr>
              <p14:xfrm>
                <a:off x="5705515" y="3019564"/>
                <a:ext cx="151560" cy="204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37ADAF7-9761-C34D-9155-9C2904776FE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90395" y="3004084"/>
                  <a:ext cx="182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791AE02-169D-344B-B100-5DED1723B1AA}"/>
                    </a:ext>
                  </a:extLst>
                </p14:cNvPr>
                <p14:cNvContentPartPr/>
                <p14:nvPr/>
              </p14:nvContentPartPr>
              <p14:xfrm>
                <a:off x="5837995" y="2979604"/>
                <a:ext cx="118440" cy="280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791AE02-169D-344B-B100-5DED1723B1A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22875" y="2964484"/>
                  <a:ext cx="1486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F6478B1-0DED-A646-B6DE-4684D527BECE}"/>
                    </a:ext>
                  </a:extLst>
                </p14:cNvPr>
                <p14:cNvContentPartPr/>
                <p14:nvPr/>
              </p14:nvContentPartPr>
              <p14:xfrm>
                <a:off x="6085315" y="2921284"/>
                <a:ext cx="164160" cy="411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F6478B1-0DED-A646-B6DE-4684D527BEC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70195" y="2906164"/>
                  <a:ext cx="1947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71F5435-84F9-C54D-BE4E-864299FFE5E5}"/>
                    </a:ext>
                  </a:extLst>
                </p14:cNvPr>
                <p14:cNvContentPartPr/>
                <p14:nvPr/>
              </p14:nvContentPartPr>
              <p14:xfrm>
                <a:off x="6331915" y="2981764"/>
                <a:ext cx="151560" cy="2707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71F5435-84F9-C54D-BE4E-864299FFE5E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16435" y="2966644"/>
                  <a:ext cx="182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BBDA984-B261-A540-ADA6-A96E91B7B6DE}"/>
                    </a:ext>
                  </a:extLst>
                </p14:cNvPr>
                <p14:cNvContentPartPr/>
                <p14:nvPr/>
              </p14:nvContentPartPr>
              <p14:xfrm>
                <a:off x="4142088" y="2586168"/>
                <a:ext cx="190440" cy="24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BBDA984-B261-A540-ADA6-A96E91B7B6D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26968" y="2571048"/>
                  <a:ext cx="220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ABDF3B0-B9FC-E841-97CC-5A74CFAE21F6}"/>
                    </a:ext>
                  </a:extLst>
                </p14:cNvPr>
                <p14:cNvContentPartPr/>
                <p14:nvPr/>
              </p14:nvContentPartPr>
              <p14:xfrm>
                <a:off x="4156848" y="2633328"/>
                <a:ext cx="123480" cy="9846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ABDF3B0-B9FC-E841-97CC-5A74CFAE21F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41368" y="2617848"/>
                  <a:ext cx="154080" cy="10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316504A-333C-E44E-8FDB-9F8287FA4C19}"/>
                    </a:ext>
                  </a:extLst>
                </p14:cNvPr>
                <p14:cNvContentPartPr/>
                <p14:nvPr/>
              </p14:nvContentPartPr>
              <p14:xfrm>
                <a:off x="4301928" y="3079008"/>
                <a:ext cx="332280" cy="31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316504A-333C-E44E-8FDB-9F8287FA4C1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86448" y="3063528"/>
                  <a:ext cx="362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E03FB2A-88FE-6E4B-A548-BD2408A07596}"/>
                    </a:ext>
                  </a:extLst>
                </p14:cNvPr>
                <p14:cNvContentPartPr/>
                <p14:nvPr/>
              </p14:nvContentPartPr>
              <p14:xfrm>
                <a:off x="4335048" y="3201048"/>
                <a:ext cx="213120" cy="159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E03FB2A-88FE-6E4B-A548-BD2408A0759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19928" y="3185568"/>
                  <a:ext cx="243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C9F6910-4FB8-6B40-B847-034F10C3B5AD}"/>
                    </a:ext>
                  </a:extLst>
                </p14:cNvPr>
                <p14:cNvContentPartPr/>
                <p14:nvPr/>
              </p14:nvContentPartPr>
              <p14:xfrm>
                <a:off x="4463568" y="3230208"/>
                <a:ext cx="230040" cy="4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C9F6910-4FB8-6B40-B847-034F10C3B5A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48448" y="3214728"/>
                  <a:ext cx="260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60D5A3A-A4FD-FB44-8D6E-636EF83B0D36}"/>
                    </a:ext>
                  </a:extLst>
                </p14:cNvPr>
                <p14:cNvContentPartPr/>
                <p14:nvPr/>
              </p14:nvContentPartPr>
              <p14:xfrm>
                <a:off x="4537728" y="3208248"/>
                <a:ext cx="8640" cy="160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60D5A3A-A4FD-FB44-8D6E-636EF83B0D3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22248" y="3193128"/>
                  <a:ext cx="39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2AF5867-4EA3-5044-BA6E-D541C507E1DA}"/>
                    </a:ext>
                  </a:extLst>
                </p14:cNvPr>
                <p14:cNvContentPartPr/>
                <p14:nvPr/>
              </p14:nvContentPartPr>
              <p14:xfrm>
                <a:off x="4598208" y="3235248"/>
                <a:ext cx="25560" cy="235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2AF5867-4EA3-5044-BA6E-D541C507E1D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82728" y="3220128"/>
                  <a:ext cx="55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F484177-4B48-5A48-9B40-7B047C5DD72B}"/>
                    </a:ext>
                  </a:extLst>
                </p14:cNvPr>
                <p14:cNvContentPartPr/>
                <p14:nvPr/>
              </p14:nvContentPartPr>
              <p14:xfrm>
                <a:off x="4506408" y="2845008"/>
                <a:ext cx="24480" cy="1954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F484177-4B48-5A48-9B40-7B047C5DD72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90928" y="2829888"/>
                  <a:ext cx="54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53200DF-4935-2842-B139-E5C266C95D88}"/>
                    </a:ext>
                  </a:extLst>
                </p14:cNvPr>
                <p14:cNvContentPartPr/>
                <p14:nvPr/>
              </p14:nvContentPartPr>
              <p14:xfrm>
                <a:off x="6439968" y="2599848"/>
                <a:ext cx="262440" cy="967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53200DF-4935-2842-B139-E5C266C95D8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24848" y="2584728"/>
                  <a:ext cx="292680" cy="9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6A9CA3E6-9561-6547-9A57-6EDC8DC4B8D6}"/>
              </a:ext>
            </a:extLst>
          </p:cNvPr>
          <p:cNvGrpSpPr/>
          <p:nvPr/>
        </p:nvGrpSpPr>
        <p:grpSpPr>
          <a:xfrm>
            <a:off x="3419928" y="4091328"/>
            <a:ext cx="219600" cy="66960"/>
            <a:chOff x="3419928" y="4091328"/>
            <a:chExt cx="219600" cy="6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9EB3C16-363D-3F40-BBA0-9FCE8461A91E}"/>
                    </a:ext>
                  </a:extLst>
                </p14:cNvPr>
                <p14:cNvContentPartPr/>
                <p14:nvPr/>
              </p14:nvContentPartPr>
              <p14:xfrm>
                <a:off x="3419928" y="4091328"/>
                <a:ext cx="150840" cy="36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9EB3C16-363D-3F40-BBA0-9FCE8461A91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04808" y="4075848"/>
                  <a:ext cx="181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11941B1-27E5-5048-BC8B-4681F7C8211D}"/>
                    </a:ext>
                  </a:extLst>
                </p14:cNvPr>
                <p14:cNvContentPartPr/>
                <p14:nvPr/>
              </p14:nvContentPartPr>
              <p14:xfrm>
                <a:off x="3423168" y="4141368"/>
                <a:ext cx="216360" cy="169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11941B1-27E5-5048-BC8B-4681F7C8211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07688" y="4125888"/>
                  <a:ext cx="2469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3B7BEBE-7A7C-C84E-9170-4DD8F48BB3E6}"/>
              </a:ext>
            </a:extLst>
          </p:cNvPr>
          <p:cNvGrpSpPr/>
          <p:nvPr/>
        </p:nvGrpSpPr>
        <p:grpSpPr>
          <a:xfrm>
            <a:off x="3794688" y="3806208"/>
            <a:ext cx="912240" cy="686520"/>
            <a:chOff x="3794688" y="3806208"/>
            <a:chExt cx="912240" cy="68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05BBB80-E4A6-1144-BE30-FD750ED76202}"/>
                    </a:ext>
                  </a:extLst>
                </p14:cNvPr>
                <p14:cNvContentPartPr/>
                <p14:nvPr/>
              </p14:nvContentPartPr>
              <p14:xfrm>
                <a:off x="3919968" y="3806208"/>
                <a:ext cx="14040" cy="261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05BBB80-E4A6-1144-BE30-FD750ED7620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04488" y="3791088"/>
                  <a:ext cx="442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0FF3987-B681-3240-887A-EF16445529B8}"/>
                    </a:ext>
                  </a:extLst>
                </p14:cNvPr>
                <p14:cNvContentPartPr/>
                <p14:nvPr/>
              </p14:nvContentPartPr>
              <p14:xfrm>
                <a:off x="3794688" y="4229928"/>
                <a:ext cx="360" cy="3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0FF3987-B681-3240-887A-EF16445529B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79208" y="4214808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6313B85-0D8A-C648-B7AF-DC6CAC90A186}"/>
                    </a:ext>
                  </a:extLst>
                </p14:cNvPr>
                <p14:cNvContentPartPr/>
                <p14:nvPr/>
              </p14:nvContentPartPr>
              <p14:xfrm>
                <a:off x="3794688" y="4141368"/>
                <a:ext cx="358200" cy="889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6313B85-0D8A-C648-B7AF-DC6CAC90A18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79208" y="4125888"/>
                  <a:ext cx="388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CDEC2BC-942C-2A4D-AEB8-3C931EF3A015}"/>
                    </a:ext>
                  </a:extLst>
                </p14:cNvPr>
                <p14:cNvContentPartPr/>
                <p14:nvPr/>
              </p14:nvContentPartPr>
              <p14:xfrm>
                <a:off x="3869568" y="4300848"/>
                <a:ext cx="216360" cy="1918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CDEC2BC-942C-2A4D-AEB8-3C931EF3A01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54448" y="4285728"/>
                  <a:ext cx="246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0542FDC-E136-7249-9C2E-EC1A1A7D877C}"/>
                    </a:ext>
                  </a:extLst>
                </p14:cNvPr>
                <p14:cNvContentPartPr/>
                <p14:nvPr/>
              </p14:nvContentPartPr>
              <p14:xfrm>
                <a:off x="4171248" y="4030488"/>
                <a:ext cx="49320" cy="308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0542FDC-E136-7249-9C2E-EC1A1A7D877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156128" y="4015368"/>
                  <a:ext cx="799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9BF4FC3-DD77-E24E-B66E-751EE5929DFE}"/>
                    </a:ext>
                  </a:extLst>
                </p14:cNvPr>
                <p14:cNvContentPartPr/>
                <p14:nvPr/>
              </p14:nvContentPartPr>
              <p14:xfrm>
                <a:off x="4226688" y="4138128"/>
                <a:ext cx="128520" cy="137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9BF4FC3-DD77-E24E-B66E-751EE5929DF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11208" y="4123008"/>
                  <a:ext cx="159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E9B8D37-C41C-4E49-8662-FEF6586D7FA3}"/>
                    </a:ext>
                  </a:extLst>
                </p14:cNvPr>
                <p14:cNvContentPartPr/>
                <p14:nvPr/>
              </p14:nvContentPartPr>
              <p14:xfrm>
                <a:off x="4366368" y="4204008"/>
                <a:ext cx="32760" cy="1638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E9B8D37-C41C-4E49-8662-FEF6586D7FA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51248" y="4188528"/>
                  <a:ext cx="633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1A26548-C975-6247-BD12-F582576F04E9}"/>
                    </a:ext>
                  </a:extLst>
                </p14:cNvPr>
                <p14:cNvContentPartPr/>
                <p14:nvPr/>
              </p14:nvContentPartPr>
              <p14:xfrm>
                <a:off x="4362408" y="4200048"/>
                <a:ext cx="108720" cy="1699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1A26548-C975-6247-BD12-F582576F04E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346928" y="4184928"/>
                  <a:ext cx="139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23D2684-4736-3B4A-AC24-78858FF7C93B}"/>
                    </a:ext>
                  </a:extLst>
                </p14:cNvPr>
                <p14:cNvContentPartPr/>
                <p14:nvPr/>
              </p14:nvContentPartPr>
              <p14:xfrm>
                <a:off x="4441608" y="4058928"/>
                <a:ext cx="265320" cy="234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23D2684-4736-3B4A-AC24-78858FF7C93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26488" y="4043448"/>
                  <a:ext cx="295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9DF55D2-E8C3-774A-869E-D6D9AD498992}"/>
                    </a:ext>
                  </a:extLst>
                </p14:cNvPr>
                <p14:cNvContentPartPr/>
                <p14:nvPr/>
              </p14:nvContentPartPr>
              <p14:xfrm>
                <a:off x="4562568" y="4088088"/>
                <a:ext cx="33840" cy="2905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9DF55D2-E8C3-774A-869E-D6D9AD49899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547448" y="4072608"/>
                  <a:ext cx="64080" cy="32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3AF83F7C-8C0B-BB43-8CA4-34FF7B5C380F}"/>
              </a:ext>
            </a:extLst>
          </p:cNvPr>
          <p:cNvGrpSpPr/>
          <p:nvPr/>
        </p:nvGrpSpPr>
        <p:grpSpPr>
          <a:xfrm>
            <a:off x="4729968" y="4838328"/>
            <a:ext cx="2382840" cy="430200"/>
            <a:chOff x="4729968" y="4838328"/>
            <a:chExt cx="238284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36E0CCE-5ACC-6E4D-83D9-9C69EFF7176C}"/>
                    </a:ext>
                  </a:extLst>
                </p14:cNvPr>
                <p14:cNvContentPartPr/>
                <p14:nvPr/>
              </p14:nvContentPartPr>
              <p14:xfrm>
                <a:off x="4729968" y="5027328"/>
                <a:ext cx="225360" cy="1674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36E0CCE-5ACC-6E4D-83D9-9C69EFF7176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14848" y="5011848"/>
                  <a:ext cx="255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A39A788-8789-E542-8383-25D1CD687902}"/>
                    </a:ext>
                  </a:extLst>
                </p14:cNvPr>
                <p14:cNvContentPartPr/>
                <p14:nvPr/>
              </p14:nvContentPartPr>
              <p14:xfrm>
                <a:off x="4994568" y="5065848"/>
                <a:ext cx="108000" cy="1317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A39A788-8789-E542-8383-25D1CD68790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79448" y="5050728"/>
                  <a:ext cx="138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96BBA09-A1BE-4643-9CA3-644A16F51E08}"/>
                    </a:ext>
                  </a:extLst>
                </p14:cNvPr>
                <p14:cNvContentPartPr/>
                <p14:nvPr/>
              </p14:nvContentPartPr>
              <p14:xfrm>
                <a:off x="5207688" y="5062608"/>
                <a:ext cx="123480" cy="1450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96BBA09-A1BE-4643-9CA3-644A16F51E0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92208" y="5047488"/>
                  <a:ext cx="154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6DD7597-F59E-8A47-A543-FF2873531136}"/>
                    </a:ext>
                  </a:extLst>
                </p14:cNvPr>
                <p14:cNvContentPartPr/>
                <p14:nvPr/>
              </p14:nvContentPartPr>
              <p14:xfrm>
                <a:off x="5438088" y="4838328"/>
                <a:ext cx="200880" cy="408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6DD7597-F59E-8A47-A543-FF287353113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22968" y="4823208"/>
                  <a:ext cx="23112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71F0BAB-92B5-7041-A587-255FDAB0BEBF}"/>
                    </a:ext>
                  </a:extLst>
                </p14:cNvPr>
                <p14:cNvContentPartPr/>
                <p14:nvPr/>
              </p14:nvContentPartPr>
              <p14:xfrm>
                <a:off x="5388048" y="4992768"/>
                <a:ext cx="209160" cy="795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71F0BAB-92B5-7041-A587-255FDAB0BEB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72928" y="4977648"/>
                  <a:ext cx="239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513B1DA-4790-5741-9BB6-9D4175FCEE01}"/>
                    </a:ext>
                  </a:extLst>
                </p14:cNvPr>
                <p14:cNvContentPartPr/>
                <p14:nvPr/>
              </p14:nvContentPartPr>
              <p14:xfrm>
                <a:off x="5626008" y="5085648"/>
                <a:ext cx="34920" cy="1828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513B1DA-4790-5741-9BB6-9D4175FCEE0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10888" y="5070528"/>
                  <a:ext cx="65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C677B4B-DD15-704B-9B3B-3990E10E7D6A}"/>
                    </a:ext>
                  </a:extLst>
                </p14:cNvPr>
                <p14:cNvContentPartPr/>
                <p14:nvPr/>
              </p14:nvContentPartPr>
              <p14:xfrm>
                <a:off x="5678208" y="4965768"/>
                <a:ext cx="27360" cy="262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C677B4B-DD15-704B-9B3B-3990E10E7D6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663088" y="4950288"/>
                  <a:ext cx="57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D5DF7E7-E733-D94C-B510-9003538F3399}"/>
                    </a:ext>
                  </a:extLst>
                </p14:cNvPr>
                <p14:cNvContentPartPr/>
                <p14:nvPr/>
              </p14:nvContentPartPr>
              <p14:xfrm>
                <a:off x="5780448" y="5039928"/>
                <a:ext cx="86040" cy="1893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D5DF7E7-E733-D94C-B510-9003538F339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65328" y="5024448"/>
                  <a:ext cx="116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469C335-25C5-B142-9D0C-B630F3AE30DA}"/>
                    </a:ext>
                  </a:extLst>
                </p14:cNvPr>
                <p14:cNvContentPartPr/>
                <p14:nvPr/>
              </p14:nvContentPartPr>
              <p14:xfrm>
                <a:off x="5988168" y="5041008"/>
                <a:ext cx="181080" cy="1580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469C335-25C5-B142-9D0C-B630F3AE30D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973048" y="5025528"/>
                  <a:ext cx="211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69D8FB8-A509-F84E-B0F4-5DD78C158602}"/>
                    </a:ext>
                  </a:extLst>
                </p14:cNvPr>
                <p14:cNvContentPartPr/>
                <p14:nvPr/>
              </p14:nvContentPartPr>
              <p14:xfrm>
                <a:off x="6231528" y="5039928"/>
                <a:ext cx="148680" cy="1537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69D8FB8-A509-F84E-B0F4-5DD78C15860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216048" y="5024448"/>
                  <a:ext cx="178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59007847-0E20-DE45-A402-55AEEB5B97A3}"/>
                    </a:ext>
                  </a:extLst>
                </p14:cNvPr>
                <p14:cNvContentPartPr/>
                <p14:nvPr/>
              </p14:nvContentPartPr>
              <p14:xfrm>
                <a:off x="6450408" y="4994928"/>
                <a:ext cx="218520" cy="525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59007847-0E20-DE45-A402-55AEEB5B97A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35288" y="4979808"/>
                  <a:ext cx="249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789C42F-454C-D841-8947-68BE0B518DD4}"/>
                    </a:ext>
                  </a:extLst>
                </p14:cNvPr>
                <p14:cNvContentPartPr/>
                <p14:nvPr/>
              </p14:nvContentPartPr>
              <p14:xfrm>
                <a:off x="6515208" y="4925088"/>
                <a:ext cx="69120" cy="2916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789C42F-454C-D841-8947-68BE0B518DD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00088" y="4909608"/>
                  <a:ext cx="997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3DEEF4E1-AA74-F246-9276-2FF22026A8A3}"/>
                    </a:ext>
                  </a:extLst>
                </p14:cNvPr>
                <p14:cNvContentPartPr/>
                <p14:nvPr/>
              </p14:nvContentPartPr>
              <p14:xfrm>
                <a:off x="6656328" y="5070168"/>
                <a:ext cx="21240" cy="1087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3DEEF4E1-AA74-F246-9276-2FF22026A8A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40848" y="5054688"/>
                  <a:ext cx="51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CD2D0D8-20D1-8E40-9836-30DB6964DA2F}"/>
                    </a:ext>
                  </a:extLst>
                </p14:cNvPr>
                <p14:cNvContentPartPr/>
                <p14:nvPr/>
              </p14:nvContentPartPr>
              <p14:xfrm>
                <a:off x="6705288" y="4909248"/>
                <a:ext cx="30600" cy="964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CD2D0D8-20D1-8E40-9836-30DB6964DA2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89808" y="4894128"/>
                  <a:ext cx="61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0490B458-1096-DA42-BA76-3D140717CB62}"/>
                    </a:ext>
                  </a:extLst>
                </p14:cNvPr>
                <p14:cNvContentPartPr/>
                <p14:nvPr/>
              </p14:nvContentPartPr>
              <p14:xfrm>
                <a:off x="6806808" y="5029488"/>
                <a:ext cx="108720" cy="1796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0490B458-1096-DA42-BA76-3D140717CB6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791688" y="5014008"/>
                  <a:ext cx="138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04E551C-EE89-8A43-8409-3027DBF9AAF8}"/>
                    </a:ext>
                  </a:extLst>
                </p14:cNvPr>
                <p14:cNvContentPartPr/>
                <p14:nvPr/>
              </p14:nvContentPartPr>
              <p14:xfrm>
                <a:off x="7014168" y="4998168"/>
                <a:ext cx="98640" cy="2196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04E551C-EE89-8A43-8409-3027DBF9AAF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98688" y="4982688"/>
                  <a:ext cx="12888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FFCBFE1A-1C15-0D45-8600-407D01BB5D5A}"/>
              </a:ext>
            </a:extLst>
          </p:cNvPr>
          <p:cNvGrpSpPr/>
          <p:nvPr/>
        </p:nvGrpSpPr>
        <p:grpSpPr>
          <a:xfrm>
            <a:off x="5331888" y="5420808"/>
            <a:ext cx="3019320" cy="741960"/>
            <a:chOff x="5331888" y="5420808"/>
            <a:chExt cx="3019320" cy="74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C3EBEEA-F3B6-6B40-86A7-B458C7F79D19}"/>
                    </a:ext>
                  </a:extLst>
                </p14:cNvPr>
                <p14:cNvContentPartPr/>
                <p14:nvPr/>
              </p14:nvContentPartPr>
              <p14:xfrm>
                <a:off x="6093648" y="5605488"/>
                <a:ext cx="97560" cy="3916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C3EBEEA-F3B6-6B40-86A7-B458C7F79D1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78528" y="5590008"/>
                  <a:ext cx="1278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84244959-A3CB-084B-822B-B49242CBD65B}"/>
                    </a:ext>
                  </a:extLst>
                </p14:cNvPr>
                <p14:cNvContentPartPr/>
                <p14:nvPr/>
              </p14:nvContentPartPr>
              <p14:xfrm>
                <a:off x="6176088" y="5514768"/>
                <a:ext cx="113040" cy="1526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84244959-A3CB-084B-822B-B49242CBD65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60968" y="5499288"/>
                  <a:ext cx="143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6F969DF2-3B1F-704A-A57D-0B89067325DA}"/>
                    </a:ext>
                  </a:extLst>
                </p14:cNvPr>
                <p14:cNvContentPartPr/>
                <p14:nvPr/>
              </p14:nvContentPartPr>
              <p14:xfrm>
                <a:off x="6319008" y="5580288"/>
                <a:ext cx="124560" cy="1245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6F969DF2-3B1F-704A-A57D-0B89067325D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303888" y="5565168"/>
                  <a:ext cx="155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5113D57F-5AD5-4B4B-B146-F5B7BCB76A56}"/>
                    </a:ext>
                  </a:extLst>
                </p14:cNvPr>
                <p14:cNvContentPartPr/>
                <p14:nvPr/>
              </p14:nvContentPartPr>
              <p14:xfrm>
                <a:off x="6505848" y="5563728"/>
                <a:ext cx="136080" cy="1184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5113D57F-5AD5-4B4B-B146-F5B7BCB76A5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490728" y="5548608"/>
                  <a:ext cx="166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039520B5-9D36-0545-A22E-0512BC0A5F8D}"/>
                    </a:ext>
                  </a:extLst>
                </p14:cNvPr>
                <p14:cNvContentPartPr/>
                <p14:nvPr/>
              </p14:nvContentPartPr>
              <p14:xfrm>
                <a:off x="6665328" y="5526288"/>
                <a:ext cx="231120" cy="97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039520B5-9D36-0545-A22E-0512BC0A5F8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50208" y="5510808"/>
                  <a:ext cx="261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F87731B-5715-D44F-8CA8-18FEE35B858A}"/>
                    </a:ext>
                  </a:extLst>
                </p14:cNvPr>
                <p14:cNvContentPartPr/>
                <p14:nvPr/>
              </p14:nvContentPartPr>
              <p14:xfrm>
                <a:off x="6735528" y="5420808"/>
                <a:ext cx="80640" cy="2664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F87731B-5715-D44F-8CA8-18FEE35B858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20048" y="5405328"/>
                  <a:ext cx="1112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9631E4CB-3020-3140-95AB-20E0569FEBA9}"/>
                    </a:ext>
                  </a:extLst>
                </p14:cNvPr>
                <p14:cNvContentPartPr/>
                <p14:nvPr/>
              </p14:nvContentPartPr>
              <p14:xfrm>
                <a:off x="6919128" y="5587848"/>
                <a:ext cx="360" cy="712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9631E4CB-3020-3140-95AB-20E0569FEBA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904008" y="5572368"/>
                  <a:ext cx="30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C84550C7-01D3-4F4B-BFC1-414538D62053}"/>
                    </a:ext>
                  </a:extLst>
                </p14:cNvPr>
                <p14:cNvContentPartPr/>
                <p14:nvPr/>
              </p14:nvContentPartPr>
              <p14:xfrm>
                <a:off x="6941088" y="5434128"/>
                <a:ext cx="9720" cy="558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C84550C7-01D3-4F4B-BFC1-414538D6205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925968" y="5419008"/>
                  <a:ext cx="40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D03BAF95-28F3-474F-B571-1263ABBE4581}"/>
                    </a:ext>
                  </a:extLst>
                </p14:cNvPr>
                <p14:cNvContentPartPr/>
                <p14:nvPr/>
              </p14:nvContentPartPr>
              <p14:xfrm>
                <a:off x="6977448" y="5541768"/>
                <a:ext cx="180000" cy="234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D03BAF95-28F3-474F-B571-1263ABBE458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62328" y="5526648"/>
                  <a:ext cx="210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D7DFA958-37E1-974B-AB9B-B642C334859B}"/>
                    </a:ext>
                  </a:extLst>
                </p14:cNvPr>
                <p14:cNvContentPartPr/>
                <p14:nvPr/>
              </p14:nvContentPartPr>
              <p14:xfrm>
                <a:off x="7059888" y="5513688"/>
                <a:ext cx="48240" cy="1789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D7DFA958-37E1-974B-AB9B-B642C334859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44768" y="5498208"/>
                  <a:ext cx="78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509507DC-612D-D143-9A9A-0F70615462D4}"/>
                    </a:ext>
                  </a:extLst>
                </p14:cNvPr>
                <p14:cNvContentPartPr/>
                <p14:nvPr/>
              </p14:nvContentPartPr>
              <p14:xfrm>
                <a:off x="7150968" y="5660568"/>
                <a:ext cx="360" cy="514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509507DC-612D-D143-9A9A-0F70615462D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35488" y="5645448"/>
                  <a:ext cx="30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D48F34F3-1B1B-E94E-A709-1C30A02DB07B}"/>
                    </a:ext>
                  </a:extLst>
                </p14:cNvPr>
                <p14:cNvContentPartPr/>
                <p14:nvPr/>
              </p14:nvContentPartPr>
              <p14:xfrm>
                <a:off x="7154928" y="5480208"/>
                <a:ext cx="27360" cy="608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D48F34F3-1B1B-E94E-A709-1C30A02DB07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139808" y="5465088"/>
                  <a:ext cx="57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6FB92DC1-01FE-6646-B633-3D5AF20E2A43}"/>
                    </a:ext>
                  </a:extLst>
                </p14:cNvPr>
                <p14:cNvContentPartPr/>
                <p14:nvPr/>
              </p14:nvContentPartPr>
              <p14:xfrm>
                <a:off x="7245648" y="5533488"/>
                <a:ext cx="93240" cy="1652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6FB92DC1-01FE-6646-B633-3D5AF20E2A4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30528" y="5518008"/>
                  <a:ext cx="123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99BA82BB-1C4C-1643-A7F6-974BAA08B982}"/>
                    </a:ext>
                  </a:extLst>
                </p14:cNvPr>
                <p14:cNvContentPartPr/>
                <p14:nvPr/>
              </p14:nvContentPartPr>
              <p14:xfrm>
                <a:off x="7459848" y="5527008"/>
                <a:ext cx="144360" cy="1652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99BA82BB-1C4C-1643-A7F6-974BAA08B98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44368" y="5511888"/>
                  <a:ext cx="174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293185D0-62BC-C744-916F-0E2459D2500F}"/>
                    </a:ext>
                  </a:extLst>
                </p14:cNvPr>
                <p14:cNvContentPartPr/>
                <p14:nvPr/>
              </p14:nvContentPartPr>
              <p14:xfrm>
                <a:off x="6948288" y="5974848"/>
                <a:ext cx="261360" cy="201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293185D0-62BC-C744-916F-0E2459D2500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933168" y="5959728"/>
                  <a:ext cx="291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E41E34E9-F90E-4142-9027-D4B5F2302757}"/>
                    </a:ext>
                  </a:extLst>
                </p14:cNvPr>
                <p14:cNvContentPartPr/>
                <p14:nvPr/>
              </p14:nvContentPartPr>
              <p14:xfrm>
                <a:off x="7062048" y="5899608"/>
                <a:ext cx="71280" cy="2631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E41E34E9-F90E-4142-9027-D4B5F230275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46928" y="5884488"/>
                  <a:ext cx="1018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75EF4D54-6914-5A4F-AF3E-74A4817636A8}"/>
                    </a:ext>
                  </a:extLst>
                </p14:cNvPr>
                <p14:cNvContentPartPr/>
                <p14:nvPr/>
              </p14:nvContentPartPr>
              <p14:xfrm>
                <a:off x="7183008" y="5856768"/>
                <a:ext cx="340560" cy="2854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75EF4D54-6914-5A4F-AF3E-74A4817636A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167888" y="5841648"/>
                  <a:ext cx="3711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A444710E-2134-E74D-B13E-96CC5F18D3B2}"/>
                    </a:ext>
                  </a:extLst>
                </p14:cNvPr>
                <p14:cNvContentPartPr/>
                <p14:nvPr/>
              </p14:nvContentPartPr>
              <p14:xfrm>
                <a:off x="7564248" y="5987448"/>
                <a:ext cx="90000" cy="1339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A444710E-2134-E74D-B13E-96CC5F18D3B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548768" y="5971968"/>
                  <a:ext cx="120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B4EE197E-4B60-F544-B612-E7F9F1D7BCE6}"/>
                    </a:ext>
                  </a:extLst>
                </p14:cNvPr>
                <p14:cNvContentPartPr/>
                <p14:nvPr/>
              </p14:nvContentPartPr>
              <p14:xfrm>
                <a:off x="7703928" y="5938488"/>
                <a:ext cx="194400" cy="1652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B4EE197E-4B60-F544-B612-E7F9F1D7BCE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88808" y="5923008"/>
                  <a:ext cx="225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BD01EE37-1539-6E4E-B385-BF257A2DBB97}"/>
                    </a:ext>
                  </a:extLst>
                </p14:cNvPr>
                <p14:cNvContentPartPr/>
                <p14:nvPr/>
              </p14:nvContentPartPr>
              <p14:xfrm>
                <a:off x="7955568" y="5944608"/>
                <a:ext cx="147600" cy="1558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BD01EE37-1539-6E4E-B385-BF257A2DBB9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40088" y="5929488"/>
                  <a:ext cx="177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5064220E-7DE1-2743-9D4B-402009D78275}"/>
                    </a:ext>
                  </a:extLst>
                </p14:cNvPr>
                <p14:cNvContentPartPr/>
                <p14:nvPr/>
              </p14:nvContentPartPr>
              <p14:xfrm>
                <a:off x="8189208" y="5902848"/>
                <a:ext cx="162000" cy="1317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5064220E-7DE1-2743-9D4B-402009D7827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174088" y="5887728"/>
                  <a:ext cx="192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B9AFDED1-FE60-FD4C-8152-89B1923C6D02}"/>
                    </a:ext>
                  </a:extLst>
                </p14:cNvPr>
                <p14:cNvContentPartPr/>
                <p14:nvPr/>
              </p14:nvContentPartPr>
              <p14:xfrm>
                <a:off x="6020568" y="5556528"/>
                <a:ext cx="48240" cy="1620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B9AFDED1-FE60-FD4C-8152-89B1923C6D0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05448" y="5541048"/>
                  <a:ext cx="78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CCFBFF1A-CA83-A64D-AFE9-8278631A8CE0}"/>
                    </a:ext>
                  </a:extLst>
                </p14:cNvPr>
                <p14:cNvContentPartPr/>
                <p14:nvPr/>
              </p14:nvContentPartPr>
              <p14:xfrm>
                <a:off x="6100848" y="5442768"/>
                <a:ext cx="1440" cy="504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CCFBFF1A-CA83-A64D-AFE9-8278631A8CE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085728" y="5427288"/>
                  <a:ext cx="32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89E27E9D-C2AD-3F47-AC27-0406D46C93AF}"/>
                    </a:ext>
                  </a:extLst>
                </p14:cNvPr>
                <p14:cNvContentPartPr/>
                <p14:nvPr/>
              </p14:nvContentPartPr>
              <p14:xfrm>
                <a:off x="5835888" y="5540688"/>
                <a:ext cx="128520" cy="18504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89E27E9D-C2AD-3F47-AC27-0406D46C93A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820768" y="5525568"/>
                  <a:ext cx="159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7ED31A7B-4943-BB4C-88C3-E664707C9507}"/>
                    </a:ext>
                  </a:extLst>
                </p14:cNvPr>
                <p14:cNvContentPartPr/>
                <p14:nvPr/>
              </p14:nvContentPartPr>
              <p14:xfrm>
                <a:off x="5591808" y="5532408"/>
                <a:ext cx="183960" cy="4356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7ED31A7B-4943-BB4C-88C3-E664707C950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576328" y="5517288"/>
                  <a:ext cx="2145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65056503-4A03-FA43-B824-E0E404492C05}"/>
                    </a:ext>
                  </a:extLst>
                </p14:cNvPr>
                <p14:cNvContentPartPr/>
                <p14:nvPr/>
              </p14:nvContentPartPr>
              <p14:xfrm>
                <a:off x="5331888" y="5552208"/>
                <a:ext cx="200880" cy="1915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65056503-4A03-FA43-B824-E0E404492C0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16408" y="5537088"/>
                  <a:ext cx="231120" cy="22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3E45A272-05B6-BE4A-8101-4ED779B326D7}"/>
                  </a:ext>
                </a:extLst>
              </p14:cNvPr>
              <p14:cNvContentPartPr/>
              <p14:nvPr/>
            </p14:nvContentPartPr>
            <p14:xfrm>
              <a:off x="7265448" y="4936608"/>
              <a:ext cx="32760" cy="11520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3E45A272-05B6-BE4A-8101-4ED779B326D7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250328" y="4921128"/>
                <a:ext cx="633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5D871928-86CE-6147-A949-4427350437F0}"/>
                  </a:ext>
                </a:extLst>
              </p14:cNvPr>
              <p14:cNvContentPartPr/>
              <p14:nvPr/>
            </p14:nvContentPartPr>
            <p14:xfrm>
              <a:off x="7283448" y="5201568"/>
              <a:ext cx="29520" cy="7236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5D871928-86CE-6147-A949-4427350437F0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267968" y="5186448"/>
                <a:ext cx="60120" cy="1029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341D8CD-68CF-2E40-A3FF-3EDABF9F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1649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Approach 1: Fluctuation injection</a:t>
            </a:r>
            <a:endParaRPr lang="ja-JP" altLang="en-US" dirty="0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503948"/>
          </a:xfrm>
        </p:spPr>
        <p:txBody>
          <a:bodyPr>
            <a:no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FFFF00"/>
                </a:solidFill>
                <a:cs typeface="Tahoma"/>
              </a:rPr>
              <a:t>RC circuit:</a:t>
            </a:r>
            <a:endParaRPr lang="en-US" sz="2400" b="1" dirty="0">
              <a:solidFill>
                <a:srgbClr val="8B3905"/>
              </a:solidFill>
              <a:latin typeface="+mj-lt"/>
              <a:sym typeface="Gill Sans SemiBold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8B3905"/>
                </a:solidFill>
                <a:latin typeface="+mj-lt"/>
                <a:sym typeface="Gill Sans SemiBold"/>
              </a:rPr>
              <a:t>Dissipation </a:t>
            </a:r>
            <a:r>
              <a:rPr lang="en-US" sz="2400" b="1" dirty="0" err="1">
                <a:solidFill>
                  <a:srgbClr val="8B3905"/>
                </a:solidFill>
                <a:latin typeface="+mj-lt"/>
                <a:sym typeface="Gill Sans SemiBold"/>
              </a:rPr>
              <a:t>anPSD</a:t>
            </a:r>
            <a:r>
              <a:rPr lang="en-US" sz="2400" b="1" dirty="0">
                <a:solidFill>
                  <a:srgbClr val="8B3905"/>
                </a:solidFill>
                <a:latin typeface="+mj-lt"/>
                <a:sym typeface="Gill Sans SemiBold"/>
              </a:rPr>
              <a:t>) of the fluctuation force</a:t>
            </a:r>
          </a:p>
          <a:p>
            <a:pPr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400" b="1" dirty="0">
              <a:solidFill>
                <a:srgbClr val="FE6F0F"/>
              </a:solidFill>
              <a:latin typeface="+mj-lt"/>
              <a:sym typeface="Gill Sans SemiBold"/>
            </a:endParaRPr>
          </a:p>
        </p:txBody>
      </p:sp>
      <p:sp>
        <p:nvSpPr>
          <p:cNvPr id="4" name="Shape 94"/>
          <p:cNvSpPr txBox="1">
            <a:spLocks/>
          </p:cNvSpPr>
          <p:nvPr/>
        </p:nvSpPr>
        <p:spPr>
          <a:xfrm>
            <a:off x="-2380765" y="2433844"/>
            <a:ext cx="8643938" cy="785673"/>
          </a:xfrm>
          <a:prstGeom prst="rect">
            <a:avLst/>
          </a:prstGeom>
        </p:spPr>
        <p:txBody>
          <a:bodyPr vert="horz" lIns="91440" rIns="45720" rtlCol="0" anchor="ctr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6700" b="1" kern="1200">
                <a:solidFill>
                  <a:srgbClr val="FF2600"/>
                </a:solidFill>
                <a:effectLst/>
                <a:latin typeface="+mj-lt"/>
                <a:ea typeface="ＤＦＰ太丸ゴシック体"/>
                <a:cs typeface="+mj-cs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4700" b="0" dirty="0">
              <a:solidFill>
                <a:srgbClr val="000000"/>
              </a:solidFill>
            </a:endParaRPr>
          </a:p>
        </p:txBody>
      </p:sp>
      <p:sp>
        <p:nvSpPr>
          <p:cNvPr id="5" name="Shape 95"/>
          <p:cNvSpPr txBox="1">
            <a:spLocks/>
          </p:cNvSpPr>
          <p:nvPr/>
        </p:nvSpPr>
        <p:spPr>
          <a:xfrm>
            <a:off x="9582553" y="936300"/>
            <a:ext cx="8643938" cy="578200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Wingdings 2"/>
              <a:buNone/>
              <a:defRPr sz="1800">
                <a:solidFill>
                  <a:srgbClr val="000000"/>
                </a:solidFill>
              </a:defRPr>
            </a:pPr>
            <a:endParaRPr lang="en-US" sz="2500" b="1" dirty="0">
              <a:solidFill>
                <a:srgbClr val="FE6F0F"/>
              </a:solidFill>
              <a:latin typeface="+mj-lt"/>
              <a:ea typeface="+mj-ea"/>
              <a:cs typeface="+mj-cs"/>
              <a:sym typeface="Gill Sans SemiBold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7FF117-4569-FB48-92A6-A17A5D8100F5}"/>
              </a:ext>
            </a:extLst>
          </p:cNvPr>
          <p:cNvSpPr/>
          <p:nvPr/>
        </p:nvSpPr>
        <p:spPr>
          <a:xfrm>
            <a:off x="146284" y="1906218"/>
            <a:ext cx="8851432" cy="479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DD3A794-EFF9-E241-AB64-6AB3DED34A8D}"/>
                  </a:ext>
                </a:extLst>
              </p14:cNvPr>
              <p14:cNvContentPartPr/>
              <p14:nvPr/>
            </p14:nvContentPartPr>
            <p14:xfrm>
              <a:off x="4446644" y="1835867"/>
              <a:ext cx="7200" cy="140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DD3A794-EFF9-E241-AB64-6AB3DED34A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1164" y="1820747"/>
                <a:ext cx="3780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8D5F1992-9ECB-E840-93B4-28D2EABCDB89}"/>
              </a:ext>
            </a:extLst>
          </p:cNvPr>
          <p:cNvGrpSpPr/>
          <p:nvPr/>
        </p:nvGrpSpPr>
        <p:grpSpPr>
          <a:xfrm>
            <a:off x="443804" y="2999747"/>
            <a:ext cx="2083320" cy="2435760"/>
            <a:chOff x="443804" y="2999747"/>
            <a:chExt cx="2083320" cy="243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32E2C10-B690-8545-B0BC-CFFC6E9323B2}"/>
                    </a:ext>
                  </a:extLst>
                </p14:cNvPr>
                <p14:cNvContentPartPr/>
                <p14:nvPr/>
              </p14:nvContentPartPr>
              <p14:xfrm>
                <a:off x="708044" y="3029267"/>
                <a:ext cx="309960" cy="2145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32E2C10-B690-8545-B0BC-CFFC6E9323B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2924" y="3014147"/>
                  <a:ext cx="340560" cy="21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4E3CD23-A6E8-7447-BF7A-AB40D1F19171}"/>
                    </a:ext>
                  </a:extLst>
                </p14:cNvPr>
                <p14:cNvContentPartPr/>
                <p14:nvPr/>
              </p14:nvContentPartPr>
              <p14:xfrm>
                <a:off x="762404" y="5177027"/>
                <a:ext cx="329760" cy="177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4E3CD23-A6E8-7447-BF7A-AB40D1F1917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7284" y="5161547"/>
                  <a:ext cx="360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3378252-2401-9D48-ABA2-EE3AED020E6F}"/>
                    </a:ext>
                  </a:extLst>
                </p14:cNvPr>
                <p14:cNvContentPartPr/>
                <p14:nvPr/>
              </p14:nvContentPartPr>
              <p14:xfrm>
                <a:off x="783644" y="5170187"/>
                <a:ext cx="137160" cy="210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3378252-2401-9D48-ABA2-EE3AED020E6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8164" y="5154707"/>
                  <a:ext cx="167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32F53DA-1890-6444-B93C-11E3935990A7}"/>
                    </a:ext>
                  </a:extLst>
                </p14:cNvPr>
                <p14:cNvContentPartPr/>
                <p14:nvPr/>
              </p14:nvContentPartPr>
              <p14:xfrm>
                <a:off x="829724" y="2999747"/>
                <a:ext cx="901080" cy="1000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32F53DA-1890-6444-B93C-11E3935990A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14244" y="2984627"/>
                  <a:ext cx="931680" cy="10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5543757-155A-0B4D-BB1C-AA64839F2801}"/>
                    </a:ext>
                  </a:extLst>
                </p14:cNvPr>
                <p14:cNvContentPartPr/>
                <p14:nvPr/>
              </p14:nvContentPartPr>
              <p14:xfrm>
                <a:off x="1470884" y="4064627"/>
                <a:ext cx="498960" cy="32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5543757-155A-0B4D-BB1C-AA64839F28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55764" y="4049507"/>
                  <a:ext cx="529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87520BB-3171-774C-B6A5-1A4E369CCB8A}"/>
                    </a:ext>
                  </a:extLst>
                </p14:cNvPr>
                <p14:cNvContentPartPr/>
                <p14:nvPr/>
              </p14:nvContentPartPr>
              <p14:xfrm>
                <a:off x="1517684" y="4259027"/>
                <a:ext cx="493200" cy="90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87520BB-3171-774C-B6A5-1A4E369CCB8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02204" y="4243547"/>
                  <a:ext cx="523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FA81DFA-5671-8349-A2D3-6D9F32B06C1A}"/>
                    </a:ext>
                  </a:extLst>
                </p14:cNvPr>
                <p14:cNvContentPartPr/>
                <p14:nvPr/>
              </p14:nvContentPartPr>
              <p14:xfrm>
                <a:off x="1696244" y="4336427"/>
                <a:ext cx="20880" cy="927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FA81DFA-5671-8349-A2D3-6D9F32B06C1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80764" y="4321307"/>
                  <a:ext cx="51480" cy="9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44EB1EB-0200-5442-9366-832E709752F9}"/>
                    </a:ext>
                  </a:extLst>
                </p14:cNvPr>
                <p14:cNvContentPartPr/>
                <p14:nvPr/>
              </p14:nvContentPartPr>
              <p14:xfrm>
                <a:off x="1564124" y="5192147"/>
                <a:ext cx="306720" cy="243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44EB1EB-0200-5442-9366-832E709752F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49004" y="5176667"/>
                  <a:ext cx="3369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35D1D71-6362-F647-9407-8EDEFADE70CD}"/>
                    </a:ext>
                  </a:extLst>
                </p14:cNvPr>
                <p14:cNvContentPartPr/>
                <p14:nvPr/>
              </p14:nvContentPartPr>
              <p14:xfrm>
                <a:off x="446684" y="4054907"/>
                <a:ext cx="10080" cy="361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35D1D71-6362-F647-9407-8EDEFADE70C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1204" y="4039787"/>
                  <a:ext cx="403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E0E339F-8EB5-5D4B-BA8A-D2A017629956}"/>
                    </a:ext>
                  </a:extLst>
                </p14:cNvPr>
                <p14:cNvContentPartPr/>
                <p14:nvPr/>
              </p14:nvContentPartPr>
              <p14:xfrm>
                <a:off x="443804" y="4016747"/>
                <a:ext cx="248760" cy="402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E0E339F-8EB5-5D4B-BA8A-D2A01762995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8684" y="4001267"/>
                  <a:ext cx="2793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750202F-D41A-104B-8FA5-F7D8403DC2FB}"/>
                    </a:ext>
                  </a:extLst>
                </p14:cNvPr>
                <p14:cNvContentPartPr/>
                <p14:nvPr/>
              </p14:nvContentPartPr>
              <p14:xfrm>
                <a:off x="2150564" y="4107467"/>
                <a:ext cx="376560" cy="400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750202F-D41A-104B-8FA5-F7D8403DC2F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35444" y="4091987"/>
                  <a:ext cx="407160" cy="43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F2DCC77-7086-ED4C-8676-6D81AA0B2D3B}"/>
              </a:ext>
            </a:extLst>
          </p:cNvPr>
          <p:cNvGrpSpPr/>
          <p:nvPr/>
        </p:nvGrpSpPr>
        <p:grpSpPr>
          <a:xfrm>
            <a:off x="1682564" y="2550107"/>
            <a:ext cx="468720" cy="608760"/>
            <a:chOff x="1682564" y="2550107"/>
            <a:chExt cx="46872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06ED5FC-7E31-9D46-ADEA-AED2106773EC}"/>
                    </a:ext>
                  </a:extLst>
                </p14:cNvPr>
                <p14:cNvContentPartPr/>
                <p14:nvPr/>
              </p14:nvContentPartPr>
              <p14:xfrm>
                <a:off x="1682564" y="3066347"/>
                <a:ext cx="287280" cy="25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06ED5FC-7E31-9D46-ADEA-AED2106773E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67084" y="3051227"/>
                  <a:ext cx="317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F6088D0-19D8-B64B-82C0-E5C70B43F85C}"/>
                    </a:ext>
                  </a:extLst>
                </p14:cNvPr>
                <p14:cNvContentPartPr/>
                <p14:nvPr/>
              </p14:nvContentPartPr>
              <p14:xfrm>
                <a:off x="1965164" y="3025307"/>
                <a:ext cx="143280" cy="133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F6088D0-19D8-B64B-82C0-E5C70B43F85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50044" y="3009827"/>
                  <a:ext cx="173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455F548-74A1-0845-9803-800A77048F7F}"/>
                    </a:ext>
                  </a:extLst>
                </p14:cNvPr>
                <p14:cNvContentPartPr/>
                <p14:nvPr/>
              </p14:nvContentPartPr>
              <p14:xfrm>
                <a:off x="1836284" y="2550107"/>
                <a:ext cx="315000" cy="365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455F548-74A1-0845-9803-800A77048F7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20804" y="2534987"/>
                  <a:ext cx="345240" cy="39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AAFC418-36A4-E44E-9047-9E1E79BD041F}"/>
              </a:ext>
            </a:extLst>
          </p:cNvPr>
          <p:cNvGrpSpPr/>
          <p:nvPr/>
        </p:nvGrpSpPr>
        <p:grpSpPr>
          <a:xfrm>
            <a:off x="2996564" y="1996787"/>
            <a:ext cx="2209680" cy="1104120"/>
            <a:chOff x="2996564" y="1996787"/>
            <a:chExt cx="2209680" cy="11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E9DDA19-27EB-0B45-9BC5-6E7DF639E4C9}"/>
                    </a:ext>
                  </a:extLst>
                </p14:cNvPr>
                <p14:cNvContentPartPr/>
                <p14:nvPr/>
              </p14:nvContentPartPr>
              <p14:xfrm>
                <a:off x="2996564" y="2162747"/>
                <a:ext cx="145800" cy="356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E9DDA19-27EB-0B45-9BC5-6E7DF639E4C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81444" y="2147627"/>
                  <a:ext cx="1764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830A393-81A3-3D4B-900C-85E8EC23E6F3}"/>
                    </a:ext>
                  </a:extLst>
                </p14:cNvPr>
                <p14:cNvContentPartPr/>
                <p14:nvPr/>
              </p14:nvContentPartPr>
              <p14:xfrm>
                <a:off x="3176564" y="2202707"/>
                <a:ext cx="117000" cy="336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830A393-81A3-3D4B-900C-85E8EC23E6F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61084" y="2187587"/>
                  <a:ext cx="1476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80319DD-73AA-E540-8369-F58BADD2E86C}"/>
                    </a:ext>
                  </a:extLst>
                </p14:cNvPr>
                <p14:cNvContentPartPr/>
                <p14:nvPr/>
              </p14:nvContentPartPr>
              <p14:xfrm>
                <a:off x="3450164" y="2308547"/>
                <a:ext cx="146520" cy="7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80319DD-73AA-E540-8369-F58BADD2E86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35044" y="2293067"/>
                  <a:ext cx="177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56BC3E3-2622-944B-AD5D-672877678282}"/>
                    </a:ext>
                  </a:extLst>
                </p14:cNvPr>
                <p14:cNvContentPartPr/>
                <p14:nvPr/>
              </p14:nvContentPartPr>
              <p14:xfrm>
                <a:off x="3444044" y="2420867"/>
                <a:ext cx="187200" cy="3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56BC3E3-2622-944B-AD5D-67287767828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28924" y="2405747"/>
                  <a:ext cx="217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32D0AE6-95CD-254F-BA31-A5168A542DBA}"/>
                    </a:ext>
                  </a:extLst>
                </p14:cNvPr>
                <p14:cNvContentPartPr/>
                <p14:nvPr/>
              </p14:nvContentPartPr>
              <p14:xfrm>
                <a:off x="3826004" y="2544707"/>
                <a:ext cx="14040" cy="310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32D0AE6-95CD-254F-BA31-A5168A542D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10524" y="2529227"/>
                  <a:ext cx="446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89F7ED5-C34D-604C-991C-154C63E419F2}"/>
                    </a:ext>
                  </a:extLst>
                </p14:cNvPr>
                <p14:cNvContentPartPr/>
                <p14:nvPr/>
              </p14:nvContentPartPr>
              <p14:xfrm>
                <a:off x="3814844" y="2519867"/>
                <a:ext cx="231120" cy="343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89F7ED5-C34D-604C-991C-154C63E419F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99724" y="2504747"/>
                  <a:ext cx="2617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FB2AC2B-E765-A04A-9549-48BA14E9B0C9}"/>
                    </a:ext>
                  </a:extLst>
                </p14:cNvPr>
                <p14:cNvContentPartPr/>
                <p14:nvPr/>
              </p14:nvContentPartPr>
              <p14:xfrm>
                <a:off x="4071884" y="2684747"/>
                <a:ext cx="198000" cy="26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FB2AC2B-E765-A04A-9549-48BA14E9B0C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56404" y="2669267"/>
                  <a:ext cx="228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E63636A-31C5-A046-A5A7-C664300CE0AA}"/>
                    </a:ext>
                  </a:extLst>
                </p14:cNvPr>
                <p14:cNvContentPartPr/>
                <p14:nvPr/>
              </p14:nvContentPartPr>
              <p14:xfrm>
                <a:off x="4192484" y="2635427"/>
                <a:ext cx="23760" cy="174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E63636A-31C5-A046-A5A7-C664300CE0A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77364" y="2619947"/>
                  <a:ext cx="54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51CB088-A683-0141-987D-D17873C08E0B}"/>
                    </a:ext>
                  </a:extLst>
                </p14:cNvPr>
                <p14:cNvContentPartPr/>
                <p14:nvPr/>
              </p14:nvContentPartPr>
              <p14:xfrm>
                <a:off x="4684244" y="2453987"/>
                <a:ext cx="3240" cy="235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51CB088-A683-0141-987D-D17873C08E0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68764" y="2438867"/>
                  <a:ext cx="334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9CF9F3A-FA37-3B42-9A0D-44AD3CCB1778}"/>
                    </a:ext>
                  </a:extLst>
                </p14:cNvPr>
                <p14:cNvContentPartPr/>
                <p14:nvPr/>
              </p14:nvContentPartPr>
              <p14:xfrm>
                <a:off x="4420364" y="2669627"/>
                <a:ext cx="685440" cy="41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9CF9F3A-FA37-3B42-9A0D-44AD3CCB177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05244" y="2654147"/>
                  <a:ext cx="716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EFEA5F2-1AC8-5643-8B1C-46CE0DBCA2A9}"/>
                    </a:ext>
                  </a:extLst>
                </p14:cNvPr>
                <p14:cNvContentPartPr/>
                <p14:nvPr/>
              </p14:nvContentPartPr>
              <p14:xfrm>
                <a:off x="4494524" y="2855027"/>
                <a:ext cx="7200" cy="229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EFEA5F2-1AC8-5643-8B1C-46CE0DBCA2A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79404" y="2839547"/>
                  <a:ext cx="37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84FCCFD-4FFB-9140-BC14-C9C9570DB11C}"/>
                    </a:ext>
                  </a:extLst>
                </p14:cNvPr>
                <p14:cNvContentPartPr/>
                <p14:nvPr/>
              </p14:nvContentPartPr>
              <p14:xfrm>
                <a:off x="4494524" y="2750627"/>
                <a:ext cx="19440" cy="22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84FCCFD-4FFB-9140-BC14-C9C9570DB11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79404" y="2735507"/>
                  <a:ext cx="50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0EE5B97-1DD9-D14D-892C-7832EF9381AA}"/>
                    </a:ext>
                  </a:extLst>
                </p14:cNvPr>
                <p14:cNvContentPartPr/>
                <p14:nvPr/>
              </p14:nvContentPartPr>
              <p14:xfrm>
                <a:off x="4622324" y="2806787"/>
                <a:ext cx="192600" cy="225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0EE5B97-1DD9-D14D-892C-7832EF9381A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07204" y="2791667"/>
                  <a:ext cx="2232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FD64B1C-C98A-904B-9FD1-CFBEC39316A4}"/>
                    </a:ext>
                  </a:extLst>
                </p14:cNvPr>
                <p14:cNvContentPartPr/>
                <p14:nvPr/>
              </p14:nvContentPartPr>
              <p14:xfrm>
                <a:off x="4870724" y="2768267"/>
                <a:ext cx="310680" cy="332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FD64B1C-C98A-904B-9FD1-CFBEC39316A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55604" y="2753147"/>
                  <a:ext cx="3412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C290730-C7DF-754B-9AAE-2A65AB0DB9BE}"/>
                    </a:ext>
                  </a:extLst>
                </p14:cNvPr>
                <p14:cNvContentPartPr/>
                <p14:nvPr/>
              </p14:nvContentPartPr>
              <p14:xfrm>
                <a:off x="3783164" y="2418347"/>
                <a:ext cx="1423080" cy="23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C290730-C7DF-754B-9AAE-2A65AB0DB9B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68044" y="2402867"/>
                  <a:ext cx="1453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36EBE0E-15B2-F64A-88A6-91FF20150A67}"/>
                    </a:ext>
                  </a:extLst>
                </p14:cNvPr>
                <p14:cNvContentPartPr/>
                <p14:nvPr/>
              </p14:nvContentPartPr>
              <p14:xfrm>
                <a:off x="4143164" y="1996787"/>
                <a:ext cx="38880" cy="318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36EBE0E-15B2-F64A-88A6-91FF20150A6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27684" y="1981307"/>
                  <a:ext cx="694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48D1FC3-88B6-144E-B298-B1ABAD7ED264}"/>
                    </a:ext>
                  </a:extLst>
                </p14:cNvPr>
                <p14:cNvContentPartPr/>
                <p14:nvPr/>
              </p14:nvContentPartPr>
              <p14:xfrm>
                <a:off x="4258364" y="2018747"/>
                <a:ext cx="176040" cy="324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48D1FC3-88B6-144E-B298-B1ABAD7ED26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43244" y="2003267"/>
                  <a:ext cx="2066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2B93A74-39F5-9244-B738-551E975332D7}"/>
                    </a:ext>
                  </a:extLst>
                </p14:cNvPr>
                <p14:cNvContentPartPr/>
                <p14:nvPr/>
              </p14:nvContentPartPr>
              <p14:xfrm>
                <a:off x="4515404" y="2212427"/>
                <a:ext cx="360" cy="145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2B93A74-39F5-9244-B738-551E975332D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499924" y="2196947"/>
                  <a:ext cx="30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BCD3E40-FB8D-EF4B-B226-DA105A2A5D56}"/>
                    </a:ext>
                  </a:extLst>
                </p14:cNvPr>
                <p14:cNvContentPartPr/>
                <p14:nvPr/>
              </p14:nvContentPartPr>
              <p14:xfrm>
                <a:off x="4497404" y="2095427"/>
                <a:ext cx="55440" cy="5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BCD3E40-FB8D-EF4B-B226-DA105A2A5D5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82284" y="2080307"/>
                  <a:ext cx="85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9E368F9-FE32-FF4C-8239-97BA03D82CC9}"/>
                    </a:ext>
                  </a:extLst>
                </p14:cNvPr>
                <p14:cNvContentPartPr/>
                <p14:nvPr/>
              </p14:nvContentPartPr>
              <p14:xfrm>
                <a:off x="4634564" y="2146547"/>
                <a:ext cx="162360" cy="192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9E368F9-FE32-FF4C-8239-97BA03D82CC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19444" y="2131067"/>
                  <a:ext cx="192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A23F29D-EA4C-4C49-A62E-9895A19390B5}"/>
                    </a:ext>
                  </a:extLst>
                </p14:cNvPr>
                <p14:cNvContentPartPr/>
                <p14:nvPr/>
              </p14:nvContentPartPr>
              <p14:xfrm>
                <a:off x="4866764" y="2116307"/>
                <a:ext cx="269640" cy="258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A23F29D-EA4C-4C49-A62E-9895A19390B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51644" y="2100827"/>
                  <a:ext cx="299880" cy="28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40ED4983-B11F-4B41-A4CF-51A452D3F57A}"/>
              </a:ext>
            </a:extLst>
          </p:cNvPr>
          <p:cNvGrpSpPr/>
          <p:nvPr/>
        </p:nvGrpSpPr>
        <p:grpSpPr>
          <a:xfrm>
            <a:off x="5480564" y="2236907"/>
            <a:ext cx="1703160" cy="599400"/>
            <a:chOff x="5480564" y="2236907"/>
            <a:chExt cx="170316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33073E4-7386-B142-8762-C502AC306950}"/>
                    </a:ext>
                  </a:extLst>
                </p14:cNvPr>
                <p14:cNvContentPartPr/>
                <p14:nvPr/>
              </p14:nvContentPartPr>
              <p14:xfrm>
                <a:off x="5480564" y="2285147"/>
                <a:ext cx="123840" cy="551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33073E4-7386-B142-8762-C502AC30695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465444" y="2269667"/>
                  <a:ext cx="15444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8F22BD9-CAC4-CB4D-9707-59261A8D4960}"/>
                    </a:ext>
                  </a:extLst>
                </p14:cNvPr>
                <p14:cNvContentPartPr/>
                <p14:nvPr/>
              </p14:nvContentPartPr>
              <p14:xfrm>
                <a:off x="5682524" y="2415467"/>
                <a:ext cx="283320" cy="192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8F22BD9-CAC4-CB4D-9707-59261A8D496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667044" y="2400347"/>
                  <a:ext cx="313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B914388-9DE0-274F-BC08-58D5744A6AF2}"/>
                    </a:ext>
                  </a:extLst>
                </p14:cNvPr>
                <p14:cNvContentPartPr/>
                <p14:nvPr/>
              </p14:nvContentPartPr>
              <p14:xfrm>
                <a:off x="5830844" y="2466227"/>
                <a:ext cx="70560" cy="238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B914388-9DE0-274F-BC08-58D5744A6AF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15364" y="2451107"/>
                  <a:ext cx="1008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97F50EB-B00F-CE4F-88B7-4762CC82EA5F}"/>
                    </a:ext>
                  </a:extLst>
                </p14:cNvPr>
                <p14:cNvContentPartPr/>
                <p14:nvPr/>
              </p14:nvContentPartPr>
              <p14:xfrm>
                <a:off x="5972324" y="2398907"/>
                <a:ext cx="262440" cy="354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97F50EB-B00F-CE4F-88B7-4762CC82EA5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56844" y="2383787"/>
                  <a:ext cx="2930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E602FFD-9E3D-5F43-BD86-B3AE6148595A}"/>
                    </a:ext>
                  </a:extLst>
                </p14:cNvPr>
                <p14:cNvContentPartPr/>
                <p14:nvPr/>
              </p14:nvContentPartPr>
              <p14:xfrm>
                <a:off x="6252404" y="2551547"/>
                <a:ext cx="18360" cy="224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E602FFD-9E3D-5F43-BD86-B3AE6148595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36924" y="2536067"/>
                  <a:ext cx="486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8284B25-6107-A841-A619-4E45534B63E8}"/>
                    </a:ext>
                  </a:extLst>
                </p14:cNvPr>
                <p14:cNvContentPartPr/>
                <p14:nvPr/>
              </p14:nvContentPartPr>
              <p14:xfrm>
                <a:off x="6173924" y="2529587"/>
                <a:ext cx="172080" cy="247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8284B25-6107-A841-A619-4E45534B63E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58804" y="2514107"/>
                  <a:ext cx="2023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8809101-A1C3-F349-BAF9-88DD05AD7251}"/>
                    </a:ext>
                  </a:extLst>
                </p14:cNvPr>
                <p14:cNvContentPartPr/>
                <p14:nvPr/>
              </p14:nvContentPartPr>
              <p14:xfrm>
                <a:off x="6319724" y="2453987"/>
                <a:ext cx="351720" cy="44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8809101-A1C3-F349-BAF9-88DD05AD725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304244" y="2438867"/>
                  <a:ext cx="382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5280F2C-C785-C843-B454-BD67A3BBEDC2}"/>
                    </a:ext>
                  </a:extLst>
                </p14:cNvPr>
                <p14:cNvContentPartPr/>
                <p14:nvPr/>
              </p14:nvContentPartPr>
              <p14:xfrm>
                <a:off x="6543284" y="2486747"/>
                <a:ext cx="41400" cy="257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5280F2C-C785-C843-B454-BD67A3BBEDC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28164" y="2471627"/>
                  <a:ext cx="720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0705FF0-FB52-B44E-9947-D4CBBBDA55AD}"/>
                    </a:ext>
                  </a:extLst>
                </p14:cNvPr>
                <p14:cNvContentPartPr/>
                <p14:nvPr/>
              </p14:nvContentPartPr>
              <p14:xfrm>
                <a:off x="6684764" y="2418347"/>
                <a:ext cx="12600" cy="338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0705FF0-FB52-B44E-9947-D4CBBBDA55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69644" y="2402867"/>
                  <a:ext cx="432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E4D746C-D0C5-BD47-A96D-F2CD3FDA3BCD}"/>
                    </a:ext>
                  </a:extLst>
                </p14:cNvPr>
                <p14:cNvContentPartPr/>
                <p14:nvPr/>
              </p14:nvContentPartPr>
              <p14:xfrm>
                <a:off x="6661364" y="2397827"/>
                <a:ext cx="373680" cy="357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E4D746C-D0C5-BD47-A96D-F2CD3FDA3BC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46244" y="2382347"/>
                  <a:ext cx="4042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2CCD0C7-B95C-7547-9237-C595E4C8A152}"/>
                    </a:ext>
                  </a:extLst>
                </p14:cNvPr>
                <p14:cNvContentPartPr/>
                <p14:nvPr/>
              </p14:nvContentPartPr>
              <p14:xfrm>
                <a:off x="5603324" y="2236907"/>
                <a:ext cx="1580400" cy="49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2CCD0C7-B95C-7547-9237-C595E4C8A15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88204" y="2221787"/>
                  <a:ext cx="161064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1E4AAFD1-A9A7-5049-81B2-3B9CCA4D2E39}"/>
                  </a:ext>
                </a:extLst>
              </p14:cNvPr>
              <p14:cNvContentPartPr/>
              <p14:nvPr/>
            </p14:nvContentPartPr>
            <p14:xfrm>
              <a:off x="4000244" y="4090907"/>
              <a:ext cx="34560" cy="2721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1E4AAFD1-A9A7-5049-81B2-3B9CCA4D2E3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985124" y="4075427"/>
                <a:ext cx="6516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437C358D-55FD-7B4B-99EB-A4904CF3D10E}"/>
                  </a:ext>
                </a:extLst>
              </p14:cNvPr>
              <p14:cNvContentPartPr/>
              <p14:nvPr/>
            </p14:nvContentPartPr>
            <p14:xfrm>
              <a:off x="4126604" y="4173347"/>
              <a:ext cx="233640" cy="392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437C358D-55FD-7B4B-99EB-A4904CF3D10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11484" y="4157867"/>
                <a:ext cx="2642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F50204E0-F58E-B64D-8965-C92B19BB82C3}"/>
                  </a:ext>
                </a:extLst>
              </p14:cNvPr>
              <p14:cNvContentPartPr/>
              <p14:nvPr/>
            </p14:nvContentPartPr>
            <p14:xfrm>
              <a:off x="4262684" y="4116827"/>
              <a:ext cx="23760" cy="23508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F50204E0-F58E-B64D-8965-C92B19BB82C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247204" y="4101707"/>
                <a:ext cx="5436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1CF56B97-C49F-F042-B137-0D4C27077A86}"/>
                  </a:ext>
                </a:extLst>
              </p14:cNvPr>
              <p14:cNvContentPartPr/>
              <p14:nvPr/>
            </p14:nvContentPartPr>
            <p14:xfrm>
              <a:off x="4436924" y="4196387"/>
              <a:ext cx="25200" cy="11988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1CF56B97-C49F-F042-B137-0D4C27077A8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421804" y="4181267"/>
                <a:ext cx="554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E6CB9043-7DC3-8047-AF16-C35FC5639473}"/>
                  </a:ext>
                </a:extLst>
              </p14:cNvPr>
              <p14:cNvContentPartPr/>
              <p14:nvPr/>
            </p14:nvContentPartPr>
            <p14:xfrm>
              <a:off x="4458884" y="4073987"/>
              <a:ext cx="52560" cy="1692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E6CB9043-7DC3-8047-AF16-C35FC563947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443764" y="4058867"/>
                <a:ext cx="831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2D40C11E-0C2E-B442-95CD-F8FDE7797CBA}"/>
                  </a:ext>
                </a:extLst>
              </p14:cNvPr>
              <p14:cNvContentPartPr/>
              <p14:nvPr/>
            </p14:nvContentPartPr>
            <p14:xfrm>
              <a:off x="4626644" y="4125107"/>
              <a:ext cx="160920" cy="19944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2D40C11E-0C2E-B442-95CD-F8FDE7797CB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11164" y="4109987"/>
                <a:ext cx="1915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B5A49168-BA70-5F45-842E-896D8A9BE727}"/>
                  </a:ext>
                </a:extLst>
              </p14:cNvPr>
              <p14:cNvContentPartPr/>
              <p14:nvPr/>
            </p14:nvContentPartPr>
            <p14:xfrm>
              <a:off x="4885844" y="4067507"/>
              <a:ext cx="313560" cy="28188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B5A49168-BA70-5F45-842E-896D8A9BE72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870724" y="4052027"/>
                <a:ext cx="3438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906CDD64-D9CF-A142-94E7-EB8DD52D2D2C}"/>
                  </a:ext>
                </a:extLst>
              </p14:cNvPr>
              <p14:cNvContentPartPr/>
              <p14:nvPr/>
            </p14:nvContentPartPr>
            <p14:xfrm>
              <a:off x="5195084" y="4042667"/>
              <a:ext cx="30600" cy="28728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906CDD64-D9CF-A142-94E7-EB8DD52D2D2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179604" y="4027547"/>
                <a:ext cx="6120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74C15BD1-58DD-364A-8714-43BAECA3FD76}"/>
                  </a:ext>
                </a:extLst>
              </p14:cNvPr>
              <p14:cNvContentPartPr/>
              <p14:nvPr/>
            </p14:nvContentPartPr>
            <p14:xfrm>
              <a:off x="5167364" y="4012427"/>
              <a:ext cx="279000" cy="30384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74C15BD1-58DD-364A-8714-43BAECA3FD7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152244" y="3997307"/>
                <a:ext cx="309600" cy="33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oup 305">
            <a:extLst>
              <a:ext uri="{FF2B5EF4-FFF2-40B4-BE49-F238E27FC236}">
                <a16:creationId xmlns:a16="http://schemas.microsoft.com/office/drawing/2014/main" id="{CC7C9FEC-BE81-9246-8C87-EF06CB963DB7}"/>
              </a:ext>
            </a:extLst>
          </p:cNvPr>
          <p:cNvGrpSpPr/>
          <p:nvPr/>
        </p:nvGrpSpPr>
        <p:grpSpPr>
          <a:xfrm>
            <a:off x="3897284" y="3317627"/>
            <a:ext cx="1617840" cy="578520"/>
            <a:chOff x="3897284" y="3317627"/>
            <a:chExt cx="1617840" cy="57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0DDE1F8-7EAE-3D41-87D2-85DFD414DCAE}"/>
                    </a:ext>
                  </a:extLst>
                </p14:cNvPr>
                <p14:cNvContentPartPr/>
                <p14:nvPr/>
              </p14:nvContentPartPr>
              <p14:xfrm>
                <a:off x="4457444" y="3415187"/>
                <a:ext cx="14040" cy="310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0DDE1F8-7EAE-3D41-87D2-85DFD414DCA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42324" y="3400067"/>
                  <a:ext cx="446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0F24CA9-B5E2-C148-8268-4BF393EF31D7}"/>
                    </a:ext>
                  </a:extLst>
                </p14:cNvPr>
                <p14:cNvContentPartPr/>
                <p14:nvPr/>
              </p14:nvContentPartPr>
              <p14:xfrm>
                <a:off x="3897284" y="3841067"/>
                <a:ext cx="1337760" cy="55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0F24CA9-B5E2-C148-8268-4BF393EF31D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82164" y="3825587"/>
                  <a:ext cx="1368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F2B2BC9-7011-824F-B036-2F897806FDC6}"/>
                    </a:ext>
                  </a:extLst>
                </p14:cNvPr>
                <p14:cNvContentPartPr/>
                <p14:nvPr/>
              </p14:nvContentPartPr>
              <p14:xfrm>
                <a:off x="4502804" y="3508427"/>
                <a:ext cx="159480" cy="210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F2B2BC9-7011-824F-B036-2F897806FDC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487684" y="3493307"/>
                  <a:ext cx="1900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2A55050-A8ED-1042-BAB5-966747CCCC5C}"/>
                    </a:ext>
                  </a:extLst>
                </p14:cNvPr>
                <p14:cNvContentPartPr/>
                <p14:nvPr/>
              </p14:nvContentPartPr>
              <p14:xfrm>
                <a:off x="4675964" y="3596627"/>
                <a:ext cx="16920" cy="1130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2A55050-A8ED-1042-BAB5-966747CCCC5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60484" y="3581147"/>
                  <a:ext cx="47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BD10FB2-B477-3946-A905-80DB0CA05303}"/>
                    </a:ext>
                  </a:extLst>
                </p14:cNvPr>
                <p14:cNvContentPartPr/>
                <p14:nvPr/>
              </p14:nvContentPartPr>
              <p14:xfrm>
                <a:off x="4675244" y="3587987"/>
                <a:ext cx="141120" cy="1587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BD10FB2-B477-3946-A905-80DB0CA0530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59764" y="3572507"/>
                  <a:ext cx="171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078D7A1-DFAD-344A-A87B-DBEC80805117}"/>
                    </a:ext>
                  </a:extLst>
                </p14:cNvPr>
                <p14:cNvContentPartPr/>
                <p14:nvPr/>
              </p14:nvContentPartPr>
              <p14:xfrm>
                <a:off x="4818524" y="3497627"/>
                <a:ext cx="306720" cy="360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078D7A1-DFAD-344A-A87B-DBEC8080511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03404" y="3482507"/>
                  <a:ext cx="336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56598024-3080-7149-A8AE-FE17B739D193}"/>
                    </a:ext>
                  </a:extLst>
                </p14:cNvPr>
                <p14:cNvContentPartPr/>
                <p14:nvPr/>
              </p14:nvContentPartPr>
              <p14:xfrm>
                <a:off x="4958924" y="3467387"/>
                <a:ext cx="33480" cy="2818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56598024-3080-7149-A8AE-FE17B739D19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43444" y="3452267"/>
                  <a:ext cx="637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10C9390-4C57-AD4D-8D1A-7CB09B0D175F}"/>
                    </a:ext>
                  </a:extLst>
                </p14:cNvPr>
                <p14:cNvContentPartPr/>
                <p14:nvPr/>
              </p14:nvContentPartPr>
              <p14:xfrm>
                <a:off x="5153684" y="3416627"/>
                <a:ext cx="297000" cy="4028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10C9390-4C57-AD4D-8D1A-7CB09B0D175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38564" y="3401147"/>
                  <a:ext cx="3276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A6F5D1C-CAFB-3B4D-BBB8-DED7F60E31E6}"/>
                    </a:ext>
                  </a:extLst>
                </p14:cNvPr>
                <p14:cNvContentPartPr/>
                <p14:nvPr/>
              </p14:nvContentPartPr>
              <p14:xfrm>
                <a:off x="4158284" y="3479627"/>
                <a:ext cx="340920" cy="2077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A6F5D1C-CAFB-3B4D-BBB8-DED7F60E31E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143164" y="3464507"/>
                  <a:ext cx="3715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0E8C238-F2BC-5B42-BBF2-21C3128DA132}"/>
                    </a:ext>
                  </a:extLst>
                </p14:cNvPr>
                <p14:cNvContentPartPr/>
                <p14:nvPr/>
              </p14:nvContentPartPr>
              <p14:xfrm>
                <a:off x="4290044" y="3501587"/>
                <a:ext cx="27720" cy="2901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0E8C238-F2BC-5B42-BBF2-21C3128DA13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74924" y="3486467"/>
                  <a:ext cx="583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A3325B6-8278-6847-9B34-8850E19EA3C4}"/>
                    </a:ext>
                  </a:extLst>
                </p14:cNvPr>
                <p14:cNvContentPartPr/>
                <p14:nvPr/>
              </p14:nvContentPartPr>
              <p14:xfrm>
                <a:off x="3949484" y="3317627"/>
                <a:ext cx="1565640" cy="5068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A3325B6-8278-6847-9B34-8850E19EA3C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34364" y="3302507"/>
                  <a:ext cx="1596240" cy="53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4DA20E96-BBD8-1C4D-99F8-0175400A5116}"/>
              </a:ext>
            </a:extLst>
          </p:cNvPr>
          <p:cNvGrpSpPr/>
          <p:nvPr/>
        </p:nvGrpSpPr>
        <p:grpSpPr>
          <a:xfrm>
            <a:off x="6492524" y="3505907"/>
            <a:ext cx="1401120" cy="734760"/>
            <a:chOff x="6492524" y="3505907"/>
            <a:chExt cx="1401120" cy="73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1865639-AF32-BB41-8C5D-DF66512434A2}"/>
                    </a:ext>
                  </a:extLst>
                </p14:cNvPr>
                <p14:cNvContentPartPr/>
                <p14:nvPr/>
              </p14:nvContentPartPr>
              <p14:xfrm>
                <a:off x="6492524" y="3640547"/>
                <a:ext cx="366840" cy="3229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1865639-AF32-BB41-8C5D-DF66512434A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77404" y="3625067"/>
                  <a:ext cx="3974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0D05051-BD11-1C42-BD0F-A4B56144252E}"/>
                    </a:ext>
                  </a:extLst>
                </p14:cNvPr>
                <p14:cNvContentPartPr/>
                <p14:nvPr/>
              </p14:nvContentPartPr>
              <p14:xfrm>
                <a:off x="6857924" y="3630827"/>
                <a:ext cx="14400" cy="3052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0D05051-BD11-1C42-BD0F-A4B56144252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42444" y="3615347"/>
                  <a:ext cx="446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0B5C3A9-B41C-E243-9FC3-10C565F45524}"/>
                    </a:ext>
                  </a:extLst>
                </p14:cNvPr>
                <p14:cNvContentPartPr/>
                <p14:nvPr/>
              </p14:nvContentPartPr>
              <p14:xfrm>
                <a:off x="6842804" y="3568907"/>
                <a:ext cx="213120" cy="4165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0B5C3A9-B41C-E243-9FC3-10C565F4552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27684" y="3553787"/>
                  <a:ext cx="24372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9EB8D37-62B6-0749-BEA4-EE5B1358E0E0}"/>
                    </a:ext>
                  </a:extLst>
                </p14:cNvPr>
                <p14:cNvContentPartPr/>
                <p14:nvPr/>
              </p14:nvContentPartPr>
              <p14:xfrm>
                <a:off x="7017044" y="3757187"/>
                <a:ext cx="136440" cy="32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9EB8D37-62B6-0749-BEA4-EE5B1358E0E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01924" y="3741707"/>
                  <a:ext cx="166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A4268C1-27E9-CB48-9698-5EC3CDA9E350}"/>
                    </a:ext>
                  </a:extLst>
                </p14:cNvPr>
                <p14:cNvContentPartPr/>
                <p14:nvPr/>
              </p14:nvContentPartPr>
              <p14:xfrm>
                <a:off x="7043324" y="3839627"/>
                <a:ext cx="169200" cy="115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A4268C1-27E9-CB48-9698-5EC3CDA9E35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027844" y="3824147"/>
                  <a:ext cx="199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B39343DA-3D25-104C-A33B-94A7E4B6BAAC}"/>
                    </a:ext>
                  </a:extLst>
                </p14:cNvPr>
                <p14:cNvContentPartPr/>
                <p14:nvPr/>
              </p14:nvContentPartPr>
              <p14:xfrm>
                <a:off x="7611404" y="3505907"/>
                <a:ext cx="15480" cy="2502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B39343DA-3D25-104C-A33B-94A7E4B6BAA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596284" y="3490427"/>
                  <a:ext cx="460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A0E7F9E-D4A0-8F46-8D2C-67992AA50871}"/>
                    </a:ext>
                  </a:extLst>
                </p14:cNvPr>
                <p14:cNvContentPartPr/>
                <p14:nvPr/>
              </p14:nvContentPartPr>
              <p14:xfrm>
                <a:off x="7363724" y="3828467"/>
                <a:ext cx="510480" cy="662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A0E7F9E-D4A0-8F46-8D2C-67992AA5087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48604" y="3813347"/>
                  <a:ext cx="541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CCF04F88-67F8-5846-B861-1D4B5DD08A14}"/>
                    </a:ext>
                  </a:extLst>
                </p14:cNvPr>
                <p14:cNvContentPartPr/>
                <p14:nvPr/>
              </p14:nvContentPartPr>
              <p14:xfrm>
                <a:off x="7500524" y="3888947"/>
                <a:ext cx="217440" cy="2941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CCF04F88-67F8-5846-B861-1D4B5DD08A1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85404" y="3873827"/>
                  <a:ext cx="2476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3FA12B7-98B4-BC4A-8DF2-C12807F4138D}"/>
                    </a:ext>
                  </a:extLst>
                </p14:cNvPr>
                <p14:cNvContentPartPr/>
                <p14:nvPr/>
              </p14:nvContentPartPr>
              <p14:xfrm>
                <a:off x="7743524" y="4035827"/>
                <a:ext cx="150120" cy="2048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3FA12B7-98B4-BC4A-8DF2-C12807F4138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28404" y="4020707"/>
                  <a:ext cx="1807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65F34EB5-C821-6248-AA1B-145E1563844E}"/>
                    </a:ext>
                  </a:extLst>
                </p14:cNvPr>
                <p14:cNvContentPartPr/>
                <p14:nvPr/>
              </p14:nvContentPartPr>
              <p14:xfrm>
                <a:off x="7082924" y="3964547"/>
                <a:ext cx="217440" cy="140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65F34EB5-C821-6248-AA1B-145E1563844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67804" y="3949067"/>
                  <a:ext cx="24768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0BF6A55F-9479-5C44-BF6F-D32C0334550E}"/>
              </a:ext>
            </a:extLst>
          </p:cNvPr>
          <p:cNvGrpSpPr/>
          <p:nvPr/>
        </p:nvGrpSpPr>
        <p:grpSpPr>
          <a:xfrm>
            <a:off x="3567884" y="4633067"/>
            <a:ext cx="2239920" cy="919080"/>
            <a:chOff x="3567884" y="4633067"/>
            <a:chExt cx="2239920" cy="91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18AD1D0-A7C7-C245-B029-E0CB534E3427}"/>
                    </a:ext>
                  </a:extLst>
                </p14:cNvPr>
                <p14:cNvContentPartPr/>
                <p14:nvPr/>
              </p14:nvContentPartPr>
              <p14:xfrm>
                <a:off x="3567884" y="5123387"/>
                <a:ext cx="229680" cy="208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18AD1D0-A7C7-C245-B029-E0CB534E342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52404" y="5108267"/>
                  <a:ext cx="260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D4D07AF3-D1A6-A240-A308-6EF31228EBAE}"/>
                    </a:ext>
                  </a:extLst>
                </p14:cNvPr>
                <p14:cNvContentPartPr/>
                <p14:nvPr/>
              </p14:nvContentPartPr>
              <p14:xfrm>
                <a:off x="3621164" y="5216627"/>
                <a:ext cx="232560" cy="43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D4D07AF3-D1A6-A240-A308-6EF31228EBA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606044" y="5201507"/>
                  <a:ext cx="262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A3CE08A-D642-B04A-84F5-35A9D6BD2234}"/>
                    </a:ext>
                  </a:extLst>
                </p14:cNvPr>
                <p14:cNvContentPartPr/>
                <p14:nvPr/>
              </p14:nvContentPartPr>
              <p14:xfrm>
                <a:off x="4088084" y="5183867"/>
                <a:ext cx="48600" cy="3204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A3CE08A-D642-B04A-84F5-35A9D6BD223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72964" y="5168747"/>
                  <a:ext cx="788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FB0654B3-7697-914E-8285-2E52DB99FEFC}"/>
                    </a:ext>
                  </a:extLst>
                </p14:cNvPr>
                <p14:cNvContentPartPr/>
                <p14:nvPr/>
              </p14:nvContentPartPr>
              <p14:xfrm>
                <a:off x="4252964" y="5285387"/>
                <a:ext cx="180360" cy="374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FB0654B3-7697-914E-8285-2E52DB99FEF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237844" y="5270267"/>
                  <a:ext cx="210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69AAE87-B82F-9A48-997C-5DD54A4906BC}"/>
                    </a:ext>
                  </a:extLst>
                </p14:cNvPr>
                <p14:cNvContentPartPr/>
                <p14:nvPr/>
              </p14:nvContentPartPr>
              <p14:xfrm>
                <a:off x="4346204" y="5236067"/>
                <a:ext cx="11520" cy="2037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69AAE87-B82F-9A48-997C-5DD54A4906B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331084" y="5220587"/>
                  <a:ext cx="417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AA7978B-360D-1044-9BF8-5798B535EA67}"/>
                    </a:ext>
                  </a:extLst>
                </p14:cNvPr>
                <p14:cNvContentPartPr/>
                <p14:nvPr/>
              </p14:nvContentPartPr>
              <p14:xfrm>
                <a:off x="4507124" y="5321027"/>
                <a:ext cx="29160" cy="1555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AA7978B-360D-1044-9BF8-5798B535EA6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91644" y="5305907"/>
                  <a:ext cx="59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DD50A702-82F0-5841-A577-C90248562511}"/>
                    </a:ext>
                  </a:extLst>
                </p14:cNvPr>
                <p14:cNvContentPartPr/>
                <p14:nvPr/>
              </p14:nvContentPartPr>
              <p14:xfrm>
                <a:off x="4515404" y="5206907"/>
                <a:ext cx="33480" cy="158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DD50A702-82F0-5841-A577-C9024856251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99924" y="5191427"/>
                  <a:ext cx="63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4DA79EDE-7D58-8440-A55F-8068F7A4B028}"/>
                    </a:ext>
                  </a:extLst>
                </p14:cNvPr>
                <p14:cNvContentPartPr/>
                <p14:nvPr/>
              </p14:nvContentPartPr>
              <p14:xfrm>
                <a:off x="4686764" y="5292227"/>
                <a:ext cx="216000" cy="2160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4DA79EDE-7D58-8440-A55F-8068F7A4B02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71644" y="5277107"/>
                  <a:ext cx="2466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8712845-977D-BC4C-840C-4C35CEB20D99}"/>
                    </a:ext>
                  </a:extLst>
                </p14:cNvPr>
                <p14:cNvContentPartPr/>
                <p14:nvPr/>
              </p14:nvContentPartPr>
              <p14:xfrm>
                <a:off x="4999244" y="5161907"/>
                <a:ext cx="197640" cy="3376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8712845-977D-BC4C-840C-4C35CEB20D9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84124" y="5146787"/>
                  <a:ext cx="2278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EA163C2-476B-6645-8143-CB7F3C8109AB}"/>
                    </a:ext>
                  </a:extLst>
                </p14:cNvPr>
                <p14:cNvContentPartPr/>
                <p14:nvPr/>
              </p14:nvContentPartPr>
              <p14:xfrm>
                <a:off x="5285444" y="5242907"/>
                <a:ext cx="232560" cy="2476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EA163C2-476B-6645-8143-CB7F3C8109A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70324" y="5227787"/>
                  <a:ext cx="2628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98551BF9-C834-1A4E-AC28-E627FC6DB40F}"/>
                    </a:ext>
                  </a:extLst>
                </p14:cNvPr>
                <p14:cNvContentPartPr/>
                <p14:nvPr/>
              </p14:nvContentPartPr>
              <p14:xfrm>
                <a:off x="5507924" y="5345867"/>
                <a:ext cx="147240" cy="2062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98551BF9-C834-1A4E-AC28-E627FC6DB40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492804" y="5330747"/>
                  <a:ext cx="177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C1D0983E-4429-F044-98A5-0ED0AE598CFD}"/>
                    </a:ext>
                  </a:extLst>
                </p14:cNvPr>
                <p14:cNvContentPartPr/>
                <p14:nvPr/>
              </p14:nvContentPartPr>
              <p14:xfrm>
                <a:off x="4047764" y="5090267"/>
                <a:ext cx="1738080" cy="622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C1D0983E-4429-F044-98A5-0ED0AE598CF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32284" y="5075147"/>
                  <a:ext cx="1768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723D023C-95E9-FE46-AC4C-45B1E1F444F1}"/>
                    </a:ext>
                  </a:extLst>
                </p14:cNvPr>
                <p14:cNvContentPartPr/>
                <p14:nvPr/>
              </p14:nvContentPartPr>
              <p14:xfrm>
                <a:off x="4323164" y="4633067"/>
                <a:ext cx="1484640" cy="4590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723D023C-95E9-FE46-AC4C-45B1E1F444F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07684" y="4617947"/>
                  <a:ext cx="151524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FB45D44F-8DEA-D641-A316-EE0B8C3016AC}"/>
                    </a:ext>
                  </a:extLst>
                </p14:cNvPr>
                <p14:cNvContentPartPr/>
                <p14:nvPr/>
              </p14:nvContentPartPr>
              <p14:xfrm>
                <a:off x="4553564" y="4767707"/>
                <a:ext cx="325800" cy="1886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FB45D44F-8DEA-D641-A316-EE0B8C3016A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538444" y="4752587"/>
                  <a:ext cx="356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09C31BA8-90E6-194A-9898-1EF357310C60}"/>
                    </a:ext>
                  </a:extLst>
                </p14:cNvPr>
                <p14:cNvContentPartPr/>
                <p14:nvPr/>
              </p14:nvContentPartPr>
              <p14:xfrm>
                <a:off x="4763804" y="4811627"/>
                <a:ext cx="42840" cy="2538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09C31BA8-90E6-194A-9898-1EF357310C6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48684" y="4796507"/>
                  <a:ext cx="734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6ACD054C-584F-104C-A2C8-CF882295134B}"/>
                    </a:ext>
                  </a:extLst>
                </p14:cNvPr>
                <p14:cNvContentPartPr/>
                <p14:nvPr/>
              </p14:nvContentPartPr>
              <p14:xfrm>
                <a:off x="4861364" y="4781387"/>
                <a:ext cx="37440" cy="3286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6ACD054C-584F-104C-A2C8-CF882295134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845884" y="4766267"/>
                  <a:ext cx="680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0679029A-1BF8-254D-92A3-8C7EB2CD36C3}"/>
                    </a:ext>
                  </a:extLst>
                </p14:cNvPr>
                <p14:cNvContentPartPr/>
                <p14:nvPr/>
              </p14:nvContentPartPr>
              <p14:xfrm>
                <a:off x="4894124" y="4899467"/>
                <a:ext cx="152640" cy="1569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0679029A-1BF8-254D-92A3-8C7EB2CD36C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79004" y="4884347"/>
                  <a:ext cx="183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FF7B0178-407E-CD48-823B-C9FC54430E70}"/>
                    </a:ext>
                  </a:extLst>
                </p14:cNvPr>
                <p14:cNvContentPartPr/>
                <p14:nvPr/>
              </p14:nvContentPartPr>
              <p14:xfrm>
                <a:off x="5001404" y="4899467"/>
                <a:ext cx="156960" cy="1886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FF7B0178-407E-CD48-823B-C9FC54430E7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985924" y="4884347"/>
                  <a:ext cx="1875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C66A1579-C6E0-3545-82E7-E40740511A3A}"/>
                    </a:ext>
                  </a:extLst>
                </p14:cNvPr>
                <p14:cNvContentPartPr/>
                <p14:nvPr/>
              </p14:nvContentPartPr>
              <p14:xfrm>
                <a:off x="5217044" y="4843307"/>
                <a:ext cx="167760" cy="169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C66A1579-C6E0-3545-82E7-E40740511A3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01564" y="4828187"/>
                  <a:ext cx="198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E8A63A9C-56E6-794F-8FC9-40AC30E750FC}"/>
                    </a:ext>
                  </a:extLst>
                </p14:cNvPr>
                <p14:cNvContentPartPr/>
                <p14:nvPr/>
              </p14:nvContentPartPr>
              <p14:xfrm>
                <a:off x="5280044" y="4861307"/>
                <a:ext cx="34560" cy="2556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E8A63A9C-56E6-794F-8FC9-40AC30E750F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264924" y="4845827"/>
                  <a:ext cx="651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D00D53DC-CB4B-DC49-A845-F87736427DD8}"/>
                    </a:ext>
                  </a:extLst>
                </p14:cNvPr>
                <p14:cNvContentPartPr/>
                <p14:nvPr/>
              </p14:nvContentPartPr>
              <p14:xfrm>
                <a:off x="5377604" y="4840427"/>
                <a:ext cx="44280" cy="2296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D00D53DC-CB4B-DC49-A845-F87736427DD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62484" y="4825307"/>
                  <a:ext cx="748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B73CFC58-1959-3646-9886-11F4EAF5B3D2}"/>
                    </a:ext>
                  </a:extLst>
                </p14:cNvPr>
                <p14:cNvContentPartPr/>
                <p14:nvPr/>
              </p14:nvContentPartPr>
              <p14:xfrm>
                <a:off x="5406404" y="4785707"/>
                <a:ext cx="255960" cy="3614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B73CFC58-1959-3646-9886-11F4EAF5B3D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91284" y="4770227"/>
                  <a:ext cx="286200" cy="39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0AE34616-991A-BA41-AB86-44F9BF871135}"/>
                  </a:ext>
                </a:extLst>
              </p14:cNvPr>
              <p14:cNvContentPartPr/>
              <p14:nvPr/>
            </p14:nvContentPartPr>
            <p14:xfrm>
              <a:off x="4011404" y="5792267"/>
              <a:ext cx="262800" cy="26388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0AE34616-991A-BA41-AB86-44F9BF871135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995924" y="5776787"/>
                <a:ext cx="2930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378F45F7-FA85-2A4B-959F-0F01A3738306}"/>
                  </a:ext>
                </a:extLst>
              </p14:cNvPr>
              <p14:cNvContentPartPr/>
              <p14:nvPr/>
            </p14:nvContentPartPr>
            <p14:xfrm>
              <a:off x="4324244" y="5700107"/>
              <a:ext cx="66240" cy="44388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378F45F7-FA85-2A4B-959F-0F01A373830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309124" y="5684987"/>
                <a:ext cx="9684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8FC45526-FF71-174C-A59F-D52E670BF744}"/>
                  </a:ext>
                </a:extLst>
              </p14:cNvPr>
              <p14:cNvContentPartPr/>
              <p14:nvPr/>
            </p14:nvContentPartPr>
            <p14:xfrm>
              <a:off x="4369604" y="5896667"/>
              <a:ext cx="159480" cy="19260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8FC45526-FF71-174C-A59F-D52E670BF744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354484" y="5881187"/>
                <a:ext cx="1900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4BC6659C-2A4C-DB4B-B2B4-33B4C8AD87ED}"/>
                  </a:ext>
                </a:extLst>
              </p14:cNvPr>
              <p14:cNvContentPartPr/>
              <p14:nvPr/>
            </p14:nvContentPartPr>
            <p14:xfrm>
              <a:off x="4517924" y="5895227"/>
              <a:ext cx="20880" cy="25452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4BC6659C-2A4C-DB4B-B2B4-33B4C8AD87E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502804" y="5879747"/>
                <a:ext cx="514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EEA12E2E-D846-8144-A350-E13BE5851FB9}"/>
                  </a:ext>
                </a:extLst>
              </p14:cNvPr>
              <p14:cNvContentPartPr/>
              <p14:nvPr/>
            </p14:nvContentPartPr>
            <p14:xfrm>
              <a:off x="4511804" y="5870387"/>
              <a:ext cx="147960" cy="28044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EEA12E2E-D846-8144-A350-E13BE5851FB9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496324" y="5855267"/>
                <a:ext cx="17856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7757943E-66ED-184A-9D5F-B4A9210F0470}"/>
                  </a:ext>
                </a:extLst>
              </p14:cNvPr>
              <p14:cNvContentPartPr/>
              <p14:nvPr/>
            </p14:nvContentPartPr>
            <p14:xfrm>
              <a:off x="4619444" y="5799107"/>
              <a:ext cx="235080" cy="2628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7757943E-66ED-184A-9D5F-B4A9210F047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604324" y="5783627"/>
                <a:ext cx="265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67969301-F23A-A24A-BA9D-FF99ABF09ADC}"/>
                  </a:ext>
                </a:extLst>
              </p14:cNvPr>
              <p14:cNvContentPartPr/>
              <p14:nvPr/>
            </p14:nvContentPartPr>
            <p14:xfrm>
              <a:off x="4773524" y="5805947"/>
              <a:ext cx="57960" cy="29412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67969301-F23A-A24A-BA9D-FF99ABF09ADC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758044" y="5790827"/>
                <a:ext cx="8856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2CF7D432-8ECC-074D-BDEF-355B52873AE1}"/>
                  </a:ext>
                </a:extLst>
              </p14:cNvPr>
              <p14:cNvContentPartPr/>
              <p14:nvPr/>
            </p14:nvContentPartPr>
            <p14:xfrm>
              <a:off x="5148284" y="5753747"/>
              <a:ext cx="5760" cy="2088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2CF7D432-8ECC-074D-BDEF-355B52873AE1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133164" y="5738267"/>
                <a:ext cx="363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6FEA9D3F-A458-FC40-812B-A128D457E15A}"/>
                  </a:ext>
                </a:extLst>
              </p14:cNvPr>
              <p14:cNvContentPartPr/>
              <p14:nvPr/>
            </p14:nvContentPartPr>
            <p14:xfrm>
              <a:off x="4051004" y="6217787"/>
              <a:ext cx="910800" cy="2376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6FEA9D3F-A458-FC40-812B-A128D457E15A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035884" y="6202667"/>
                <a:ext cx="9414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03A4F4DC-7E14-E24F-9246-F5A53EE14973}"/>
                  </a:ext>
                </a:extLst>
              </p14:cNvPr>
              <p14:cNvContentPartPr/>
              <p14:nvPr/>
            </p14:nvContentPartPr>
            <p14:xfrm>
              <a:off x="4393004" y="6319307"/>
              <a:ext cx="251640" cy="28044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03A4F4DC-7E14-E24F-9246-F5A53EE1497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377884" y="6304187"/>
                <a:ext cx="2822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8D5B4D7E-5D7C-AB46-B3CA-28590FD3801D}"/>
                  </a:ext>
                </a:extLst>
              </p14:cNvPr>
              <p14:cNvContentPartPr/>
              <p14:nvPr/>
            </p14:nvContentPartPr>
            <p14:xfrm>
              <a:off x="4696484" y="6465107"/>
              <a:ext cx="135000" cy="18972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8D5B4D7E-5D7C-AB46-B3CA-28590FD3801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681364" y="6449627"/>
                <a:ext cx="165240" cy="22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4" name="Group 433">
            <a:extLst>
              <a:ext uri="{FF2B5EF4-FFF2-40B4-BE49-F238E27FC236}">
                <a16:creationId xmlns:a16="http://schemas.microsoft.com/office/drawing/2014/main" id="{1AE9ACCB-E48C-A24B-B76F-1B9BB7882F78}"/>
              </a:ext>
            </a:extLst>
          </p:cNvPr>
          <p:cNvGrpSpPr/>
          <p:nvPr/>
        </p:nvGrpSpPr>
        <p:grpSpPr>
          <a:xfrm>
            <a:off x="3450884" y="3567467"/>
            <a:ext cx="154440" cy="139320"/>
            <a:chOff x="3450884" y="3567467"/>
            <a:chExt cx="154440" cy="13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38564FB-03A4-7242-A44B-B8BC43DB1D41}"/>
                    </a:ext>
                  </a:extLst>
                </p14:cNvPr>
                <p14:cNvContentPartPr/>
                <p14:nvPr/>
              </p14:nvContentPartPr>
              <p14:xfrm>
                <a:off x="3458084" y="3567467"/>
                <a:ext cx="147240" cy="15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38564FB-03A4-7242-A44B-B8BC43DB1D4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442604" y="3552347"/>
                  <a:ext cx="177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27EE68F-2A97-9C4A-BE82-B3FA62105DD8}"/>
                    </a:ext>
                  </a:extLst>
                </p14:cNvPr>
                <p14:cNvContentPartPr/>
                <p14:nvPr/>
              </p14:nvContentPartPr>
              <p14:xfrm>
                <a:off x="3450884" y="3689867"/>
                <a:ext cx="137520" cy="16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27EE68F-2A97-9C4A-BE82-B3FA62105DD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435764" y="3674747"/>
                  <a:ext cx="16812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07DB8677-9A1D-F540-8EF0-7DA7DF76142D}"/>
              </a:ext>
            </a:extLst>
          </p:cNvPr>
          <p:cNvGrpSpPr/>
          <p:nvPr/>
        </p:nvGrpSpPr>
        <p:grpSpPr>
          <a:xfrm>
            <a:off x="2303204" y="5824175"/>
            <a:ext cx="1503720" cy="786960"/>
            <a:chOff x="2303204" y="5824175"/>
            <a:chExt cx="1503720" cy="78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87309CBE-E7CA-8645-8A82-52AD10129450}"/>
                    </a:ext>
                  </a:extLst>
                </p14:cNvPr>
                <p14:cNvContentPartPr/>
                <p14:nvPr/>
              </p14:nvContentPartPr>
              <p14:xfrm>
                <a:off x="3625484" y="6061187"/>
                <a:ext cx="147240" cy="237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87309CBE-E7CA-8645-8A82-52AD1012945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610004" y="6046067"/>
                  <a:ext cx="177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48FF594A-EACB-FE47-B512-195EB009606A}"/>
                    </a:ext>
                  </a:extLst>
                </p14:cNvPr>
                <p14:cNvContentPartPr/>
                <p14:nvPr/>
              </p14:nvContentPartPr>
              <p14:xfrm>
                <a:off x="3614324" y="6136787"/>
                <a:ext cx="192600" cy="140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48FF594A-EACB-FE47-B512-195EB009606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99204" y="6121667"/>
                  <a:ext cx="223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1BD950F7-FA2D-F84A-AA92-55C9AE69CE1E}"/>
                    </a:ext>
                  </a:extLst>
                </p14:cNvPr>
                <p14:cNvContentPartPr/>
                <p14:nvPr/>
              </p14:nvContentPartPr>
              <p14:xfrm>
                <a:off x="3151724" y="5917415"/>
                <a:ext cx="222840" cy="44100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1BD950F7-FA2D-F84A-AA92-55C9AE69CE1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136244" y="5902295"/>
                  <a:ext cx="25344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887DE70A-374A-6B4B-A9CD-C7E4BFA0B0F0}"/>
                    </a:ext>
                  </a:extLst>
                </p14:cNvPr>
                <p14:cNvContentPartPr/>
                <p14:nvPr/>
              </p14:nvContentPartPr>
              <p14:xfrm>
                <a:off x="3354764" y="5839295"/>
                <a:ext cx="219960" cy="21312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887DE70A-374A-6B4B-A9CD-C7E4BFA0B0F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339644" y="5823815"/>
                  <a:ext cx="2505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6C09F1DB-A622-904D-A928-A4165076F58D}"/>
                    </a:ext>
                  </a:extLst>
                </p14:cNvPr>
                <p14:cNvContentPartPr/>
                <p14:nvPr/>
              </p14:nvContentPartPr>
              <p14:xfrm>
                <a:off x="2818004" y="5966735"/>
                <a:ext cx="336960" cy="41076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6C09F1DB-A622-904D-A928-A4165076F58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02884" y="5951615"/>
                  <a:ext cx="3672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CC1A80D8-D9E4-5A40-A8F9-AF6B77778B66}"/>
                    </a:ext>
                  </a:extLst>
                </p14:cNvPr>
                <p14:cNvContentPartPr/>
                <p14:nvPr/>
              </p14:nvContentPartPr>
              <p14:xfrm>
                <a:off x="2303204" y="6200375"/>
                <a:ext cx="511200" cy="5112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CC1A80D8-D9E4-5A40-A8F9-AF6B77778B6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287724" y="6184895"/>
                  <a:ext cx="541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A187B2CF-E2C7-F74F-BE99-F8474ABA3A74}"/>
                    </a:ext>
                  </a:extLst>
                </p14:cNvPr>
                <p14:cNvContentPartPr/>
                <p14:nvPr/>
              </p14:nvContentPartPr>
              <p14:xfrm>
                <a:off x="2482844" y="6411695"/>
                <a:ext cx="261360" cy="19944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A187B2CF-E2C7-F74F-BE99-F8474ABA3A7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467724" y="6396575"/>
                  <a:ext cx="291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B1A09D9E-13B8-6447-916B-B29FF32461BB}"/>
                    </a:ext>
                  </a:extLst>
                </p14:cNvPr>
                <p14:cNvContentPartPr/>
                <p14:nvPr/>
              </p14:nvContentPartPr>
              <p14:xfrm>
                <a:off x="2526764" y="5824175"/>
                <a:ext cx="86760" cy="29556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B1A09D9E-13B8-6447-916B-B29FF32461B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511644" y="5808695"/>
                  <a:ext cx="11736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FB952683-4E98-5149-8C8F-B71CF3D33C10}"/>
              </a:ext>
            </a:extLst>
          </p:cNvPr>
          <p:cNvGrpSpPr/>
          <p:nvPr/>
        </p:nvGrpSpPr>
        <p:grpSpPr>
          <a:xfrm>
            <a:off x="5341964" y="5704655"/>
            <a:ext cx="2592720" cy="1050840"/>
            <a:chOff x="5341964" y="5704655"/>
            <a:chExt cx="2592720" cy="10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4847BA6C-4C8F-CA48-AE26-66F0350785A4}"/>
                    </a:ext>
                  </a:extLst>
                </p14:cNvPr>
                <p14:cNvContentPartPr/>
                <p14:nvPr/>
              </p14:nvContentPartPr>
              <p14:xfrm>
                <a:off x="5624924" y="6271427"/>
                <a:ext cx="241920" cy="4068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4847BA6C-4C8F-CA48-AE26-66F0350785A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609444" y="6255947"/>
                  <a:ext cx="27252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9D8015CD-4927-6C47-B73C-E4CE655E586E}"/>
                    </a:ext>
                  </a:extLst>
                </p14:cNvPr>
                <p14:cNvContentPartPr/>
                <p14:nvPr/>
              </p14:nvContentPartPr>
              <p14:xfrm>
                <a:off x="5932364" y="6291947"/>
                <a:ext cx="36000" cy="28188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9D8015CD-4927-6C47-B73C-E4CE655E586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917244" y="6276827"/>
                  <a:ext cx="666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FB8F9F58-3078-3E46-9AE6-09198A3A08EB}"/>
                    </a:ext>
                  </a:extLst>
                </p14:cNvPr>
                <p14:cNvContentPartPr/>
                <p14:nvPr/>
              </p14:nvContentPartPr>
              <p14:xfrm>
                <a:off x="6033884" y="6422267"/>
                <a:ext cx="172080" cy="252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FB8F9F58-3078-3E46-9AE6-09198A3A08E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018764" y="6407147"/>
                  <a:ext cx="202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2BA29570-AAD3-FE45-9214-CFE2EE319CA9}"/>
                    </a:ext>
                  </a:extLst>
                </p14:cNvPr>
                <p14:cNvContentPartPr/>
                <p14:nvPr/>
              </p14:nvContentPartPr>
              <p14:xfrm>
                <a:off x="6171404" y="6364667"/>
                <a:ext cx="5760" cy="2667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2BA29570-AAD3-FE45-9214-CFE2EE319CA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155924" y="6349547"/>
                  <a:ext cx="363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FE4361D4-1309-6244-9E77-AC81E1447354}"/>
                    </a:ext>
                  </a:extLst>
                </p14:cNvPr>
                <p14:cNvContentPartPr/>
                <p14:nvPr/>
              </p14:nvContentPartPr>
              <p14:xfrm>
                <a:off x="6579284" y="6335867"/>
                <a:ext cx="173520" cy="2462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FE4361D4-1309-6244-9E77-AC81E144735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563804" y="6320747"/>
                  <a:ext cx="2037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7EC90C5F-8401-954B-A365-2706AC9F459B}"/>
                    </a:ext>
                  </a:extLst>
                </p14:cNvPr>
                <p14:cNvContentPartPr/>
                <p14:nvPr/>
              </p14:nvContentPartPr>
              <p14:xfrm>
                <a:off x="6834524" y="6249467"/>
                <a:ext cx="106200" cy="3409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7EC90C5F-8401-954B-A365-2706AC9F459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19404" y="6234347"/>
                  <a:ext cx="1364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866CE4C0-4C55-E442-8D80-4C433F683BF6}"/>
                    </a:ext>
                  </a:extLst>
                </p14:cNvPr>
                <p14:cNvContentPartPr/>
                <p14:nvPr/>
              </p14:nvContentPartPr>
              <p14:xfrm>
                <a:off x="6951164" y="6248027"/>
                <a:ext cx="181440" cy="3121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866CE4C0-4C55-E442-8D80-4C433F683BF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36044" y="6232907"/>
                  <a:ext cx="2120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FBACE01D-C6B9-2F49-A3D5-07132E524B1E}"/>
                    </a:ext>
                  </a:extLst>
                </p14:cNvPr>
                <p14:cNvContentPartPr/>
                <p14:nvPr/>
              </p14:nvContentPartPr>
              <p14:xfrm>
                <a:off x="7158524" y="6440267"/>
                <a:ext cx="82800" cy="2174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FBACE01D-C6B9-2F49-A3D5-07132E524B1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143404" y="6425147"/>
                  <a:ext cx="1134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0D2FA08B-69E7-A645-A4C7-84DF5C0F7918}"/>
                    </a:ext>
                  </a:extLst>
                </p14:cNvPr>
                <p14:cNvContentPartPr/>
                <p14:nvPr/>
              </p14:nvContentPartPr>
              <p14:xfrm>
                <a:off x="7356164" y="6326147"/>
                <a:ext cx="62280" cy="39600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0D2FA08B-69E7-A645-A4C7-84DF5C0F791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341044" y="6311027"/>
                  <a:ext cx="925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D20FE090-11E1-5147-B260-39D383FED86F}"/>
                    </a:ext>
                  </a:extLst>
                </p14:cNvPr>
                <p14:cNvContentPartPr/>
                <p14:nvPr/>
              </p14:nvContentPartPr>
              <p14:xfrm>
                <a:off x="7387844" y="6208067"/>
                <a:ext cx="143280" cy="1886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D20FE090-11E1-5147-B260-39D383FED86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372724" y="6192947"/>
                  <a:ext cx="173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CB36BB85-62FF-E34E-9AC9-6287994E3847}"/>
                    </a:ext>
                  </a:extLst>
                </p14:cNvPr>
                <p14:cNvContentPartPr/>
                <p14:nvPr/>
              </p14:nvContentPartPr>
              <p14:xfrm>
                <a:off x="6414044" y="6242855"/>
                <a:ext cx="176400" cy="5014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CB36BB85-62FF-E34E-9AC9-6287994E384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398924" y="6227735"/>
                  <a:ext cx="20700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23359E14-5C91-304E-B151-832F9573C12A}"/>
                    </a:ext>
                  </a:extLst>
                </p14:cNvPr>
                <p14:cNvContentPartPr/>
                <p14:nvPr/>
              </p14:nvContentPartPr>
              <p14:xfrm>
                <a:off x="7567844" y="6251135"/>
                <a:ext cx="154080" cy="50436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23359E14-5C91-304E-B151-832F9573C12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52364" y="6236015"/>
                  <a:ext cx="18468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7E4FFCF5-0158-6445-894B-C2FC424A4C6F}"/>
                    </a:ext>
                  </a:extLst>
                </p14:cNvPr>
                <p14:cNvContentPartPr/>
                <p14:nvPr/>
              </p14:nvContentPartPr>
              <p14:xfrm>
                <a:off x="5341964" y="6119375"/>
                <a:ext cx="2592720" cy="8280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7E4FFCF5-0158-6445-894B-C2FC424A4C6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326484" y="6103895"/>
                  <a:ext cx="2623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68396825-AB81-A547-BA66-4669561E811B}"/>
                    </a:ext>
                  </a:extLst>
                </p14:cNvPr>
                <p14:cNvContentPartPr/>
                <p14:nvPr/>
              </p14:nvContentPartPr>
              <p14:xfrm>
                <a:off x="6602324" y="5704655"/>
                <a:ext cx="30600" cy="43164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68396825-AB81-A547-BA66-4669561E811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587204" y="5689175"/>
                  <a:ext cx="61200" cy="46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5C34F49D-620E-8648-B418-9A96E099903A}"/>
              </a:ext>
            </a:extLst>
          </p:cNvPr>
          <p:cNvGrpSpPr/>
          <p:nvPr/>
        </p:nvGrpSpPr>
        <p:grpSpPr>
          <a:xfrm>
            <a:off x="3890444" y="7109147"/>
            <a:ext cx="1011240" cy="858600"/>
            <a:chOff x="3890444" y="7109147"/>
            <a:chExt cx="1011240" cy="85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88FA4034-9312-CA4A-99AD-A6143EE3D593}"/>
                    </a:ext>
                  </a:extLst>
                </p14:cNvPr>
                <p14:cNvContentPartPr/>
                <p14:nvPr/>
              </p14:nvContentPartPr>
              <p14:xfrm>
                <a:off x="3890444" y="7109147"/>
                <a:ext cx="360000" cy="3038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88FA4034-9312-CA4A-99AD-A6143EE3D59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875324" y="7093667"/>
                  <a:ext cx="3906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469880F7-FD6B-0741-99F8-050B398786FA}"/>
                    </a:ext>
                  </a:extLst>
                </p14:cNvPr>
                <p14:cNvContentPartPr/>
                <p14:nvPr/>
              </p14:nvContentPartPr>
              <p14:xfrm>
                <a:off x="4250084" y="7113827"/>
                <a:ext cx="62280" cy="35676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469880F7-FD6B-0741-99F8-050B398786F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234964" y="7098347"/>
                  <a:ext cx="925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5B2030FC-E06E-2847-9922-9D791D7E08F2}"/>
                    </a:ext>
                  </a:extLst>
                </p14:cNvPr>
                <p14:cNvContentPartPr/>
                <p14:nvPr/>
              </p14:nvContentPartPr>
              <p14:xfrm>
                <a:off x="4288604" y="7235507"/>
                <a:ext cx="144720" cy="1087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5B2030FC-E06E-2847-9922-9D791D7E08F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273484" y="7220027"/>
                  <a:ext cx="174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656F295D-5DC1-2045-8BA2-D52A4C1BF587}"/>
                    </a:ext>
                  </a:extLst>
                </p14:cNvPr>
                <p14:cNvContentPartPr/>
                <p14:nvPr/>
              </p14:nvContentPartPr>
              <p14:xfrm>
                <a:off x="4377884" y="7235507"/>
                <a:ext cx="133560" cy="19800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656F295D-5DC1-2045-8BA2-D52A4C1BF58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362764" y="7220027"/>
                  <a:ext cx="164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75B3F7A1-BD99-C14B-8070-BEC7A9DC7D9E}"/>
                    </a:ext>
                  </a:extLst>
                </p14:cNvPr>
                <p14:cNvContentPartPr/>
                <p14:nvPr/>
              </p14:nvContentPartPr>
              <p14:xfrm>
                <a:off x="4468604" y="7247747"/>
                <a:ext cx="173520" cy="26388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75B3F7A1-BD99-C14B-8070-BEC7A9DC7D9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453484" y="7232627"/>
                  <a:ext cx="2037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8CA84B11-87CA-B848-BC8C-2BF26B4343FD}"/>
                    </a:ext>
                  </a:extLst>
                </p14:cNvPr>
                <p14:cNvContentPartPr/>
                <p14:nvPr/>
              </p14:nvContentPartPr>
              <p14:xfrm>
                <a:off x="4594964" y="7141907"/>
                <a:ext cx="306720" cy="277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8CA84B11-87CA-B848-BC8C-2BF26B4343F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579484" y="7126787"/>
                  <a:ext cx="336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70DD3E96-9135-4142-A98B-91DF0A0CA21C}"/>
                    </a:ext>
                  </a:extLst>
                </p14:cNvPr>
                <p14:cNvContentPartPr/>
                <p14:nvPr/>
              </p14:nvContentPartPr>
              <p14:xfrm>
                <a:off x="4803404" y="7165307"/>
                <a:ext cx="15480" cy="3628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70DD3E96-9135-4142-A98B-91DF0A0CA21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788284" y="7150187"/>
                  <a:ext cx="460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7F3C7116-D66A-6745-BCEC-603820CBC902}"/>
                    </a:ext>
                  </a:extLst>
                </p14:cNvPr>
                <p14:cNvContentPartPr/>
                <p14:nvPr/>
              </p14:nvContentPartPr>
              <p14:xfrm>
                <a:off x="3905564" y="7633667"/>
                <a:ext cx="960120" cy="3204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7F3C7116-D66A-6745-BCEC-603820CBC90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890444" y="7618187"/>
                  <a:ext cx="990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8210E77B-83D1-8043-B12A-2B99F0F87534}"/>
                    </a:ext>
                  </a:extLst>
                </p14:cNvPr>
                <p14:cNvContentPartPr/>
                <p14:nvPr/>
              </p14:nvContentPartPr>
              <p14:xfrm>
                <a:off x="4330004" y="7677587"/>
                <a:ext cx="258480" cy="2901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8210E77B-83D1-8043-B12A-2B99F0F8753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314524" y="7662107"/>
                  <a:ext cx="2890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5F59F130-1E93-2947-A94C-841BAAAFB286}"/>
                    </a:ext>
                  </a:extLst>
                </p14:cNvPr>
                <p14:cNvContentPartPr/>
                <p14:nvPr/>
              </p14:nvContentPartPr>
              <p14:xfrm>
                <a:off x="4636004" y="7785947"/>
                <a:ext cx="176040" cy="1623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5F59F130-1E93-2947-A94C-841BAAAFB28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620884" y="7770827"/>
                  <a:ext cx="20664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1C6A1A1B-ABC8-AF41-BF02-A889FF893F78}"/>
              </a:ext>
            </a:extLst>
          </p:cNvPr>
          <p:cNvGrpSpPr/>
          <p:nvPr/>
        </p:nvGrpSpPr>
        <p:grpSpPr>
          <a:xfrm>
            <a:off x="8158244" y="6976895"/>
            <a:ext cx="1163520" cy="967320"/>
            <a:chOff x="8158244" y="6976895"/>
            <a:chExt cx="1163520" cy="9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6EC37AFD-FD5C-3F42-9018-8BCC4348134D}"/>
                    </a:ext>
                  </a:extLst>
                </p14:cNvPr>
                <p14:cNvContentPartPr/>
                <p14:nvPr/>
              </p14:nvContentPartPr>
              <p14:xfrm>
                <a:off x="8158244" y="7296935"/>
                <a:ext cx="188640" cy="2772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6EC37AFD-FD5C-3F42-9018-8BCC4348134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143124" y="7281815"/>
                  <a:ext cx="218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7CCA4D21-F347-ED49-822A-4AFDC48BFABE}"/>
                    </a:ext>
                  </a:extLst>
                </p14:cNvPr>
                <p14:cNvContentPartPr/>
                <p14:nvPr/>
              </p14:nvContentPartPr>
              <p14:xfrm>
                <a:off x="8218724" y="7372535"/>
                <a:ext cx="115920" cy="576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7CCA4D21-F347-ED49-822A-4AFDC48BFAB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203244" y="7357055"/>
                  <a:ext cx="146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96E24580-3D55-D14B-85C2-C0BC78B14631}"/>
                    </a:ext>
                  </a:extLst>
                </p14:cNvPr>
                <p14:cNvContentPartPr/>
                <p14:nvPr/>
              </p14:nvContentPartPr>
              <p14:xfrm>
                <a:off x="8497364" y="7042775"/>
                <a:ext cx="226800" cy="20376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96E24580-3D55-D14B-85C2-C0BC78B1463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482244" y="7027655"/>
                  <a:ext cx="257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89AA313F-E10E-0440-AAEB-324A7C7D890D}"/>
                    </a:ext>
                  </a:extLst>
                </p14:cNvPr>
                <p14:cNvContentPartPr/>
                <p14:nvPr/>
              </p14:nvContentPartPr>
              <p14:xfrm>
                <a:off x="8719844" y="6976895"/>
                <a:ext cx="91080" cy="28728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89AA313F-E10E-0440-AAEB-324A7C7D890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704724" y="6961775"/>
                  <a:ext cx="1213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0F15D37D-65BE-5C42-A710-E1F16C04378B}"/>
                    </a:ext>
                  </a:extLst>
                </p14:cNvPr>
                <p14:cNvContentPartPr/>
                <p14:nvPr/>
              </p14:nvContentPartPr>
              <p14:xfrm>
                <a:off x="8795444" y="7088135"/>
                <a:ext cx="141840" cy="14328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0F15D37D-65BE-5C42-A710-E1F16C04378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780324" y="7073015"/>
                  <a:ext cx="172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147F2313-1DB7-354C-9FF3-1A3A78D099EC}"/>
                    </a:ext>
                  </a:extLst>
                </p14:cNvPr>
                <p14:cNvContentPartPr/>
                <p14:nvPr/>
              </p14:nvContentPartPr>
              <p14:xfrm>
                <a:off x="8903804" y="7097855"/>
                <a:ext cx="37440" cy="19404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147F2313-1DB7-354C-9FF3-1A3A78D099E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888684" y="7082735"/>
                  <a:ext cx="680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A500E85A-09DD-BC41-AC08-3BE3A6F13FB9}"/>
                    </a:ext>
                  </a:extLst>
                </p14:cNvPr>
                <p14:cNvContentPartPr/>
                <p14:nvPr/>
              </p14:nvContentPartPr>
              <p14:xfrm>
                <a:off x="8913524" y="7086695"/>
                <a:ext cx="155520" cy="26676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A500E85A-09DD-BC41-AC08-3BE3A6F13FB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898404" y="7071575"/>
                  <a:ext cx="1861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9C7C40FD-87CD-D14F-A67C-2E33F06B2BA6}"/>
                    </a:ext>
                  </a:extLst>
                </p14:cNvPr>
                <p14:cNvContentPartPr/>
                <p14:nvPr/>
              </p14:nvContentPartPr>
              <p14:xfrm>
                <a:off x="8956004" y="6983735"/>
                <a:ext cx="317520" cy="1152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9C7C40FD-87CD-D14F-A67C-2E33F06B2BA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40884" y="6968615"/>
                  <a:ext cx="348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8CCDEB82-F60B-6444-8737-BE7BC21B3C67}"/>
                    </a:ext>
                  </a:extLst>
                </p14:cNvPr>
                <p14:cNvContentPartPr/>
                <p14:nvPr/>
              </p14:nvContentPartPr>
              <p14:xfrm>
                <a:off x="9204764" y="6996335"/>
                <a:ext cx="16920" cy="31212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8CCDEB82-F60B-6444-8737-BE7BC21B3C6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189284" y="6980855"/>
                  <a:ext cx="475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C059D27A-9509-974D-B68F-F9E3A3591F7E}"/>
                    </a:ext>
                  </a:extLst>
                </p14:cNvPr>
                <p14:cNvContentPartPr/>
                <p14:nvPr/>
              </p14:nvContentPartPr>
              <p14:xfrm>
                <a:off x="8571524" y="7431575"/>
                <a:ext cx="750240" cy="4572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C059D27A-9509-974D-B68F-F9E3A3591F7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556404" y="7416455"/>
                  <a:ext cx="780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F5813EDB-773C-DB45-8757-5C5E9DB91D03}"/>
                    </a:ext>
                  </a:extLst>
                </p14:cNvPr>
                <p14:cNvContentPartPr/>
                <p14:nvPr/>
              </p14:nvContentPartPr>
              <p14:xfrm>
                <a:off x="8714444" y="7603295"/>
                <a:ext cx="213120" cy="29700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F5813EDB-773C-DB45-8757-5C5E9DB91D0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699324" y="7587815"/>
                  <a:ext cx="2437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692E45EE-0A4C-ED47-A8BA-743A34D82206}"/>
                    </a:ext>
                  </a:extLst>
                </p14:cNvPr>
                <p14:cNvContentPartPr/>
                <p14:nvPr/>
              </p14:nvContentPartPr>
              <p14:xfrm>
                <a:off x="9015044" y="7763855"/>
                <a:ext cx="92520" cy="18036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692E45EE-0A4C-ED47-A8BA-743A34D8220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99924" y="7748735"/>
                  <a:ext cx="12276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5612808E-E47A-1F43-AB1A-0F6E8B547804}"/>
              </a:ext>
            </a:extLst>
          </p:cNvPr>
          <p:cNvGrpSpPr/>
          <p:nvPr/>
        </p:nvGrpSpPr>
        <p:grpSpPr>
          <a:xfrm>
            <a:off x="9530204" y="7018295"/>
            <a:ext cx="1377360" cy="859680"/>
            <a:chOff x="9530204" y="7018295"/>
            <a:chExt cx="1377360" cy="85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1B101B0F-B562-E645-9474-81D3201747CA}"/>
                    </a:ext>
                  </a:extLst>
                </p14:cNvPr>
                <p14:cNvContentPartPr/>
                <p14:nvPr/>
              </p14:nvContentPartPr>
              <p14:xfrm>
                <a:off x="9530204" y="7616975"/>
                <a:ext cx="235080" cy="20772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1B101B0F-B562-E645-9474-81D3201747C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514724" y="7601495"/>
                  <a:ext cx="2656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D4DDC1C7-C38A-B144-9EDB-7741CF862DAE}"/>
                    </a:ext>
                  </a:extLst>
                </p14:cNvPr>
                <p14:cNvContentPartPr/>
                <p14:nvPr/>
              </p14:nvContentPartPr>
              <p14:xfrm>
                <a:off x="9716684" y="7607255"/>
                <a:ext cx="209160" cy="4032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D4DDC1C7-C38A-B144-9EDB-7741CF862DA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701564" y="7592135"/>
                  <a:ext cx="239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A5FF346A-CE02-EB49-A2BD-31380EC0945B}"/>
                    </a:ext>
                  </a:extLst>
                </p14:cNvPr>
                <p14:cNvContentPartPr/>
                <p14:nvPr/>
              </p14:nvContentPartPr>
              <p14:xfrm>
                <a:off x="9781484" y="7622375"/>
                <a:ext cx="16920" cy="16920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A5FF346A-CE02-EB49-A2BD-31380EC0945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766004" y="7607255"/>
                  <a:ext cx="47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F6E3A4EF-CFBE-874B-897C-E002F9893254}"/>
                    </a:ext>
                  </a:extLst>
                </p14:cNvPr>
                <p14:cNvContentPartPr/>
                <p14:nvPr/>
              </p14:nvContentPartPr>
              <p14:xfrm>
                <a:off x="9854204" y="7651175"/>
                <a:ext cx="30600" cy="22680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F6E3A4EF-CFBE-874B-897C-E002F989325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838724" y="7636055"/>
                  <a:ext cx="612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67831204-E3A5-AB4F-82A0-9120E6F55652}"/>
                    </a:ext>
                  </a:extLst>
                </p14:cNvPr>
                <p14:cNvContentPartPr/>
                <p14:nvPr/>
              </p14:nvContentPartPr>
              <p14:xfrm>
                <a:off x="9606884" y="7442375"/>
                <a:ext cx="362880" cy="4140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67831204-E3A5-AB4F-82A0-9120E6F5565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591764" y="7427255"/>
                  <a:ext cx="393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053D3B84-B994-D743-AD72-7A87369670B6}"/>
                    </a:ext>
                  </a:extLst>
                </p14:cNvPr>
                <p14:cNvContentPartPr/>
                <p14:nvPr/>
              </p14:nvContentPartPr>
              <p14:xfrm>
                <a:off x="9744044" y="7049615"/>
                <a:ext cx="23760" cy="28188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053D3B84-B994-D743-AD72-7A87369670B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728924" y="7034495"/>
                  <a:ext cx="54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9F0B7947-34C8-634F-A765-E7A359716CEB}"/>
                    </a:ext>
                  </a:extLst>
                </p14:cNvPr>
                <p14:cNvContentPartPr/>
                <p14:nvPr/>
              </p14:nvContentPartPr>
              <p14:xfrm>
                <a:off x="10237244" y="7597535"/>
                <a:ext cx="239400" cy="17892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9F0B7947-34C8-634F-A765-E7A359716CE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222124" y="7582415"/>
                  <a:ext cx="269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45F5197A-2F86-7C46-A001-648745DDB707}"/>
                    </a:ext>
                  </a:extLst>
                </p14:cNvPr>
                <p14:cNvContentPartPr/>
                <p14:nvPr/>
              </p14:nvContentPartPr>
              <p14:xfrm>
                <a:off x="10129964" y="7416455"/>
                <a:ext cx="364320" cy="3456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45F5197A-2F86-7C46-A001-648745DDB70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114844" y="7400975"/>
                  <a:ext cx="394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E936AC00-98A9-D340-BAC0-A87A2760C1FC}"/>
                    </a:ext>
                  </a:extLst>
                </p14:cNvPr>
                <p14:cNvContentPartPr/>
                <p14:nvPr/>
              </p14:nvContentPartPr>
              <p14:xfrm>
                <a:off x="10115204" y="7027655"/>
                <a:ext cx="253080" cy="3456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E936AC00-98A9-D340-BAC0-A87A2760C1F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099724" y="7012535"/>
                  <a:ext cx="283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FDA024A9-F638-384B-B6E9-E85362BD73F6}"/>
                    </a:ext>
                  </a:extLst>
                </p14:cNvPr>
                <p14:cNvContentPartPr/>
                <p14:nvPr/>
              </p14:nvContentPartPr>
              <p14:xfrm>
                <a:off x="10230404" y="7031975"/>
                <a:ext cx="14040" cy="24876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FDA024A9-F638-384B-B6E9-E85362BD73F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215284" y="7016855"/>
                  <a:ext cx="446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EDBCA7C7-1F27-EF4D-882A-1A66BF67B93B}"/>
                    </a:ext>
                  </a:extLst>
                </p14:cNvPr>
                <p14:cNvContentPartPr/>
                <p14:nvPr/>
              </p14:nvContentPartPr>
              <p14:xfrm>
                <a:off x="10309964" y="7091015"/>
                <a:ext cx="14040" cy="21852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EDBCA7C7-1F27-EF4D-882A-1A66BF67B93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294844" y="7075895"/>
                  <a:ext cx="44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9D7E16A6-50E0-F34D-AE02-92924C79F673}"/>
                    </a:ext>
                  </a:extLst>
                </p14:cNvPr>
                <p14:cNvContentPartPr/>
                <p14:nvPr/>
              </p14:nvContentPartPr>
              <p14:xfrm>
                <a:off x="10506524" y="7018295"/>
                <a:ext cx="172080" cy="28872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9D7E16A6-50E0-F34D-AE02-92924C79F67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491044" y="7002815"/>
                  <a:ext cx="2023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07FAC3BF-0419-724E-8ACF-C21BE3FA59A2}"/>
                    </a:ext>
                  </a:extLst>
                </p14:cNvPr>
                <p14:cNvContentPartPr/>
                <p14:nvPr/>
              </p14:nvContentPartPr>
              <p14:xfrm>
                <a:off x="10645124" y="7209095"/>
                <a:ext cx="173520" cy="17748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07FAC3BF-0419-724E-8ACF-C21BE3FA59A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629644" y="7193975"/>
                  <a:ext cx="2037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BA44712D-FFD6-1940-AC7F-91BC69A4763E}"/>
                    </a:ext>
                  </a:extLst>
                </p14:cNvPr>
                <p14:cNvContentPartPr/>
                <p14:nvPr/>
              </p14:nvContentPartPr>
              <p14:xfrm>
                <a:off x="10412924" y="7449215"/>
                <a:ext cx="494640" cy="8532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BA44712D-FFD6-1940-AC7F-91BC69A4763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397804" y="7434095"/>
                  <a:ext cx="52524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90263B7F-8C60-F141-86AA-ADF651071E6D}"/>
              </a:ext>
            </a:extLst>
          </p:cNvPr>
          <p:cNvGrpSpPr/>
          <p:nvPr/>
        </p:nvGrpSpPr>
        <p:grpSpPr>
          <a:xfrm>
            <a:off x="11194067" y="7056455"/>
            <a:ext cx="1761840" cy="664920"/>
            <a:chOff x="11194067" y="7056455"/>
            <a:chExt cx="1761840" cy="6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962E0297-A434-DE42-8EB5-247492ABCD91}"/>
                    </a:ext>
                  </a:extLst>
                </p14:cNvPr>
                <p14:cNvContentPartPr/>
                <p14:nvPr/>
              </p14:nvContentPartPr>
              <p14:xfrm>
                <a:off x="11194067" y="7401335"/>
                <a:ext cx="279000" cy="1008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962E0297-A434-DE42-8EB5-247492ABCD9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178587" y="7386215"/>
                  <a:ext cx="309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30FF6E0C-4DD0-ED4E-9D66-CE212D1FA532}"/>
                    </a:ext>
                  </a:extLst>
                </p14:cNvPr>
                <p14:cNvContentPartPr/>
                <p14:nvPr/>
              </p14:nvContentPartPr>
              <p14:xfrm>
                <a:off x="11281907" y="7519415"/>
                <a:ext cx="254520" cy="2772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30FF6E0C-4DD0-ED4E-9D66-CE212D1FA53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266427" y="7504295"/>
                  <a:ext cx="284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B23EE55F-62CB-8441-AA4C-A7083DF2F906}"/>
                    </a:ext>
                  </a:extLst>
                </p14:cNvPr>
                <p14:cNvContentPartPr/>
                <p14:nvPr/>
              </p14:nvContentPartPr>
              <p14:xfrm>
                <a:off x="11852867" y="7538495"/>
                <a:ext cx="298440" cy="18288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B23EE55F-62CB-8441-AA4C-A7083DF2F90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837747" y="7523375"/>
                  <a:ext cx="328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EF34F034-F69E-6D4E-8D2F-10FACAA41BB1}"/>
                    </a:ext>
                  </a:extLst>
                </p14:cNvPr>
                <p14:cNvContentPartPr/>
                <p14:nvPr/>
              </p14:nvContentPartPr>
              <p14:xfrm>
                <a:off x="11747387" y="7427255"/>
                <a:ext cx="354600" cy="7740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EF34F034-F69E-6D4E-8D2F-10FACAA41BB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731907" y="7412135"/>
                  <a:ext cx="385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727E7806-A9B6-1B46-83CE-278FE3626843}"/>
                    </a:ext>
                  </a:extLst>
                </p14:cNvPr>
                <p14:cNvContentPartPr/>
                <p14:nvPr/>
              </p14:nvContentPartPr>
              <p14:xfrm>
                <a:off x="11846027" y="7056455"/>
                <a:ext cx="89640" cy="27648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727E7806-A9B6-1B46-83CE-278FE362684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830907" y="7041335"/>
                  <a:ext cx="1202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02586D70-BB38-E241-A5B2-48D3463B11B0}"/>
                    </a:ext>
                  </a:extLst>
                </p14:cNvPr>
                <p14:cNvContentPartPr/>
                <p14:nvPr/>
              </p14:nvContentPartPr>
              <p14:xfrm>
                <a:off x="12216107" y="7166615"/>
                <a:ext cx="244440" cy="40680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02586D70-BB38-E241-A5B2-48D3463B11B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2200627" y="7151135"/>
                  <a:ext cx="2746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4114D167-F51A-3942-826E-DBD3CCAF3A70}"/>
                    </a:ext>
                  </a:extLst>
                </p14:cNvPr>
                <p14:cNvContentPartPr/>
                <p14:nvPr/>
              </p14:nvContentPartPr>
              <p14:xfrm>
                <a:off x="12480347" y="7471175"/>
                <a:ext cx="32040" cy="15264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4114D167-F51A-3942-826E-DBD3CCAF3A7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2465227" y="7456055"/>
                  <a:ext cx="62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D49BAA64-32CC-E946-8A6C-83F872C3E64F}"/>
                    </a:ext>
                  </a:extLst>
                </p14:cNvPr>
                <p14:cNvContentPartPr/>
                <p14:nvPr/>
              </p14:nvContentPartPr>
              <p14:xfrm>
                <a:off x="12459827" y="7445255"/>
                <a:ext cx="177480" cy="23112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D49BAA64-32CC-E946-8A6C-83F872C3E64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2444707" y="7430135"/>
                  <a:ext cx="2080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CEDC8A3C-4F51-944C-BA31-C68C52960AAC}"/>
                    </a:ext>
                  </a:extLst>
                </p14:cNvPr>
                <p14:cNvContentPartPr/>
                <p14:nvPr/>
              </p14:nvContentPartPr>
              <p14:xfrm>
                <a:off x="12601307" y="7237895"/>
                <a:ext cx="354600" cy="2232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CEDC8A3C-4F51-944C-BA31-C68C52960AA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2586187" y="7222775"/>
                  <a:ext cx="385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D9FF365A-CFD5-AF44-8022-056527F231CD}"/>
                    </a:ext>
                  </a:extLst>
                </p14:cNvPr>
                <p14:cNvContentPartPr/>
                <p14:nvPr/>
              </p14:nvContentPartPr>
              <p14:xfrm>
                <a:off x="12778427" y="7272095"/>
                <a:ext cx="37440" cy="34092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D9FF365A-CFD5-AF44-8022-056527F231C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2763307" y="7256975"/>
                  <a:ext cx="6804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4EC78610-D729-684A-8C6F-93A44CF2A9E3}"/>
              </a:ext>
            </a:extLst>
          </p:cNvPr>
          <p:cNvGrpSpPr/>
          <p:nvPr/>
        </p:nvGrpSpPr>
        <p:grpSpPr>
          <a:xfrm>
            <a:off x="5173124" y="6937295"/>
            <a:ext cx="2733120" cy="1309680"/>
            <a:chOff x="5173124" y="6937295"/>
            <a:chExt cx="2733120" cy="13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C56B047E-4BB6-9A44-BCD9-3E372E255AF6}"/>
                    </a:ext>
                  </a:extLst>
                </p14:cNvPr>
                <p14:cNvContentPartPr/>
                <p14:nvPr/>
              </p14:nvContentPartPr>
              <p14:xfrm>
                <a:off x="6241244" y="7072067"/>
                <a:ext cx="75960" cy="32976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C56B047E-4BB6-9A44-BCD9-3E372E255AF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226124" y="7056587"/>
                  <a:ext cx="1065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8CE24839-0265-2743-82E0-E2C8CFDFF6AA}"/>
                    </a:ext>
                  </a:extLst>
                </p14:cNvPr>
                <p14:cNvContentPartPr/>
                <p14:nvPr/>
              </p14:nvContentPartPr>
              <p14:xfrm>
                <a:off x="5859644" y="7383467"/>
                <a:ext cx="960120" cy="1198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8CE24839-0265-2743-82E0-E2C8CFDFF6A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844164" y="7368347"/>
                  <a:ext cx="990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AFBB7276-2D38-9F4D-BE0A-33D6BF99FE21}"/>
                    </a:ext>
                  </a:extLst>
                </p14:cNvPr>
                <p14:cNvContentPartPr/>
                <p14:nvPr/>
              </p14:nvContentPartPr>
              <p14:xfrm>
                <a:off x="6003644" y="7639067"/>
                <a:ext cx="45720" cy="30528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AFBB7276-2D38-9F4D-BE0A-33D6BF99FE2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988524" y="7623947"/>
                  <a:ext cx="763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53C632F1-65F7-2248-9C22-27F127DA09BA}"/>
                    </a:ext>
                  </a:extLst>
                </p14:cNvPr>
                <p14:cNvContentPartPr/>
                <p14:nvPr/>
              </p14:nvContentPartPr>
              <p14:xfrm>
                <a:off x="6075284" y="7722947"/>
                <a:ext cx="254520" cy="252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53C632F1-65F7-2248-9C22-27F127DA09B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059804" y="7707467"/>
                  <a:ext cx="284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DD72B09F-8B6F-1D45-A997-D9344D287C6E}"/>
                    </a:ext>
                  </a:extLst>
                </p14:cNvPr>
                <p14:cNvContentPartPr/>
                <p14:nvPr/>
              </p14:nvContentPartPr>
              <p14:xfrm>
                <a:off x="6264284" y="7673267"/>
                <a:ext cx="7560" cy="22824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DD72B09F-8B6F-1D45-A997-D9344D287C6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249164" y="7658147"/>
                  <a:ext cx="37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5E083605-B68D-0C49-993A-846F165419E5}"/>
                    </a:ext>
                  </a:extLst>
                </p14:cNvPr>
                <p14:cNvContentPartPr/>
                <p14:nvPr/>
              </p14:nvContentPartPr>
              <p14:xfrm>
                <a:off x="6394964" y="7736627"/>
                <a:ext cx="36000" cy="16668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5E083605-B68D-0C49-993A-846F165419E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379844" y="7721147"/>
                  <a:ext cx="66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BF942E18-B56C-3441-8CCE-EA10941B1AEF}"/>
                    </a:ext>
                  </a:extLst>
                </p14:cNvPr>
                <p14:cNvContentPartPr/>
                <p14:nvPr/>
              </p14:nvContentPartPr>
              <p14:xfrm>
                <a:off x="6399284" y="7589747"/>
                <a:ext cx="40320" cy="277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BF942E18-B56C-3441-8CCE-EA10941B1AE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383804" y="7574267"/>
                  <a:ext cx="70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C6A99E7F-19B5-EA43-B225-99F60376CE66}"/>
                    </a:ext>
                  </a:extLst>
                </p14:cNvPr>
                <p14:cNvContentPartPr/>
                <p14:nvPr/>
              </p14:nvContentPartPr>
              <p14:xfrm>
                <a:off x="6542204" y="7632227"/>
                <a:ext cx="172080" cy="25848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C6A99E7F-19B5-EA43-B225-99F60376CE6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526724" y="7617107"/>
                  <a:ext cx="2023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BFB2F5D7-E5C3-374A-B04C-DBFCEF01F7A0}"/>
                    </a:ext>
                  </a:extLst>
                </p14:cNvPr>
                <p14:cNvContentPartPr/>
                <p14:nvPr/>
              </p14:nvContentPartPr>
              <p14:xfrm>
                <a:off x="6758924" y="7603427"/>
                <a:ext cx="71640" cy="4150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BFB2F5D7-E5C3-374A-B04C-DBFCEF01F7A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743804" y="7587947"/>
                  <a:ext cx="1022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F0164932-DE63-4740-B41B-9591EB0D0CE4}"/>
                    </a:ext>
                  </a:extLst>
                </p14:cNvPr>
                <p14:cNvContentPartPr/>
                <p14:nvPr/>
              </p14:nvContentPartPr>
              <p14:xfrm>
                <a:off x="6859364" y="7674707"/>
                <a:ext cx="138960" cy="2228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F0164932-DE63-4740-B41B-9591EB0D0CE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843884" y="7659587"/>
                  <a:ext cx="1695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C29D42F0-C1A6-5D46-982B-A1818432116D}"/>
                    </a:ext>
                  </a:extLst>
                </p14:cNvPr>
                <p14:cNvContentPartPr/>
                <p14:nvPr/>
              </p14:nvContentPartPr>
              <p14:xfrm>
                <a:off x="7029644" y="7753187"/>
                <a:ext cx="59400" cy="18432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C29D42F0-C1A6-5D46-982B-A1818432116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014164" y="7737707"/>
                  <a:ext cx="90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F8AAC780-911A-984E-A151-90811FF1D5BD}"/>
                    </a:ext>
                  </a:extLst>
                </p14:cNvPr>
                <p14:cNvContentPartPr/>
                <p14:nvPr/>
              </p14:nvContentPartPr>
              <p14:xfrm>
                <a:off x="7109204" y="7562027"/>
                <a:ext cx="79920" cy="37260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F8AAC780-911A-984E-A151-90811FF1D5B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094084" y="7546907"/>
                  <a:ext cx="11052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3F7CA530-BE89-AE47-9865-26C1E84653E9}"/>
                    </a:ext>
                  </a:extLst>
                </p14:cNvPr>
                <p14:cNvContentPartPr/>
                <p14:nvPr/>
              </p14:nvContentPartPr>
              <p14:xfrm>
                <a:off x="7222964" y="7431707"/>
                <a:ext cx="145800" cy="20484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3F7CA530-BE89-AE47-9865-26C1E84653E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207844" y="7416587"/>
                  <a:ext cx="176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09BC909C-F200-F840-A5E4-BF36E57ACFD5}"/>
                    </a:ext>
                  </a:extLst>
                </p14:cNvPr>
                <p14:cNvContentPartPr/>
                <p14:nvPr/>
              </p14:nvContentPartPr>
              <p14:xfrm>
                <a:off x="5920124" y="7618547"/>
                <a:ext cx="141840" cy="3862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09BC909C-F200-F840-A5E4-BF36E57ACFD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904644" y="7603067"/>
                  <a:ext cx="17244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EB3B0D0C-7613-D54D-987C-77E8B16395E6}"/>
                    </a:ext>
                  </a:extLst>
                </p14:cNvPr>
                <p14:cNvContentPartPr/>
                <p14:nvPr/>
              </p14:nvContentPartPr>
              <p14:xfrm>
                <a:off x="5662004" y="6982787"/>
                <a:ext cx="218520" cy="10069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EB3B0D0C-7613-D54D-987C-77E8B16395E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646524" y="6967307"/>
                  <a:ext cx="249120" cy="10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513DEA8A-CC86-124D-8B43-73D5C8B3CB44}"/>
                    </a:ext>
                  </a:extLst>
                </p14:cNvPr>
                <p14:cNvContentPartPr/>
                <p14:nvPr/>
              </p14:nvContentPartPr>
              <p14:xfrm>
                <a:off x="5825084" y="8044655"/>
                <a:ext cx="119880" cy="20232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513DEA8A-CC86-124D-8B43-73D5C8B3CB4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809964" y="8029175"/>
                  <a:ext cx="150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0FE0CE45-BBAB-5444-A5EA-C7B802ECEDD1}"/>
                    </a:ext>
                  </a:extLst>
                </p14:cNvPr>
                <p14:cNvContentPartPr/>
                <p14:nvPr/>
              </p14:nvContentPartPr>
              <p14:xfrm>
                <a:off x="5852804" y="6937295"/>
                <a:ext cx="210600" cy="23652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0FE0CE45-BBAB-5444-A5EA-C7B802ECEDD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837324" y="6921815"/>
                  <a:ext cx="2408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EE288D7C-F966-E94F-8E17-EB4ABA408352}"/>
                    </a:ext>
                  </a:extLst>
                </p14:cNvPr>
                <p14:cNvContentPartPr/>
                <p14:nvPr/>
              </p14:nvContentPartPr>
              <p14:xfrm>
                <a:off x="7483964" y="7188575"/>
                <a:ext cx="156960" cy="45072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EE288D7C-F966-E94F-8E17-EB4ABA40835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468844" y="7173095"/>
                  <a:ext cx="1875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50821F78-4E66-D34B-B965-B05FFA99FE07}"/>
                    </a:ext>
                  </a:extLst>
                </p14:cNvPr>
                <p14:cNvContentPartPr/>
                <p14:nvPr/>
              </p14:nvContentPartPr>
              <p14:xfrm>
                <a:off x="7724444" y="7271015"/>
                <a:ext cx="181800" cy="33804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50821F78-4E66-D34B-B965-B05FFA99FE0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708964" y="7255535"/>
                  <a:ext cx="2120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5C6CC011-CE5B-F942-965C-64D1E8C7B378}"/>
                    </a:ext>
                  </a:extLst>
                </p14:cNvPr>
                <p14:cNvContentPartPr/>
                <p14:nvPr/>
              </p14:nvContentPartPr>
              <p14:xfrm>
                <a:off x="5173124" y="7667735"/>
                <a:ext cx="292680" cy="24768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5C6CC011-CE5B-F942-965C-64D1E8C7B37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157644" y="7652615"/>
                  <a:ext cx="323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D26CA2DA-BFC9-EA46-8F18-14DBC393F9AE}"/>
                    </a:ext>
                  </a:extLst>
                </p14:cNvPr>
                <p14:cNvContentPartPr/>
                <p14:nvPr/>
              </p14:nvContentPartPr>
              <p14:xfrm>
                <a:off x="5326844" y="7692575"/>
                <a:ext cx="317520" cy="4860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D26CA2DA-BFC9-EA46-8F18-14DBC393F9A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311724" y="7677095"/>
                  <a:ext cx="348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9053752D-AA46-064A-B968-2F339E853A23}"/>
                    </a:ext>
                  </a:extLst>
                </p14:cNvPr>
                <p14:cNvContentPartPr/>
                <p14:nvPr/>
              </p14:nvContentPartPr>
              <p14:xfrm>
                <a:off x="5429804" y="7697975"/>
                <a:ext cx="16920" cy="20376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9053752D-AA46-064A-B968-2F339E853A2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414684" y="7682495"/>
                  <a:ext cx="47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67520418-B016-4B4D-AEA3-4392FADDC018}"/>
                    </a:ext>
                  </a:extLst>
                </p14:cNvPr>
                <p14:cNvContentPartPr/>
                <p14:nvPr/>
              </p14:nvContentPartPr>
              <p14:xfrm>
                <a:off x="5519084" y="7697975"/>
                <a:ext cx="19440" cy="26820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67520418-B016-4B4D-AEA3-4392FADDC01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503604" y="7682495"/>
                  <a:ext cx="500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FE4C8F1F-5974-504C-B6F2-47BF69D3CA14}"/>
                    </a:ext>
                  </a:extLst>
                </p14:cNvPr>
                <p14:cNvContentPartPr/>
                <p14:nvPr/>
              </p14:nvContentPartPr>
              <p14:xfrm>
                <a:off x="5178524" y="7555055"/>
                <a:ext cx="421920" cy="3348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FE4C8F1F-5974-504C-B6F2-47BF69D3CA1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163404" y="7539935"/>
                  <a:ext cx="452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1BC0CE0F-CD03-2F42-97C4-3DE2A2EE6906}"/>
                    </a:ext>
                  </a:extLst>
                </p14:cNvPr>
                <p14:cNvContentPartPr/>
                <p14:nvPr/>
              </p14:nvContentPartPr>
              <p14:xfrm>
                <a:off x="5277524" y="7079855"/>
                <a:ext cx="97920" cy="40392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1BC0CE0F-CD03-2F42-97C4-3DE2A2EE690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262044" y="7064735"/>
                  <a:ext cx="12816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1D6F33C4-88CD-2D45-B0DF-6038E12C32CF}"/>
                    </a:ext>
                  </a:extLst>
                </p14:cNvPr>
                <p14:cNvContentPartPr/>
                <p14:nvPr/>
              </p14:nvContentPartPr>
              <p14:xfrm>
                <a:off x="6386059" y="7427255"/>
                <a:ext cx="360" cy="7992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1D6F33C4-88CD-2D45-B0DF-6038E12C32C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370579" y="7412135"/>
                  <a:ext cx="30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B0009235-AEAC-5740-99DE-75311767567D}"/>
                    </a:ext>
                  </a:extLst>
                </p14:cNvPr>
                <p14:cNvContentPartPr/>
                <p14:nvPr/>
              </p14:nvContentPartPr>
              <p14:xfrm>
                <a:off x="6447619" y="7663775"/>
                <a:ext cx="52560" cy="40284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B0009235-AEAC-5740-99DE-75311767567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432499" y="7648295"/>
                  <a:ext cx="831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0E15A76F-E84E-4747-9CB6-8AA49A48CC62}"/>
                    </a:ext>
                  </a:extLst>
                </p14:cNvPr>
                <p14:cNvContentPartPr/>
                <p14:nvPr/>
              </p14:nvContentPartPr>
              <p14:xfrm>
                <a:off x="7249699" y="7567295"/>
                <a:ext cx="99360" cy="53028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0E15A76F-E84E-4747-9CB6-8AA49A48CC6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234579" y="7552175"/>
                  <a:ext cx="129600" cy="560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4CC65-0793-7848-88BF-7DA0C315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8910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Approach 1: Fluctuation injection</a:t>
            </a:r>
            <a:endParaRPr lang="ja-JP" altLang="en-US" dirty="0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503948"/>
          </a:xfrm>
        </p:spPr>
        <p:txBody>
          <a:bodyPr>
            <a:no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FFFF00"/>
                </a:solidFill>
                <a:cs typeface="Tahoma"/>
              </a:rPr>
              <a:t>Example: harmonic oscillator with loss</a:t>
            </a:r>
            <a:endParaRPr lang="en-US" sz="2400" b="1" dirty="0">
              <a:solidFill>
                <a:srgbClr val="8B3905"/>
              </a:solidFill>
              <a:sym typeface="Gill Sans SemiBold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j-lt"/>
                <a:sym typeface="Gill Sans SemiBold"/>
              </a:rPr>
              <a:t>Viscous damping: friction proportional to the velocity</a:t>
            </a:r>
          </a:p>
        </p:txBody>
      </p:sp>
      <p:sp>
        <p:nvSpPr>
          <p:cNvPr id="4" name="Shape 94"/>
          <p:cNvSpPr txBox="1">
            <a:spLocks/>
          </p:cNvSpPr>
          <p:nvPr/>
        </p:nvSpPr>
        <p:spPr>
          <a:xfrm>
            <a:off x="-2380765" y="2433844"/>
            <a:ext cx="8643938" cy="785673"/>
          </a:xfrm>
          <a:prstGeom prst="rect">
            <a:avLst/>
          </a:prstGeom>
        </p:spPr>
        <p:txBody>
          <a:bodyPr vert="horz" lIns="91440" rIns="45720" rtlCol="0" anchor="ctr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6700" b="1" kern="1200">
                <a:solidFill>
                  <a:srgbClr val="FF2600"/>
                </a:solidFill>
                <a:effectLst/>
                <a:latin typeface="+mj-lt"/>
                <a:ea typeface="ＤＦＰ太丸ゴシック体"/>
                <a:cs typeface="+mj-cs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4700" b="0" dirty="0">
              <a:solidFill>
                <a:srgbClr val="000000"/>
              </a:solidFill>
            </a:endParaRPr>
          </a:p>
        </p:txBody>
      </p:sp>
      <p:sp>
        <p:nvSpPr>
          <p:cNvPr id="5" name="Shape 95"/>
          <p:cNvSpPr txBox="1">
            <a:spLocks/>
          </p:cNvSpPr>
          <p:nvPr/>
        </p:nvSpPr>
        <p:spPr>
          <a:xfrm>
            <a:off x="9582553" y="936300"/>
            <a:ext cx="8643938" cy="578200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Wingdings 2"/>
              <a:buNone/>
              <a:defRPr sz="1800">
                <a:solidFill>
                  <a:srgbClr val="000000"/>
                </a:solidFill>
              </a:defRPr>
            </a:pPr>
            <a:endParaRPr lang="en-US" sz="2500" b="1" dirty="0">
              <a:solidFill>
                <a:srgbClr val="FE6F0F"/>
              </a:solidFill>
              <a:latin typeface="+mj-lt"/>
              <a:ea typeface="+mj-ea"/>
              <a:cs typeface="+mj-cs"/>
              <a:sym typeface="Gill Sans SemiBold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7FF117-4569-FB48-92A6-A17A5D8100F5}"/>
              </a:ext>
            </a:extLst>
          </p:cNvPr>
          <p:cNvSpPr/>
          <p:nvPr/>
        </p:nvSpPr>
        <p:spPr>
          <a:xfrm>
            <a:off x="146284" y="1906218"/>
            <a:ext cx="8851432" cy="479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DD3A794-EFF9-E241-AB64-6AB3DED34A8D}"/>
                  </a:ext>
                </a:extLst>
              </p14:cNvPr>
              <p14:cNvContentPartPr/>
              <p14:nvPr/>
            </p14:nvContentPartPr>
            <p14:xfrm>
              <a:off x="4446644" y="1835867"/>
              <a:ext cx="7200" cy="140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DD3A794-EFF9-E241-AB64-6AB3DED34A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1164" y="1820747"/>
                <a:ext cx="3780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2" name="Group 501">
            <a:extLst>
              <a:ext uri="{FF2B5EF4-FFF2-40B4-BE49-F238E27FC236}">
                <a16:creationId xmlns:a16="http://schemas.microsoft.com/office/drawing/2014/main" id="{90263B7F-8C60-F141-86AA-ADF651071E6D}"/>
              </a:ext>
            </a:extLst>
          </p:cNvPr>
          <p:cNvGrpSpPr/>
          <p:nvPr/>
        </p:nvGrpSpPr>
        <p:grpSpPr>
          <a:xfrm>
            <a:off x="11194067" y="7056455"/>
            <a:ext cx="1761840" cy="664920"/>
            <a:chOff x="11194067" y="7056455"/>
            <a:chExt cx="1761840" cy="6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962E0297-A434-DE42-8EB5-247492ABCD91}"/>
                    </a:ext>
                  </a:extLst>
                </p14:cNvPr>
                <p14:cNvContentPartPr/>
                <p14:nvPr/>
              </p14:nvContentPartPr>
              <p14:xfrm>
                <a:off x="11194067" y="7401335"/>
                <a:ext cx="279000" cy="1008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962E0297-A434-DE42-8EB5-247492ABCD9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78587" y="7386215"/>
                  <a:ext cx="309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30FF6E0C-4DD0-ED4E-9D66-CE212D1FA532}"/>
                    </a:ext>
                  </a:extLst>
                </p14:cNvPr>
                <p14:cNvContentPartPr/>
                <p14:nvPr/>
              </p14:nvContentPartPr>
              <p14:xfrm>
                <a:off x="11281907" y="7519415"/>
                <a:ext cx="254520" cy="2772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30FF6E0C-4DD0-ED4E-9D66-CE212D1FA5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66427" y="7504295"/>
                  <a:ext cx="284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B23EE55F-62CB-8441-AA4C-A7083DF2F906}"/>
                    </a:ext>
                  </a:extLst>
                </p14:cNvPr>
                <p14:cNvContentPartPr/>
                <p14:nvPr/>
              </p14:nvContentPartPr>
              <p14:xfrm>
                <a:off x="11852867" y="7538495"/>
                <a:ext cx="298440" cy="18288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B23EE55F-62CB-8441-AA4C-A7083DF2F90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837747" y="7523375"/>
                  <a:ext cx="328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EF34F034-F69E-6D4E-8D2F-10FACAA41BB1}"/>
                    </a:ext>
                  </a:extLst>
                </p14:cNvPr>
                <p14:cNvContentPartPr/>
                <p14:nvPr/>
              </p14:nvContentPartPr>
              <p14:xfrm>
                <a:off x="11747387" y="7427255"/>
                <a:ext cx="354600" cy="7740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EF34F034-F69E-6D4E-8D2F-10FACAA41BB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731907" y="7412135"/>
                  <a:ext cx="385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727E7806-A9B6-1B46-83CE-278FE3626843}"/>
                    </a:ext>
                  </a:extLst>
                </p14:cNvPr>
                <p14:cNvContentPartPr/>
                <p14:nvPr/>
              </p14:nvContentPartPr>
              <p14:xfrm>
                <a:off x="11846027" y="7056455"/>
                <a:ext cx="89640" cy="27648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727E7806-A9B6-1B46-83CE-278FE362684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830907" y="7041335"/>
                  <a:ext cx="1202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02586D70-BB38-E241-A5B2-48D3463B11B0}"/>
                    </a:ext>
                  </a:extLst>
                </p14:cNvPr>
                <p14:cNvContentPartPr/>
                <p14:nvPr/>
              </p14:nvContentPartPr>
              <p14:xfrm>
                <a:off x="12216107" y="7166615"/>
                <a:ext cx="244440" cy="40680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02586D70-BB38-E241-A5B2-48D3463B11B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200627" y="7151135"/>
                  <a:ext cx="2746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4114D167-F51A-3942-826E-DBD3CCAF3A70}"/>
                    </a:ext>
                  </a:extLst>
                </p14:cNvPr>
                <p14:cNvContentPartPr/>
                <p14:nvPr/>
              </p14:nvContentPartPr>
              <p14:xfrm>
                <a:off x="12480347" y="7471175"/>
                <a:ext cx="32040" cy="15264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4114D167-F51A-3942-826E-DBD3CCAF3A7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465227" y="7456055"/>
                  <a:ext cx="62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D49BAA64-32CC-E946-8A6C-83F872C3E64F}"/>
                    </a:ext>
                  </a:extLst>
                </p14:cNvPr>
                <p14:cNvContentPartPr/>
                <p14:nvPr/>
              </p14:nvContentPartPr>
              <p14:xfrm>
                <a:off x="12459827" y="7445255"/>
                <a:ext cx="177480" cy="23112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D49BAA64-32CC-E946-8A6C-83F872C3E64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444707" y="7430135"/>
                  <a:ext cx="2080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CEDC8A3C-4F51-944C-BA31-C68C52960AAC}"/>
                    </a:ext>
                  </a:extLst>
                </p14:cNvPr>
                <p14:cNvContentPartPr/>
                <p14:nvPr/>
              </p14:nvContentPartPr>
              <p14:xfrm>
                <a:off x="12601307" y="7237895"/>
                <a:ext cx="354600" cy="2232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CEDC8A3C-4F51-944C-BA31-C68C52960AA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586187" y="7222775"/>
                  <a:ext cx="385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D9FF365A-CFD5-AF44-8022-056527F231CD}"/>
                    </a:ext>
                  </a:extLst>
                </p14:cNvPr>
                <p14:cNvContentPartPr/>
                <p14:nvPr/>
              </p14:nvContentPartPr>
              <p14:xfrm>
                <a:off x="12778427" y="7272095"/>
                <a:ext cx="37440" cy="34092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D9FF365A-CFD5-AF44-8022-056527F231C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763307" y="7256975"/>
                  <a:ext cx="6804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C6568B-D04E-DD4D-A409-DF45C577FDA1}"/>
              </a:ext>
            </a:extLst>
          </p:cNvPr>
          <p:cNvGrpSpPr/>
          <p:nvPr/>
        </p:nvGrpSpPr>
        <p:grpSpPr>
          <a:xfrm>
            <a:off x="272448" y="1963368"/>
            <a:ext cx="2337840" cy="911160"/>
            <a:chOff x="272448" y="1963368"/>
            <a:chExt cx="2337840" cy="91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81760F1-3F9D-1E48-AB27-98B66DDA7D30}"/>
                    </a:ext>
                  </a:extLst>
                </p14:cNvPr>
                <p14:cNvContentPartPr/>
                <p14:nvPr/>
              </p14:nvContentPartPr>
              <p14:xfrm>
                <a:off x="448848" y="2056248"/>
                <a:ext cx="69120" cy="711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81760F1-3F9D-1E48-AB27-98B66DDA7D3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3368" y="2040768"/>
                  <a:ext cx="99720" cy="74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EB5E8A7-590A-514F-A65F-F35FBC33B4DF}"/>
                    </a:ext>
                  </a:extLst>
                </p14:cNvPr>
                <p14:cNvContentPartPr/>
                <p14:nvPr/>
              </p14:nvContentPartPr>
              <p14:xfrm>
                <a:off x="272448" y="2071728"/>
                <a:ext cx="153720" cy="277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EB5E8A7-590A-514F-A65F-F35FBC33B4D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6968" y="2056608"/>
                  <a:ext cx="1843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983A27-97B8-504C-BC65-389A1D62BAFC}"/>
                    </a:ext>
                  </a:extLst>
                </p14:cNvPr>
                <p14:cNvContentPartPr/>
                <p14:nvPr/>
              </p14:nvContentPartPr>
              <p14:xfrm>
                <a:off x="287928" y="2197008"/>
                <a:ext cx="131760" cy="261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983A27-97B8-504C-BC65-389A1D62BAF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2808" y="2181888"/>
                  <a:ext cx="1623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29B38D0-0B85-4541-A717-AC69353D13C9}"/>
                    </a:ext>
                  </a:extLst>
                </p14:cNvPr>
                <p14:cNvContentPartPr/>
                <p14:nvPr/>
              </p14:nvContentPartPr>
              <p14:xfrm>
                <a:off x="326808" y="2314008"/>
                <a:ext cx="102600" cy="277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29B38D0-0B85-4541-A717-AC69353D13C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1328" y="2298528"/>
                  <a:ext cx="1332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362A407-BB76-F947-80DA-4F506213275B}"/>
                    </a:ext>
                  </a:extLst>
                </p14:cNvPr>
                <p14:cNvContentPartPr/>
                <p14:nvPr/>
              </p14:nvContentPartPr>
              <p14:xfrm>
                <a:off x="379728" y="2419128"/>
                <a:ext cx="77760" cy="222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362A407-BB76-F947-80DA-4F506213275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4608" y="2404008"/>
                  <a:ext cx="108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4A39880-FD1D-4141-9B19-10D6FC730C37}"/>
                    </a:ext>
                  </a:extLst>
                </p14:cNvPr>
                <p14:cNvContentPartPr/>
                <p14:nvPr/>
              </p14:nvContentPartPr>
              <p14:xfrm>
                <a:off x="344448" y="2539368"/>
                <a:ext cx="137160" cy="335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4A39880-FD1D-4141-9B19-10D6FC730C3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9328" y="2523888"/>
                  <a:ext cx="1674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2360A46-713B-AA40-9316-7B954164A8AE}"/>
                    </a:ext>
                  </a:extLst>
                </p14:cNvPr>
                <p14:cNvContentPartPr/>
                <p14:nvPr/>
              </p14:nvContentPartPr>
              <p14:xfrm>
                <a:off x="526608" y="2138688"/>
                <a:ext cx="475560" cy="269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2360A46-713B-AA40-9316-7B954164A8A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1488" y="2123208"/>
                  <a:ext cx="5061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796081F-CFEF-6548-8A2E-57DB7EF7F01C}"/>
                    </a:ext>
                  </a:extLst>
                </p14:cNvPr>
                <p14:cNvContentPartPr/>
                <p14:nvPr/>
              </p14:nvContentPartPr>
              <p14:xfrm>
                <a:off x="1006128" y="2037168"/>
                <a:ext cx="292680" cy="198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796081F-CFEF-6548-8A2E-57DB7EF7F0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0648" y="2022048"/>
                  <a:ext cx="322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2E4263-C6AF-0449-810B-FEAE67F689AC}"/>
                    </a:ext>
                  </a:extLst>
                </p14:cNvPr>
                <p14:cNvContentPartPr/>
                <p14:nvPr/>
              </p14:nvContentPartPr>
              <p14:xfrm>
                <a:off x="1119888" y="1963368"/>
                <a:ext cx="304200" cy="333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2E4263-C6AF-0449-810B-FEAE67F689A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04408" y="1947888"/>
                  <a:ext cx="3344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9DD5659-CFAE-FD4E-B3CF-076A4BF76392}"/>
                    </a:ext>
                  </a:extLst>
                </p14:cNvPr>
                <p14:cNvContentPartPr/>
                <p14:nvPr/>
              </p14:nvContentPartPr>
              <p14:xfrm>
                <a:off x="1447488" y="2149128"/>
                <a:ext cx="276840" cy="325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9DD5659-CFAE-FD4E-B3CF-076A4BF7639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32368" y="2133648"/>
                  <a:ext cx="3074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5F8DA82-01D4-7448-B33B-BA18E2250C42}"/>
                    </a:ext>
                  </a:extLst>
                </p14:cNvPr>
                <p14:cNvContentPartPr/>
                <p14:nvPr/>
              </p14:nvContentPartPr>
              <p14:xfrm>
                <a:off x="762768" y="2403648"/>
                <a:ext cx="1208880" cy="449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5F8DA82-01D4-7448-B33B-BA18E2250C4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7648" y="2388528"/>
                  <a:ext cx="123948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DC56CD-0238-FC47-B2D9-60D5B27092E5}"/>
                    </a:ext>
                  </a:extLst>
                </p14:cNvPr>
                <p14:cNvContentPartPr/>
                <p14:nvPr/>
              </p14:nvContentPartPr>
              <p14:xfrm>
                <a:off x="1965168" y="2254248"/>
                <a:ext cx="254880" cy="319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DC56CD-0238-FC47-B2D9-60D5B27092E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49688" y="2239128"/>
                  <a:ext cx="2854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1D046D7-4AE3-FE47-A8F6-213FF706AA38}"/>
                    </a:ext>
                  </a:extLst>
                </p14:cNvPr>
                <p14:cNvContentPartPr/>
                <p14:nvPr/>
              </p14:nvContentPartPr>
              <p14:xfrm>
                <a:off x="2049768" y="2261808"/>
                <a:ext cx="93240" cy="280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1D046D7-4AE3-FE47-A8F6-213FF706AA3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34288" y="2246328"/>
                  <a:ext cx="1238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73ACA37-DD68-6E4D-8B04-476DE97D93B5}"/>
                    </a:ext>
                  </a:extLst>
                </p14:cNvPr>
                <p14:cNvContentPartPr/>
                <p14:nvPr/>
              </p14:nvContentPartPr>
              <p14:xfrm>
                <a:off x="2413728" y="2171808"/>
                <a:ext cx="196560" cy="248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73ACA37-DD68-6E4D-8B04-476DE97D93B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98608" y="2156688"/>
                  <a:ext cx="2271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FA378F3-2ECC-8842-8239-8155B833BDA5}"/>
                    </a:ext>
                  </a:extLst>
                </p14:cNvPr>
                <p14:cNvContentPartPr/>
                <p14:nvPr/>
              </p14:nvContentPartPr>
              <p14:xfrm>
                <a:off x="1477728" y="2194848"/>
                <a:ext cx="244440" cy="226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FA378F3-2ECC-8842-8239-8155B833BDA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62608" y="2179728"/>
                  <a:ext cx="27504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DAAA3A-9A50-6A44-8540-D5A78F99051A}"/>
              </a:ext>
            </a:extLst>
          </p:cNvPr>
          <p:cNvGrpSpPr/>
          <p:nvPr/>
        </p:nvGrpSpPr>
        <p:grpSpPr>
          <a:xfrm>
            <a:off x="1260648" y="2951568"/>
            <a:ext cx="197640" cy="237240"/>
            <a:chOff x="1260648" y="2951568"/>
            <a:chExt cx="19764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7AD8366-578E-A04C-8521-ACAFACF58AE9}"/>
                    </a:ext>
                  </a:extLst>
                </p14:cNvPr>
                <p14:cNvContentPartPr/>
                <p14:nvPr/>
              </p14:nvContentPartPr>
              <p14:xfrm>
                <a:off x="1260648" y="2951568"/>
                <a:ext cx="57600" cy="237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7AD8366-578E-A04C-8521-ACAFACF58AE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45528" y="2936088"/>
                  <a:ext cx="882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8103E19-11EC-EB4E-8017-40A35A9FE05C}"/>
                    </a:ext>
                  </a:extLst>
                </p14:cNvPr>
                <p14:cNvContentPartPr/>
                <p14:nvPr/>
              </p14:nvContentPartPr>
              <p14:xfrm>
                <a:off x="1333728" y="2985048"/>
                <a:ext cx="124560" cy="182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8103E19-11EC-EB4E-8017-40A35A9FE05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18608" y="2969568"/>
                  <a:ext cx="15516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26A19DA-84E6-3745-A9FF-F25DEC10DFB3}"/>
              </a:ext>
            </a:extLst>
          </p:cNvPr>
          <p:cNvGrpSpPr/>
          <p:nvPr/>
        </p:nvGrpSpPr>
        <p:grpSpPr>
          <a:xfrm>
            <a:off x="2785248" y="1984248"/>
            <a:ext cx="5389560" cy="1902600"/>
            <a:chOff x="2785248" y="1984248"/>
            <a:chExt cx="5389560" cy="190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45059B7-BDED-424F-9691-FF56128FF8FD}"/>
                    </a:ext>
                  </a:extLst>
                </p14:cNvPr>
                <p14:cNvContentPartPr/>
                <p14:nvPr/>
              </p14:nvContentPartPr>
              <p14:xfrm>
                <a:off x="3343608" y="2065608"/>
                <a:ext cx="209160" cy="349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45059B7-BDED-424F-9691-FF56128FF8F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28488" y="2050128"/>
                  <a:ext cx="2394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D7E7F49-F9B4-A54F-AAEC-EF02331DC1A1}"/>
                    </a:ext>
                  </a:extLst>
                </p14:cNvPr>
                <p14:cNvContentPartPr/>
                <p14:nvPr/>
              </p14:nvContentPartPr>
              <p14:xfrm>
                <a:off x="3661128" y="2187648"/>
                <a:ext cx="110880" cy="193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D7E7F49-F9B4-A54F-AAEC-EF02331DC1A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45648" y="2172168"/>
                  <a:ext cx="141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B04D99A-DFE2-B442-84E0-3B80902E0F05}"/>
                    </a:ext>
                  </a:extLst>
                </p14:cNvPr>
                <p14:cNvContentPartPr/>
                <p14:nvPr/>
              </p14:nvContentPartPr>
              <p14:xfrm>
                <a:off x="3773808" y="2192688"/>
                <a:ext cx="129600" cy="242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B04D99A-DFE2-B442-84E0-3B80902E0F0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58328" y="2177568"/>
                  <a:ext cx="160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139EB9A-E00B-E145-8851-B45F66925D93}"/>
                    </a:ext>
                  </a:extLst>
                </p14:cNvPr>
                <p14:cNvContentPartPr/>
                <p14:nvPr/>
              </p14:nvContentPartPr>
              <p14:xfrm>
                <a:off x="3729888" y="2056248"/>
                <a:ext cx="38880" cy="73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139EB9A-E00B-E145-8851-B45F66925D9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14768" y="2040768"/>
                  <a:ext cx="69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BECFBD5-3915-0544-83DC-B1F32842F737}"/>
                    </a:ext>
                  </a:extLst>
                </p14:cNvPr>
                <p14:cNvContentPartPr/>
                <p14:nvPr/>
              </p14:nvContentPartPr>
              <p14:xfrm>
                <a:off x="3829968" y="1984248"/>
                <a:ext cx="6480" cy="97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BECFBD5-3915-0544-83DC-B1F32842F73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14848" y="1968768"/>
                  <a:ext cx="37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57D0C3D-F5FC-4D4F-B469-2FB33FDCC805}"/>
                    </a:ext>
                  </a:extLst>
                </p14:cNvPr>
                <p14:cNvContentPartPr/>
                <p14:nvPr/>
              </p14:nvContentPartPr>
              <p14:xfrm>
                <a:off x="3986568" y="2186568"/>
                <a:ext cx="117360" cy="28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57D0C3D-F5FC-4D4F-B469-2FB33FDCC80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71448" y="2171448"/>
                  <a:ext cx="147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7C7F183-85F9-8741-B904-75AE03D39715}"/>
                    </a:ext>
                  </a:extLst>
                </p14:cNvPr>
                <p14:cNvContentPartPr/>
                <p14:nvPr/>
              </p14:nvContentPartPr>
              <p14:xfrm>
                <a:off x="4016808" y="2272248"/>
                <a:ext cx="99360" cy="5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7C7F183-85F9-8741-B904-75AE03D3971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01688" y="2256768"/>
                  <a:ext cx="129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FFC8552-DB48-4A4D-8978-63022156A069}"/>
                    </a:ext>
                  </a:extLst>
                </p14:cNvPr>
                <p14:cNvContentPartPr/>
                <p14:nvPr/>
              </p14:nvContentPartPr>
              <p14:xfrm>
                <a:off x="4207968" y="2270088"/>
                <a:ext cx="151560" cy="16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FFC8552-DB48-4A4D-8978-63022156A06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92488" y="2254608"/>
                  <a:ext cx="182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C9D7FAE-2753-4641-A49A-9F193E5DC853}"/>
                    </a:ext>
                  </a:extLst>
                </p14:cNvPr>
                <p14:cNvContentPartPr/>
                <p14:nvPr/>
              </p14:nvContentPartPr>
              <p14:xfrm>
                <a:off x="4383288" y="2084328"/>
                <a:ext cx="191520" cy="386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C9D7FAE-2753-4641-A49A-9F193E5DC85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67808" y="2069208"/>
                  <a:ext cx="2217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2CCFC0E-39A7-3346-8F9F-99ED79805B3D}"/>
                    </a:ext>
                  </a:extLst>
                </p14:cNvPr>
                <p14:cNvContentPartPr/>
                <p14:nvPr/>
              </p14:nvContentPartPr>
              <p14:xfrm>
                <a:off x="4665888" y="2212848"/>
                <a:ext cx="97560" cy="178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2CCFC0E-39A7-3346-8F9F-99ED79805B3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50768" y="2197368"/>
                  <a:ext cx="127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6E3F5E1-3B8C-4744-BE0D-86AEC2AC34C2}"/>
                    </a:ext>
                  </a:extLst>
                </p14:cNvPr>
                <p14:cNvContentPartPr/>
                <p14:nvPr/>
              </p14:nvContentPartPr>
              <p14:xfrm>
                <a:off x="4732848" y="2199888"/>
                <a:ext cx="165240" cy="220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6E3F5E1-3B8C-4744-BE0D-86AEC2AC34C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17368" y="2184768"/>
                  <a:ext cx="1958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C40564E-F8AF-724E-98E1-A0C3FF2993A6}"/>
                    </a:ext>
                  </a:extLst>
                </p14:cNvPr>
                <p14:cNvContentPartPr/>
                <p14:nvPr/>
              </p14:nvContentPartPr>
              <p14:xfrm>
                <a:off x="5048928" y="2237688"/>
                <a:ext cx="197640" cy="33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C40564E-F8AF-724E-98E1-A0C3FF2993A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33808" y="2222568"/>
                  <a:ext cx="228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4BDACA9-2770-9544-A20D-8D938E37F258}"/>
                    </a:ext>
                  </a:extLst>
                </p14:cNvPr>
                <p14:cNvContentPartPr/>
                <p14:nvPr/>
              </p14:nvContentPartPr>
              <p14:xfrm>
                <a:off x="5309928" y="2084328"/>
                <a:ext cx="228960" cy="375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4BDACA9-2770-9544-A20D-8D938E37F25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94808" y="2069208"/>
                  <a:ext cx="2595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1E64A55-54C5-394D-A188-EF76A0272684}"/>
                    </a:ext>
                  </a:extLst>
                </p14:cNvPr>
                <p14:cNvContentPartPr/>
                <p14:nvPr/>
              </p14:nvContentPartPr>
              <p14:xfrm>
                <a:off x="5566968" y="2192688"/>
                <a:ext cx="94680" cy="191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1E64A55-54C5-394D-A188-EF76A027268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51848" y="2177568"/>
                  <a:ext cx="125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9429F44-662E-6547-813F-459492950857}"/>
                    </a:ext>
                  </a:extLst>
                </p14:cNvPr>
                <p14:cNvContentPartPr/>
                <p14:nvPr/>
              </p14:nvContentPartPr>
              <p14:xfrm>
                <a:off x="5646888" y="2221848"/>
                <a:ext cx="186120" cy="209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9429F44-662E-6547-813F-45949295085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31768" y="2206728"/>
                  <a:ext cx="2167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4412922-B0CB-CE49-B920-B1B0DB4609EE}"/>
                    </a:ext>
                  </a:extLst>
                </p14:cNvPr>
                <p14:cNvContentPartPr/>
                <p14:nvPr/>
              </p14:nvContentPartPr>
              <p14:xfrm>
                <a:off x="5627088" y="2064528"/>
                <a:ext cx="45360" cy="87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4412922-B0CB-CE49-B920-B1B0DB4609E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11968" y="2049048"/>
                  <a:ext cx="75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BB183E8-1582-A04A-A170-8BD948F86355}"/>
                    </a:ext>
                  </a:extLst>
                </p14:cNvPr>
                <p14:cNvContentPartPr/>
                <p14:nvPr/>
              </p14:nvContentPartPr>
              <p14:xfrm>
                <a:off x="5991408" y="2221848"/>
                <a:ext cx="194400" cy="11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BB183E8-1582-A04A-A170-8BD948F8635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75928" y="2206728"/>
                  <a:ext cx="225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3A1CD45-E265-7846-B145-4D385D90AAB0}"/>
                    </a:ext>
                  </a:extLst>
                </p14:cNvPr>
                <p14:cNvContentPartPr/>
                <p14:nvPr/>
              </p14:nvContentPartPr>
              <p14:xfrm>
                <a:off x="6091488" y="2135448"/>
                <a:ext cx="18000" cy="231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3A1CD45-E265-7846-B145-4D385D90AAB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76368" y="2120328"/>
                  <a:ext cx="486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012DC31-4251-4744-89A1-5540D7DFEFB2}"/>
                    </a:ext>
                  </a:extLst>
                </p14:cNvPr>
                <p14:cNvContentPartPr/>
                <p14:nvPr/>
              </p14:nvContentPartPr>
              <p14:xfrm>
                <a:off x="6280488" y="2037168"/>
                <a:ext cx="4680" cy="435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012DC31-4251-4744-89A1-5540D7DFEFB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65008" y="2022048"/>
                  <a:ext cx="3492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53817E73-8340-DE47-B3C0-57D8E2B29F6F}"/>
                    </a:ext>
                  </a:extLst>
                </p14:cNvPr>
                <p14:cNvContentPartPr/>
                <p14:nvPr/>
              </p14:nvContentPartPr>
              <p14:xfrm>
                <a:off x="6257448" y="2040408"/>
                <a:ext cx="140040" cy="2736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53817E73-8340-DE47-B3C0-57D8E2B29F6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42328" y="2025288"/>
                  <a:ext cx="170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D1A2365F-020F-124B-B4BC-DC2B33135F03}"/>
                    </a:ext>
                  </a:extLst>
                </p14:cNvPr>
                <p14:cNvContentPartPr/>
                <p14:nvPr/>
              </p14:nvContentPartPr>
              <p14:xfrm>
                <a:off x="6276168" y="2213568"/>
                <a:ext cx="128880" cy="1512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D1A2365F-020F-124B-B4BC-DC2B33135F0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61048" y="2198448"/>
                  <a:ext cx="159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FF250323-1FB0-9141-906F-754279D62D73}"/>
                    </a:ext>
                  </a:extLst>
                </p14:cNvPr>
                <p14:cNvContentPartPr/>
                <p14:nvPr/>
              </p14:nvContentPartPr>
              <p14:xfrm>
                <a:off x="6487128" y="2036088"/>
                <a:ext cx="64080" cy="12348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FF250323-1FB0-9141-906F-754279D62D7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71648" y="2020968"/>
                  <a:ext cx="94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CC1018C0-FE6D-8048-8934-FAEE85C75F06}"/>
                    </a:ext>
                  </a:extLst>
                </p14:cNvPr>
                <p14:cNvContentPartPr/>
                <p14:nvPr/>
              </p14:nvContentPartPr>
              <p14:xfrm>
                <a:off x="6511968" y="2179368"/>
                <a:ext cx="68040" cy="27576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CC1018C0-FE6D-8048-8934-FAEE85C75F0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96848" y="2163888"/>
                  <a:ext cx="986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08CD4867-FB6C-C843-86F5-64E644092E36}"/>
                    </a:ext>
                  </a:extLst>
                </p14:cNvPr>
                <p14:cNvContentPartPr/>
                <p14:nvPr/>
              </p14:nvContentPartPr>
              <p14:xfrm>
                <a:off x="6587208" y="2269008"/>
                <a:ext cx="130680" cy="3708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08CD4867-FB6C-C843-86F5-64E644092E3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72088" y="2253888"/>
                  <a:ext cx="161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0FF191FD-E38B-8243-BDC8-66F25F29CC17}"/>
                    </a:ext>
                  </a:extLst>
                </p14:cNvPr>
                <p14:cNvContentPartPr/>
                <p14:nvPr/>
              </p14:nvContentPartPr>
              <p14:xfrm>
                <a:off x="6643728" y="2221848"/>
                <a:ext cx="33840" cy="21744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0FF191FD-E38B-8243-BDC8-66F25F29CC1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28248" y="2206728"/>
                  <a:ext cx="64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522C735C-E373-284F-95D1-419DCF2DAAD0}"/>
                    </a:ext>
                  </a:extLst>
                </p14:cNvPr>
                <p14:cNvContentPartPr/>
                <p14:nvPr/>
              </p14:nvContentPartPr>
              <p14:xfrm>
                <a:off x="6676128" y="2136528"/>
                <a:ext cx="158040" cy="40932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522C735C-E373-284F-95D1-419DCF2DAAD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60648" y="2121408"/>
                  <a:ext cx="18828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B63FCB9-195C-E14A-AEE0-F51E015D6B6E}"/>
                    </a:ext>
                  </a:extLst>
                </p14:cNvPr>
                <p14:cNvContentPartPr/>
                <p14:nvPr/>
              </p14:nvContentPartPr>
              <p14:xfrm>
                <a:off x="2785248" y="2873088"/>
                <a:ext cx="222840" cy="15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B63FCB9-195C-E14A-AEE0-F51E015D6B6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70128" y="2857968"/>
                  <a:ext cx="253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1821E48-4055-CE45-9EC0-7CC96D298EAB}"/>
                    </a:ext>
                  </a:extLst>
                </p14:cNvPr>
                <p14:cNvContentPartPr/>
                <p14:nvPr/>
              </p14:nvContentPartPr>
              <p14:xfrm>
                <a:off x="3099528" y="2784888"/>
                <a:ext cx="182880" cy="236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1821E48-4055-CE45-9EC0-7CC96D298EA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084408" y="2769768"/>
                  <a:ext cx="2134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D3DA044-1630-A846-A4A6-601D8ED140E6}"/>
                    </a:ext>
                  </a:extLst>
                </p14:cNvPr>
                <p14:cNvContentPartPr/>
                <p14:nvPr/>
              </p14:nvContentPartPr>
              <p14:xfrm>
                <a:off x="3419928" y="2782368"/>
                <a:ext cx="187200" cy="218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D3DA044-1630-A846-A4A6-601D8ED140E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04808" y="2767248"/>
                  <a:ext cx="2178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EBFF41-F494-3E46-861E-FAA2669F728B}"/>
                    </a:ext>
                  </a:extLst>
                </p14:cNvPr>
                <p14:cNvContentPartPr/>
                <p14:nvPr/>
              </p14:nvContentPartPr>
              <p14:xfrm>
                <a:off x="3620448" y="2670768"/>
                <a:ext cx="165240" cy="114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EBFF41-F494-3E46-861E-FAA2669F728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04968" y="2655648"/>
                  <a:ext cx="195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A37A988-968E-5A48-B991-90CB2BBBFA92}"/>
                    </a:ext>
                  </a:extLst>
                </p14:cNvPr>
                <p14:cNvContentPartPr/>
                <p14:nvPr/>
              </p14:nvContentPartPr>
              <p14:xfrm>
                <a:off x="3840408" y="2839968"/>
                <a:ext cx="90000" cy="154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A37A988-968E-5A48-B991-90CB2BBBFA9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25288" y="2824488"/>
                  <a:ext cx="120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AE498EA-D10E-324A-9D79-6B5997162987}"/>
                    </a:ext>
                  </a:extLst>
                </p14:cNvPr>
                <p14:cNvContentPartPr/>
                <p14:nvPr/>
              </p14:nvContentPartPr>
              <p14:xfrm>
                <a:off x="3931128" y="2833128"/>
                <a:ext cx="139320" cy="155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AE498EA-D10E-324A-9D79-6B599716298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16008" y="2817648"/>
                  <a:ext cx="169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43F129F-259A-4240-8D2C-2C13EDACED21}"/>
                    </a:ext>
                  </a:extLst>
                </p14:cNvPr>
                <p14:cNvContentPartPr/>
                <p14:nvPr/>
              </p14:nvContentPartPr>
              <p14:xfrm>
                <a:off x="3890448" y="2659248"/>
                <a:ext cx="171360" cy="114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43F129F-259A-4240-8D2C-2C13EDACED2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75328" y="2644128"/>
                  <a:ext cx="201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941C0A6-C58A-9446-8653-FE82C7EB9ED7}"/>
                    </a:ext>
                  </a:extLst>
                </p14:cNvPr>
                <p14:cNvContentPartPr/>
                <p14:nvPr/>
              </p14:nvContentPartPr>
              <p14:xfrm>
                <a:off x="4221288" y="2866968"/>
                <a:ext cx="156960" cy="32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941C0A6-C58A-9446-8653-FE82C7EB9ED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06168" y="2851848"/>
                  <a:ext cx="187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6576C35-16FD-0A4A-A455-CF74E5AE50AA}"/>
                    </a:ext>
                  </a:extLst>
                </p14:cNvPr>
                <p14:cNvContentPartPr/>
                <p14:nvPr/>
              </p14:nvContentPartPr>
              <p14:xfrm>
                <a:off x="4260888" y="2932848"/>
                <a:ext cx="109800" cy="20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6576C35-16FD-0A4A-A455-CF74E5AE50A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45768" y="2917368"/>
                  <a:ext cx="140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5C2F02C-7D83-924D-AC28-E7C7F40AF59F}"/>
                    </a:ext>
                  </a:extLst>
                </p14:cNvPr>
                <p14:cNvContentPartPr/>
                <p14:nvPr/>
              </p14:nvContentPartPr>
              <p14:xfrm>
                <a:off x="4477968" y="2886768"/>
                <a:ext cx="201600" cy="28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5C2F02C-7D83-924D-AC28-E7C7F40AF59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62848" y="2871648"/>
                  <a:ext cx="232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EFC8F96-A318-E140-A9AB-94C678D0DBA4}"/>
                    </a:ext>
                  </a:extLst>
                </p14:cNvPr>
                <p14:cNvContentPartPr/>
                <p14:nvPr/>
              </p14:nvContentPartPr>
              <p14:xfrm>
                <a:off x="4727448" y="2806488"/>
                <a:ext cx="230040" cy="182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EFC8F96-A318-E140-A9AB-94C678D0DBA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12328" y="2791368"/>
                  <a:ext cx="260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27A1239-CF17-9D4B-9901-1DD37654CC24}"/>
                    </a:ext>
                  </a:extLst>
                </p14:cNvPr>
                <p14:cNvContentPartPr/>
                <p14:nvPr/>
              </p14:nvContentPartPr>
              <p14:xfrm>
                <a:off x="5003928" y="2784528"/>
                <a:ext cx="187200" cy="200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27A1239-CF17-9D4B-9901-1DD37654CC2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88808" y="2769408"/>
                  <a:ext cx="2178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9C0507C-198D-F84C-AB67-DCEF85D41D81}"/>
                    </a:ext>
                  </a:extLst>
                </p14:cNvPr>
                <p14:cNvContentPartPr/>
                <p14:nvPr/>
              </p14:nvContentPartPr>
              <p14:xfrm>
                <a:off x="5180328" y="2624688"/>
                <a:ext cx="147600" cy="129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9C0507C-198D-F84C-AB67-DCEF85D41D8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65208" y="2609568"/>
                  <a:ext cx="177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A684ACC-0923-0A40-BE6B-8C0EAB415F35}"/>
                    </a:ext>
                  </a:extLst>
                </p14:cNvPr>
                <p14:cNvContentPartPr/>
                <p14:nvPr/>
              </p14:nvContentPartPr>
              <p14:xfrm>
                <a:off x="5255568" y="2882808"/>
                <a:ext cx="88920" cy="132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A684ACC-0923-0A40-BE6B-8C0EAB415F3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40448" y="2867328"/>
                  <a:ext cx="119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C2EE7E4-49FA-6E4B-B831-DB598FB9526A}"/>
                    </a:ext>
                  </a:extLst>
                </p14:cNvPr>
                <p14:cNvContentPartPr/>
                <p14:nvPr/>
              </p14:nvContentPartPr>
              <p14:xfrm>
                <a:off x="5438088" y="2788848"/>
                <a:ext cx="87840" cy="176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C2EE7E4-49FA-6E4B-B831-DB598FB9526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422968" y="2773368"/>
                  <a:ext cx="118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77B9366-41F8-9E43-9003-36A951A7380A}"/>
                    </a:ext>
                  </a:extLst>
                </p14:cNvPr>
                <p14:cNvContentPartPr/>
                <p14:nvPr/>
              </p14:nvContentPartPr>
              <p14:xfrm>
                <a:off x="5524848" y="2778408"/>
                <a:ext cx="152640" cy="122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77B9366-41F8-9E43-9003-36A951A7380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09728" y="2762928"/>
                  <a:ext cx="183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4B79340-20E2-8A49-8DF9-1A517631CC87}"/>
                    </a:ext>
                  </a:extLst>
                </p14:cNvPr>
                <p14:cNvContentPartPr/>
                <p14:nvPr/>
              </p14:nvContentPartPr>
              <p14:xfrm>
                <a:off x="5479848" y="2636208"/>
                <a:ext cx="199800" cy="108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4B79340-20E2-8A49-8DF9-1A517631CC8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64728" y="2621088"/>
                  <a:ext cx="230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38B3D46-6D0B-ED4F-9A78-C20151B66813}"/>
                    </a:ext>
                  </a:extLst>
                </p14:cNvPr>
                <p14:cNvContentPartPr/>
                <p14:nvPr/>
              </p14:nvContentPartPr>
              <p14:xfrm>
                <a:off x="5920488" y="2848248"/>
                <a:ext cx="182880" cy="15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38B3D46-6D0B-ED4F-9A78-C20151B6681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05008" y="2833128"/>
                  <a:ext cx="213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708BA7B-AEEF-4B46-A522-811F2A567B01}"/>
                    </a:ext>
                  </a:extLst>
                </p14:cNvPr>
                <p14:cNvContentPartPr/>
                <p14:nvPr/>
              </p14:nvContentPartPr>
              <p14:xfrm>
                <a:off x="6232248" y="2776248"/>
                <a:ext cx="12960" cy="167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708BA7B-AEEF-4B46-A522-811F2A567B0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217128" y="2761128"/>
                  <a:ext cx="43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1642190-4DEF-2146-B2E8-3F77FB01152B}"/>
                    </a:ext>
                  </a:extLst>
                </p14:cNvPr>
                <p14:cNvContentPartPr/>
                <p14:nvPr/>
              </p14:nvContentPartPr>
              <p14:xfrm>
                <a:off x="6214608" y="2675088"/>
                <a:ext cx="28440" cy="6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1642190-4DEF-2146-B2E8-3F77FB01152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99488" y="2659608"/>
                  <a:ext cx="59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E71D012-369A-1245-9E39-1CAE7E710A02}"/>
                    </a:ext>
                  </a:extLst>
                </p14:cNvPr>
                <p14:cNvContentPartPr/>
                <p14:nvPr/>
              </p14:nvContentPartPr>
              <p14:xfrm>
                <a:off x="6345288" y="2738448"/>
                <a:ext cx="183960" cy="296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E71D012-369A-1245-9E39-1CAE7E710A0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29808" y="2723328"/>
                  <a:ext cx="2145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E25B286-136C-D042-AC18-286DE9890AF2}"/>
                    </a:ext>
                  </a:extLst>
                </p14:cNvPr>
                <p14:cNvContentPartPr/>
                <p14:nvPr/>
              </p14:nvContentPartPr>
              <p14:xfrm>
                <a:off x="6605928" y="2812608"/>
                <a:ext cx="80640" cy="178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E25B286-136C-D042-AC18-286DE9890AF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90808" y="2797488"/>
                  <a:ext cx="111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2A97E95-075D-814C-A39A-85EF24F539E7}"/>
                    </a:ext>
                  </a:extLst>
                </p14:cNvPr>
                <p14:cNvContentPartPr/>
                <p14:nvPr/>
              </p14:nvContentPartPr>
              <p14:xfrm>
                <a:off x="6712488" y="2824488"/>
                <a:ext cx="205920" cy="146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2A97E95-075D-814C-A39A-85EF24F539E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97368" y="2809368"/>
                  <a:ext cx="236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43D3D08-2EF4-AF4B-BBD7-A5D96563B4A3}"/>
                    </a:ext>
                  </a:extLst>
                </p14:cNvPr>
                <p14:cNvContentPartPr/>
                <p14:nvPr/>
              </p14:nvContentPartPr>
              <p14:xfrm>
                <a:off x="6658128" y="2647728"/>
                <a:ext cx="272880" cy="106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43D3D08-2EF4-AF4B-BBD7-A5D96563B4A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643008" y="2632608"/>
                  <a:ext cx="303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524F67E-9E52-8848-A2AA-5DA0A8CA094C}"/>
                    </a:ext>
                  </a:extLst>
                </p14:cNvPr>
                <p14:cNvContentPartPr/>
                <p14:nvPr/>
              </p14:nvContentPartPr>
              <p14:xfrm>
                <a:off x="7209288" y="2812608"/>
                <a:ext cx="156960" cy="19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524F67E-9E52-8848-A2AA-5DA0A8CA094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94168" y="2797488"/>
                  <a:ext cx="187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80C3233-B49F-224B-BDBF-2E773CC9B0E6}"/>
                    </a:ext>
                  </a:extLst>
                </p14:cNvPr>
                <p14:cNvContentPartPr/>
                <p14:nvPr/>
              </p14:nvContentPartPr>
              <p14:xfrm>
                <a:off x="7286328" y="2770848"/>
                <a:ext cx="14040" cy="186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80C3233-B49F-224B-BDBF-2E773CC9B0E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71208" y="2755728"/>
                  <a:ext cx="44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E8F1C78-6C6A-BB4C-B105-EA4E4021572E}"/>
                    </a:ext>
                  </a:extLst>
                </p14:cNvPr>
                <p14:cNvContentPartPr/>
                <p14:nvPr/>
              </p14:nvContentPartPr>
              <p14:xfrm>
                <a:off x="7545168" y="2690568"/>
                <a:ext cx="8640" cy="385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E8F1C78-6C6A-BB4C-B105-EA4E4021572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30048" y="2675448"/>
                  <a:ext cx="392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9636B6F-B4E2-AE4D-AA55-50B24CD90C6C}"/>
                    </a:ext>
                  </a:extLst>
                </p14:cNvPr>
                <p14:cNvContentPartPr/>
                <p14:nvPr/>
              </p14:nvContentPartPr>
              <p14:xfrm>
                <a:off x="7512768" y="2676168"/>
                <a:ext cx="160920" cy="32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9636B6F-B4E2-AE4D-AA55-50B24CD90C6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97648" y="2660688"/>
                  <a:ext cx="191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9859ED5-F107-DE4D-A5FE-039651B16A66}"/>
                    </a:ext>
                  </a:extLst>
                </p14:cNvPr>
                <p14:cNvContentPartPr/>
                <p14:nvPr/>
              </p14:nvContentPartPr>
              <p14:xfrm>
                <a:off x="7529688" y="2879568"/>
                <a:ext cx="138240" cy="3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9859ED5-F107-DE4D-A5FE-039651B16A6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14568" y="2864088"/>
                  <a:ext cx="168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2C72EF3-B8BC-C049-A7EE-AD82D945DA46}"/>
                    </a:ext>
                  </a:extLst>
                </p14:cNvPr>
                <p14:cNvContentPartPr/>
                <p14:nvPr/>
              </p14:nvContentPartPr>
              <p14:xfrm>
                <a:off x="7500168" y="2537208"/>
                <a:ext cx="255240" cy="110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2C72EF3-B8BC-C049-A7EE-AD82D945DA4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85048" y="2522088"/>
                  <a:ext cx="285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6DFEDBE-811F-8147-99A4-67FEB58CE762}"/>
                    </a:ext>
                  </a:extLst>
                </p14:cNvPr>
                <p14:cNvContentPartPr/>
                <p14:nvPr/>
              </p14:nvContentPartPr>
              <p14:xfrm>
                <a:off x="7713288" y="2791728"/>
                <a:ext cx="63000" cy="254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6DFEDBE-811F-8147-99A4-67FEB58CE76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698168" y="2776608"/>
                  <a:ext cx="936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6ADD8B4-B3A1-3848-B7CE-5F1139EE524B}"/>
                    </a:ext>
                  </a:extLst>
                </p14:cNvPr>
                <p14:cNvContentPartPr/>
                <p14:nvPr/>
              </p14:nvContentPartPr>
              <p14:xfrm>
                <a:off x="7793568" y="2837808"/>
                <a:ext cx="165240" cy="139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6ADD8B4-B3A1-3848-B7CE-5F1139EE524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78448" y="2822688"/>
                  <a:ext cx="195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359EB8F-D0E0-5047-83C3-FB7E31DF3AC7}"/>
                    </a:ext>
                  </a:extLst>
                </p14:cNvPr>
                <p14:cNvContentPartPr/>
                <p14:nvPr/>
              </p14:nvContentPartPr>
              <p14:xfrm>
                <a:off x="7876008" y="2781288"/>
                <a:ext cx="183960" cy="457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359EB8F-D0E0-5047-83C3-FB7E31DF3AC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860888" y="2766168"/>
                  <a:ext cx="2145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A8CEC0A-BEE9-A146-A574-E5056030E12E}"/>
                    </a:ext>
                  </a:extLst>
                </p14:cNvPr>
                <p14:cNvContentPartPr/>
                <p14:nvPr/>
              </p14:nvContentPartPr>
              <p14:xfrm>
                <a:off x="3392928" y="3456648"/>
                <a:ext cx="110880" cy="142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A8CEC0A-BEE9-A146-A574-E5056030E12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77448" y="3441528"/>
                  <a:ext cx="141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FA8D190-58CF-314C-A823-52686E9039D4}"/>
                    </a:ext>
                  </a:extLst>
                </p14:cNvPr>
                <p14:cNvContentPartPr/>
                <p14:nvPr/>
              </p14:nvContentPartPr>
              <p14:xfrm>
                <a:off x="3514968" y="3435768"/>
                <a:ext cx="188280" cy="180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FA8D190-58CF-314C-A823-52686E9039D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99488" y="3420648"/>
                  <a:ext cx="218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B2E17E8-A886-4341-9917-90F7B5EF2140}"/>
                    </a:ext>
                  </a:extLst>
                </p14:cNvPr>
                <p14:cNvContentPartPr/>
                <p14:nvPr/>
              </p14:nvContentPartPr>
              <p14:xfrm>
                <a:off x="3461688" y="3298968"/>
                <a:ext cx="287280" cy="101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B2E17E8-A886-4341-9917-90F7B5EF214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446568" y="3283848"/>
                  <a:ext cx="317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C78871A-E330-7F49-A04C-5E8D1D336CD3}"/>
                    </a:ext>
                  </a:extLst>
                </p14:cNvPr>
                <p14:cNvContentPartPr/>
                <p14:nvPr/>
              </p14:nvContentPartPr>
              <p14:xfrm>
                <a:off x="3880008" y="3493008"/>
                <a:ext cx="99360" cy="52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C78871A-E330-7F49-A04C-5E8D1D336CD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864888" y="3477888"/>
                  <a:ext cx="1299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7960EA9-859C-AF4C-9D4F-08DA80680E1F}"/>
                    </a:ext>
                  </a:extLst>
                </p14:cNvPr>
                <p14:cNvContentPartPr/>
                <p14:nvPr/>
              </p14:nvContentPartPr>
              <p14:xfrm>
                <a:off x="3883968" y="3569328"/>
                <a:ext cx="144720" cy="19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7960EA9-859C-AF4C-9D4F-08DA80680E1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868848" y="3554208"/>
                  <a:ext cx="174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4F89E44-76A9-CB42-9162-EACE30C5BA42}"/>
                    </a:ext>
                  </a:extLst>
                </p14:cNvPr>
                <p14:cNvContentPartPr/>
                <p14:nvPr/>
              </p14:nvContentPartPr>
              <p14:xfrm>
                <a:off x="4461408" y="3742488"/>
                <a:ext cx="174600" cy="18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4F89E44-76A9-CB42-9162-EACE30C5BA4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46288" y="3727368"/>
                  <a:ext cx="205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BB5C382-0458-0F4E-8A52-5B63E9803E28}"/>
                    </a:ext>
                  </a:extLst>
                </p14:cNvPr>
                <p14:cNvContentPartPr/>
                <p14:nvPr/>
              </p14:nvContentPartPr>
              <p14:xfrm>
                <a:off x="4728528" y="3637008"/>
                <a:ext cx="222480" cy="148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BB5C382-0458-0F4E-8A52-5B63E9803E2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13408" y="3621888"/>
                  <a:ext cx="253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C7F3857-BCB4-0C47-8E67-4BC7AB295DC2}"/>
                    </a:ext>
                  </a:extLst>
                </p14:cNvPr>
                <p14:cNvContentPartPr/>
                <p14:nvPr/>
              </p14:nvContentPartPr>
              <p14:xfrm>
                <a:off x="5037408" y="3629808"/>
                <a:ext cx="159120" cy="169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C7F3857-BCB4-0C47-8E67-4BC7AB295DC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022288" y="3614688"/>
                  <a:ext cx="189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9923E84-FD73-D94D-B7C6-13309167A3E4}"/>
                    </a:ext>
                  </a:extLst>
                </p14:cNvPr>
                <p14:cNvContentPartPr/>
                <p14:nvPr/>
              </p14:nvContentPartPr>
              <p14:xfrm>
                <a:off x="5223168" y="3578688"/>
                <a:ext cx="181080" cy="113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9923E84-FD73-D94D-B7C6-13309167A3E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08048" y="3563568"/>
                  <a:ext cx="211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60CCA54-4C1B-4047-8B96-1D0D6710CE92}"/>
                    </a:ext>
                  </a:extLst>
                </p14:cNvPr>
                <p14:cNvContentPartPr/>
                <p14:nvPr/>
              </p14:nvContentPartPr>
              <p14:xfrm>
                <a:off x="5500008" y="3714408"/>
                <a:ext cx="212040" cy="28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60CCA54-4C1B-4047-8B96-1D0D6710CE9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484528" y="3699288"/>
                  <a:ext cx="242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825C637-9716-AB4F-957E-C0CE33FAD5C8}"/>
                    </a:ext>
                  </a:extLst>
                </p14:cNvPr>
                <p14:cNvContentPartPr/>
                <p14:nvPr/>
              </p14:nvContentPartPr>
              <p14:xfrm>
                <a:off x="5612688" y="3674808"/>
                <a:ext cx="30600" cy="128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825C637-9716-AB4F-957E-C0CE33FAD5C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597208" y="3659328"/>
                  <a:ext cx="61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0F60C13-93A3-984C-BB9B-2E7A9A7C82AC}"/>
                    </a:ext>
                  </a:extLst>
                </p14:cNvPr>
                <p14:cNvContentPartPr/>
                <p14:nvPr/>
              </p14:nvContentPartPr>
              <p14:xfrm>
                <a:off x="5802408" y="3612168"/>
                <a:ext cx="193320" cy="177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0F60C13-93A3-984C-BB9B-2E7A9A7C82A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87288" y="3597048"/>
                  <a:ext cx="223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22D64EE-5DB2-E341-A5DB-3C9BFCE3BE21}"/>
                    </a:ext>
                  </a:extLst>
                </p14:cNvPr>
                <p14:cNvContentPartPr/>
                <p14:nvPr/>
              </p14:nvContentPartPr>
              <p14:xfrm>
                <a:off x="6082128" y="3613248"/>
                <a:ext cx="146520" cy="193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22D64EE-5DB2-E341-A5DB-3C9BFCE3BE2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67008" y="3597768"/>
                  <a:ext cx="177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66F6B7F-F673-BB4F-9A36-9BE05F936575}"/>
                    </a:ext>
                  </a:extLst>
                </p14:cNvPr>
                <p14:cNvContentPartPr/>
                <p14:nvPr/>
              </p14:nvContentPartPr>
              <p14:xfrm>
                <a:off x="6282648" y="3730968"/>
                <a:ext cx="70200" cy="155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66F6B7F-F673-BB4F-9A36-9BE05F93657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67168" y="3715848"/>
                  <a:ext cx="100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EB8D49E-6423-8542-8D7B-140BD060784C}"/>
                    </a:ext>
                  </a:extLst>
                </p14:cNvPr>
                <p14:cNvContentPartPr/>
                <p14:nvPr/>
              </p14:nvContentPartPr>
              <p14:xfrm>
                <a:off x="6337728" y="3569328"/>
                <a:ext cx="180000" cy="109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EB8D49E-6423-8542-8D7B-140BD060784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22608" y="3554208"/>
                  <a:ext cx="210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5B03B30-C137-B04C-844F-6A0F8825A0E9}"/>
                    </a:ext>
                  </a:extLst>
                </p14:cNvPr>
                <p14:cNvContentPartPr/>
                <p14:nvPr/>
              </p14:nvContentPartPr>
              <p14:xfrm>
                <a:off x="6623928" y="3734208"/>
                <a:ext cx="219600" cy="8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5B03B30-C137-B04C-844F-6A0F8825A0E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08448" y="3719088"/>
                  <a:ext cx="250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5B6E3E3-4ADA-FF45-BC2A-7FED971A16E4}"/>
                    </a:ext>
                  </a:extLst>
                </p14:cNvPr>
                <p14:cNvContentPartPr/>
                <p14:nvPr/>
              </p14:nvContentPartPr>
              <p14:xfrm>
                <a:off x="6748848" y="3656088"/>
                <a:ext cx="57600" cy="156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5B6E3E3-4ADA-FF45-BC2A-7FED971A16E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733728" y="3640608"/>
                  <a:ext cx="88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12F9753-0A48-0146-AF1B-B971BAAC1510}"/>
                    </a:ext>
                  </a:extLst>
                </p14:cNvPr>
                <p14:cNvContentPartPr/>
                <p14:nvPr/>
              </p14:nvContentPartPr>
              <p14:xfrm>
                <a:off x="7001568" y="3633048"/>
                <a:ext cx="6480" cy="191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12F9753-0A48-0146-AF1B-B971BAAC151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86448" y="3617568"/>
                  <a:ext cx="37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A7DAB8E-887F-384B-A907-A08BCCB7341A}"/>
                    </a:ext>
                  </a:extLst>
                </p14:cNvPr>
                <p14:cNvContentPartPr/>
                <p14:nvPr/>
              </p14:nvContentPartPr>
              <p14:xfrm>
                <a:off x="6996168" y="3492288"/>
                <a:ext cx="16200" cy="36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A7DAB8E-887F-384B-A907-A08BCCB7341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981048" y="3476808"/>
                  <a:ext cx="46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A697C78-9011-1E45-8502-6F8AE966ECD1}"/>
                    </a:ext>
                  </a:extLst>
                </p14:cNvPr>
                <p14:cNvContentPartPr/>
                <p14:nvPr/>
              </p14:nvContentPartPr>
              <p14:xfrm>
                <a:off x="7091208" y="3603888"/>
                <a:ext cx="158040" cy="203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A697C78-9011-1E45-8502-6F8AE966ECD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76088" y="3588408"/>
                  <a:ext cx="188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B9E8101-05B3-7F49-A4B9-89FFDD223279}"/>
                    </a:ext>
                  </a:extLst>
                </p14:cNvPr>
                <p14:cNvContentPartPr/>
                <p14:nvPr/>
              </p14:nvContentPartPr>
              <p14:xfrm>
                <a:off x="4396608" y="3381408"/>
                <a:ext cx="3027960" cy="88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B9E8101-05B3-7F49-A4B9-89FFDD22327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381488" y="3366288"/>
                  <a:ext cx="3058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46E2293-BD69-4E40-ABEA-AE2B3E40D0B3}"/>
                    </a:ext>
                  </a:extLst>
                </p14:cNvPr>
                <p14:cNvContentPartPr/>
                <p14:nvPr/>
              </p14:nvContentPartPr>
              <p14:xfrm>
                <a:off x="6083208" y="3133008"/>
                <a:ext cx="16200" cy="284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46E2293-BD69-4E40-ABEA-AE2B3E40D0B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068088" y="3117888"/>
                  <a:ext cx="464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609C8EF-D74F-9A43-B56B-449601FC3760}"/>
                    </a:ext>
                  </a:extLst>
                </p14:cNvPr>
                <p14:cNvContentPartPr/>
                <p14:nvPr/>
              </p14:nvContentPartPr>
              <p14:xfrm>
                <a:off x="7609968" y="3345048"/>
                <a:ext cx="31680" cy="355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609C8EF-D74F-9A43-B56B-449601FC376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94848" y="3329568"/>
                  <a:ext cx="622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BBE05D1-3A0E-9443-9F7E-2FF6678F195A}"/>
                    </a:ext>
                  </a:extLst>
                </p14:cNvPr>
                <p14:cNvContentPartPr/>
                <p14:nvPr/>
              </p14:nvContentPartPr>
              <p14:xfrm>
                <a:off x="7618248" y="3358368"/>
                <a:ext cx="169560" cy="37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BBE05D1-3A0E-9443-9F7E-2FF6678F195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03128" y="3343248"/>
                  <a:ext cx="199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E07A17C-9150-0049-A120-8AB253FD5EF4}"/>
                    </a:ext>
                  </a:extLst>
                </p14:cNvPr>
                <p14:cNvContentPartPr/>
                <p14:nvPr/>
              </p14:nvContentPartPr>
              <p14:xfrm>
                <a:off x="7627608" y="3469248"/>
                <a:ext cx="171360" cy="8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E07A17C-9150-0049-A120-8AB253FD5EF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612488" y="3453768"/>
                  <a:ext cx="201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42AC5CB-B99B-E548-82FD-96165FA8E3F0}"/>
                    </a:ext>
                  </a:extLst>
                </p14:cNvPr>
                <p14:cNvContentPartPr/>
                <p14:nvPr/>
              </p14:nvContentPartPr>
              <p14:xfrm>
                <a:off x="7575408" y="3238488"/>
                <a:ext cx="235080" cy="70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42AC5CB-B99B-E548-82FD-96165FA8E3F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560288" y="3223368"/>
                  <a:ext cx="265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A25931E-A9B5-D742-AB9F-316165A66639}"/>
                    </a:ext>
                  </a:extLst>
                </p14:cNvPr>
                <p14:cNvContentPartPr/>
                <p14:nvPr/>
              </p14:nvContentPartPr>
              <p14:xfrm>
                <a:off x="7851168" y="3478608"/>
                <a:ext cx="72360" cy="156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A25931E-A9B5-D742-AB9F-316165A6663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835688" y="3463128"/>
                  <a:ext cx="102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0824C61-E85B-264D-9DCE-47B7695297E2}"/>
                    </a:ext>
                  </a:extLst>
                </p14:cNvPr>
                <p14:cNvContentPartPr/>
                <p14:nvPr/>
              </p14:nvContentPartPr>
              <p14:xfrm>
                <a:off x="7940808" y="3454488"/>
                <a:ext cx="133920" cy="140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0824C61-E85B-264D-9DCE-47B7695297E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925688" y="3439368"/>
                  <a:ext cx="164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9E357B3-E4DB-664A-8A88-FD790AA612AB}"/>
                    </a:ext>
                  </a:extLst>
                </p14:cNvPr>
                <p14:cNvContentPartPr/>
                <p14:nvPr/>
              </p14:nvContentPartPr>
              <p14:xfrm>
                <a:off x="8032608" y="3385728"/>
                <a:ext cx="142200" cy="285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9E357B3-E4DB-664A-8A88-FD790AA612A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017488" y="3370248"/>
                  <a:ext cx="1728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91CFD97-B875-E74C-BCED-8FFFFE38007C}"/>
                    </a:ext>
                  </a:extLst>
                </p14:cNvPr>
                <p14:cNvContentPartPr/>
                <p14:nvPr/>
              </p14:nvContentPartPr>
              <p14:xfrm>
                <a:off x="6979608" y="3552768"/>
                <a:ext cx="56880" cy="37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91CFD97-B875-E74C-BCED-8FFFFE38007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964488" y="3537288"/>
                  <a:ext cx="8712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BAD971A4-ACD7-8743-BB69-520F7DA30CD8}"/>
                  </a:ext>
                </a:extLst>
              </p14:cNvPr>
              <p14:cNvContentPartPr/>
              <p14:nvPr/>
            </p14:nvContentPartPr>
            <p14:xfrm>
              <a:off x="704448" y="4256928"/>
              <a:ext cx="12960" cy="943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BAD971A4-ACD7-8743-BB69-520F7DA30CD8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89328" y="4241808"/>
                <a:ext cx="432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58D73028-1EF6-C647-97FA-4DF5CBDB6684}"/>
                  </a:ext>
                </a:extLst>
              </p14:cNvPr>
              <p14:cNvContentPartPr/>
              <p14:nvPr/>
            </p14:nvContentPartPr>
            <p14:xfrm>
              <a:off x="628128" y="4443768"/>
              <a:ext cx="48240" cy="8712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58D73028-1EF6-C647-97FA-4DF5CBDB6684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13008" y="4428648"/>
                <a:ext cx="788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E37521F2-2E6C-F24D-8E61-3F0F13634131}"/>
                  </a:ext>
                </a:extLst>
              </p14:cNvPr>
              <p14:cNvContentPartPr/>
              <p14:nvPr/>
            </p14:nvContentPartPr>
            <p14:xfrm>
              <a:off x="809928" y="4437648"/>
              <a:ext cx="24480" cy="673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E37521F2-2E6C-F24D-8E61-3F0F13634131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94448" y="4422528"/>
                <a:ext cx="54720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F8F3F446-115F-C741-99A8-65116C2267EE}"/>
              </a:ext>
            </a:extLst>
          </p:cNvPr>
          <p:cNvGrpSpPr/>
          <p:nvPr/>
        </p:nvGrpSpPr>
        <p:grpSpPr>
          <a:xfrm>
            <a:off x="1117728" y="3941928"/>
            <a:ext cx="4383360" cy="833400"/>
            <a:chOff x="1117728" y="3941928"/>
            <a:chExt cx="4383360" cy="83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D1FBE51-092D-5142-AD4C-26F869ADC724}"/>
                    </a:ext>
                  </a:extLst>
                </p14:cNvPr>
                <p14:cNvContentPartPr/>
                <p14:nvPr/>
              </p14:nvContentPartPr>
              <p14:xfrm>
                <a:off x="1117728" y="4078728"/>
                <a:ext cx="210240" cy="3780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D1FBE51-092D-5142-AD4C-26F869ADC72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02608" y="4063248"/>
                  <a:ext cx="2404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B978593-377B-C249-8B88-F85B4BC1CB6D}"/>
                    </a:ext>
                  </a:extLst>
                </p14:cNvPr>
                <p14:cNvContentPartPr/>
                <p14:nvPr/>
              </p14:nvContentPartPr>
              <p14:xfrm>
                <a:off x="1340928" y="4375008"/>
                <a:ext cx="69120" cy="1245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B978593-377B-C249-8B88-F85B4BC1CB6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325808" y="4359888"/>
                  <a:ext cx="99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33B2DA9-332E-1E40-887C-B1AAA12FDA91}"/>
                    </a:ext>
                  </a:extLst>
                </p14:cNvPr>
                <p14:cNvContentPartPr/>
                <p14:nvPr/>
              </p14:nvContentPartPr>
              <p14:xfrm>
                <a:off x="1401408" y="4345848"/>
                <a:ext cx="141120" cy="160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33B2DA9-332E-1E40-887C-B1AAA12FDA9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386288" y="4330368"/>
                  <a:ext cx="171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C0000C5-C065-E84D-BE65-2A347DFABCC2}"/>
                    </a:ext>
                  </a:extLst>
                </p14:cNvPr>
                <p14:cNvContentPartPr/>
                <p14:nvPr/>
              </p14:nvContentPartPr>
              <p14:xfrm>
                <a:off x="1490328" y="4223808"/>
                <a:ext cx="113040" cy="222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C0000C5-C065-E84D-BE65-2A347DFABCC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475208" y="4208328"/>
                  <a:ext cx="1436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6ED3B3D-5FE6-2145-ACCD-915DDCCDF975}"/>
                    </a:ext>
                  </a:extLst>
                </p14:cNvPr>
                <p14:cNvContentPartPr/>
                <p14:nvPr/>
              </p14:nvContentPartPr>
              <p14:xfrm>
                <a:off x="1638288" y="4250808"/>
                <a:ext cx="172440" cy="158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6ED3B3D-5FE6-2145-ACCD-915DDCCDF97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623168" y="4235688"/>
                  <a:ext cx="203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FC9A069-D3DA-DD48-8D49-93ACA997B181}"/>
                    </a:ext>
                  </a:extLst>
                </p14:cNvPr>
                <p14:cNvContentPartPr/>
                <p14:nvPr/>
              </p14:nvContentPartPr>
              <p14:xfrm>
                <a:off x="1745928" y="4182048"/>
                <a:ext cx="169560" cy="2926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FC9A069-D3DA-DD48-8D49-93ACA997B18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730808" y="4166568"/>
                  <a:ext cx="1998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3E53308-12F2-9147-83FF-F435DB56A80B}"/>
                    </a:ext>
                  </a:extLst>
                </p14:cNvPr>
                <p14:cNvContentPartPr/>
                <p14:nvPr/>
              </p14:nvContentPartPr>
              <p14:xfrm>
                <a:off x="2120688" y="4282128"/>
                <a:ext cx="116280" cy="19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3E53308-12F2-9147-83FF-F435DB56A80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105208" y="4267008"/>
                  <a:ext cx="146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6AA42A3-DE4E-9244-A969-205AB7483B05}"/>
                    </a:ext>
                  </a:extLst>
                </p14:cNvPr>
                <p14:cNvContentPartPr/>
                <p14:nvPr/>
              </p14:nvContentPartPr>
              <p14:xfrm>
                <a:off x="2143728" y="4336488"/>
                <a:ext cx="165240" cy="24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6AA42A3-DE4E-9244-A969-205AB7483B0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128248" y="4321008"/>
                  <a:ext cx="195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E7BF432-2CA2-0B44-91DF-6296BC4B0FFD}"/>
                    </a:ext>
                  </a:extLst>
                </p14:cNvPr>
                <p14:cNvContentPartPr/>
                <p14:nvPr/>
              </p14:nvContentPartPr>
              <p14:xfrm>
                <a:off x="2539008" y="4442688"/>
                <a:ext cx="22320" cy="332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E7BF432-2CA2-0B44-91DF-6296BC4B0FF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523888" y="4427568"/>
                  <a:ext cx="529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3180840-7B6A-9544-9B00-FD94B6DDD78B}"/>
                    </a:ext>
                  </a:extLst>
                </p14:cNvPr>
                <p14:cNvContentPartPr/>
                <p14:nvPr/>
              </p14:nvContentPartPr>
              <p14:xfrm>
                <a:off x="2681208" y="4441968"/>
                <a:ext cx="216360" cy="2016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3180840-7B6A-9544-9B00-FD94B6DDD78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665728" y="4426488"/>
                  <a:ext cx="246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66E5B11-E2DA-524D-BC31-05553CF6D0B7}"/>
                    </a:ext>
                  </a:extLst>
                </p14:cNvPr>
                <p14:cNvContentPartPr/>
                <p14:nvPr/>
              </p14:nvContentPartPr>
              <p14:xfrm>
                <a:off x="3004488" y="4441968"/>
                <a:ext cx="88920" cy="285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66E5B11-E2DA-524D-BC31-05553CF6D0B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989368" y="4426488"/>
                  <a:ext cx="1195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BFD479F-7D23-A342-98B5-9259AFFA108A}"/>
                    </a:ext>
                  </a:extLst>
                </p14:cNvPr>
                <p14:cNvContentPartPr/>
                <p14:nvPr/>
              </p14:nvContentPartPr>
              <p14:xfrm>
                <a:off x="3125448" y="4410648"/>
                <a:ext cx="153720" cy="237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BFD479F-7D23-A342-98B5-9259AFFA108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110328" y="4395168"/>
                  <a:ext cx="1843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8071724-F6CE-E047-A18F-A9207C552AD8}"/>
                    </a:ext>
                  </a:extLst>
                </p14:cNvPr>
                <p14:cNvContentPartPr/>
                <p14:nvPr/>
              </p14:nvContentPartPr>
              <p14:xfrm>
                <a:off x="3333168" y="4573368"/>
                <a:ext cx="95400" cy="136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8071724-F6CE-E047-A18F-A9207C552AD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318048" y="4557888"/>
                  <a:ext cx="126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149A50A-8FB2-6649-9182-E9C0C8C5B28D}"/>
                    </a:ext>
                  </a:extLst>
                </p14:cNvPr>
                <p14:cNvContentPartPr/>
                <p14:nvPr/>
              </p14:nvContentPartPr>
              <p14:xfrm>
                <a:off x="3466728" y="4408488"/>
                <a:ext cx="199800" cy="77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149A50A-8FB2-6649-9182-E9C0C8C5B28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451608" y="4393008"/>
                  <a:ext cx="230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57A06BB-B154-2444-BD6F-22C0ADBE5498}"/>
                    </a:ext>
                  </a:extLst>
                </p14:cNvPr>
                <p14:cNvContentPartPr/>
                <p14:nvPr/>
              </p14:nvContentPartPr>
              <p14:xfrm>
                <a:off x="3595608" y="4571208"/>
                <a:ext cx="150120" cy="255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57A06BB-B154-2444-BD6F-22C0ADBE549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580488" y="4556088"/>
                  <a:ext cx="180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44396B0-0741-EF40-B392-83355F02433B}"/>
                    </a:ext>
                  </a:extLst>
                </p14:cNvPr>
                <p14:cNvContentPartPr/>
                <p14:nvPr/>
              </p14:nvContentPartPr>
              <p14:xfrm>
                <a:off x="3859128" y="4461768"/>
                <a:ext cx="199800" cy="1702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44396B0-0741-EF40-B392-83355F02433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844008" y="4446288"/>
                  <a:ext cx="2300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7C2182E-D274-554D-B0C1-A16D1B3151CB}"/>
                    </a:ext>
                  </a:extLst>
                </p14:cNvPr>
                <p14:cNvContentPartPr/>
                <p14:nvPr/>
              </p14:nvContentPartPr>
              <p14:xfrm>
                <a:off x="4131648" y="4368888"/>
                <a:ext cx="141120" cy="124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7C2182E-D274-554D-B0C1-A16D1B3151C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116528" y="4353408"/>
                  <a:ext cx="171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C8DB201-00DA-A347-A753-D4F31DBAC628}"/>
                    </a:ext>
                  </a:extLst>
                </p14:cNvPr>
                <p14:cNvContentPartPr/>
                <p14:nvPr/>
              </p14:nvContentPartPr>
              <p14:xfrm>
                <a:off x="4195368" y="4379328"/>
                <a:ext cx="160920" cy="2811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C8DB201-00DA-A347-A753-D4F31DBAC62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179888" y="4363848"/>
                  <a:ext cx="1915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B0B3902-5AE4-704F-8035-3A585EE89D9C}"/>
                    </a:ext>
                  </a:extLst>
                </p14:cNvPr>
                <p14:cNvContentPartPr/>
                <p14:nvPr/>
              </p14:nvContentPartPr>
              <p14:xfrm>
                <a:off x="4498848" y="4506408"/>
                <a:ext cx="175680" cy="26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B0B3902-5AE4-704F-8035-3A585EE89D9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483728" y="4491288"/>
                  <a:ext cx="206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E6B01FF-89E8-F542-944E-036482BC9B20}"/>
                    </a:ext>
                  </a:extLst>
                </p14:cNvPr>
                <p14:cNvContentPartPr/>
                <p14:nvPr/>
              </p14:nvContentPartPr>
              <p14:xfrm>
                <a:off x="4579488" y="4432248"/>
                <a:ext cx="41040" cy="164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E6B01FF-89E8-F542-944E-036482BC9B2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564008" y="4417128"/>
                  <a:ext cx="71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F72C940-9FD7-7042-A47F-0EF561F6953F}"/>
                    </a:ext>
                  </a:extLst>
                </p14:cNvPr>
                <p14:cNvContentPartPr/>
                <p14:nvPr/>
              </p14:nvContentPartPr>
              <p14:xfrm>
                <a:off x="4814208" y="4502448"/>
                <a:ext cx="9720" cy="176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F72C940-9FD7-7042-A47F-0EF561F6953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799088" y="4486968"/>
                  <a:ext cx="40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17C35D1-40C5-794F-8C13-3BE3A1850AAD}"/>
                    </a:ext>
                  </a:extLst>
                </p14:cNvPr>
                <p14:cNvContentPartPr/>
                <p14:nvPr/>
              </p14:nvContentPartPr>
              <p14:xfrm>
                <a:off x="4796568" y="4398048"/>
                <a:ext cx="46440" cy="29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17C35D1-40C5-794F-8C13-3BE3A1850AA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781088" y="4382568"/>
                  <a:ext cx="76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C8412EC-AC1A-E849-97F8-6FCBFC0BB18C}"/>
                    </a:ext>
                  </a:extLst>
                </p14:cNvPr>
                <p14:cNvContentPartPr/>
                <p14:nvPr/>
              </p14:nvContentPartPr>
              <p14:xfrm>
                <a:off x="4899888" y="4407408"/>
                <a:ext cx="213120" cy="252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C8412EC-AC1A-E849-97F8-6FCBFC0BB18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884408" y="4392288"/>
                  <a:ext cx="2437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3183385-20C3-1C49-A521-3E502C1AB2A8}"/>
                    </a:ext>
                  </a:extLst>
                </p14:cNvPr>
                <p14:cNvContentPartPr/>
                <p14:nvPr/>
              </p14:nvContentPartPr>
              <p14:xfrm>
                <a:off x="5173128" y="4378248"/>
                <a:ext cx="18000" cy="3506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3183385-20C3-1C49-A521-3E502C1AB2A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158008" y="4362768"/>
                  <a:ext cx="486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34396DB-8E21-C54D-BC17-386DE36F5814}"/>
                    </a:ext>
                  </a:extLst>
                </p14:cNvPr>
                <p14:cNvContentPartPr/>
                <p14:nvPr/>
              </p14:nvContentPartPr>
              <p14:xfrm>
                <a:off x="5330808" y="4327128"/>
                <a:ext cx="170280" cy="1810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34396DB-8E21-C54D-BC17-386DE36F581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315688" y="4311648"/>
                  <a:ext cx="200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655E503-D3CA-2E4E-8E5E-B532C20638DB}"/>
                    </a:ext>
                  </a:extLst>
                </p14:cNvPr>
                <p14:cNvContentPartPr/>
                <p14:nvPr/>
              </p14:nvContentPartPr>
              <p14:xfrm>
                <a:off x="2449368" y="4173768"/>
                <a:ext cx="2897280" cy="1080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655E503-D3CA-2E4E-8E5E-B532C20638D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434248" y="4158288"/>
                  <a:ext cx="2927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5878D4E-B54B-6247-913A-15814769BE2A}"/>
                    </a:ext>
                  </a:extLst>
                </p14:cNvPr>
                <p14:cNvContentPartPr/>
                <p14:nvPr/>
              </p14:nvContentPartPr>
              <p14:xfrm>
                <a:off x="4075128" y="3941928"/>
                <a:ext cx="11880" cy="1998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5878D4E-B54B-6247-913A-15814769BE2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060008" y="3926808"/>
                  <a:ext cx="4248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23ED6389-FA07-F840-904A-EC537050910E}"/>
              </a:ext>
            </a:extLst>
          </p:cNvPr>
          <p:cNvGrpSpPr/>
          <p:nvPr/>
        </p:nvGrpSpPr>
        <p:grpSpPr>
          <a:xfrm>
            <a:off x="5608368" y="4119408"/>
            <a:ext cx="1174320" cy="349920"/>
            <a:chOff x="5608368" y="4119408"/>
            <a:chExt cx="117432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F0164FE-7A71-6E47-B9C9-693366014E03}"/>
                    </a:ext>
                  </a:extLst>
                </p14:cNvPr>
                <p14:cNvContentPartPr/>
                <p14:nvPr/>
              </p14:nvContentPartPr>
              <p14:xfrm>
                <a:off x="5608368" y="4119408"/>
                <a:ext cx="321840" cy="215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F0164FE-7A71-6E47-B9C9-693366014E0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593248" y="4103928"/>
                  <a:ext cx="3524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98A39B2-B427-754F-B1EA-AEA2862A3134}"/>
                    </a:ext>
                  </a:extLst>
                </p14:cNvPr>
                <p14:cNvContentPartPr/>
                <p14:nvPr/>
              </p14:nvContentPartPr>
              <p14:xfrm>
                <a:off x="5757408" y="4192488"/>
                <a:ext cx="58680" cy="2257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98A39B2-B427-754F-B1EA-AEA2862A313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742288" y="4177008"/>
                  <a:ext cx="892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327F8A9-A4EF-3041-ABBE-A113A40D0234}"/>
                    </a:ext>
                  </a:extLst>
                </p14:cNvPr>
                <p14:cNvContentPartPr/>
                <p14:nvPr/>
              </p14:nvContentPartPr>
              <p14:xfrm>
                <a:off x="5949648" y="4146408"/>
                <a:ext cx="16920" cy="2754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327F8A9-A4EF-3041-ABBE-A113A40D023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934528" y="4131288"/>
                  <a:ext cx="475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E0D4DA7-4BAE-0240-BCAC-577ECC017091}"/>
                    </a:ext>
                  </a:extLst>
                </p14:cNvPr>
                <p14:cNvContentPartPr/>
                <p14:nvPr/>
              </p14:nvContentPartPr>
              <p14:xfrm>
                <a:off x="5945328" y="4223808"/>
                <a:ext cx="167400" cy="1202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E0D4DA7-4BAE-0240-BCAC-577ECC01709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930208" y="4208328"/>
                  <a:ext cx="197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7AACB1F-5607-7B4D-9D95-7A478A7130D2}"/>
                    </a:ext>
                  </a:extLst>
                </p14:cNvPr>
                <p14:cNvContentPartPr/>
                <p14:nvPr/>
              </p14:nvContentPartPr>
              <p14:xfrm>
                <a:off x="6115608" y="4241448"/>
                <a:ext cx="10800" cy="2170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7AACB1F-5607-7B4D-9D95-7A478A7130D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100128" y="4226328"/>
                  <a:ext cx="414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D2262DC-34D0-FA43-B71B-F55211E888FD}"/>
                    </a:ext>
                  </a:extLst>
                </p14:cNvPr>
                <p14:cNvContentPartPr/>
                <p14:nvPr/>
              </p14:nvContentPartPr>
              <p14:xfrm>
                <a:off x="6063408" y="4245768"/>
                <a:ext cx="125640" cy="2185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D2262DC-34D0-FA43-B71B-F55211E888F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048288" y="4230288"/>
                  <a:ext cx="1562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8231341-E644-194A-8A90-1FE6D8240900}"/>
                    </a:ext>
                  </a:extLst>
                </p14:cNvPr>
                <p14:cNvContentPartPr/>
                <p14:nvPr/>
              </p14:nvContentPartPr>
              <p14:xfrm>
                <a:off x="6232248" y="4160088"/>
                <a:ext cx="210240" cy="255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8231341-E644-194A-8A90-1FE6D824090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217128" y="4144608"/>
                  <a:ext cx="240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B4C2EC9-76EC-904F-87C5-8F425C06FA0E}"/>
                    </a:ext>
                  </a:extLst>
                </p14:cNvPr>
                <p14:cNvContentPartPr/>
                <p14:nvPr/>
              </p14:nvContentPartPr>
              <p14:xfrm>
                <a:off x="6350328" y="4165128"/>
                <a:ext cx="18000" cy="2379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B4C2EC9-76EC-904F-87C5-8F425C06FA0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335208" y="4150008"/>
                  <a:ext cx="486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E91C86C-DDF3-FD43-9939-6433F868D303}"/>
                    </a:ext>
                  </a:extLst>
                </p14:cNvPr>
                <p14:cNvContentPartPr/>
                <p14:nvPr/>
              </p14:nvContentPartPr>
              <p14:xfrm>
                <a:off x="6537168" y="4148568"/>
                <a:ext cx="245520" cy="3207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E91C86C-DDF3-FD43-9939-6433F868D30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522048" y="4133448"/>
                  <a:ext cx="276120" cy="35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E04EE268-39BB-F447-95AF-39EEB50F7887}"/>
              </a:ext>
            </a:extLst>
          </p:cNvPr>
          <p:cNvGrpSpPr/>
          <p:nvPr/>
        </p:nvGrpSpPr>
        <p:grpSpPr>
          <a:xfrm>
            <a:off x="2207088" y="5541768"/>
            <a:ext cx="189360" cy="120240"/>
            <a:chOff x="2207088" y="5541768"/>
            <a:chExt cx="18936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9DACFFB-99F8-CB4B-BC57-AA33B0ECFEF6}"/>
                    </a:ext>
                  </a:extLst>
                </p14:cNvPr>
                <p14:cNvContentPartPr/>
                <p14:nvPr/>
              </p14:nvContentPartPr>
              <p14:xfrm>
                <a:off x="2240568" y="5541768"/>
                <a:ext cx="66240" cy="360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9DACFFB-99F8-CB4B-BC57-AA33B0ECFEF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225448" y="5526648"/>
                  <a:ext cx="964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CCD10D7-6F63-C44E-AA8F-04284511822F}"/>
                    </a:ext>
                  </a:extLst>
                </p14:cNvPr>
                <p14:cNvContentPartPr/>
                <p14:nvPr/>
              </p14:nvContentPartPr>
              <p14:xfrm>
                <a:off x="2214648" y="5542848"/>
                <a:ext cx="150840" cy="12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CCD10D7-6F63-C44E-AA8F-04284511822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199168" y="5527728"/>
                  <a:ext cx="181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96CAD9F-007E-0045-805F-664834AD140E}"/>
                    </a:ext>
                  </a:extLst>
                </p14:cNvPr>
                <p14:cNvContentPartPr/>
                <p14:nvPr/>
              </p14:nvContentPartPr>
              <p14:xfrm>
                <a:off x="2207088" y="5651208"/>
                <a:ext cx="189360" cy="108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96CAD9F-007E-0045-805F-664834AD140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191968" y="5636088"/>
                  <a:ext cx="2196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EA90CDF6-1CDD-DA41-8B1B-94A4DF06D65C}"/>
              </a:ext>
            </a:extLst>
          </p:cNvPr>
          <p:cNvGrpSpPr/>
          <p:nvPr/>
        </p:nvGrpSpPr>
        <p:grpSpPr>
          <a:xfrm>
            <a:off x="2698848" y="5446728"/>
            <a:ext cx="2684160" cy="502920"/>
            <a:chOff x="2698848" y="5446728"/>
            <a:chExt cx="268416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6222C08-F35A-4540-A27C-818E884E0704}"/>
                    </a:ext>
                  </a:extLst>
                </p14:cNvPr>
                <p14:cNvContentPartPr/>
                <p14:nvPr/>
              </p14:nvContentPartPr>
              <p14:xfrm>
                <a:off x="3149568" y="5716008"/>
                <a:ext cx="15840" cy="14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6222C08-F35A-4540-A27C-818E884E070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134448" y="5700888"/>
                  <a:ext cx="46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0CC51B3-E50C-8442-BDCD-975A00745211}"/>
                    </a:ext>
                  </a:extLst>
                </p14:cNvPr>
                <p14:cNvContentPartPr/>
                <p14:nvPr/>
              </p14:nvContentPartPr>
              <p14:xfrm>
                <a:off x="2698848" y="5658768"/>
                <a:ext cx="208080" cy="2520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0CC51B3-E50C-8442-BDCD-975A0074521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683368" y="5643288"/>
                  <a:ext cx="2386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1E9A6C2-9503-4B40-A18D-6FA665595F62}"/>
                    </a:ext>
                  </a:extLst>
                </p14:cNvPr>
                <p14:cNvContentPartPr/>
                <p14:nvPr/>
              </p14:nvContentPartPr>
              <p14:xfrm>
                <a:off x="2932488" y="5584608"/>
                <a:ext cx="155880" cy="1058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1E9A6C2-9503-4B40-A18D-6FA665595F6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917368" y="5569128"/>
                  <a:ext cx="186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DFF2633-1D92-0F44-9DE2-F9639CC4654E}"/>
                    </a:ext>
                  </a:extLst>
                </p14:cNvPr>
                <p14:cNvContentPartPr/>
                <p14:nvPr/>
              </p14:nvContentPartPr>
              <p14:xfrm>
                <a:off x="3141288" y="5677488"/>
                <a:ext cx="122400" cy="2415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DFF2633-1D92-0F44-9DE2-F9639CC4654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126168" y="5662008"/>
                  <a:ext cx="1530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A1CC2AE-5A18-BF47-A70B-55AEB128AC04}"/>
                    </a:ext>
                  </a:extLst>
                </p14:cNvPr>
                <p14:cNvContentPartPr/>
                <p14:nvPr/>
              </p14:nvContentPartPr>
              <p14:xfrm>
                <a:off x="3292488" y="5699448"/>
                <a:ext cx="169560" cy="1778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A1CC2AE-5A18-BF47-A70B-55AEB128AC0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277368" y="5683968"/>
                  <a:ext cx="199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DF4B01B-92FB-9F48-94C6-C6DF85D1B0C8}"/>
                    </a:ext>
                  </a:extLst>
                </p14:cNvPr>
                <p14:cNvContentPartPr/>
                <p14:nvPr/>
              </p14:nvContentPartPr>
              <p14:xfrm>
                <a:off x="3507408" y="5785848"/>
                <a:ext cx="76680" cy="1047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DF4B01B-92FB-9F48-94C6-C6DF85D1B0C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492288" y="5770728"/>
                  <a:ext cx="106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8FE46BC-A613-0946-9C5A-5769AA1383F8}"/>
                    </a:ext>
                  </a:extLst>
                </p14:cNvPr>
                <p14:cNvContentPartPr/>
                <p14:nvPr/>
              </p14:nvContentPartPr>
              <p14:xfrm>
                <a:off x="3605688" y="5623128"/>
                <a:ext cx="183960" cy="756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8FE46BC-A613-0946-9C5A-5769AA1383F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590568" y="5608008"/>
                  <a:ext cx="214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55C7937-7248-0742-ABBF-0AC872F60AF4}"/>
                    </a:ext>
                  </a:extLst>
                </p14:cNvPr>
                <p14:cNvContentPartPr/>
                <p14:nvPr/>
              </p14:nvContentPartPr>
              <p14:xfrm>
                <a:off x="3767328" y="5763168"/>
                <a:ext cx="180720" cy="36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55C7937-7248-0742-ABBF-0AC872F60AF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752208" y="5747688"/>
                  <a:ext cx="211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0628098-E94E-7641-972D-3F324AF25AB1}"/>
                    </a:ext>
                  </a:extLst>
                </p14:cNvPr>
                <p14:cNvContentPartPr/>
                <p14:nvPr/>
              </p14:nvContentPartPr>
              <p14:xfrm>
                <a:off x="4007448" y="5681448"/>
                <a:ext cx="154800" cy="1706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0628098-E94E-7641-972D-3F324AF25AB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992328" y="5666328"/>
                  <a:ext cx="185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2EE6928-D5B5-C544-B482-C803B251D10F}"/>
                    </a:ext>
                  </a:extLst>
                </p14:cNvPr>
                <p14:cNvContentPartPr/>
                <p14:nvPr/>
              </p14:nvContentPartPr>
              <p14:xfrm>
                <a:off x="4209048" y="5546808"/>
                <a:ext cx="138240" cy="1288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2EE6928-D5B5-C544-B482-C803B251D10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193568" y="5531688"/>
                  <a:ext cx="168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8A03CE9-80D5-F74B-81FF-8C976DAE198D}"/>
                    </a:ext>
                  </a:extLst>
                </p14:cNvPr>
                <p14:cNvContentPartPr/>
                <p14:nvPr/>
              </p14:nvContentPartPr>
              <p14:xfrm>
                <a:off x="4369608" y="5646168"/>
                <a:ext cx="92160" cy="3034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8A03CE9-80D5-F74B-81FF-8C976DAE198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354488" y="5631048"/>
                  <a:ext cx="1227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BF9A666-1A17-1F44-911D-19CC90FDCFAE}"/>
                    </a:ext>
                  </a:extLst>
                </p14:cNvPr>
                <p14:cNvContentPartPr/>
                <p14:nvPr/>
              </p14:nvContentPartPr>
              <p14:xfrm>
                <a:off x="4517928" y="5446728"/>
                <a:ext cx="195480" cy="1569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BF9A666-1A17-1F44-911D-19CC90FDCFA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502448" y="5431608"/>
                  <a:ext cx="226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7FC549E-73C3-D941-9566-13DD40057527}"/>
                    </a:ext>
                  </a:extLst>
                </p14:cNvPr>
                <p14:cNvContentPartPr/>
                <p14:nvPr/>
              </p14:nvContentPartPr>
              <p14:xfrm>
                <a:off x="4746168" y="5743008"/>
                <a:ext cx="141120" cy="140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7FC549E-73C3-D941-9566-13DD4005752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731048" y="5727888"/>
                  <a:ext cx="171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BA12204-ACE6-174A-BDE8-146E2E5A7E7C}"/>
                    </a:ext>
                  </a:extLst>
                </p14:cNvPr>
                <p14:cNvContentPartPr/>
                <p14:nvPr/>
              </p14:nvContentPartPr>
              <p14:xfrm>
                <a:off x="4816368" y="5712768"/>
                <a:ext cx="23400" cy="1558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BA12204-ACE6-174A-BDE8-146E2E5A7E7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800888" y="5697648"/>
                  <a:ext cx="54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D5C0BF1-8E40-204F-9A6D-0C3A0EF9CBB1}"/>
                    </a:ext>
                  </a:extLst>
                </p14:cNvPr>
                <p14:cNvContentPartPr/>
                <p14:nvPr/>
              </p14:nvContentPartPr>
              <p14:xfrm>
                <a:off x="4989528" y="5667048"/>
                <a:ext cx="198720" cy="1828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D5C0BF1-8E40-204F-9A6D-0C3A0EF9CBB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974408" y="5651568"/>
                  <a:ext cx="229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9810679-41E9-8D42-BB32-CE201BF775D3}"/>
                    </a:ext>
                  </a:extLst>
                </p14:cNvPr>
                <p14:cNvContentPartPr/>
                <p14:nvPr/>
              </p14:nvContentPartPr>
              <p14:xfrm>
                <a:off x="5201208" y="5498928"/>
                <a:ext cx="181800" cy="1861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9810679-41E9-8D42-BB32-CE201BF775D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186088" y="5483808"/>
                  <a:ext cx="21240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40A33258-193F-F545-9893-FD918A629500}"/>
              </a:ext>
            </a:extLst>
          </p:cNvPr>
          <p:cNvGrpSpPr/>
          <p:nvPr/>
        </p:nvGrpSpPr>
        <p:grpSpPr>
          <a:xfrm>
            <a:off x="2663208" y="4974048"/>
            <a:ext cx="2682360" cy="403200"/>
            <a:chOff x="2663208" y="4974048"/>
            <a:chExt cx="268236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DC4BAAA-0DD6-9E42-8B4B-0E4548D4C3A9}"/>
                    </a:ext>
                  </a:extLst>
                </p14:cNvPr>
                <p14:cNvContentPartPr/>
                <p14:nvPr/>
              </p14:nvContentPartPr>
              <p14:xfrm>
                <a:off x="2663208" y="5293368"/>
                <a:ext cx="2682360" cy="838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DC4BAAA-0DD6-9E42-8B4B-0E4548D4C3A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648088" y="5278248"/>
                  <a:ext cx="2712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9904D75B-0EE2-4A4A-AE87-AFF20CB6F40C}"/>
                    </a:ext>
                  </a:extLst>
                </p14:cNvPr>
                <p14:cNvContentPartPr/>
                <p14:nvPr/>
              </p14:nvContentPartPr>
              <p14:xfrm>
                <a:off x="3538728" y="4978368"/>
                <a:ext cx="360360" cy="1807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9904D75B-0EE2-4A4A-AE87-AFF20CB6F40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523608" y="4962888"/>
                  <a:ext cx="390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EEF02F9C-7214-0448-8B85-1BDB361F5485}"/>
                    </a:ext>
                  </a:extLst>
                </p14:cNvPr>
                <p14:cNvContentPartPr/>
                <p14:nvPr/>
              </p14:nvContentPartPr>
              <p14:xfrm>
                <a:off x="3822768" y="5019048"/>
                <a:ext cx="67320" cy="2116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EEF02F9C-7214-0448-8B85-1BDB361F548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807648" y="5003568"/>
                  <a:ext cx="975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23550323-0992-AA44-B3A0-F33BBC3029E4}"/>
                    </a:ext>
                  </a:extLst>
                </p14:cNvPr>
                <p14:cNvContentPartPr/>
                <p14:nvPr/>
              </p14:nvContentPartPr>
              <p14:xfrm>
                <a:off x="3949128" y="4974048"/>
                <a:ext cx="22320" cy="2955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23550323-0992-AA44-B3A0-F33BBC3029E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933648" y="4958928"/>
                  <a:ext cx="529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DE5D746F-A17B-174E-A5C8-17D2BCF0666C}"/>
                    </a:ext>
                  </a:extLst>
                </p14:cNvPr>
                <p14:cNvContentPartPr/>
                <p14:nvPr/>
              </p14:nvContentPartPr>
              <p14:xfrm>
                <a:off x="3975048" y="5038848"/>
                <a:ext cx="167400" cy="1630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DE5D746F-A17B-174E-A5C8-17D2BCF0666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959928" y="5023368"/>
                  <a:ext cx="198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DA6BA3AF-DD9D-5C49-8BBD-542323579104}"/>
                    </a:ext>
                  </a:extLst>
                </p14:cNvPr>
                <p14:cNvContentPartPr/>
                <p14:nvPr/>
              </p14:nvContentPartPr>
              <p14:xfrm>
                <a:off x="4157568" y="5100408"/>
                <a:ext cx="9720" cy="1497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DA6BA3AF-DD9D-5C49-8BBD-54232357910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142448" y="5084928"/>
                  <a:ext cx="40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B21BB629-5946-4642-9644-C9D44F0D0AB8}"/>
                    </a:ext>
                  </a:extLst>
                </p14:cNvPr>
                <p14:cNvContentPartPr/>
                <p14:nvPr/>
              </p14:nvContentPartPr>
              <p14:xfrm>
                <a:off x="4165128" y="5087808"/>
                <a:ext cx="95400" cy="1944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B21BB629-5946-4642-9644-C9D44F0D0AB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149648" y="5072688"/>
                  <a:ext cx="1256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09FC8E55-292C-3A4F-BE36-98A0F67C357C}"/>
                    </a:ext>
                  </a:extLst>
                </p14:cNvPr>
                <p14:cNvContentPartPr/>
                <p14:nvPr/>
              </p14:nvContentPartPr>
              <p14:xfrm>
                <a:off x="4282848" y="5062608"/>
                <a:ext cx="189360" cy="190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09FC8E55-292C-3A4F-BE36-98A0F67C357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267728" y="5047488"/>
                  <a:ext cx="219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627B0AD0-2C5E-5247-8D80-AA1B4791A082}"/>
                    </a:ext>
                  </a:extLst>
                </p14:cNvPr>
                <p14:cNvContentPartPr/>
                <p14:nvPr/>
              </p14:nvContentPartPr>
              <p14:xfrm>
                <a:off x="4386168" y="5041008"/>
                <a:ext cx="23400" cy="2102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627B0AD0-2C5E-5247-8D80-AA1B4791A08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371048" y="5025528"/>
                  <a:ext cx="54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685F457-720D-8042-A8EB-07A356360537}"/>
                    </a:ext>
                  </a:extLst>
                </p14:cNvPr>
                <p14:cNvContentPartPr/>
                <p14:nvPr/>
              </p14:nvContentPartPr>
              <p14:xfrm>
                <a:off x="4574088" y="4974048"/>
                <a:ext cx="295560" cy="2624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685F457-720D-8042-A8EB-07A35636053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558968" y="4958928"/>
                  <a:ext cx="32616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7E4A1B6E-1EA1-5743-9AB4-F3813721C994}"/>
              </a:ext>
            </a:extLst>
          </p:cNvPr>
          <p:cNvGrpSpPr/>
          <p:nvPr/>
        </p:nvGrpSpPr>
        <p:grpSpPr>
          <a:xfrm>
            <a:off x="352728" y="6232608"/>
            <a:ext cx="1158840" cy="439560"/>
            <a:chOff x="352728" y="6232608"/>
            <a:chExt cx="115884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A4607B7F-A788-B744-A140-53E67E102576}"/>
                    </a:ext>
                  </a:extLst>
                </p14:cNvPr>
                <p14:cNvContentPartPr/>
                <p14:nvPr/>
              </p14:nvContentPartPr>
              <p14:xfrm>
                <a:off x="352728" y="6351768"/>
                <a:ext cx="287280" cy="2048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A4607B7F-A788-B744-A140-53E67E10257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37608" y="6336288"/>
                  <a:ext cx="317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F6BAFC87-7FE3-8E40-806B-D918E1716BA2}"/>
                    </a:ext>
                  </a:extLst>
                </p14:cNvPr>
                <p14:cNvContentPartPr/>
                <p14:nvPr/>
              </p14:nvContentPartPr>
              <p14:xfrm>
                <a:off x="634608" y="6312888"/>
                <a:ext cx="234000" cy="3592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F6BAFC87-7FE3-8E40-806B-D918E1716BA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19128" y="6297768"/>
                  <a:ext cx="2646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F9483AE5-9FBE-904D-B324-407B294182AC}"/>
                    </a:ext>
                  </a:extLst>
                </p14:cNvPr>
                <p14:cNvContentPartPr/>
                <p14:nvPr/>
              </p14:nvContentPartPr>
              <p14:xfrm>
                <a:off x="884808" y="6373368"/>
                <a:ext cx="270720" cy="1400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F9483AE5-9FBE-904D-B324-407B294182A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69688" y="6358248"/>
                  <a:ext cx="301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658078EC-926E-6448-8684-558696D7D103}"/>
                    </a:ext>
                  </a:extLst>
                </p14:cNvPr>
                <p14:cNvContentPartPr/>
                <p14:nvPr/>
              </p14:nvContentPartPr>
              <p14:xfrm>
                <a:off x="1176048" y="6436008"/>
                <a:ext cx="71280" cy="1080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658078EC-926E-6448-8684-558696D7D10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60928" y="6420888"/>
                  <a:ext cx="101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D63DD47A-9CE1-BC48-B586-25613D864CD5}"/>
                    </a:ext>
                  </a:extLst>
                </p14:cNvPr>
                <p14:cNvContentPartPr/>
                <p14:nvPr/>
              </p14:nvContentPartPr>
              <p14:xfrm>
                <a:off x="1218888" y="6232608"/>
                <a:ext cx="29520" cy="1080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D63DD47A-9CE1-BC48-B586-25613D864CD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203768" y="6217488"/>
                  <a:ext cx="60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AB8692D-7FD7-244D-9701-E5DF7E9BD43E}"/>
                    </a:ext>
                  </a:extLst>
                </p14:cNvPr>
                <p14:cNvContentPartPr/>
                <p14:nvPr/>
              </p14:nvContentPartPr>
              <p14:xfrm>
                <a:off x="1339128" y="6373368"/>
                <a:ext cx="172440" cy="1756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AB8692D-7FD7-244D-9701-E5DF7E9BD43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323648" y="6358248"/>
                  <a:ext cx="203040" cy="20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69886FD5-1502-0C48-BFE5-F36CE2873BBF}"/>
                  </a:ext>
                </a:extLst>
              </p14:cNvPr>
              <p14:cNvContentPartPr/>
              <p14:nvPr/>
            </p14:nvContentPartPr>
            <p14:xfrm>
              <a:off x="1800288" y="6244128"/>
              <a:ext cx="29520" cy="10908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69886FD5-1502-0C48-BFE5-F36CE2873BBF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784808" y="6229008"/>
                <a:ext cx="601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9FB0D89A-8492-A24E-A577-330742CF15D3}"/>
                  </a:ext>
                </a:extLst>
              </p14:cNvPr>
              <p14:cNvContentPartPr/>
              <p14:nvPr/>
            </p14:nvContentPartPr>
            <p14:xfrm>
              <a:off x="1862928" y="6505128"/>
              <a:ext cx="18000" cy="6408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9FB0D89A-8492-A24E-A577-330742CF15D3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847448" y="6489648"/>
                <a:ext cx="4860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" name="Group 378">
            <a:extLst>
              <a:ext uri="{FF2B5EF4-FFF2-40B4-BE49-F238E27FC236}">
                <a16:creationId xmlns:a16="http://schemas.microsoft.com/office/drawing/2014/main" id="{55966E29-3DBA-4F45-B4E1-7600B4F02999}"/>
              </a:ext>
            </a:extLst>
          </p:cNvPr>
          <p:cNvGrpSpPr/>
          <p:nvPr/>
        </p:nvGrpSpPr>
        <p:grpSpPr>
          <a:xfrm>
            <a:off x="2142648" y="6226488"/>
            <a:ext cx="588600" cy="457200"/>
            <a:chOff x="2142648" y="6226488"/>
            <a:chExt cx="58860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2DC480C6-9D5A-B14A-A433-D1972F637D04}"/>
                    </a:ext>
                  </a:extLst>
                </p14:cNvPr>
                <p14:cNvContentPartPr/>
                <p14:nvPr/>
              </p14:nvContentPartPr>
              <p14:xfrm>
                <a:off x="2290608" y="6226488"/>
                <a:ext cx="4680" cy="1591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2DC480C6-9D5A-B14A-A433-D1972F637D0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275488" y="6211008"/>
                  <a:ext cx="34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922B1463-5FD5-914E-8409-03F7CADA73F2}"/>
                    </a:ext>
                  </a:extLst>
                </p14:cNvPr>
                <p14:cNvContentPartPr/>
                <p14:nvPr/>
              </p14:nvContentPartPr>
              <p14:xfrm>
                <a:off x="2142648" y="6429888"/>
                <a:ext cx="304200" cy="680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922B1463-5FD5-914E-8409-03F7CADA73F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127168" y="6414768"/>
                  <a:ext cx="334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46B5D78A-B3C2-C844-A1B5-7D13A6CB2CC6}"/>
                    </a:ext>
                  </a:extLst>
                </p14:cNvPr>
                <p14:cNvContentPartPr/>
                <p14:nvPr/>
              </p14:nvContentPartPr>
              <p14:xfrm>
                <a:off x="2213568" y="6551928"/>
                <a:ext cx="223560" cy="1317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46B5D78A-B3C2-C844-A1B5-7D13A6CB2CC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198088" y="6536808"/>
                  <a:ext cx="254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92C75649-7268-F544-86C7-84EAAB0F56AD}"/>
                    </a:ext>
                  </a:extLst>
                </p14:cNvPr>
                <p14:cNvContentPartPr/>
                <p14:nvPr/>
              </p14:nvContentPartPr>
              <p14:xfrm>
                <a:off x="2497248" y="6373368"/>
                <a:ext cx="234000" cy="1497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92C75649-7268-F544-86C7-84EAAB0F56A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482128" y="6358248"/>
                  <a:ext cx="26460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F561186B-AFD9-A14E-BD77-59BD9850955A}"/>
              </a:ext>
            </a:extLst>
          </p:cNvPr>
          <p:cNvGrpSpPr/>
          <p:nvPr/>
        </p:nvGrpSpPr>
        <p:grpSpPr>
          <a:xfrm>
            <a:off x="2886768" y="6251328"/>
            <a:ext cx="744480" cy="340560"/>
            <a:chOff x="2886768" y="6251328"/>
            <a:chExt cx="74448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F9E3176E-36D7-AB4B-A5C4-6D5D93BEF6C7}"/>
                    </a:ext>
                  </a:extLst>
                </p14:cNvPr>
                <p14:cNvContentPartPr/>
                <p14:nvPr/>
              </p14:nvContentPartPr>
              <p14:xfrm>
                <a:off x="2886768" y="6274368"/>
                <a:ext cx="187200" cy="3175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F9E3176E-36D7-AB4B-A5C4-6D5D93BEF6C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871288" y="6259248"/>
                  <a:ext cx="2178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82C89FC2-6546-DA40-A431-BD4D05D3072F}"/>
                    </a:ext>
                  </a:extLst>
                </p14:cNvPr>
                <p14:cNvContentPartPr/>
                <p14:nvPr/>
              </p14:nvContentPartPr>
              <p14:xfrm>
                <a:off x="3143448" y="6319368"/>
                <a:ext cx="125640" cy="1872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82C89FC2-6546-DA40-A431-BD4D05D3072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127968" y="6303888"/>
                  <a:ext cx="156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038D5BB6-4FC9-A640-B20B-B32B4D77CE66}"/>
                    </a:ext>
                  </a:extLst>
                </p14:cNvPr>
                <p14:cNvContentPartPr/>
                <p14:nvPr/>
              </p14:nvContentPartPr>
              <p14:xfrm>
                <a:off x="3351168" y="6275448"/>
                <a:ext cx="114120" cy="1141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038D5BB6-4FC9-A640-B20B-B32B4D77CE6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335688" y="6260328"/>
                  <a:ext cx="144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BEC46054-ABA0-F74C-A4EB-263C91A07762}"/>
                    </a:ext>
                  </a:extLst>
                </p14:cNvPr>
                <p14:cNvContentPartPr/>
                <p14:nvPr/>
              </p14:nvContentPartPr>
              <p14:xfrm>
                <a:off x="3493008" y="6251328"/>
                <a:ext cx="138240" cy="2581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BEC46054-ABA0-F74C-A4EB-263C91A0776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477888" y="6236208"/>
                  <a:ext cx="168480" cy="28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0242760E-B694-1F45-AB1A-DFD56488951D}"/>
              </a:ext>
            </a:extLst>
          </p:cNvPr>
          <p:cNvGrpSpPr/>
          <p:nvPr/>
        </p:nvGrpSpPr>
        <p:grpSpPr>
          <a:xfrm>
            <a:off x="3870648" y="6129288"/>
            <a:ext cx="1299960" cy="484560"/>
            <a:chOff x="3870648" y="6129288"/>
            <a:chExt cx="129996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D6C09AFC-43D4-2744-A4E7-F983404FA4F2}"/>
                    </a:ext>
                  </a:extLst>
                </p14:cNvPr>
                <p14:cNvContentPartPr/>
                <p14:nvPr/>
              </p14:nvContentPartPr>
              <p14:xfrm>
                <a:off x="3870648" y="6348528"/>
                <a:ext cx="148680" cy="4932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D6C09AFC-43D4-2744-A4E7-F983404FA4F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855528" y="6333048"/>
                  <a:ext cx="178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114624D5-49FC-F546-AC8C-2AD6BB084CB9}"/>
                    </a:ext>
                  </a:extLst>
                </p14:cNvPr>
                <p14:cNvContentPartPr/>
                <p14:nvPr/>
              </p14:nvContentPartPr>
              <p14:xfrm>
                <a:off x="3908448" y="6388128"/>
                <a:ext cx="152640" cy="1296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114624D5-49FC-F546-AC8C-2AD6BB084CB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892968" y="6373008"/>
                  <a:ext cx="183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367CAA45-DE59-AC44-9266-BC28030A8F71}"/>
                    </a:ext>
                  </a:extLst>
                </p14:cNvPr>
                <p14:cNvContentPartPr/>
                <p14:nvPr/>
              </p14:nvContentPartPr>
              <p14:xfrm>
                <a:off x="4213008" y="6402888"/>
                <a:ext cx="280080" cy="6192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367CAA45-DE59-AC44-9266-BC28030A8F7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197888" y="6387408"/>
                  <a:ext cx="310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593BFDBF-9A38-E24A-8821-C9F67307722F}"/>
                    </a:ext>
                  </a:extLst>
                </p14:cNvPr>
                <p14:cNvContentPartPr/>
                <p14:nvPr/>
              </p14:nvContentPartPr>
              <p14:xfrm>
                <a:off x="4314168" y="6498648"/>
                <a:ext cx="196560" cy="1152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593BFDBF-9A38-E24A-8821-C9F67307722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299048" y="6483528"/>
                  <a:ext cx="227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63FD510B-01FF-1C44-AD77-A80AC593A136}"/>
                    </a:ext>
                  </a:extLst>
                </p14:cNvPr>
                <p14:cNvContentPartPr/>
                <p14:nvPr/>
              </p14:nvContentPartPr>
              <p14:xfrm>
                <a:off x="4301928" y="6129288"/>
                <a:ext cx="47160" cy="22896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63FD510B-01FF-1C44-AD77-A80AC593A13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286448" y="6114168"/>
                  <a:ext cx="777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3BC27CE8-2052-0549-91BA-EDF5CE16441E}"/>
                    </a:ext>
                  </a:extLst>
                </p14:cNvPr>
                <p14:cNvContentPartPr/>
                <p14:nvPr/>
              </p14:nvContentPartPr>
              <p14:xfrm>
                <a:off x="4535568" y="6217128"/>
                <a:ext cx="68040" cy="28044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3BC27CE8-2052-0549-91BA-EDF5CE16441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520448" y="6201648"/>
                  <a:ext cx="986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745D82C7-2CC5-BF49-A8EC-707C9732067D}"/>
                    </a:ext>
                  </a:extLst>
                </p14:cNvPr>
                <p14:cNvContentPartPr/>
                <p14:nvPr/>
              </p14:nvContentPartPr>
              <p14:xfrm>
                <a:off x="4561488" y="6290208"/>
                <a:ext cx="207000" cy="12960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745D82C7-2CC5-BF49-A8EC-707C9732067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546368" y="6274728"/>
                  <a:ext cx="237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8932CF07-7CC9-554C-A62B-DD7BC919B5CF}"/>
                    </a:ext>
                  </a:extLst>
                </p14:cNvPr>
                <p14:cNvContentPartPr/>
                <p14:nvPr/>
              </p14:nvContentPartPr>
              <p14:xfrm>
                <a:off x="4807008" y="6348528"/>
                <a:ext cx="16200" cy="18000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8932CF07-7CC9-554C-A62B-DD7BC919B5C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791528" y="6333048"/>
                  <a:ext cx="46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0213C3E1-F547-EA4C-B35F-816DE6C4FFDF}"/>
                    </a:ext>
                  </a:extLst>
                </p14:cNvPr>
                <p14:cNvContentPartPr/>
                <p14:nvPr/>
              </p14:nvContentPartPr>
              <p14:xfrm>
                <a:off x="4789008" y="6322248"/>
                <a:ext cx="114120" cy="18936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0213C3E1-F547-EA4C-B35F-816DE6C4FFD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773888" y="6307128"/>
                  <a:ext cx="144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E4E6C926-29D0-8A48-AD16-B02AC26C6AB9}"/>
                    </a:ext>
                  </a:extLst>
                </p14:cNvPr>
                <p14:cNvContentPartPr/>
                <p14:nvPr/>
              </p14:nvContentPartPr>
              <p14:xfrm>
                <a:off x="4889448" y="6217848"/>
                <a:ext cx="281160" cy="4212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E4E6C926-29D0-8A48-AD16-B02AC26C6AB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873968" y="6202728"/>
                  <a:ext cx="311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CADD7988-3CD8-6F49-A96E-F970B26DC327}"/>
                    </a:ext>
                  </a:extLst>
                </p14:cNvPr>
                <p14:cNvContentPartPr/>
                <p14:nvPr/>
              </p14:nvContentPartPr>
              <p14:xfrm>
                <a:off x="5037408" y="6217848"/>
                <a:ext cx="12960" cy="31464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CADD7988-3CD8-6F49-A96E-F970B26DC32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022288" y="6202728"/>
                  <a:ext cx="43560" cy="34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AB384B0B-F53A-DF48-8D10-44F70DDBAD10}"/>
              </a:ext>
            </a:extLst>
          </p:cNvPr>
          <p:cNvGrpSpPr/>
          <p:nvPr/>
        </p:nvGrpSpPr>
        <p:grpSpPr>
          <a:xfrm>
            <a:off x="5440248" y="6035328"/>
            <a:ext cx="1654560" cy="538920"/>
            <a:chOff x="5440248" y="6035328"/>
            <a:chExt cx="165456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5831D8DB-4C4E-6948-984B-646817BD5961}"/>
                    </a:ext>
                  </a:extLst>
                </p14:cNvPr>
                <p14:cNvContentPartPr/>
                <p14:nvPr/>
              </p14:nvContentPartPr>
              <p14:xfrm>
                <a:off x="5440248" y="6194088"/>
                <a:ext cx="273960" cy="32796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5831D8DB-4C4E-6948-984B-646817BD596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425128" y="6178608"/>
                  <a:ext cx="3042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A0EE12FB-5B23-1F46-B50A-5DA80D709578}"/>
                    </a:ext>
                  </a:extLst>
                </p14:cNvPr>
                <p14:cNvContentPartPr/>
                <p14:nvPr/>
              </p14:nvContentPartPr>
              <p14:xfrm>
                <a:off x="5822208" y="6360048"/>
                <a:ext cx="296640" cy="2664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A0EE12FB-5B23-1F46-B50A-5DA80D70957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807088" y="6344568"/>
                  <a:ext cx="327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252BCC4B-D702-4647-B15F-6B617B1E8152}"/>
                    </a:ext>
                  </a:extLst>
                </p14:cNvPr>
                <p14:cNvContentPartPr/>
                <p14:nvPr/>
              </p14:nvContentPartPr>
              <p14:xfrm>
                <a:off x="5928768" y="6444648"/>
                <a:ext cx="196560" cy="12960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252BCC4B-D702-4647-B15F-6B617B1E815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913648" y="6429168"/>
                  <a:ext cx="227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F1CB0891-C43D-174E-8391-91395D326257}"/>
                    </a:ext>
                  </a:extLst>
                </p14:cNvPr>
                <p14:cNvContentPartPr/>
                <p14:nvPr/>
              </p14:nvContentPartPr>
              <p14:xfrm>
                <a:off x="5933808" y="6035328"/>
                <a:ext cx="32760" cy="21852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F1CB0891-C43D-174E-8391-91395D32625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918688" y="6020208"/>
                  <a:ext cx="63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E9D54067-2318-C140-9018-8AF693A2A8CC}"/>
                    </a:ext>
                  </a:extLst>
                </p14:cNvPr>
                <p14:cNvContentPartPr/>
                <p14:nvPr/>
              </p14:nvContentPartPr>
              <p14:xfrm>
                <a:off x="6166728" y="6142968"/>
                <a:ext cx="36720" cy="31032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E9D54067-2318-C140-9018-8AF693A2A8C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151608" y="6127488"/>
                  <a:ext cx="673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D84B17F0-92AE-E640-B4CA-C535D27181B2}"/>
                    </a:ext>
                  </a:extLst>
                </p14:cNvPr>
                <p14:cNvContentPartPr/>
                <p14:nvPr/>
              </p14:nvContentPartPr>
              <p14:xfrm>
                <a:off x="6202008" y="6270408"/>
                <a:ext cx="100440" cy="17460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D84B17F0-92AE-E640-B4CA-C535D27181B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186888" y="6254928"/>
                  <a:ext cx="131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8FBB9009-E0B8-994F-9F7F-D10C12229B9F}"/>
                    </a:ext>
                  </a:extLst>
                </p14:cNvPr>
                <p14:cNvContentPartPr/>
                <p14:nvPr/>
              </p14:nvContentPartPr>
              <p14:xfrm>
                <a:off x="6372288" y="6173208"/>
                <a:ext cx="187200" cy="32796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8FBB9009-E0B8-994F-9F7F-D10C12229B9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357168" y="6158088"/>
                  <a:ext cx="2178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B1DE76BB-0FAF-1845-8C98-8F2AC551260E}"/>
                    </a:ext>
                  </a:extLst>
                </p14:cNvPr>
                <p14:cNvContentPartPr/>
                <p14:nvPr/>
              </p14:nvContentPartPr>
              <p14:xfrm>
                <a:off x="6577848" y="6280488"/>
                <a:ext cx="110880" cy="14652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B1DE76BB-0FAF-1845-8C98-8F2AC551260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562728" y="6265368"/>
                  <a:ext cx="141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C824290D-4E40-2745-B457-6F2BED293225}"/>
                    </a:ext>
                  </a:extLst>
                </p14:cNvPr>
                <p14:cNvContentPartPr/>
                <p14:nvPr/>
              </p14:nvContentPartPr>
              <p14:xfrm>
                <a:off x="6679008" y="6312888"/>
                <a:ext cx="145440" cy="9756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C824290D-4E40-2745-B457-6F2BED29322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663888" y="6297768"/>
                  <a:ext cx="176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B28C20C9-D717-C142-8413-A0FD32BEBE7B}"/>
                    </a:ext>
                  </a:extLst>
                </p14:cNvPr>
                <p14:cNvContentPartPr/>
                <p14:nvPr/>
              </p14:nvContentPartPr>
              <p14:xfrm>
                <a:off x="6783408" y="6179328"/>
                <a:ext cx="154800" cy="13176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B28C20C9-D717-C142-8413-A0FD32BEBE7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768288" y="6164208"/>
                  <a:ext cx="185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9F76A416-C2C0-6541-B28C-5F157214B8C1}"/>
                    </a:ext>
                  </a:extLst>
                </p14:cNvPr>
                <p14:cNvContentPartPr/>
                <p14:nvPr/>
              </p14:nvContentPartPr>
              <p14:xfrm>
                <a:off x="6951528" y="6213888"/>
                <a:ext cx="143280" cy="24264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9F76A416-C2C0-6541-B28C-5F157214B8C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936048" y="6198768"/>
                  <a:ext cx="17388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E763C908-A60B-B146-B316-9A196A431088}"/>
              </a:ext>
            </a:extLst>
          </p:cNvPr>
          <p:cNvGrpSpPr/>
          <p:nvPr/>
        </p:nvGrpSpPr>
        <p:grpSpPr>
          <a:xfrm>
            <a:off x="7329168" y="6040728"/>
            <a:ext cx="1103400" cy="533880"/>
            <a:chOff x="7329168" y="6040728"/>
            <a:chExt cx="110340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44CDF88D-F699-0C46-90FC-10D87C4D84B6}"/>
                    </a:ext>
                  </a:extLst>
                </p14:cNvPr>
                <p14:cNvContentPartPr/>
                <p14:nvPr/>
              </p14:nvContentPartPr>
              <p14:xfrm>
                <a:off x="7364808" y="6244128"/>
                <a:ext cx="113040" cy="54720"/>
              </p14:xfrm>
            </p:contentPart>
          </mc:Choice>
          <mc:Fallback xmlns=""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44CDF88D-F699-0C46-90FC-10D87C4D84B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349328" y="6229008"/>
                  <a:ext cx="143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5BA2729B-CCA5-6D47-B4FA-4AAD29B2D081}"/>
                    </a:ext>
                  </a:extLst>
                </p14:cNvPr>
                <p14:cNvContentPartPr/>
                <p14:nvPr/>
              </p14:nvContentPartPr>
              <p14:xfrm>
                <a:off x="7329168" y="6365088"/>
                <a:ext cx="174600" cy="1080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5BA2729B-CCA5-6D47-B4FA-4AAD29B2D08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314048" y="6349968"/>
                  <a:ext cx="205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D1DB98AC-64D0-074B-A90C-E48E7CBA02FE}"/>
                    </a:ext>
                  </a:extLst>
                </p14:cNvPr>
                <p14:cNvContentPartPr/>
                <p14:nvPr/>
              </p14:nvContentPartPr>
              <p14:xfrm>
                <a:off x="7626528" y="6327648"/>
                <a:ext cx="221760" cy="5040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D1DB98AC-64D0-074B-A90C-E48E7CBA02F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611408" y="6312528"/>
                  <a:ext cx="252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BAAD7627-9378-6A49-BD20-CFBD2E85FC5D}"/>
                    </a:ext>
                  </a:extLst>
                </p14:cNvPr>
                <p14:cNvContentPartPr/>
                <p14:nvPr/>
              </p14:nvContentPartPr>
              <p14:xfrm>
                <a:off x="7670448" y="6448608"/>
                <a:ext cx="191520" cy="126000"/>
              </p14:xfrm>
            </p:contentPart>
          </mc:Choice>
          <mc:Fallback xmlns=""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BAAD7627-9378-6A49-BD20-CFBD2E85FC5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655328" y="6433488"/>
                  <a:ext cx="221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E76C8DB4-1E3C-D645-85D9-D1D89E4629F6}"/>
                    </a:ext>
                  </a:extLst>
                </p14:cNvPr>
                <p14:cNvContentPartPr/>
                <p14:nvPr/>
              </p14:nvContentPartPr>
              <p14:xfrm>
                <a:off x="7756128" y="6040728"/>
                <a:ext cx="32760" cy="24660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E76C8DB4-1E3C-D645-85D9-D1D89E4629F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741008" y="6025248"/>
                  <a:ext cx="633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3B7DE4E4-463C-1A49-8E15-BDE7C0A360B7}"/>
                    </a:ext>
                  </a:extLst>
                </p14:cNvPr>
                <p14:cNvContentPartPr/>
                <p14:nvPr/>
              </p14:nvContentPartPr>
              <p14:xfrm>
                <a:off x="7918848" y="6121008"/>
                <a:ext cx="36000" cy="31572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3B7DE4E4-463C-1A49-8E15-BDE7C0A360B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903728" y="6105888"/>
                  <a:ext cx="662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C55783E9-196F-B543-9F15-F51703815BCB}"/>
                    </a:ext>
                  </a:extLst>
                </p14:cNvPr>
                <p14:cNvContentPartPr/>
                <p14:nvPr/>
              </p14:nvContentPartPr>
              <p14:xfrm>
                <a:off x="7937568" y="6253128"/>
                <a:ext cx="153720" cy="12600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C55783E9-196F-B543-9F15-F51703815BC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922448" y="6238008"/>
                  <a:ext cx="184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B1EF00F3-01BD-6241-B5B7-D0B9B638A41A}"/>
                    </a:ext>
                  </a:extLst>
                </p14:cNvPr>
                <p14:cNvContentPartPr/>
                <p14:nvPr/>
              </p14:nvContentPartPr>
              <p14:xfrm>
                <a:off x="8073288" y="6328728"/>
                <a:ext cx="22320" cy="15048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B1EF00F3-01BD-6241-B5B7-D0B9B638A41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058168" y="6313248"/>
                  <a:ext cx="52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2D8581EA-D59C-A74E-B4DD-BB5F071544D5}"/>
                    </a:ext>
                  </a:extLst>
                </p14:cNvPr>
                <p14:cNvContentPartPr/>
                <p14:nvPr/>
              </p14:nvContentPartPr>
              <p14:xfrm>
                <a:off x="8054568" y="6340248"/>
                <a:ext cx="91080" cy="17784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2D8581EA-D59C-A74E-B4DD-BB5F071544D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039448" y="6324768"/>
                  <a:ext cx="121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AAF41B26-E8F8-7E43-857D-BD36C524FBA2}"/>
                    </a:ext>
                  </a:extLst>
                </p14:cNvPr>
                <p14:cNvContentPartPr/>
                <p14:nvPr/>
              </p14:nvContentPartPr>
              <p14:xfrm>
                <a:off x="8147448" y="6149088"/>
                <a:ext cx="285120" cy="4716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AAF41B26-E8F8-7E43-857D-BD36C524FBA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132328" y="6133968"/>
                  <a:ext cx="315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6689E4AF-6744-8145-943D-868BE9FE8FBA}"/>
                    </a:ext>
                  </a:extLst>
                </p14:cNvPr>
                <p14:cNvContentPartPr/>
                <p14:nvPr/>
              </p14:nvContentPartPr>
              <p14:xfrm>
                <a:off x="8256888" y="6184728"/>
                <a:ext cx="12960" cy="286200"/>
              </p14:xfrm>
            </p:contentPart>
          </mc:Choice>
          <mc:Fallback xmlns=""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6689E4AF-6744-8145-943D-868BE9FE8FB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241768" y="6169248"/>
                  <a:ext cx="43560" cy="316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B390F6-BBBA-6943-BB86-A7B4AAC4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7084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  <a:noFill/>
        </p:spPr>
        <p:txBody>
          <a:bodyPr/>
          <a:lstStyle/>
          <a:p>
            <a:r>
              <a:rPr lang="en-US" altLang="ja-JP" dirty="0"/>
              <a:t>Method 2: Transfer Function Approach</a:t>
            </a:r>
            <a:endParaRPr lang="ja-JP" altLang="en-US" dirty="0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136080" y="1028019"/>
            <a:ext cx="8686800" cy="1404889"/>
          </a:xfrm>
          <a:noFill/>
        </p:spPr>
        <p:txBody>
          <a:bodyPr>
            <a:noAutofit/>
          </a:bodyPr>
          <a:lstStyle/>
          <a:p>
            <a:pPr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FFFF00"/>
                </a:solidFill>
              </a:rPr>
              <a:t>Question:</a:t>
            </a:r>
          </a:p>
          <a:p>
            <a:pPr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8B3905"/>
                </a:solidFill>
                <a:latin typeface="+mj-lt"/>
                <a:sym typeface="Gill Sans SemiBold"/>
              </a:rPr>
              <a:t>- Velocity damping of a pendulum</a:t>
            </a:r>
          </a:p>
          <a:p>
            <a:pPr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400" b="1" dirty="0">
              <a:solidFill>
                <a:srgbClr val="8B3905"/>
              </a:solidFill>
              <a:latin typeface="+mj-lt"/>
              <a:sym typeface="Gill Sans SemiBold"/>
            </a:endParaRPr>
          </a:p>
          <a:p>
            <a:pPr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400" b="1" dirty="0">
              <a:solidFill>
                <a:srgbClr val="8B3905"/>
              </a:solidFill>
              <a:latin typeface="+mj-lt"/>
              <a:sym typeface="Gill Sans SemiBold"/>
            </a:endParaRPr>
          </a:p>
        </p:txBody>
      </p:sp>
      <p:sp>
        <p:nvSpPr>
          <p:cNvPr id="5" name="Shape 95"/>
          <p:cNvSpPr txBox="1">
            <a:spLocks/>
          </p:cNvSpPr>
          <p:nvPr/>
        </p:nvSpPr>
        <p:spPr>
          <a:xfrm>
            <a:off x="9414594" y="540703"/>
            <a:ext cx="8643938" cy="5782009"/>
          </a:xfrm>
          <a:prstGeom prst="rect">
            <a:avLst/>
          </a:prstGeom>
          <a:solidFill>
            <a:srgbClr val="FFFFFF"/>
          </a:solidFill>
        </p:spPr>
        <p:txBody>
          <a:bodyPr vert="horz" lIns="0" tIns="0" rIns="0" bIns="0" rtlCol="0" anchor="t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Wingdings 2"/>
              <a:buNone/>
              <a:defRPr sz="1800">
                <a:solidFill>
                  <a:srgbClr val="000000"/>
                </a:solidFill>
              </a:defRPr>
            </a:pPr>
            <a:endParaRPr lang="en-US" sz="2500" b="1" dirty="0">
              <a:solidFill>
                <a:srgbClr val="FE6F0F"/>
              </a:solidFill>
              <a:latin typeface="+mj-lt"/>
              <a:ea typeface="+mj-ea"/>
              <a:cs typeface="+mj-cs"/>
              <a:sym typeface="Gill Sans SemiBold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2A78058D-C07D-0B4D-9A60-BAC8C505BC98}"/>
                  </a:ext>
                </a:extLst>
              </p14:cNvPr>
              <p14:cNvContentPartPr/>
              <p14:nvPr/>
            </p14:nvContentPartPr>
            <p14:xfrm>
              <a:off x="7098594" y="5296453"/>
              <a:ext cx="360" cy="36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2A78058D-C07D-0B4D-9A60-BAC8C505B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67274" y="5265133"/>
                <a:ext cx="6300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E7432B69-7ECA-5840-9F2A-283DB843CDE8}"/>
              </a:ext>
            </a:extLst>
          </p:cNvPr>
          <p:cNvGrpSpPr/>
          <p:nvPr/>
        </p:nvGrpSpPr>
        <p:grpSpPr>
          <a:xfrm>
            <a:off x="336354" y="2136373"/>
            <a:ext cx="731880" cy="470880"/>
            <a:chOff x="336354" y="2136373"/>
            <a:chExt cx="73188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9579B39-93FD-4949-AA3F-B72694AE45D1}"/>
                    </a:ext>
                  </a:extLst>
                </p14:cNvPr>
                <p14:cNvContentPartPr/>
                <p14:nvPr/>
              </p14:nvContentPartPr>
              <p14:xfrm>
                <a:off x="336354" y="2136373"/>
                <a:ext cx="278280" cy="335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9579B39-93FD-4949-AA3F-B72694AE45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8794" y="2128813"/>
                  <a:ext cx="2934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340F2F9-78E7-8A4F-B2F8-F08D3A160F60}"/>
                    </a:ext>
                  </a:extLst>
                </p14:cNvPr>
                <p14:cNvContentPartPr/>
                <p14:nvPr/>
              </p14:nvContentPartPr>
              <p14:xfrm>
                <a:off x="386754" y="2341933"/>
                <a:ext cx="240840" cy="10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340F2F9-78E7-8A4F-B2F8-F08D3A160F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9194" y="2334373"/>
                  <a:ext cx="255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B5E8ED1-0EC6-1C4B-97F5-949F81266AE9}"/>
                    </a:ext>
                  </a:extLst>
                </p14:cNvPr>
                <p14:cNvContentPartPr/>
                <p14:nvPr/>
              </p14:nvContentPartPr>
              <p14:xfrm>
                <a:off x="614274" y="2397733"/>
                <a:ext cx="198000" cy="9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B5E8ED1-0EC6-1C4B-97F5-949F81266AE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6714" y="2390173"/>
                  <a:ext cx="213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40DA111-41A0-0A42-8C38-84E7B246D725}"/>
                    </a:ext>
                  </a:extLst>
                </p14:cNvPr>
                <p14:cNvContentPartPr/>
                <p14:nvPr/>
              </p14:nvContentPartPr>
              <p14:xfrm>
                <a:off x="706434" y="2397733"/>
                <a:ext cx="32040" cy="183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40DA111-41A0-0A42-8C38-84E7B246D7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8874" y="2390173"/>
                  <a:ext cx="47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B103EED-B992-CA41-9A2A-04FC87EF94FA}"/>
                    </a:ext>
                  </a:extLst>
                </p14:cNvPr>
                <p14:cNvContentPartPr/>
                <p14:nvPr/>
              </p14:nvContentPartPr>
              <p14:xfrm>
                <a:off x="814074" y="2433013"/>
                <a:ext cx="83880" cy="154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B103EED-B992-CA41-9A2A-04FC87EF94F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6514" y="2425453"/>
                  <a:ext cx="99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61F0B61-BC0E-DF45-9358-B5EE9CEBC7D1}"/>
                    </a:ext>
                  </a:extLst>
                </p14:cNvPr>
                <p14:cNvContentPartPr/>
                <p14:nvPr/>
              </p14:nvContentPartPr>
              <p14:xfrm>
                <a:off x="922794" y="2362813"/>
                <a:ext cx="145440" cy="2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61F0B61-BC0E-DF45-9358-B5EE9CEBC7D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5234" y="2355253"/>
                  <a:ext cx="160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EB17549-73C9-7249-8A26-276CBA157214}"/>
                    </a:ext>
                  </a:extLst>
                </p14:cNvPr>
                <p14:cNvContentPartPr/>
                <p14:nvPr/>
              </p14:nvContentPartPr>
              <p14:xfrm>
                <a:off x="1000914" y="2392333"/>
                <a:ext cx="13680" cy="214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EB17549-73C9-7249-8A26-276CBA15721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3354" y="2384773"/>
                  <a:ext cx="2880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A592867-1BD6-E44E-BC4B-037CCB63C269}"/>
              </a:ext>
            </a:extLst>
          </p:cNvPr>
          <p:cNvGrpSpPr/>
          <p:nvPr/>
        </p:nvGrpSpPr>
        <p:grpSpPr>
          <a:xfrm>
            <a:off x="953754" y="1991293"/>
            <a:ext cx="363600" cy="261000"/>
            <a:chOff x="953754" y="1991293"/>
            <a:chExt cx="36360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0B58A86-4C9B-C14F-BE6A-351F619A7F14}"/>
                    </a:ext>
                  </a:extLst>
                </p14:cNvPr>
                <p14:cNvContentPartPr/>
                <p14:nvPr/>
              </p14:nvContentPartPr>
              <p14:xfrm>
                <a:off x="953754" y="2083453"/>
                <a:ext cx="150840" cy="14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0B58A86-4C9B-C14F-BE6A-351F619A7F1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46194" y="2076253"/>
                  <a:ext cx="165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8843EAB-FA95-A64F-9F7A-42D122B17342}"/>
                    </a:ext>
                  </a:extLst>
                </p14:cNvPr>
                <p14:cNvContentPartPr/>
                <p14:nvPr/>
              </p14:nvContentPartPr>
              <p14:xfrm>
                <a:off x="1162194" y="1991293"/>
                <a:ext cx="76320" cy="243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8843EAB-FA95-A64F-9F7A-42D122B1734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54994" y="1983733"/>
                  <a:ext cx="910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EA73485-B599-7144-B1E2-D21A05DEB52F}"/>
                    </a:ext>
                  </a:extLst>
                </p14:cNvPr>
                <p14:cNvContentPartPr/>
                <p14:nvPr/>
              </p14:nvContentPartPr>
              <p14:xfrm>
                <a:off x="1201794" y="2236453"/>
                <a:ext cx="115560" cy="15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EA73485-B599-7144-B1E2-D21A05DEB52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94234" y="2228893"/>
                  <a:ext cx="1306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1CC5FAD-4FA8-384E-B170-E6E9FA3A47E8}"/>
              </a:ext>
            </a:extLst>
          </p:cNvPr>
          <p:cNvGrpSpPr/>
          <p:nvPr/>
        </p:nvGrpSpPr>
        <p:grpSpPr>
          <a:xfrm>
            <a:off x="1441554" y="2350573"/>
            <a:ext cx="248400" cy="88200"/>
            <a:chOff x="1441554" y="2350573"/>
            <a:chExt cx="248400" cy="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3456E87-BA27-FF43-95BC-174483D5A1E1}"/>
                    </a:ext>
                  </a:extLst>
                </p14:cNvPr>
                <p14:cNvContentPartPr/>
                <p14:nvPr/>
              </p14:nvContentPartPr>
              <p14:xfrm>
                <a:off x="1441554" y="2350573"/>
                <a:ext cx="188280" cy="48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3456E87-BA27-FF43-95BC-174483D5A1E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33994" y="2343013"/>
                  <a:ext cx="2034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9FAB18F-D397-F64B-A59F-D9EE31229A0F}"/>
                    </a:ext>
                  </a:extLst>
                </p14:cNvPr>
                <p14:cNvContentPartPr/>
                <p14:nvPr/>
              </p14:nvContentPartPr>
              <p14:xfrm>
                <a:off x="1472154" y="2433013"/>
                <a:ext cx="217800" cy="5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9FAB18F-D397-F64B-A59F-D9EE31229A0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64594" y="2425453"/>
                  <a:ext cx="23292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D0424FC-3001-8B45-ABAE-CE8D2838FE18}"/>
                  </a:ext>
                </a:extLst>
              </p14:cNvPr>
              <p14:cNvContentPartPr/>
              <p14:nvPr/>
            </p14:nvContentPartPr>
            <p14:xfrm>
              <a:off x="2853114" y="1937653"/>
              <a:ext cx="29880" cy="2858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D0424FC-3001-8B45-ABAE-CE8D2838FE1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45554" y="1930093"/>
                <a:ext cx="45000" cy="30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B6D12165-08B4-924A-94EB-84E519B8E7DF}"/>
              </a:ext>
            </a:extLst>
          </p:cNvPr>
          <p:cNvGrpSpPr/>
          <p:nvPr/>
        </p:nvGrpSpPr>
        <p:grpSpPr>
          <a:xfrm>
            <a:off x="398994" y="3205213"/>
            <a:ext cx="1003139" cy="642835"/>
            <a:chOff x="398994" y="3205213"/>
            <a:chExt cx="1049400" cy="67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38AC653-F920-F149-94BC-895B1AB11BED}"/>
                    </a:ext>
                  </a:extLst>
                </p14:cNvPr>
                <p14:cNvContentPartPr/>
                <p14:nvPr/>
              </p14:nvContentPartPr>
              <p14:xfrm>
                <a:off x="398994" y="3205213"/>
                <a:ext cx="279360" cy="544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38AC653-F920-F149-94BC-895B1AB11BE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1434" y="3197653"/>
                  <a:ext cx="29448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61EA64C-C6D4-FB4B-B7DA-E3E33CF22A0D}"/>
                    </a:ext>
                  </a:extLst>
                </p14:cNvPr>
                <p14:cNvContentPartPr/>
                <p14:nvPr/>
              </p14:nvContentPartPr>
              <p14:xfrm>
                <a:off x="764754" y="3636853"/>
                <a:ext cx="124560" cy="199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61EA64C-C6D4-FB4B-B7DA-E3E33CF22A0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7194" y="3629293"/>
                  <a:ext cx="139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62D295E-4EEA-3C4F-9C50-8E7CD358F596}"/>
                    </a:ext>
                  </a:extLst>
                </p14:cNvPr>
                <p14:cNvContentPartPr/>
                <p14:nvPr/>
              </p14:nvContentPartPr>
              <p14:xfrm>
                <a:off x="806514" y="3746653"/>
                <a:ext cx="173880" cy="131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62D295E-4EEA-3C4F-9C50-8E7CD358F59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8954" y="3739093"/>
                  <a:ext cx="189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5BF471E-E538-0B43-BDF6-A6C68D01CAE7}"/>
                    </a:ext>
                  </a:extLst>
                </p14:cNvPr>
                <p14:cNvContentPartPr/>
                <p14:nvPr/>
              </p14:nvContentPartPr>
              <p14:xfrm>
                <a:off x="1021794" y="3394213"/>
                <a:ext cx="20160" cy="333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5BF471E-E538-0B43-BDF6-A6C68D01CAE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4234" y="3386653"/>
                  <a:ext cx="352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92FD241-2672-B346-89D6-072BCC3AACCB}"/>
                    </a:ext>
                  </a:extLst>
                </p14:cNvPr>
                <p14:cNvContentPartPr/>
                <p14:nvPr/>
              </p14:nvContentPartPr>
              <p14:xfrm>
                <a:off x="1132674" y="3452533"/>
                <a:ext cx="198000" cy="234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92FD241-2672-B346-89D6-072BCC3AACC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5114" y="3444973"/>
                  <a:ext cx="213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1D83764-1AA5-8D49-862D-AC388095318B}"/>
                    </a:ext>
                  </a:extLst>
                </p14:cNvPr>
                <p14:cNvContentPartPr/>
                <p14:nvPr/>
              </p14:nvContentPartPr>
              <p14:xfrm>
                <a:off x="1347954" y="3410053"/>
                <a:ext cx="100440" cy="322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1D83764-1AA5-8D49-862D-AC388095318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40394" y="3402493"/>
                  <a:ext cx="11520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A30A0348-9306-E747-977D-3624835AB1E3}"/>
              </a:ext>
            </a:extLst>
          </p:cNvPr>
          <p:cNvGrpSpPr/>
          <p:nvPr/>
        </p:nvGrpSpPr>
        <p:grpSpPr>
          <a:xfrm>
            <a:off x="1693914" y="3166693"/>
            <a:ext cx="2818082" cy="840710"/>
            <a:chOff x="1693914" y="3166693"/>
            <a:chExt cx="2948040" cy="87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35D50E3-E165-AD41-8665-E8C608455840}"/>
                    </a:ext>
                  </a:extLst>
                </p14:cNvPr>
                <p14:cNvContentPartPr/>
                <p14:nvPr/>
              </p14:nvContentPartPr>
              <p14:xfrm>
                <a:off x="1693914" y="3472333"/>
                <a:ext cx="90360" cy="57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35D50E3-E165-AD41-8665-E8C60845584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86354" y="3464773"/>
                  <a:ext cx="105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238BEB5-9526-6049-B8DF-E061233C14E8}"/>
                    </a:ext>
                  </a:extLst>
                </p14:cNvPr>
                <p14:cNvContentPartPr/>
                <p14:nvPr/>
              </p14:nvContentPartPr>
              <p14:xfrm>
                <a:off x="1705074" y="3529213"/>
                <a:ext cx="129960" cy="41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238BEB5-9526-6049-B8DF-E061233C14E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97514" y="3521653"/>
                  <a:ext cx="145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F20CD88-CD3A-544B-869C-CCF078687381}"/>
                    </a:ext>
                  </a:extLst>
                </p14:cNvPr>
                <p14:cNvContentPartPr/>
                <p14:nvPr/>
              </p14:nvContentPartPr>
              <p14:xfrm>
                <a:off x="2043474" y="3166693"/>
                <a:ext cx="327600" cy="266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F20CD88-CD3A-544B-869C-CCF07868738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35914" y="3159133"/>
                  <a:ext cx="3427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985C9CF-7B35-ED4C-BD01-0E5AF37534B8}"/>
                    </a:ext>
                  </a:extLst>
                </p14:cNvPr>
                <p14:cNvContentPartPr/>
                <p14:nvPr/>
              </p14:nvContentPartPr>
              <p14:xfrm>
                <a:off x="2289354" y="3251293"/>
                <a:ext cx="60840" cy="2808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985C9CF-7B35-ED4C-BD01-0E5AF37534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81794" y="3243733"/>
                  <a:ext cx="759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99565F9-1E75-7442-8AA0-644D616DD956}"/>
                    </a:ext>
                  </a:extLst>
                </p14:cNvPr>
                <p14:cNvContentPartPr/>
                <p14:nvPr/>
              </p14:nvContentPartPr>
              <p14:xfrm>
                <a:off x="2413554" y="3184333"/>
                <a:ext cx="72000" cy="3942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99565F9-1E75-7442-8AA0-644D616DD95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05994" y="3176773"/>
                  <a:ext cx="871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2486DA2-38AA-2543-9C93-B7FB0532E1AD}"/>
                    </a:ext>
                  </a:extLst>
                </p14:cNvPr>
                <p14:cNvContentPartPr/>
                <p14:nvPr/>
              </p14:nvContentPartPr>
              <p14:xfrm>
                <a:off x="2421474" y="3294133"/>
                <a:ext cx="217800" cy="156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2486DA2-38AA-2543-9C93-B7FB0532E1A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13914" y="3286573"/>
                  <a:ext cx="232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413435D-4684-2743-BF7A-9573E1096804}"/>
                    </a:ext>
                  </a:extLst>
                </p14:cNvPr>
                <p14:cNvContentPartPr/>
                <p14:nvPr/>
              </p14:nvContentPartPr>
              <p14:xfrm>
                <a:off x="2621274" y="3327253"/>
                <a:ext cx="54000" cy="235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413435D-4684-2743-BF7A-9573E109680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13714" y="3319693"/>
                  <a:ext cx="691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32D65FB-6F6A-3B4F-86C3-B91135379269}"/>
                    </a:ext>
                  </a:extLst>
                </p14:cNvPr>
                <p14:cNvContentPartPr/>
                <p14:nvPr/>
              </p14:nvContentPartPr>
              <p14:xfrm>
                <a:off x="2620194" y="3327253"/>
                <a:ext cx="171360" cy="2037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32D65FB-6F6A-3B4F-86C3-B9113537926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12634" y="3319693"/>
                  <a:ext cx="1864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C4FE2C0-4064-D64F-940F-AE3439B0C798}"/>
                    </a:ext>
                  </a:extLst>
                </p14:cNvPr>
                <p14:cNvContentPartPr/>
                <p14:nvPr/>
              </p14:nvContentPartPr>
              <p14:xfrm>
                <a:off x="2727834" y="3184333"/>
                <a:ext cx="264960" cy="25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C4FE2C0-4064-D64F-940F-AE3439B0C79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20274" y="3176773"/>
                  <a:ext cx="280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755A4C5-3977-A444-A48E-23CEA6DD5CDB}"/>
                    </a:ext>
                  </a:extLst>
                </p14:cNvPr>
                <p14:cNvContentPartPr/>
                <p14:nvPr/>
              </p14:nvContentPartPr>
              <p14:xfrm>
                <a:off x="2889834" y="3175693"/>
                <a:ext cx="19440" cy="4168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755A4C5-3977-A444-A48E-23CEA6DD5CD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82634" y="3168133"/>
                  <a:ext cx="345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8D505B5-9F21-5447-835D-7131E59BE786}"/>
                    </a:ext>
                  </a:extLst>
                </p14:cNvPr>
                <p14:cNvContentPartPr/>
                <p14:nvPr/>
              </p14:nvContentPartPr>
              <p14:xfrm>
                <a:off x="2114754" y="3676453"/>
                <a:ext cx="965880" cy="410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8D505B5-9F21-5447-835D-7131E59BE78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07194" y="3668893"/>
                  <a:ext cx="981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B05B48B-7BB6-2744-B0FB-C78CFBFD2E04}"/>
                    </a:ext>
                  </a:extLst>
                </p14:cNvPr>
                <p14:cNvContentPartPr/>
                <p14:nvPr/>
              </p14:nvContentPartPr>
              <p14:xfrm>
                <a:off x="2450994" y="3835933"/>
                <a:ext cx="228960" cy="2102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B05B48B-7BB6-2744-B0FB-C78CFBFD2E0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43434" y="3828373"/>
                  <a:ext cx="244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72751A3-D67C-2A4E-9FA2-775A953B60B1}"/>
                    </a:ext>
                  </a:extLst>
                </p14:cNvPr>
                <p14:cNvContentPartPr/>
                <p14:nvPr/>
              </p14:nvContentPartPr>
              <p14:xfrm>
                <a:off x="2757354" y="3778693"/>
                <a:ext cx="257400" cy="1256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72751A3-D67C-2A4E-9FA2-775A953B60B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49794" y="3771133"/>
                  <a:ext cx="272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00137B7-7777-254F-8355-BDBC2CD3AF13}"/>
                    </a:ext>
                  </a:extLst>
                </p14:cNvPr>
                <p14:cNvContentPartPr/>
                <p14:nvPr/>
              </p14:nvContentPartPr>
              <p14:xfrm>
                <a:off x="3168474" y="3416173"/>
                <a:ext cx="176040" cy="4363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00137B7-7777-254F-8355-BDBC2CD3AF1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60914" y="3408613"/>
                  <a:ext cx="19116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6ABFE2A-86FD-DD4A-B580-81F3B23B51F7}"/>
                    </a:ext>
                  </a:extLst>
                </p14:cNvPr>
                <p14:cNvContentPartPr/>
                <p14:nvPr/>
              </p14:nvContentPartPr>
              <p14:xfrm>
                <a:off x="3276114" y="3591853"/>
                <a:ext cx="248760" cy="1760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6ABFE2A-86FD-DD4A-B580-81F3B23B51F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68554" y="3584293"/>
                  <a:ext cx="263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5708728-68B9-1044-988E-686F723B4E8A}"/>
                    </a:ext>
                  </a:extLst>
                </p14:cNvPr>
                <p14:cNvContentPartPr/>
                <p14:nvPr/>
              </p14:nvContentPartPr>
              <p14:xfrm>
                <a:off x="3644034" y="3378733"/>
                <a:ext cx="245160" cy="323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5708728-68B9-1044-988E-686F723B4E8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36474" y="3371173"/>
                  <a:ext cx="2602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796A9EB-04A2-B143-A6F9-D5116E9D6CD4}"/>
                    </a:ext>
                  </a:extLst>
                </p14:cNvPr>
                <p14:cNvContentPartPr/>
                <p14:nvPr/>
              </p14:nvContentPartPr>
              <p14:xfrm>
                <a:off x="3645114" y="3529213"/>
                <a:ext cx="307800" cy="255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796A9EB-04A2-B143-A6F9-D5116E9D6CD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37554" y="3521653"/>
                  <a:ext cx="322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32EB0AD-BBAB-2E41-A9B0-A15A5D3A3EA2}"/>
                    </a:ext>
                  </a:extLst>
                </p14:cNvPr>
                <p14:cNvContentPartPr/>
                <p14:nvPr/>
              </p14:nvContentPartPr>
              <p14:xfrm>
                <a:off x="3857154" y="3578893"/>
                <a:ext cx="180360" cy="22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32EB0AD-BBAB-2E41-A9B0-A15A5D3A3EA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49594" y="3571333"/>
                  <a:ext cx="195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95A8F69-752C-C045-A3B4-0E3ADB616176}"/>
                    </a:ext>
                  </a:extLst>
                </p14:cNvPr>
                <p14:cNvContentPartPr/>
                <p14:nvPr/>
              </p14:nvContentPartPr>
              <p14:xfrm>
                <a:off x="3969114" y="3607333"/>
                <a:ext cx="36720" cy="1684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95A8F69-752C-C045-A3B4-0E3ADB61617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61554" y="3599773"/>
                  <a:ext cx="51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44B7F31-C4C7-1546-B1AF-E405C8F2D713}"/>
                    </a:ext>
                  </a:extLst>
                </p14:cNvPr>
                <p14:cNvContentPartPr/>
                <p14:nvPr/>
              </p14:nvContentPartPr>
              <p14:xfrm>
                <a:off x="4039314" y="3613813"/>
                <a:ext cx="90360" cy="1530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44B7F31-C4C7-1546-B1AF-E405C8F2D7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31754" y="3606253"/>
                  <a:ext cx="105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7763B67-3694-B744-8180-92CCE3E0D93E}"/>
                    </a:ext>
                  </a:extLst>
                </p14:cNvPr>
                <p14:cNvContentPartPr/>
                <p14:nvPr/>
              </p14:nvContentPartPr>
              <p14:xfrm>
                <a:off x="4069194" y="3613813"/>
                <a:ext cx="181800" cy="22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7763B67-3694-B744-8180-92CCE3E0D93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61634" y="3606253"/>
                  <a:ext cx="196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58860F8-4392-3145-A998-C08C85A6E84E}"/>
                    </a:ext>
                  </a:extLst>
                </p14:cNvPr>
                <p14:cNvContentPartPr/>
                <p14:nvPr/>
              </p14:nvContentPartPr>
              <p14:xfrm>
                <a:off x="4204194" y="3613813"/>
                <a:ext cx="19080" cy="198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58860F8-4392-3145-A998-C08C85A6E84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96634" y="3606253"/>
                  <a:ext cx="34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6081D8C-E409-CE4E-9086-0B096B170A4C}"/>
                    </a:ext>
                  </a:extLst>
                </p14:cNvPr>
                <p14:cNvContentPartPr/>
                <p14:nvPr/>
              </p14:nvContentPartPr>
              <p14:xfrm>
                <a:off x="4176834" y="3360013"/>
                <a:ext cx="183960" cy="15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6081D8C-E409-CE4E-9086-0B096B170A4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69274" y="3352453"/>
                  <a:ext cx="199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39989B5-A278-8443-B588-E71F9E79973A}"/>
                    </a:ext>
                  </a:extLst>
                </p14:cNvPr>
                <p14:cNvContentPartPr/>
                <p14:nvPr/>
              </p14:nvContentPartPr>
              <p14:xfrm>
                <a:off x="4369074" y="3178933"/>
                <a:ext cx="27720" cy="2520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39989B5-A278-8443-B588-E71F9E79973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61514" y="3171373"/>
                  <a:ext cx="428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309ACC9-53C3-654C-AC02-41D23F7F1746}"/>
                    </a:ext>
                  </a:extLst>
                </p14:cNvPr>
                <p14:cNvContentPartPr/>
                <p14:nvPr/>
              </p14:nvContentPartPr>
              <p14:xfrm>
                <a:off x="4415154" y="3315013"/>
                <a:ext cx="226800" cy="5198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309ACC9-53C3-654C-AC02-41D23F7F174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07594" y="3307453"/>
                  <a:ext cx="24156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D3170EC-2B64-F042-BBA8-40EC179561BA}"/>
                    </a:ext>
                  </a:extLst>
                </p14:cNvPr>
                <p14:cNvContentPartPr/>
                <p14:nvPr/>
              </p14:nvContentPartPr>
              <p14:xfrm>
                <a:off x="3554754" y="3348133"/>
                <a:ext cx="188280" cy="5230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D3170EC-2B64-F042-BBA8-40EC179561B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47194" y="3340573"/>
                  <a:ext cx="203400" cy="53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93902A56-BF64-4848-86F8-5C34321C97FF}"/>
              </a:ext>
            </a:extLst>
          </p:cNvPr>
          <p:cNvGrpSpPr/>
          <p:nvPr/>
        </p:nvGrpSpPr>
        <p:grpSpPr>
          <a:xfrm>
            <a:off x="6869274" y="1003813"/>
            <a:ext cx="1711800" cy="2165040"/>
            <a:chOff x="6869274" y="1003813"/>
            <a:chExt cx="1711800" cy="21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4EB863F-1AAD-9F4E-B60F-AF1B6D04C09F}"/>
                    </a:ext>
                  </a:extLst>
                </p14:cNvPr>
                <p14:cNvContentPartPr/>
                <p14:nvPr/>
              </p14:nvContentPartPr>
              <p14:xfrm>
                <a:off x="7073754" y="1294693"/>
                <a:ext cx="9000" cy="322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4EB863F-1AAD-9F4E-B60F-AF1B6D04C09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66194" y="1287493"/>
                  <a:ext cx="241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AEDED70-EB03-CF46-9F4F-574062D08F22}"/>
                    </a:ext>
                  </a:extLst>
                </p14:cNvPr>
                <p14:cNvContentPartPr/>
                <p14:nvPr/>
              </p14:nvContentPartPr>
              <p14:xfrm>
                <a:off x="7002114" y="1941973"/>
                <a:ext cx="18000" cy="334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AEDED70-EB03-CF46-9F4F-574062D08F2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94554" y="1934413"/>
                  <a:ext cx="331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327B536-A1BA-2C4E-AB9C-4D50B0FE7A81}"/>
                    </a:ext>
                  </a:extLst>
                </p14:cNvPr>
                <p14:cNvContentPartPr/>
                <p14:nvPr/>
              </p14:nvContentPartPr>
              <p14:xfrm>
                <a:off x="6994554" y="1976893"/>
                <a:ext cx="183960" cy="293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327B536-A1BA-2C4E-AB9C-4D50B0FE7A8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86994" y="1969693"/>
                  <a:ext cx="1987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8792CE-A84D-394B-90F5-6C45A520223F}"/>
                    </a:ext>
                  </a:extLst>
                </p14:cNvPr>
                <p14:cNvContentPartPr/>
                <p14:nvPr/>
              </p14:nvContentPartPr>
              <p14:xfrm>
                <a:off x="6869274" y="1749733"/>
                <a:ext cx="417960" cy="72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8792CE-A84D-394B-90F5-6C45A520223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61714" y="1742173"/>
                  <a:ext cx="432720" cy="73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2B7EC8A-26F0-024C-A771-38A331EDB0E4}"/>
                    </a:ext>
                  </a:extLst>
                </p14:cNvPr>
                <p14:cNvContentPartPr/>
                <p14:nvPr/>
              </p14:nvContentPartPr>
              <p14:xfrm>
                <a:off x="6888354" y="1750813"/>
                <a:ext cx="404280" cy="781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2B7EC8A-26F0-024C-A771-38A331EDB0E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80794" y="1743253"/>
                  <a:ext cx="419040" cy="79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A19C55A-328C-6B41-9D31-59F2F3D2D4E9}"/>
                    </a:ext>
                  </a:extLst>
                </p14:cNvPr>
                <p14:cNvContentPartPr/>
                <p14:nvPr/>
              </p14:nvContentPartPr>
              <p14:xfrm>
                <a:off x="7103274" y="2578093"/>
                <a:ext cx="50760" cy="404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A19C55A-328C-6B41-9D31-59F2F3D2D4E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95714" y="2570533"/>
                  <a:ext cx="6588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C385EC6-22F3-CB4C-8A8B-4465E3FC887C}"/>
                    </a:ext>
                  </a:extLst>
                </p14:cNvPr>
                <p14:cNvContentPartPr/>
                <p14:nvPr/>
              </p14:nvContentPartPr>
              <p14:xfrm>
                <a:off x="7034154" y="2929453"/>
                <a:ext cx="256320" cy="213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C385EC6-22F3-CB4C-8A8B-4465E3FC887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26594" y="2921893"/>
                  <a:ext cx="271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A131A12-043C-F54A-90CD-2F3C6EC26280}"/>
                    </a:ext>
                  </a:extLst>
                </p14:cNvPr>
                <p14:cNvContentPartPr/>
                <p14:nvPr/>
              </p14:nvContentPartPr>
              <p14:xfrm>
                <a:off x="7663434" y="1951693"/>
                <a:ext cx="237600" cy="366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A131A12-043C-F54A-90CD-2F3C6EC2628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55874" y="1944133"/>
                  <a:ext cx="2527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8F2BC8E-BA60-584D-9249-67C5B84FD3C8}"/>
                    </a:ext>
                  </a:extLst>
                </p14:cNvPr>
                <p14:cNvContentPartPr/>
                <p14:nvPr/>
              </p14:nvContentPartPr>
              <p14:xfrm>
                <a:off x="7584594" y="2092453"/>
                <a:ext cx="277200" cy="89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8F2BC8E-BA60-584D-9249-67C5B84FD3C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77034" y="2084893"/>
                  <a:ext cx="292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6DD0C0D8-8B00-6144-B59A-3ACB1707668B}"/>
                    </a:ext>
                  </a:extLst>
                </p14:cNvPr>
                <p14:cNvContentPartPr/>
                <p14:nvPr/>
              </p14:nvContentPartPr>
              <p14:xfrm>
                <a:off x="7546074" y="1731013"/>
                <a:ext cx="38880" cy="7142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6DD0C0D8-8B00-6144-B59A-3ACB1707668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38514" y="1723453"/>
                  <a:ext cx="54000" cy="72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BC4BB69-7D9C-874A-A230-214DF3E11291}"/>
                    </a:ext>
                  </a:extLst>
                </p14:cNvPr>
                <p14:cNvContentPartPr/>
                <p14:nvPr/>
              </p14:nvContentPartPr>
              <p14:xfrm>
                <a:off x="7582074" y="1736413"/>
                <a:ext cx="402480" cy="717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BC4BB69-7D9C-874A-A230-214DF3E1129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74514" y="1728853"/>
                  <a:ext cx="417600" cy="73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4584589-0500-8048-AF7D-07058F55060A}"/>
                    </a:ext>
                  </a:extLst>
                </p14:cNvPr>
                <p14:cNvContentPartPr/>
                <p14:nvPr/>
              </p14:nvContentPartPr>
              <p14:xfrm>
                <a:off x="7785474" y="2415373"/>
                <a:ext cx="7920" cy="515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4584589-0500-8048-AF7D-07058F55060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77914" y="2407813"/>
                  <a:ext cx="2304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7AEE366-4748-7441-B0D9-8B8331DD567B}"/>
                    </a:ext>
                  </a:extLst>
                </p14:cNvPr>
                <p14:cNvContentPartPr/>
                <p14:nvPr/>
              </p14:nvContentPartPr>
              <p14:xfrm>
                <a:off x="7652634" y="2834053"/>
                <a:ext cx="230040" cy="334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7AEE366-4748-7441-B0D9-8B8331DD567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45074" y="2826493"/>
                  <a:ext cx="2451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EA4EC41-F119-E744-B201-1EEE6B6C3935}"/>
                    </a:ext>
                  </a:extLst>
                </p14:cNvPr>
                <p14:cNvContentPartPr/>
                <p14:nvPr/>
              </p14:nvContentPartPr>
              <p14:xfrm>
                <a:off x="7071234" y="1533373"/>
                <a:ext cx="20160" cy="211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EA4EC41-F119-E744-B201-1EEE6B6C393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63674" y="1525813"/>
                  <a:ext cx="35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9C8D8E-5B9C-B446-B456-A2076EC795BA}"/>
                    </a:ext>
                  </a:extLst>
                </p14:cNvPr>
                <p14:cNvContentPartPr/>
                <p14:nvPr/>
              </p14:nvContentPartPr>
              <p14:xfrm>
                <a:off x="7098954" y="1249693"/>
                <a:ext cx="686880" cy="450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29C8D8E-5B9C-B446-B456-A2076EC795B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91394" y="1242133"/>
                  <a:ext cx="70200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C57597B-F614-5549-B07F-DD0BA09E579A}"/>
                    </a:ext>
                  </a:extLst>
                </p14:cNvPr>
                <p14:cNvContentPartPr/>
                <p14:nvPr/>
              </p14:nvContentPartPr>
              <p14:xfrm>
                <a:off x="7757034" y="1274173"/>
                <a:ext cx="432000" cy="52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C57597B-F614-5549-B07F-DD0BA09E579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49474" y="1266613"/>
                  <a:ext cx="447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DA9F653-5B3E-E64C-B0BA-F8D6406FFC28}"/>
                    </a:ext>
                  </a:extLst>
                </p14:cNvPr>
                <p14:cNvContentPartPr/>
                <p14:nvPr/>
              </p14:nvContentPartPr>
              <p14:xfrm>
                <a:off x="8200554" y="1284973"/>
                <a:ext cx="133200" cy="148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DA9F653-5B3E-E64C-B0BA-F8D6406FFC2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92994" y="1277413"/>
                  <a:ext cx="148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71B76B6-9940-2649-B140-DB8249ECD1AA}"/>
                    </a:ext>
                  </a:extLst>
                </p14:cNvPr>
                <p14:cNvContentPartPr/>
                <p14:nvPr/>
              </p14:nvContentPartPr>
              <p14:xfrm>
                <a:off x="7923714" y="1116853"/>
                <a:ext cx="323280" cy="27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71B76B6-9940-2649-B140-DB8249ECD1A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916154" y="1109293"/>
                  <a:ext cx="338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408B3F1-4D88-2A4A-97A1-9B06026AB6D8}"/>
                    </a:ext>
                  </a:extLst>
                </p14:cNvPr>
                <p14:cNvContentPartPr/>
                <p14:nvPr/>
              </p14:nvContentPartPr>
              <p14:xfrm>
                <a:off x="7954674" y="1053133"/>
                <a:ext cx="228960" cy="201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408B3F1-4D88-2A4A-97A1-9B06026AB6D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47114" y="1045573"/>
                  <a:ext cx="244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C01A3D5-FB42-F44C-8AAF-3D5426E46FAA}"/>
                    </a:ext>
                  </a:extLst>
                </p14:cNvPr>
                <p14:cNvContentPartPr/>
                <p14:nvPr/>
              </p14:nvContentPartPr>
              <p14:xfrm>
                <a:off x="8341314" y="1003813"/>
                <a:ext cx="151920" cy="234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C01A3D5-FB42-F44C-8AAF-3D5426E46FA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333754" y="996253"/>
                  <a:ext cx="1670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B51AD3E-BD2E-7A4E-8678-E65CB15E2722}"/>
                    </a:ext>
                  </a:extLst>
                </p14:cNvPr>
                <p14:cNvContentPartPr/>
                <p14:nvPr/>
              </p14:nvContentPartPr>
              <p14:xfrm>
                <a:off x="8410434" y="1204693"/>
                <a:ext cx="170640" cy="44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B51AD3E-BD2E-7A4E-8678-E65CB15E272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02874" y="1197133"/>
                  <a:ext cx="185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8E76B75-AE33-AA48-B5DF-456C2A850F7E}"/>
                    </a:ext>
                  </a:extLst>
                </p14:cNvPr>
                <p14:cNvContentPartPr/>
                <p14:nvPr/>
              </p14:nvContentPartPr>
              <p14:xfrm>
                <a:off x="8336994" y="1528693"/>
                <a:ext cx="213480" cy="224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8E76B75-AE33-AA48-B5DF-456C2A850F7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29434" y="1521133"/>
                  <a:ext cx="22860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B8FA1896-C136-E446-91DB-C4BB22177A73}"/>
              </a:ext>
            </a:extLst>
          </p:cNvPr>
          <p:cNvGrpSpPr/>
          <p:nvPr/>
        </p:nvGrpSpPr>
        <p:grpSpPr>
          <a:xfrm>
            <a:off x="1962114" y="1943053"/>
            <a:ext cx="1122120" cy="856080"/>
            <a:chOff x="1962114" y="1943053"/>
            <a:chExt cx="1122120" cy="85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AB868DF-EF2B-8843-876B-F7B4F64E6263}"/>
                    </a:ext>
                  </a:extLst>
                </p14:cNvPr>
                <p14:cNvContentPartPr/>
                <p14:nvPr/>
              </p14:nvContentPartPr>
              <p14:xfrm>
                <a:off x="2034474" y="2472613"/>
                <a:ext cx="45360" cy="326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AB868DF-EF2B-8843-876B-F7B4F64E626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026914" y="2465053"/>
                  <a:ext cx="604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1B69065-D8CE-5A47-807E-B7EDA74CC8B5}"/>
                    </a:ext>
                  </a:extLst>
                </p14:cNvPr>
                <p14:cNvContentPartPr/>
                <p14:nvPr/>
              </p14:nvContentPartPr>
              <p14:xfrm>
                <a:off x="2019354" y="2460373"/>
                <a:ext cx="306720" cy="284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1B69065-D8CE-5A47-807E-B7EDA74CC8B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11794" y="2452813"/>
                  <a:ext cx="3218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0AFEFDD-0EC7-1B45-9E9D-8861C14DED4A}"/>
                    </a:ext>
                  </a:extLst>
                </p14:cNvPr>
                <p14:cNvContentPartPr/>
                <p14:nvPr/>
              </p14:nvContentPartPr>
              <p14:xfrm>
                <a:off x="1962114" y="2331853"/>
                <a:ext cx="320040" cy="22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0AFEFDD-0EC7-1B45-9E9D-8861C14DED4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54554" y="2324293"/>
                  <a:ext cx="335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9EC553E-96A9-E14A-BEC9-A6B2F56BB982}"/>
                    </a:ext>
                  </a:extLst>
                </p14:cNvPr>
                <p14:cNvContentPartPr/>
                <p14:nvPr/>
              </p14:nvContentPartPr>
              <p14:xfrm>
                <a:off x="2070834" y="1943053"/>
                <a:ext cx="22320" cy="326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9EC553E-96A9-E14A-BEC9-A6B2F56BB98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63274" y="1935493"/>
                  <a:ext cx="374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BF746C7-9A3F-DB4D-870B-EA8E36E3B3F4}"/>
                    </a:ext>
                  </a:extLst>
                </p14:cNvPr>
                <p14:cNvContentPartPr/>
                <p14:nvPr/>
              </p14:nvContentPartPr>
              <p14:xfrm>
                <a:off x="2408154" y="2386933"/>
                <a:ext cx="150840" cy="6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BF746C7-9A3F-DB4D-870B-EA8E36E3B3F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00594" y="2379373"/>
                  <a:ext cx="165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CE6B8AC-64C6-3245-86C9-380C38D4B271}"/>
                    </a:ext>
                  </a:extLst>
                </p14:cNvPr>
                <p14:cNvContentPartPr/>
                <p14:nvPr/>
              </p14:nvContentPartPr>
              <p14:xfrm>
                <a:off x="2476194" y="2298013"/>
                <a:ext cx="14760" cy="272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CE6B8AC-64C6-3245-86C9-380C38D4B27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68634" y="2290453"/>
                  <a:ext cx="298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5B3649F-9875-9243-9EFB-73BED81FC15C}"/>
                    </a:ext>
                  </a:extLst>
                </p14:cNvPr>
                <p14:cNvContentPartPr/>
                <p14:nvPr/>
              </p14:nvContentPartPr>
              <p14:xfrm>
                <a:off x="2723514" y="2507533"/>
                <a:ext cx="304560" cy="282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5B3649F-9875-9243-9EFB-73BED81FC15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715954" y="2499973"/>
                  <a:ext cx="3196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E2B5F7F-D12D-494B-B2A4-C0E5FCE46AE9}"/>
                    </a:ext>
                  </a:extLst>
                </p14:cNvPr>
                <p14:cNvContentPartPr/>
                <p14:nvPr/>
              </p14:nvContentPartPr>
              <p14:xfrm>
                <a:off x="2764194" y="2573413"/>
                <a:ext cx="221040" cy="142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E2B5F7F-D12D-494B-B2A4-C0E5FCE46AE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56634" y="2565853"/>
                  <a:ext cx="236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93A12B6-9FAF-2A40-807D-A7265D885FCE}"/>
                    </a:ext>
                  </a:extLst>
                </p14:cNvPr>
                <p14:cNvContentPartPr/>
                <p14:nvPr/>
              </p14:nvContentPartPr>
              <p14:xfrm>
                <a:off x="2726754" y="2341933"/>
                <a:ext cx="357480" cy="54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93A12B6-9FAF-2A40-807D-A7265D885FC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719194" y="2334373"/>
                  <a:ext cx="37260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B4BF179E-EB48-C146-98DE-00CD98177D6B}"/>
              </a:ext>
            </a:extLst>
          </p:cNvPr>
          <p:cNvGrpSpPr/>
          <p:nvPr/>
        </p:nvGrpSpPr>
        <p:grpSpPr>
          <a:xfrm>
            <a:off x="1699674" y="4263253"/>
            <a:ext cx="1732696" cy="866520"/>
            <a:chOff x="1699674" y="4263253"/>
            <a:chExt cx="1812600" cy="90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CD11FA2-DF98-4648-A8BA-CE81BB56982A}"/>
                    </a:ext>
                  </a:extLst>
                </p14:cNvPr>
                <p14:cNvContentPartPr/>
                <p14:nvPr/>
              </p14:nvContentPartPr>
              <p14:xfrm>
                <a:off x="1699674" y="4667533"/>
                <a:ext cx="212400" cy="277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CD11FA2-DF98-4648-A8BA-CE81BB56982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692114" y="4659973"/>
                  <a:ext cx="227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947FA83-1A31-0345-A4B6-8E54426B445C}"/>
                    </a:ext>
                  </a:extLst>
                </p14:cNvPr>
                <p14:cNvContentPartPr/>
                <p14:nvPr/>
              </p14:nvContentPartPr>
              <p14:xfrm>
                <a:off x="1758714" y="4761853"/>
                <a:ext cx="116640" cy="14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947FA83-1A31-0345-A4B6-8E54426B445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751514" y="4754293"/>
                  <a:ext cx="1317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DFF74F3-D268-234C-827D-A14B53CCE5AB}"/>
                    </a:ext>
                  </a:extLst>
                </p14:cNvPr>
                <p14:cNvContentPartPr/>
                <p14:nvPr/>
              </p14:nvContentPartPr>
              <p14:xfrm>
                <a:off x="2094954" y="4330213"/>
                <a:ext cx="276120" cy="1519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DFF74F3-D268-234C-827D-A14B53CCE5A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87394" y="4322653"/>
                  <a:ext cx="291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1FBB9B1-D238-7942-8BEB-362D9AAC9BFA}"/>
                    </a:ext>
                  </a:extLst>
                </p14:cNvPr>
                <p14:cNvContentPartPr/>
                <p14:nvPr/>
              </p14:nvContentPartPr>
              <p14:xfrm>
                <a:off x="2300514" y="4346773"/>
                <a:ext cx="59760" cy="2649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1FBB9B1-D238-7942-8BEB-362D9AAC9BF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292954" y="4339213"/>
                  <a:ext cx="748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2D2655A-A815-714D-90B8-480CBC2C6D6B}"/>
                    </a:ext>
                  </a:extLst>
                </p14:cNvPr>
                <p14:cNvContentPartPr/>
                <p14:nvPr/>
              </p14:nvContentPartPr>
              <p14:xfrm>
                <a:off x="2430114" y="4263253"/>
                <a:ext cx="51840" cy="3394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2D2655A-A815-714D-90B8-480CBC2C6D6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422554" y="4255693"/>
                  <a:ext cx="669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A535BFF-19FB-4D4A-9CCC-BCD933438A8D}"/>
                    </a:ext>
                  </a:extLst>
                </p14:cNvPr>
                <p14:cNvContentPartPr/>
                <p14:nvPr/>
              </p14:nvContentPartPr>
              <p14:xfrm>
                <a:off x="2425074" y="4334533"/>
                <a:ext cx="214200" cy="1814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A535BFF-19FB-4D4A-9CCC-BCD933438A8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17514" y="4326973"/>
                  <a:ext cx="229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BCBC89C-EBCA-8644-9C73-8611E709B189}"/>
                    </a:ext>
                  </a:extLst>
                </p14:cNvPr>
                <p14:cNvContentPartPr/>
                <p14:nvPr/>
              </p14:nvContentPartPr>
              <p14:xfrm>
                <a:off x="2628834" y="4402573"/>
                <a:ext cx="172800" cy="1915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BCBC89C-EBCA-8644-9C73-8611E709B18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21274" y="4395013"/>
                  <a:ext cx="187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1DE2622-24DB-BD48-8339-A9F3391E2012}"/>
                    </a:ext>
                  </a:extLst>
                </p14:cNvPr>
                <p14:cNvContentPartPr/>
                <p14:nvPr/>
              </p14:nvContentPartPr>
              <p14:xfrm>
                <a:off x="2771754" y="4312573"/>
                <a:ext cx="211320" cy="3088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1DE2622-24DB-BD48-8339-A9F3391E201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64194" y="4305013"/>
                  <a:ext cx="2264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1C75393-49E8-8240-B60D-5737D7408707}"/>
                    </a:ext>
                  </a:extLst>
                </p14:cNvPr>
                <p14:cNvContentPartPr/>
                <p14:nvPr/>
              </p14:nvContentPartPr>
              <p14:xfrm>
                <a:off x="2205834" y="4742053"/>
                <a:ext cx="851760" cy="334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1C75393-49E8-8240-B60D-5737D740870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198274" y="4734493"/>
                  <a:ext cx="866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3BFC757-51C3-CA45-B930-C6AEE141C399}"/>
                    </a:ext>
                  </a:extLst>
                </p14:cNvPr>
                <p14:cNvContentPartPr/>
                <p14:nvPr/>
              </p14:nvContentPartPr>
              <p14:xfrm>
                <a:off x="2452074" y="4935373"/>
                <a:ext cx="277200" cy="2070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3BFC757-51C3-CA45-B930-C6AEE141C39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44514" y="4927813"/>
                  <a:ext cx="292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81C18E6-1459-C844-ACF5-4DF54A22CD92}"/>
                    </a:ext>
                  </a:extLst>
                </p14:cNvPr>
                <p14:cNvContentPartPr/>
                <p14:nvPr/>
              </p14:nvContentPartPr>
              <p14:xfrm>
                <a:off x="2814594" y="4868413"/>
                <a:ext cx="219960" cy="982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81C18E6-1459-C844-ACF5-4DF54A22CD9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07034" y="4860853"/>
                  <a:ext cx="235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865D0FB-FBCF-B34B-80AE-D4EA1B48FFA7}"/>
                    </a:ext>
                  </a:extLst>
                </p14:cNvPr>
                <p14:cNvContentPartPr/>
                <p14:nvPr/>
              </p14:nvContentPartPr>
              <p14:xfrm>
                <a:off x="3285834" y="4863013"/>
                <a:ext cx="1440" cy="3067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865D0FB-FBCF-B34B-80AE-D4EA1B48FFA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78274" y="4855453"/>
                  <a:ext cx="165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FEE92B9-180F-B14B-985A-D7B9305FBDB7}"/>
                    </a:ext>
                  </a:extLst>
                </p14:cNvPr>
                <p14:cNvContentPartPr/>
                <p14:nvPr/>
              </p14:nvContentPartPr>
              <p14:xfrm>
                <a:off x="3229674" y="4833133"/>
                <a:ext cx="247680" cy="2606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FEE92B9-180F-B14B-985A-D7B9305FBDB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222114" y="4825573"/>
                  <a:ext cx="2624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787E670-48F4-F64F-BBD0-2EF6766E044A}"/>
                    </a:ext>
                  </a:extLst>
                </p14:cNvPr>
                <p14:cNvContentPartPr/>
                <p14:nvPr/>
              </p14:nvContentPartPr>
              <p14:xfrm>
                <a:off x="3187914" y="4766173"/>
                <a:ext cx="324360" cy="266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787E670-48F4-F64F-BBD0-2EF6766E044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80714" y="4758613"/>
                  <a:ext cx="339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65882AD-0E7A-F647-8104-349DDEAB19F0}"/>
                    </a:ext>
                  </a:extLst>
                </p14:cNvPr>
                <p14:cNvContentPartPr/>
                <p14:nvPr/>
              </p14:nvContentPartPr>
              <p14:xfrm>
                <a:off x="3260634" y="4280533"/>
                <a:ext cx="56520" cy="4003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65882AD-0E7A-F647-8104-349DDEAB19F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53074" y="4273333"/>
                  <a:ext cx="71280" cy="41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049A6827-E92B-9C48-B13A-EBDB1F81D30E}"/>
              </a:ext>
            </a:extLst>
          </p:cNvPr>
          <p:cNvGrpSpPr/>
          <p:nvPr/>
        </p:nvGrpSpPr>
        <p:grpSpPr>
          <a:xfrm>
            <a:off x="467754" y="5442613"/>
            <a:ext cx="1037520" cy="650520"/>
            <a:chOff x="464874" y="5579053"/>
            <a:chExt cx="1037520" cy="65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6591296-0F9A-D340-A10D-F20BF093897D}"/>
                    </a:ext>
                  </a:extLst>
                </p14:cNvPr>
                <p14:cNvContentPartPr/>
                <p14:nvPr/>
              </p14:nvContentPartPr>
              <p14:xfrm>
                <a:off x="464874" y="5579053"/>
                <a:ext cx="356400" cy="4978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6591296-0F9A-D340-A10D-F20BF093897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7314" y="5571493"/>
                  <a:ext cx="37116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2CCC3DA-85DD-CF47-AE79-E1517900F5C8}"/>
                    </a:ext>
                  </a:extLst>
                </p14:cNvPr>
                <p14:cNvContentPartPr/>
                <p14:nvPr/>
              </p14:nvContentPartPr>
              <p14:xfrm>
                <a:off x="866994" y="6095293"/>
                <a:ext cx="21240" cy="1342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2CCC3DA-85DD-CF47-AE79-E1517900F5C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59434" y="6088093"/>
                  <a:ext cx="36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62A80D38-5760-A140-B636-22AFC17EAE22}"/>
                    </a:ext>
                  </a:extLst>
                </p14:cNvPr>
                <p14:cNvContentPartPr/>
                <p14:nvPr/>
              </p14:nvContentPartPr>
              <p14:xfrm>
                <a:off x="866994" y="5957053"/>
                <a:ext cx="19080" cy="147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62A80D38-5760-A140-B636-22AFC17EAE2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59434" y="5949493"/>
                  <a:ext cx="34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E8670BB-CA11-5F43-8AA0-491F49C05175}"/>
                    </a:ext>
                  </a:extLst>
                </p14:cNvPr>
                <p14:cNvContentPartPr/>
                <p14:nvPr/>
              </p14:nvContentPartPr>
              <p14:xfrm>
                <a:off x="1050234" y="5815213"/>
                <a:ext cx="63000" cy="2750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E8670BB-CA11-5F43-8AA0-491F49C0517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42674" y="5807653"/>
                  <a:ext cx="781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BD2E108-F277-6F43-AFCF-5DFDE410EAFA}"/>
                    </a:ext>
                  </a:extLst>
                </p14:cNvPr>
                <p14:cNvContentPartPr/>
                <p14:nvPr/>
              </p14:nvContentPartPr>
              <p14:xfrm>
                <a:off x="1142754" y="5835013"/>
                <a:ext cx="165240" cy="2167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BD2E108-F277-6F43-AFCF-5DFDE410EAF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35194" y="5827453"/>
                  <a:ext cx="180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FED907B-F50A-B84D-BF0C-120BC7BEF2E5}"/>
                    </a:ext>
                  </a:extLst>
                </p14:cNvPr>
                <p14:cNvContentPartPr/>
                <p14:nvPr/>
              </p14:nvContentPartPr>
              <p14:xfrm>
                <a:off x="1424994" y="5802253"/>
                <a:ext cx="77400" cy="3387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FED907B-F50A-B84D-BF0C-120BC7BEF2E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417434" y="5794693"/>
                  <a:ext cx="92160" cy="35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B4E84C2B-CB7F-F049-8DFF-21F17BB06BA8}"/>
              </a:ext>
            </a:extLst>
          </p:cNvPr>
          <p:cNvGrpSpPr/>
          <p:nvPr/>
        </p:nvGrpSpPr>
        <p:grpSpPr>
          <a:xfrm>
            <a:off x="1813434" y="5436133"/>
            <a:ext cx="1394280" cy="883080"/>
            <a:chOff x="1810554" y="5572573"/>
            <a:chExt cx="1394280" cy="88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E651FD2D-5B6E-DB4E-B478-19C10F6E79BC}"/>
                    </a:ext>
                  </a:extLst>
                </p14:cNvPr>
                <p14:cNvContentPartPr/>
                <p14:nvPr/>
              </p14:nvContentPartPr>
              <p14:xfrm>
                <a:off x="1810554" y="5914213"/>
                <a:ext cx="173880" cy="180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E651FD2D-5B6E-DB4E-B478-19C10F6E79B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802994" y="5906653"/>
                  <a:ext cx="189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C831C4B8-FCEA-094E-92E9-A26BB84399AA}"/>
                    </a:ext>
                  </a:extLst>
                </p14:cNvPr>
                <p14:cNvContentPartPr/>
                <p14:nvPr/>
              </p14:nvContentPartPr>
              <p14:xfrm>
                <a:off x="1864194" y="5969293"/>
                <a:ext cx="158400" cy="190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C831C4B8-FCEA-094E-92E9-A26BB84399A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856634" y="5961733"/>
                  <a:ext cx="173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991FE52B-E2D4-114A-9DB0-1BB6E8986C76}"/>
                    </a:ext>
                  </a:extLst>
                </p14:cNvPr>
                <p14:cNvContentPartPr/>
                <p14:nvPr/>
              </p14:nvContentPartPr>
              <p14:xfrm>
                <a:off x="2242194" y="5659333"/>
                <a:ext cx="359640" cy="1486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991FE52B-E2D4-114A-9DB0-1BB6E8986C7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234634" y="5651773"/>
                  <a:ext cx="374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81FDF407-5212-554C-82A6-16851E23091D}"/>
                    </a:ext>
                  </a:extLst>
                </p14:cNvPr>
                <p14:cNvContentPartPr/>
                <p14:nvPr/>
              </p14:nvContentPartPr>
              <p14:xfrm>
                <a:off x="2468634" y="5670493"/>
                <a:ext cx="53280" cy="2012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81FDF407-5212-554C-82A6-16851E23091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61074" y="5662933"/>
                  <a:ext cx="68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392BC3F-E45A-914C-9CA3-A45B73D66156}"/>
                    </a:ext>
                  </a:extLst>
                </p14:cNvPr>
                <p14:cNvContentPartPr/>
                <p14:nvPr/>
              </p14:nvContentPartPr>
              <p14:xfrm>
                <a:off x="2559714" y="5572573"/>
                <a:ext cx="50760" cy="3423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392BC3F-E45A-914C-9CA3-A45B73D6615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52154" y="5565013"/>
                  <a:ext cx="658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50D826FF-7E98-1F4D-97EE-2E92C07E3B14}"/>
                    </a:ext>
                  </a:extLst>
                </p14:cNvPr>
                <p14:cNvContentPartPr/>
                <p14:nvPr/>
              </p14:nvContentPartPr>
              <p14:xfrm>
                <a:off x="2612634" y="5625133"/>
                <a:ext cx="200880" cy="1663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50D826FF-7E98-1F4D-97EE-2E92C07E3B1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605434" y="5617933"/>
                  <a:ext cx="216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636C04EF-1ABC-B545-BC7C-3452F9A44151}"/>
                    </a:ext>
                  </a:extLst>
                </p14:cNvPr>
                <p14:cNvContentPartPr/>
                <p14:nvPr/>
              </p14:nvContentPartPr>
              <p14:xfrm>
                <a:off x="2817834" y="5709733"/>
                <a:ext cx="19080" cy="1540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636C04EF-1ABC-B545-BC7C-3452F9A4415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10274" y="5702533"/>
                  <a:ext cx="34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F2C6EFDC-9B7D-3D4A-8C49-89083FEA22F1}"/>
                    </a:ext>
                  </a:extLst>
                </p14:cNvPr>
                <p14:cNvContentPartPr/>
                <p14:nvPr/>
              </p14:nvContentPartPr>
              <p14:xfrm>
                <a:off x="2808114" y="5702173"/>
                <a:ext cx="108360" cy="1800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F2C6EFDC-9B7D-3D4A-8C49-89083FEA22F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800554" y="5694613"/>
                  <a:ext cx="123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1968DCAD-DF83-C64B-A169-B0C680B18216}"/>
                    </a:ext>
                  </a:extLst>
                </p14:cNvPr>
                <p14:cNvContentPartPr/>
                <p14:nvPr/>
              </p14:nvContentPartPr>
              <p14:xfrm>
                <a:off x="2949594" y="5603173"/>
                <a:ext cx="255240" cy="234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1968DCAD-DF83-C64B-A169-B0C680B1821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942034" y="5595973"/>
                  <a:ext cx="270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605CF5B5-EAB6-4E45-9B02-91E692863FDB}"/>
                    </a:ext>
                  </a:extLst>
                </p14:cNvPr>
                <p14:cNvContentPartPr/>
                <p14:nvPr/>
              </p14:nvContentPartPr>
              <p14:xfrm>
                <a:off x="3126714" y="5599933"/>
                <a:ext cx="7920" cy="2970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605CF5B5-EAB6-4E45-9B02-91E692863FD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19154" y="5592373"/>
                  <a:ext cx="230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65F81800-AD6F-434A-882D-EE18396EED39}"/>
                    </a:ext>
                  </a:extLst>
                </p14:cNvPr>
                <p14:cNvContentPartPr/>
                <p14:nvPr/>
              </p14:nvContentPartPr>
              <p14:xfrm>
                <a:off x="2236794" y="6018613"/>
                <a:ext cx="957240" cy="694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65F81800-AD6F-434A-882D-EE18396EED3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229234" y="6011053"/>
                  <a:ext cx="972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904D1E31-C9BC-6040-BB53-392E06B9F0DB}"/>
                    </a:ext>
                  </a:extLst>
                </p14:cNvPr>
                <p14:cNvContentPartPr/>
                <p14:nvPr/>
              </p14:nvContentPartPr>
              <p14:xfrm>
                <a:off x="2560794" y="6109693"/>
                <a:ext cx="106920" cy="3459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904D1E31-C9BC-6040-BB53-392E06B9F0D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53234" y="6102133"/>
                  <a:ext cx="1220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CB3121A-A13B-0142-89E5-352D018C6292}"/>
                    </a:ext>
                  </a:extLst>
                </p14:cNvPr>
                <p14:cNvContentPartPr/>
                <p14:nvPr/>
              </p14:nvContentPartPr>
              <p14:xfrm>
                <a:off x="2576274" y="6116173"/>
                <a:ext cx="380520" cy="3333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CB3121A-A13B-0142-89E5-352D018C629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68714" y="6108973"/>
                  <a:ext cx="395640" cy="34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4A6E7504-102F-9341-B77F-E553BD80BCB4}"/>
                  </a:ext>
                </a:extLst>
              </p14:cNvPr>
              <p14:cNvContentPartPr/>
              <p14:nvPr/>
            </p14:nvContentPartPr>
            <p14:xfrm>
              <a:off x="6957834" y="6284293"/>
              <a:ext cx="1028520" cy="4860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4A6E7504-102F-9341-B77F-E553BD80BCB4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950277" y="6276789"/>
                <a:ext cx="1043635" cy="63609"/>
              </a:xfrm>
              <a:prstGeom prst="rect">
                <a:avLst/>
              </a:prstGeom>
            </p:spPr>
          </p:pic>
        </mc:Fallback>
      </mc:AlternateContent>
      <p:grpSp>
        <p:nvGrpSpPr>
          <p:cNvPr id="399" name="Group 398">
            <a:extLst>
              <a:ext uri="{FF2B5EF4-FFF2-40B4-BE49-F238E27FC236}">
                <a16:creationId xmlns:a16="http://schemas.microsoft.com/office/drawing/2014/main" id="{9A6C6E8C-92BD-8046-BD7D-72CC6CC758A8}"/>
              </a:ext>
            </a:extLst>
          </p:cNvPr>
          <p:cNvGrpSpPr/>
          <p:nvPr/>
        </p:nvGrpSpPr>
        <p:grpSpPr>
          <a:xfrm>
            <a:off x="4262874" y="5275933"/>
            <a:ext cx="4055040" cy="1564560"/>
            <a:chOff x="4259994" y="5412373"/>
            <a:chExt cx="4055040" cy="156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39898E7-494A-8E4F-9ABE-D9A409AD4330}"/>
                    </a:ext>
                  </a:extLst>
                </p14:cNvPr>
                <p14:cNvContentPartPr/>
                <p14:nvPr/>
              </p14:nvContentPartPr>
              <p14:xfrm>
                <a:off x="4259994" y="5566093"/>
                <a:ext cx="410400" cy="5266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39898E7-494A-8E4F-9ABE-D9A409AD433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252434" y="5558533"/>
                  <a:ext cx="42516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2D4623EB-7594-A04F-8935-F069F222699B}"/>
                    </a:ext>
                  </a:extLst>
                </p14:cNvPr>
                <p14:cNvContentPartPr/>
                <p14:nvPr/>
              </p14:nvContentPartPr>
              <p14:xfrm>
                <a:off x="4632594" y="5896573"/>
                <a:ext cx="180360" cy="2804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2D4623EB-7594-A04F-8935-F069F222699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625034" y="5889013"/>
                  <a:ext cx="1954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055F9E2A-A386-7545-A7AD-8DE197C727BE}"/>
                    </a:ext>
                  </a:extLst>
                </p14:cNvPr>
                <p14:cNvContentPartPr/>
                <p14:nvPr/>
              </p14:nvContentPartPr>
              <p14:xfrm>
                <a:off x="4912674" y="5778133"/>
                <a:ext cx="44280" cy="2574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055F9E2A-A386-7545-A7AD-8DE197C727B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905114" y="5770573"/>
                  <a:ext cx="594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EDC0F4D3-D272-664B-962A-6E0F63B67DAF}"/>
                    </a:ext>
                  </a:extLst>
                </p14:cNvPr>
                <p14:cNvContentPartPr/>
                <p14:nvPr/>
              </p14:nvContentPartPr>
              <p14:xfrm>
                <a:off x="4997274" y="5783533"/>
                <a:ext cx="200160" cy="1872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EDC0F4D3-D272-664B-962A-6E0F63B67DA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989714" y="5775973"/>
                  <a:ext cx="215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D281E903-721D-4D41-8ADB-E3029FAD442F}"/>
                    </a:ext>
                  </a:extLst>
                </p14:cNvPr>
                <p14:cNvContentPartPr/>
                <p14:nvPr/>
              </p14:nvContentPartPr>
              <p14:xfrm>
                <a:off x="5276274" y="5667973"/>
                <a:ext cx="51840" cy="3855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D281E903-721D-4D41-8ADB-E3029FAD442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268714" y="5660413"/>
                  <a:ext cx="669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726591DF-C61F-0646-9118-BEBB4994A6BD}"/>
                    </a:ext>
                  </a:extLst>
                </p14:cNvPr>
                <p14:cNvContentPartPr/>
                <p14:nvPr/>
              </p14:nvContentPartPr>
              <p14:xfrm>
                <a:off x="5434674" y="5801173"/>
                <a:ext cx="147600" cy="518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726591DF-C61F-0646-9118-BEBB4994A6B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427114" y="5793613"/>
                  <a:ext cx="162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75D70E73-CCA2-664B-B9DE-7AD96C507F99}"/>
                    </a:ext>
                  </a:extLst>
                </p14:cNvPr>
                <p14:cNvContentPartPr/>
                <p14:nvPr/>
              </p14:nvContentPartPr>
              <p14:xfrm>
                <a:off x="5443314" y="5890093"/>
                <a:ext cx="160920" cy="68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75D70E73-CCA2-664B-B9DE-7AD96C507F9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435754" y="5882533"/>
                  <a:ext cx="175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C891CDDF-0070-6E44-AE8B-08D7159C235B}"/>
                    </a:ext>
                  </a:extLst>
                </p14:cNvPr>
                <p14:cNvContentPartPr/>
                <p14:nvPr/>
              </p14:nvContentPartPr>
              <p14:xfrm>
                <a:off x="5761194" y="5471413"/>
                <a:ext cx="353520" cy="6145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C891CDDF-0070-6E44-AE8B-08D7159C235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753634" y="5463853"/>
                  <a:ext cx="36864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233DE32-A533-E44B-B5B0-47FCCEAEA8EC}"/>
                    </a:ext>
                  </a:extLst>
                </p14:cNvPr>
                <p14:cNvContentPartPr/>
                <p14:nvPr/>
              </p14:nvContentPartPr>
              <p14:xfrm>
                <a:off x="6187074" y="6024013"/>
                <a:ext cx="25560" cy="1202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233DE32-A533-E44B-B5B0-47FCCEAEA8E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179514" y="6016453"/>
                  <a:ext cx="40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915910AC-9622-C944-8510-2549C679EBAF}"/>
                    </a:ext>
                  </a:extLst>
                </p14:cNvPr>
                <p14:cNvContentPartPr/>
                <p14:nvPr/>
              </p14:nvContentPartPr>
              <p14:xfrm>
                <a:off x="6189234" y="5909893"/>
                <a:ext cx="38880" cy="68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915910AC-9622-C944-8510-2549C679EBA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181674" y="5902333"/>
                  <a:ext cx="54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DD476A8-D0D3-024E-88C8-BBD9D9E554B3}"/>
                    </a:ext>
                  </a:extLst>
                </p14:cNvPr>
                <p14:cNvContentPartPr/>
                <p14:nvPr/>
              </p14:nvContentPartPr>
              <p14:xfrm>
                <a:off x="6318834" y="5678053"/>
                <a:ext cx="215640" cy="3607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DD476A8-D0D3-024E-88C8-BBD9D9E554B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311274" y="5670493"/>
                  <a:ext cx="2307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24C15D29-0FB2-9748-BB37-5641256380AE}"/>
                    </a:ext>
                  </a:extLst>
                </p14:cNvPr>
                <p14:cNvContentPartPr/>
                <p14:nvPr/>
              </p14:nvContentPartPr>
              <p14:xfrm>
                <a:off x="6357354" y="5852653"/>
                <a:ext cx="178200" cy="147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24C15D29-0FB2-9748-BB37-5641256380A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349794" y="5845093"/>
                  <a:ext cx="193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0F4A1A2-AFEF-7E49-97EE-9B99E1734271}"/>
                    </a:ext>
                  </a:extLst>
                </p14:cNvPr>
                <p14:cNvContentPartPr/>
                <p14:nvPr/>
              </p14:nvContentPartPr>
              <p14:xfrm>
                <a:off x="6466434" y="5920693"/>
                <a:ext cx="204120" cy="388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0F4A1A2-AFEF-7E49-97EE-9B99E173427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458874" y="5913133"/>
                  <a:ext cx="219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79A40A0-239B-8349-A5C5-56EB7D4D3831}"/>
                    </a:ext>
                  </a:extLst>
                </p14:cNvPr>
                <p14:cNvContentPartPr/>
                <p14:nvPr/>
              </p14:nvContentPartPr>
              <p14:xfrm>
                <a:off x="6604674" y="5936173"/>
                <a:ext cx="54000" cy="1904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79A40A0-239B-8349-A5C5-56EB7D4D383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97114" y="5928613"/>
                  <a:ext cx="69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E1585C76-0799-2549-95E5-B2772C38814E}"/>
                    </a:ext>
                  </a:extLst>
                </p14:cNvPr>
                <p14:cNvContentPartPr/>
                <p14:nvPr/>
              </p14:nvContentPartPr>
              <p14:xfrm>
                <a:off x="6694314" y="5973973"/>
                <a:ext cx="105120" cy="1483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E1585C76-0799-2549-95E5-B2772C38814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686754" y="5966413"/>
                  <a:ext cx="120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D1E34FC1-8246-BF44-AB32-53B808749835}"/>
                    </a:ext>
                  </a:extLst>
                </p14:cNvPr>
                <p14:cNvContentPartPr/>
                <p14:nvPr/>
              </p14:nvContentPartPr>
              <p14:xfrm>
                <a:off x="6700074" y="5955973"/>
                <a:ext cx="257400" cy="388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D1E34FC1-8246-BF44-AB32-53B80874983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692514" y="5948413"/>
                  <a:ext cx="272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1514873B-D950-DC42-88D0-967A9E4907EE}"/>
                    </a:ext>
                  </a:extLst>
                </p14:cNvPr>
                <p14:cNvContentPartPr/>
                <p14:nvPr/>
              </p14:nvContentPartPr>
              <p14:xfrm>
                <a:off x="6926154" y="5951653"/>
                <a:ext cx="31320" cy="1620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1514873B-D950-DC42-88D0-967A9E4907E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918594" y="5944093"/>
                  <a:ext cx="46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30339BBB-6743-4047-8730-BF2C046F967E}"/>
                    </a:ext>
                  </a:extLst>
                </p14:cNvPr>
                <p14:cNvContentPartPr/>
                <p14:nvPr/>
              </p14:nvContentPartPr>
              <p14:xfrm>
                <a:off x="6790074" y="5412373"/>
                <a:ext cx="239760" cy="2746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30339BBB-6743-4047-8730-BF2C046F967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782514" y="5405173"/>
                  <a:ext cx="2548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E7600F4B-DE0A-8247-846C-67AB6141EAA3}"/>
                    </a:ext>
                  </a:extLst>
                </p14:cNvPr>
                <p14:cNvContentPartPr/>
                <p14:nvPr/>
              </p14:nvContentPartPr>
              <p14:xfrm>
                <a:off x="5525754" y="6561133"/>
                <a:ext cx="146520" cy="453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E7600F4B-DE0A-8247-846C-67AB6141EAA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518194" y="6553573"/>
                  <a:ext cx="161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5FBD778A-30CD-4D42-A470-B79C0446E844}"/>
                    </a:ext>
                  </a:extLst>
                </p14:cNvPr>
                <p14:cNvContentPartPr/>
                <p14:nvPr/>
              </p14:nvContentPartPr>
              <p14:xfrm>
                <a:off x="5534394" y="6638173"/>
                <a:ext cx="238680" cy="190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5FBD778A-30CD-4D42-A470-B79C0446E84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526834" y="6630613"/>
                  <a:ext cx="253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B3B0A749-B3B1-CF4C-8935-2AAA2C0ECB1A}"/>
                    </a:ext>
                  </a:extLst>
                </p14:cNvPr>
                <p14:cNvContentPartPr/>
                <p14:nvPr/>
              </p14:nvContentPartPr>
              <p14:xfrm>
                <a:off x="5846514" y="6245053"/>
                <a:ext cx="321120" cy="1990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B3B0A749-B3B1-CF4C-8935-2AAA2C0ECB1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838954" y="6237493"/>
                  <a:ext cx="336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08ADE7B3-089A-444E-93FB-D989A10B9CF7}"/>
                    </a:ext>
                  </a:extLst>
                </p14:cNvPr>
                <p14:cNvContentPartPr/>
                <p14:nvPr/>
              </p14:nvContentPartPr>
              <p14:xfrm>
                <a:off x="6012474" y="6287533"/>
                <a:ext cx="54000" cy="2685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08ADE7B3-089A-444E-93FB-D989A10B9CF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004914" y="6280333"/>
                  <a:ext cx="691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1817DEFA-A68A-524D-B8CD-8340F09AA91D}"/>
                    </a:ext>
                  </a:extLst>
                </p14:cNvPr>
                <p14:cNvContentPartPr/>
                <p14:nvPr/>
              </p14:nvContentPartPr>
              <p14:xfrm>
                <a:off x="6114714" y="6195373"/>
                <a:ext cx="45360" cy="3618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1817DEFA-A68A-524D-B8CD-8340F09AA91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107154" y="6187813"/>
                  <a:ext cx="604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79141580-5B4A-8548-9B9A-4BCA228B2259}"/>
                    </a:ext>
                  </a:extLst>
                </p14:cNvPr>
                <p14:cNvContentPartPr/>
                <p14:nvPr/>
              </p14:nvContentPartPr>
              <p14:xfrm>
                <a:off x="6170514" y="6253693"/>
                <a:ext cx="160920" cy="2037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79141580-5B4A-8548-9B9A-4BCA228B225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162954" y="6246133"/>
                  <a:ext cx="176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0171D793-DA54-B345-BBC3-5CDC3C4DAD38}"/>
                    </a:ext>
                  </a:extLst>
                </p14:cNvPr>
                <p14:cNvContentPartPr/>
                <p14:nvPr/>
              </p14:nvContentPartPr>
              <p14:xfrm>
                <a:off x="6337554" y="6399853"/>
                <a:ext cx="18000" cy="1987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0171D793-DA54-B345-BBC3-5CDC3C4DAD3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329994" y="6392293"/>
                  <a:ext cx="33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EDB3A00F-A911-F541-92D1-5BC9F636A38D}"/>
                    </a:ext>
                  </a:extLst>
                </p14:cNvPr>
                <p14:cNvContentPartPr/>
                <p14:nvPr/>
              </p14:nvContentPartPr>
              <p14:xfrm>
                <a:off x="6319914" y="6336133"/>
                <a:ext cx="119160" cy="2386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EDB3A00F-A911-F541-92D1-5BC9F636A38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312354" y="6328573"/>
                  <a:ext cx="133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54B0E332-6B62-9D43-A712-58C043CE246A}"/>
                    </a:ext>
                  </a:extLst>
                </p14:cNvPr>
                <p14:cNvContentPartPr/>
                <p14:nvPr/>
              </p14:nvContentPartPr>
              <p14:xfrm>
                <a:off x="6415674" y="6259093"/>
                <a:ext cx="306720" cy="126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4B0E332-6B62-9D43-A712-58C043CE246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408114" y="6251533"/>
                  <a:ext cx="321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7FF34D57-D00B-794C-A33C-D1D10EC4ABC2}"/>
                    </a:ext>
                  </a:extLst>
                </p14:cNvPr>
                <p14:cNvContentPartPr/>
                <p14:nvPr/>
              </p14:nvContentPartPr>
              <p14:xfrm>
                <a:off x="6612234" y="6254773"/>
                <a:ext cx="35640" cy="2905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7FF34D57-D00B-794C-A33C-D1D10EC4ABC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04674" y="6247213"/>
                  <a:ext cx="507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E31BDA69-BAAD-A94A-ACC4-83E85476C3B7}"/>
                    </a:ext>
                  </a:extLst>
                </p14:cNvPr>
                <p14:cNvContentPartPr/>
                <p14:nvPr/>
              </p14:nvContentPartPr>
              <p14:xfrm>
                <a:off x="6039834" y="6537013"/>
                <a:ext cx="701280" cy="277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E31BDA69-BAAD-A94A-ACC4-83E85476C3B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32274" y="6529453"/>
                  <a:ext cx="716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19AD33EA-916D-BB4A-83FF-3A5ADD33678F}"/>
                    </a:ext>
                  </a:extLst>
                </p14:cNvPr>
                <p14:cNvContentPartPr/>
                <p14:nvPr/>
              </p14:nvContentPartPr>
              <p14:xfrm>
                <a:off x="6315594" y="6659053"/>
                <a:ext cx="28800" cy="2365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19AD33EA-916D-BB4A-83FF-3A5ADD33678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308034" y="6651493"/>
                  <a:ext cx="43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7D062CF7-A8CB-7343-B3A7-5EFE9CA29F17}"/>
                    </a:ext>
                  </a:extLst>
                </p14:cNvPr>
                <p14:cNvContentPartPr/>
                <p14:nvPr/>
              </p14:nvContentPartPr>
              <p14:xfrm>
                <a:off x="6305874" y="6651493"/>
                <a:ext cx="313560" cy="2102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7D062CF7-A8CB-7343-B3A7-5EFE9CA29F1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98314" y="6643933"/>
                  <a:ext cx="328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C195F51C-E076-B74C-997D-257DADDDFF2C}"/>
                    </a:ext>
                  </a:extLst>
                </p14:cNvPr>
                <p14:cNvContentPartPr/>
                <p14:nvPr/>
              </p14:nvContentPartPr>
              <p14:xfrm>
                <a:off x="7085634" y="6532693"/>
                <a:ext cx="82800" cy="3913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C195F51C-E076-B74C-997D-257DADDDFF2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078074" y="6525133"/>
                  <a:ext cx="979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0FE30048-D2F7-F945-A521-DB4EA57F31B7}"/>
                    </a:ext>
                  </a:extLst>
                </p14:cNvPr>
                <p14:cNvContentPartPr/>
                <p14:nvPr/>
              </p14:nvContentPartPr>
              <p14:xfrm>
                <a:off x="7080234" y="6508573"/>
                <a:ext cx="228960" cy="2498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0FE30048-D2F7-F945-A521-DB4EA57F31B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072674" y="6501013"/>
                  <a:ext cx="244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345A8D63-00C8-F445-9ADF-965451874E1F}"/>
                    </a:ext>
                  </a:extLst>
                </p14:cNvPr>
                <p14:cNvContentPartPr/>
                <p14:nvPr/>
              </p14:nvContentPartPr>
              <p14:xfrm>
                <a:off x="7326114" y="6717373"/>
                <a:ext cx="155160" cy="144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345A8D63-00C8-F445-9ADF-965451874E1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318554" y="6709813"/>
                  <a:ext cx="170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AA591E8A-424F-5A4B-93C3-777444B42B3E}"/>
                    </a:ext>
                  </a:extLst>
                </p14:cNvPr>
                <p14:cNvContentPartPr/>
                <p14:nvPr/>
              </p14:nvContentPartPr>
              <p14:xfrm>
                <a:off x="7420794" y="6597493"/>
                <a:ext cx="21240" cy="2178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AA591E8A-424F-5A4B-93C3-777444B42B3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413234" y="6589933"/>
                  <a:ext cx="36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7C45331E-A318-5E46-81AC-7A4EDC522F49}"/>
                    </a:ext>
                  </a:extLst>
                </p14:cNvPr>
                <p14:cNvContentPartPr/>
                <p14:nvPr/>
              </p14:nvContentPartPr>
              <p14:xfrm>
                <a:off x="7661274" y="6541333"/>
                <a:ext cx="222120" cy="2869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7C45331E-A318-5E46-81AC-7A4EDC522F4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653714" y="6533773"/>
                  <a:ext cx="2372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E2090893-0A7A-6240-8829-AB9ABA1D69C3}"/>
                    </a:ext>
                  </a:extLst>
                </p14:cNvPr>
                <p14:cNvContentPartPr/>
                <p14:nvPr/>
              </p14:nvContentPartPr>
              <p14:xfrm>
                <a:off x="7697634" y="6668773"/>
                <a:ext cx="278280" cy="180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E2090893-0A7A-6240-8829-AB9ABA1D69C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690074" y="6661213"/>
                  <a:ext cx="293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A139DF30-E3EB-9444-81D9-00D17A4E2A17}"/>
                    </a:ext>
                  </a:extLst>
                </p14:cNvPr>
                <p14:cNvContentPartPr/>
                <p14:nvPr/>
              </p14:nvContentPartPr>
              <p14:xfrm>
                <a:off x="7358154" y="6002053"/>
                <a:ext cx="20160" cy="3376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A139DF30-E3EB-9444-81D9-00D17A4E2A1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50594" y="5994493"/>
                  <a:ext cx="352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CC0EE5F6-B2BE-2142-B84C-ED2541DE5B3C}"/>
                    </a:ext>
                  </a:extLst>
                </p14:cNvPr>
                <p14:cNvContentPartPr/>
                <p14:nvPr/>
              </p14:nvContentPartPr>
              <p14:xfrm>
                <a:off x="7329714" y="6013573"/>
                <a:ext cx="153000" cy="3031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CC0EE5F6-B2BE-2142-B84C-ED2541DE5B3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322154" y="6006013"/>
                  <a:ext cx="1681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329B0097-9485-E846-ACD5-7167748D904C}"/>
                    </a:ext>
                  </a:extLst>
                </p14:cNvPr>
                <p14:cNvContentPartPr/>
                <p14:nvPr/>
              </p14:nvContentPartPr>
              <p14:xfrm>
                <a:off x="7526274" y="6056053"/>
                <a:ext cx="183960" cy="35640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329B0097-9485-E846-ACD5-7167748D904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518714" y="6048493"/>
                  <a:ext cx="1990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30351CD9-0D20-0448-BF20-EAA84832D972}"/>
                    </a:ext>
                  </a:extLst>
                </p14:cNvPr>
                <p14:cNvContentPartPr/>
                <p14:nvPr/>
              </p14:nvContentPartPr>
              <p14:xfrm>
                <a:off x="7534914" y="6167293"/>
                <a:ext cx="255240" cy="7560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30351CD9-0D20-0448-BF20-EAA84832D97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527354" y="6159733"/>
                  <a:ext cx="270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9C2A8AB1-8D9D-DF41-9074-6D745021BC42}"/>
                    </a:ext>
                  </a:extLst>
                </p14:cNvPr>
                <p14:cNvContentPartPr/>
                <p14:nvPr/>
              </p14:nvContentPartPr>
              <p14:xfrm>
                <a:off x="7999674" y="6084493"/>
                <a:ext cx="105840" cy="7563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9C2A8AB1-8D9D-DF41-9074-6D745021BC4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992114" y="6076933"/>
                  <a:ext cx="120960" cy="77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955F9AD4-F74B-744A-8930-ABE5DB6B327F}"/>
                    </a:ext>
                  </a:extLst>
                </p14:cNvPr>
                <p14:cNvContentPartPr/>
                <p14:nvPr/>
              </p14:nvContentPartPr>
              <p14:xfrm>
                <a:off x="8155554" y="5973613"/>
                <a:ext cx="159480" cy="23004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955F9AD4-F74B-744A-8930-ABE5DB6B327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147994" y="5966053"/>
                  <a:ext cx="1746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23E06643-65A6-024F-908F-A350056D058E}"/>
                    </a:ext>
                  </a:extLst>
                </p14:cNvPr>
                <p14:cNvContentPartPr/>
                <p14:nvPr/>
              </p14:nvContentPartPr>
              <p14:xfrm>
                <a:off x="6891954" y="6125173"/>
                <a:ext cx="262080" cy="8517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23E06643-65A6-024F-908F-A350056D058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884394" y="6117613"/>
                  <a:ext cx="277200" cy="866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1E822B-2D70-C049-9041-76E82F9C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33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4572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Noise in </a:t>
            </a:r>
            <a:r>
              <a:rPr lang="en-US" altLang="ja-JP" dirty="0" err="1"/>
              <a:t>photodetectors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474841"/>
          </a:xfrm>
        </p:spPr>
        <p:txBody>
          <a:bodyPr>
            <a:normAutofit/>
          </a:bodyPr>
          <a:lstStyle/>
          <a:p>
            <a:r>
              <a:rPr lang="en-US" b="1" dirty="0">
                <a:latin typeface="Corbel"/>
                <a:cs typeface="Corbel"/>
              </a:rPr>
              <a:t>Photodiodes</a:t>
            </a:r>
          </a:p>
          <a:p>
            <a:pPr lvl="1"/>
            <a:r>
              <a:rPr lang="en-US" b="1" dirty="0">
                <a:solidFill>
                  <a:srgbClr val="0000FF"/>
                </a:solidFill>
                <a:latin typeface="Corbel"/>
                <a:cs typeface="Corbel"/>
              </a:rPr>
              <a:t>PIN photodiodes </a:t>
            </a:r>
            <a:br>
              <a:rPr lang="en-US" b="1" dirty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b="1" dirty="0">
                <a:solidFill>
                  <a:srgbClr val="0000FF"/>
                </a:solidFill>
                <a:latin typeface="Corbel"/>
                <a:cs typeface="Corbel"/>
              </a:rPr>
              <a:t>(</a:t>
            </a:r>
            <a:r>
              <a:rPr lang="en-US" b="1" dirty="0" err="1">
                <a:solidFill>
                  <a:srgbClr val="0000FF"/>
                </a:solidFill>
                <a:latin typeface="Corbel"/>
                <a:cs typeface="Corbel"/>
              </a:rPr>
              <a:t>InGaAs</a:t>
            </a:r>
            <a:r>
              <a:rPr lang="en-US" b="1" dirty="0">
                <a:solidFill>
                  <a:srgbClr val="0000FF"/>
                </a:solidFill>
                <a:latin typeface="Corbel"/>
                <a:cs typeface="Corbel"/>
              </a:rPr>
              <a:t> for near IR, Si for visible)</a:t>
            </a:r>
          </a:p>
          <a:p>
            <a:pPr lvl="2"/>
            <a:r>
              <a:rPr lang="en-US" b="1" dirty="0">
                <a:solidFill>
                  <a:srgbClr val="008000"/>
                </a:solidFill>
              </a:rPr>
              <a:t>Good linearity</a:t>
            </a:r>
          </a:p>
          <a:p>
            <a:pPr lvl="2"/>
            <a:r>
              <a:rPr lang="en-US" b="1" dirty="0">
                <a:solidFill>
                  <a:srgbClr val="008000"/>
                </a:solidFill>
              </a:rPr>
              <a:t>Low noise</a:t>
            </a:r>
          </a:p>
          <a:p>
            <a:pPr lvl="2"/>
            <a:r>
              <a:rPr lang="en-US" b="1" dirty="0">
                <a:solidFill>
                  <a:srgbClr val="008000"/>
                </a:solidFill>
              </a:rPr>
              <a:t>High Quantum Efficiency (&gt;90%)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792" y="1034726"/>
            <a:ext cx="3025740" cy="2786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792" y="3821432"/>
            <a:ext cx="3058183" cy="2807968"/>
          </a:xfrm>
          <a:prstGeom prst="rect">
            <a:avLst/>
          </a:prstGeom>
        </p:spPr>
      </p:pic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5966792" y="1034726"/>
            <a:ext cx="3025740" cy="867168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txBody>
          <a:bodyPr vert="horz" lIns="54864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InGaAs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Quadrant PD</a:t>
            </a:r>
          </a:p>
          <a:p>
            <a:pPr marL="118872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(𝜙3mm)</a:t>
            </a:r>
          </a:p>
          <a:p>
            <a:pPr marL="118872" indent="0">
              <a:buNone/>
            </a:pP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5966792" y="3821432"/>
            <a:ext cx="3025740" cy="55805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InGaAs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PD (𝜙1mm)</a:t>
            </a:r>
          </a:p>
          <a:p>
            <a:pPr marL="118872" indent="0">
              <a:buNone/>
            </a:pP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">
            <a:off x="1147425" y="3762776"/>
            <a:ext cx="3295572" cy="2866624"/>
          </a:xfrm>
          <a:prstGeom prst="rect">
            <a:avLst/>
          </a:prstGeom>
        </p:spPr>
      </p:pic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158742" y="4367986"/>
            <a:ext cx="1456561" cy="2490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P-layer</a:t>
            </a:r>
          </a:p>
          <a:p>
            <a:pPr marL="118872" indent="0">
              <a:buNone/>
            </a:pPr>
            <a:endParaRPr lang="en-US" sz="2400" b="1" dirty="0">
              <a:solidFill>
                <a:srgbClr val="FF0000"/>
              </a:solidFill>
              <a:latin typeface="+mj-lt"/>
            </a:endParaRPr>
          </a:p>
          <a:p>
            <a:pPr marL="118872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I-layer</a:t>
            </a:r>
          </a:p>
          <a:p>
            <a:pPr marL="118872" indent="0">
              <a:buNone/>
            </a:pPr>
            <a:endParaRPr lang="en-US" sz="2400" b="1" dirty="0">
              <a:solidFill>
                <a:srgbClr val="FF0000"/>
              </a:solidFill>
              <a:latin typeface="+mj-lt"/>
            </a:endParaRPr>
          </a:p>
          <a:p>
            <a:pPr marL="118872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N-layer</a:t>
            </a:r>
          </a:p>
        </p:txBody>
      </p:sp>
      <p:sp>
        <p:nvSpPr>
          <p:cNvPr id="13" name="コンテンツ プレースホルダ 2"/>
          <p:cNvSpPr txBox="1">
            <a:spLocks/>
          </p:cNvSpPr>
          <p:nvPr/>
        </p:nvSpPr>
        <p:spPr>
          <a:xfrm>
            <a:off x="3503771" y="3734236"/>
            <a:ext cx="1456561" cy="6693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altLang="ja-JP" sz="2400" b="1" dirty="0">
                <a:solidFill>
                  <a:srgbClr val="FF6600"/>
                </a:solidFill>
                <a:latin typeface="+mj-lt"/>
              </a:rPr>
              <a:t>Anode</a:t>
            </a:r>
            <a:endParaRPr lang="en-US" sz="2400" b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14" name="コンテンツ プレースホルダ 2"/>
          <p:cNvSpPr txBox="1">
            <a:spLocks/>
          </p:cNvSpPr>
          <p:nvPr/>
        </p:nvSpPr>
        <p:spPr>
          <a:xfrm>
            <a:off x="3503771" y="5960096"/>
            <a:ext cx="1456561" cy="6693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altLang="ja-JP" sz="2400" b="1" dirty="0">
                <a:solidFill>
                  <a:srgbClr val="FF6600"/>
                </a:solidFill>
                <a:latin typeface="+mj-lt"/>
              </a:rPr>
              <a:t>Cathode</a:t>
            </a:r>
            <a:endParaRPr lang="en-US" sz="2400" b="1" dirty="0">
              <a:solidFill>
                <a:srgbClr val="FF6600"/>
              </a:solidFill>
              <a:latin typeface="+mj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761" y="3745184"/>
            <a:ext cx="824451" cy="281986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444734"/>
            <a:ext cx="5346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“Photodiode Amplifiers”, J. Graeme (</a:t>
            </a:r>
            <a:r>
              <a:rPr lang="en-US" dirty="0" err="1"/>
              <a:t>McGrawHill</a:t>
            </a:r>
            <a:r>
              <a:rPr lang="en-US" dirty="0"/>
              <a:t> 1995)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352182" y="4061972"/>
            <a:ext cx="0" cy="22116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コンテンツ プレースホルダ 2"/>
          <p:cNvSpPr txBox="1">
            <a:spLocks/>
          </p:cNvSpPr>
          <p:nvPr/>
        </p:nvSpPr>
        <p:spPr>
          <a:xfrm rot="5400000">
            <a:off x="4468386" y="4673679"/>
            <a:ext cx="2092621" cy="6693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altLang="ja-JP" sz="2400" b="1" dirty="0">
                <a:solidFill>
                  <a:srgbClr val="FF6600"/>
                </a:solidFill>
                <a:latin typeface="+mj-lt"/>
              </a:rPr>
              <a:t>Photocurrent</a:t>
            </a:r>
            <a:endParaRPr lang="en-US" sz="2400" b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C4F35-FF6C-4D40-829B-261BB044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531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コンテンツ プレースホルダ 2"/>
          <p:cNvSpPr txBox="1">
            <a:spLocks/>
          </p:cNvSpPr>
          <p:nvPr/>
        </p:nvSpPr>
        <p:spPr>
          <a:xfrm>
            <a:off x="5001242" y="3230329"/>
            <a:ext cx="4034196" cy="621009"/>
          </a:xfrm>
          <a:prstGeom prst="rect">
            <a:avLst/>
          </a:prstGeom>
          <a:noFill/>
          <a:ln>
            <a:noFill/>
          </a:ln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input referred noise current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271537" y="2827940"/>
            <a:ext cx="4710279" cy="226726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Noise in </a:t>
            </a:r>
            <a:r>
              <a:rPr lang="en-US" altLang="ja-JP" dirty="0" err="1"/>
              <a:t>photodetectors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15009"/>
            <a:ext cx="9144000" cy="238055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latin typeface="Corbel"/>
                <a:cs typeface="Corbel"/>
              </a:rPr>
              <a:t>Noise in photodiodes</a:t>
            </a:r>
          </a:p>
          <a:p>
            <a:pPr lvl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  <a:latin typeface="Corbel"/>
                <a:cs typeface="Corbel"/>
              </a:rPr>
              <a:t>Photodiode equivalent circuit</a:t>
            </a:r>
          </a:p>
          <a:p>
            <a:pPr lvl="2">
              <a:lnSpc>
                <a:spcPct val="80000"/>
              </a:lnSpc>
            </a:pPr>
            <a:r>
              <a:rPr lang="en-US" altLang="ja-JP" b="1" dirty="0">
                <a:solidFill>
                  <a:srgbClr val="FF0000"/>
                </a:solidFill>
              </a:rPr>
              <a:t>Shunt Capacitance R</a:t>
            </a:r>
            <a:r>
              <a:rPr lang="en-US" altLang="ja-JP" b="1" baseline="-25000" dirty="0">
                <a:solidFill>
                  <a:srgbClr val="FF0000"/>
                </a:solidFill>
              </a:rPr>
              <a:t>D </a:t>
            </a:r>
            <a:r>
              <a:rPr lang="en-US" altLang="ja-JP" b="1" dirty="0">
                <a:solidFill>
                  <a:srgbClr val="FF0000"/>
                </a:solidFill>
                <a:sym typeface="Wingdings"/>
              </a:rPr>
              <a:t>(~100MΩ)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b="1" dirty="0"/>
              <a:t>Usually not a problem</a:t>
            </a:r>
          </a:p>
          <a:p>
            <a:pPr lvl="2">
              <a:lnSpc>
                <a:spcPct val="80000"/>
              </a:lnSpc>
            </a:pPr>
            <a:r>
              <a:rPr lang="en-US" altLang="ja-JP" b="1" dirty="0">
                <a:solidFill>
                  <a:srgbClr val="FF0000"/>
                </a:solidFill>
              </a:rPr>
              <a:t>Junction Capacitance C</a:t>
            </a:r>
            <a:r>
              <a:rPr lang="en-US" altLang="ja-JP" b="1" baseline="-25000" dirty="0">
                <a:solidFill>
                  <a:srgbClr val="FF0000"/>
                </a:solidFill>
              </a:rPr>
              <a:t>D  </a:t>
            </a:r>
            <a:r>
              <a:rPr lang="en-US" altLang="ja-JP" b="1" dirty="0">
                <a:solidFill>
                  <a:srgbClr val="FF0000"/>
                </a:solidFill>
              </a:rPr>
              <a:t>(1pF~1nF)</a:t>
            </a:r>
            <a:endParaRPr lang="en-US" altLang="ja-JP" b="1" dirty="0"/>
          </a:p>
          <a:p>
            <a:pPr lvl="2">
              <a:lnSpc>
                <a:spcPct val="80000"/>
              </a:lnSpc>
            </a:pPr>
            <a:r>
              <a:rPr lang="en-US" altLang="ja-JP" b="1" dirty="0">
                <a:solidFill>
                  <a:srgbClr val="FF0000"/>
                </a:solidFill>
              </a:rPr>
              <a:t>Series Resistance R</a:t>
            </a:r>
            <a:r>
              <a:rPr lang="en-US" altLang="ja-JP" b="1" baseline="-25000" dirty="0">
                <a:solidFill>
                  <a:srgbClr val="FF0000"/>
                </a:solidFill>
              </a:rPr>
              <a:t>S </a:t>
            </a:r>
            <a:r>
              <a:rPr lang="en-US" altLang="ja-JP" b="1" dirty="0">
                <a:solidFill>
                  <a:srgbClr val="FF0000"/>
                </a:solidFill>
                <a:sym typeface="Wingdings"/>
              </a:rPr>
              <a:t>(1Ω~100Ω)</a:t>
            </a:r>
            <a:endParaRPr lang="en-US" b="1" dirty="0">
              <a:solidFill>
                <a:srgbClr val="0000FF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altLang="ja-JP" sz="2400" b="1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733950"/>
            <a:ext cx="9035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ja-JP" sz="2400" b="1" dirty="0">
                <a:solidFill>
                  <a:srgbClr val="000000"/>
                </a:solidFill>
              </a:rPr>
              <a:t>The diode aperture size needs to be ~mm =&gt; Cd tends to be big. </a:t>
            </a:r>
          </a:p>
          <a:p>
            <a:pPr lvl="1"/>
            <a:r>
              <a:rPr lang="en-US" altLang="ja-JP" sz="2400" b="1" dirty="0">
                <a:solidFill>
                  <a:srgbClr val="F600FF"/>
                </a:solidFill>
              </a:rPr>
              <a:t>2mm </a:t>
            </a:r>
            <a:r>
              <a:rPr lang="en-US" altLang="ja-JP" sz="2400" b="1" dirty="0" err="1">
                <a:solidFill>
                  <a:srgbClr val="F600FF"/>
                </a:solidFill>
              </a:rPr>
              <a:t>InGaAs</a:t>
            </a:r>
            <a:r>
              <a:rPr lang="en-US" altLang="ja-JP" sz="2400" b="1" dirty="0">
                <a:solidFill>
                  <a:srgbClr val="F600FF"/>
                </a:solidFill>
              </a:rPr>
              <a:t> PD: Rs~10</a:t>
            </a:r>
            <a:r>
              <a:rPr lang="en-US" altLang="ja-JP" sz="2400" b="1" dirty="0">
                <a:solidFill>
                  <a:srgbClr val="F600FF"/>
                </a:solidFill>
                <a:sym typeface="Wingdings"/>
              </a:rPr>
              <a:t>Ω, Cd~100pF</a:t>
            </a:r>
            <a:br>
              <a:rPr lang="en-US" altLang="ja-JP" sz="2400" b="1" dirty="0">
                <a:solidFill>
                  <a:srgbClr val="F600FF"/>
                </a:solidFill>
                <a:sym typeface="Wingdings"/>
              </a:rPr>
            </a:br>
            <a:r>
              <a:rPr lang="en-US" altLang="ja-JP" sz="2400" b="1" dirty="0">
                <a:solidFill>
                  <a:srgbClr val="F600FF"/>
                </a:solidFill>
                <a:sym typeface="Wingdings"/>
              </a:rPr>
              <a:t>=&gt; </a:t>
            </a:r>
            <a:r>
              <a:rPr lang="en-US" altLang="ja-JP" sz="2400" b="1" dirty="0" err="1">
                <a:solidFill>
                  <a:srgbClr val="F600FF"/>
                </a:solidFill>
                <a:sym typeface="Wingdings"/>
              </a:rPr>
              <a:t>i_Rs</a:t>
            </a:r>
            <a:r>
              <a:rPr lang="en-US" altLang="ja-JP" sz="2400" b="1" dirty="0">
                <a:solidFill>
                  <a:srgbClr val="F600FF"/>
                </a:solidFill>
                <a:sym typeface="Wingdings"/>
              </a:rPr>
              <a:t> = 20 </a:t>
            </a:r>
            <a:r>
              <a:rPr lang="en-US" altLang="ja-JP" sz="2400" b="1" dirty="0" err="1">
                <a:solidFill>
                  <a:srgbClr val="F600FF"/>
                </a:solidFill>
                <a:sym typeface="Wingdings"/>
              </a:rPr>
              <a:t>pA</a:t>
            </a:r>
            <a:r>
              <a:rPr lang="en-US" altLang="ja-JP" sz="2400" b="1" dirty="0">
                <a:solidFill>
                  <a:srgbClr val="F600FF"/>
                </a:solidFill>
                <a:sym typeface="Wingdings"/>
              </a:rPr>
              <a:t>/</a:t>
            </a:r>
            <a:r>
              <a:rPr lang="en-US" altLang="ja-JP" sz="2400" b="1" dirty="0" err="1">
                <a:solidFill>
                  <a:srgbClr val="F600FF"/>
                </a:solidFill>
                <a:sym typeface="Wingdings"/>
              </a:rPr>
              <a:t>sqrtHz</a:t>
            </a:r>
            <a:r>
              <a:rPr lang="en-US" altLang="ja-JP" sz="2400" b="1" dirty="0">
                <a:solidFill>
                  <a:srgbClr val="F600FF"/>
                </a:solidFill>
                <a:sym typeface="Wingdings"/>
              </a:rPr>
              <a:t> @100MHz </a:t>
            </a:r>
          </a:p>
          <a:p>
            <a:pPr lvl="1"/>
            <a:r>
              <a:rPr lang="en-US" altLang="ja-JP" sz="2400" b="1" dirty="0">
                <a:solidFill>
                  <a:srgbClr val="F600FF"/>
                </a:solidFill>
                <a:sym typeface="Wingdings"/>
              </a:rPr>
              <a:t>(equivalent to the shot noise of </a:t>
            </a:r>
            <a:r>
              <a:rPr lang="en-US" altLang="ja-JP" sz="2400" b="1" dirty="0">
                <a:solidFill>
                  <a:srgbClr val="FF0000"/>
                </a:solidFill>
                <a:sym typeface="Wingdings"/>
              </a:rPr>
              <a:t>1mA light ~ 1.3mW@1064nm</a:t>
            </a:r>
            <a:r>
              <a:rPr lang="en-US" altLang="ja-JP" sz="2400" b="1" dirty="0">
                <a:solidFill>
                  <a:srgbClr val="F600FF"/>
                </a:solidFill>
                <a:sym typeface="Wingdings"/>
              </a:rPr>
              <a:t>)</a:t>
            </a:r>
          </a:p>
          <a:p>
            <a:pPr lvl="1"/>
            <a:endParaRPr lang="en-US" altLang="ja-JP" sz="2400" b="1" dirty="0">
              <a:solidFill>
                <a:srgbClr val="F600FF"/>
              </a:solidFill>
              <a:sym typeface="Wingdings"/>
            </a:endParaRPr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47" y="3851338"/>
            <a:ext cx="3683000" cy="495300"/>
          </a:xfrm>
          <a:prstGeom prst="rect">
            <a:avLst/>
          </a:prstGeom>
        </p:spPr>
      </p:pic>
      <p:sp>
        <p:nvSpPr>
          <p:cNvPr id="27" name="Bent Arrow 26"/>
          <p:cNvSpPr/>
          <p:nvPr/>
        </p:nvSpPr>
        <p:spPr>
          <a:xfrm rot="5400000">
            <a:off x="6141747" y="2222562"/>
            <a:ext cx="766334" cy="1379666"/>
          </a:xfrm>
          <a:prstGeom prst="bentArrow">
            <a:avLst/>
          </a:prstGeom>
          <a:solidFill>
            <a:schemeClr val="bg1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9484F-99A7-214E-A0F0-A6D012E8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059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Autofit/>
          </a:bodyPr>
          <a:lstStyle/>
          <a:p>
            <a:r>
              <a:rPr lang="en-US" altLang="ja-JP" dirty="0"/>
              <a:t>Thermal Noise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128272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cs typeface="Tahoma"/>
              </a:rPr>
              <a:t>Examples 1</a:t>
            </a:r>
            <a:br>
              <a:rPr lang="en-US" sz="2800" b="1" dirty="0">
                <a:solidFill>
                  <a:srgbClr val="FFFF00"/>
                </a:solidFill>
                <a:cs typeface="Tahoma"/>
              </a:rPr>
            </a:b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Tahoma"/>
              </a:rPr>
              <a:t>Brownian Motion - A. Einstein (1905)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C2AFC2-8C14-1B4D-9CF5-9C6494E1E8B3}"/>
                  </a:ext>
                </a:extLst>
              </p14:cNvPr>
              <p14:cNvContentPartPr/>
              <p14:nvPr/>
            </p14:nvContentPartPr>
            <p14:xfrm>
              <a:off x="1570604" y="355882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C2AFC2-8C14-1B4D-9CF5-9C6494E1E8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5124" y="3543707"/>
                <a:ext cx="30960" cy="30960"/>
              </a:xfrm>
              <a:prstGeom prst="rect">
                <a:avLst/>
              </a:prstGeom>
            </p:spPr>
          </p:pic>
        </mc:Fallback>
      </mc:AlternateContent>
      <p:pic>
        <p:nvPicPr>
          <p:cNvPr id="33" name="Picture 32" descr="A picture containing rain, large&#10;&#10;Description automatically generated">
            <a:extLst>
              <a:ext uri="{FF2B5EF4-FFF2-40B4-BE49-F238E27FC236}">
                <a16:creationId xmlns:a16="http://schemas.microsoft.com/office/drawing/2014/main" id="{3E94DFEA-0085-C740-B381-9752A3777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87" y="2034826"/>
            <a:ext cx="4543545" cy="454354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0CF0B1E-E53E-E643-B37D-9F4F91644B1B}"/>
              </a:ext>
            </a:extLst>
          </p:cNvPr>
          <p:cNvSpPr txBox="1"/>
          <p:nvPr/>
        </p:nvSpPr>
        <p:spPr>
          <a:xfrm>
            <a:off x="4851291" y="5837595"/>
            <a:ext cx="420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By </a:t>
            </a:r>
            <a:r>
              <a:rPr lang="en-US" sz="1200" dirty="0" err="1"/>
              <a:t>Lookang</a:t>
            </a:r>
            <a:r>
              <a:rPr lang="en-US" sz="1200" dirty="0"/>
              <a:t> Author of computer model: Francisco </a:t>
            </a:r>
            <a:r>
              <a:rPr lang="en-US" sz="1200" dirty="0" err="1"/>
              <a:t>Esquembre</a:t>
            </a:r>
            <a:r>
              <a:rPr lang="en-US" sz="1200" dirty="0"/>
              <a:t>, Fu-Kwun and </a:t>
            </a:r>
            <a:r>
              <a:rPr lang="en-US" sz="1200" dirty="0" err="1"/>
              <a:t>lookang</a:t>
            </a:r>
            <a:r>
              <a:rPr lang="en-US" sz="1200" dirty="0"/>
              <a:t> - Own work, CC BY-SA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=19140345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F76842-7BFB-5B47-A1F4-147951D8C8F9}"/>
              </a:ext>
            </a:extLst>
          </p:cNvPr>
          <p:cNvSpPr txBox="1"/>
          <p:nvPr/>
        </p:nvSpPr>
        <p:spPr>
          <a:xfrm>
            <a:off x="4851291" y="3643606"/>
            <a:ext cx="3989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FF7FFF"/>
                </a:solidFill>
              </a:rPr>
              <a:t>μ</a:t>
            </a:r>
            <a:r>
              <a:rPr lang="en-US" sz="3200" i="1" dirty="0">
                <a:solidFill>
                  <a:srgbClr val="FF7FFF"/>
                </a:solidFill>
              </a:rPr>
              <a:t>: </a:t>
            </a:r>
            <a:r>
              <a:rPr lang="en-US" sz="3200" dirty="0">
                <a:solidFill>
                  <a:srgbClr val="FF7FFF"/>
                </a:solidFill>
              </a:rPr>
              <a:t>mobility</a:t>
            </a:r>
            <a:br>
              <a:rPr lang="en-US" sz="3200" dirty="0">
                <a:solidFill>
                  <a:srgbClr val="FF7FFF"/>
                </a:solidFill>
              </a:rPr>
            </a:br>
            <a:r>
              <a:rPr lang="en-US" sz="3200" dirty="0">
                <a:solidFill>
                  <a:srgbClr val="FF7FFF"/>
                </a:solidFill>
              </a:rPr>
              <a:t>(∝ 1/</a:t>
            </a:r>
            <a:r>
              <a:rPr lang="en-US" sz="3200" i="1" dirty="0" err="1">
                <a:solidFill>
                  <a:srgbClr val="FF7FFF"/>
                </a:solidFill>
              </a:rPr>
              <a:t>η</a:t>
            </a:r>
            <a:r>
              <a:rPr lang="en-US" sz="3200" i="1" dirty="0">
                <a:solidFill>
                  <a:srgbClr val="FF7FFF"/>
                </a:solidFill>
              </a:rPr>
              <a:t>       &lt;-</a:t>
            </a:r>
            <a:r>
              <a:rPr lang="en-US" sz="3200" dirty="0">
                <a:solidFill>
                  <a:srgbClr val="FF7FFF"/>
                </a:solidFill>
              </a:rPr>
              <a:t>viscosity)</a:t>
            </a:r>
            <a:endParaRPr lang="en-US" dirty="0">
              <a:solidFill>
                <a:srgbClr val="FF7F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355629-02CD-CA48-99D9-4DBEBD646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182" y="2137176"/>
            <a:ext cx="3289300" cy="1206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39F7DC-26C2-E94F-B4B3-CECCBE8A9380}"/>
                  </a:ext>
                </a:extLst>
              </p14:cNvPr>
              <p14:cNvContentPartPr/>
              <p14:nvPr/>
            </p14:nvContentPartPr>
            <p14:xfrm>
              <a:off x="6782258" y="2773211"/>
              <a:ext cx="453240" cy="848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39F7DC-26C2-E94F-B4B3-CECCBE8A93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63538" y="2754131"/>
                <a:ext cx="490680" cy="8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1B21252-C1C6-5541-858E-7C1B3FDA4D65}"/>
                  </a:ext>
                </a:extLst>
              </p14:cNvPr>
              <p14:cNvContentPartPr/>
              <p14:nvPr/>
            </p14:nvContentPartPr>
            <p14:xfrm>
              <a:off x="7619978" y="2667731"/>
              <a:ext cx="371160" cy="965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1B21252-C1C6-5541-858E-7C1B3FDA4D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00898" y="2649011"/>
                <a:ext cx="408960" cy="10029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462BF-0EDA-DD46-98D7-B0230D25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37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ADCE24-06C6-904B-9C0E-2EF983E5B39A}"/>
              </a:ext>
            </a:extLst>
          </p:cNvPr>
          <p:cNvCxnSpPr/>
          <p:nvPr/>
        </p:nvCxnSpPr>
        <p:spPr>
          <a:xfrm>
            <a:off x="1231271" y="1982709"/>
            <a:ext cx="0" cy="4581053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Autofit/>
          </a:bodyPr>
          <a:lstStyle/>
          <a:p>
            <a:r>
              <a:rPr lang="en-US" altLang="ja-JP" dirty="0"/>
              <a:t>Thermal Noise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121760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cs typeface="Tahoma"/>
              </a:rPr>
              <a:t>Examples 2</a:t>
            </a:r>
            <a:br>
              <a:rPr lang="en-US" sz="2800" b="1" dirty="0">
                <a:solidFill>
                  <a:srgbClr val="FFFF00"/>
                </a:solidFill>
                <a:cs typeface="Tahoma"/>
              </a:rPr>
            </a:b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Tahoma"/>
              </a:rPr>
              <a:t>Johnson-Nyquist Noise of a resistor (R) </a:t>
            </a:r>
            <a:endParaRPr lang="en-US" sz="2800" dirty="0">
              <a:solidFill>
                <a:schemeClr val="tx1">
                  <a:lumMod val="95000"/>
                </a:schemeClr>
              </a:solidFill>
              <a:cs typeface="Tahom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CD22E7-395F-3647-9B62-92CC5F9501C5}"/>
              </a:ext>
            </a:extLst>
          </p:cNvPr>
          <p:cNvSpPr txBox="1"/>
          <p:nvPr/>
        </p:nvSpPr>
        <p:spPr>
          <a:xfrm>
            <a:off x="2554014" y="15345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5E0068-608A-A547-B507-93BA6A93E76D}"/>
              </a:ext>
            </a:extLst>
          </p:cNvPr>
          <p:cNvSpPr/>
          <p:nvPr/>
        </p:nvSpPr>
        <p:spPr>
          <a:xfrm>
            <a:off x="957600" y="3446760"/>
            <a:ext cx="518115" cy="1652400"/>
          </a:xfrm>
          <a:prstGeom prst="rect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0091A82-2188-5146-A9BF-E6A27064D95E}"/>
              </a:ext>
            </a:extLst>
          </p:cNvPr>
          <p:cNvCxnSpPr>
            <a:cxnSpLocks/>
          </p:cNvCxnSpPr>
          <p:nvPr/>
        </p:nvCxnSpPr>
        <p:spPr>
          <a:xfrm>
            <a:off x="1231271" y="2636760"/>
            <a:ext cx="1195058" cy="0"/>
          </a:xfrm>
          <a:prstGeom prst="line">
            <a:avLst/>
          </a:prstGeom>
          <a:ln w="63500" cmpd="sng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A546960-9980-2648-9E48-9A4AAA48BA98}"/>
              </a:ext>
            </a:extLst>
          </p:cNvPr>
          <p:cNvCxnSpPr>
            <a:cxnSpLocks/>
          </p:cNvCxnSpPr>
          <p:nvPr/>
        </p:nvCxnSpPr>
        <p:spPr>
          <a:xfrm>
            <a:off x="1231271" y="5686320"/>
            <a:ext cx="1195058" cy="0"/>
          </a:xfrm>
          <a:prstGeom prst="line">
            <a:avLst/>
          </a:prstGeom>
          <a:ln w="63500" cmpd="sng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FF4E5B5-72F4-2E4F-8F8B-DB3EDDB9BADA}"/>
              </a:ext>
            </a:extLst>
          </p:cNvPr>
          <p:cNvCxnSpPr>
            <a:cxnSpLocks/>
          </p:cNvCxnSpPr>
          <p:nvPr/>
        </p:nvCxnSpPr>
        <p:spPr>
          <a:xfrm>
            <a:off x="2426329" y="2601518"/>
            <a:ext cx="0" cy="3102802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51399CF0-0707-6E4A-9F02-EABDF79C8D78}"/>
              </a:ext>
            </a:extLst>
          </p:cNvPr>
          <p:cNvSpPr/>
          <p:nvPr/>
        </p:nvSpPr>
        <p:spPr>
          <a:xfrm>
            <a:off x="2018923" y="3702720"/>
            <a:ext cx="839880" cy="839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77D595-696F-0742-995D-D1B48279C0A8}"/>
              </a:ext>
            </a:extLst>
          </p:cNvPr>
          <p:cNvSpPr/>
          <p:nvPr/>
        </p:nvSpPr>
        <p:spPr>
          <a:xfrm>
            <a:off x="420545" y="3941695"/>
            <a:ext cx="562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R</a:t>
            </a: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98931B7-85C3-0F4D-AC9E-B46BF772D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059" y="3529070"/>
            <a:ext cx="3873500" cy="13589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A0CFC89-BBDD-B645-8306-6A2170D85DDB}"/>
              </a:ext>
            </a:extLst>
          </p:cNvPr>
          <p:cNvGrpSpPr/>
          <p:nvPr/>
        </p:nvGrpSpPr>
        <p:grpSpPr>
          <a:xfrm>
            <a:off x="6048152" y="3355930"/>
            <a:ext cx="1121583" cy="885600"/>
            <a:chOff x="5675618" y="3331931"/>
            <a:chExt cx="1121583" cy="88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0801149-4E6A-5B44-A200-D7F49C8453B3}"/>
                    </a:ext>
                  </a:extLst>
                </p14:cNvPr>
                <p14:cNvContentPartPr/>
                <p14:nvPr/>
              </p14:nvContentPartPr>
              <p14:xfrm>
                <a:off x="5675618" y="3413291"/>
                <a:ext cx="617760" cy="804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0801149-4E6A-5B44-A200-D7F49C8453B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57618" y="3395291"/>
                  <a:ext cx="653400" cy="83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54546F7-C93B-D943-8F18-069AE5745078}"/>
                    </a:ext>
                  </a:extLst>
                </p14:cNvPr>
                <p14:cNvContentPartPr/>
                <p14:nvPr/>
              </p14:nvContentPartPr>
              <p14:xfrm>
                <a:off x="6191321" y="3331931"/>
                <a:ext cx="605880" cy="885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54546F7-C93B-D943-8F18-069AE574507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73321" y="3313931"/>
                  <a:ext cx="641520" cy="921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8C3FA-F82E-A344-81CC-DA1FC2C3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5</a:t>
            </a:fld>
            <a:endParaRPr lang="ja-JP" alt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3C2E9F0-8358-834E-B369-6A8E8B56E747}"/>
              </a:ext>
            </a:extLst>
          </p:cNvPr>
          <p:cNvGrpSpPr/>
          <p:nvPr/>
        </p:nvGrpSpPr>
        <p:grpSpPr>
          <a:xfrm>
            <a:off x="4677999" y="2624515"/>
            <a:ext cx="3975826" cy="633212"/>
            <a:chOff x="3126723" y="2443141"/>
            <a:chExt cx="5113911" cy="76680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117AA7F-FF06-C643-8178-D09ECD52729E}"/>
                </a:ext>
              </a:extLst>
            </p:cNvPr>
            <p:cNvGrpSpPr/>
            <p:nvPr/>
          </p:nvGrpSpPr>
          <p:grpSpPr>
            <a:xfrm>
              <a:off x="3126723" y="2443141"/>
              <a:ext cx="1849680" cy="609480"/>
              <a:chOff x="3126723" y="2443141"/>
              <a:chExt cx="1849680" cy="609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F11A8B85-74ED-8248-BA38-BF08C8172334}"/>
                      </a:ext>
                    </a:extLst>
                  </p14:cNvPr>
                  <p14:cNvContentPartPr/>
                  <p14:nvPr/>
                </p14:nvContentPartPr>
                <p14:xfrm>
                  <a:off x="3126723" y="2443141"/>
                  <a:ext cx="220320" cy="432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F11A8B85-74ED-8248-BA38-BF08C8172334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106820" y="2424835"/>
                    <a:ext cx="259663" cy="4694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0103A30-AF8D-C848-9FE8-19793C3C3938}"/>
                      </a:ext>
                    </a:extLst>
                  </p14:cNvPr>
                  <p14:cNvContentPartPr/>
                  <p14:nvPr/>
                </p14:nvContentPartPr>
                <p14:xfrm>
                  <a:off x="3196203" y="2660941"/>
                  <a:ext cx="189000" cy="723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0103A30-AF8D-C848-9FE8-19793C3C3938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3176747" y="2642197"/>
                    <a:ext cx="228375" cy="109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26B8049-C14D-4549-89B3-36D25AD80B1E}"/>
                      </a:ext>
                    </a:extLst>
                  </p14:cNvPr>
                  <p14:cNvContentPartPr/>
                  <p14:nvPr/>
                </p14:nvContentPartPr>
                <p14:xfrm>
                  <a:off x="3432363" y="2704501"/>
                  <a:ext cx="222120" cy="1638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26B8049-C14D-4549-89B3-36D25AD80B1E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412927" y="2686204"/>
                    <a:ext cx="260991" cy="2008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BECC64E6-9259-6040-B1BB-1A8D3DA13DBF}"/>
                      </a:ext>
                    </a:extLst>
                  </p14:cNvPr>
                  <p14:cNvContentPartPr/>
                  <p14:nvPr/>
                </p14:nvContentPartPr>
                <p14:xfrm>
                  <a:off x="3682563" y="2691901"/>
                  <a:ext cx="101520" cy="36072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BECC64E6-9259-6040-B1BB-1A8D3DA13DBF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662630" y="2673581"/>
                    <a:ext cx="140923" cy="3977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634A8575-C79C-0142-BEA9-A87ED9E1F9E9}"/>
                      </a:ext>
                    </a:extLst>
                  </p14:cNvPr>
                  <p14:cNvContentPartPr/>
                  <p14:nvPr/>
                </p14:nvContentPartPr>
                <p14:xfrm>
                  <a:off x="3782643" y="2653381"/>
                  <a:ext cx="131400" cy="1800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634A8575-C79C-0142-BEA9-A87ED9E1F9E9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763211" y="2635076"/>
                    <a:ext cx="170727" cy="217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6813E58-6249-3043-8630-EF0B964F1F15}"/>
                      </a:ext>
                    </a:extLst>
                  </p14:cNvPr>
                  <p14:cNvContentPartPr/>
                  <p14:nvPr/>
                </p14:nvContentPartPr>
                <p14:xfrm>
                  <a:off x="4004403" y="2456101"/>
                  <a:ext cx="89280" cy="4186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6813E58-6249-3043-8630-EF0B964F1F15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984512" y="2437784"/>
                    <a:ext cx="128600" cy="4557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3C0C1DEB-7B87-2241-8572-9AE2D5A24429}"/>
                      </a:ext>
                    </a:extLst>
                  </p14:cNvPr>
                  <p14:cNvContentPartPr/>
                  <p14:nvPr/>
                </p14:nvContentPartPr>
                <p14:xfrm>
                  <a:off x="4126443" y="2730421"/>
                  <a:ext cx="27000" cy="1310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3C0C1DEB-7B87-2241-8572-9AE2D5A24429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4107223" y="2712136"/>
                    <a:ext cx="65441" cy="1680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D70D7CE4-CF8D-B443-8F24-20836D54929F}"/>
                      </a:ext>
                    </a:extLst>
                  </p14:cNvPr>
                  <p14:cNvContentPartPr/>
                  <p14:nvPr/>
                </p14:nvContentPartPr>
                <p14:xfrm>
                  <a:off x="4180803" y="2596141"/>
                  <a:ext cx="14040" cy="3744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D70D7CE4-CF8D-B443-8F24-20836D54929F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4161328" y="2577421"/>
                    <a:ext cx="52084" cy="744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017CBA3F-DF07-1146-8C0A-CB9ECA26C3B4}"/>
                      </a:ext>
                    </a:extLst>
                  </p14:cNvPr>
                  <p14:cNvContentPartPr/>
                  <p14:nvPr/>
                </p14:nvContentPartPr>
                <p14:xfrm>
                  <a:off x="4214643" y="2617021"/>
                  <a:ext cx="352080" cy="12816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017CBA3F-DF07-1146-8C0A-CB9ECA26C3B4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4195212" y="2598712"/>
                    <a:ext cx="391406" cy="1652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2BB4FE69-34B1-304B-96CC-44BE77EC3068}"/>
                      </a:ext>
                    </a:extLst>
                  </p14:cNvPr>
                  <p14:cNvContentPartPr/>
                  <p14:nvPr/>
                </p14:nvContentPartPr>
                <p14:xfrm>
                  <a:off x="4250283" y="2528461"/>
                  <a:ext cx="133200" cy="4186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2BB4FE69-34B1-304B-96CC-44BE77EC3068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4230858" y="2510163"/>
                    <a:ext cx="172050" cy="4557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4313B5E-6753-BB4E-8171-8D4EB79D65F5}"/>
                      </a:ext>
                    </a:extLst>
                  </p14:cNvPr>
                  <p14:cNvContentPartPr/>
                  <p14:nvPr/>
                </p14:nvContentPartPr>
                <p14:xfrm>
                  <a:off x="4415523" y="2733661"/>
                  <a:ext cx="108720" cy="1396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4313B5E-6753-BB4E-8171-8D4EB79D65F5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4395630" y="2714891"/>
                    <a:ext cx="148044" cy="1767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F853CE50-0AC0-A24A-96E0-9EC00589D362}"/>
                      </a:ext>
                    </a:extLst>
                  </p14:cNvPr>
                  <p14:cNvContentPartPr/>
                  <p14:nvPr/>
                </p14:nvContentPartPr>
                <p14:xfrm>
                  <a:off x="4603803" y="2492461"/>
                  <a:ext cx="372600" cy="35964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F853CE50-0AC0-A24A-96E0-9EC00589D362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4584363" y="2474152"/>
                    <a:ext cx="411480" cy="3966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EB5A028-4254-CA4F-B383-4D3AF3BA0FB8}"/>
                </a:ext>
              </a:extLst>
            </p:cNvPr>
            <p:cNvGrpSpPr/>
            <p:nvPr/>
          </p:nvGrpSpPr>
          <p:grpSpPr>
            <a:xfrm>
              <a:off x="5252523" y="2453581"/>
              <a:ext cx="1339200" cy="552960"/>
              <a:chOff x="5252523" y="2453581"/>
              <a:chExt cx="1339200" cy="552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7982517E-4A57-8D41-B20D-DE54E0F28ED2}"/>
                      </a:ext>
                    </a:extLst>
                  </p14:cNvPr>
                  <p14:cNvContentPartPr/>
                  <p14:nvPr/>
                </p14:nvContentPartPr>
                <p14:xfrm>
                  <a:off x="5252523" y="2453581"/>
                  <a:ext cx="249480" cy="37080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7982517E-4A57-8D41-B20D-DE54E0F28ED2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233083" y="2435281"/>
                    <a:ext cx="288823" cy="4078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89E43DBD-1778-C546-A2AD-E1538768AB34}"/>
                      </a:ext>
                    </a:extLst>
                  </p14:cNvPr>
                  <p14:cNvContentPartPr/>
                  <p14:nvPr/>
                </p14:nvContentPartPr>
                <p14:xfrm>
                  <a:off x="5447643" y="2664901"/>
                  <a:ext cx="141120" cy="34164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89E43DBD-1778-C546-A2AD-E1538768AB34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428210" y="2646599"/>
                    <a:ext cx="180449" cy="37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B236F076-6EBE-094D-BE49-3B95711EF9B2}"/>
                      </a:ext>
                    </a:extLst>
                  </p14:cNvPr>
                  <p14:cNvContentPartPr/>
                  <p14:nvPr/>
                </p14:nvContentPartPr>
                <p14:xfrm>
                  <a:off x="5603163" y="2665621"/>
                  <a:ext cx="205200" cy="1515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B236F076-6EBE-094D-BE49-3B95711EF9B2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583245" y="2647329"/>
                    <a:ext cx="244572" cy="1885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8D1C9FAD-F241-744E-B476-64C16DA1459E}"/>
                      </a:ext>
                    </a:extLst>
                  </p14:cNvPr>
                  <p14:cNvContentPartPr/>
                  <p14:nvPr/>
                </p14:nvContentPartPr>
                <p14:xfrm>
                  <a:off x="5764803" y="2671381"/>
                  <a:ext cx="189720" cy="12168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8D1C9FAD-F241-744E-B476-64C16DA1459E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744906" y="2653064"/>
                    <a:ext cx="229052" cy="1587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94ACB6B8-A2D4-9A47-94B7-9B4643F935A6}"/>
                      </a:ext>
                    </a:extLst>
                  </p14:cNvPr>
                  <p14:cNvContentPartPr/>
                  <p14:nvPr/>
                </p14:nvContentPartPr>
                <p14:xfrm>
                  <a:off x="5910243" y="2632501"/>
                  <a:ext cx="207360" cy="439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94ACB6B8-A2D4-9A47-94B7-9B4643F935A6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5890803" y="2614237"/>
                    <a:ext cx="246703" cy="808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CFF46CB6-A7BB-704F-908E-FD682B10775E}"/>
                      </a:ext>
                    </a:extLst>
                  </p14:cNvPr>
                  <p14:cNvContentPartPr/>
                  <p14:nvPr/>
                </p14:nvContentPartPr>
                <p14:xfrm>
                  <a:off x="5954883" y="2535301"/>
                  <a:ext cx="45000" cy="3117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CFF46CB6-A7BB-704F-908E-FD682B10775E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5935398" y="2516988"/>
                    <a:ext cx="84433" cy="3488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E1DEC777-B932-CC45-A551-1A21D922AB88}"/>
                      </a:ext>
                    </a:extLst>
                  </p14:cNvPr>
                  <p14:cNvContentPartPr/>
                  <p14:nvPr/>
                </p14:nvContentPartPr>
                <p14:xfrm>
                  <a:off x="6082683" y="2636461"/>
                  <a:ext cx="177480" cy="17604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E1DEC777-B932-CC45-A551-1A21D922AB88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6063271" y="2618160"/>
                    <a:ext cx="216304" cy="212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F58F84EC-74C7-1B4C-B722-85D140977F15}"/>
                      </a:ext>
                    </a:extLst>
                  </p14:cNvPr>
                  <p14:cNvContentPartPr/>
                  <p14:nvPr/>
                </p14:nvContentPartPr>
                <p14:xfrm>
                  <a:off x="6223443" y="2631781"/>
                  <a:ext cx="174240" cy="17676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F58F84EC-74C7-1B4C-B722-85D140977F15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6204032" y="2613060"/>
                    <a:ext cx="213063" cy="2133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EF6E8024-1102-1F4F-B523-A1E93062051B}"/>
                      </a:ext>
                    </a:extLst>
                  </p14:cNvPr>
                  <p14:cNvContentPartPr/>
                  <p14:nvPr/>
                </p14:nvContentPartPr>
                <p14:xfrm>
                  <a:off x="6426483" y="2659141"/>
                  <a:ext cx="165240" cy="14760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EF6E8024-1102-1F4F-B523-A1E93062051B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6407043" y="2640854"/>
                    <a:ext cx="204583" cy="18460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21D0B0C-0E8D-864C-A5CD-8D6911DE86EC}"/>
                </a:ext>
              </a:extLst>
            </p:cNvPr>
            <p:cNvGrpSpPr/>
            <p:nvPr/>
          </p:nvGrpSpPr>
          <p:grpSpPr>
            <a:xfrm>
              <a:off x="6872994" y="2481301"/>
              <a:ext cx="1367640" cy="728640"/>
              <a:chOff x="6872994" y="2481301"/>
              <a:chExt cx="1367640" cy="728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3304251D-A30C-7D4E-B07C-EC1A1087C630}"/>
                      </a:ext>
                    </a:extLst>
                  </p14:cNvPr>
                  <p14:cNvContentPartPr/>
                  <p14:nvPr/>
                </p14:nvContentPartPr>
                <p14:xfrm>
                  <a:off x="6911514" y="2481301"/>
                  <a:ext cx="119880" cy="42804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3304251D-A30C-7D4E-B07C-EC1A1087C630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6892074" y="2462558"/>
                    <a:ext cx="159223" cy="4646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3226F768-7A69-C346-9CB4-002695254459}"/>
                      </a:ext>
                    </a:extLst>
                  </p14:cNvPr>
                  <p14:cNvContentPartPr/>
                  <p14:nvPr/>
                </p14:nvContentPartPr>
                <p14:xfrm>
                  <a:off x="6872994" y="2493541"/>
                  <a:ext cx="331200" cy="42336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3226F768-7A69-C346-9CB4-002695254459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6853566" y="2474812"/>
                    <a:ext cx="370056" cy="4599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8CCC3B89-EDCE-3E44-8F84-DA6A19147DDC}"/>
                      </a:ext>
                    </a:extLst>
                  </p14:cNvPr>
                  <p14:cNvContentPartPr/>
                  <p14:nvPr/>
                </p14:nvContentPartPr>
                <p14:xfrm>
                  <a:off x="7200594" y="2733661"/>
                  <a:ext cx="216360" cy="15336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8CCC3B89-EDCE-3E44-8F84-DA6A19147DDC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7181135" y="2714927"/>
                    <a:ext cx="255740" cy="1903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18F2EC54-691A-4A43-906B-155566C39E87}"/>
                      </a:ext>
                    </a:extLst>
                  </p14:cNvPr>
                  <p14:cNvContentPartPr/>
                  <p14:nvPr/>
                </p14:nvContentPartPr>
                <p14:xfrm>
                  <a:off x="7419114" y="2705221"/>
                  <a:ext cx="112680" cy="167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8F2EC54-691A-4A43-906B-155566C39E87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7399718" y="2686920"/>
                    <a:ext cx="151933" cy="2047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FA4407C3-728E-BD48-9000-D35CD2BC2188}"/>
                      </a:ext>
                    </a:extLst>
                  </p14:cNvPr>
                  <p14:cNvContentPartPr/>
                  <p14:nvPr/>
                </p14:nvContentPartPr>
                <p14:xfrm>
                  <a:off x="7598754" y="2744821"/>
                  <a:ext cx="133560" cy="16524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FA4407C3-728E-BD48-9000-D35CD2BC2188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578882" y="2726558"/>
                    <a:ext cx="172380" cy="2017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CD8A0476-D1AE-394F-8C8D-D66CBA52BC7C}"/>
                      </a:ext>
                    </a:extLst>
                  </p14:cNvPr>
                  <p14:cNvContentPartPr/>
                  <p14:nvPr/>
                </p14:nvContentPartPr>
                <p14:xfrm>
                  <a:off x="7806474" y="2775061"/>
                  <a:ext cx="12600" cy="11916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CD8A0476-D1AE-394F-8C8D-D66CBA52BC7C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7786874" y="2756361"/>
                    <a:ext cx="52267" cy="1556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E868600B-C749-C945-98BB-862B70A4BB90}"/>
                      </a:ext>
                    </a:extLst>
                  </p14:cNvPr>
                  <p14:cNvContentPartPr/>
                  <p14:nvPr/>
                </p14:nvContentPartPr>
                <p14:xfrm>
                  <a:off x="7854354" y="2642221"/>
                  <a:ext cx="2880" cy="5688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E868600B-C749-C945-98BB-862B70A4BB90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7834194" y="2623985"/>
                    <a:ext cx="43680" cy="937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A5ACBB54-1B61-2B4E-A2B8-9EE9C942196A}"/>
                      </a:ext>
                    </a:extLst>
                  </p14:cNvPr>
                  <p14:cNvContentPartPr/>
                  <p14:nvPr/>
                </p14:nvContentPartPr>
                <p14:xfrm>
                  <a:off x="7870554" y="2753821"/>
                  <a:ext cx="135360" cy="2556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A5ACBB54-1B61-2B4E-A2B8-9EE9C942196A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7850689" y="2735626"/>
                    <a:ext cx="174166" cy="61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4E705391-3DA5-0548-B7DF-4F4F2AEBAE02}"/>
                      </a:ext>
                    </a:extLst>
                  </p14:cNvPr>
                  <p14:cNvContentPartPr/>
                  <p14:nvPr/>
                </p14:nvContentPartPr>
                <p14:xfrm>
                  <a:off x="7970994" y="2633221"/>
                  <a:ext cx="11520" cy="25452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4E705391-3DA5-0548-B7DF-4F4F2AEBAE02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7951180" y="2614916"/>
                    <a:ext cx="50688" cy="291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7FBAD3D1-B56D-7545-BB67-386333F1350C}"/>
                      </a:ext>
                    </a:extLst>
                  </p14:cNvPr>
                  <p14:cNvContentPartPr/>
                  <p14:nvPr/>
                </p14:nvContentPartPr>
                <p14:xfrm>
                  <a:off x="8081514" y="2763541"/>
                  <a:ext cx="104040" cy="8532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7FBAD3D1-B56D-7545-BB67-386333F1350C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8062093" y="2745258"/>
                    <a:ext cx="142882" cy="1223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FF48AF03-45D8-C748-AAD8-8564B0A705BE}"/>
                      </a:ext>
                    </a:extLst>
                  </p14:cNvPr>
                  <p14:cNvContentPartPr/>
                  <p14:nvPr/>
                </p14:nvContentPartPr>
                <p14:xfrm>
                  <a:off x="7967754" y="2742661"/>
                  <a:ext cx="272880" cy="46728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FF48AF03-45D8-C748-AAD8-8564B0A705BE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7947866" y="2723917"/>
                    <a:ext cx="311731" cy="50389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97C5BF6-0847-5143-AE20-211A22FF77BA}"/>
                  </a:ext>
                </a:extLst>
              </p14:cNvPr>
              <p14:cNvContentPartPr/>
              <p14:nvPr/>
            </p14:nvContentPartPr>
            <p14:xfrm>
              <a:off x="4072914" y="3093661"/>
              <a:ext cx="487440" cy="481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97C5BF6-0847-5143-AE20-211A22FF77B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057794" y="3078541"/>
                <a:ext cx="518040" cy="51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592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Autofit/>
          </a:bodyPr>
          <a:lstStyle/>
          <a:p>
            <a:r>
              <a:rPr lang="en-US" altLang="ja-JP" dirty="0"/>
              <a:t>Thermal Noise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cs typeface="Tahoma"/>
              </a:rPr>
              <a:t>Examples 3</a:t>
            </a:r>
            <a:br>
              <a:rPr lang="en-US" sz="2800" b="1" dirty="0">
                <a:solidFill>
                  <a:srgbClr val="FFFF00"/>
                </a:solidFill>
                <a:cs typeface="Tahoma"/>
              </a:rPr>
            </a:b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Tahoma"/>
              </a:rPr>
              <a:t>Mechanical system (harmonic oscillator) with damping</a:t>
            </a:r>
          </a:p>
          <a:p>
            <a:endParaRPr lang="en-US" sz="2800" b="1" dirty="0">
              <a:solidFill>
                <a:schemeClr val="tx1">
                  <a:lumMod val="95000"/>
                </a:schemeClr>
              </a:solidFill>
              <a:cs typeface="Tahoma"/>
            </a:endParaRPr>
          </a:p>
          <a:p>
            <a:endParaRPr lang="en-US" sz="2800" b="1" dirty="0">
              <a:solidFill>
                <a:schemeClr val="tx1">
                  <a:lumMod val="95000"/>
                </a:schemeClr>
              </a:solidFill>
              <a:cs typeface="Tahoma"/>
            </a:endParaRPr>
          </a:p>
          <a:p>
            <a:endParaRPr lang="en-US" sz="2800" b="1" dirty="0">
              <a:solidFill>
                <a:schemeClr val="tx1">
                  <a:lumMod val="95000"/>
                </a:schemeClr>
              </a:solidFill>
              <a:cs typeface="Tahoma"/>
            </a:endParaRPr>
          </a:p>
          <a:p>
            <a:endParaRPr lang="en-US" sz="2800" b="1" dirty="0">
              <a:solidFill>
                <a:schemeClr val="tx1">
                  <a:lumMod val="95000"/>
                </a:schemeClr>
              </a:solidFill>
              <a:cs typeface="Tahoma"/>
            </a:endParaRPr>
          </a:p>
          <a:p>
            <a:endParaRPr lang="en-US" sz="2800" b="1" dirty="0">
              <a:solidFill>
                <a:schemeClr val="tx1">
                  <a:lumMod val="95000"/>
                </a:schemeClr>
              </a:solidFill>
              <a:cs typeface="Tahoma"/>
            </a:endParaRPr>
          </a:p>
          <a:p>
            <a:endParaRPr lang="en-US" sz="2800" b="1" dirty="0">
              <a:solidFill>
                <a:schemeClr val="tx1">
                  <a:lumMod val="95000"/>
                </a:schemeClr>
              </a:solidFill>
              <a:cs typeface="Tahoma"/>
            </a:endParaRPr>
          </a:p>
          <a:p>
            <a:endParaRPr lang="en-US" sz="2800" b="1" dirty="0">
              <a:solidFill>
                <a:schemeClr val="tx1">
                  <a:lumMod val="95000"/>
                </a:schemeClr>
              </a:solidFill>
              <a:cs typeface="Tahoma"/>
            </a:endParaRPr>
          </a:p>
          <a:p>
            <a:pPr marL="118872" indent="0">
              <a:buNone/>
            </a:pPr>
            <a:r>
              <a:rPr lang="en-US" b="1" dirty="0">
                <a:solidFill>
                  <a:srgbClr val="FFFF00"/>
                </a:solidFill>
                <a:cs typeface="Tahoma"/>
              </a:rPr>
              <a:t> Thermal excitation:      kB T/2  for K.E. and P.E.</a:t>
            </a:r>
          </a:p>
          <a:p>
            <a:pPr marL="118872" indent="0" algn="ctr">
              <a:buNone/>
            </a:pPr>
            <a:r>
              <a:rPr lang="en-US" b="1" dirty="0">
                <a:solidFill>
                  <a:srgbClr val="FFFF00"/>
                </a:solidFill>
                <a:cs typeface="Tahoma"/>
              </a:rPr>
              <a:t>				</a:t>
            </a:r>
            <a:r>
              <a:rPr lang="en-US" b="1" dirty="0">
                <a:solidFill>
                  <a:srgbClr val="FF7FFF"/>
                </a:solidFill>
                <a:cs typeface="Tahoma"/>
              </a:rPr>
              <a:t>(equipartition of energy)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CD22E7-395F-3647-9B62-92CC5F9501C5}"/>
              </a:ext>
            </a:extLst>
          </p:cNvPr>
          <p:cNvSpPr txBox="1"/>
          <p:nvPr/>
        </p:nvSpPr>
        <p:spPr>
          <a:xfrm>
            <a:off x="2554014" y="15345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611B0F-6531-DA4E-ABED-357E8D2BD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45" y="2261043"/>
            <a:ext cx="4448689" cy="1522365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9ECFBA65-5522-D34D-B878-F8CEE9B5169D}"/>
              </a:ext>
            </a:extLst>
          </p:cNvPr>
          <p:cNvSpPr txBox="1"/>
          <p:nvPr/>
        </p:nvSpPr>
        <p:spPr>
          <a:xfrm>
            <a:off x="5951477" y="3538036"/>
            <a:ext cx="316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7FFF"/>
                </a:solidFill>
                <a:latin typeface="Times" pitchFamily="2" charset="0"/>
              </a:rPr>
              <a:t>x</a:t>
            </a:r>
            <a:endParaRPr lang="en-US" sz="2400" i="1" dirty="0">
              <a:solidFill>
                <a:srgbClr val="FF7FFF"/>
              </a:solidFill>
              <a:latin typeface="Times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5DA3FE-E8D9-F74A-8BD7-C65F572B922E}"/>
              </a:ext>
            </a:extLst>
          </p:cNvPr>
          <p:cNvCxnSpPr>
            <a:cxnSpLocks/>
          </p:cNvCxnSpPr>
          <p:nvPr/>
        </p:nvCxnSpPr>
        <p:spPr>
          <a:xfrm>
            <a:off x="5666074" y="3670307"/>
            <a:ext cx="887260" cy="0"/>
          </a:xfrm>
          <a:prstGeom prst="straightConnector1">
            <a:avLst/>
          </a:prstGeom>
          <a:ln w="76200" cmpd="sng">
            <a:solidFill>
              <a:srgbClr val="FF7F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DCE052-C2F0-D547-A8FA-3494A8CA6C06}"/>
              </a:ext>
            </a:extLst>
          </p:cNvPr>
          <p:cNvSpPr txBox="1"/>
          <p:nvPr/>
        </p:nvSpPr>
        <p:spPr>
          <a:xfrm>
            <a:off x="4012535" y="3660722"/>
            <a:ext cx="316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C000"/>
                </a:solidFill>
                <a:latin typeface="Times" pitchFamily="2" charset="0"/>
              </a:rPr>
              <a:t>k</a:t>
            </a:r>
            <a:endParaRPr lang="en-US" sz="2400" i="1" dirty="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5F2E7-1EAB-6D4D-8A1A-196BF82E411D}"/>
              </a:ext>
            </a:extLst>
          </p:cNvPr>
          <p:cNvSpPr txBox="1"/>
          <p:nvPr/>
        </p:nvSpPr>
        <p:spPr>
          <a:xfrm>
            <a:off x="4572000" y="1858421"/>
            <a:ext cx="316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Times" pitchFamily="2" charset="0"/>
              </a:rPr>
              <a:t>𝛾</a:t>
            </a:r>
            <a:endParaRPr lang="en-US" sz="2400" dirty="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1955D-F62F-3546-8C3F-036CF313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262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Autofit/>
          </a:bodyPr>
          <a:lstStyle/>
          <a:p>
            <a:r>
              <a:rPr lang="en-US" altLang="ja-JP" sz="4400" dirty="0"/>
              <a:t>Thermal Noise</a:t>
            </a:r>
            <a:endParaRPr lang="ja-JP" altLang="en-US" sz="4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cs typeface="Tahoma"/>
              </a:rPr>
              <a:t>Mirror substrate T.N.</a:t>
            </a:r>
          </a:p>
          <a:p>
            <a:r>
              <a:rPr lang="en-US" sz="2800" b="1" dirty="0">
                <a:solidFill>
                  <a:srgbClr val="FFFF00"/>
                </a:solidFill>
                <a:cs typeface="Tahoma"/>
              </a:rPr>
              <a:t>Coating T.N.</a:t>
            </a:r>
          </a:p>
          <a:p>
            <a:r>
              <a:rPr lang="en-US" sz="2800" b="1" dirty="0">
                <a:solidFill>
                  <a:srgbClr val="FFFF00"/>
                </a:solidFill>
                <a:cs typeface="Tahoma"/>
              </a:rPr>
              <a:t>Thermo-optic noise</a:t>
            </a:r>
          </a:p>
          <a:p>
            <a:endParaRPr lang="en-US" sz="2800" b="1" dirty="0">
              <a:solidFill>
                <a:srgbClr val="FFFF00"/>
              </a:solidFill>
              <a:cs typeface="Tahoma"/>
            </a:endParaRPr>
          </a:p>
          <a:p>
            <a:r>
              <a:rPr lang="en-US" sz="2800" b="1" dirty="0">
                <a:solidFill>
                  <a:srgbClr val="FFFF00"/>
                </a:solidFill>
                <a:cs typeface="Tahoma"/>
              </a:rPr>
              <a:t>Suspension  T.N.</a:t>
            </a:r>
            <a:br>
              <a:rPr lang="en-US" sz="2800" b="1" dirty="0">
                <a:solidFill>
                  <a:srgbClr val="FFFF00"/>
                </a:solidFill>
                <a:cs typeface="Tahoma"/>
              </a:rPr>
            </a:br>
            <a:endParaRPr lang="en-US" sz="2800" b="1" dirty="0">
              <a:solidFill>
                <a:srgbClr val="FFFF00"/>
              </a:solidFill>
              <a:cs typeface="Tahoma"/>
            </a:endParaRPr>
          </a:p>
          <a:p>
            <a:endParaRPr lang="en-US" sz="2800" b="1" dirty="0">
              <a:solidFill>
                <a:srgbClr val="FFFF00"/>
              </a:solidFill>
              <a:cs typeface="Tahoma"/>
            </a:endParaRPr>
          </a:p>
          <a:p>
            <a:r>
              <a:rPr lang="en-US" sz="2800" b="1" dirty="0">
                <a:solidFill>
                  <a:srgbClr val="FFFF00"/>
                </a:solidFill>
                <a:cs typeface="Tahoma"/>
              </a:rPr>
              <a:t>Thermal noise in electrical systems</a:t>
            </a:r>
          </a:p>
          <a:p>
            <a:r>
              <a:rPr lang="en-US" sz="2800" b="1" dirty="0">
                <a:solidFill>
                  <a:srgbClr val="FFFF00"/>
                </a:solidFill>
                <a:cs typeface="Tahoma"/>
              </a:rPr>
              <a:t>Thermal noise in optical sensors</a:t>
            </a:r>
            <a:endParaRPr lang="en-US" sz="2800" b="1" dirty="0">
              <a:solidFill>
                <a:srgbClr val="F600FF"/>
              </a:solidFill>
              <a:cs typeface="Tahom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CD22E7-395F-3647-9B62-92CC5F9501C5}"/>
              </a:ext>
            </a:extLst>
          </p:cNvPr>
          <p:cNvSpPr txBox="1"/>
          <p:nvPr/>
        </p:nvSpPr>
        <p:spPr>
          <a:xfrm>
            <a:off x="2554014" y="15345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77B6689-95EE-8147-A2F4-4BC6A34A94C6}"/>
                  </a:ext>
                </a:extLst>
              </p14:cNvPr>
              <p14:cNvContentPartPr/>
              <p14:nvPr/>
            </p14:nvContentPartPr>
            <p14:xfrm>
              <a:off x="4899164" y="1212707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77B6689-95EE-8147-A2F4-4BC6A34A94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0524" y="12037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24649F3-EC8F-5649-A8CF-E44F645133B6}"/>
                  </a:ext>
                </a:extLst>
              </p14:cNvPr>
              <p14:cNvContentPartPr/>
              <p14:nvPr/>
            </p14:nvContentPartPr>
            <p14:xfrm>
              <a:off x="7558876" y="2888147"/>
              <a:ext cx="483120" cy="1335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24649F3-EC8F-5649-A8CF-E44F645133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40876" y="2870147"/>
                <a:ext cx="518760" cy="13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7BBF6E0-5F47-F84E-98FE-DABDA02630E2}"/>
                  </a:ext>
                </a:extLst>
              </p14:cNvPr>
              <p14:cNvContentPartPr/>
              <p14:nvPr/>
            </p14:nvContentPartPr>
            <p14:xfrm>
              <a:off x="7888996" y="2828747"/>
              <a:ext cx="734400" cy="24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7BBF6E0-5F47-F84E-98FE-DABDA02630E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70996" y="2810747"/>
                <a:ext cx="7700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786954F-5C74-824A-89EF-29F83637A524}"/>
                  </a:ext>
                </a:extLst>
              </p14:cNvPr>
              <p14:cNvContentPartPr/>
              <p14:nvPr/>
            </p14:nvContentPartPr>
            <p14:xfrm>
              <a:off x="7845796" y="4243187"/>
              <a:ext cx="789480" cy="28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786954F-5C74-824A-89EF-29F83637A52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27796" y="4225547"/>
                <a:ext cx="8251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D1360CF-5329-244E-9B98-898A2CBD45A1}"/>
                  </a:ext>
                </a:extLst>
              </p14:cNvPr>
              <p14:cNvContentPartPr/>
              <p14:nvPr/>
            </p14:nvContentPartPr>
            <p14:xfrm>
              <a:off x="8649676" y="2890667"/>
              <a:ext cx="218880" cy="1271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D1360CF-5329-244E-9B98-898A2CBD45A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32036" y="2872667"/>
                <a:ext cx="254520" cy="13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47CF130-0071-0046-AE4A-6958C6391FE0}"/>
                  </a:ext>
                </a:extLst>
              </p14:cNvPr>
              <p14:cNvContentPartPr/>
              <p14:nvPr/>
            </p14:nvContentPartPr>
            <p14:xfrm>
              <a:off x="8165476" y="1212707"/>
              <a:ext cx="214920" cy="2350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47CF130-0071-0046-AE4A-6958C6391FE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47476" y="1194707"/>
                <a:ext cx="250560" cy="23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668CC68-690F-A04E-A94E-4ED2BF65EC50}"/>
                  </a:ext>
                </a:extLst>
              </p14:cNvPr>
              <p14:cNvContentPartPr/>
              <p14:nvPr/>
            </p14:nvContentPartPr>
            <p14:xfrm>
              <a:off x="7858036" y="1212707"/>
              <a:ext cx="119880" cy="1650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668CC68-690F-A04E-A94E-4ED2BF65EC5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40396" y="1194707"/>
                <a:ext cx="155520" cy="16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818E9E5-029F-3E4E-9286-B6364A270DCD}"/>
                  </a:ext>
                </a:extLst>
              </p14:cNvPr>
              <p14:cNvContentPartPr/>
              <p14:nvPr/>
            </p14:nvContentPartPr>
            <p14:xfrm>
              <a:off x="7395436" y="2996867"/>
              <a:ext cx="343080" cy="1339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818E9E5-029F-3E4E-9286-B6364A270DC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77796" y="2960867"/>
                <a:ext cx="378720" cy="14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BCF0AC9-B925-C445-9894-258032210E1A}"/>
                  </a:ext>
                </a:extLst>
              </p14:cNvPr>
              <p14:cNvContentPartPr/>
              <p14:nvPr/>
            </p14:nvContentPartPr>
            <p14:xfrm>
              <a:off x="8171956" y="1125587"/>
              <a:ext cx="243000" cy="1584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BCF0AC9-B925-C445-9894-258032210E1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54316" y="1089587"/>
                <a:ext cx="278640" cy="165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D2B80F9-B173-CA49-B622-5017AA7DCA9F}"/>
                  </a:ext>
                </a:extLst>
              </p14:cNvPr>
              <p14:cNvContentPartPr/>
              <p14:nvPr/>
            </p14:nvContentPartPr>
            <p14:xfrm>
              <a:off x="7801156" y="1335107"/>
              <a:ext cx="160560" cy="1110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D2B80F9-B173-CA49-B622-5017AA7DCA9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83516" y="1299107"/>
                <a:ext cx="196200" cy="11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C8FC665-B037-FD4E-971E-1FCB251402E8}"/>
                  </a:ext>
                </a:extLst>
              </p14:cNvPr>
              <p14:cNvContentPartPr/>
              <p14:nvPr/>
            </p14:nvContentPartPr>
            <p14:xfrm>
              <a:off x="8753716" y="2962667"/>
              <a:ext cx="156240" cy="1176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C8FC665-B037-FD4E-971E-1FCB251402E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735716" y="2926667"/>
                <a:ext cx="191880" cy="1248480"/>
              </a:xfrm>
              <a:prstGeom prst="rect">
                <a:avLst/>
              </a:prstGeom>
            </p:spPr>
          </p:pic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DAD79F86-73E2-3B4C-AF49-913C74E2371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24893" y="4954159"/>
            <a:ext cx="1979162" cy="1817231"/>
          </a:xfrm>
          <a:prstGeom prst="rect">
            <a:avLst/>
          </a:prstGeom>
        </p:spPr>
      </p:pic>
      <p:sp>
        <p:nvSpPr>
          <p:cNvPr id="47" name="コンテンツ プレースホルダ 2">
            <a:extLst>
              <a:ext uri="{FF2B5EF4-FFF2-40B4-BE49-F238E27FC236}">
                <a16:creationId xmlns:a16="http://schemas.microsoft.com/office/drawing/2014/main" id="{C705D0DC-9382-FB4D-9676-E77E4A43E401}"/>
              </a:ext>
            </a:extLst>
          </p:cNvPr>
          <p:cNvSpPr txBox="1">
            <a:spLocks/>
          </p:cNvSpPr>
          <p:nvPr/>
        </p:nvSpPr>
        <p:spPr>
          <a:xfrm>
            <a:off x="224893" y="6301918"/>
            <a:ext cx="1979162" cy="55805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photodiode</a:t>
            </a:r>
          </a:p>
          <a:p>
            <a:pPr marL="118872" indent="0">
              <a:buNone/>
            </a:pP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F00E2DA-F610-344C-B5E9-90682100BB0B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1430" b="4118"/>
          <a:stretch/>
        </p:blipFill>
        <p:spPr>
          <a:xfrm rot="21540000">
            <a:off x="2315314" y="4914253"/>
            <a:ext cx="4710279" cy="214147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48159F1-2DC8-5441-9F9A-3999B128433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72000" y="1097564"/>
            <a:ext cx="2627785" cy="28438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20B4D-1FD2-FA4D-8171-1EA5F8573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466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Autofit/>
          </a:bodyPr>
          <a:lstStyle/>
          <a:p>
            <a:r>
              <a:rPr lang="en-US" altLang="ja-JP" sz="4400" dirty="0"/>
              <a:t>Thermal Noise</a:t>
            </a:r>
            <a:endParaRPr lang="ja-JP" altLang="en-US" sz="4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  <a:cs typeface="Tahoma"/>
              </a:rPr>
              <a:t>There is a single principle behind them:</a:t>
            </a:r>
          </a:p>
          <a:p>
            <a:pPr marL="457200" lvl="1" indent="0">
              <a:buNone/>
            </a:pPr>
            <a:r>
              <a:rPr lang="en-US" sz="3600" b="1" dirty="0">
                <a:cs typeface="Tahoma"/>
              </a:rPr>
              <a:t>	</a:t>
            </a:r>
            <a:r>
              <a:rPr lang="en-US" sz="3600" dirty="0">
                <a:cs typeface="Tahoma"/>
              </a:rPr>
              <a:t>“Fluctuation Dissipation Theorem”</a:t>
            </a:r>
          </a:p>
          <a:p>
            <a:endParaRPr lang="en-US" sz="3600" b="1" dirty="0">
              <a:solidFill>
                <a:srgbClr val="FFFF00"/>
              </a:solidFill>
              <a:cs typeface="Tahoma"/>
            </a:endParaRPr>
          </a:p>
          <a:p>
            <a:r>
              <a:rPr lang="en-US" sz="3600" b="1" dirty="0">
                <a:solidFill>
                  <a:srgbClr val="FFFF00"/>
                </a:solidFill>
                <a:cs typeface="Tahoma"/>
              </a:rPr>
              <a:t>Our goal here is to become able to:</a:t>
            </a:r>
            <a:br>
              <a:rPr lang="en-US" sz="3600" b="1" dirty="0">
                <a:solidFill>
                  <a:srgbClr val="FFFF00"/>
                </a:solidFill>
                <a:cs typeface="Tahoma"/>
              </a:rPr>
            </a:br>
            <a:r>
              <a:rPr lang="en-US" sz="3600" dirty="0">
                <a:cs typeface="Tahoma"/>
              </a:rPr>
              <a:t>- quantify the amount of thermal noise</a:t>
            </a:r>
            <a:br>
              <a:rPr lang="en-US" sz="3600" dirty="0">
                <a:cs typeface="Tahoma"/>
              </a:rPr>
            </a:br>
            <a:r>
              <a:rPr lang="en-US" sz="3600" dirty="0">
                <a:cs typeface="Tahoma"/>
              </a:rPr>
              <a:t>- know how to reduce / isolate the noise</a:t>
            </a:r>
          </a:p>
          <a:p>
            <a:endParaRPr lang="en-US" sz="3600" dirty="0">
              <a:cs typeface="Tahoma"/>
            </a:endParaRPr>
          </a:p>
          <a:p>
            <a:r>
              <a:rPr lang="en-US" sz="3600" b="1" dirty="0">
                <a:solidFill>
                  <a:srgbClr val="FF7FFF"/>
                </a:solidFill>
                <a:cs typeface="Tahoma"/>
              </a:rPr>
              <a:t>To know your dissipation</a:t>
            </a:r>
            <a:br>
              <a:rPr lang="en-US" sz="3600" b="1" dirty="0">
                <a:solidFill>
                  <a:srgbClr val="FF7FFF"/>
                </a:solidFill>
                <a:cs typeface="Tahoma"/>
              </a:rPr>
            </a:br>
            <a:r>
              <a:rPr lang="en-US" sz="3600" b="1" dirty="0">
                <a:solidFill>
                  <a:srgbClr val="FF7FFF"/>
                </a:solidFill>
                <a:cs typeface="Tahoma"/>
              </a:rPr>
              <a:t>-&gt; To know how much the fluctuation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CD22E7-395F-3647-9B62-92CC5F9501C5}"/>
              </a:ext>
            </a:extLst>
          </p:cNvPr>
          <p:cNvSpPr txBox="1"/>
          <p:nvPr/>
        </p:nvSpPr>
        <p:spPr>
          <a:xfrm>
            <a:off x="2554014" y="15345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77B6689-95EE-8147-A2F4-4BC6A34A94C6}"/>
                  </a:ext>
                </a:extLst>
              </p14:cNvPr>
              <p14:cNvContentPartPr/>
              <p14:nvPr/>
            </p14:nvContentPartPr>
            <p14:xfrm>
              <a:off x="4899164" y="1212707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77B6689-95EE-8147-A2F4-4BC6A34A94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0524" y="120370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533E-9F6C-1E45-A954-6584D9A5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368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Autofit/>
          </a:bodyPr>
          <a:lstStyle/>
          <a:p>
            <a:r>
              <a:rPr lang="en-US" altLang="ja-JP" dirty="0"/>
              <a:t>Noise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cs typeface="Tahoma"/>
              </a:rPr>
              <a:t>Time series x(t)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346863-8BF6-B046-91C1-99E5D2601A55}"/>
              </a:ext>
            </a:extLst>
          </p:cNvPr>
          <p:cNvSpPr/>
          <p:nvPr/>
        </p:nvSpPr>
        <p:spPr>
          <a:xfrm>
            <a:off x="2097960" y="1508462"/>
            <a:ext cx="4948080" cy="2270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B56BFE-6454-964E-9F0A-2A47493FE98A}"/>
              </a:ext>
            </a:extLst>
          </p:cNvPr>
          <p:cNvGrpSpPr/>
          <p:nvPr/>
        </p:nvGrpSpPr>
        <p:grpSpPr>
          <a:xfrm>
            <a:off x="4033920" y="1796036"/>
            <a:ext cx="313560" cy="1668600"/>
            <a:chOff x="2911320" y="1767458"/>
            <a:chExt cx="313560" cy="166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80E8223-DA4E-274E-A6E7-6F1AEBE0A84C}"/>
                    </a:ext>
                  </a:extLst>
                </p14:cNvPr>
                <p14:cNvContentPartPr/>
                <p14:nvPr/>
              </p14:nvContentPartPr>
              <p14:xfrm>
                <a:off x="2911320" y="1791578"/>
                <a:ext cx="119880" cy="349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80E8223-DA4E-274E-A6E7-6F1AEBE0A84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96200" y="1776458"/>
                  <a:ext cx="1504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D1D5F77-563A-F445-BAC2-5986DC75C810}"/>
                    </a:ext>
                  </a:extLst>
                </p14:cNvPr>
                <p14:cNvContentPartPr/>
                <p14:nvPr/>
              </p14:nvContentPartPr>
              <p14:xfrm>
                <a:off x="3066840" y="1797698"/>
                <a:ext cx="158040" cy="356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D1D5F77-563A-F445-BAC2-5986DC75C81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51720" y="1782578"/>
                  <a:ext cx="1886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6D37096-F0B6-A74B-970B-998A9CC4CECB}"/>
                    </a:ext>
                  </a:extLst>
                </p14:cNvPr>
                <p14:cNvContentPartPr/>
                <p14:nvPr/>
              </p14:nvContentPartPr>
              <p14:xfrm>
                <a:off x="3020040" y="1767458"/>
                <a:ext cx="11160" cy="1668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6D37096-F0B6-A74B-970B-998A9CC4CEC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04560" y="1752338"/>
                  <a:ext cx="41760" cy="169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DA3CED-3A3D-164F-9513-FB2DB8565FF5}"/>
              </a:ext>
            </a:extLst>
          </p:cNvPr>
          <p:cNvGrpSpPr/>
          <p:nvPr/>
        </p:nvGrpSpPr>
        <p:grpSpPr>
          <a:xfrm>
            <a:off x="3852840" y="2736716"/>
            <a:ext cx="2972520" cy="224280"/>
            <a:chOff x="2730240" y="2708138"/>
            <a:chExt cx="297252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8DFB1B6-01CC-FA49-B723-9311D9F04781}"/>
                    </a:ext>
                  </a:extLst>
                </p14:cNvPr>
                <p14:cNvContentPartPr/>
                <p14:nvPr/>
              </p14:nvContentPartPr>
              <p14:xfrm>
                <a:off x="2730240" y="2820818"/>
                <a:ext cx="2972520" cy="77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8DFB1B6-01CC-FA49-B723-9311D9F0478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15120" y="2805698"/>
                  <a:ext cx="3003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D68A010-0FE5-CE4B-B98A-B71EEB54F00E}"/>
                    </a:ext>
                  </a:extLst>
                </p14:cNvPr>
                <p14:cNvContentPartPr/>
                <p14:nvPr/>
              </p14:nvContentPartPr>
              <p14:xfrm>
                <a:off x="5402520" y="2708138"/>
                <a:ext cx="294120" cy="224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D68A010-0FE5-CE4B-B98A-B71EEB54F00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87040" y="2693018"/>
                  <a:ext cx="324720" cy="25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B8994CF-A72C-B945-95C3-45B4F352EAEA}"/>
                  </a:ext>
                </a:extLst>
              </p14:cNvPr>
              <p14:cNvContentPartPr/>
              <p14:nvPr/>
            </p14:nvContentPartPr>
            <p14:xfrm>
              <a:off x="3905040" y="2381036"/>
              <a:ext cx="2631240" cy="1078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B8994CF-A72C-B945-95C3-45B4F352EAE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74084" y="2350076"/>
                <a:ext cx="2692432" cy="11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1CF5AAA0-CF97-6C44-AB31-C30BC4340646}"/>
                  </a:ext>
                </a:extLst>
              </p14:cNvPr>
              <p14:cNvContentPartPr/>
              <p14:nvPr/>
            </p14:nvContentPartPr>
            <p14:xfrm>
              <a:off x="3456120" y="2783663"/>
              <a:ext cx="297000" cy="2559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1CF5AAA0-CF97-6C44-AB31-C30BC434064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37040" y="2764556"/>
                <a:ext cx="334800" cy="293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B40B1A8-83DB-E94E-BE5F-7169E31153F7}"/>
                  </a:ext>
                </a:extLst>
              </p14:cNvPr>
              <p14:cNvContentPartPr/>
              <p14:nvPr/>
            </p14:nvContentPartPr>
            <p14:xfrm>
              <a:off x="3469440" y="2447783"/>
              <a:ext cx="296280" cy="1659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B40B1A8-83DB-E94E-BE5F-7169E31153F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50360" y="2428703"/>
                <a:ext cx="3340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22D0D365-4182-EB42-B43C-71EB71735E5F}"/>
                  </a:ext>
                </a:extLst>
              </p14:cNvPr>
              <p14:cNvContentPartPr/>
              <p14:nvPr/>
            </p14:nvContentPartPr>
            <p14:xfrm>
              <a:off x="3923040" y="2594303"/>
              <a:ext cx="67680" cy="57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22D0D365-4182-EB42-B43C-71EB71735E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92080" y="2565164"/>
                <a:ext cx="1288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1E05320B-4C63-F04C-9690-7C30437F2D30}"/>
                  </a:ext>
                </a:extLst>
              </p14:cNvPr>
              <p14:cNvContentPartPr/>
              <p14:nvPr/>
            </p14:nvContentPartPr>
            <p14:xfrm>
              <a:off x="4145520" y="2598263"/>
              <a:ext cx="101880" cy="72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1E05320B-4C63-F04C-9690-7C30437F2D3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14560" y="2567303"/>
                <a:ext cx="1630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ECE63CC2-ABFC-4A4E-9EBB-153F224859E4}"/>
                  </a:ext>
                </a:extLst>
              </p14:cNvPr>
              <p14:cNvContentPartPr/>
              <p14:nvPr/>
            </p14:nvContentPartPr>
            <p14:xfrm>
              <a:off x="4346040" y="2604023"/>
              <a:ext cx="118440" cy="100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ECE63CC2-ABFC-4A4E-9EBB-153F224859E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15174" y="2573063"/>
                <a:ext cx="179455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1006C8DF-A968-D742-9538-E5F093EFCD94}"/>
                  </a:ext>
                </a:extLst>
              </p14:cNvPr>
              <p14:cNvContentPartPr/>
              <p14:nvPr/>
            </p14:nvContentPartPr>
            <p14:xfrm>
              <a:off x="4554840" y="2611943"/>
              <a:ext cx="106200" cy="18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1006C8DF-A968-D742-9538-E5F093EFCD9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23880" y="2580983"/>
                <a:ext cx="1674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9BE43D6F-D8BD-DC43-9922-3BC9A2AA1334}"/>
                  </a:ext>
                </a:extLst>
              </p14:cNvPr>
              <p14:cNvContentPartPr/>
              <p14:nvPr/>
            </p14:nvContentPartPr>
            <p14:xfrm>
              <a:off x="4800720" y="2605103"/>
              <a:ext cx="106200" cy="100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9BE43D6F-D8BD-DC43-9922-3BC9A2AA133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69760" y="2574143"/>
                <a:ext cx="1674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1B5917F4-D3F6-E24F-AB7F-1E0A2E497AF5}"/>
                  </a:ext>
                </a:extLst>
              </p14:cNvPr>
              <p14:cNvContentPartPr/>
              <p14:nvPr/>
            </p14:nvContentPartPr>
            <p14:xfrm>
              <a:off x="5013480" y="2609423"/>
              <a:ext cx="48240" cy="72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1B5917F4-D3F6-E24F-AB7F-1E0A2E497AF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82749" y="2578463"/>
                <a:ext cx="108987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A7F4719-E318-F042-BC4E-8BEFDBB89F85}"/>
                  </a:ext>
                </a:extLst>
              </p14:cNvPr>
              <p14:cNvContentPartPr/>
              <p14:nvPr/>
            </p14:nvContentPartPr>
            <p14:xfrm>
              <a:off x="5170080" y="2610863"/>
              <a:ext cx="64800" cy="32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A7F4719-E318-F042-BC4E-8BEFDBB89F8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39120" y="2579903"/>
                <a:ext cx="1260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17F5CAC-6C88-4644-81FF-2B58EF2BB133}"/>
                  </a:ext>
                </a:extLst>
              </p14:cNvPr>
              <p14:cNvContentPartPr/>
              <p14:nvPr/>
            </p14:nvContentPartPr>
            <p14:xfrm>
              <a:off x="5337480" y="2623103"/>
              <a:ext cx="25200" cy="68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17F5CAC-6C88-4644-81FF-2B58EF2BB13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6520" y="2590423"/>
                <a:ext cx="86400" cy="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65C97D44-3D41-1849-B516-F8F1325ECE62}"/>
                  </a:ext>
                </a:extLst>
              </p14:cNvPr>
              <p14:cNvContentPartPr/>
              <p14:nvPr/>
            </p14:nvContentPartPr>
            <p14:xfrm>
              <a:off x="5572200" y="2609423"/>
              <a:ext cx="62280" cy="57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65C97D44-3D41-1849-B516-F8F1325ECE6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541060" y="2580284"/>
                <a:ext cx="123836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AE4A70FE-B805-6441-9997-4388C9334DAA}"/>
                  </a:ext>
                </a:extLst>
              </p14:cNvPr>
              <p14:cNvContentPartPr/>
              <p14:nvPr/>
            </p14:nvContentPartPr>
            <p14:xfrm>
              <a:off x="5767320" y="2594303"/>
              <a:ext cx="49680" cy="140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AE4A70FE-B805-6441-9997-4388C9334DA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36583" y="2564117"/>
                <a:ext cx="110440" cy="73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2DD180A8-FE5B-0F44-99B2-6A2959CF7AAB}"/>
                  </a:ext>
                </a:extLst>
              </p14:cNvPr>
              <p14:cNvContentPartPr/>
              <p14:nvPr/>
            </p14:nvContentPartPr>
            <p14:xfrm>
              <a:off x="6002040" y="2604023"/>
              <a:ext cx="52560" cy="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2DD180A8-FE5B-0F44-99B2-6A2959CF7AA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70866" y="2573063"/>
                <a:ext cx="114182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B0003A1-B94D-B547-B354-4D6B59B01F0A}"/>
                  </a:ext>
                </a:extLst>
              </p14:cNvPr>
              <p14:cNvContentPartPr/>
              <p14:nvPr/>
            </p14:nvContentPartPr>
            <p14:xfrm>
              <a:off x="6231360" y="2627423"/>
              <a:ext cx="36000" cy="169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B0003A1-B94D-B547-B354-4D6B59B01F0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200400" y="2596463"/>
                <a:ext cx="972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07FCCA69-0406-1D47-82EE-ADE217468CB2}"/>
                  </a:ext>
                </a:extLst>
              </p14:cNvPr>
              <p14:cNvContentPartPr/>
              <p14:nvPr/>
            </p14:nvContentPartPr>
            <p14:xfrm>
              <a:off x="6374280" y="2627423"/>
              <a:ext cx="52560" cy="2628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07FCCA69-0406-1D47-82EE-ADE217468CB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43320" y="2596463"/>
                <a:ext cx="113760" cy="874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DAD78-E1CC-564C-8CFF-44BCC3BF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346E437-19B8-4044-A452-448EA96C4316}"/>
              </a:ext>
            </a:extLst>
          </p:cNvPr>
          <p:cNvSpPr txBox="1"/>
          <p:nvPr/>
        </p:nvSpPr>
        <p:spPr>
          <a:xfrm>
            <a:off x="2374320" y="2212939"/>
            <a:ext cx="1019831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b="1" dirty="0">
                <a:solidFill>
                  <a:srgbClr val="004F8B"/>
                </a:solidFill>
              </a:rPr>
              <a:t>RMS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BC5BDB4-D5C0-41DF-A771-DD02798F3CDD}"/>
              </a:ext>
            </a:extLst>
          </p:cNvPr>
          <p:cNvSpPr txBox="1"/>
          <p:nvPr/>
        </p:nvSpPr>
        <p:spPr>
          <a:xfrm>
            <a:off x="2251732" y="2634191"/>
            <a:ext cx="1183337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b="1" dirty="0">
                <a:solidFill>
                  <a:srgbClr val="004F8B"/>
                </a:solidFill>
              </a:rPr>
              <a:t>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82676BE3-B1E7-4BE3-921B-33AFBFEFA1B6}"/>
                  </a:ext>
                </a:extLst>
              </p:cNvPr>
              <p:cNvSpPr txBox="1"/>
              <p:nvPr/>
            </p:nvSpPr>
            <p:spPr>
              <a:xfrm>
                <a:off x="2124516" y="3971964"/>
                <a:ext cx="1304331" cy="58477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82676BE3-B1E7-4BE3-921B-33AFBFEFA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516" y="3971964"/>
                <a:ext cx="1304331" cy="584775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257D778A-DD1E-478C-A817-F8AAE7A6932A}"/>
                  </a:ext>
                </a:extLst>
              </p:cNvPr>
              <p:cNvSpPr txBox="1"/>
              <p:nvPr/>
            </p:nvSpPr>
            <p:spPr>
              <a:xfrm>
                <a:off x="2162689" y="4747765"/>
                <a:ext cx="1503745" cy="58477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3200" i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257D778A-DD1E-478C-A817-F8AAE7A69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689" y="4747765"/>
                <a:ext cx="1503745" cy="584775"/>
              </a:xfrm>
              <a:prstGeom prst="rect">
                <a:avLst/>
              </a:prstGeom>
              <a:blipFill>
                <a:blip r:embed="rId50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19CCAA25-F19B-4989-A44C-D91CCF9E904B}"/>
                  </a:ext>
                </a:extLst>
              </p:cNvPr>
              <p:cNvSpPr txBox="1"/>
              <p:nvPr/>
            </p:nvSpPr>
            <p:spPr>
              <a:xfrm>
                <a:off x="1932907" y="5446214"/>
                <a:ext cx="1808508" cy="68871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19CCAA25-F19B-4989-A44C-D91CCF9E9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907" y="5446214"/>
                <a:ext cx="1808508" cy="688715"/>
              </a:xfrm>
              <a:prstGeom prst="rect">
                <a:avLst/>
              </a:prstGeom>
              <a:blipFill>
                <a:blip r:embed="rId51"/>
                <a:stretch>
                  <a:fillRect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TextBox 140">
            <a:extLst>
              <a:ext uri="{FF2B5EF4-FFF2-40B4-BE49-F238E27FC236}">
                <a16:creationId xmlns:a16="http://schemas.microsoft.com/office/drawing/2014/main" id="{2B866A58-028E-4CE6-8923-A3C8F55AAF87}"/>
              </a:ext>
            </a:extLst>
          </p:cNvPr>
          <p:cNvSpPr txBox="1"/>
          <p:nvPr/>
        </p:nvSpPr>
        <p:spPr>
          <a:xfrm>
            <a:off x="3888148" y="5558954"/>
            <a:ext cx="4293548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root mean square (RMS)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20DBA4C-2319-40B7-826D-E9C2321282CF}"/>
              </a:ext>
            </a:extLst>
          </p:cNvPr>
          <p:cNvSpPr txBox="1"/>
          <p:nvPr/>
        </p:nvSpPr>
        <p:spPr>
          <a:xfrm>
            <a:off x="3874863" y="4796504"/>
            <a:ext cx="2363147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mean square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EF2B96F-88C1-4E87-A448-6A9C914ADDA0}"/>
              </a:ext>
            </a:extLst>
          </p:cNvPr>
          <p:cNvSpPr txBox="1"/>
          <p:nvPr/>
        </p:nvSpPr>
        <p:spPr>
          <a:xfrm>
            <a:off x="3888148" y="4025993"/>
            <a:ext cx="1144865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75E2856-CDEC-425A-B414-7205F1E1906D}"/>
                  </a:ext>
                </a:extLst>
              </p:cNvPr>
              <p:cNvSpPr txBox="1"/>
              <p:nvPr/>
            </p:nvSpPr>
            <p:spPr>
              <a:xfrm>
                <a:off x="3611487" y="1656113"/>
                <a:ext cx="496866" cy="58477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75E2856-CDEC-425A-B414-7205F1E19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487" y="1656113"/>
                <a:ext cx="496866" cy="584775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7CF5532-7A58-49D2-92E6-8BE28D028E1B}"/>
                  </a:ext>
                </a:extLst>
              </p:cNvPr>
              <p:cNvSpPr txBox="1"/>
              <p:nvPr/>
            </p:nvSpPr>
            <p:spPr>
              <a:xfrm>
                <a:off x="6696739" y="2344251"/>
                <a:ext cx="438325" cy="58477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7CF5532-7A58-49D2-92E6-8BE28D028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739" y="2344251"/>
                <a:ext cx="438325" cy="584775"/>
              </a:xfrm>
              <a:prstGeom prst="rect">
                <a:avLst/>
              </a:prstGeom>
              <a:blipFill>
                <a:blip r:embed="rId53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368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モジュール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モジュー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20953</TotalTime>
  <Words>2165</Words>
  <Application>Microsoft Macintosh PowerPoint</Application>
  <PresentationFormat>On-screen Show (4:3)</PresentationFormat>
  <Paragraphs>297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Cambria Math</vt:lpstr>
      <vt:lpstr>Chalkboard</vt:lpstr>
      <vt:lpstr>Corbel</vt:lpstr>
      <vt:lpstr>Tahoma</vt:lpstr>
      <vt:lpstr>Times</vt:lpstr>
      <vt:lpstr>Wingdings</vt:lpstr>
      <vt:lpstr>Wingdings 2</vt:lpstr>
      <vt:lpstr>Wingdings 3</vt:lpstr>
      <vt:lpstr>モジュール</vt:lpstr>
      <vt:lpstr>Thermal Noise in GW detectors and everywhere</vt:lpstr>
      <vt:lpstr>Laser interferometer GW detectors and noises</vt:lpstr>
      <vt:lpstr>Laser interferometer GW detectors and noises</vt:lpstr>
      <vt:lpstr>Thermal Noise</vt:lpstr>
      <vt:lpstr>Thermal Noise</vt:lpstr>
      <vt:lpstr>Thermal Noise</vt:lpstr>
      <vt:lpstr>Thermal Noise</vt:lpstr>
      <vt:lpstr>Thermal Noise</vt:lpstr>
      <vt:lpstr>Noise</vt:lpstr>
      <vt:lpstr>Introduction ~ Noise?</vt:lpstr>
      <vt:lpstr>Introduction ~ Noise?</vt:lpstr>
      <vt:lpstr>Fluctuation Dissipation Theorem</vt:lpstr>
      <vt:lpstr>Approaches</vt:lpstr>
      <vt:lpstr>Method 1: Fluctuation injection</vt:lpstr>
      <vt:lpstr>Method 1: Fluctuation injection</vt:lpstr>
      <vt:lpstr>Method 1: Fluctuation injection</vt:lpstr>
      <vt:lpstr>Method 2: Transfer Function Approach</vt:lpstr>
      <vt:lpstr>Method 2: Transfer Function Approach</vt:lpstr>
      <vt:lpstr>Method 2: Transfer Function Approach</vt:lpstr>
      <vt:lpstr>Method 2: Transfer Function Approach</vt:lpstr>
      <vt:lpstr>Method 2: Transfer Function Approach</vt:lpstr>
      <vt:lpstr>Method 3: “Direct” Approach</vt:lpstr>
      <vt:lpstr>Method 3: “Direct” Approach</vt:lpstr>
      <vt:lpstr>Method 3: “Direct” Approach</vt:lpstr>
      <vt:lpstr>Method 3: “Direct” Approach</vt:lpstr>
      <vt:lpstr>Blank</vt:lpstr>
      <vt:lpstr>Pendulum with Coil Magnet</vt:lpstr>
      <vt:lpstr>Blank</vt:lpstr>
      <vt:lpstr>Approach 1: Fluctuation injection</vt:lpstr>
      <vt:lpstr>Approach 1: Fluctuation injection</vt:lpstr>
      <vt:lpstr>Approach 1: Fluctuation injection</vt:lpstr>
      <vt:lpstr>Approach 1: Fluctuation injection</vt:lpstr>
      <vt:lpstr>Method 2: Transfer Function Approach</vt:lpstr>
      <vt:lpstr>Noise in photodetectors</vt:lpstr>
      <vt:lpstr>Noise in photodetectors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Arai Koji</dc:creator>
  <cp:lastModifiedBy>Arai, Koji (Koji)</cp:lastModifiedBy>
  <cp:revision>313</cp:revision>
  <dcterms:created xsi:type="dcterms:W3CDTF">2010-06-17T21:13:06Z</dcterms:created>
  <dcterms:modified xsi:type="dcterms:W3CDTF">2020-06-18T06:29:56Z</dcterms:modified>
</cp:coreProperties>
</file>