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68.jpg" ContentType="image/png"/>
  <Override PartName="/ppt/media/image75.jpg" ContentType="image/png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>
  <p:sldMasterIdLst>
    <p:sldMasterId id="2147483690" r:id="rId1"/>
  </p:sldMasterIdLst>
  <p:notesMasterIdLst>
    <p:notesMasterId r:id="rId34"/>
  </p:notesMasterIdLst>
  <p:handoutMasterIdLst>
    <p:handoutMasterId r:id="rId35"/>
  </p:handoutMasterIdLst>
  <p:sldIdLst>
    <p:sldId id="259" r:id="rId2"/>
    <p:sldId id="987" r:id="rId3"/>
    <p:sldId id="988" r:id="rId4"/>
    <p:sldId id="989" r:id="rId5"/>
    <p:sldId id="268" r:id="rId6"/>
    <p:sldId id="267" r:id="rId7"/>
    <p:sldId id="990" r:id="rId8"/>
    <p:sldId id="995" r:id="rId9"/>
    <p:sldId id="1006" r:id="rId10"/>
    <p:sldId id="998" r:id="rId11"/>
    <p:sldId id="999" r:id="rId12"/>
    <p:sldId id="1005" r:id="rId13"/>
    <p:sldId id="991" r:id="rId14"/>
    <p:sldId id="992" r:id="rId15"/>
    <p:sldId id="289" r:id="rId16"/>
    <p:sldId id="993" r:id="rId17"/>
    <p:sldId id="994" r:id="rId18"/>
    <p:sldId id="1008" r:id="rId19"/>
    <p:sldId id="996" r:id="rId20"/>
    <p:sldId id="997" r:id="rId21"/>
    <p:sldId id="1000" r:id="rId22"/>
    <p:sldId id="1001" r:id="rId23"/>
    <p:sldId id="1002" r:id="rId24"/>
    <p:sldId id="1004" r:id="rId25"/>
    <p:sldId id="1003" r:id="rId26"/>
    <p:sldId id="284" r:id="rId27"/>
    <p:sldId id="307" r:id="rId28"/>
    <p:sldId id="293" r:id="rId29"/>
    <p:sldId id="292" r:id="rId30"/>
    <p:sldId id="290" r:id="rId31"/>
    <p:sldId id="291" r:id="rId32"/>
    <p:sldId id="285" r:id="rId33"/>
  </p:sldIdLst>
  <p:sldSz cx="12192000" cy="6858000"/>
  <p:notesSz cx="7315200" cy="96012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mbria Math" panose="02040503050406030204" pitchFamily="18" charset="0"/>
      <p:regular r:id="rId40"/>
    </p:embeddedFont>
    <p:embeddedFont>
      <p:font typeface="Helvetica" panose="020B0604020202020204" pitchFamily="34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7373"/>
    <a:srgbClr val="2B7F2D"/>
    <a:srgbClr val="EAEEFF"/>
    <a:srgbClr val="E4EBFF"/>
    <a:srgbClr val="326464"/>
    <a:srgbClr val="E20613"/>
    <a:srgbClr val="FC950C"/>
    <a:srgbClr val="E4EBFC"/>
    <a:srgbClr val="CC6600"/>
    <a:srgbClr val="FFB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08F58C-E306-4E3C-9C9B-03E5D4C97F6D}" v="782" dt="2020-02-18T05:14:16.9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220" autoAdjust="0"/>
    <p:restoredTop sz="85219" autoAdjust="0"/>
  </p:normalViewPr>
  <p:slideViewPr>
    <p:cSldViewPr>
      <p:cViewPr varScale="1">
        <p:scale>
          <a:sx n="70" d="100"/>
          <a:sy n="70" d="100"/>
        </p:scale>
        <p:origin x="68" y="2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2196" y="10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Sigg" userId="b744d5a462c2a130" providerId="LiveId" clId="{0858C15A-3F9E-4C6B-A575-EE6EED9046E0}"/>
    <pc:docChg chg="undo custSel modSld modMainMaster">
      <pc:chgData name="Daniel Sigg" userId="b744d5a462c2a130" providerId="LiveId" clId="{0858C15A-3F9E-4C6B-A575-EE6EED9046E0}" dt="2020-02-18T05:14:16.951" v="1683"/>
      <pc:docMkLst>
        <pc:docMk/>
      </pc:docMkLst>
      <pc:sldChg chg="addSp delSp modSp modTransition">
        <pc:chgData name="Daniel Sigg" userId="b744d5a462c2a130" providerId="LiveId" clId="{0858C15A-3F9E-4C6B-A575-EE6EED9046E0}" dt="2020-02-18T05:10:03.186" v="1678"/>
        <pc:sldMkLst>
          <pc:docMk/>
          <pc:sldMk cId="3713029774" sldId="259"/>
        </pc:sldMkLst>
        <pc:cxnChg chg="add del mod modVis">
          <ac:chgData name="Daniel Sigg" userId="b744d5a462c2a130" providerId="LiveId" clId="{0858C15A-3F9E-4C6B-A575-EE6EED9046E0}" dt="2020-02-18T05:03:08.051" v="836"/>
          <ac:cxnSpMkLst>
            <pc:docMk/>
            <pc:sldMk cId="3713029774" sldId="259"/>
            <ac:cxnSpMk id="6" creationId="{A96C15FA-73A6-4E86-9410-EC2D2A7AFFC3}"/>
          </ac:cxnSpMkLst>
        </pc:cxnChg>
        <pc:cxnChg chg="add del mod modVis">
          <ac:chgData name="Daniel Sigg" userId="b744d5a462c2a130" providerId="LiveId" clId="{0858C15A-3F9E-4C6B-A575-EE6EED9046E0}" dt="2020-02-18T05:08:42.100" v="1675"/>
          <ac:cxnSpMkLst>
            <pc:docMk/>
            <pc:sldMk cId="3713029774" sldId="259"/>
            <ac:cxnSpMk id="7" creationId="{261EF9BC-8FA3-4756-B23E-08A7DC1895F1}"/>
          </ac:cxnSpMkLst>
        </pc:cxnChg>
      </pc:sldChg>
      <pc:sldChg chg="addSp delSp modSp modTransition">
        <pc:chgData name="Daniel Sigg" userId="b744d5a462c2a130" providerId="LiveId" clId="{0858C15A-3F9E-4C6B-A575-EE6EED9046E0}" dt="2020-02-18T05:10:03.186" v="1678"/>
        <pc:sldMkLst>
          <pc:docMk/>
          <pc:sldMk cId="3474191477" sldId="267"/>
        </pc:sldMkLst>
        <pc:cxnChg chg="add del mod modVis">
          <ac:chgData name="Daniel Sigg" userId="b744d5a462c2a130" providerId="LiveId" clId="{0858C15A-3F9E-4C6B-A575-EE6EED9046E0}" dt="2020-02-18T05:03:08.051" v="836"/>
          <ac:cxnSpMkLst>
            <pc:docMk/>
            <pc:sldMk cId="3474191477" sldId="267"/>
            <ac:cxnSpMk id="3" creationId="{3AB186D7-0167-40F9-8155-B2885ED452C2}"/>
          </ac:cxnSpMkLst>
        </pc:cxnChg>
        <pc:cxnChg chg="add del mod modVis">
          <ac:chgData name="Daniel Sigg" userId="b744d5a462c2a130" providerId="LiveId" clId="{0858C15A-3F9E-4C6B-A575-EE6EED9046E0}" dt="2020-02-18T05:08:42.100" v="1675"/>
          <ac:cxnSpMkLst>
            <pc:docMk/>
            <pc:sldMk cId="3474191477" sldId="267"/>
            <ac:cxnSpMk id="4" creationId="{8A0498D0-C27C-47A5-8C9A-6EFFF88F7899}"/>
          </ac:cxnSpMkLst>
        </pc:cxnChg>
      </pc:sldChg>
      <pc:sldChg chg="addSp delSp modSp modTransition">
        <pc:chgData name="Daniel Sigg" userId="b744d5a462c2a130" providerId="LiveId" clId="{0858C15A-3F9E-4C6B-A575-EE6EED9046E0}" dt="2020-02-18T05:10:03.186" v="1678"/>
        <pc:sldMkLst>
          <pc:docMk/>
          <pc:sldMk cId="2020431575" sldId="268"/>
        </pc:sldMkLst>
        <pc:cxnChg chg="add del mod modVis">
          <ac:chgData name="Daniel Sigg" userId="b744d5a462c2a130" providerId="LiveId" clId="{0858C15A-3F9E-4C6B-A575-EE6EED9046E0}" dt="2020-02-18T05:03:08.051" v="836"/>
          <ac:cxnSpMkLst>
            <pc:docMk/>
            <pc:sldMk cId="2020431575" sldId="268"/>
            <ac:cxnSpMk id="3" creationId="{60C13452-6345-4AAB-9570-C7ED608D72FF}"/>
          </ac:cxnSpMkLst>
        </pc:cxnChg>
        <pc:cxnChg chg="add del mod modVis">
          <ac:chgData name="Daniel Sigg" userId="b744d5a462c2a130" providerId="LiveId" clId="{0858C15A-3F9E-4C6B-A575-EE6EED9046E0}" dt="2020-02-18T05:08:42.100" v="1675"/>
          <ac:cxnSpMkLst>
            <pc:docMk/>
            <pc:sldMk cId="2020431575" sldId="268"/>
            <ac:cxnSpMk id="5" creationId="{08BDF520-D1BB-4FFD-9CFC-6F99EEB8455B}"/>
          </ac:cxnSpMkLst>
        </pc:cxnChg>
      </pc:sldChg>
      <pc:sldChg chg="addSp delSp modSp modTransition">
        <pc:chgData name="Daniel Sigg" userId="b744d5a462c2a130" providerId="LiveId" clId="{0858C15A-3F9E-4C6B-A575-EE6EED9046E0}" dt="2020-02-18T05:10:03.186" v="1678"/>
        <pc:sldMkLst>
          <pc:docMk/>
          <pc:sldMk cId="1139658289" sldId="284"/>
        </pc:sldMkLst>
        <pc:cxnChg chg="add del mod modVis">
          <ac:chgData name="Daniel Sigg" userId="b744d5a462c2a130" providerId="LiveId" clId="{0858C15A-3F9E-4C6B-A575-EE6EED9046E0}" dt="2020-02-18T05:03:08.051" v="836"/>
          <ac:cxnSpMkLst>
            <pc:docMk/>
            <pc:sldMk cId="1139658289" sldId="284"/>
            <ac:cxnSpMk id="8" creationId="{2E4B2EA5-616D-451A-9CD7-BC408033A193}"/>
          </ac:cxnSpMkLst>
        </pc:cxnChg>
        <pc:cxnChg chg="add del mod modVis">
          <ac:chgData name="Daniel Sigg" userId="b744d5a462c2a130" providerId="LiveId" clId="{0858C15A-3F9E-4C6B-A575-EE6EED9046E0}" dt="2020-02-18T05:08:42.100" v="1675"/>
          <ac:cxnSpMkLst>
            <pc:docMk/>
            <pc:sldMk cId="1139658289" sldId="284"/>
            <ac:cxnSpMk id="9" creationId="{56932D74-FDFE-4736-8A95-21DE5BC8C516}"/>
          </ac:cxnSpMkLst>
        </pc:cxnChg>
      </pc:sldChg>
      <pc:sldChg chg="addSp delSp modSp modTransition">
        <pc:chgData name="Daniel Sigg" userId="b744d5a462c2a130" providerId="LiveId" clId="{0858C15A-3F9E-4C6B-A575-EE6EED9046E0}" dt="2020-02-18T05:10:03.186" v="1678"/>
        <pc:sldMkLst>
          <pc:docMk/>
          <pc:sldMk cId="3902752720" sldId="285"/>
        </pc:sldMkLst>
        <pc:cxnChg chg="add del mod modVis">
          <ac:chgData name="Daniel Sigg" userId="b744d5a462c2a130" providerId="LiveId" clId="{0858C15A-3F9E-4C6B-A575-EE6EED9046E0}" dt="2020-02-18T05:03:08.051" v="836"/>
          <ac:cxnSpMkLst>
            <pc:docMk/>
            <pc:sldMk cId="3902752720" sldId="285"/>
            <ac:cxnSpMk id="5" creationId="{697CCE7F-5C33-4772-8BEF-89940EB89C3E}"/>
          </ac:cxnSpMkLst>
        </pc:cxnChg>
        <pc:cxnChg chg="add del mod modVis">
          <ac:chgData name="Daniel Sigg" userId="b744d5a462c2a130" providerId="LiveId" clId="{0858C15A-3F9E-4C6B-A575-EE6EED9046E0}" dt="2020-02-18T05:08:42.100" v="1675"/>
          <ac:cxnSpMkLst>
            <pc:docMk/>
            <pc:sldMk cId="3902752720" sldId="285"/>
            <ac:cxnSpMk id="6" creationId="{217B53B0-ABE1-4415-8364-BCE1400897B1}"/>
          </ac:cxnSpMkLst>
        </pc:cxnChg>
      </pc:sldChg>
      <pc:sldChg chg="addSp delSp modSp modTransition">
        <pc:chgData name="Daniel Sigg" userId="b744d5a462c2a130" providerId="LiveId" clId="{0858C15A-3F9E-4C6B-A575-EE6EED9046E0}" dt="2020-02-18T05:10:03.186" v="1678"/>
        <pc:sldMkLst>
          <pc:docMk/>
          <pc:sldMk cId="3290847914" sldId="289"/>
        </pc:sldMkLst>
        <pc:cxnChg chg="add del mod modVis">
          <ac:chgData name="Daniel Sigg" userId="b744d5a462c2a130" providerId="LiveId" clId="{0858C15A-3F9E-4C6B-A575-EE6EED9046E0}" dt="2020-02-18T05:03:08.051" v="836"/>
          <ac:cxnSpMkLst>
            <pc:docMk/>
            <pc:sldMk cId="3290847914" sldId="289"/>
            <ac:cxnSpMk id="4" creationId="{0F82EC40-4EC2-4921-8EF7-64461F587A17}"/>
          </ac:cxnSpMkLst>
        </pc:cxnChg>
        <pc:cxnChg chg="add del mod modVis">
          <ac:chgData name="Daniel Sigg" userId="b744d5a462c2a130" providerId="LiveId" clId="{0858C15A-3F9E-4C6B-A575-EE6EED9046E0}" dt="2020-02-18T05:08:42.100" v="1675"/>
          <ac:cxnSpMkLst>
            <pc:docMk/>
            <pc:sldMk cId="3290847914" sldId="289"/>
            <ac:cxnSpMk id="5" creationId="{78909CA3-F68F-4646-8C9B-A82FF0F2AC0D}"/>
          </ac:cxnSpMkLst>
        </pc:cxnChg>
      </pc:sldChg>
      <pc:sldChg chg="addSp delSp modSp modTransition">
        <pc:chgData name="Daniel Sigg" userId="b744d5a462c2a130" providerId="LiveId" clId="{0858C15A-3F9E-4C6B-A575-EE6EED9046E0}" dt="2020-02-18T05:10:03.186" v="1678"/>
        <pc:sldMkLst>
          <pc:docMk/>
          <pc:sldMk cId="2649826585" sldId="290"/>
        </pc:sldMkLst>
        <pc:cxnChg chg="add del mod modVis">
          <ac:chgData name="Daniel Sigg" userId="b744d5a462c2a130" providerId="LiveId" clId="{0858C15A-3F9E-4C6B-A575-EE6EED9046E0}" dt="2020-02-18T05:03:08.051" v="836"/>
          <ac:cxnSpMkLst>
            <pc:docMk/>
            <pc:sldMk cId="2649826585" sldId="290"/>
            <ac:cxnSpMk id="5" creationId="{126F6A29-3BA8-4EAA-A663-8B8FF8D298CA}"/>
          </ac:cxnSpMkLst>
        </pc:cxnChg>
        <pc:cxnChg chg="add del mod modVis">
          <ac:chgData name="Daniel Sigg" userId="b744d5a462c2a130" providerId="LiveId" clId="{0858C15A-3F9E-4C6B-A575-EE6EED9046E0}" dt="2020-02-18T05:08:42.100" v="1675"/>
          <ac:cxnSpMkLst>
            <pc:docMk/>
            <pc:sldMk cId="2649826585" sldId="290"/>
            <ac:cxnSpMk id="6" creationId="{AB5DCE2D-752F-426F-9160-E7FA302EA2CA}"/>
          </ac:cxnSpMkLst>
        </pc:cxnChg>
      </pc:sldChg>
      <pc:sldChg chg="addSp delSp modSp modTransition">
        <pc:chgData name="Daniel Sigg" userId="b744d5a462c2a130" providerId="LiveId" clId="{0858C15A-3F9E-4C6B-A575-EE6EED9046E0}" dt="2020-02-18T05:10:03.186" v="1678"/>
        <pc:sldMkLst>
          <pc:docMk/>
          <pc:sldMk cId="2434289705" sldId="291"/>
        </pc:sldMkLst>
        <pc:cxnChg chg="add del mod modVis">
          <ac:chgData name="Daniel Sigg" userId="b744d5a462c2a130" providerId="LiveId" clId="{0858C15A-3F9E-4C6B-A575-EE6EED9046E0}" dt="2020-02-18T05:03:08.051" v="836"/>
          <ac:cxnSpMkLst>
            <pc:docMk/>
            <pc:sldMk cId="2434289705" sldId="291"/>
            <ac:cxnSpMk id="5" creationId="{E434DFCE-9807-406C-B56B-132EC93EE543}"/>
          </ac:cxnSpMkLst>
        </pc:cxnChg>
        <pc:cxnChg chg="add del mod modVis">
          <ac:chgData name="Daniel Sigg" userId="b744d5a462c2a130" providerId="LiveId" clId="{0858C15A-3F9E-4C6B-A575-EE6EED9046E0}" dt="2020-02-18T05:08:42.100" v="1675"/>
          <ac:cxnSpMkLst>
            <pc:docMk/>
            <pc:sldMk cId="2434289705" sldId="291"/>
            <ac:cxnSpMk id="6" creationId="{ACDD2342-2660-4982-9E6F-AB83F3D8633C}"/>
          </ac:cxnSpMkLst>
        </pc:cxnChg>
      </pc:sldChg>
      <pc:sldChg chg="addSp delSp modSp modTransition">
        <pc:chgData name="Daniel Sigg" userId="b744d5a462c2a130" providerId="LiveId" clId="{0858C15A-3F9E-4C6B-A575-EE6EED9046E0}" dt="2020-02-18T05:10:03.186" v="1678"/>
        <pc:sldMkLst>
          <pc:docMk/>
          <pc:sldMk cId="1159109592" sldId="292"/>
        </pc:sldMkLst>
        <pc:cxnChg chg="add del mod modVis">
          <ac:chgData name="Daniel Sigg" userId="b744d5a462c2a130" providerId="LiveId" clId="{0858C15A-3F9E-4C6B-A575-EE6EED9046E0}" dt="2020-02-18T05:03:08.051" v="836"/>
          <ac:cxnSpMkLst>
            <pc:docMk/>
            <pc:sldMk cId="1159109592" sldId="292"/>
            <ac:cxnSpMk id="5" creationId="{3B7AB8AD-E17F-4D2C-BC0F-AC237945B307}"/>
          </ac:cxnSpMkLst>
        </pc:cxnChg>
        <pc:cxnChg chg="add del mod modVis">
          <ac:chgData name="Daniel Sigg" userId="b744d5a462c2a130" providerId="LiveId" clId="{0858C15A-3F9E-4C6B-A575-EE6EED9046E0}" dt="2020-02-18T05:08:42.100" v="1675"/>
          <ac:cxnSpMkLst>
            <pc:docMk/>
            <pc:sldMk cId="1159109592" sldId="292"/>
            <ac:cxnSpMk id="6" creationId="{3A7385E0-E26B-495B-9318-44E1B2021F0A}"/>
          </ac:cxnSpMkLst>
        </pc:cxnChg>
      </pc:sldChg>
      <pc:sldChg chg="addSp delSp modSp modTransition">
        <pc:chgData name="Daniel Sigg" userId="b744d5a462c2a130" providerId="LiveId" clId="{0858C15A-3F9E-4C6B-A575-EE6EED9046E0}" dt="2020-02-18T05:10:03.186" v="1678"/>
        <pc:sldMkLst>
          <pc:docMk/>
          <pc:sldMk cId="1556140455" sldId="293"/>
        </pc:sldMkLst>
        <pc:cxnChg chg="add del mod modVis">
          <ac:chgData name="Daniel Sigg" userId="b744d5a462c2a130" providerId="LiveId" clId="{0858C15A-3F9E-4C6B-A575-EE6EED9046E0}" dt="2020-02-18T05:03:08.051" v="836"/>
          <ac:cxnSpMkLst>
            <pc:docMk/>
            <pc:sldMk cId="1556140455" sldId="293"/>
            <ac:cxnSpMk id="5" creationId="{F74586F6-B363-47DB-9639-2D94E239CFF7}"/>
          </ac:cxnSpMkLst>
        </pc:cxnChg>
        <pc:cxnChg chg="add del mod modVis">
          <ac:chgData name="Daniel Sigg" userId="b744d5a462c2a130" providerId="LiveId" clId="{0858C15A-3F9E-4C6B-A575-EE6EED9046E0}" dt="2020-02-18T05:08:42.100" v="1675"/>
          <ac:cxnSpMkLst>
            <pc:docMk/>
            <pc:sldMk cId="1556140455" sldId="293"/>
            <ac:cxnSpMk id="6" creationId="{BAF331F0-39D1-46D9-A0BE-5446A23EFC3B}"/>
          </ac:cxnSpMkLst>
        </pc:cxnChg>
      </pc:sldChg>
      <pc:sldChg chg="addSp delSp modSp modTransition">
        <pc:chgData name="Daniel Sigg" userId="b744d5a462c2a130" providerId="LiveId" clId="{0858C15A-3F9E-4C6B-A575-EE6EED9046E0}" dt="2020-02-18T05:10:03.186" v="1678"/>
        <pc:sldMkLst>
          <pc:docMk/>
          <pc:sldMk cId="3392360468" sldId="307"/>
        </pc:sldMkLst>
        <pc:cxnChg chg="add del mod modVis">
          <ac:chgData name="Daniel Sigg" userId="b744d5a462c2a130" providerId="LiveId" clId="{0858C15A-3F9E-4C6B-A575-EE6EED9046E0}" dt="2020-02-18T05:03:08.051" v="836"/>
          <ac:cxnSpMkLst>
            <pc:docMk/>
            <pc:sldMk cId="3392360468" sldId="307"/>
            <ac:cxnSpMk id="6" creationId="{9B3B2A1D-0C2B-4AC5-A8BD-0F99FA7B734D}"/>
          </ac:cxnSpMkLst>
        </pc:cxnChg>
        <pc:cxnChg chg="add del mod modVis">
          <ac:chgData name="Daniel Sigg" userId="b744d5a462c2a130" providerId="LiveId" clId="{0858C15A-3F9E-4C6B-A575-EE6EED9046E0}" dt="2020-02-18T05:08:42.100" v="1675"/>
          <ac:cxnSpMkLst>
            <pc:docMk/>
            <pc:sldMk cId="3392360468" sldId="307"/>
            <ac:cxnSpMk id="7" creationId="{841117CB-00E2-4407-86F1-8EA4D434C553}"/>
          </ac:cxnSpMkLst>
        </pc:cxnChg>
      </pc:sldChg>
      <pc:sldChg chg="addSp delSp modSp modTransition">
        <pc:chgData name="Daniel Sigg" userId="b744d5a462c2a130" providerId="LiveId" clId="{0858C15A-3F9E-4C6B-A575-EE6EED9046E0}" dt="2020-02-18T05:10:03.186" v="1678"/>
        <pc:sldMkLst>
          <pc:docMk/>
          <pc:sldMk cId="3934966287" sldId="987"/>
        </pc:sldMkLst>
        <pc:cxnChg chg="add del mod modVis">
          <ac:chgData name="Daniel Sigg" userId="b744d5a462c2a130" providerId="LiveId" clId="{0858C15A-3F9E-4C6B-A575-EE6EED9046E0}" dt="2020-02-18T05:03:08.051" v="836"/>
          <ac:cxnSpMkLst>
            <pc:docMk/>
            <pc:sldMk cId="3934966287" sldId="987"/>
            <ac:cxnSpMk id="3" creationId="{24DD01CF-DF9E-4FAC-B9ED-458E54DE9605}"/>
          </ac:cxnSpMkLst>
        </pc:cxnChg>
        <pc:cxnChg chg="add del mod modVis">
          <ac:chgData name="Daniel Sigg" userId="b744d5a462c2a130" providerId="LiveId" clId="{0858C15A-3F9E-4C6B-A575-EE6EED9046E0}" dt="2020-02-18T05:08:42.100" v="1675"/>
          <ac:cxnSpMkLst>
            <pc:docMk/>
            <pc:sldMk cId="3934966287" sldId="987"/>
            <ac:cxnSpMk id="6" creationId="{5CBB259D-336F-42E9-BD9E-ACE08C47C56E}"/>
          </ac:cxnSpMkLst>
        </pc:cxnChg>
      </pc:sldChg>
      <pc:sldChg chg="addSp delSp modSp modTransition">
        <pc:chgData name="Daniel Sigg" userId="b744d5a462c2a130" providerId="LiveId" clId="{0858C15A-3F9E-4C6B-A575-EE6EED9046E0}" dt="2020-02-18T05:10:03.186" v="1678"/>
        <pc:sldMkLst>
          <pc:docMk/>
          <pc:sldMk cId="534634908" sldId="988"/>
        </pc:sldMkLst>
        <pc:cxnChg chg="add del mod modVis">
          <ac:chgData name="Daniel Sigg" userId="b744d5a462c2a130" providerId="LiveId" clId="{0858C15A-3F9E-4C6B-A575-EE6EED9046E0}" dt="2020-02-18T05:03:08.051" v="836"/>
          <ac:cxnSpMkLst>
            <pc:docMk/>
            <pc:sldMk cId="534634908" sldId="988"/>
            <ac:cxnSpMk id="11" creationId="{1FC0BC3E-ACF9-44CB-9945-BDDB145EF79F}"/>
          </ac:cxnSpMkLst>
        </pc:cxnChg>
        <pc:cxnChg chg="add del mod modVis">
          <ac:chgData name="Daniel Sigg" userId="b744d5a462c2a130" providerId="LiveId" clId="{0858C15A-3F9E-4C6B-A575-EE6EED9046E0}" dt="2020-02-18T05:08:42.100" v="1675"/>
          <ac:cxnSpMkLst>
            <pc:docMk/>
            <pc:sldMk cId="534634908" sldId="988"/>
            <ac:cxnSpMk id="12" creationId="{467B788E-43E6-4948-A78E-52EEC10B01EF}"/>
          </ac:cxnSpMkLst>
        </pc:cxnChg>
      </pc:sldChg>
      <pc:sldChg chg="addSp delSp modSp modTransition">
        <pc:chgData name="Daniel Sigg" userId="b744d5a462c2a130" providerId="LiveId" clId="{0858C15A-3F9E-4C6B-A575-EE6EED9046E0}" dt="2020-02-18T05:10:03.186" v="1678"/>
        <pc:sldMkLst>
          <pc:docMk/>
          <pc:sldMk cId="3076467600" sldId="989"/>
        </pc:sldMkLst>
        <pc:cxnChg chg="add del mod modVis">
          <ac:chgData name="Daniel Sigg" userId="b744d5a462c2a130" providerId="LiveId" clId="{0858C15A-3F9E-4C6B-A575-EE6EED9046E0}" dt="2020-02-18T05:03:08.051" v="836"/>
          <ac:cxnSpMkLst>
            <pc:docMk/>
            <pc:sldMk cId="3076467600" sldId="989"/>
            <ac:cxnSpMk id="3" creationId="{0F5F37E5-91B4-410E-95E8-BC522AEDF2CE}"/>
          </ac:cxnSpMkLst>
        </pc:cxnChg>
        <pc:cxnChg chg="add del mod modVis">
          <ac:chgData name="Daniel Sigg" userId="b744d5a462c2a130" providerId="LiveId" clId="{0858C15A-3F9E-4C6B-A575-EE6EED9046E0}" dt="2020-02-18T05:08:42.100" v="1675"/>
          <ac:cxnSpMkLst>
            <pc:docMk/>
            <pc:sldMk cId="3076467600" sldId="989"/>
            <ac:cxnSpMk id="4" creationId="{BC78179F-1014-4B7D-81DC-90BF8D8D967E}"/>
          </ac:cxnSpMkLst>
        </pc:cxnChg>
      </pc:sldChg>
      <pc:sldChg chg="addSp delSp modSp modTransition">
        <pc:chgData name="Daniel Sigg" userId="b744d5a462c2a130" providerId="LiveId" clId="{0858C15A-3F9E-4C6B-A575-EE6EED9046E0}" dt="2020-02-18T05:10:03.186" v="1678"/>
        <pc:sldMkLst>
          <pc:docMk/>
          <pc:sldMk cId="2925790798" sldId="990"/>
        </pc:sldMkLst>
        <pc:cxnChg chg="add del mod modVis">
          <ac:chgData name="Daniel Sigg" userId="b744d5a462c2a130" providerId="LiveId" clId="{0858C15A-3F9E-4C6B-A575-EE6EED9046E0}" dt="2020-02-18T05:03:08.051" v="836"/>
          <ac:cxnSpMkLst>
            <pc:docMk/>
            <pc:sldMk cId="2925790798" sldId="990"/>
            <ac:cxnSpMk id="3" creationId="{B3828159-60FB-4D2D-96DE-B7556C9237B8}"/>
          </ac:cxnSpMkLst>
        </pc:cxnChg>
        <pc:cxnChg chg="add del mod modVis">
          <ac:chgData name="Daniel Sigg" userId="b744d5a462c2a130" providerId="LiveId" clId="{0858C15A-3F9E-4C6B-A575-EE6EED9046E0}" dt="2020-02-18T05:08:42.100" v="1675"/>
          <ac:cxnSpMkLst>
            <pc:docMk/>
            <pc:sldMk cId="2925790798" sldId="990"/>
            <ac:cxnSpMk id="4" creationId="{1686AE78-31CD-4D68-A77B-06AC558B5082}"/>
          </ac:cxnSpMkLst>
        </pc:cxnChg>
      </pc:sldChg>
      <pc:sldChg chg="addSp delSp modSp modTransition">
        <pc:chgData name="Daniel Sigg" userId="b744d5a462c2a130" providerId="LiveId" clId="{0858C15A-3F9E-4C6B-A575-EE6EED9046E0}" dt="2020-02-18T05:10:03.186" v="1678"/>
        <pc:sldMkLst>
          <pc:docMk/>
          <pc:sldMk cId="2025539702" sldId="991"/>
        </pc:sldMkLst>
        <pc:cxnChg chg="add del mod modVis">
          <ac:chgData name="Daniel Sigg" userId="b744d5a462c2a130" providerId="LiveId" clId="{0858C15A-3F9E-4C6B-A575-EE6EED9046E0}" dt="2020-02-18T05:03:08.051" v="836"/>
          <ac:cxnSpMkLst>
            <pc:docMk/>
            <pc:sldMk cId="2025539702" sldId="991"/>
            <ac:cxnSpMk id="3" creationId="{5B9B9F04-1044-4839-8D5B-3DA166F395B4}"/>
          </ac:cxnSpMkLst>
        </pc:cxnChg>
        <pc:cxnChg chg="add del mod modVis">
          <ac:chgData name="Daniel Sigg" userId="b744d5a462c2a130" providerId="LiveId" clId="{0858C15A-3F9E-4C6B-A575-EE6EED9046E0}" dt="2020-02-18T05:08:42.100" v="1675"/>
          <ac:cxnSpMkLst>
            <pc:docMk/>
            <pc:sldMk cId="2025539702" sldId="991"/>
            <ac:cxnSpMk id="4" creationId="{9D0E3627-1D27-4732-8AB7-601AC1E37306}"/>
          </ac:cxnSpMkLst>
        </pc:cxnChg>
      </pc:sldChg>
      <pc:sldChg chg="addSp delSp modSp modTransition">
        <pc:chgData name="Daniel Sigg" userId="b744d5a462c2a130" providerId="LiveId" clId="{0858C15A-3F9E-4C6B-A575-EE6EED9046E0}" dt="2020-02-18T05:10:03.186" v="1678"/>
        <pc:sldMkLst>
          <pc:docMk/>
          <pc:sldMk cId="2323803684" sldId="992"/>
        </pc:sldMkLst>
        <pc:cxnChg chg="add del mod modVis">
          <ac:chgData name="Daniel Sigg" userId="b744d5a462c2a130" providerId="LiveId" clId="{0858C15A-3F9E-4C6B-A575-EE6EED9046E0}" dt="2020-02-18T05:03:08.051" v="836"/>
          <ac:cxnSpMkLst>
            <pc:docMk/>
            <pc:sldMk cId="2323803684" sldId="992"/>
            <ac:cxnSpMk id="4" creationId="{211760EB-F568-4639-9463-438BA49F1F76}"/>
          </ac:cxnSpMkLst>
        </pc:cxnChg>
        <pc:cxnChg chg="add del mod modVis">
          <ac:chgData name="Daniel Sigg" userId="b744d5a462c2a130" providerId="LiveId" clId="{0858C15A-3F9E-4C6B-A575-EE6EED9046E0}" dt="2020-02-18T05:08:42.100" v="1675"/>
          <ac:cxnSpMkLst>
            <pc:docMk/>
            <pc:sldMk cId="2323803684" sldId="992"/>
            <ac:cxnSpMk id="5" creationId="{F8E82D15-4C81-4ABB-865F-21EA2A222017}"/>
          </ac:cxnSpMkLst>
        </pc:cxnChg>
      </pc:sldChg>
      <pc:sldChg chg="addSp delSp modSp modTransition">
        <pc:chgData name="Daniel Sigg" userId="b744d5a462c2a130" providerId="LiveId" clId="{0858C15A-3F9E-4C6B-A575-EE6EED9046E0}" dt="2020-02-18T05:10:03.186" v="1678"/>
        <pc:sldMkLst>
          <pc:docMk/>
          <pc:sldMk cId="1791491093" sldId="993"/>
        </pc:sldMkLst>
        <pc:cxnChg chg="add del mod modVis">
          <ac:chgData name="Daniel Sigg" userId="b744d5a462c2a130" providerId="LiveId" clId="{0858C15A-3F9E-4C6B-A575-EE6EED9046E0}" dt="2020-02-18T05:03:08.051" v="836"/>
          <ac:cxnSpMkLst>
            <pc:docMk/>
            <pc:sldMk cId="1791491093" sldId="993"/>
            <ac:cxnSpMk id="4" creationId="{1E19E851-515A-4AC9-8D69-9B670749A792}"/>
          </ac:cxnSpMkLst>
        </pc:cxnChg>
        <pc:cxnChg chg="add del mod modVis">
          <ac:chgData name="Daniel Sigg" userId="b744d5a462c2a130" providerId="LiveId" clId="{0858C15A-3F9E-4C6B-A575-EE6EED9046E0}" dt="2020-02-18T05:08:42.100" v="1675"/>
          <ac:cxnSpMkLst>
            <pc:docMk/>
            <pc:sldMk cId="1791491093" sldId="993"/>
            <ac:cxnSpMk id="5" creationId="{E9C6C1D2-5270-4A24-B509-D0F8341E0776}"/>
          </ac:cxnSpMkLst>
        </pc:cxnChg>
      </pc:sldChg>
      <pc:sldChg chg="addSp delSp modSp modTransition">
        <pc:chgData name="Daniel Sigg" userId="b744d5a462c2a130" providerId="LiveId" clId="{0858C15A-3F9E-4C6B-A575-EE6EED9046E0}" dt="2020-02-18T05:10:03.186" v="1678"/>
        <pc:sldMkLst>
          <pc:docMk/>
          <pc:sldMk cId="3112930943" sldId="994"/>
        </pc:sldMkLst>
        <pc:spChg chg="add del mod">
          <ac:chgData name="Daniel Sigg" userId="b744d5a462c2a130" providerId="LiveId" clId="{0858C15A-3F9E-4C6B-A575-EE6EED9046E0}" dt="2020-02-18T05:03:08.051" v="836"/>
          <ac:spMkLst>
            <pc:docMk/>
            <pc:sldMk cId="3112930943" sldId="994"/>
            <ac:spMk id="6" creationId="{1E3BDC7B-808E-4D9C-A539-92ECFDC34ED8}"/>
          </ac:spMkLst>
        </pc:spChg>
        <pc:spChg chg="add del mod">
          <ac:chgData name="Daniel Sigg" userId="b744d5a462c2a130" providerId="LiveId" clId="{0858C15A-3F9E-4C6B-A575-EE6EED9046E0}" dt="2020-02-18T05:08:42.100" v="1675"/>
          <ac:spMkLst>
            <pc:docMk/>
            <pc:sldMk cId="3112930943" sldId="994"/>
            <ac:spMk id="8" creationId="{BA9B6027-8B08-4DCF-B15C-DE4D729D4563}"/>
          </ac:spMkLst>
        </pc:spChg>
        <pc:cxnChg chg="add del mod modVis">
          <ac:chgData name="Daniel Sigg" userId="b744d5a462c2a130" providerId="LiveId" clId="{0858C15A-3F9E-4C6B-A575-EE6EED9046E0}" dt="2020-02-18T05:03:08.051" v="836"/>
          <ac:cxnSpMkLst>
            <pc:docMk/>
            <pc:sldMk cId="3112930943" sldId="994"/>
            <ac:cxnSpMk id="7" creationId="{55B4DEE0-60D5-493F-A99D-15F62DB70522}"/>
          </ac:cxnSpMkLst>
        </pc:cxnChg>
        <pc:cxnChg chg="add del mod modVis">
          <ac:chgData name="Daniel Sigg" userId="b744d5a462c2a130" providerId="LiveId" clId="{0858C15A-3F9E-4C6B-A575-EE6EED9046E0}" dt="2020-02-18T05:08:42.100" v="1675"/>
          <ac:cxnSpMkLst>
            <pc:docMk/>
            <pc:sldMk cId="3112930943" sldId="994"/>
            <ac:cxnSpMk id="9" creationId="{FC6BC72E-0BD9-4E7E-85B5-7202F2DDB274}"/>
          </ac:cxnSpMkLst>
        </pc:cxnChg>
      </pc:sldChg>
      <pc:sldChg chg="addSp delSp modSp modTransition">
        <pc:chgData name="Daniel Sigg" userId="b744d5a462c2a130" providerId="LiveId" clId="{0858C15A-3F9E-4C6B-A575-EE6EED9046E0}" dt="2020-02-18T05:10:03.186" v="1678"/>
        <pc:sldMkLst>
          <pc:docMk/>
          <pc:sldMk cId="798314416" sldId="995"/>
        </pc:sldMkLst>
        <pc:cxnChg chg="add del mod modVis">
          <ac:chgData name="Daniel Sigg" userId="b744d5a462c2a130" providerId="LiveId" clId="{0858C15A-3F9E-4C6B-A575-EE6EED9046E0}" dt="2020-02-18T05:03:08.051" v="836"/>
          <ac:cxnSpMkLst>
            <pc:docMk/>
            <pc:sldMk cId="798314416" sldId="995"/>
            <ac:cxnSpMk id="3" creationId="{489CA51D-86CD-460F-AAE3-9481021E9FA2}"/>
          </ac:cxnSpMkLst>
        </pc:cxnChg>
        <pc:cxnChg chg="add del mod modVis">
          <ac:chgData name="Daniel Sigg" userId="b744d5a462c2a130" providerId="LiveId" clId="{0858C15A-3F9E-4C6B-A575-EE6EED9046E0}" dt="2020-02-18T05:08:42.100" v="1675"/>
          <ac:cxnSpMkLst>
            <pc:docMk/>
            <pc:sldMk cId="798314416" sldId="995"/>
            <ac:cxnSpMk id="4" creationId="{7146F8FA-1B83-4CD8-A1DC-1B7108823EE8}"/>
          </ac:cxnSpMkLst>
        </pc:cxnChg>
      </pc:sldChg>
      <pc:sldChg chg="addSp delSp modSp modTransition">
        <pc:chgData name="Daniel Sigg" userId="b744d5a462c2a130" providerId="LiveId" clId="{0858C15A-3F9E-4C6B-A575-EE6EED9046E0}" dt="2020-02-18T05:10:03.186" v="1678"/>
        <pc:sldMkLst>
          <pc:docMk/>
          <pc:sldMk cId="2192820008" sldId="996"/>
        </pc:sldMkLst>
        <pc:cxnChg chg="add del mod modVis">
          <ac:chgData name="Daniel Sigg" userId="b744d5a462c2a130" providerId="LiveId" clId="{0858C15A-3F9E-4C6B-A575-EE6EED9046E0}" dt="2020-02-18T05:03:08.051" v="836"/>
          <ac:cxnSpMkLst>
            <pc:docMk/>
            <pc:sldMk cId="2192820008" sldId="996"/>
            <ac:cxnSpMk id="3" creationId="{B0F9CCCD-A0B5-45E7-9B8E-98E83AF61A78}"/>
          </ac:cxnSpMkLst>
        </pc:cxnChg>
        <pc:cxnChg chg="add del mod modVis">
          <ac:chgData name="Daniel Sigg" userId="b744d5a462c2a130" providerId="LiveId" clId="{0858C15A-3F9E-4C6B-A575-EE6EED9046E0}" dt="2020-02-18T05:08:42.100" v="1675"/>
          <ac:cxnSpMkLst>
            <pc:docMk/>
            <pc:sldMk cId="2192820008" sldId="996"/>
            <ac:cxnSpMk id="4" creationId="{B10E03F9-C757-4E1D-ADB3-0D21F6C27A50}"/>
          </ac:cxnSpMkLst>
        </pc:cxnChg>
      </pc:sldChg>
      <pc:sldChg chg="addSp delSp modSp modTransition">
        <pc:chgData name="Daniel Sigg" userId="b744d5a462c2a130" providerId="LiveId" clId="{0858C15A-3F9E-4C6B-A575-EE6EED9046E0}" dt="2020-02-18T05:10:03.186" v="1678"/>
        <pc:sldMkLst>
          <pc:docMk/>
          <pc:sldMk cId="2133829886" sldId="997"/>
        </pc:sldMkLst>
        <pc:cxnChg chg="add del mod modVis">
          <ac:chgData name="Daniel Sigg" userId="b744d5a462c2a130" providerId="LiveId" clId="{0858C15A-3F9E-4C6B-A575-EE6EED9046E0}" dt="2020-02-18T05:03:08.051" v="836"/>
          <ac:cxnSpMkLst>
            <pc:docMk/>
            <pc:sldMk cId="2133829886" sldId="997"/>
            <ac:cxnSpMk id="7" creationId="{D7C3F966-9074-486A-A497-96A9FAFF5A7A}"/>
          </ac:cxnSpMkLst>
        </pc:cxnChg>
        <pc:cxnChg chg="add del mod modVis">
          <ac:chgData name="Daniel Sigg" userId="b744d5a462c2a130" providerId="LiveId" clId="{0858C15A-3F9E-4C6B-A575-EE6EED9046E0}" dt="2020-02-18T05:08:42.100" v="1675"/>
          <ac:cxnSpMkLst>
            <pc:docMk/>
            <pc:sldMk cId="2133829886" sldId="997"/>
            <ac:cxnSpMk id="8" creationId="{3D5CC102-18B0-4098-BC5F-E15B301DF1D2}"/>
          </ac:cxnSpMkLst>
        </pc:cxnChg>
      </pc:sldChg>
      <pc:sldChg chg="addSp delSp modSp modTransition">
        <pc:chgData name="Daniel Sigg" userId="b744d5a462c2a130" providerId="LiveId" clId="{0858C15A-3F9E-4C6B-A575-EE6EED9046E0}" dt="2020-02-18T05:10:03.186" v="1678"/>
        <pc:sldMkLst>
          <pc:docMk/>
          <pc:sldMk cId="1411478" sldId="998"/>
        </pc:sldMkLst>
        <pc:cxnChg chg="add del mod modVis">
          <ac:chgData name="Daniel Sigg" userId="b744d5a462c2a130" providerId="LiveId" clId="{0858C15A-3F9E-4C6B-A575-EE6EED9046E0}" dt="2020-02-18T05:03:08.051" v="836"/>
          <ac:cxnSpMkLst>
            <pc:docMk/>
            <pc:sldMk cId="1411478" sldId="998"/>
            <ac:cxnSpMk id="9" creationId="{79B9AD85-7F21-4649-8377-35BEE4F7F661}"/>
          </ac:cxnSpMkLst>
        </pc:cxnChg>
        <pc:cxnChg chg="add del mod modVis">
          <ac:chgData name="Daniel Sigg" userId="b744d5a462c2a130" providerId="LiveId" clId="{0858C15A-3F9E-4C6B-A575-EE6EED9046E0}" dt="2020-02-18T05:08:42.100" v="1675"/>
          <ac:cxnSpMkLst>
            <pc:docMk/>
            <pc:sldMk cId="1411478" sldId="998"/>
            <ac:cxnSpMk id="10" creationId="{01452DC7-D798-46CF-830A-10DD54D0786E}"/>
          </ac:cxnSpMkLst>
        </pc:cxnChg>
      </pc:sldChg>
      <pc:sldChg chg="addSp delSp modSp modTransition">
        <pc:chgData name="Daniel Sigg" userId="b744d5a462c2a130" providerId="LiveId" clId="{0858C15A-3F9E-4C6B-A575-EE6EED9046E0}" dt="2020-02-18T05:10:03.186" v="1678"/>
        <pc:sldMkLst>
          <pc:docMk/>
          <pc:sldMk cId="1673210616" sldId="999"/>
        </pc:sldMkLst>
        <pc:cxnChg chg="add del mod modVis">
          <ac:chgData name="Daniel Sigg" userId="b744d5a462c2a130" providerId="LiveId" clId="{0858C15A-3F9E-4C6B-A575-EE6EED9046E0}" dt="2020-02-18T05:03:08.051" v="836"/>
          <ac:cxnSpMkLst>
            <pc:docMk/>
            <pc:sldMk cId="1673210616" sldId="999"/>
            <ac:cxnSpMk id="6" creationId="{A36CE996-7D54-49B8-BEAA-2A0D9703EF2D}"/>
          </ac:cxnSpMkLst>
        </pc:cxnChg>
        <pc:cxnChg chg="add del mod modVis">
          <ac:chgData name="Daniel Sigg" userId="b744d5a462c2a130" providerId="LiveId" clId="{0858C15A-3F9E-4C6B-A575-EE6EED9046E0}" dt="2020-02-18T05:08:42.100" v="1675"/>
          <ac:cxnSpMkLst>
            <pc:docMk/>
            <pc:sldMk cId="1673210616" sldId="999"/>
            <ac:cxnSpMk id="7" creationId="{F926ECF8-E9EE-402C-9F07-7E8B0A32D7CB}"/>
          </ac:cxnSpMkLst>
        </pc:cxnChg>
      </pc:sldChg>
      <pc:sldChg chg="addSp delSp modSp modTransition">
        <pc:chgData name="Daniel Sigg" userId="b744d5a462c2a130" providerId="LiveId" clId="{0858C15A-3F9E-4C6B-A575-EE6EED9046E0}" dt="2020-02-18T05:10:03.186" v="1678"/>
        <pc:sldMkLst>
          <pc:docMk/>
          <pc:sldMk cId="3163398824" sldId="1000"/>
        </pc:sldMkLst>
        <pc:cxnChg chg="add del mod modVis">
          <ac:chgData name="Daniel Sigg" userId="b744d5a462c2a130" providerId="LiveId" clId="{0858C15A-3F9E-4C6B-A575-EE6EED9046E0}" dt="2020-02-18T05:03:08.051" v="836"/>
          <ac:cxnSpMkLst>
            <pc:docMk/>
            <pc:sldMk cId="3163398824" sldId="1000"/>
            <ac:cxnSpMk id="11" creationId="{76C37D6F-231E-4C4E-AF96-3F49DE627318}"/>
          </ac:cxnSpMkLst>
        </pc:cxnChg>
        <pc:cxnChg chg="add del mod modVis">
          <ac:chgData name="Daniel Sigg" userId="b744d5a462c2a130" providerId="LiveId" clId="{0858C15A-3F9E-4C6B-A575-EE6EED9046E0}" dt="2020-02-18T05:08:42.100" v="1675"/>
          <ac:cxnSpMkLst>
            <pc:docMk/>
            <pc:sldMk cId="3163398824" sldId="1000"/>
            <ac:cxnSpMk id="14" creationId="{D10D2676-3EAC-453A-8FED-64430F640994}"/>
          </ac:cxnSpMkLst>
        </pc:cxnChg>
      </pc:sldChg>
      <pc:sldChg chg="addSp delSp modSp modTransition">
        <pc:chgData name="Daniel Sigg" userId="b744d5a462c2a130" providerId="LiveId" clId="{0858C15A-3F9E-4C6B-A575-EE6EED9046E0}" dt="2020-02-18T05:10:03.186" v="1678"/>
        <pc:sldMkLst>
          <pc:docMk/>
          <pc:sldMk cId="2771287981" sldId="1001"/>
        </pc:sldMkLst>
        <pc:cxnChg chg="add del mod modVis">
          <ac:chgData name="Daniel Sigg" userId="b744d5a462c2a130" providerId="LiveId" clId="{0858C15A-3F9E-4C6B-A575-EE6EED9046E0}" dt="2020-02-18T05:03:08.051" v="836"/>
          <ac:cxnSpMkLst>
            <pc:docMk/>
            <pc:sldMk cId="2771287981" sldId="1001"/>
            <ac:cxnSpMk id="6" creationId="{A1E13814-F86F-4700-AE8C-3157240BFF0C}"/>
          </ac:cxnSpMkLst>
        </pc:cxnChg>
        <pc:cxnChg chg="add del mod modVis">
          <ac:chgData name="Daniel Sigg" userId="b744d5a462c2a130" providerId="LiveId" clId="{0858C15A-3F9E-4C6B-A575-EE6EED9046E0}" dt="2020-02-18T05:08:42.100" v="1675"/>
          <ac:cxnSpMkLst>
            <pc:docMk/>
            <pc:sldMk cId="2771287981" sldId="1001"/>
            <ac:cxnSpMk id="7" creationId="{CCE691D1-9AB5-4C2B-852F-E9767F22E6F0}"/>
          </ac:cxnSpMkLst>
        </pc:cxnChg>
      </pc:sldChg>
      <pc:sldChg chg="addSp delSp modSp modTransition">
        <pc:chgData name="Daniel Sigg" userId="b744d5a462c2a130" providerId="LiveId" clId="{0858C15A-3F9E-4C6B-A575-EE6EED9046E0}" dt="2020-02-18T05:10:03.186" v="1678"/>
        <pc:sldMkLst>
          <pc:docMk/>
          <pc:sldMk cId="1644850233" sldId="1002"/>
        </pc:sldMkLst>
        <pc:cxnChg chg="add del mod modVis">
          <ac:chgData name="Daniel Sigg" userId="b744d5a462c2a130" providerId="LiveId" clId="{0858C15A-3F9E-4C6B-A575-EE6EED9046E0}" dt="2020-02-18T05:03:08.051" v="836"/>
          <ac:cxnSpMkLst>
            <pc:docMk/>
            <pc:sldMk cId="1644850233" sldId="1002"/>
            <ac:cxnSpMk id="5" creationId="{77BB4837-2FCD-4810-9BB9-36546CD3F8D3}"/>
          </ac:cxnSpMkLst>
        </pc:cxnChg>
        <pc:cxnChg chg="add del mod modVis">
          <ac:chgData name="Daniel Sigg" userId="b744d5a462c2a130" providerId="LiveId" clId="{0858C15A-3F9E-4C6B-A575-EE6EED9046E0}" dt="2020-02-18T05:08:42.100" v="1675"/>
          <ac:cxnSpMkLst>
            <pc:docMk/>
            <pc:sldMk cId="1644850233" sldId="1002"/>
            <ac:cxnSpMk id="6" creationId="{45929B1F-E4E2-4BE1-B5F4-934E73A67637}"/>
          </ac:cxnSpMkLst>
        </pc:cxnChg>
      </pc:sldChg>
      <pc:sldChg chg="addSp delSp modSp modTransition">
        <pc:chgData name="Daniel Sigg" userId="b744d5a462c2a130" providerId="LiveId" clId="{0858C15A-3F9E-4C6B-A575-EE6EED9046E0}" dt="2020-02-18T05:10:03.186" v="1678"/>
        <pc:sldMkLst>
          <pc:docMk/>
          <pc:sldMk cId="1712360331" sldId="1003"/>
        </pc:sldMkLst>
        <pc:cxnChg chg="add del mod modVis">
          <ac:chgData name="Daniel Sigg" userId="b744d5a462c2a130" providerId="LiveId" clId="{0858C15A-3F9E-4C6B-A575-EE6EED9046E0}" dt="2020-02-18T05:03:08.051" v="836"/>
          <ac:cxnSpMkLst>
            <pc:docMk/>
            <pc:sldMk cId="1712360331" sldId="1003"/>
            <ac:cxnSpMk id="5" creationId="{E8B8BA68-4FAD-4E30-96E6-69831890D93E}"/>
          </ac:cxnSpMkLst>
        </pc:cxnChg>
        <pc:cxnChg chg="add del mod modVis">
          <ac:chgData name="Daniel Sigg" userId="b744d5a462c2a130" providerId="LiveId" clId="{0858C15A-3F9E-4C6B-A575-EE6EED9046E0}" dt="2020-02-18T05:08:42.100" v="1675"/>
          <ac:cxnSpMkLst>
            <pc:docMk/>
            <pc:sldMk cId="1712360331" sldId="1003"/>
            <ac:cxnSpMk id="6" creationId="{4865DB36-A85F-42D8-8E84-7D5C57289FCC}"/>
          </ac:cxnSpMkLst>
        </pc:cxnChg>
      </pc:sldChg>
      <pc:sldChg chg="addSp delSp modSp modTransition">
        <pc:chgData name="Daniel Sigg" userId="b744d5a462c2a130" providerId="LiveId" clId="{0858C15A-3F9E-4C6B-A575-EE6EED9046E0}" dt="2020-02-18T05:10:03.186" v="1678"/>
        <pc:sldMkLst>
          <pc:docMk/>
          <pc:sldMk cId="3263995343" sldId="1004"/>
        </pc:sldMkLst>
        <pc:cxnChg chg="add del mod modVis">
          <ac:chgData name="Daniel Sigg" userId="b744d5a462c2a130" providerId="LiveId" clId="{0858C15A-3F9E-4C6B-A575-EE6EED9046E0}" dt="2020-02-18T05:03:08.051" v="836"/>
          <ac:cxnSpMkLst>
            <pc:docMk/>
            <pc:sldMk cId="3263995343" sldId="1004"/>
            <ac:cxnSpMk id="5" creationId="{810CD559-218B-4180-9BAD-18D895A529EB}"/>
          </ac:cxnSpMkLst>
        </pc:cxnChg>
        <pc:cxnChg chg="add del mod modVis">
          <ac:chgData name="Daniel Sigg" userId="b744d5a462c2a130" providerId="LiveId" clId="{0858C15A-3F9E-4C6B-A575-EE6EED9046E0}" dt="2020-02-18T05:08:42.100" v="1675"/>
          <ac:cxnSpMkLst>
            <pc:docMk/>
            <pc:sldMk cId="3263995343" sldId="1004"/>
            <ac:cxnSpMk id="6" creationId="{D1018B5F-D276-4582-A46E-ADB9A674D303}"/>
          </ac:cxnSpMkLst>
        </pc:cxnChg>
      </pc:sldChg>
      <pc:sldChg chg="addSp delSp modSp modTransition modAnim">
        <pc:chgData name="Daniel Sigg" userId="b744d5a462c2a130" providerId="LiveId" clId="{0858C15A-3F9E-4C6B-A575-EE6EED9046E0}" dt="2020-02-18T05:14:16.951" v="1683"/>
        <pc:sldMkLst>
          <pc:docMk/>
          <pc:sldMk cId="3747185077" sldId="1005"/>
        </pc:sldMkLst>
        <pc:cxnChg chg="add del mod modVis">
          <ac:chgData name="Daniel Sigg" userId="b744d5a462c2a130" providerId="LiveId" clId="{0858C15A-3F9E-4C6B-A575-EE6EED9046E0}" dt="2020-02-18T05:03:08.051" v="836"/>
          <ac:cxnSpMkLst>
            <pc:docMk/>
            <pc:sldMk cId="3747185077" sldId="1005"/>
            <ac:cxnSpMk id="3" creationId="{C35741C6-A43A-4A74-BF6A-8E87ACA7CCFB}"/>
          </ac:cxnSpMkLst>
        </pc:cxnChg>
        <pc:cxnChg chg="add del mod modVis">
          <ac:chgData name="Daniel Sigg" userId="b744d5a462c2a130" providerId="LiveId" clId="{0858C15A-3F9E-4C6B-A575-EE6EED9046E0}" dt="2020-02-18T05:08:42.100" v="1675"/>
          <ac:cxnSpMkLst>
            <pc:docMk/>
            <pc:sldMk cId="3747185077" sldId="1005"/>
            <ac:cxnSpMk id="5" creationId="{67829EAC-7DF8-400F-83EE-BE2F84FEA558}"/>
          </ac:cxnSpMkLst>
        </pc:cxnChg>
      </pc:sldChg>
      <pc:sldChg chg="addSp delSp modSp modTransition">
        <pc:chgData name="Daniel Sigg" userId="b744d5a462c2a130" providerId="LiveId" clId="{0858C15A-3F9E-4C6B-A575-EE6EED9046E0}" dt="2020-02-18T05:10:03.186" v="1678"/>
        <pc:sldMkLst>
          <pc:docMk/>
          <pc:sldMk cId="685315685" sldId="1006"/>
        </pc:sldMkLst>
        <pc:picChg chg="mod">
          <ac:chgData name="Daniel Sigg" userId="b744d5a462c2a130" providerId="LiveId" clId="{0858C15A-3F9E-4C6B-A575-EE6EED9046E0}" dt="2020-02-18T05:08:00.913" v="838" actId="14100"/>
          <ac:picMkLst>
            <pc:docMk/>
            <pc:sldMk cId="685315685" sldId="1006"/>
            <ac:picMk id="2" creationId="{95462173-E03D-4512-916A-7FD2FAAF1120}"/>
          </ac:picMkLst>
        </pc:picChg>
        <pc:cxnChg chg="add del mod modVis">
          <ac:chgData name="Daniel Sigg" userId="b744d5a462c2a130" providerId="LiveId" clId="{0858C15A-3F9E-4C6B-A575-EE6EED9046E0}" dt="2020-02-18T05:03:08.051" v="836"/>
          <ac:cxnSpMkLst>
            <pc:docMk/>
            <pc:sldMk cId="685315685" sldId="1006"/>
            <ac:cxnSpMk id="4" creationId="{07AF643C-6764-4246-B0D5-2F346A7E870B}"/>
          </ac:cxnSpMkLst>
        </pc:cxnChg>
        <pc:cxnChg chg="add del mod modVis">
          <ac:chgData name="Daniel Sigg" userId="b744d5a462c2a130" providerId="LiveId" clId="{0858C15A-3F9E-4C6B-A575-EE6EED9046E0}" dt="2020-02-18T05:08:42.100" v="1675"/>
          <ac:cxnSpMkLst>
            <pc:docMk/>
            <pc:sldMk cId="685315685" sldId="1006"/>
            <ac:cxnSpMk id="5" creationId="{7DA68E6A-FF55-4307-B1C8-65D22A7A3DDD}"/>
          </ac:cxnSpMkLst>
        </pc:cxnChg>
      </pc:sldChg>
      <pc:sldChg chg="addSp delSp modSp modTransition">
        <pc:chgData name="Daniel Sigg" userId="b744d5a462c2a130" providerId="LiveId" clId="{0858C15A-3F9E-4C6B-A575-EE6EED9046E0}" dt="2020-02-18T05:10:03.186" v="1678"/>
        <pc:sldMkLst>
          <pc:docMk/>
          <pc:sldMk cId="2851669647" sldId="1008"/>
        </pc:sldMkLst>
        <pc:cxnChg chg="add del mod modVis">
          <ac:chgData name="Daniel Sigg" userId="b744d5a462c2a130" providerId="LiveId" clId="{0858C15A-3F9E-4C6B-A575-EE6EED9046E0}" dt="2020-02-18T05:03:08.051" v="836"/>
          <ac:cxnSpMkLst>
            <pc:docMk/>
            <pc:sldMk cId="2851669647" sldId="1008"/>
            <ac:cxnSpMk id="12" creationId="{DC21ADB2-A11B-40C3-A45B-246942858D1E}"/>
          </ac:cxnSpMkLst>
        </pc:cxnChg>
        <pc:cxnChg chg="add del mod modVis">
          <ac:chgData name="Daniel Sigg" userId="b744d5a462c2a130" providerId="LiveId" clId="{0858C15A-3F9E-4C6B-A575-EE6EED9046E0}" dt="2020-02-18T05:08:42.100" v="1675"/>
          <ac:cxnSpMkLst>
            <pc:docMk/>
            <pc:sldMk cId="2851669647" sldId="1008"/>
            <ac:cxnSpMk id="13" creationId="{CEFC19D4-2D00-42A4-A611-281B955BCF9D}"/>
          </ac:cxnSpMkLst>
        </pc:cxnChg>
      </pc:sldChg>
      <pc:sldMasterChg chg="modTransition modSldLayout">
        <pc:chgData name="Daniel Sigg" userId="b744d5a462c2a130" providerId="LiveId" clId="{0858C15A-3F9E-4C6B-A575-EE6EED9046E0}" dt="2020-02-18T05:10:03.186" v="1678"/>
        <pc:sldMasterMkLst>
          <pc:docMk/>
          <pc:sldMasterMk cId="0" sldId="2147483690"/>
        </pc:sldMasterMkLst>
        <pc:sldLayoutChg chg="modTransition">
          <pc:chgData name="Daniel Sigg" userId="b744d5a462c2a130" providerId="LiveId" clId="{0858C15A-3F9E-4C6B-A575-EE6EED9046E0}" dt="2020-02-18T05:10:03.186" v="1678"/>
          <pc:sldLayoutMkLst>
            <pc:docMk/>
            <pc:sldMasterMk cId="0" sldId="2147483690"/>
            <pc:sldLayoutMk cId="0" sldId="2147483693"/>
          </pc:sldLayoutMkLst>
        </pc:sldLayoutChg>
        <pc:sldLayoutChg chg="modTransition">
          <pc:chgData name="Daniel Sigg" userId="b744d5a462c2a130" providerId="LiveId" clId="{0858C15A-3F9E-4C6B-A575-EE6EED9046E0}" dt="2020-02-18T05:10:03.186" v="1678"/>
          <pc:sldLayoutMkLst>
            <pc:docMk/>
            <pc:sldMasterMk cId="0" sldId="2147483690"/>
            <pc:sldLayoutMk cId="0" sldId="2147483694"/>
          </pc:sldLayoutMkLst>
        </pc:sldLayoutChg>
        <pc:sldLayoutChg chg="modTransition">
          <pc:chgData name="Daniel Sigg" userId="b744d5a462c2a130" providerId="LiveId" clId="{0858C15A-3F9E-4C6B-A575-EE6EED9046E0}" dt="2020-02-18T05:10:03.186" v="1678"/>
          <pc:sldLayoutMkLst>
            <pc:docMk/>
            <pc:sldMasterMk cId="0" sldId="2147483690"/>
            <pc:sldLayoutMk cId="1701040542" sldId="2147483696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84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52" tIns="47576" rIns="95152" bIns="47576" numCol="1" anchor="t" anchorCtr="0" compatLnSpc="1">
            <a:prstTxWarp prst="textNoShape">
              <a:avLst/>
            </a:prstTxWarp>
          </a:bodyPr>
          <a:lstStyle>
            <a:lvl1pPr defTabSz="950913">
              <a:defRPr sz="1200" b="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59250" y="0"/>
            <a:ext cx="31400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52" tIns="47576" rIns="95152" bIns="47576" numCol="1" anchor="t" anchorCtr="0" compatLnSpc="1">
            <a:prstTxWarp prst="textNoShape">
              <a:avLst/>
            </a:prstTxWarp>
          </a:bodyPr>
          <a:lstStyle>
            <a:lvl1pPr algn="r" defTabSz="950913">
              <a:defRPr sz="1200" b="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2250"/>
            <a:ext cx="31384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52" tIns="47576" rIns="95152" bIns="47576" numCol="1" anchor="b" anchorCtr="0" compatLnSpc="1">
            <a:prstTxWarp prst="textNoShape">
              <a:avLst/>
            </a:prstTxWarp>
          </a:bodyPr>
          <a:lstStyle>
            <a:lvl1pPr defTabSz="950913">
              <a:defRPr sz="1200" b="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59250" y="9112250"/>
            <a:ext cx="31400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52" tIns="47576" rIns="95152" bIns="47576" numCol="1" anchor="b" anchorCtr="0" compatLnSpc="1">
            <a:prstTxWarp prst="textNoShape">
              <a:avLst/>
            </a:prstTxWarp>
          </a:bodyPr>
          <a:lstStyle>
            <a:lvl1pPr algn="r" defTabSz="950913">
              <a:defRPr sz="1200" b="0" i="0"/>
            </a:lvl1pPr>
          </a:lstStyle>
          <a:p>
            <a:pPr>
              <a:defRPr/>
            </a:pPr>
            <a:fld id="{ADB36573-810E-4163-9A1E-EE3C2B707E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804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12T01:59:22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179 176 3075,'9'-4'458,"1"0"872,0 0 0,-1-1 0,8-4-1330,-16 8 185,1 0 1,0 0 0,-1 0-1,0-1 1,1 1 0,-1 0-1,0 0 1,1-1-1,-1 1 1,0-1 0,0 1-1,0-1 1,0 1 0,0-1-1,-1 0 1,1 0 0,0 1-1,-1-1 1,1 0 0,-1 0-1,0 1 1,0-1-1,1-2-185,-1 2 165,-1 1 0,1-1-1,0 0 1,-1 0-1,1 1 1,-1-1-1,1 0 1,-1 1-1,0-1 1,0 1-1,0-1 1,0 1-1,0-1 1,-1 0-165,-1-3 387,-7-5 681,-6-2-561,-1 0 0,0 2 1,-12-5-508,22 11-126,-1 1 1,1 0 0,-1 0 0,1 0 0,-1 1 0,0 1 0,0-1 0,1 1 0,-1 1 0,0-1 0,0 1 0,-2 1 125,8-1-401,-1 1 0,0 0 0,0 0 0,1 0 1,-1 1-1,1-1 0,-1 1 0,1-1 0,-1 1 0,1 0 0,0 0 0,0 0 0,0 0 1,0 0-1,0 0 0,1 1 0,-1-1 0,1 1 0,-1-1 0,1 1 0,0-1 0,0 1 0,0 0 1,0 0-1,0-1 0,1 1 0,-1 0 0,1 0 0,0 0 0,0 0 0,0 1 401,0 1-3112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12T01:59:24.3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408 0 32,'-87'30'2402,"20"5"225,-10-25-97,17 6-2338,17 6 1,15 0-1,10 3-32,4 5-96,7 2-192,3 5-257,2 1-383,2-2-706,12 7-1024,-12-17 0,13 5 1889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12T01:59:25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68 3619,'0'0'3524,"-8"-22"-129,-24-6-288,8 11-3395,24 17-321,0 0-416,0 0-416,26 8-962,8 5-832,-5-11-32,13 4 1922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52" tIns="47576" rIns="95152" bIns="47576" numCol="1" anchor="t" anchorCtr="0" compatLnSpc="1">
            <a:prstTxWarp prst="textNoShape">
              <a:avLst/>
            </a:prstTxWarp>
          </a:bodyPr>
          <a:lstStyle>
            <a:lvl1pPr defTabSz="950913">
              <a:defRPr sz="1200" b="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52" tIns="47576" rIns="95152" bIns="47576" numCol="1" anchor="t" anchorCtr="0" compatLnSpc="1">
            <a:prstTxWarp prst="textNoShape">
              <a:avLst/>
            </a:prstTxWarp>
          </a:bodyPr>
          <a:lstStyle>
            <a:lvl1pPr algn="r" defTabSz="950913">
              <a:defRPr sz="1200" b="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0888"/>
            <a:ext cx="5362575" cy="43195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52" tIns="47576" rIns="95152" bIns="475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52" tIns="47576" rIns="95152" bIns="47576" numCol="1" anchor="b" anchorCtr="0" compatLnSpc="1">
            <a:prstTxWarp prst="textNoShape">
              <a:avLst/>
            </a:prstTxWarp>
          </a:bodyPr>
          <a:lstStyle>
            <a:lvl1pPr defTabSz="950913">
              <a:defRPr sz="1200" b="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52" tIns="47576" rIns="95152" bIns="47576" numCol="1" anchor="b" anchorCtr="0" compatLnSpc="1">
            <a:prstTxWarp prst="textNoShape">
              <a:avLst/>
            </a:prstTxWarp>
          </a:bodyPr>
          <a:lstStyle>
            <a:lvl1pPr algn="r" defTabSz="950913">
              <a:defRPr sz="1200" b="0" i="0"/>
            </a:lvl1pPr>
          </a:lstStyle>
          <a:p>
            <a:pPr>
              <a:defRPr/>
            </a:pPr>
            <a:fld id="{176FA1F7-3E0A-4549-A19A-F1A1F9D69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2275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707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979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5602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042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3728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430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139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6051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0182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5855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763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432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56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799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374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137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611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15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1467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2994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7658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986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916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230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5640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92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224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78DADC-B733-3C47-B29C-DE21E814A4CE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647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766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94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067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833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6A23E-AE89-A345-B002-CD5B78E017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40542"/>
      </p:ext>
    </p:extLst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8488C4">
                <a:alpha val="0"/>
              </a:srgb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2286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5973234" y="3189288"/>
            <a:ext cx="47201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5973234" y="3108325"/>
            <a:ext cx="698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6" r:id="rId3"/>
  </p:sldLayoutIdLst>
  <p:transition>
    <p:split orient="vert"/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26464"/>
        </a:buClr>
        <a:buSzPct val="75000"/>
        <a:buFont typeface="Wingdings" pitchFamily="2" charset="2"/>
        <a:buChar char="q"/>
        <a:defRPr sz="2400">
          <a:solidFill>
            <a:srgbClr val="32646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26464"/>
        </a:buClr>
        <a:buSzPct val="100000"/>
        <a:buFont typeface="Wingdings" pitchFamily="2" charset="2"/>
        <a:buChar char="Ø"/>
        <a:defRPr>
          <a:solidFill>
            <a:srgbClr val="32646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26464"/>
        </a:buClr>
        <a:buSzPct val="100000"/>
        <a:buFont typeface="Wingdings" pitchFamily="2" charset="2"/>
        <a:buChar char="v"/>
        <a:defRPr sz="1600">
          <a:solidFill>
            <a:srgbClr val="32646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326464"/>
        </a:buClr>
        <a:buSzPct val="65000"/>
        <a:buFont typeface="Wingdings" pitchFamily="2" charset="2"/>
        <a:buChar char="ü"/>
        <a:defRPr sz="1600">
          <a:solidFill>
            <a:srgbClr val="326464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326464"/>
        </a:buClr>
        <a:buSzPct val="100000"/>
        <a:buChar char="•"/>
        <a:defRPr sz="1600">
          <a:solidFill>
            <a:srgbClr val="326464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jpeg"/><Relationship Id="rId4" Type="http://schemas.openxmlformats.org/officeDocument/2006/relationships/image" Target="../media/image1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4.png"/><Relationship Id="rId117" Type="http://schemas.openxmlformats.org/officeDocument/2006/relationships/image" Target="../media/image125.jpeg"/><Relationship Id="rId21" Type="http://schemas.openxmlformats.org/officeDocument/2006/relationships/image" Target="../media/image29.png"/><Relationship Id="rId42" Type="http://schemas.openxmlformats.org/officeDocument/2006/relationships/image" Target="../media/image50.jpeg"/><Relationship Id="rId47" Type="http://schemas.openxmlformats.org/officeDocument/2006/relationships/image" Target="../media/image55.png"/><Relationship Id="rId63" Type="http://schemas.openxmlformats.org/officeDocument/2006/relationships/image" Target="../media/image71.png"/><Relationship Id="rId68" Type="http://schemas.openxmlformats.org/officeDocument/2006/relationships/image" Target="../media/image76.png"/><Relationship Id="rId84" Type="http://schemas.openxmlformats.org/officeDocument/2006/relationships/image" Target="../media/image92.png"/><Relationship Id="rId89" Type="http://schemas.openxmlformats.org/officeDocument/2006/relationships/image" Target="../media/image97.png"/><Relationship Id="rId112" Type="http://schemas.openxmlformats.org/officeDocument/2006/relationships/image" Target="../media/image120.png"/><Relationship Id="rId16" Type="http://schemas.openxmlformats.org/officeDocument/2006/relationships/image" Target="../media/image24.gif"/><Relationship Id="rId107" Type="http://schemas.openxmlformats.org/officeDocument/2006/relationships/image" Target="../media/image115.png"/><Relationship Id="rId11" Type="http://schemas.openxmlformats.org/officeDocument/2006/relationships/image" Target="../media/image19.png"/><Relationship Id="rId32" Type="http://schemas.openxmlformats.org/officeDocument/2006/relationships/image" Target="../media/image40.png"/><Relationship Id="rId37" Type="http://schemas.openxmlformats.org/officeDocument/2006/relationships/image" Target="../media/image45.png"/><Relationship Id="rId53" Type="http://schemas.openxmlformats.org/officeDocument/2006/relationships/image" Target="../media/image61.png"/><Relationship Id="rId58" Type="http://schemas.openxmlformats.org/officeDocument/2006/relationships/image" Target="../media/image66.jpg"/><Relationship Id="rId74" Type="http://schemas.openxmlformats.org/officeDocument/2006/relationships/image" Target="../media/image82.png"/><Relationship Id="rId79" Type="http://schemas.openxmlformats.org/officeDocument/2006/relationships/image" Target="../media/image87.png"/><Relationship Id="rId102" Type="http://schemas.openxmlformats.org/officeDocument/2006/relationships/image" Target="../media/image110.png"/><Relationship Id="rId123" Type="http://schemas.openxmlformats.org/officeDocument/2006/relationships/image" Target="../media/image131.jpeg"/><Relationship Id="rId5" Type="http://schemas.openxmlformats.org/officeDocument/2006/relationships/image" Target="../media/image13.png"/><Relationship Id="rId61" Type="http://schemas.openxmlformats.org/officeDocument/2006/relationships/image" Target="../media/image69.png"/><Relationship Id="rId82" Type="http://schemas.openxmlformats.org/officeDocument/2006/relationships/image" Target="../media/image90.png"/><Relationship Id="rId90" Type="http://schemas.openxmlformats.org/officeDocument/2006/relationships/image" Target="../media/image98.jpeg"/><Relationship Id="rId95" Type="http://schemas.openxmlformats.org/officeDocument/2006/relationships/image" Target="../media/image103.png"/><Relationship Id="rId19" Type="http://schemas.openxmlformats.org/officeDocument/2006/relationships/image" Target="../media/image27.jpeg"/><Relationship Id="rId14" Type="http://schemas.openxmlformats.org/officeDocument/2006/relationships/image" Target="../media/image22.jpeg"/><Relationship Id="rId22" Type="http://schemas.openxmlformats.org/officeDocument/2006/relationships/image" Target="../media/image30.png"/><Relationship Id="rId27" Type="http://schemas.openxmlformats.org/officeDocument/2006/relationships/image" Target="../media/image35.png"/><Relationship Id="rId30" Type="http://schemas.openxmlformats.org/officeDocument/2006/relationships/image" Target="../media/image38.jpeg"/><Relationship Id="rId35" Type="http://schemas.openxmlformats.org/officeDocument/2006/relationships/image" Target="../media/image43.gif"/><Relationship Id="rId43" Type="http://schemas.openxmlformats.org/officeDocument/2006/relationships/image" Target="../media/image51.png"/><Relationship Id="rId48" Type="http://schemas.openxmlformats.org/officeDocument/2006/relationships/image" Target="../media/image56.png"/><Relationship Id="rId56" Type="http://schemas.openxmlformats.org/officeDocument/2006/relationships/image" Target="../media/image64.jpeg"/><Relationship Id="rId64" Type="http://schemas.openxmlformats.org/officeDocument/2006/relationships/image" Target="../media/image72.png"/><Relationship Id="rId69" Type="http://schemas.openxmlformats.org/officeDocument/2006/relationships/image" Target="../media/image77.gif"/><Relationship Id="rId77" Type="http://schemas.openxmlformats.org/officeDocument/2006/relationships/image" Target="../media/image85.jpeg"/><Relationship Id="rId100" Type="http://schemas.openxmlformats.org/officeDocument/2006/relationships/image" Target="../media/image108.png"/><Relationship Id="rId105" Type="http://schemas.openxmlformats.org/officeDocument/2006/relationships/image" Target="../media/image113.jpeg"/><Relationship Id="rId113" Type="http://schemas.openxmlformats.org/officeDocument/2006/relationships/image" Target="../media/image121.png"/><Relationship Id="rId118" Type="http://schemas.openxmlformats.org/officeDocument/2006/relationships/image" Target="../media/image126.jpeg"/><Relationship Id="rId8" Type="http://schemas.openxmlformats.org/officeDocument/2006/relationships/image" Target="../media/image16.png"/><Relationship Id="rId51" Type="http://schemas.openxmlformats.org/officeDocument/2006/relationships/image" Target="../media/image59.png"/><Relationship Id="rId72" Type="http://schemas.openxmlformats.org/officeDocument/2006/relationships/image" Target="../media/image80.png"/><Relationship Id="rId80" Type="http://schemas.openxmlformats.org/officeDocument/2006/relationships/image" Target="../media/image88.png"/><Relationship Id="rId85" Type="http://schemas.openxmlformats.org/officeDocument/2006/relationships/image" Target="../media/image93.png"/><Relationship Id="rId93" Type="http://schemas.openxmlformats.org/officeDocument/2006/relationships/image" Target="../media/image101.png"/><Relationship Id="rId98" Type="http://schemas.openxmlformats.org/officeDocument/2006/relationships/image" Target="../media/image106.png"/><Relationship Id="rId121" Type="http://schemas.openxmlformats.org/officeDocument/2006/relationships/image" Target="../media/image129.png"/><Relationship Id="rId3" Type="http://schemas.openxmlformats.org/officeDocument/2006/relationships/image" Target="../media/image11.png"/><Relationship Id="rId12" Type="http://schemas.openxmlformats.org/officeDocument/2006/relationships/image" Target="../media/image20.png"/><Relationship Id="rId17" Type="http://schemas.openxmlformats.org/officeDocument/2006/relationships/image" Target="../media/image25.jpeg"/><Relationship Id="rId25" Type="http://schemas.openxmlformats.org/officeDocument/2006/relationships/image" Target="../media/image33.png"/><Relationship Id="rId33" Type="http://schemas.openxmlformats.org/officeDocument/2006/relationships/image" Target="../media/image41.png"/><Relationship Id="rId38" Type="http://schemas.openxmlformats.org/officeDocument/2006/relationships/image" Target="../media/image46.gif"/><Relationship Id="rId46" Type="http://schemas.openxmlformats.org/officeDocument/2006/relationships/image" Target="../media/image54.jpg"/><Relationship Id="rId59" Type="http://schemas.openxmlformats.org/officeDocument/2006/relationships/image" Target="../media/image67.png"/><Relationship Id="rId67" Type="http://schemas.openxmlformats.org/officeDocument/2006/relationships/image" Target="../media/image75.jpg"/><Relationship Id="rId103" Type="http://schemas.openxmlformats.org/officeDocument/2006/relationships/image" Target="../media/image111.png"/><Relationship Id="rId108" Type="http://schemas.openxmlformats.org/officeDocument/2006/relationships/image" Target="../media/image116.png"/><Relationship Id="rId116" Type="http://schemas.openxmlformats.org/officeDocument/2006/relationships/image" Target="../media/image124.jpeg"/><Relationship Id="rId124" Type="http://schemas.openxmlformats.org/officeDocument/2006/relationships/image" Target="../media/image132.png"/><Relationship Id="rId20" Type="http://schemas.openxmlformats.org/officeDocument/2006/relationships/image" Target="../media/image28.jpeg"/><Relationship Id="rId41" Type="http://schemas.openxmlformats.org/officeDocument/2006/relationships/image" Target="../media/image49.jpg"/><Relationship Id="rId54" Type="http://schemas.openxmlformats.org/officeDocument/2006/relationships/image" Target="../media/image62.png"/><Relationship Id="rId62" Type="http://schemas.openxmlformats.org/officeDocument/2006/relationships/image" Target="../media/image70.jpeg"/><Relationship Id="rId70" Type="http://schemas.openxmlformats.org/officeDocument/2006/relationships/image" Target="../media/image78.png"/><Relationship Id="rId75" Type="http://schemas.openxmlformats.org/officeDocument/2006/relationships/image" Target="../media/image83.png"/><Relationship Id="rId83" Type="http://schemas.openxmlformats.org/officeDocument/2006/relationships/image" Target="../media/image91.png"/><Relationship Id="rId88" Type="http://schemas.openxmlformats.org/officeDocument/2006/relationships/image" Target="../media/image96.gif"/><Relationship Id="rId91" Type="http://schemas.openxmlformats.org/officeDocument/2006/relationships/image" Target="../media/image99.png"/><Relationship Id="rId96" Type="http://schemas.openxmlformats.org/officeDocument/2006/relationships/image" Target="../media/image104.gif"/><Relationship Id="rId111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5" Type="http://schemas.openxmlformats.org/officeDocument/2006/relationships/image" Target="../media/image23.jpeg"/><Relationship Id="rId23" Type="http://schemas.openxmlformats.org/officeDocument/2006/relationships/image" Target="../media/image31.png"/><Relationship Id="rId28" Type="http://schemas.openxmlformats.org/officeDocument/2006/relationships/image" Target="../media/image36.jpeg"/><Relationship Id="rId36" Type="http://schemas.openxmlformats.org/officeDocument/2006/relationships/image" Target="../media/image44.png"/><Relationship Id="rId49" Type="http://schemas.openxmlformats.org/officeDocument/2006/relationships/image" Target="../media/image57.jpeg"/><Relationship Id="rId57" Type="http://schemas.openxmlformats.org/officeDocument/2006/relationships/image" Target="../media/image65.png"/><Relationship Id="rId106" Type="http://schemas.openxmlformats.org/officeDocument/2006/relationships/image" Target="../media/image114.jpeg"/><Relationship Id="rId114" Type="http://schemas.openxmlformats.org/officeDocument/2006/relationships/image" Target="../media/image122.png"/><Relationship Id="rId119" Type="http://schemas.openxmlformats.org/officeDocument/2006/relationships/image" Target="../media/image127.jpeg"/><Relationship Id="rId10" Type="http://schemas.openxmlformats.org/officeDocument/2006/relationships/image" Target="../media/image18.png"/><Relationship Id="rId31" Type="http://schemas.openxmlformats.org/officeDocument/2006/relationships/image" Target="../media/image39.png"/><Relationship Id="rId44" Type="http://schemas.openxmlformats.org/officeDocument/2006/relationships/image" Target="../media/image52.png"/><Relationship Id="rId52" Type="http://schemas.openxmlformats.org/officeDocument/2006/relationships/image" Target="../media/image60.png"/><Relationship Id="rId60" Type="http://schemas.openxmlformats.org/officeDocument/2006/relationships/image" Target="../media/image68.jpg"/><Relationship Id="rId65" Type="http://schemas.openxmlformats.org/officeDocument/2006/relationships/image" Target="../media/image73.png"/><Relationship Id="rId73" Type="http://schemas.openxmlformats.org/officeDocument/2006/relationships/image" Target="../media/image81.png"/><Relationship Id="rId78" Type="http://schemas.openxmlformats.org/officeDocument/2006/relationships/image" Target="../media/image86.png"/><Relationship Id="rId81" Type="http://schemas.openxmlformats.org/officeDocument/2006/relationships/image" Target="../media/image89.png"/><Relationship Id="rId86" Type="http://schemas.openxmlformats.org/officeDocument/2006/relationships/image" Target="../media/image94.jpeg"/><Relationship Id="rId94" Type="http://schemas.openxmlformats.org/officeDocument/2006/relationships/image" Target="../media/image102.gif"/><Relationship Id="rId99" Type="http://schemas.openxmlformats.org/officeDocument/2006/relationships/image" Target="../media/image107.png"/><Relationship Id="rId101" Type="http://schemas.openxmlformats.org/officeDocument/2006/relationships/image" Target="../media/image109.png"/><Relationship Id="rId122" Type="http://schemas.openxmlformats.org/officeDocument/2006/relationships/image" Target="../media/image130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3" Type="http://schemas.openxmlformats.org/officeDocument/2006/relationships/image" Target="../media/image21.png"/><Relationship Id="rId18" Type="http://schemas.openxmlformats.org/officeDocument/2006/relationships/image" Target="../media/image26.jpeg"/><Relationship Id="rId39" Type="http://schemas.openxmlformats.org/officeDocument/2006/relationships/image" Target="../media/image47.png"/><Relationship Id="rId109" Type="http://schemas.openxmlformats.org/officeDocument/2006/relationships/image" Target="../media/image117.png"/><Relationship Id="rId34" Type="http://schemas.openxmlformats.org/officeDocument/2006/relationships/image" Target="../media/image42.jpg"/><Relationship Id="rId50" Type="http://schemas.openxmlformats.org/officeDocument/2006/relationships/image" Target="../media/image58.png"/><Relationship Id="rId55" Type="http://schemas.openxmlformats.org/officeDocument/2006/relationships/image" Target="../media/image63.png"/><Relationship Id="rId76" Type="http://schemas.openxmlformats.org/officeDocument/2006/relationships/image" Target="../media/image84.png"/><Relationship Id="rId97" Type="http://schemas.openxmlformats.org/officeDocument/2006/relationships/image" Target="../media/image105.jpeg"/><Relationship Id="rId104" Type="http://schemas.openxmlformats.org/officeDocument/2006/relationships/image" Target="../media/image112.jpeg"/><Relationship Id="rId120" Type="http://schemas.openxmlformats.org/officeDocument/2006/relationships/image" Target="../media/image128.png"/><Relationship Id="rId125" Type="http://schemas.openxmlformats.org/officeDocument/2006/relationships/image" Target="../media/image133.png"/><Relationship Id="rId7" Type="http://schemas.openxmlformats.org/officeDocument/2006/relationships/image" Target="../media/image15.jpeg"/><Relationship Id="rId71" Type="http://schemas.openxmlformats.org/officeDocument/2006/relationships/image" Target="../media/image79.jpeg"/><Relationship Id="rId92" Type="http://schemas.openxmlformats.org/officeDocument/2006/relationships/image" Target="../media/image100.png"/><Relationship Id="rId2" Type="http://schemas.openxmlformats.org/officeDocument/2006/relationships/notesSlide" Target="../notesSlides/notesSlide2.xml"/><Relationship Id="rId29" Type="http://schemas.openxmlformats.org/officeDocument/2006/relationships/image" Target="../media/image37.png"/><Relationship Id="rId24" Type="http://schemas.openxmlformats.org/officeDocument/2006/relationships/image" Target="../media/image32.jpeg"/><Relationship Id="rId40" Type="http://schemas.openxmlformats.org/officeDocument/2006/relationships/image" Target="../media/image48.png"/><Relationship Id="rId45" Type="http://schemas.openxmlformats.org/officeDocument/2006/relationships/image" Target="../media/image53.jpeg"/><Relationship Id="rId66" Type="http://schemas.openxmlformats.org/officeDocument/2006/relationships/image" Target="../media/image74.jpeg"/><Relationship Id="rId87" Type="http://schemas.openxmlformats.org/officeDocument/2006/relationships/image" Target="../media/image95.png"/><Relationship Id="rId110" Type="http://schemas.openxmlformats.org/officeDocument/2006/relationships/image" Target="../media/image118.jpeg"/><Relationship Id="rId115" Type="http://schemas.openxmlformats.org/officeDocument/2006/relationships/image" Target="../media/image12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9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customXml" Target="../ink/ink1.xml"/><Relationship Id="rId11" Type="http://schemas.openxmlformats.org/officeDocument/2006/relationships/image" Target="../media/image131.png"/><Relationship Id="rId5" Type="http://schemas.openxmlformats.org/officeDocument/2006/relationships/image" Target="../media/image134.png"/><Relationship Id="rId10" Type="http://schemas.openxmlformats.org/officeDocument/2006/relationships/customXml" Target="../ink/ink3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0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11" Type="http://schemas.openxmlformats.org/officeDocument/2006/relationships/image" Target="../media/image143.png"/><Relationship Id="rId5" Type="http://schemas.openxmlformats.org/officeDocument/2006/relationships/image" Target="../media/image137.png"/><Relationship Id="rId10" Type="http://schemas.openxmlformats.org/officeDocument/2006/relationships/image" Target="../media/image142.gif"/><Relationship Id="rId4" Type="http://schemas.openxmlformats.org/officeDocument/2006/relationships/image" Target="../media/image136.png"/><Relationship Id="rId9" Type="http://schemas.openxmlformats.org/officeDocument/2006/relationships/image" Target="../media/image14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60.png"/><Relationship Id="rId4" Type="http://schemas.openxmlformats.org/officeDocument/2006/relationships/image" Target="../media/image14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A7460E31-AAD3-492D-B916-BC95EBB1F41F}"/>
              </a:ext>
            </a:extLst>
          </p:cNvPr>
          <p:cNvGrpSpPr/>
          <p:nvPr/>
        </p:nvGrpSpPr>
        <p:grpSpPr>
          <a:xfrm>
            <a:off x="-224864" y="-2082783"/>
            <a:ext cx="13977376" cy="9659126"/>
            <a:chOff x="-224864" y="-2082783"/>
            <a:chExt cx="13977376" cy="9659126"/>
          </a:xfrm>
        </p:grpSpPr>
        <p:pic>
          <p:nvPicPr>
            <p:cNvPr id="28" name="Picture 27" descr="A picture containing star, object&#10;&#10;Description automatically generated">
              <a:extLst>
                <a:ext uri="{FF2B5EF4-FFF2-40B4-BE49-F238E27FC236}">
                  <a16:creationId xmlns:a16="http://schemas.microsoft.com/office/drawing/2014/main" id="{229B3CE8-6C7E-4BD9-8A5A-0FA295E73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1411" y="-238226"/>
              <a:ext cx="4681101" cy="5456360"/>
            </a:xfrm>
            <a:prstGeom prst="rect">
              <a:avLst/>
            </a:prstGeom>
          </p:spPr>
        </p:pic>
        <p:pic>
          <p:nvPicPr>
            <p:cNvPr id="26" name="Picture 25" descr="A picture containing star, object&#10;&#10;Description automatically generated">
              <a:extLst>
                <a:ext uri="{FF2B5EF4-FFF2-40B4-BE49-F238E27FC236}">
                  <a16:creationId xmlns:a16="http://schemas.microsoft.com/office/drawing/2014/main" id="{D2508D50-7476-4697-836E-BBE8E4594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4864" y="1756561"/>
              <a:ext cx="4760913" cy="5549390"/>
            </a:xfrm>
            <a:prstGeom prst="rect">
              <a:avLst/>
            </a:prstGeom>
          </p:spPr>
        </p:pic>
        <p:pic>
          <p:nvPicPr>
            <p:cNvPr id="24" name="Picture 23" descr="A picture containing star, object&#10;&#10;Description automatically generated">
              <a:extLst>
                <a:ext uri="{FF2B5EF4-FFF2-40B4-BE49-F238E27FC236}">
                  <a16:creationId xmlns:a16="http://schemas.microsoft.com/office/drawing/2014/main" id="{13414432-71BE-49CB-A5B9-C3ADA29D2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152" y="-2082783"/>
              <a:ext cx="3007169" cy="3505200"/>
            </a:xfrm>
            <a:prstGeom prst="rect">
              <a:avLst/>
            </a:prstGeom>
          </p:spPr>
        </p:pic>
        <p:pic>
          <p:nvPicPr>
            <p:cNvPr id="21" name="Picture 20" descr="A picture containing star, object&#10;&#10;Description automatically generated">
              <a:extLst>
                <a:ext uri="{FF2B5EF4-FFF2-40B4-BE49-F238E27FC236}">
                  <a16:creationId xmlns:a16="http://schemas.microsoft.com/office/drawing/2014/main" id="{76FFBBE4-55AD-4E28-BE75-90EA58010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1677" y="0"/>
              <a:ext cx="5944723" cy="6929255"/>
            </a:xfrm>
            <a:prstGeom prst="rect">
              <a:avLst/>
            </a:prstGeom>
          </p:spPr>
        </p:pic>
        <p:pic>
          <p:nvPicPr>
            <p:cNvPr id="22" name="Picture 21" descr="A picture containing star, object&#10;&#10;Description automatically generated">
              <a:extLst>
                <a:ext uri="{FF2B5EF4-FFF2-40B4-BE49-F238E27FC236}">
                  <a16:creationId xmlns:a16="http://schemas.microsoft.com/office/drawing/2014/main" id="{D2E07A18-CE54-4EBD-B4C1-105592E25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5683" y="-1015273"/>
              <a:ext cx="2197517" cy="2561458"/>
            </a:xfrm>
            <a:prstGeom prst="rect">
              <a:avLst/>
            </a:prstGeom>
          </p:spPr>
        </p:pic>
        <p:pic>
          <p:nvPicPr>
            <p:cNvPr id="23" name="Picture 22" descr="A picture containing star, object&#10;&#10;Description automatically generated">
              <a:extLst>
                <a:ext uri="{FF2B5EF4-FFF2-40B4-BE49-F238E27FC236}">
                  <a16:creationId xmlns:a16="http://schemas.microsoft.com/office/drawing/2014/main" id="{9AAA14FD-7323-4FE1-8021-D05A32113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487" y="407988"/>
              <a:ext cx="3473812" cy="4049126"/>
            </a:xfrm>
            <a:prstGeom prst="rect">
              <a:avLst/>
            </a:prstGeom>
          </p:spPr>
        </p:pic>
        <p:pic>
          <p:nvPicPr>
            <p:cNvPr id="25" name="Picture 24" descr="A picture containing star, object&#10;&#10;Description automatically generated">
              <a:extLst>
                <a:ext uri="{FF2B5EF4-FFF2-40B4-BE49-F238E27FC236}">
                  <a16:creationId xmlns:a16="http://schemas.microsoft.com/office/drawing/2014/main" id="{96D11525-8481-43ED-82E1-F63DAD04E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1431" y="4071143"/>
              <a:ext cx="3007169" cy="3505200"/>
            </a:xfrm>
            <a:prstGeom prst="rect">
              <a:avLst/>
            </a:prstGeom>
          </p:spPr>
        </p:pic>
        <p:pic>
          <p:nvPicPr>
            <p:cNvPr id="29" name="Picture 28" descr="A picture containing star, object&#10;&#10;Description automatically generated">
              <a:extLst>
                <a:ext uri="{FF2B5EF4-FFF2-40B4-BE49-F238E27FC236}">
                  <a16:creationId xmlns:a16="http://schemas.microsoft.com/office/drawing/2014/main" id="{3473F3FF-321A-4B4F-93DB-7D13497FD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6969" y="4838952"/>
              <a:ext cx="2197517" cy="2561458"/>
            </a:xfrm>
            <a:prstGeom prst="rect">
              <a:avLst/>
            </a:prstGeom>
          </p:spPr>
        </p:pic>
      </p:grpSp>
      <p:pic>
        <p:nvPicPr>
          <p:cNvPr id="27" name="Picture 26" descr="A picture containing star, object&#10;&#10;Description automatically generated">
            <a:extLst>
              <a:ext uri="{FF2B5EF4-FFF2-40B4-BE49-F238E27FC236}">
                <a16:creationId xmlns:a16="http://schemas.microsoft.com/office/drawing/2014/main" id="{13BDB49E-1E3F-4A34-A522-8BF66CA5EC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129" y="-139121"/>
            <a:ext cx="1796006" cy="209345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"/>
            <a:ext cx="97631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1713" y="1"/>
            <a:ext cx="877887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828800" y="815976"/>
            <a:ext cx="8001000" cy="118595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r">
              <a:spcBef>
                <a:spcPts val="1800"/>
              </a:spcBef>
              <a:spcAft>
                <a:spcPts val="3600"/>
              </a:spcAft>
            </a:pPr>
            <a:r>
              <a:rPr lang="en-US" i="0" kern="0" dirty="0">
                <a:solidFill>
                  <a:schemeClr val="bg1"/>
                </a:solidFill>
              </a:rPr>
              <a:t>LIGO: The Current Observation Run and Future Upgrades</a:t>
            </a:r>
            <a:endParaRPr lang="en-US" sz="2800" i="0" kern="0" dirty="0">
              <a:solidFill>
                <a:schemeClr val="bg1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8229600" y="2252882"/>
            <a:ext cx="2895600" cy="3048001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sz="2000" i="0" kern="0" dirty="0">
                <a:solidFill>
                  <a:schemeClr val="bg1"/>
                </a:solidFill>
              </a:rPr>
              <a:t>Daniel </a:t>
            </a:r>
            <a:r>
              <a:rPr lang="en-US" sz="2000" i="0" kern="0" dirty="0" err="1">
                <a:solidFill>
                  <a:schemeClr val="bg1"/>
                </a:solidFill>
              </a:rPr>
              <a:t>Sigg</a:t>
            </a:r>
            <a:endParaRPr lang="en-US" sz="2000" i="0" kern="0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endParaRPr lang="en-US" sz="2000" i="0" kern="0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en-US" sz="2000" i="0" kern="0" dirty="0">
                <a:solidFill>
                  <a:schemeClr val="bg1"/>
                </a:solidFill>
              </a:rPr>
              <a:t>LIGO Hanford </a:t>
            </a:r>
            <a:br>
              <a:rPr lang="en-US" sz="2000" i="0" kern="0" dirty="0">
                <a:solidFill>
                  <a:schemeClr val="bg1"/>
                </a:solidFill>
              </a:rPr>
            </a:br>
            <a:r>
              <a:rPr lang="en-US" sz="2000" i="0" kern="0" dirty="0">
                <a:solidFill>
                  <a:schemeClr val="bg1"/>
                </a:solidFill>
              </a:rPr>
              <a:t>Observatory</a:t>
            </a:r>
          </a:p>
          <a:p>
            <a:pPr marL="0" indent="0" algn="r">
              <a:buNone/>
            </a:pPr>
            <a:r>
              <a:rPr lang="en-US" sz="2000" i="0" kern="0" dirty="0">
                <a:solidFill>
                  <a:schemeClr val="bg1"/>
                </a:solidFill>
              </a:rPr>
              <a:t>California Institute</a:t>
            </a:r>
            <a:br>
              <a:rPr lang="en-US" sz="2000" i="0" kern="0" dirty="0">
                <a:solidFill>
                  <a:schemeClr val="bg1"/>
                </a:solidFill>
              </a:rPr>
            </a:br>
            <a:r>
              <a:rPr lang="en-US" sz="2000" i="0" kern="0" dirty="0">
                <a:solidFill>
                  <a:schemeClr val="bg1"/>
                </a:solidFill>
              </a:rPr>
              <a:t>of Technology</a:t>
            </a:r>
          </a:p>
          <a:p>
            <a:pPr marL="0" indent="0" algn="r">
              <a:buNone/>
            </a:pPr>
            <a:endParaRPr lang="en-US" sz="2000" i="0" kern="0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en-US" sz="2000" i="0" kern="0" dirty="0">
                <a:solidFill>
                  <a:schemeClr val="bg1"/>
                </a:solidFill>
              </a:rPr>
              <a:t>February 2020</a:t>
            </a:r>
          </a:p>
          <a:p>
            <a:pPr marL="0" indent="0" algn="r">
              <a:buNone/>
            </a:pPr>
            <a:endParaRPr lang="en-US" i="0" kern="0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349067" y="5786138"/>
            <a:ext cx="8153400" cy="38100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sz="2000" i="0" kern="0" dirty="0">
                <a:solidFill>
                  <a:schemeClr val="bg1"/>
                </a:solidFill>
              </a:rPr>
              <a:t>For the LIGO Scientific Collaboration and the Virgo Collaboration</a:t>
            </a:r>
          </a:p>
          <a:p>
            <a:pPr marL="0" indent="0" algn="r">
              <a:buNone/>
            </a:pPr>
            <a:endParaRPr lang="en-US" i="0" kern="0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762000" y="6315190"/>
            <a:ext cx="2362200" cy="38100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400" i="0" kern="0" dirty="0">
                <a:solidFill>
                  <a:schemeClr val="bg1"/>
                </a:solidFill>
              </a:rPr>
              <a:t>LIGO-G2000229-v2</a:t>
            </a:r>
            <a:endParaRPr lang="en-US" sz="1400" i="0" kern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3200" y="5816806"/>
            <a:ext cx="968067" cy="97389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A680C109-3F85-45E9-ACCF-08CA66B4D0C5}"/>
              </a:ext>
            </a:extLst>
          </p:cNvPr>
          <p:cNvSpPr/>
          <p:nvPr/>
        </p:nvSpPr>
        <p:spPr>
          <a:xfrm>
            <a:off x="3581400" y="6652393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Credit: National Science Foundation/LIGO/Sonoma State University/A. </a:t>
            </a:r>
            <a:r>
              <a:rPr lang="en-US" sz="10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Simonnet</a:t>
            </a:r>
            <a:r>
              <a:rPr lang="en-US" sz="1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3029774"/>
      </p:ext>
    </p:extLst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F379EC6-5ED5-4557-8A44-7B7D308C647D}"/>
              </a:ext>
            </a:extLst>
          </p:cNvPr>
          <p:cNvSpPr txBox="1">
            <a:spLocks/>
          </p:cNvSpPr>
          <p:nvPr/>
        </p:nvSpPr>
        <p:spPr>
          <a:xfrm>
            <a:off x="2057399" y="460374"/>
            <a:ext cx="5334001" cy="52546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i="0" kern="0" dirty="0"/>
              <a:t>Binary Neutron Star Merger</a:t>
            </a:r>
          </a:p>
          <a:p>
            <a:pPr lvl="1"/>
            <a:r>
              <a:rPr lang="en-US" sz="1800" b="0" i="0" kern="0" dirty="0"/>
              <a:t>Initially found using a template with typical neutron star masses</a:t>
            </a:r>
          </a:p>
          <a:p>
            <a:pPr lvl="1"/>
            <a:r>
              <a:rPr lang="en-US" sz="1800" b="0" i="0" kern="0" dirty="0"/>
              <a:t>And coincident (within ~2 sec) with a </a:t>
            </a:r>
            <a:br>
              <a:rPr lang="en-US" sz="1800" b="0" i="0" kern="0" dirty="0"/>
            </a:br>
            <a:r>
              <a:rPr lang="en-US" sz="1800" b="0" i="0" kern="0" dirty="0"/>
              <a:t>short GRB!</a:t>
            </a:r>
          </a:p>
          <a:p>
            <a:r>
              <a:rPr lang="en-US" b="0" i="0" kern="0" dirty="0"/>
              <a:t>Visible in LIGO spectrograms!</a:t>
            </a:r>
          </a:p>
          <a:p>
            <a:r>
              <a:rPr lang="en-US" b="0" i="0" kern="0" dirty="0"/>
              <a:t>We localized it pretty well in the sky</a:t>
            </a:r>
          </a:p>
          <a:p>
            <a:pPr lvl="1"/>
            <a:r>
              <a:rPr lang="en-US" sz="1800" b="0" i="0" kern="0" dirty="0"/>
              <a:t>Initially to an area of ~31 deg</a:t>
            </a:r>
            <a:r>
              <a:rPr lang="en-US" sz="1400" b="0" i="0" kern="0" dirty="0"/>
              <a:t>, </a:t>
            </a:r>
            <a:br>
              <a:rPr lang="en-US" sz="1400" b="0" i="0" kern="0" dirty="0"/>
            </a:br>
            <a:r>
              <a:rPr lang="en-US" sz="1800" b="0" i="0" kern="0" dirty="0"/>
              <a:t>ultimately to ~16 deg</a:t>
            </a:r>
            <a:r>
              <a:rPr lang="en-US" sz="1800" b="0" i="0" kern="0" baseline="30000" dirty="0"/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199311-8BA8-4D92-BB63-8DFA9F82E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70818"/>
            <a:ext cx="4648200" cy="67163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8E2081-6615-45FC-8D51-96ED1988073B}"/>
              </a:ext>
            </a:extLst>
          </p:cNvPr>
          <p:cNvSpPr/>
          <p:nvPr/>
        </p:nvSpPr>
        <p:spPr>
          <a:xfrm>
            <a:off x="5247375" y="5874406"/>
            <a:ext cx="19154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solidFill>
                  <a:srgbClr val="009A46"/>
                </a:solidFill>
                <a:latin typeface="+mn-lt"/>
              </a:rPr>
              <a:t>[Abbott et al. 2017, PRL 119, 161101]</a:t>
            </a:r>
            <a:endParaRPr lang="en-US" sz="14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D76F43-F128-44A7-BB07-33EC50A22F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473">
            <a:off x="691868" y="1749650"/>
            <a:ext cx="1867676" cy="5942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A8162E-B8C9-4247-B9B3-A6AD975E80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3694014"/>
            <a:ext cx="4648200" cy="31639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D1DF1D-6766-4895-A330-FDC0B4E538C6}"/>
              </a:ext>
            </a:extLst>
          </p:cNvPr>
          <p:cNvSpPr txBox="1"/>
          <p:nvPr/>
        </p:nvSpPr>
        <p:spPr>
          <a:xfrm rot="16200000">
            <a:off x="-2635038" y="3137589"/>
            <a:ext cx="659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0" dirty="0">
                <a:solidFill>
                  <a:schemeClr val="tx2"/>
                </a:solidFill>
                <a:latin typeface="+mj-lt"/>
              </a:rPr>
              <a:t>GW170817</a:t>
            </a:r>
            <a:endParaRPr lang="en-US" sz="4800" i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1147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D7E8C354-1954-4959-BF03-09F0F5796C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2410" y="1146175"/>
                <a:ext cx="3126315" cy="5254625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326464"/>
                  </a:buClr>
                  <a:buSzPct val="75000"/>
                  <a:buFont typeface="Wingdings" pitchFamily="2" charset="2"/>
                  <a:buChar char="q"/>
                  <a:defRPr sz="2400">
                    <a:solidFill>
                      <a:srgbClr val="326464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326464"/>
                  </a:buClr>
                  <a:buSzPct val="100000"/>
                  <a:buFont typeface="Wingdings" pitchFamily="2" charset="2"/>
                  <a:buChar char="Ø"/>
                  <a:defRPr>
                    <a:solidFill>
                      <a:srgbClr val="326464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326464"/>
                  </a:buClr>
                  <a:buSzPct val="100000"/>
                  <a:buFont typeface="Wingdings" pitchFamily="2" charset="2"/>
                  <a:buChar char="v"/>
                  <a:defRPr sz="1600">
                    <a:solidFill>
                      <a:srgbClr val="326464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326464"/>
                  </a:buClr>
                  <a:buSzPct val="65000"/>
                  <a:buFont typeface="Wingdings" pitchFamily="2" charset="2"/>
                  <a:buChar char="ü"/>
                  <a:defRPr sz="1600">
                    <a:solidFill>
                      <a:srgbClr val="326464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326464"/>
                  </a:buClr>
                  <a:buSzPct val="100000"/>
                  <a:buChar char="•"/>
                  <a:defRPr sz="1600">
                    <a:solidFill>
                      <a:srgbClr val="326464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•"/>
                  <a:defRPr sz="16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•"/>
                  <a:defRPr sz="16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•"/>
                  <a:defRPr sz="16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•"/>
                  <a:defRPr sz="16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None/>
                </a:pPr>
                <a:r>
                  <a:rPr lang="en-US" sz="2000" i="0" kern="0" dirty="0"/>
                  <a:t>Gamma-Ray Burst</a:t>
                </a:r>
              </a:p>
              <a:p>
                <a:endParaRPr lang="en-US" b="0" i="0" kern="0" dirty="0"/>
              </a:p>
              <a:p>
                <a:endParaRPr lang="en-US" b="0" i="0" kern="0" dirty="0"/>
              </a:p>
              <a:p>
                <a:endParaRPr lang="en-US" b="0" i="0" kern="0" dirty="0"/>
              </a:p>
              <a:p>
                <a:endParaRPr lang="en-US" b="0" i="0" kern="0" dirty="0"/>
              </a:p>
              <a:p>
                <a:endParaRPr lang="en-US" b="0" i="0" kern="0" dirty="0"/>
              </a:p>
              <a:p>
                <a:endParaRPr lang="en-US" b="0" i="0" kern="0" dirty="0"/>
              </a:p>
              <a:p>
                <a:endParaRPr lang="en-US" b="0" i="0" kern="0" dirty="0"/>
              </a:p>
              <a:p>
                <a:pPr marL="0" indent="0">
                  <a:spcBef>
                    <a:spcPts val="2400"/>
                  </a:spcBef>
                  <a:buNone/>
                </a:pPr>
                <a:r>
                  <a:rPr lang="en-US" sz="2000" b="0" i="0" kern="0" dirty="0"/>
                  <a:t>Pretty typical observed properties, but very dim (i.e., 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kern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kern="0" smtClean="0">
                            <a:latin typeface="Cambria Math" panose="02040503050406030204" pitchFamily="18" charset="0"/>
                          </a:rPr>
                          <m:t>𝑖𝑠𝑜</m:t>
                        </m:r>
                      </m:sub>
                    </m:sSub>
                  </m:oMath>
                </a14:m>
                <a:r>
                  <a:rPr lang="en-US" sz="2000" b="0" i="0" kern="0" dirty="0"/>
                  <a:t>) considering how close it was</a:t>
                </a:r>
              </a:p>
            </p:txBody>
          </p:sp>
        </mc:Choice>
        <mc:Fallback xmlns="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D7E8C354-1954-4959-BF03-09F0F5796C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410" y="1146175"/>
                <a:ext cx="3126315" cy="5254625"/>
              </a:xfrm>
              <a:prstGeom prst="rect">
                <a:avLst/>
              </a:prstGeom>
              <a:blipFill>
                <a:blip r:embed="rId3"/>
                <a:stretch>
                  <a:fillRect l="-1949" t="-464" r="-2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919E7-759D-4672-A526-72419BACF9BB}"/>
              </a:ext>
            </a:extLst>
          </p:cNvPr>
          <p:cNvSpPr txBox="1">
            <a:spLocks/>
          </p:cNvSpPr>
          <p:nvPr/>
        </p:nvSpPr>
        <p:spPr bwMode="auto">
          <a:xfrm>
            <a:off x="4373516" y="1146175"/>
            <a:ext cx="22860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2pPr>
            <a:lvl3pPr marL="915988" indent="-1588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i="0" kern="0" dirty="0">
                <a:solidFill>
                  <a:srgbClr val="377373"/>
                </a:solidFill>
              </a:rPr>
              <a:t>Kilonova</a:t>
            </a:r>
          </a:p>
          <a:p>
            <a:endParaRPr lang="en-US" i="0" kern="0" dirty="0">
              <a:solidFill>
                <a:srgbClr val="377373"/>
              </a:solidFill>
            </a:endParaRPr>
          </a:p>
          <a:p>
            <a:endParaRPr lang="en-US" i="0" kern="0" dirty="0">
              <a:solidFill>
                <a:srgbClr val="377373"/>
              </a:solidFill>
            </a:endParaRPr>
          </a:p>
          <a:p>
            <a:endParaRPr lang="en-US" i="0" kern="0" dirty="0">
              <a:solidFill>
                <a:srgbClr val="377373"/>
              </a:solidFill>
            </a:endParaRPr>
          </a:p>
          <a:p>
            <a:r>
              <a:rPr lang="en-US" b="0" i="0" kern="0" dirty="0">
                <a:solidFill>
                  <a:srgbClr val="377373"/>
                </a:solidFill>
              </a:rPr>
              <a:t>Thermal emission from ejected material, </a:t>
            </a:r>
            <a:br>
              <a:rPr lang="en-US" b="0" i="0" kern="0" dirty="0">
                <a:solidFill>
                  <a:srgbClr val="377373"/>
                </a:solidFill>
              </a:rPr>
            </a:br>
            <a:r>
              <a:rPr lang="en-US" b="0" i="0" kern="0" dirty="0">
                <a:solidFill>
                  <a:srgbClr val="377373"/>
                </a:solidFill>
              </a:rPr>
              <a:t>heated by decay of r-process elements formed in event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4FA0BF-F6D5-40B4-B9D4-42B9DC9C77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8554"/>
          <a:stretch/>
        </p:blipFill>
        <p:spPr>
          <a:xfrm>
            <a:off x="190354" y="1562708"/>
            <a:ext cx="3586676" cy="30524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DD9B8B-9646-4BAB-A021-BE7F37AB23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/>
          <a:stretch/>
        </p:blipFill>
        <p:spPr>
          <a:xfrm>
            <a:off x="4419600" y="1669798"/>
            <a:ext cx="1534208" cy="93159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80B0CA4-AB7D-40B3-B6CC-CA98152C4793}"/>
              </a:ext>
            </a:extLst>
          </p:cNvPr>
          <p:cNvSpPr txBox="1">
            <a:spLocks/>
          </p:cNvSpPr>
          <p:nvPr/>
        </p:nvSpPr>
        <p:spPr bwMode="auto">
          <a:xfrm>
            <a:off x="4310155" y="2601396"/>
            <a:ext cx="1633445" cy="176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2pPr>
            <a:lvl3pPr marL="915988" indent="-1588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100" i="0" kern="0" dirty="0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[Price/</a:t>
            </a:r>
            <a:r>
              <a:rPr lang="en-US" sz="1100" i="0" kern="0" dirty="0" err="1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Rosswog</a:t>
            </a:r>
            <a:r>
              <a:rPr lang="en-US" sz="1100" i="0" kern="0" dirty="0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/Press]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856B5C-F2DB-4D73-A002-E90A1CF5F1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2646" y="990090"/>
            <a:ext cx="4500466" cy="541941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1CE97F2-1A59-4EDA-8DAC-2AE94B1D1097}"/>
              </a:ext>
            </a:extLst>
          </p:cNvPr>
          <p:cNvSpPr/>
          <p:nvPr/>
        </p:nvSpPr>
        <p:spPr>
          <a:xfrm rot="16200000">
            <a:off x="5513458" y="4870846"/>
            <a:ext cx="32554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i="0" dirty="0">
                <a:solidFill>
                  <a:srgbClr val="009A46"/>
                </a:solidFill>
              </a:rPr>
              <a:t>[</a:t>
            </a:r>
            <a:r>
              <a:rPr lang="en-US" sz="1100" i="0" dirty="0" err="1">
                <a:solidFill>
                  <a:srgbClr val="009A46"/>
                </a:solidFill>
              </a:rPr>
              <a:t>Drout</a:t>
            </a:r>
            <a:r>
              <a:rPr lang="en-US" sz="1100" i="0" dirty="0">
                <a:solidFill>
                  <a:srgbClr val="009A46"/>
                </a:solidFill>
              </a:rPr>
              <a:t> et al. 2017, Science 10.1126/science.aaq0049]</a:t>
            </a:r>
            <a:endParaRPr lang="en-US" sz="1100" i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C41F61-8B4E-4893-8C4E-AA1B41DF5A24}"/>
              </a:ext>
            </a:extLst>
          </p:cNvPr>
          <p:cNvSpPr/>
          <p:nvPr/>
        </p:nvSpPr>
        <p:spPr>
          <a:xfrm>
            <a:off x="76062" y="4615190"/>
            <a:ext cx="381013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i="0" dirty="0">
                <a:solidFill>
                  <a:srgbClr val="009A46"/>
                </a:solidFill>
              </a:rPr>
              <a:t>[LSC, Fermi-GBM and INTEGRAL 2017, </a:t>
            </a:r>
            <a:r>
              <a:rPr lang="en-US" sz="1100" i="0" dirty="0" err="1">
                <a:solidFill>
                  <a:srgbClr val="009A46"/>
                </a:solidFill>
              </a:rPr>
              <a:t>ApJL</a:t>
            </a:r>
            <a:r>
              <a:rPr lang="en-US" sz="1100" i="0" dirty="0">
                <a:solidFill>
                  <a:srgbClr val="009A46"/>
                </a:solidFill>
              </a:rPr>
              <a:t> 848, L13]</a:t>
            </a:r>
          </a:p>
        </p:txBody>
      </p:sp>
      <p:sp>
        <p:nvSpPr>
          <p:cNvPr id="13" name="Title 8">
            <a:extLst>
              <a:ext uri="{FF2B5EF4-FFF2-40B4-BE49-F238E27FC236}">
                <a16:creationId xmlns:a16="http://schemas.microsoft.com/office/drawing/2014/main" id="{B7097F93-EDC8-4907-B541-56738B43E02F}"/>
              </a:ext>
            </a:extLst>
          </p:cNvPr>
          <p:cNvSpPr txBox="1">
            <a:spLocks/>
          </p:cNvSpPr>
          <p:nvPr/>
        </p:nvSpPr>
        <p:spPr>
          <a:xfrm>
            <a:off x="76200" y="228600"/>
            <a:ext cx="11963400" cy="74961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r>
              <a:rPr lang="en-US" i="0" kern="0" dirty="0">
                <a:latin typeface="Calibri" panose="020F0502020204030204" pitchFamily="34" charset="0"/>
                <a:cs typeface="Calibri" panose="020F0502020204030204" pitchFamily="34" charset="0"/>
              </a:rPr>
              <a:t>GRB 170817A / AT2017gfo Electromagnetic Signatures</a:t>
            </a:r>
            <a:endParaRPr lang="en-US" b="1" i="0" kern="0" dirty="0"/>
          </a:p>
        </p:txBody>
      </p:sp>
    </p:spTree>
    <p:extLst>
      <p:ext uri="{BB962C8B-B14F-4D97-AF65-F5344CB8AC3E}">
        <p14:creationId xmlns:p14="http://schemas.microsoft.com/office/powerpoint/2010/main" val="1673210616"/>
      </p:ext>
    </p:extLst>
  </p:cSld>
  <p:clrMapOvr>
    <a:masterClrMapping/>
  </p:clrMapOvr>
  <p:transition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65079C-89C0-4D42-B943-A3859C480788}"/>
              </a:ext>
            </a:extLst>
          </p:cNvPr>
          <p:cNvSpPr txBox="1">
            <a:spLocks/>
          </p:cNvSpPr>
          <p:nvPr/>
        </p:nvSpPr>
        <p:spPr bwMode="auto">
          <a:xfrm>
            <a:off x="2057400" y="6248400"/>
            <a:ext cx="1828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2pPr>
            <a:lvl3pPr marL="915988" indent="-1588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i="0" kern="0" dirty="0">
                <a:solidFill>
                  <a:srgbClr val="377373"/>
                </a:solidFill>
              </a:rPr>
              <a:t>Afterglow</a:t>
            </a:r>
            <a:endParaRPr lang="en-US" b="0" i="0" kern="0" dirty="0">
              <a:solidFill>
                <a:srgbClr val="37737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B45CC7-AC0D-4545-8439-396226E3C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1328410"/>
            <a:ext cx="4933015" cy="489143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3448179-D791-4767-9B38-40B3EAE5E95E}"/>
              </a:ext>
            </a:extLst>
          </p:cNvPr>
          <p:cNvSpPr/>
          <p:nvPr/>
        </p:nvSpPr>
        <p:spPr>
          <a:xfrm>
            <a:off x="685800" y="1066800"/>
            <a:ext cx="253306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0" dirty="0">
                <a:solidFill>
                  <a:srgbClr val="009A46"/>
                </a:solidFill>
              </a:rPr>
              <a:t>[</a:t>
            </a:r>
            <a:r>
              <a:rPr lang="en-US" sz="1100" i="0" dirty="0" err="1">
                <a:solidFill>
                  <a:srgbClr val="009A46"/>
                </a:solidFill>
              </a:rPr>
              <a:t>Troja</a:t>
            </a:r>
            <a:r>
              <a:rPr lang="en-US" sz="1100" i="0" dirty="0">
                <a:solidFill>
                  <a:srgbClr val="009A46"/>
                </a:solidFill>
              </a:rPr>
              <a:t> et al. 2019, MNRAS 489, 1919]</a:t>
            </a:r>
            <a:endParaRPr lang="en-US" sz="1600" i="0" dirty="0">
              <a:solidFill>
                <a:srgbClr val="009A46"/>
              </a:solidFill>
            </a:endParaRPr>
          </a:p>
        </p:txBody>
      </p:sp>
      <p:sp>
        <p:nvSpPr>
          <p:cNvPr id="13" name="Title 8">
            <a:extLst>
              <a:ext uri="{FF2B5EF4-FFF2-40B4-BE49-F238E27FC236}">
                <a16:creationId xmlns:a16="http://schemas.microsoft.com/office/drawing/2014/main" id="{B7097F93-EDC8-4907-B541-56738B43E02F}"/>
              </a:ext>
            </a:extLst>
          </p:cNvPr>
          <p:cNvSpPr txBox="1">
            <a:spLocks/>
          </p:cNvSpPr>
          <p:nvPr/>
        </p:nvSpPr>
        <p:spPr>
          <a:xfrm>
            <a:off x="114300" y="393385"/>
            <a:ext cx="11963400" cy="74961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r>
              <a:rPr lang="en-US" i="0" kern="0" dirty="0">
                <a:latin typeface="Calibri" panose="020F0502020204030204" pitchFamily="34" charset="0"/>
                <a:cs typeface="Calibri" panose="020F0502020204030204" pitchFamily="34" charset="0"/>
              </a:rPr>
              <a:t>GRB 170817A / AT2017gfo Electromagnetic Signatures</a:t>
            </a:r>
            <a:endParaRPr lang="en-US" b="1" i="0" kern="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DFFD5B-226C-4647-BF54-514E25101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7442" y="2514600"/>
            <a:ext cx="2638358" cy="34711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446BB0-DD4C-4595-9392-785F19956E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3352800"/>
            <a:ext cx="3886199" cy="2917097"/>
          </a:xfrm>
          <a:prstGeom prst="rect">
            <a:avLst/>
          </a:prstGeom>
        </p:spPr>
      </p:pic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C5228A55-3579-49CB-9295-A9FD7590C890}"/>
              </a:ext>
            </a:extLst>
          </p:cNvPr>
          <p:cNvSpPr txBox="1">
            <a:spLocks/>
          </p:cNvSpPr>
          <p:nvPr/>
        </p:nvSpPr>
        <p:spPr>
          <a:xfrm>
            <a:off x="5410200" y="1143000"/>
            <a:ext cx="6096000" cy="2209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b="0" i="0" kern="0" dirty="0"/>
              <a:t>X-ray and radio signals appeared after several days, then brightened for months before fading!</a:t>
            </a:r>
          </a:p>
          <a:p>
            <a:pPr marL="0" indent="0">
              <a:buNone/>
            </a:pPr>
            <a:r>
              <a:rPr lang="en-US" sz="2000" b="0" i="0" kern="0" dirty="0"/>
              <a:t>Very-high-resolution radio imaging of the remnant saw the expanding jet!  </a:t>
            </a:r>
            <a:br>
              <a:rPr lang="en-US" b="0" i="0" kern="0" dirty="0"/>
            </a:br>
            <a:r>
              <a:rPr lang="en-US" sz="1400" b="0" i="0" kern="0" dirty="0"/>
              <a:t>                           </a:t>
            </a:r>
            <a:r>
              <a:rPr lang="en-US" sz="1200" i="0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200" i="0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Mooley</a:t>
            </a:r>
            <a:r>
              <a:rPr lang="en-US" sz="1200" i="0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arXiv:1806.09693]</a:t>
            </a:r>
          </a:p>
          <a:p>
            <a:pPr marL="457200" lvl="1" indent="0">
              <a:buNone/>
            </a:pPr>
            <a:r>
              <a:rPr lang="en-US" sz="1600" b="0" i="0" kern="0" dirty="0"/>
              <a:t>From 75 to 230 days after merger,</a:t>
            </a:r>
            <a:br>
              <a:rPr lang="en-US" sz="1600" b="0" i="0" kern="0" dirty="0"/>
            </a:br>
            <a:r>
              <a:rPr lang="en-US" sz="1600" b="0" i="0" kern="0" dirty="0"/>
              <a:t>position shifted ~2.7 milli-arcseconds</a:t>
            </a:r>
            <a:endParaRPr lang="en-US" sz="1800" b="0" i="0" kern="0" dirty="0"/>
          </a:p>
          <a:p>
            <a:pPr lvl="1"/>
            <a:endParaRPr lang="en-US" sz="1800" b="0" i="0" kern="0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E029375-4E4C-4287-A784-AD9CF95B6B25}"/>
              </a:ext>
            </a:extLst>
          </p:cNvPr>
          <p:cNvSpPr txBox="1">
            <a:spLocks/>
          </p:cNvSpPr>
          <p:nvPr/>
        </p:nvSpPr>
        <p:spPr bwMode="auto">
          <a:xfrm>
            <a:off x="4533901" y="6248400"/>
            <a:ext cx="7543799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2pPr>
            <a:lvl3pPr marL="915988" indent="-1588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i="0" kern="0" dirty="0">
                <a:solidFill>
                  <a:srgbClr val="377373"/>
                </a:solidFill>
              </a:rPr>
              <a:t>Consistent with a relativistic jet viewed ~20 degrees off-axis</a:t>
            </a:r>
            <a:endParaRPr lang="en-US" b="0" i="0" kern="0" dirty="0">
              <a:solidFill>
                <a:srgbClr val="3773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185077"/>
      </p:ext>
    </p:extLst>
  </p:cSld>
  <p:clrMapOvr>
    <a:masterClrMapping/>
  </p:clrMapOvr>
  <p:transition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F94A08A-AE8E-4604-AA45-5DFA3711C0CB}"/>
              </a:ext>
            </a:extLst>
          </p:cNvPr>
          <p:cNvSpPr txBox="1"/>
          <p:nvPr/>
        </p:nvSpPr>
        <p:spPr>
          <a:xfrm rot="16200000">
            <a:off x="-2550983" y="3013502"/>
            <a:ext cx="6591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0" dirty="0">
                <a:solidFill>
                  <a:schemeClr val="tx2"/>
                </a:solidFill>
                <a:latin typeface="+mj-lt"/>
              </a:rPr>
              <a:t>GW190425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823491A-6E1B-410F-8B36-C3DCD09EE49A}"/>
              </a:ext>
            </a:extLst>
          </p:cNvPr>
          <p:cNvSpPr txBox="1">
            <a:spLocks/>
          </p:cNvSpPr>
          <p:nvPr/>
        </p:nvSpPr>
        <p:spPr>
          <a:xfrm>
            <a:off x="1371600" y="914400"/>
            <a:ext cx="2743200" cy="57095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b="0" i="0" kern="0" dirty="0"/>
              <a:t>First published </a:t>
            </a:r>
            <a:br>
              <a:rPr lang="en-US" b="0" i="0" kern="0" dirty="0"/>
            </a:br>
            <a:r>
              <a:rPr lang="en-US" b="0" i="0" kern="0" dirty="0"/>
              <a:t>O3 event</a:t>
            </a:r>
          </a:p>
          <a:p>
            <a:pPr marL="0" indent="0">
              <a:buNone/>
            </a:pPr>
            <a:r>
              <a:rPr lang="en-US" b="0" i="0" kern="0" dirty="0"/>
              <a:t>2</a:t>
            </a:r>
            <a:r>
              <a:rPr lang="en-US" b="0" i="0" kern="0" baseline="30000" dirty="0"/>
              <a:t>nd</a:t>
            </a:r>
            <a:r>
              <a:rPr lang="en-US" b="0" i="0" kern="0" dirty="0"/>
              <a:t> Binary Neutron Star Merger</a:t>
            </a:r>
          </a:p>
          <a:p>
            <a:pPr marL="0" indent="0">
              <a:buNone/>
            </a:pPr>
            <a:r>
              <a:rPr lang="en-US" b="0" i="0" kern="0" dirty="0"/>
              <a:t>Distinguished </a:t>
            </a:r>
            <a:br>
              <a:rPr lang="en-US" b="0" i="0" kern="0" dirty="0"/>
            </a:br>
            <a:r>
              <a:rPr lang="en-US" b="0" i="0" kern="0" dirty="0"/>
              <a:t>from galactic</a:t>
            </a:r>
            <a:br>
              <a:rPr lang="en-US" b="0" i="0" kern="0" dirty="0"/>
            </a:br>
            <a:r>
              <a:rPr lang="en-US" b="0" i="0" kern="0" dirty="0"/>
              <a:t>distribution</a:t>
            </a:r>
          </a:p>
          <a:p>
            <a:pPr marL="0" indent="0">
              <a:buNone/>
            </a:pPr>
            <a:r>
              <a:rPr lang="en-US" b="0" i="0" kern="0" dirty="0"/>
              <a:t>Overall heavier</a:t>
            </a:r>
          </a:p>
          <a:p>
            <a:pPr marL="0" indent="0">
              <a:buNone/>
            </a:pPr>
            <a:r>
              <a:rPr lang="en-US" b="0" i="0" kern="0" dirty="0"/>
              <a:t>No EM counterpart</a:t>
            </a:r>
            <a:br>
              <a:rPr lang="en-US" b="0" i="0" kern="0" dirty="0"/>
            </a:br>
            <a:r>
              <a:rPr lang="en-US" b="0" i="0" kern="0" dirty="0"/>
              <a:t>observed</a:t>
            </a:r>
          </a:p>
          <a:p>
            <a:pPr marL="0" indent="0">
              <a:buNone/>
            </a:pPr>
            <a:r>
              <a:rPr lang="en-US" b="0" i="0" kern="0" dirty="0"/>
              <a:t>Black hole?</a:t>
            </a:r>
          </a:p>
          <a:p>
            <a:pPr marL="0" indent="0">
              <a:buNone/>
            </a:pPr>
            <a:endParaRPr lang="en-US" b="0" i="0" kern="0" dirty="0"/>
          </a:p>
          <a:p>
            <a:pPr marL="0" indent="0">
              <a:buNone/>
            </a:pPr>
            <a:r>
              <a:rPr lang="en-US" b="0" i="0" kern="0" dirty="0"/>
              <a:t>arXiv:2001.01761</a:t>
            </a:r>
          </a:p>
          <a:p>
            <a:pPr marL="0" indent="0">
              <a:buNone/>
            </a:pPr>
            <a:endParaRPr lang="en-US" b="0" i="0" kern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880831-A03D-49F2-981B-5B4E9383AA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968" y="1371600"/>
            <a:ext cx="7976632" cy="514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39702"/>
      </p:ext>
    </p:extLst>
  </p:cSld>
  <p:clrMapOvr>
    <a:masterClrMapping/>
  </p:clrMapOvr>
  <p:transition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evice, drawing&#10;&#10;Description automatically generated">
            <a:extLst>
              <a:ext uri="{FF2B5EF4-FFF2-40B4-BE49-F238E27FC236}">
                <a16:creationId xmlns:a16="http://schemas.microsoft.com/office/drawing/2014/main" id="{D52810C6-8FCF-45A6-9699-FA4279A3DF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654" y="3429000"/>
            <a:ext cx="6458220" cy="322911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40D7B7-28BE-4B58-AFA5-38B8BFCAA5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16652" y="47491"/>
            <a:ext cx="6458217" cy="322910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4213CD-3D37-4F8E-A9D3-EC2E207CEA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87" y="53429"/>
            <a:ext cx="6858012" cy="34290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B2891B-D0E8-403A-8D7A-32B78570A2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87" y="3381502"/>
            <a:ext cx="6858013" cy="342900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C359251-8328-4997-A25D-93E1493B7169}"/>
              </a:ext>
            </a:extLst>
          </p:cNvPr>
          <p:cNvSpPr txBox="1"/>
          <p:nvPr/>
        </p:nvSpPr>
        <p:spPr>
          <a:xfrm>
            <a:off x="2286001" y="199890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0" dirty="0">
                <a:solidFill>
                  <a:schemeClr val="tx2"/>
                </a:solidFill>
                <a:latin typeface="+mj-lt"/>
              </a:rPr>
              <a:t>O3a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7247C9-8FA8-42E1-825F-B8EC475DB705}"/>
              </a:ext>
            </a:extLst>
          </p:cNvPr>
          <p:cNvSpPr txBox="1"/>
          <p:nvPr/>
        </p:nvSpPr>
        <p:spPr>
          <a:xfrm>
            <a:off x="2282953" y="3581400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0" dirty="0">
                <a:solidFill>
                  <a:schemeClr val="tx2"/>
                </a:solidFill>
                <a:latin typeface="+mj-lt"/>
              </a:rPr>
              <a:t>O3b</a:t>
            </a:r>
          </a:p>
        </p:txBody>
      </p:sp>
    </p:spTree>
    <p:extLst>
      <p:ext uri="{BB962C8B-B14F-4D97-AF65-F5344CB8AC3E}">
        <p14:creationId xmlns:p14="http://schemas.microsoft.com/office/powerpoint/2010/main" val="2323803684"/>
      </p:ext>
    </p:extLst>
  </p:cSld>
  <p:clrMapOvr>
    <a:masterClrMapping/>
  </p:clrMapOvr>
  <p:transition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0"/>
            <a:ext cx="975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47914"/>
      </p:ext>
    </p:extLst>
  </p:cSld>
  <p:clrMapOvr>
    <a:masterClrMapping/>
  </p:clrMapOvr>
  <p:transition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B45C94-C673-4D6F-8CCF-247B5145D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5" y="342898"/>
            <a:ext cx="12179135" cy="608956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18DFB4E-B145-4C18-BE84-EF910A04414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219200" y="4724400"/>
            <a:ext cx="5715000" cy="914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2B7F2D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D5F951-46EC-43B8-A256-8609AB3FBBF7}"/>
              </a:ext>
            </a:extLst>
          </p:cNvPr>
          <p:cNvCxnSpPr>
            <a:cxnSpLocks/>
          </p:cNvCxnSpPr>
          <p:nvPr/>
        </p:nvCxnSpPr>
        <p:spPr bwMode="auto">
          <a:xfrm flipH="1">
            <a:off x="5029200" y="4114800"/>
            <a:ext cx="5943600" cy="1524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2C518D1-FC30-4FCC-8BB0-F2ED6CF44CA3}"/>
              </a:ext>
            </a:extLst>
          </p:cNvPr>
          <p:cNvCxnSpPr>
            <a:cxnSpLocks/>
          </p:cNvCxnSpPr>
          <p:nvPr/>
        </p:nvCxnSpPr>
        <p:spPr bwMode="auto">
          <a:xfrm>
            <a:off x="1219200" y="3657600"/>
            <a:ext cx="3581400" cy="1981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C58001D-892A-43D3-A493-90430CFECE3F}"/>
              </a:ext>
            </a:extLst>
          </p:cNvPr>
          <p:cNvSpPr txBox="1"/>
          <p:nvPr/>
        </p:nvSpPr>
        <p:spPr>
          <a:xfrm rot="20787681">
            <a:off x="8178129" y="4645967"/>
            <a:ext cx="1895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Shot Noise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E718EE-B6F7-43D4-B7C3-C8818CFCAABA}"/>
              </a:ext>
            </a:extLst>
          </p:cNvPr>
          <p:cNvSpPr txBox="1"/>
          <p:nvPr/>
        </p:nvSpPr>
        <p:spPr>
          <a:xfrm rot="1677085">
            <a:off x="354466" y="4017153"/>
            <a:ext cx="3050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Radiation Pressure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8712E9-D571-4AA1-B766-E6B30E6B5F11}"/>
              </a:ext>
            </a:extLst>
          </p:cNvPr>
          <p:cNvSpPr txBox="1"/>
          <p:nvPr/>
        </p:nvSpPr>
        <p:spPr>
          <a:xfrm rot="473407">
            <a:off x="1981292" y="5045424"/>
            <a:ext cx="2361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dirty="0">
                <a:solidFill>
                  <a:srgbClr val="2B7F2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Thermal Noise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3FF6FD2-1AEA-4E52-8855-0613EED23965}"/>
              </a:ext>
            </a:extLst>
          </p:cNvPr>
          <p:cNvSpPr txBox="1">
            <a:spLocks/>
          </p:cNvSpPr>
          <p:nvPr/>
        </p:nvSpPr>
        <p:spPr>
          <a:xfrm>
            <a:off x="2743200" y="1191027"/>
            <a:ext cx="4038600" cy="117117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b="0" i="0" kern="0" dirty="0"/>
              <a:t>All detectors are running with a squeezed light source</a:t>
            </a:r>
          </a:p>
        </p:txBody>
      </p:sp>
    </p:spTree>
    <p:extLst>
      <p:ext uri="{BB962C8B-B14F-4D97-AF65-F5344CB8AC3E}">
        <p14:creationId xmlns:p14="http://schemas.microsoft.com/office/powerpoint/2010/main" val="1791491093"/>
      </p:ext>
    </p:extLst>
  </p:cSld>
  <p:clrMapOvr>
    <a:masterClrMapping/>
  </p:clrMapOvr>
  <p:transition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E48FC-23F6-4968-B638-9E69CBB45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228600"/>
            <a:ext cx="7620000" cy="1143000"/>
          </a:xfrm>
        </p:spPr>
        <p:txBody>
          <a:bodyPr/>
          <a:lstStyle/>
          <a:p>
            <a:r>
              <a:rPr lang="en-US" b="1" dirty="0"/>
              <a:t>The A+ Upgrade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1F183-B0D0-4113-A652-0D03D4896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752600"/>
            <a:ext cx="11125200" cy="4876800"/>
          </a:xfrm>
        </p:spPr>
        <p:txBody>
          <a:bodyPr/>
          <a:lstStyle/>
          <a:p>
            <a:r>
              <a:rPr lang="en-US" sz="2800" dirty="0"/>
              <a:t>Goal:</a:t>
            </a:r>
          </a:p>
          <a:p>
            <a:pPr lvl="1"/>
            <a:r>
              <a:rPr lang="en-US" sz="2000" dirty="0"/>
              <a:t>Projected </a:t>
            </a:r>
            <a:r>
              <a:rPr lang="en-US" sz="2000" dirty="0" err="1"/>
              <a:t>inspiral</a:t>
            </a:r>
            <a:r>
              <a:rPr lang="en-US" sz="2000" dirty="0"/>
              <a:t> range: 325 </a:t>
            </a:r>
            <a:r>
              <a:rPr lang="en-US" sz="2000" dirty="0" err="1"/>
              <a:t>Mpc</a:t>
            </a:r>
            <a:r>
              <a:rPr lang="en-US" sz="2000" dirty="0"/>
              <a:t> (almost doubling of Advanced LIGO design)</a:t>
            </a:r>
          </a:p>
          <a:p>
            <a:r>
              <a:rPr lang="en-US" sz="2800" dirty="0"/>
              <a:t>First stage: May 2020 to end of 2021</a:t>
            </a:r>
          </a:p>
          <a:p>
            <a:pPr lvl="1"/>
            <a:r>
              <a:rPr lang="en-US" sz="2000" dirty="0"/>
              <a:t>Add frequency depended squeezing to suppress both shot and radiation pressure noise</a:t>
            </a:r>
          </a:p>
          <a:p>
            <a:pPr lvl="1"/>
            <a:r>
              <a:rPr lang="en-US" sz="2000" dirty="0"/>
              <a:t>300 m filter cavity to rotate squeezer phase</a:t>
            </a:r>
          </a:p>
          <a:p>
            <a:pPr lvl="1"/>
            <a:r>
              <a:rPr lang="en-US" sz="2000" dirty="0"/>
              <a:t>Low loss Faraday isolator</a:t>
            </a:r>
          </a:p>
          <a:p>
            <a:pPr lvl="1"/>
            <a:r>
              <a:rPr lang="en-US" sz="2000" dirty="0"/>
              <a:t>Active wavefront control to improve mode matching</a:t>
            </a:r>
          </a:p>
          <a:p>
            <a:r>
              <a:rPr lang="en-US" sz="2800" dirty="0"/>
              <a:t>Second state: after O4</a:t>
            </a:r>
          </a:p>
          <a:p>
            <a:pPr lvl="1"/>
            <a:r>
              <a:rPr lang="en-US" sz="2000" dirty="0"/>
              <a:t>New mirror coatings with 4 times lower thermal noise (2x improvement in displacement)</a:t>
            </a:r>
          </a:p>
          <a:p>
            <a:pPr lvl="1"/>
            <a:r>
              <a:rPr lang="en-US" sz="2000" dirty="0"/>
              <a:t>Add a balanced homodyne detector to improve sensing and reduce noise couplings</a:t>
            </a:r>
          </a:p>
          <a:p>
            <a:pPr lvl="1"/>
            <a:r>
              <a:rPr lang="en-US" sz="2000" dirty="0"/>
              <a:t>Larger </a:t>
            </a:r>
            <a:r>
              <a:rPr lang="en-US" sz="2000" dirty="0" err="1"/>
              <a:t>beamsplitter</a:t>
            </a:r>
            <a:r>
              <a:rPr lang="en-US" sz="2000" dirty="0"/>
              <a:t> to reduce losses</a:t>
            </a:r>
          </a:p>
        </p:txBody>
      </p:sp>
    </p:spTree>
    <p:extLst>
      <p:ext uri="{BB962C8B-B14F-4D97-AF65-F5344CB8AC3E}">
        <p14:creationId xmlns:p14="http://schemas.microsoft.com/office/powerpoint/2010/main" val="3112930943"/>
      </p:ext>
    </p:extLst>
  </p:cSld>
  <p:clrMapOvr>
    <a:masterClrMapping/>
  </p:clrMapOvr>
  <p:transition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yellow, toy, snow, fence&#10;&#10;Description automatically generated">
            <a:extLst>
              <a:ext uri="{FF2B5EF4-FFF2-40B4-BE49-F238E27FC236}">
                <a16:creationId xmlns:a16="http://schemas.microsoft.com/office/drawing/2014/main" id="{CC9315DD-D60F-4099-ABB9-27CCD1DF0A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0"/>
            <a:ext cx="887404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E467FC-8B23-4B3B-9D02-4B3BA12666A1}"/>
              </a:ext>
            </a:extLst>
          </p:cNvPr>
          <p:cNvSpPr txBox="1"/>
          <p:nvPr/>
        </p:nvSpPr>
        <p:spPr>
          <a:xfrm rot="16200000">
            <a:off x="-2431864" y="3075057"/>
            <a:ext cx="659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0" dirty="0">
                <a:solidFill>
                  <a:schemeClr val="tx2"/>
                </a:solidFill>
                <a:latin typeface="+mj-lt"/>
              </a:rPr>
              <a:t>A+ Layout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07C473D-BD6E-4C86-A174-39F6E04DD14D}"/>
              </a:ext>
            </a:extLst>
          </p:cNvPr>
          <p:cNvCxnSpPr>
            <a:cxnSpLocks/>
          </p:cNvCxnSpPr>
          <p:nvPr/>
        </p:nvCxnSpPr>
        <p:spPr bwMode="auto">
          <a:xfrm flipV="1">
            <a:off x="5006138" y="5486400"/>
            <a:ext cx="381000" cy="533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7CB297E-88B4-41C5-8486-B4CC65DE9252}"/>
              </a:ext>
            </a:extLst>
          </p:cNvPr>
          <p:cNvCxnSpPr>
            <a:cxnSpLocks/>
          </p:cNvCxnSpPr>
          <p:nvPr/>
        </p:nvCxnSpPr>
        <p:spPr bwMode="auto">
          <a:xfrm flipV="1">
            <a:off x="8054138" y="3810000"/>
            <a:ext cx="381000" cy="1752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DC6FE09-DFB9-41C4-8E0F-E0FDC786D342}"/>
              </a:ext>
            </a:extLst>
          </p:cNvPr>
          <p:cNvCxnSpPr>
            <a:cxnSpLocks/>
          </p:cNvCxnSpPr>
          <p:nvPr/>
        </p:nvCxnSpPr>
        <p:spPr bwMode="auto">
          <a:xfrm flipH="1">
            <a:off x="3558338" y="3429000"/>
            <a:ext cx="304800" cy="685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96052C5-F085-45A5-B76B-331E13520D19}"/>
              </a:ext>
            </a:extLst>
          </p:cNvPr>
          <p:cNvSpPr txBox="1"/>
          <p:nvPr/>
        </p:nvSpPr>
        <p:spPr>
          <a:xfrm>
            <a:off x="6805892" y="5562600"/>
            <a:ext cx="3281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solidFill>
                  <a:srgbClr val="377373"/>
                </a:solidFill>
                <a:latin typeface="+mn-lt"/>
              </a:rPr>
              <a:t>Filter cavity beam tube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EDACC4-49E1-4B78-9FE3-2B32277C9BD3}"/>
              </a:ext>
            </a:extLst>
          </p:cNvPr>
          <p:cNvSpPr txBox="1"/>
          <p:nvPr/>
        </p:nvSpPr>
        <p:spPr>
          <a:xfrm>
            <a:off x="3050352" y="5977234"/>
            <a:ext cx="3233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solidFill>
                  <a:srgbClr val="377373"/>
                </a:solidFill>
                <a:latin typeface="+mn-lt"/>
              </a:rPr>
              <a:t>Squeezed light source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B4FECD-4501-4BA8-8A6E-61932DC9D139}"/>
              </a:ext>
            </a:extLst>
          </p:cNvPr>
          <p:cNvSpPr txBox="1"/>
          <p:nvPr/>
        </p:nvSpPr>
        <p:spPr>
          <a:xfrm>
            <a:off x="3572475" y="2228671"/>
            <a:ext cx="16241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solidFill>
                  <a:srgbClr val="377373"/>
                </a:solidFill>
                <a:latin typeface="+mn-lt"/>
              </a:rPr>
              <a:t>Balanced </a:t>
            </a:r>
            <a:br>
              <a:rPr lang="en-US" b="0" i="0" dirty="0">
                <a:solidFill>
                  <a:srgbClr val="377373"/>
                </a:solidFill>
                <a:latin typeface="+mn-lt"/>
              </a:rPr>
            </a:br>
            <a:r>
              <a:rPr lang="en-US" b="0" i="0" dirty="0">
                <a:solidFill>
                  <a:srgbClr val="377373"/>
                </a:solidFill>
                <a:latin typeface="+mn-lt"/>
              </a:rPr>
              <a:t>homodyne</a:t>
            </a:r>
            <a:br>
              <a:rPr lang="en-US" b="0" i="0" dirty="0">
                <a:solidFill>
                  <a:srgbClr val="377373"/>
                </a:solidFill>
                <a:latin typeface="+mn-lt"/>
              </a:rPr>
            </a:br>
            <a:r>
              <a:rPr lang="en-US" b="0" i="0" dirty="0">
                <a:solidFill>
                  <a:srgbClr val="377373"/>
                </a:solidFill>
                <a:latin typeface="+mn-lt"/>
              </a:rPr>
              <a:t>detector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ACC9BCB-F9EC-442C-BD1C-4997C5D61E15}"/>
              </a:ext>
            </a:extLst>
          </p:cNvPr>
          <p:cNvCxnSpPr>
            <a:cxnSpLocks/>
          </p:cNvCxnSpPr>
          <p:nvPr/>
        </p:nvCxnSpPr>
        <p:spPr bwMode="auto">
          <a:xfrm>
            <a:off x="9197138" y="990600"/>
            <a:ext cx="193034" cy="685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ED9F5B5-7B2E-4C3A-A599-95F5365BE5D3}"/>
              </a:ext>
            </a:extLst>
          </p:cNvPr>
          <p:cNvSpPr txBox="1"/>
          <p:nvPr/>
        </p:nvSpPr>
        <p:spPr>
          <a:xfrm>
            <a:off x="7332625" y="483321"/>
            <a:ext cx="2736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solidFill>
                  <a:srgbClr val="377373"/>
                </a:solidFill>
                <a:latin typeface="+mn-lt"/>
              </a:rPr>
              <a:t>Large </a:t>
            </a:r>
            <a:r>
              <a:rPr lang="en-US" b="0" i="0" dirty="0" err="1">
                <a:solidFill>
                  <a:srgbClr val="377373"/>
                </a:solidFill>
                <a:latin typeface="+mn-lt"/>
              </a:rPr>
              <a:t>beamsplitter</a:t>
            </a:r>
            <a:endParaRPr lang="en-US" b="0" i="0" dirty="0">
              <a:solidFill>
                <a:srgbClr val="377373"/>
              </a:solidFill>
              <a:latin typeface="+mn-lt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4DC23F7-F06B-4B9C-9EE0-47DB2F3E48D0}"/>
              </a:ext>
            </a:extLst>
          </p:cNvPr>
          <p:cNvCxnSpPr>
            <a:cxnSpLocks/>
          </p:cNvCxnSpPr>
          <p:nvPr/>
        </p:nvCxnSpPr>
        <p:spPr bwMode="auto">
          <a:xfrm flipH="1">
            <a:off x="4548938" y="2895600"/>
            <a:ext cx="1262022" cy="10309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FA11497-D6CD-4FA4-8685-1731F3EEC140}"/>
              </a:ext>
            </a:extLst>
          </p:cNvPr>
          <p:cNvSpPr txBox="1"/>
          <p:nvPr/>
        </p:nvSpPr>
        <p:spPr>
          <a:xfrm>
            <a:off x="5387138" y="2100470"/>
            <a:ext cx="23936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solidFill>
                  <a:srgbClr val="377373"/>
                </a:solidFill>
                <a:latin typeface="+mn-lt"/>
              </a:rPr>
              <a:t>Low loss</a:t>
            </a:r>
            <a:br>
              <a:rPr lang="en-US" b="0" i="0" dirty="0">
                <a:solidFill>
                  <a:srgbClr val="377373"/>
                </a:solidFill>
                <a:latin typeface="+mn-lt"/>
              </a:rPr>
            </a:br>
            <a:r>
              <a:rPr lang="en-US" b="0" i="0" dirty="0">
                <a:solidFill>
                  <a:srgbClr val="377373"/>
                </a:solidFill>
                <a:latin typeface="+mn-lt"/>
              </a:rPr>
              <a:t>Faraday isolator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429427A-752C-4B8F-8F96-94C4F91A5E2B}"/>
              </a:ext>
            </a:extLst>
          </p:cNvPr>
          <p:cNvCxnSpPr>
            <a:cxnSpLocks/>
          </p:cNvCxnSpPr>
          <p:nvPr/>
        </p:nvCxnSpPr>
        <p:spPr bwMode="auto">
          <a:xfrm flipV="1">
            <a:off x="10723271" y="3657600"/>
            <a:ext cx="0" cy="10287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2249CF1-A7AF-4124-B7BD-2653B8D7D98D}"/>
              </a:ext>
            </a:extLst>
          </p:cNvPr>
          <p:cNvSpPr txBox="1"/>
          <p:nvPr/>
        </p:nvSpPr>
        <p:spPr>
          <a:xfrm>
            <a:off x="9311943" y="4649413"/>
            <a:ext cx="22878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solidFill>
                  <a:srgbClr val="377373"/>
                </a:solidFill>
                <a:latin typeface="+mn-lt"/>
              </a:rPr>
              <a:t>New test mass </a:t>
            </a:r>
            <a:br>
              <a:rPr lang="en-US" b="0" i="0" dirty="0">
                <a:solidFill>
                  <a:srgbClr val="377373"/>
                </a:solidFill>
                <a:latin typeface="+mn-lt"/>
              </a:rPr>
            </a:br>
            <a:r>
              <a:rPr lang="en-US" b="0" i="0" dirty="0">
                <a:solidFill>
                  <a:srgbClr val="377373"/>
                </a:solidFill>
                <a:latin typeface="+mn-lt"/>
              </a:rPr>
              <a:t>coatings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297FA6C-38FF-4FC3-992C-2C627BCE41D9}"/>
              </a:ext>
            </a:extLst>
          </p:cNvPr>
          <p:cNvCxnSpPr>
            <a:cxnSpLocks/>
          </p:cNvCxnSpPr>
          <p:nvPr/>
        </p:nvCxnSpPr>
        <p:spPr bwMode="auto">
          <a:xfrm>
            <a:off x="10888817" y="5067300"/>
            <a:ext cx="880832" cy="4131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BA1A588-BD40-4D14-A7EA-D4C99E6625B4}"/>
              </a:ext>
            </a:extLst>
          </p:cNvPr>
          <p:cNvSpPr txBox="1"/>
          <p:nvPr/>
        </p:nvSpPr>
        <p:spPr>
          <a:xfrm>
            <a:off x="6530138" y="6167735"/>
            <a:ext cx="3214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solidFill>
                  <a:srgbClr val="377373"/>
                </a:solidFill>
                <a:latin typeface="+mn-lt"/>
              </a:rPr>
              <a:t>Active mode matching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4CD041E-B2C7-44F7-8D18-52EC83B9174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078657" y="5638800"/>
            <a:ext cx="533650" cy="5356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851669647"/>
      </p:ext>
    </p:extLst>
  </p:cSld>
  <p:clrMapOvr>
    <a:masterClrMapping/>
  </p:clrMapOvr>
  <p:transition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22E3A7-327C-4B37-9212-27A7041FD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205358"/>
            <a:ext cx="8789526" cy="64472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E71902-88A9-4116-8624-144108DD93B5}"/>
              </a:ext>
            </a:extLst>
          </p:cNvPr>
          <p:cNvSpPr txBox="1"/>
          <p:nvPr/>
        </p:nvSpPr>
        <p:spPr>
          <a:xfrm rot="16200000">
            <a:off x="-2431864" y="3075057"/>
            <a:ext cx="659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0" dirty="0">
                <a:solidFill>
                  <a:schemeClr val="tx2"/>
                </a:solidFill>
                <a:latin typeface="+mj-lt"/>
              </a:rPr>
              <a:t>Voyager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EA1F7E9-67F4-4DB8-8908-6A1E454EE2C4}"/>
              </a:ext>
            </a:extLst>
          </p:cNvPr>
          <p:cNvSpPr txBox="1">
            <a:spLocks/>
          </p:cNvSpPr>
          <p:nvPr/>
        </p:nvSpPr>
        <p:spPr>
          <a:xfrm>
            <a:off x="1752600" y="1219200"/>
            <a:ext cx="2819400" cy="1981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i="0" kern="0" dirty="0"/>
              <a:t>New Technology!</a:t>
            </a:r>
          </a:p>
          <a:p>
            <a:pPr marL="0" indent="0">
              <a:buNone/>
            </a:pPr>
            <a:r>
              <a:rPr lang="en-US" b="0" i="0" kern="0" dirty="0"/>
              <a:t>Silicon test masses</a:t>
            </a:r>
          </a:p>
          <a:p>
            <a:pPr marL="0" indent="0">
              <a:buNone/>
            </a:pPr>
            <a:r>
              <a:rPr lang="en-US" b="0" i="0" kern="0" dirty="0"/>
              <a:t>Cryogenic 123K</a:t>
            </a:r>
          </a:p>
          <a:p>
            <a:pPr marL="0" indent="0">
              <a:buNone/>
            </a:pPr>
            <a:r>
              <a:rPr lang="en-US" b="0" i="0" kern="0" dirty="0"/>
              <a:t>2µm laser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66DA8FC-092C-4EFF-98DE-36C9F8B42CFE}"/>
              </a:ext>
            </a:extLst>
          </p:cNvPr>
          <p:cNvSpPr txBox="1">
            <a:spLocks/>
          </p:cNvSpPr>
          <p:nvPr/>
        </p:nvSpPr>
        <p:spPr>
          <a:xfrm>
            <a:off x="4876800" y="1828800"/>
            <a:ext cx="1219200" cy="457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l-GR" b="0" i="0" kern="0" dirty="0"/>
              <a:t>α</a:t>
            </a:r>
            <a:r>
              <a:rPr lang="en-US" b="0" i="0" kern="0" dirty="0"/>
              <a:t>(t)=0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3967DF6-8A6E-4D2E-B7BD-1B7F0B79A22C}"/>
              </a:ext>
            </a:extLst>
          </p:cNvPr>
          <p:cNvSpPr txBox="1">
            <a:spLocks/>
          </p:cNvSpPr>
          <p:nvPr/>
        </p:nvSpPr>
        <p:spPr>
          <a:xfrm>
            <a:off x="4495800" y="1524000"/>
            <a:ext cx="457200" cy="1066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6000" b="0" i="0" kern="0" dirty="0"/>
              <a:t>}</a:t>
            </a:r>
            <a:endParaRPr lang="en-US" b="0" i="0" kern="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3586C1-CABE-4449-9EFB-D68E8B6C4F95}"/>
              </a:ext>
            </a:extLst>
          </p:cNvPr>
          <p:cNvSpPr txBox="1">
            <a:spLocks/>
          </p:cNvSpPr>
          <p:nvPr/>
        </p:nvSpPr>
        <p:spPr>
          <a:xfrm>
            <a:off x="8763000" y="1066800"/>
            <a:ext cx="2819400" cy="990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b="0" i="0" kern="0" dirty="0"/>
              <a:t>Ultimate detector in current facilities </a:t>
            </a:r>
          </a:p>
        </p:txBody>
      </p:sp>
    </p:spTree>
    <p:extLst>
      <p:ext uri="{BB962C8B-B14F-4D97-AF65-F5344CB8AC3E}">
        <p14:creationId xmlns:p14="http://schemas.microsoft.com/office/powerpoint/2010/main" val="2192820008"/>
      </p:ext>
    </p:extLst>
  </p:cSld>
  <p:clrMapOvr>
    <a:masterClrMapping/>
  </p:clrMapOvr>
  <p:transition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B5DA0F-C050-4A17-8E5F-889087869B6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447662" y="71520"/>
            <a:ext cx="1675080" cy="676080"/>
          </a:xfrm>
          <a:prstGeom prst="rect">
            <a:avLst/>
          </a:prstGeom>
          <a:ln>
            <a:noFill/>
          </a:ln>
        </p:spPr>
      </p:pic>
      <p:sp>
        <p:nvSpPr>
          <p:cNvPr id="5" name="TextShape 1">
            <a:extLst>
              <a:ext uri="{FF2B5EF4-FFF2-40B4-BE49-F238E27FC236}">
                <a16:creationId xmlns:a16="http://schemas.microsoft.com/office/drawing/2014/main" id="{369709B3-46B1-4F02-8BA7-544D7E4151D6}"/>
              </a:ext>
            </a:extLst>
          </p:cNvPr>
          <p:cNvSpPr txBox="1"/>
          <p:nvPr/>
        </p:nvSpPr>
        <p:spPr>
          <a:xfrm>
            <a:off x="2466435" y="50329"/>
            <a:ext cx="6785640" cy="65448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LIGO Scientific Collaboration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 descr="A picture containing candelabrum, object&#10;&#10;Description automatically generated">
            <a:extLst>
              <a:ext uri="{FF2B5EF4-FFF2-40B4-BE49-F238E27FC236}">
                <a16:creationId xmlns:a16="http://schemas.microsoft.com/office/drawing/2014/main" id="{FECFC250-6FE9-4026-AA38-2A4E75E423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5" y="70288"/>
            <a:ext cx="1106026" cy="796833"/>
          </a:xfrm>
          <a:prstGeom prst="rect">
            <a:avLst/>
          </a:prstGeom>
        </p:spPr>
      </p:pic>
      <p:sp>
        <p:nvSpPr>
          <p:cNvPr id="376" name="TextShape 2">
            <a:extLst>
              <a:ext uri="{FF2B5EF4-FFF2-40B4-BE49-F238E27FC236}">
                <a16:creationId xmlns:a16="http://schemas.microsoft.com/office/drawing/2014/main" id="{FA9AA92F-2EA0-4632-9735-BF6D2D781223}"/>
              </a:ext>
            </a:extLst>
          </p:cNvPr>
          <p:cNvSpPr txBox="1"/>
          <p:nvPr/>
        </p:nvSpPr>
        <p:spPr>
          <a:xfrm>
            <a:off x="355421" y="901423"/>
            <a:ext cx="2244600" cy="40532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Albert-Einstein-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American University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Andrews University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Bar-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Ilan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University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Bard College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Bellevue College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California Institute of Technology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California State Univ., Fullerton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California State Univ., Los Angeles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Carleton College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Chinese University of Hong Kong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Christopher Newport University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Colorado State University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Columbia U. in the City of New York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Concordia University, Wisconsin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Cornell University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Embry-Riddle Aeronautical Univ.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Eötvös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Loránd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University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Georgia Institute of Technology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Goddard Space Flight Center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GW-INPE, Sao Jose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Brasil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Haverford College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Hillsdale College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Hobart &amp; William Smith Colleges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IAP – Nizhny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Novogorod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IIP-UFRN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Kenyon College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Louisiana State University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Maastricht University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Marquette University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Marshall Space Flight Center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Missouri University of Science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&amp; Technology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Montana State University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Montclair State University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Moscow State University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National Tsing Hua University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7" name="TextShape 4">
            <a:extLst>
              <a:ext uri="{FF2B5EF4-FFF2-40B4-BE49-F238E27FC236}">
                <a16:creationId xmlns:a16="http://schemas.microsoft.com/office/drawing/2014/main" id="{B4D2FD1F-9837-4C0D-9311-CDA14A9BF0D2}"/>
              </a:ext>
            </a:extLst>
          </p:cNvPr>
          <p:cNvSpPr txBox="1"/>
          <p:nvPr/>
        </p:nvSpPr>
        <p:spPr>
          <a:xfrm>
            <a:off x="841820" y="5169406"/>
            <a:ext cx="9985026" cy="66348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LIGO Laboratory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California Institute of Technology; Massachusetts Institute of Technology; LIGO Hanford Observatory; LIGO Livingston Observatory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ARC Centre of Excellence For Gravitational Wave Discovery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OzGrav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):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Australian National University; Charles Sturt University; Monash University;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Swinburne University of Technology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University of Adelaide; The University of Melbourne; University of Western Australia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German/British Collaboration for the Detection of Gravitational Waves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(GEO600): 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Albert-Einstein-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Hannover; Cardiff University; King's College, University of London; Lancaster University, Leibniz Universität, Hannover; Rutherford Appleton Laboratory; University of Birmingham; University of Cambridge;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of Glasgow; University of Hamburg; University of Portsmouth; The University of Sheffield; University of Southampton; University of Strathclyde; University of the West of Scotland; University of Zurich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Korean Gravitational Wave Group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(KGWG)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Ewha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Womans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University;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Hanyang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University;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Inje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University; Korea Astronomy and Space Science Institute; Korea Institute of Science and Technology Information;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National Institute for Mathematical Sciences;  Pusan National University; Seoul National University; Ulsan National Institute of Science and Technology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LIGO India Scientific Collaboration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(LISC)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Chennai Mathematical Institute; DCSEM, Mumbai;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IISER-Kolkata; IISER-Pune; IIT-Bombay; IIT-Gandhinagar; IIT-Hyderabad; IIT-Madras; IPR-Gandhinagar; ICTS-TIFR, Bengaluru; IUCAA, Pune; RRCAT, Indore; TIFR, Mumbai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8" name="TextShape 2">
            <a:extLst>
              <a:ext uri="{FF2B5EF4-FFF2-40B4-BE49-F238E27FC236}">
                <a16:creationId xmlns:a16="http://schemas.microsoft.com/office/drawing/2014/main" id="{118F142F-C5E1-46F9-8202-77409CD06298}"/>
              </a:ext>
            </a:extLst>
          </p:cNvPr>
          <p:cNvSpPr txBox="1"/>
          <p:nvPr/>
        </p:nvSpPr>
        <p:spPr>
          <a:xfrm>
            <a:off x="10061879" y="1018803"/>
            <a:ext cx="2244600" cy="40532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NCSARG – Univ. of Illinois,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Urbana-Champaign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Northwestern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University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Penn State University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Rochester Institute of Technology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Sonoma State University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Southern University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Stanford University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Stony Brook / CCA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Syracuse University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Texas Tech University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Tsinghua University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U. Montreal /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Polytechnique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of Arizona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of Brussels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of California, Berkeley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of Chicago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of Florida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of Maryland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of Michigan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of Minnesota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of Oregon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of Rhode Island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of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Sannio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of Santiago de Compostela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of Szeged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of Texas at Austin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of Texas Rio Grande Valley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of the Balearic Islands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of Tokyo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of Utah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of Washington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of Washington Bothell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of Wisconsin – Milwaukee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USC – Information Sciences Institute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Villanova University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West Virginia University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AD511FFE-9F8A-4190-BB2A-27BCCFEF61F4}"/>
              </a:ext>
            </a:extLst>
          </p:cNvPr>
          <p:cNvGrpSpPr/>
          <p:nvPr/>
        </p:nvGrpSpPr>
        <p:grpSpPr>
          <a:xfrm>
            <a:off x="2096878" y="686680"/>
            <a:ext cx="7848108" cy="4385363"/>
            <a:chOff x="1739166" y="1536530"/>
            <a:chExt cx="6675441" cy="3933983"/>
          </a:xfrm>
        </p:grpSpPr>
        <p:pic>
          <p:nvPicPr>
            <p:cNvPr id="130" name="Picture 129" descr="A close up of a logo&#10;&#10;Description automatically generated">
              <a:extLst>
                <a:ext uri="{FF2B5EF4-FFF2-40B4-BE49-F238E27FC236}">
                  <a16:creationId xmlns:a16="http://schemas.microsoft.com/office/drawing/2014/main" id="{9AF06FE7-82F0-4FF5-82D5-74E1C632D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8352" y="3139997"/>
              <a:ext cx="626730" cy="331094"/>
            </a:xfrm>
            <a:prstGeom prst="rect">
              <a:avLst/>
            </a:prstGeom>
          </p:spPr>
        </p:pic>
        <p:pic>
          <p:nvPicPr>
            <p:cNvPr id="132" name="Picture 131" descr="A picture containing object&#10;&#10;Description automatically generated">
              <a:extLst>
                <a:ext uri="{FF2B5EF4-FFF2-40B4-BE49-F238E27FC236}">
                  <a16:creationId xmlns:a16="http://schemas.microsoft.com/office/drawing/2014/main" id="{FBD6F650-0DA3-4D35-8A2D-A9CBC983B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0359" y="4635293"/>
              <a:ext cx="944248" cy="533432"/>
            </a:xfrm>
            <a:prstGeom prst="rect">
              <a:avLst/>
            </a:prstGeom>
          </p:spPr>
        </p:pic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271EE440-F37D-410F-9C47-48C52E4F9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6258" y="2145760"/>
              <a:ext cx="375917" cy="316750"/>
            </a:xfrm>
            <a:prstGeom prst="rect">
              <a:avLst/>
            </a:prstGeom>
          </p:spPr>
        </p:pic>
        <p:pic>
          <p:nvPicPr>
            <p:cNvPr id="135" name="Picture 134" descr="A close up of a logo&#10;&#10;Description automatically generated">
              <a:extLst>
                <a:ext uri="{FF2B5EF4-FFF2-40B4-BE49-F238E27FC236}">
                  <a16:creationId xmlns:a16="http://schemas.microsoft.com/office/drawing/2014/main" id="{A6D79B57-7A0E-4752-9E34-EB1044D07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7351" y="1565721"/>
              <a:ext cx="431102" cy="454060"/>
            </a:xfrm>
            <a:prstGeom prst="rect">
              <a:avLst/>
            </a:prstGeom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F0323826-E7CD-4D4C-9F7C-F35A49EC87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4" r="15758"/>
            <a:stretch/>
          </p:blipFill>
          <p:spPr>
            <a:xfrm>
              <a:off x="4916752" y="1956554"/>
              <a:ext cx="328894" cy="333780"/>
            </a:xfrm>
            <a:prstGeom prst="rect">
              <a:avLst/>
            </a:prstGeom>
          </p:spPr>
        </p:pic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0175094B-046B-4C1E-9769-28359605E1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667"/>
            <a:stretch/>
          </p:blipFill>
          <p:spPr>
            <a:xfrm>
              <a:off x="3716673" y="1834194"/>
              <a:ext cx="388073" cy="361051"/>
            </a:xfrm>
            <a:prstGeom prst="rect">
              <a:avLst/>
            </a:prstGeom>
          </p:spPr>
        </p:pic>
        <p:pic>
          <p:nvPicPr>
            <p:cNvPr id="140" name="Picture 139" descr="A close up of a logo&#10;&#10;Description automatically generated">
              <a:extLst>
                <a:ext uri="{FF2B5EF4-FFF2-40B4-BE49-F238E27FC236}">
                  <a16:creationId xmlns:a16="http://schemas.microsoft.com/office/drawing/2014/main" id="{FAEAA495-09B6-474F-AE04-48E8DED9E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9662" y="4225938"/>
              <a:ext cx="563674" cy="329828"/>
            </a:xfrm>
            <a:prstGeom prst="rect">
              <a:avLst/>
            </a:prstGeom>
          </p:spPr>
        </p:pic>
        <p:pic>
          <p:nvPicPr>
            <p:cNvPr id="141" name="Picture 140" descr="A close up of text on a black background&#10;&#10;Description automatically generated">
              <a:extLst>
                <a:ext uri="{FF2B5EF4-FFF2-40B4-BE49-F238E27FC236}">
                  <a16:creationId xmlns:a16="http://schemas.microsoft.com/office/drawing/2014/main" id="{9AF4B31C-84B1-42A4-8BE6-97B3BB3F3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8149" y="3856062"/>
              <a:ext cx="569557" cy="359932"/>
            </a:xfrm>
            <a:prstGeom prst="rect">
              <a:avLst/>
            </a:prstGeom>
          </p:spPr>
        </p:pic>
        <p:pic>
          <p:nvPicPr>
            <p:cNvPr id="142" name="Picture 141" descr="A close up of a logo&#10;&#10;Description automatically generated">
              <a:extLst>
                <a:ext uri="{FF2B5EF4-FFF2-40B4-BE49-F238E27FC236}">
                  <a16:creationId xmlns:a16="http://schemas.microsoft.com/office/drawing/2014/main" id="{A52B834C-2CF7-4E5F-BC76-A07F347DD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4157" y="4045029"/>
              <a:ext cx="736790" cy="292799"/>
            </a:xfrm>
            <a:prstGeom prst="rect">
              <a:avLst/>
            </a:prstGeom>
          </p:spPr>
        </p:pic>
        <p:pic>
          <p:nvPicPr>
            <p:cNvPr id="144" name="Picture 143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BBAB742A-32CE-48E5-99B0-4D654D820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4841" y="4477326"/>
              <a:ext cx="617429" cy="238186"/>
            </a:xfrm>
            <a:prstGeom prst="rect">
              <a:avLst/>
            </a:prstGeom>
          </p:spPr>
        </p:pic>
        <p:pic>
          <p:nvPicPr>
            <p:cNvPr id="145" name="Picture 144" descr="A picture containing animal&#10;&#10;Description automatically generated">
              <a:extLst>
                <a:ext uri="{FF2B5EF4-FFF2-40B4-BE49-F238E27FC236}">
                  <a16:creationId xmlns:a16="http://schemas.microsoft.com/office/drawing/2014/main" id="{704A5986-FF9D-48A2-88A5-852C765C3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847" y="1943082"/>
              <a:ext cx="413708" cy="242077"/>
            </a:xfrm>
            <a:prstGeom prst="rect">
              <a:avLst/>
            </a:prstGeom>
          </p:spPr>
        </p:pic>
        <p:pic>
          <p:nvPicPr>
            <p:cNvPr id="146" name="Picture 145" descr="A close up of a logo&#10;&#10;Description automatically generated">
              <a:extLst>
                <a:ext uri="{FF2B5EF4-FFF2-40B4-BE49-F238E27FC236}">
                  <a16:creationId xmlns:a16="http://schemas.microsoft.com/office/drawing/2014/main" id="{0587B9A3-F719-4D36-BAD9-86F6D9C04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1509" y="1537819"/>
              <a:ext cx="834196" cy="439310"/>
            </a:xfrm>
            <a:prstGeom prst="rect">
              <a:avLst/>
            </a:prstGeom>
          </p:spPr>
        </p:pic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E5B1D58E-0BFE-4A66-B403-08F6A4455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0427" y="1883284"/>
              <a:ext cx="937415" cy="360369"/>
            </a:xfrm>
            <a:prstGeom prst="rect">
              <a:avLst/>
            </a:prstGeom>
          </p:spPr>
        </p:pic>
        <p:pic>
          <p:nvPicPr>
            <p:cNvPr id="150" name="Picture 149" descr="A person with collar shirt&#10;&#10;Description automatically generated">
              <a:extLst>
                <a:ext uri="{FF2B5EF4-FFF2-40B4-BE49-F238E27FC236}">
                  <a16:creationId xmlns:a16="http://schemas.microsoft.com/office/drawing/2014/main" id="{5A81F06C-202B-44A9-9219-EAFE2FFA2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4794" y="4197616"/>
              <a:ext cx="754597" cy="596266"/>
            </a:xfrm>
            <a:prstGeom prst="rect">
              <a:avLst/>
            </a:prstGeom>
          </p:spPr>
        </p:pic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06B97DB7-43F0-4318-9238-AD1D7D269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3301" y="3042089"/>
              <a:ext cx="527812" cy="416940"/>
            </a:xfrm>
            <a:prstGeom prst="rect">
              <a:avLst/>
            </a:prstGeom>
          </p:spPr>
        </p:pic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027A99A8-A98D-4436-BA7F-46EED2D88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72" y="3990258"/>
              <a:ext cx="645462" cy="343496"/>
            </a:xfrm>
            <a:prstGeom prst="rect">
              <a:avLst/>
            </a:prstGeom>
          </p:spPr>
        </p:pic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2F04D0BE-BDC7-4E4D-B248-A317E4E08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1953" y="4698730"/>
              <a:ext cx="752059" cy="414538"/>
            </a:xfrm>
            <a:prstGeom prst="rect">
              <a:avLst/>
            </a:prstGeom>
          </p:spPr>
        </p:pic>
        <p:pic>
          <p:nvPicPr>
            <p:cNvPr id="156" name="Picture 155" descr="A close up of a logo&#10;&#10;Description automatically generated">
              <a:extLst>
                <a:ext uri="{FF2B5EF4-FFF2-40B4-BE49-F238E27FC236}">
                  <a16:creationId xmlns:a16="http://schemas.microsoft.com/office/drawing/2014/main" id="{AB3D2A1C-A662-411D-B54F-8A3B8CC92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883" y="4610698"/>
              <a:ext cx="369792" cy="389484"/>
            </a:xfrm>
            <a:prstGeom prst="rect">
              <a:avLst/>
            </a:prstGeom>
          </p:spPr>
        </p:pic>
        <p:pic>
          <p:nvPicPr>
            <p:cNvPr id="157" name="Picture 156" descr="A close up of a logo&#10;&#10;Description automatically generated">
              <a:extLst>
                <a:ext uri="{FF2B5EF4-FFF2-40B4-BE49-F238E27FC236}">
                  <a16:creationId xmlns:a16="http://schemas.microsoft.com/office/drawing/2014/main" id="{B38F87C1-07A7-42A9-9BCD-C5AF541E9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3093" y="4931029"/>
              <a:ext cx="426839" cy="539484"/>
            </a:xfrm>
            <a:prstGeom prst="rect">
              <a:avLst/>
            </a:prstGeom>
          </p:spPr>
        </p:pic>
        <p:pic>
          <p:nvPicPr>
            <p:cNvPr id="158" name="Picture 157" descr="A close up of a logo&#10;&#10;Description automatically generated">
              <a:extLst>
                <a:ext uri="{FF2B5EF4-FFF2-40B4-BE49-F238E27FC236}">
                  <a16:creationId xmlns:a16="http://schemas.microsoft.com/office/drawing/2014/main" id="{D36A13A7-24E5-4749-8A2B-A8016E323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9061" y="2488961"/>
              <a:ext cx="414114" cy="436167"/>
            </a:xfrm>
            <a:prstGeom prst="rect">
              <a:avLst/>
            </a:prstGeom>
          </p:spPr>
        </p:pic>
        <p:pic>
          <p:nvPicPr>
            <p:cNvPr id="160" name="Picture 159">
              <a:extLst>
                <a:ext uri="{FF2B5EF4-FFF2-40B4-BE49-F238E27FC236}">
                  <a16:creationId xmlns:a16="http://schemas.microsoft.com/office/drawing/2014/main" id="{440809DC-7033-4403-8E3A-00F9B24E14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09"/>
            <a:stretch/>
          </p:blipFill>
          <p:spPr>
            <a:xfrm>
              <a:off x="6675676" y="2578548"/>
              <a:ext cx="1044899" cy="234983"/>
            </a:xfrm>
            <a:prstGeom prst="rect">
              <a:avLst/>
            </a:prstGeom>
          </p:spPr>
        </p:pic>
        <p:pic>
          <p:nvPicPr>
            <p:cNvPr id="162" name="Picture 161" descr="A close up of a logo&#10;&#10;Description automatically generated">
              <a:extLst>
                <a:ext uri="{FF2B5EF4-FFF2-40B4-BE49-F238E27FC236}">
                  <a16:creationId xmlns:a16="http://schemas.microsoft.com/office/drawing/2014/main" id="{57EF86D9-665F-410D-A73D-E4CB514F74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9" r="-1" b="6099"/>
            <a:stretch/>
          </p:blipFill>
          <p:spPr>
            <a:xfrm>
              <a:off x="6910749" y="3429525"/>
              <a:ext cx="790584" cy="322335"/>
            </a:xfrm>
            <a:prstGeom prst="rect">
              <a:avLst/>
            </a:prstGeom>
          </p:spPr>
        </p:pic>
        <p:pic>
          <p:nvPicPr>
            <p:cNvPr id="163" name="Picture 162" descr="A close up of a logo&#10;&#10;Description automatically generated">
              <a:extLst>
                <a:ext uri="{FF2B5EF4-FFF2-40B4-BE49-F238E27FC236}">
                  <a16:creationId xmlns:a16="http://schemas.microsoft.com/office/drawing/2014/main" id="{9282D7E0-528F-4F8B-8A2C-A552CE6EA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7305" y="3434897"/>
              <a:ext cx="602501" cy="352548"/>
            </a:xfrm>
            <a:prstGeom prst="rect">
              <a:avLst/>
            </a:prstGeom>
          </p:spPr>
        </p:pic>
        <p:pic>
          <p:nvPicPr>
            <p:cNvPr id="164" name="Picture 163" descr="A close up of a logo&#10;&#10;Description automatically generated">
              <a:extLst>
                <a:ext uri="{FF2B5EF4-FFF2-40B4-BE49-F238E27FC236}">
                  <a16:creationId xmlns:a16="http://schemas.microsoft.com/office/drawing/2014/main" id="{794C742D-F874-4EF5-AB20-6B315A972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8391" y="3422301"/>
              <a:ext cx="582248" cy="376897"/>
            </a:xfrm>
            <a:prstGeom prst="rect">
              <a:avLst/>
            </a:prstGeom>
          </p:spPr>
        </p:pic>
        <p:pic>
          <p:nvPicPr>
            <p:cNvPr id="166" name="Picture 165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A10950E-BFCD-4E48-AFE1-76272C1A3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9282" y="2178967"/>
              <a:ext cx="328894" cy="346408"/>
            </a:xfrm>
            <a:prstGeom prst="rect">
              <a:avLst/>
            </a:prstGeom>
          </p:spPr>
        </p:pic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59259F02-E152-4CBC-8740-2B22E7213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8918" y="1865012"/>
              <a:ext cx="718175" cy="425487"/>
            </a:xfrm>
            <a:prstGeom prst="rect">
              <a:avLst/>
            </a:prstGeom>
          </p:spPr>
        </p:pic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CCD50816-802F-4CC8-A816-AED5A19AD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748" y="1623831"/>
              <a:ext cx="397388" cy="220902"/>
            </a:xfrm>
            <a:prstGeom prst="rect">
              <a:avLst/>
            </a:prstGeom>
          </p:spPr>
        </p:pic>
        <p:pic>
          <p:nvPicPr>
            <p:cNvPr id="172" name="Picture 171">
              <a:extLst>
                <a:ext uri="{FF2B5EF4-FFF2-40B4-BE49-F238E27FC236}">
                  <a16:creationId xmlns:a16="http://schemas.microsoft.com/office/drawing/2014/main" id="{455986A9-C8BC-41DC-8656-84D3BE13A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166" y="1536530"/>
              <a:ext cx="661773" cy="341395"/>
            </a:xfrm>
            <a:prstGeom prst="rect">
              <a:avLst/>
            </a:prstGeom>
          </p:spPr>
        </p:pic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B2196644-BD44-430F-B34E-25D728BA9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8185" y="3166862"/>
              <a:ext cx="1106536" cy="307043"/>
            </a:xfrm>
            <a:prstGeom prst="rect">
              <a:avLst/>
            </a:prstGeom>
          </p:spPr>
        </p:pic>
        <p:pic>
          <p:nvPicPr>
            <p:cNvPr id="176" name="Picture 175" descr="A close up of a device&#10;&#10;Description automatically generated">
              <a:extLst>
                <a:ext uri="{FF2B5EF4-FFF2-40B4-BE49-F238E27FC236}">
                  <a16:creationId xmlns:a16="http://schemas.microsoft.com/office/drawing/2014/main" id="{DBF502C0-629B-45A7-B5A9-933A15B73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5068" y="3261328"/>
              <a:ext cx="548793" cy="481682"/>
            </a:xfrm>
            <a:prstGeom prst="rect">
              <a:avLst/>
            </a:prstGeom>
          </p:spPr>
        </p:pic>
        <p:pic>
          <p:nvPicPr>
            <p:cNvPr id="178" name="Picture 177" descr="A close up of a logo&#10;&#10;Description automatically generated">
              <a:extLst>
                <a:ext uri="{FF2B5EF4-FFF2-40B4-BE49-F238E27FC236}">
                  <a16:creationId xmlns:a16="http://schemas.microsoft.com/office/drawing/2014/main" id="{1A8732AC-7451-4F13-BBF1-E0868C312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3400" y="1636258"/>
              <a:ext cx="593157" cy="270239"/>
            </a:xfrm>
            <a:prstGeom prst="rect">
              <a:avLst/>
            </a:prstGeom>
          </p:spPr>
        </p:pic>
        <p:pic>
          <p:nvPicPr>
            <p:cNvPr id="180" name="Picture 179" descr="A close up of a logo&#10;&#10;Description automatically generated">
              <a:extLst>
                <a:ext uri="{FF2B5EF4-FFF2-40B4-BE49-F238E27FC236}">
                  <a16:creationId xmlns:a16="http://schemas.microsoft.com/office/drawing/2014/main" id="{6DA2FA19-79FB-441E-A538-5816E05E9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4028" y="1569089"/>
              <a:ext cx="329194" cy="411736"/>
            </a:xfrm>
            <a:prstGeom prst="rect">
              <a:avLst/>
            </a:prstGeom>
          </p:spPr>
        </p:pic>
        <p:pic>
          <p:nvPicPr>
            <p:cNvPr id="182" name="Picture 181" descr="A close up of a logo&#10;&#10;Description automatically generated">
              <a:extLst>
                <a:ext uri="{FF2B5EF4-FFF2-40B4-BE49-F238E27FC236}">
                  <a16:creationId xmlns:a16="http://schemas.microsoft.com/office/drawing/2014/main" id="{EE215903-257C-4AE6-AA29-70692749B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4708" y="1672132"/>
              <a:ext cx="612055" cy="246923"/>
            </a:xfrm>
            <a:prstGeom prst="rect">
              <a:avLst/>
            </a:prstGeom>
          </p:spPr>
        </p:pic>
        <p:pic>
          <p:nvPicPr>
            <p:cNvPr id="184" name="Picture 183">
              <a:extLst>
                <a:ext uri="{FF2B5EF4-FFF2-40B4-BE49-F238E27FC236}">
                  <a16:creationId xmlns:a16="http://schemas.microsoft.com/office/drawing/2014/main" id="{7605D2CE-EE09-4454-BED5-9C27CABCE0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25" t="8721" r="25732" b="62161"/>
            <a:stretch/>
          </p:blipFill>
          <p:spPr>
            <a:xfrm>
              <a:off x="3571459" y="1618291"/>
              <a:ext cx="576010" cy="242114"/>
            </a:xfrm>
            <a:prstGeom prst="rect">
              <a:avLst/>
            </a:prstGeom>
          </p:spPr>
        </p:pic>
        <p:pic>
          <p:nvPicPr>
            <p:cNvPr id="186" name="Picture 185" descr="A close up of a logo&#10;&#10;Description automatically generated">
              <a:extLst>
                <a:ext uri="{FF2B5EF4-FFF2-40B4-BE49-F238E27FC236}">
                  <a16:creationId xmlns:a16="http://schemas.microsoft.com/office/drawing/2014/main" id="{4764053C-47A4-403A-8722-8260BB01C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6356" y="1629883"/>
              <a:ext cx="622570" cy="229503"/>
            </a:xfrm>
            <a:prstGeom prst="rect">
              <a:avLst/>
            </a:prstGeom>
          </p:spPr>
        </p:pic>
        <p:pic>
          <p:nvPicPr>
            <p:cNvPr id="189" name="Picture 188">
              <a:extLst>
                <a:ext uri="{FF2B5EF4-FFF2-40B4-BE49-F238E27FC236}">
                  <a16:creationId xmlns:a16="http://schemas.microsoft.com/office/drawing/2014/main" id="{9499AC5F-25DE-40A9-A2E0-4FFF5497C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3427" y="1605435"/>
              <a:ext cx="308058" cy="324464"/>
            </a:xfrm>
            <a:prstGeom prst="rect">
              <a:avLst/>
            </a:prstGeom>
          </p:spPr>
        </p:pic>
        <p:pic>
          <p:nvPicPr>
            <p:cNvPr id="191" name="Picture 190" descr="A drawing of a person&#10;&#10;Description automatically generated">
              <a:extLst>
                <a:ext uri="{FF2B5EF4-FFF2-40B4-BE49-F238E27FC236}">
                  <a16:creationId xmlns:a16="http://schemas.microsoft.com/office/drawing/2014/main" id="{46C3474A-1117-4246-9D99-1728E94F9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7956" y="1609293"/>
              <a:ext cx="368805" cy="307824"/>
            </a:xfrm>
            <a:prstGeom prst="rect">
              <a:avLst/>
            </a:prstGeom>
          </p:spPr>
        </p:pic>
        <p:pic>
          <p:nvPicPr>
            <p:cNvPr id="193" name="Picture 192">
              <a:extLst>
                <a:ext uri="{FF2B5EF4-FFF2-40B4-BE49-F238E27FC236}">
                  <a16:creationId xmlns:a16="http://schemas.microsoft.com/office/drawing/2014/main" id="{5BBA15E0-CB5E-4B3C-AA82-9A51E9F12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5715" y="1912270"/>
              <a:ext cx="455196" cy="210845"/>
            </a:xfrm>
            <a:prstGeom prst="rect">
              <a:avLst/>
            </a:prstGeom>
          </p:spPr>
        </p:pic>
        <p:pic>
          <p:nvPicPr>
            <p:cNvPr id="195" name="Picture 194" descr="A close up of a sign&#10;&#10;Description automatically generated">
              <a:extLst>
                <a:ext uri="{FF2B5EF4-FFF2-40B4-BE49-F238E27FC236}">
                  <a16:creationId xmlns:a16="http://schemas.microsoft.com/office/drawing/2014/main" id="{3578F438-D5F7-4AAB-A9E8-4C6F05679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3251" y="1949178"/>
              <a:ext cx="292641" cy="316750"/>
            </a:xfrm>
            <a:prstGeom prst="rect">
              <a:avLst/>
            </a:prstGeom>
          </p:spPr>
        </p:pic>
        <p:pic>
          <p:nvPicPr>
            <p:cNvPr id="197" name="Picture 196" descr="A close up of a sign&#10;&#10;Description automatically generated">
              <a:extLst>
                <a:ext uri="{FF2B5EF4-FFF2-40B4-BE49-F238E27FC236}">
                  <a16:creationId xmlns:a16="http://schemas.microsoft.com/office/drawing/2014/main" id="{B61E445A-DD31-4F3B-9499-AD8F7A587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390" y="1920451"/>
              <a:ext cx="593975" cy="291949"/>
            </a:xfrm>
            <a:prstGeom prst="rect">
              <a:avLst/>
            </a:prstGeom>
          </p:spPr>
        </p:pic>
        <p:pic>
          <p:nvPicPr>
            <p:cNvPr id="199" name="Picture 198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A14C71FA-083F-4B56-A0E4-4BF9A1F1F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931" y="2004263"/>
              <a:ext cx="256446" cy="202317"/>
            </a:xfrm>
            <a:prstGeom prst="rect">
              <a:avLst/>
            </a:prstGeom>
          </p:spPr>
        </p:pic>
        <p:pic>
          <p:nvPicPr>
            <p:cNvPr id="201" name="Picture 200">
              <a:extLst>
                <a:ext uri="{FF2B5EF4-FFF2-40B4-BE49-F238E27FC236}">
                  <a16:creationId xmlns:a16="http://schemas.microsoft.com/office/drawing/2014/main" id="{DACF038C-6816-4953-839A-50B4878AF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9192" y="1961959"/>
              <a:ext cx="586280" cy="169001"/>
            </a:xfrm>
            <a:prstGeom prst="rect">
              <a:avLst/>
            </a:prstGeom>
          </p:spPr>
        </p:pic>
        <p:pic>
          <p:nvPicPr>
            <p:cNvPr id="203" name="Picture 202" descr="A close up of a sign&#10;&#10;Description automatically generated">
              <a:extLst>
                <a:ext uri="{FF2B5EF4-FFF2-40B4-BE49-F238E27FC236}">
                  <a16:creationId xmlns:a16="http://schemas.microsoft.com/office/drawing/2014/main" id="{DD8FA957-0B0F-4BE8-8D84-363303149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0707" y="2197485"/>
              <a:ext cx="394263" cy="302007"/>
            </a:xfrm>
            <a:prstGeom prst="rect">
              <a:avLst/>
            </a:prstGeom>
          </p:spPr>
        </p:pic>
        <p:pic>
          <p:nvPicPr>
            <p:cNvPr id="205" name="Picture 204" descr="A close up of a sign&#10;&#10;Description automatically generated">
              <a:extLst>
                <a:ext uri="{FF2B5EF4-FFF2-40B4-BE49-F238E27FC236}">
                  <a16:creationId xmlns:a16="http://schemas.microsoft.com/office/drawing/2014/main" id="{F1491E7F-97D3-4841-87D9-748676F5B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5298" y="2199684"/>
              <a:ext cx="254718" cy="296184"/>
            </a:xfrm>
            <a:prstGeom prst="rect">
              <a:avLst/>
            </a:prstGeom>
          </p:spPr>
        </p:pic>
        <p:pic>
          <p:nvPicPr>
            <p:cNvPr id="207" name="Picture 206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5FB451A6-DC79-415C-87D3-B52F1221C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4652" y="1998799"/>
              <a:ext cx="613239" cy="209558"/>
            </a:xfrm>
            <a:prstGeom prst="rect">
              <a:avLst/>
            </a:prstGeom>
          </p:spPr>
        </p:pic>
        <p:pic>
          <p:nvPicPr>
            <p:cNvPr id="209" name="Picture 208">
              <a:extLst>
                <a:ext uri="{FF2B5EF4-FFF2-40B4-BE49-F238E27FC236}">
                  <a16:creationId xmlns:a16="http://schemas.microsoft.com/office/drawing/2014/main" id="{B53A7F44-22AD-4E2D-B326-BEAA6C8DA3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721"/>
            <a:stretch/>
          </p:blipFill>
          <p:spPr>
            <a:xfrm>
              <a:off x="3679423" y="2286816"/>
              <a:ext cx="468046" cy="203557"/>
            </a:xfrm>
            <a:prstGeom prst="rect">
              <a:avLst/>
            </a:prstGeom>
          </p:spPr>
        </p:pic>
        <p:pic>
          <p:nvPicPr>
            <p:cNvPr id="211" name="Picture 210" descr="A close up of a logo&#10;&#10;Description automatically generated">
              <a:extLst>
                <a:ext uri="{FF2B5EF4-FFF2-40B4-BE49-F238E27FC236}">
                  <a16:creationId xmlns:a16="http://schemas.microsoft.com/office/drawing/2014/main" id="{797C0193-2941-48A6-9AC5-9AE811723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1829" y="2954260"/>
              <a:ext cx="455286" cy="164223"/>
            </a:xfrm>
            <a:prstGeom prst="rect">
              <a:avLst/>
            </a:prstGeom>
          </p:spPr>
        </p:pic>
        <p:pic>
          <p:nvPicPr>
            <p:cNvPr id="212" name="Picture 211" descr="A close up of a logo&#10;&#10;Description automatically generated">
              <a:extLst>
                <a:ext uri="{FF2B5EF4-FFF2-40B4-BE49-F238E27FC236}">
                  <a16:creationId xmlns:a16="http://schemas.microsoft.com/office/drawing/2014/main" id="{6616E93E-6F4E-454B-9CFB-387722ECE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308" y="2924556"/>
              <a:ext cx="747371" cy="224906"/>
            </a:xfrm>
            <a:prstGeom prst="rect">
              <a:avLst/>
            </a:prstGeom>
          </p:spPr>
        </p:pic>
        <p:pic>
          <p:nvPicPr>
            <p:cNvPr id="213" name="Picture 212" descr="A drawing of a face&#10;&#10;Description automatically generated">
              <a:extLst>
                <a:ext uri="{FF2B5EF4-FFF2-40B4-BE49-F238E27FC236}">
                  <a16:creationId xmlns:a16="http://schemas.microsoft.com/office/drawing/2014/main" id="{CE765FE8-CD94-471E-883F-58E6E0941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9076" y="2907905"/>
              <a:ext cx="579312" cy="183522"/>
            </a:xfrm>
            <a:prstGeom prst="rect">
              <a:avLst/>
            </a:prstGeom>
          </p:spPr>
        </p:pic>
        <p:pic>
          <p:nvPicPr>
            <p:cNvPr id="214" name="Picture 213">
              <a:extLst>
                <a:ext uri="{FF2B5EF4-FFF2-40B4-BE49-F238E27FC236}">
                  <a16:creationId xmlns:a16="http://schemas.microsoft.com/office/drawing/2014/main" id="{14F37AA7-915E-4036-AE4A-08F46F632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6916" y="3133601"/>
              <a:ext cx="552888" cy="327694"/>
            </a:xfrm>
            <a:prstGeom prst="rect">
              <a:avLst/>
            </a:prstGeom>
          </p:spPr>
        </p:pic>
        <p:pic>
          <p:nvPicPr>
            <p:cNvPr id="215" name="Picture 214">
              <a:extLst>
                <a:ext uri="{FF2B5EF4-FFF2-40B4-BE49-F238E27FC236}">
                  <a16:creationId xmlns:a16="http://schemas.microsoft.com/office/drawing/2014/main" id="{5F150950-5E1D-4E01-8A49-BBA461B50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0144" y="3510445"/>
              <a:ext cx="554593" cy="190735"/>
            </a:xfrm>
            <a:prstGeom prst="rect">
              <a:avLst/>
            </a:prstGeom>
          </p:spPr>
        </p:pic>
        <p:pic>
          <p:nvPicPr>
            <p:cNvPr id="216" name="Picture 215">
              <a:extLst>
                <a:ext uri="{FF2B5EF4-FFF2-40B4-BE49-F238E27FC236}">
                  <a16:creationId xmlns:a16="http://schemas.microsoft.com/office/drawing/2014/main" id="{880359C7-ABE8-4865-A9E9-EC631DCF1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6643" y="2372669"/>
              <a:ext cx="313676" cy="268610"/>
            </a:xfrm>
            <a:prstGeom prst="rect">
              <a:avLst/>
            </a:prstGeom>
          </p:spPr>
        </p:pic>
        <p:pic>
          <p:nvPicPr>
            <p:cNvPr id="218" name="Picture 217">
              <a:extLst>
                <a:ext uri="{FF2B5EF4-FFF2-40B4-BE49-F238E27FC236}">
                  <a16:creationId xmlns:a16="http://schemas.microsoft.com/office/drawing/2014/main" id="{416B574D-064A-4058-8517-8FACDCB7E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5977" y="2293323"/>
              <a:ext cx="740975" cy="194674"/>
            </a:xfrm>
            <a:prstGeom prst="rect">
              <a:avLst/>
            </a:prstGeom>
          </p:spPr>
        </p:pic>
        <p:pic>
          <p:nvPicPr>
            <p:cNvPr id="219" name="Picture 218" descr="A close up of a logo&#10;&#10;Description automatically generated">
              <a:extLst>
                <a:ext uri="{FF2B5EF4-FFF2-40B4-BE49-F238E27FC236}">
                  <a16:creationId xmlns:a16="http://schemas.microsoft.com/office/drawing/2014/main" id="{FE955CCB-959A-4919-AB40-15260AE48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8106" y="2272820"/>
              <a:ext cx="640209" cy="148576"/>
            </a:xfrm>
            <a:prstGeom prst="rect">
              <a:avLst/>
            </a:prstGeom>
          </p:spPr>
        </p:pic>
        <p:pic>
          <p:nvPicPr>
            <p:cNvPr id="220" name="Picture 219" descr="A close up of a sign&#10;&#10;Description automatically generated">
              <a:extLst>
                <a:ext uri="{FF2B5EF4-FFF2-40B4-BE49-F238E27FC236}">
                  <a16:creationId xmlns:a16="http://schemas.microsoft.com/office/drawing/2014/main" id="{1457B650-3E2E-4E9D-84C3-F6E043DDC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7520" y="2862553"/>
              <a:ext cx="313337" cy="317053"/>
            </a:xfrm>
            <a:prstGeom prst="rect">
              <a:avLst/>
            </a:prstGeom>
          </p:spPr>
        </p:pic>
        <p:pic>
          <p:nvPicPr>
            <p:cNvPr id="221" name="Picture 220" descr="A close up of a sign&#10;&#10;Description automatically generated">
              <a:extLst>
                <a:ext uri="{FF2B5EF4-FFF2-40B4-BE49-F238E27FC236}">
                  <a16:creationId xmlns:a16="http://schemas.microsoft.com/office/drawing/2014/main" id="{13EBF3BD-E10F-4C3E-A1D3-68C0C1E46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1252" y="2526708"/>
              <a:ext cx="313337" cy="251691"/>
            </a:xfrm>
            <a:prstGeom prst="rect">
              <a:avLst/>
            </a:prstGeom>
          </p:spPr>
        </p:pic>
        <p:pic>
          <p:nvPicPr>
            <p:cNvPr id="222" name="Picture 221" descr="A close up of a logo&#10;&#10;Description automatically generated">
              <a:extLst>
                <a:ext uri="{FF2B5EF4-FFF2-40B4-BE49-F238E27FC236}">
                  <a16:creationId xmlns:a16="http://schemas.microsoft.com/office/drawing/2014/main" id="{0EA39032-E075-4DB9-A527-B934BB046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4395" y="3794895"/>
              <a:ext cx="640209" cy="194442"/>
            </a:xfrm>
            <a:prstGeom prst="rect">
              <a:avLst/>
            </a:prstGeom>
          </p:spPr>
        </p:pic>
        <p:pic>
          <p:nvPicPr>
            <p:cNvPr id="223" name="Picture 222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17DD219C-44D5-4479-9909-6EB41142F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3176" y="4055162"/>
              <a:ext cx="651428" cy="179735"/>
            </a:xfrm>
            <a:prstGeom prst="rect">
              <a:avLst/>
            </a:prstGeom>
          </p:spPr>
        </p:pic>
        <p:pic>
          <p:nvPicPr>
            <p:cNvPr id="224" name="Picture 2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1E524AD-62F0-4A7F-A6B6-AAE88A2AD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8438" y="2634986"/>
              <a:ext cx="281915" cy="344932"/>
            </a:xfrm>
            <a:prstGeom prst="rect">
              <a:avLst/>
            </a:prstGeom>
          </p:spPr>
        </p:pic>
        <p:pic>
          <p:nvPicPr>
            <p:cNvPr id="225" name="Picture 224" descr="A drawing of a face&#10;&#10;Description automatically generated">
              <a:extLst>
                <a:ext uri="{FF2B5EF4-FFF2-40B4-BE49-F238E27FC236}">
                  <a16:creationId xmlns:a16="http://schemas.microsoft.com/office/drawing/2014/main" id="{50FB4B9B-AEE2-43D4-85AF-4BBE5595B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7027" y="3167656"/>
              <a:ext cx="638245" cy="207993"/>
            </a:xfrm>
            <a:prstGeom prst="rect">
              <a:avLst/>
            </a:prstGeom>
          </p:spPr>
        </p:pic>
        <p:pic>
          <p:nvPicPr>
            <p:cNvPr id="226" name="Picture 225" descr="A close up of a logo&#10;&#10;Description automatically generated">
              <a:extLst>
                <a:ext uri="{FF2B5EF4-FFF2-40B4-BE49-F238E27FC236}">
                  <a16:creationId xmlns:a16="http://schemas.microsoft.com/office/drawing/2014/main" id="{35033841-1AED-4AC0-8B1E-17BEB3D58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1791" y="4343055"/>
              <a:ext cx="649462" cy="221746"/>
            </a:xfrm>
            <a:prstGeom prst="rect">
              <a:avLst/>
            </a:prstGeom>
          </p:spPr>
        </p:pic>
        <p:pic>
          <p:nvPicPr>
            <p:cNvPr id="227" name="Picture 226">
              <a:extLst>
                <a:ext uri="{FF2B5EF4-FFF2-40B4-BE49-F238E27FC236}">
                  <a16:creationId xmlns:a16="http://schemas.microsoft.com/office/drawing/2014/main" id="{F538612F-4C80-4599-9D6F-15CA366B72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027"/>
            <a:stretch/>
          </p:blipFill>
          <p:spPr>
            <a:xfrm>
              <a:off x="6148468" y="3027364"/>
              <a:ext cx="457495" cy="283537"/>
            </a:xfrm>
            <a:prstGeom prst="rect">
              <a:avLst/>
            </a:prstGeom>
          </p:spPr>
        </p:pic>
        <p:pic>
          <p:nvPicPr>
            <p:cNvPr id="228" name="Picture 227" descr="A close up of a logo&#10;&#10;Description automatically generated">
              <a:extLst>
                <a:ext uri="{FF2B5EF4-FFF2-40B4-BE49-F238E27FC236}">
                  <a16:creationId xmlns:a16="http://schemas.microsoft.com/office/drawing/2014/main" id="{B85E8CE0-22C9-480A-9BFB-024B1EDA1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8112" y="3301400"/>
              <a:ext cx="651386" cy="213332"/>
            </a:xfrm>
            <a:prstGeom prst="rect">
              <a:avLst/>
            </a:prstGeom>
          </p:spPr>
        </p:pic>
        <p:pic>
          <p:nvPicPr>
            <p:cNvPr id="229" name="Picture 228">
              <a:extLst>
                <a:ext uri="{FF2B5EF4-FFF2-40B4-BE49-F238E27FC236}">
                  <a16:creationId xmlns:a16="http://schemas.microsoft.com/office/drawing/2014/main" id="{44CA3E8B-F533-4DCA-86A2-D9D339CC1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1553" y="2849904"/>
              <a:ext cx="757370" cy="198539"/>
            </a:xfrm>
            <a:prstGeom prst="rect">
              <a:avLst/>
            </a:prstGeom>
          </p:spPr>
        </p:pic>
        <p:pic>
          <p:nvPicPr>
            <p:cNvPr id="230" name="Picture 229" descr="A close up of a logo&#10;&#10;Description automatically generated">
              <a:extLst>
                <a:ext uri="{FF2B5EF4-FFF2-40B4-BE49-F238E27FC236}">
                  <a16:creationId xmlns:a16="http://schemas.microsoft.com/office/drawing/2014/main" id="{201B62CB-16A5-4688-B6B6-AE4C2F786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4145" y="2525867"/>
              <a:ext cx="278002" cy="292807"/>
            </a:xfrm>
            <a:prstGeom prst="rect">
              <a:avLst/>
            </a:prstGeom>
          </p:spPr>
        </p:pic>
        <p:pic>
          <p:nvPicPr>
            <p:cNvPr id="231" name="Picture 230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F2505343-F8B8-4307-8DEB-970F94DA0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8718" y="2640163"/>
              <a:ext cx="658327" cy="129673"/>
            </a:xfrm>
            <a:prstGeom prst="rect">
              <a:avLst/>
            </a:prstGeom>
          </p:spPr>
        </p:pic>
        <p:pic>
          <p:nvPicPr>
            <p:cNvPr id="232" name="Picture 231">
              <a:extLst>
                <a:ext uri="{FF2B5EF4-FFF2-40B4-BE49-F238E27FC236}">
                  <a16:creationId xmlns:a16="http://schemas.microsoft.com/office/drawing/2014/main" id="{A3481A21-F18F-452E-A466-56DC7DCBE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1367" y="2593508"/>
              <a:ext cx="657493" cy="87216"/>
            </a:xfrm>
            <a:prstGeom prst="rect">
              <a:avLst/>
            </a:prstGeom>
          </p:spPr>
        </p:pic>
        <p:pic>
          <p:nvPicPr>
            <p:cNvPr id="233" name="Picture 232" descr="A close up of a sign&#10;&#10;Description automatically generated">
              <a:extLst>
                <a:ext uri="{FF2B5EF4-FFF2-40B4-BE49-F238E27FC236}">
                  <a16:creationId xmlns:a16="http://schemas.microsoft.com/office/drawing/2014/main" id="{1E4C4406-F8E6-4AF9-B9D1-28E6E4197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4333" y="2525374"/>
              <a:ext cx="651747" cy="223785"/>
            </a:xfrm>
            <a:prstGeom prst="rect">
              <a:avLst/>
            </a:prstGeom>
          </p:spPr>
        </p:pic>
        <p:pic>
          <p:nvPicPr>
            <p:cNvPr id="234" name="Picture 233">
              <a:extLst>
                <a:ext uri="{FF2B5EF4-FFF2-40B4-BE49-F238E27FC236}">
                  <a16:creationId xmlns:a16="http://schemas.microsoft.com/office/drawing/2014/main" id="{F78C1386-0164-473C-A0EB-DBF915A3D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2745" y="2559359"/>
              <a:ext cx="361233" cy="196840"/>
            </a:xfrm>
            <a:prstGeom prst="rect">
              <a:avLst/>
            </a:prstGeom>
          </p:spPr>
        </p:pic>
        <p:pic>
          <p:nvPicPr>
            <p:cNvPr id="236" name="Picture 235">
              <a:extLst>
                <a:ext uri="{FF2B5EF4-FFF2-40B4-BE49-F238E27FC236}">
                  <a16:creationId xmlns:a16="http://schemas.microsoft.com/office/drawing/2014/main" id="{0B924645-2E50-4828-AB83-6855EFD6F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55" y="2600312"/>
              <a:ext cx="408840" cy="184548"/>
            </a:xfrm>
            <a:prstGeom prst="rect">
              <a:avLst/>
            </a:prstGeom>
          </p:spPr>
        </p:pic>
        <p:pic>
          <p:nvPicPr>
            <p:cNvPr id="237" name="Picture 236">
              <a:extLst>
                <a:ext uri="{FF2B5EF4-FFF2-40B4-BE49-F238E27FC236}">
                  <a16:creationId xmlns:a16="http://schemas.microsoft.com/office/drawing/2014/main" id="{5155630F-4DD3-472B-876E-B1B46BF47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6205" y="2774412"/>
              <a:ext cx="662856" cy="238173"/>
            </a:xfrm>
            <a:prstGeom prst="rect">
              <a:avLst/>
            </a:prstGeom>
          </p:spPr>
        </p:pic>
        <p:pic>
          <p:nvPicPr>
            <p:cNvPr id="238" name="Picture 237">
              <a:extLst>
                <a:ext uri="{FF2B5EF4-FFF2-40B4-BE49-F238E27FC236}">
                  <a16:creationId xmlns:a16="http://schemas.microsoft.com/office/drawing/2014/main" id="{8184F6E8-AF27-4A25-AA51-C5AD57DD4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1580" y="2742343"/>
              <a:ext cx="510969" cy="358787"/>
            </a:xfrm>
            <a:prstGeom prst="rect">
              <a:avLst/>
            </a:prstGeom>
          </p:spPr>
        </p:pic>
        <p:pic>
          <p:nvPicPr>
            <p:cNvPr id="239" name="Picture 238" descr="A close up of a logo&#10;&#10;Description automatically generated">
              <a:extLst>
                <a:ext uri="{FF2B5EF4-FFF2-40B4-BE49-F238E27FC236}">
                  <a16:creationId xmlns:a16="http://schemas.microsoft.com/office/drawing/2014/main" id="{5C858A2A-B5D4-427A-ACF9-03284507E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9049" y="2828168"/>
              <a:ext cx="566022" cy="215282"/>
            </a:xfrm>
            <a:prstGeom prst="rect">
              <a:avLst/>
            </a:prstGeom>
          </p:spPr>
        </p:pic>
        <p:pic>
          <p:nvPicPr>
            <p:cNvPr id="240" name="Picture 239" descr="A close up of a logo&#10;&#10;Description automatically generated">
              <a:extLst>
                <a:ext uri="{FF2B5EF4-FFF2-40B4-BE49-F238E27FC236}">
                  <a16:creationId xmlns:a16="http://schemas.microsoft.com/office/drawing/2014/main" id="{9A3BC51C-8FFB-4251-BD2F-FE90BE0B6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7527" y="4730425"/>
              <a:ext cx="691644" cy="160693"/>
            </a:xfrm>
            <a:prstGeom prst="rect">
              <a:avLst/>
            </a:prstGeom>
          </p:spPr>
        </p:pic>
        <p:pic>
          <p:nvPicPr>
            <p:cNvPr id="241" name="Picture 240">
              <a:extLst>
                <a:ext uri="{FF2B5EF4-FFF2-40B4-BE49-F238E27FC236}">
                  <a16:creationId xmlns:a16="http://schemas.microsoft.com/office/drawing/2014/main" id="{0318F4D0-A209-4DDE-9410-D51E2460A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5910" y="4356226"/>
              <a:ext cx="507129" cy="203275"/>
            </a:xfrm>
            <a:prstGeom prst="rect">
              <a:avLst/>
            </a:prstGeom>
          </p:spPr>
        </p:pic>
        <p:pic>
          <p:nvPicPr>
            <p:cNvPr id="242" name="Picture 241" descr="A close up of a logo&#10;&#10;Description automatically generated">
              <a:extLst>
                <a:ext uri="{FF2B5EF4-FFF2-40B4-BE49-F238E27FC236}">
                  <a16:creationId xmlns:a16="http://schemas.microsoft.com/office/drawing/2014/main" id="{C747226D-9BB5-496C-B2C4-C5FF26237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047" y="4315852"/>
              <a:ext cx="323324" cy="357656"/>
            </a:xfrm>
            <a:prstGeom prst="rect">
              <a:avLst/>
            </a:prstGeom>
          </p:spPr>
        </p:pic>
        <p:pic>
          <p:nvPicPr>
            <p:cNvPr id="243" name="Picture 242" descr="A close up of a sign&#10;&#10;Description automatically generated">
              <a:extLst>
                <a:ext uri="{FF2B5EF4-FFF2-40B4-BE49-F238E27FC236}">
                  <a16:creationId xmlns:a16="http://schemas.microsoft.com/office/drawing/2014/main" id="{826DDF5E-C7DD-4936-B7D1-5BA26BD1B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9452" y="5110040"/>
              <a:ext cx="282178" cy="248572"/>
            </a:xfrm>
            <a:prstGeom prst="rect">
              <a:avLst/>
            </a:prstGeom>
          </p:spPr>
        </p:pic>
        <p:pic>
          <p:nvPicPr>
            <p:cNvPr id="245" name="Picture 244" descr="A close up of a logo&#10;&#10;Description automatically generated">
              <a:extLst>
                <a:ext uri="{FF2B5EF4-FFF2-40B4-BE49-F238E27FC236}">
                  <a16:creationId xmlns:a16="http://schemas.microsoft.com/office/drawing/2014/main" id="{CADDAD31-FB77-4D7E-B0AA-5E58AD205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1395" y="5032918"/>
              <a:ext cx="374141" cy="377460"/>
            </a:xfrm>
            <a:prstGeom prst="rect">
              <a:avLst/>
            </a:prstGeom>
          </p:spPr>
        </p:pic>
        <p:pic>
          <p:nvPicPr>
            <p:cNvPr id="246" name="Picture 245" descr="A close up of a logo&#10;&#10;Description automatically generated">
              <a:extLst>
                <a:ext uri="{FF2B5EF4-FFF2-40B4-BE49-F238E27FC236}">
                  <a16:creationId xmlns:a16="http://schemas.microsoft.com/office/drawing/2014/main" id="{77290C8D-42D1-47EB-8BB3-F298F8AE6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3141" y="4649206"/>
              <a:ext cx="304806" cy="315688"/>
            </a:xfrm>
            <a:prstGeom prst="rect">
              <a:avLst/>
            </a:prstGeom>
          </p:spPr>
        </p:pic>
        <p:pic>
          <p:nvPicPr>
            <p:cNvPr id="247" name="Picture 246" descr="A close up of a sign&#10;&#10;Description automatically generated">
              <a:extLst>
                <a:ext uri="{FF2B5EF4-FFF2-40B4-BE49-F238E27FC236}">
                  <a16:creationId xmlns:a16="http://schemas.microsoft.com/office/drawing/2014/main" id="{6EA9CD73-B974-4164-BE18-A124692CE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0488" y="4639699"/>
              <a:ext cx="292775" cy="308366"/>
            </a:xfrm>
            <a:prstGeom prst="rect">
              <a:avLst/>
            </a:prstGeom>
          </p:spPr>
        </p:pic>
        <p:pic>
          <p:nvPicPr>
            <p:cNvPr id="248" name="Picture 247" descr="A close up of a logo&#10;&#10;Description automatically generated">
              <a:extLst>
                <a:ext uri="{FF2B5EF4-FFF2-40B4-BE49-F238E27FC236}">
                  <a16:creationId xmlns:a16="http://schemas.microsoft.com/office/drawing/2014/main" id="{3D0D9C34-8C52-4127-A15A-23A1CC3FA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6513" y="4289753"/>
              <a:ext cx="414073" cy="391422"/>
            </a:xfrm>
            <a:prstGeom prst="rect">
              <a:avLst/>
            </a:prstGeom>
          </p:spPr>
        </p:pic>
        <p:pic>
          <p:nvPicPr>
            <p:cNvPr id="249" name="Picture 248" descr="A close up of a sign&#10;&#10;Description automatically generated">
              <a:extLst>
                <a:ext uri="{FF2B5EF4-FFF2-40B4-BE49-F238E27FC236}">
                  <a16:creationId xmlns:a16="http://schemas.microsoft.com/office/drawing/2014/main" id="{059AE79C-1779-4E3C-ADC7-8BFF0439D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5200" y="4996179"/>
              <a:ext cx="306805" cy="408825"/>
            </a:xfrm>
            <a:prstGeom prst="rect">
              <a:avLst/>
            </a:prstGeom>
          </p:spPr>
        </p:pic>
        <p:pic>
          <p:nvPicPr>
            <p:cNvPr id="250" name="Picture 249">
              <a:extLst>
                <a:ext uri="{FF2B5EF4-FFF2-40B4-BE49-F238E27FC236}">
                  <a16:creationId xmlns:a16="http://schemas.microsoft.com/office/drawing/2014/main" id="{8283CBDE-0381-4CE8-BB22-29DED2E43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1929" y="4382010"/>
              <a:ext cx="472759" cy="223786"/>
            </a:xfrm>
            <a:prstGeom prst="rect">
              <a:avLst/>
            </a:prstGeom>
          </p:spPr>
        </p:pic>
        <p:pic>
          <p:nvPicPr>
            <p:cNvPr id="251" name="Picture 250" descr="A picture containing queen&#10;&#10;Description automatically generated">
              <a:extLst>
                <a:ext uri="{FF2B5EF4-FFF2-40B4-BE49-F238E27FC236}">
                  <a16:creationId xmlns:a16="http://schemas.microsoft.com/office/drawing/2014/main" id="{6B041E65-BCD3-4F2C-A26E-168954A7A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013" y="3622899"/>
              <a:ext cx="315070" cy="331200"/>
            </a:xfrm>
            <a:prstGeom prst="rect">
              <a:avLst/>
            </a:prstGeom>
          </p:spPr>
        </p:pic>
        <p:pic>
          <p:nvPicPr>
            <p:cNvPr id="252" name="Picture 251" descr="A close up of a logo&#10;&#10;Description automatically generated">
              <a:extLst>
                <a:ext uri="{FF2B5EF4-FFF2-40B4-BE49-F238E27FC236}">
                  <a16:creationId xmlns:a16="http://schemas.microsoft.com/office/drawing/2014/main" id="{E5ED75F2-12C7-4D31-833C-9E9B7E3F5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4766" y="3107688"/>
              <a:ext cx="647959" cy="176758"/>
            </a:xfrm>
            <a:prstGeom prst="rect">
              <a:avLst/>
            </a:prstGeom>
          </p:spPr>
        </p:pic>
        <p:pic>
          <p:nvPicPr>
            <p:cNvPr id="253" name="Picture 252" descr="A close up of a logo&#10;&#10;Description automatically generated">
              <a:extLst>
                <a:ext uri="{FF2B5EF4-FFF2-40B4-BE49-F238E27FC236}">
                  <a16:creationId xmlns:a16="http://schemas.microsoft.com/office/drawing/2014/main" id="{F28CEEC5-9CC0-4BAF-A672-CFA7695FA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521"/>
            <a:stretch/>
          </p:blipFill>
          <p:spPr>
            <a:xfrm>
              <a:off x="4761690" y="3108003"/>
              <a:ext cx="583953" cy="211152"/>
            </a:xfrm>
            <a:prstGeom prst="rect">
              <a:avLst/>
            </a:prstGeom>
          </p:spPr>
        </p:pic>
        <p:pic>
          <p:nvPicPr>
            <p:cNvPr id="254" name="Picture 25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7430E65-47BA-4479-BB00-6FB0D27EC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5572" y="3401825"/>
              <a:ext cx="379688" cy="374395"/>
            </a:xfrm>
            <a:prstGeom prst="rect">
              <a:avLst/>
            </a:prstGeom>
          </p:spPr>
        </p:pic>
        <p:pic>
          <p:nvPicPr>
            <p:cNvPr id="255" name="Picture 254" descr="A black sign with white text&#10;&#10;Description automatically generated">
              <a:extLst>
                <a:ext uri="{FF2B5EF4-FFF2-40B4-BE49-F238E27FC236}">
                  <a16:creationId xmlns:a16="http://schemas.microsoft.com/office/drawing/2014/main" id="{81095A76-A767-4A21-876E-BBA6E10AB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1509" y="3356483"/>
              <a:ext cx="304925" cy="321164"/>
            </a:xfrm>
            <a:prstGeom prst="rect">
              <a:avLst/>
            </a:prstGeom>
          </p:spPr>
        </p:pic>
        <p:pic>
          <p:nvPicPr>
            <p:cNvPr id="256" name="Picture 255">
              <a:extLst>
                <a:ext uri="{FF2B5EF4-FFF2-40B4-BE49-F238E27FC236}">
                  <a16:creationId xmlns:a16="http://schemas.microsoft.com/office/drawing/2014/main" id="{5FFB78DB-9AFE-43FE-B7D7-85E5B77B6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3816" y="3405146"/>
              <a:ext cx="620177" cy="157571"/>
            </a:xfrm>
            <a:prstGeom prst="rect">
              <a:avLst/>
            </a:prstGeom>
          </p:spPr>
        </p:pic>
        <p:pic>
          <p:nvPicPr>
            <p:cNvPr id="257" name="Picture 256" descr="A close up of a sign&#10;&#10;Description automatically generated">
              <a:extLst>
                <a:ext uri="{FF2B5EF4-FFF2-40B4-BE49-F238E27FC236}">
                  <a16:creationId xmlns:a16="http://schemas.microsoft.com/office/drawing/2014/main" id="{0BB4A2C9-5384-4776-800F-60436D21A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1545" y="3554057"/>
              <a:ext cx="626814" cy="140607"/>
            </a:xfrm>
            <a:prstGeom prst="rect">
              <a:avLst/>
            </a:prstGeom>
          </p:spPr>
        </p:pic>
        <p:pic>
          <p:nvPicPr>
            <p:cNvPr id="259" name="Picture 258" descr="A close up of a clock&#10;&#10;Description automatically generated">
              <a:extLst>
                <a:ext uri="{FF2B5EF4-FFF2-40B4-BE49-F238E27FC236}">
                  <a16:creationId xmlns:a16="http://schemas.microsoft.com/office/drawing/2014/main" id="{A58F1920-E26E-44E4-BC3E-9BEF2D505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0322" y="3809580"/>
              <a:ext cx="600045" cy="119487"/>
            </a:xfrm>
            <a:prstGeom prst="rect">
              <a:avLst/>
            </a:prstGeom>
          </p:spPr>
        </p:pic>
        <p:pic>
          <p:nvPicPr>
            <p:cNvPr id="260" name="Picture 259" descr="A picture containing gambling house, room&#10;&#10;Description automatically generated">
              <a:extLst>
                <a:ext uri="{FF2B5EF4-FFF2-40B4-BE49-F238E27FC236}">
                  <a16:creationId xmlns:a16="http://schemas.microsoft.com/office/drawing/2014/main" id="{20A55970-F856-4783-9A5E-D2111A6F6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9454" y="5067486"/>
              <a:ext cx="294973" cy="323143"/>
            </a:xfrm>
            <a:prstGeom prst="rect">
              <a:avLst/>
            </a:prstGeom>
          </p:spPr>
        </p:pic>
        <p:pic>
          <p:nvPicPr>
            <p:cNvPr id="261" name="Picture 260">
              <a:extLst>
                <a:ext uri="{FF2B5EF4-FFF2-40B4-BE49-F238E27FC236}">
                  <a16:creationId xmlns:a16="http://schemas.microsoft.com/office/drawing/2014/main" id="{89F085F4-5B2E-4ED6-9EF0-7021CB480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8197" y="5152004"/>
              <a:ext cx="1106406" cy="247191"/>
            </a:xfrm>
            <a:prstGeom prst="rect">
              <a:avLst/>
            </a:prstGeom>
          </p:spPr>
        </p:pic>
        <p:pic>
          <p:nvPicPr>
            <p:cNvPr id="263" name="Picture 262" descr="A close up of a logo&#10;&#10;Description automatically generated">
              <a:extLst>
                <a:ext uri="{FF2B5EF4-FFF2-40B4-BE49-F238E27FC236}">
                  <a16:creationId xmlns:a16="http://schemas.microsoft.com/office/drawing/2014/main" id="{95849EF0-FBEC-467D-A793-9917F11A5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8491" y="4895741"/>
              <a:ext cx="703390" cy="343854"/>
            </a:xfrm>
            <a:prstGeom prst="rect">
              <a:avLst/>
            </a:prstGeom>
          </p:spPr>
        </p:pic>
        <p:pic>
          <p:nvPicPr>
            <p:cNvPr id="264" name="Picture 263">
              <a:extLst>
                <a:ext uri="{FF2B5EF4-FFF2-40B4-BE49-F238E27FC236}">
                  <a16:creationId xmlns:a16="http://schemas.microsoft.com/office/drawing/2014/main" id="{508EBA44-088E-4EE0-B7C2-A07ED5C3D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6941" y="5139212"/>
              <a:ext cx="858276" cy="243560"/>
            </a:xfrm>
            <a:prstGeom prst="rect">
              <a:avLst/>
            </a:prstGeom>
          </p:spPr>
        </p:pic>
        <p:pic>
          <p:nvPicPr>
            <p:cNvPr id="265" name="Picture 264" descr="A picture containing indoor, computer, object&#10;&#10;Description automatically generated">
              <a:extLst>
                <a:ext uri="{FF2B5EF4-FFF2-40B4-BE49-F238E27FC236}">
                  <a16:creationId xmlns:a16="http://schemas.microsoft.com/office/drawing/2014/main" id="{3AD7EBC6-76A7-4E7E-9956-E6B4C9AC9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15" y="4869577"/>
              <a:ext cx="913209" cy="197909"/>
            </a:xfrm>
            <a:prstGeom prst="rect">
              <a:avLst/>
            </a:prstGeom>
          </p:spPr>
        </p:pic>
        <p:pic>
          <p:nvPicPr>
            <p:cNvPr id="266" name="Picture 265">
              <a:extLst>
                <a:ext uri="{FF2B5EF4-FFF2-40B4-BE49-F238E27FC236}">
                  <a16:creationId xmlns:a16="http://schemas.microsoft.com/office/drawing/2014/main" id="{55BCF5A9-B413-4C4E-A81C-C95CD9018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109" y="4705299"/>
              <a:ext cx="1183785" cy="197909"/>
            </a:xfrm>
            <a:prstGeom prst="rect">
              <a:avLst/>
            </a:prstGeom>
          </p:spPr>
        </p:pic>
        <p:pic>
          <p:nvPicPr>
            <p:cNvPr id="267" name="Picture 266" descr="A close up of a sign&#10;&#10;Description automatically generated">
              <a:extLst>
                <a:ext uri="{FF2B5EF4-FFF2-40B4-BE49-F238E27FC236}">
                  <a16:creationId xmlns:a16="http://schemas.microsoft.com/office/drawing/2014/main" id="{93B046F5-CE39-407E-8C26-B0E4B2F33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697" y="5060581"/>
              <a:ext cx="304789" cy="321020"/>
            </a:xfrm>
            <a:prstGeom prst="rect">
              <a:avLst/>
            </a:prstGeom>
          </p:spPr>
        </p:pic>
        <p:pic>
          <p:nvPicPr>
            <p:cNvPr id="268" name="Picture 267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DF8955A8-7328-4B1E-BC6C-E6893E252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7027" y="4577528"/>
              <a:ext cx="411795" cy="433725"/>
            </a:xfrm>
            <a:prstGeom prst="rect">
              <a:avLst/>
            </a:prstGeom>
          </p:spPr>
        </p:pic>
        <p:pic>
          <p:nvPicPr>
            <p:cNvPr id="269" name="Picture 268" descr="A close up of a sign&#10;&#10;Description automatically generated">
              <a:extLst>
                <a:ext uri="{FF2B5EF4-FFF2-40B4-BE49-F238E27FC236}">
                  <a16:creationId xmlns:a16="http://schemas.microsoft.com/office/drawing/2014/main" id="{43E4BB46-265E-4DA3-A18E-DCC11EB8A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4940" y="4778147"/>
              <a:ext cx="293126" cy="308735"/>
            </a:xfrm>
            <a:prstGeom prst="rect">
              <a:avLst/>
            </a:prstGeom>
          </p:spPr>
        </p:pic>
        <p:pic>
          <p:nvPicPr>
            <p:cNvPr id="270" name="Picture 269" descr="A drawing of a face&#10;&#10;Description automatically generated">
              <a:extLst>
                <a:ext uri="{FF2B5EF4-FFF2-40B4-BE49-F238E27FC236}">
                  <a16:creationId xmlns:a16="http://schemas.microsoft.com/office/drawing/2014/main" id="{BF3CEFAA-AFE4-488F-AA6F-8604A7EB0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7965" y="3734091"/>
              <a:ext cx="492442" cy="231190"/>
            </a:xfrm>
            <a:prstGeom prst="rect">
              <a:avLst/>
            </a:prstGeom>
          </p:spPr>
        </p:pic>
        <p:pic>
          <p:nvPicPr>
            <p:cNvPr id="271" name="Picture 270">
              <a:extLst>
                <a:ext uri="{FF2B5EF4-FFF2-40B4-BE49-F238E27FC236}">
                  <a16:creationId xmlns:a16="http://schemas.microsoft.com/office/drawing/2014/main" id="{E56BDF47-2F59-404A-BAF2-653EF6660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9842" y="3759256"/>
              <a:ext cx="271804" cy="286278"/>
            </a:xfrm>
            <a:prstGeom prst="rect">
              <a:avLst/>
            </a:prstGeom>
          </p:spPr>
        </p:pic>
        <p:pic>
          <p:nvPicPr>
            <p:cNvPr id="272" name="Picture 271">
              <a:extLst>
                <a:ext uri="{FF2B5EF4-FFF2-40B4-BE49-F238E27FC236}">
                  <a16:creationId xmlns:a16="http://schemas.microsoft.com/office/drawing/2014/main" id="{FE9A05C9-42C2-48BB-8976-AEB2B2726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6119" y="3818458"/>
              <a:ext cx="712721" cy="191050"/>
            </a:xfrm>
            <a:prstGeom prst="rect">
              <a:avLst/>
            </a:prstGeom>
          </p:spPr>
        </p:pic>
        <p:pic>
          <p:nvPicPr>
            <p:cNvPr id="273" name="Picture 272">
              <a:extLst>
                <a:ext uri="{FF2B5EF4-FFF2-40B4-BE49-F238E27FC236}">
                  <a16:creationId xmlns:a16="http://schemas.microsoft.com/office/drawing/2014/main" id="{EE31E8CD-38E1-458D-A81F-8129597130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35" r="63720"/>
            <a:stretch/>
          </p:blipFill>
          <p:spPr>
            <a:xfrm>
              <a:off x="4341069" y="3754706"/>
              <a:ext cx="269638" cy="392302"/>
            </a:xfrm>
            <a:prstGeom prst="rect">
              <a:avLst/>
            </a:prstGeom>
          </p:spPr>
        </p:pic>
        <p:pic>
          <p:nvPicPr>
            <p:cNvPr id="274" name="Picture 273">
              <a:extLst>
                <a:ext uri="{FF2B5EF4-FFF2-40B4-BE49-F238E27FC236}">
                  <a16:creationId xmlns:a16="http://schemas.microsoft.com/office/drawing/2014/main" id="{C8AA24F3-1DEC-43D0-B50E-2879FF6D6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1039" y="3706547"/>
              <a:ext cx="555424" cy="286278"/>
            </a:xfrm>
            <a:prstGeom prst="rect">
              <a:avLst/>
            </a:prstGeom>
          </p:spPr>
        </p:pic>
        <p:pic>
          <p:nvPicPr>
            <p:cNvPr id="275" name="Picture 274" descr="A picture containing photo&#10;&#10;Description automatically generated">
              <a:extLst>
                <a:ext uri="{FF2B5EF4-FFF2-40B4-BE49-F238E27FC236}">
                  <a16:creationId xmlns:a16="http://schemas.microsoft.com/office/drawing/2014/main" id="{280DA9B7-7F7E-4322-A03E-AB23C891A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2884" y="3781238"/>
              <a:ext cx="384067" cy="321164"/>
            </a:xfrm>
            <a:prstGeom prst="rect">
              <a:avLst/>
            </a:prstGeom>
          </p:spPr>
        </p:pic>
        <p:pic>
          <p:nvPicPr>
            <p:cNvPr id="276" name="Picture 275">
              <a:extLst>
                <a:ext uri="{FF2B5EF4-FFF2-40B4-BE49-F238E27FC236}">
                  <a16:creationId xmlns:a16="http://schemas.microsoft.com/office/drawing/2014/main" id="{28988AE7-4BC8-43A6-8725-95B4610C4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7581" y="3729285"/>
              <a:ext cx="406435" cy="276913"/>
            </a:xfrm>
            <a:prstGeom prst="rect">
              <a:avLst/>
            </a:prstGeom>
          </p:spPr>
        </p:pic>
        <p:pic>
          <p:nvPicPr>
            <p:cNvPr id="277" name="Picture 276">
              <a:extLst>
                <a:ext uri="{FF2B5EF4-FFF2-40B4-BE49-F238E27FC236}">
                  <a16:creationId xmlns:a16="http://schemas.microsoft.com/office/drawing/2014/main" id="{330F9BEE-337C-434D-943D-ED34B8E4D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121" y="4069179"/>
              <a:ext cx="619438" cy="186553"/>
            </a:xfrm>
            <a:prstGeom prst="rect">
              <a:avLst/>
            </a:prstGeom>
          </p:spPr>
        </p:pic>
        <p:pic>
          <p:nvPicPr>
            <p:cNvPr id="279" name="Picture 278" descr="A sign lit up at night&#10;&#10;Description automatically generated">
              <a:extLst>
                <a:ext uri="{FF2B5EF4-FFF2-40B4-BE49-F238E27FC236}">
                  <a16:creationId xmlns:a16="http://schemas.microsoft.com/office/drawing/2014/main" id="{EF266815-F2D5-422E-9B85-E7B221C4D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1686" y="4215230"/>
              <a:ext cx="850630" cy="231149"/>
            </a:xfrm>
            <a:prstGeom prst="rect">
              <a:avLst/>
            </a:prstGeom>
          </p:spPr>
        </p:pic>
        <p:pic>
          <p:nvPicPr>
            <p:cNvPr id="280" name="Picture 279" descr="A close up of text on a black background&#10;&#10;Description automatically generated">
              <a:extLst>
                <a:ext uri="{FF2B5EF4-FFF2-40B4-BE49-F238E27FC236}">
                  <a16:creationId xmlns:a16="http://schemas.microsoft.com/office/drawing/2014/main" id="{19A088D9-C9BB-4218-B89B-6793BBEE9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7181" y="4121590"/>
              <a:ext cx="490686" cy="254251"/>
            </a:xfrm>
            <a:prstGeom prst="rect">
              <a:avLst/>
            </a:prstGeom>
          </p:spPr>
        </p:pic>
        <p:pic>
          <p:nvPicPr>
            <p:cNvPr id="281" name="Picture 280">
              <a:extLst>
                <a:ext uri="{FF2B5EF4-FFF2-40B4-BE49-F238E27FC236}">
                  <a16:creationId xmlns:a16="http://schemas.microsoft.com/office/drawing/2014/main" id="{5EA5A584-2E41-4794-A5D7-630A5AEED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2014" y="4061901"/>
              <a:ext cx="304926" cy="289554"/>
            </a:xfrm>
            <a:prstGeom prst="rect">
              <a:avLst/>
            </a:prstGeom>
          </p:spPr>
        </p:pic>
        <p:pic>
          <p:nvPicPr>
            <p:cNvPr id="282" name="Picture 281">
              <a:extLst>
                <a:ext uri="{FF2B5EF4-FFF2-40B4-BE49-F238E27FC236}">
                  <a16:creationId xmlns:a16="http://schemas.microsoft.com/office/drawing/2014/main" id="{4F079989-33A3-4959-9FE3-ED61C9174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2091" y="4362936"/>
              <a:ext cx="328323" cy="345808"/>
            </a:xfrm>
            <a:prstGeom prst="rect">
              <a:avLst/>
            </a:prstGeom>
          </p:spPr>
        </p:pic>
        <p:pic>
          <p:nvPicPr>
            <p:cNvPr id="283" name="Picture 282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1E62EAFE-5AD4-400F-A2BE-2C49374E5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5858" y="4456319"/>
              <a:ext cx="952113" cy="153766"/>
            </a:xfrm>
            <a:prstGeom prst="rect">
              <a:avLst/>
            </a:prstGeom>
          </p:spPr>
        </p:pic>
        <p:pic>
          <p:nvPicPr>
            <p:cNvPr id="284" name="Picture 283">
              <a:extLst>
                <a:ext uri="{FF2B5EF4-FFF2-40B4-BE49-F238E27FC236}">
                  <a16:creationId xmlns:a16="http://schemas.microsoft.com/office/drawing/2014/main" id="{2217B8F6-CAD3-4A90-82A3-A0521FB51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600" y="1864109"/>
              <a:ext cx="569686" cy="307043"/>
            </a:xfrm>
            <a:prstGeom prst="rect">
              <a:avLst/>
            </a:prstGeom>
          </p:spPr>
        </p:pic>
        <p:pic>
          <p:nvPicPr>
            <p:cNvPr id="285" name="Picture 284" descr="A close up of a sign&#10;&#10;Description automatically generated">
              <a:extLst>
                <a:ext uri="{FF2B5EF4-FFF2-40B4-BE49-F238E27FC236}">
                  <a16:creationId xmlns:a16="http://schemas.microsoft.com/office/drawing/2014/main" id="{151A8101-B964-4BDF-8DA1-27B0DB4A1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5884" y="2195773"/>
              <a:ext cx="332180" cy="349870"/>
            </a:xfrm>
            <a:prstGeom prst="rect">
              <a:avLst/>
            </a:prstGeom>
          </p:spPr>
        </p:pic>
        <p:pic>
          <p:nvPicPr>
            <p:cNvPr id="286" name="Picture 285">
              <a:extLst>
                <a:ext uri="{FF2B5EF4-FFF2-40B4-BE49-F238E27FC236}">
                  <a16:creationId xmlns:a16="http://schemas.microsoft.com/office/drawing/2014/main" id="{71256AD1-291E-46BA-8C1D-36A03CE58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5616" y="2242105"/>
              <a:ext cx="532672" cy="228064"/>
            </a:xfrm>
            <a:prstGeom prst="rect">
              <a:avLst/>
            </a:prstGeom>
          </p:spPr>
        </p:pic>
        <p:pic>
          <p:nvPicPr>
            <p:cNvPr id="287" name="Picture 286" descr="A close up of a sign&#10;&#10;Description automatically generated">
              <a:extLst>
                <a:ext uri="{FF2B5EF4-FFF2-40B4-BE49-F238E27FC236}">
                  <a16:creationId xmlns:a16="http://schemas.microsoft.com/office/drawing/2014/main" id="{2D8153CD-8051-49C9-A279-9690AB343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637" y="2292326"/>
              <a:ext cx="622570" cy="196463"/>
            </a:xfrm>
            <a:prstGeom prst="rect">
              <a:avLst/>
            </a:prstGeom>
          </p:spPr>
        </p:pic>
        <p:pic>
          <p:nvPicPr>
            <p:cNvPr id="288" name="Picture 287" descr="A close up of text on a white background&#10;&#10;Description automatically generated">
              <a:extLst>
                <a:ext uri="{FF2B5EF4-FFF2-40B4-BE49-F238E27FC236}">
                  <a16:creationId xmlns:a16="http://schemas.microsoft.com/office/drawing/2014/main" id="{09C4F889-BE13-4795-8401-045167377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8844" y="4931029"/>
              <a:ext cx="813707" cy="488224"/>
            </a:xfrm>
            <a:prstGeom prst="rect">
              <a:avLst/>
            </a:prstGeom>
          </p:spPr>
        </p:pic>
        <p:pic>
          <p:nvPicPr>
            <p:cNvPr id="289" name="Picture 28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0B9086A-AF0E-4C85-969A-7A69EABA9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0918" y="1598269"/>
              <a:ext cx="534552" cy="334986"/>
            </a:xfrm>
            <a:prstGeom prst="rect">
              <a:avLst/>
            </a:prstGeom>
          </p:spPr>
        </p:pic>
        <p:pic>
          <p:nvPicPr>
            <p:cNvPr id="290" name="Picture 289" descr="A picture containing object, clock, train, red&#10;&#10;Description automatically generated">
              <a:extLst>
                <a:ext uri="{FF2B5EF4-FFF2-40B4-BE49-F238E27FC236}">
                  <a16:creationId xmlns:a16="http://schemas.microsoft.com/office/drawing/2014/main" id="{AF0A0302-4AF5-48F2-A5A2-14E69F2DD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669" y="2874298"/>
              <a:ext cx="577100" cy="167791"/>
            </a:xfrm>
            <a:prstGeom prst="rect">
              <a:avLst/>
            </a:prstGeom>
          </p:spPr>
        </p:pic>
        <p:pic>
          <p:nvPicPr>
            <p:cNvPr id="291" name="Picture 29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08752AC-453E-42BE-B81C-162EF75D6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8984" y="3996855"/>
              <a:ext cx="427963" cy="2949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4966287"/>
      </p:ext>
    </p:extLst>
  </p:cSld>
  <p:clrMapOvr>
    <a:masterClrMapping/>
  </p:clrMapOvr>
  <p:transition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4CA916-2639-4247-A5E1-DE125F923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66700"/>
            <a:ext cx="6324600" cy="6324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A2C0FA-1E13-4922-BBBE-94F5266669FE}"/>
              </a:ext>
            </a:extLst>
          </p:cNvPr>
          <p:cNvSpPr txBox="1"/>
          <p:nvPr/>
        </p:nvSpPr>
        <p:spPr>
          <a:xfrm rot="16200000">
            <a:off x="-2431864" y="3075057"/>
            <a:ext cx="659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0" dirty="0">
                <a:solidFill>
                  <a:schemeClr val="tx2"/>
                </a:solidFill>
                <a:latin typeface="+mj-lt"/>
              </a:rPr>
              <a:t>3</a:t>
            </a:r>
            <a:r>
              <a:rPr lang="en-US" sz="4000" i="0" baseline="30000" dirty="0">
                <a:solidFill>
                  <a:schemeClr val="tx2"/>
                </a:solidFill>
                <a:latin typeface="+mj-lt"/>
              </a:rPr>
              <a:t>rd</a:t>
            </a:r>
            <a:r>
              <a:rPr lang="en-US" sz="4000" i="0" dirty="0">
                <a:solidFill>
                  <a:schemeClr val="tx2"/>
                </a:solidFill>
                <a:latin typeface="+mj-lt"/>
              </a:rPr>
              <a:t> Generation Detectors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D262272-3E25-437E-ABC9-AF837BE423E8}"/>
              </a:ext>
            </a:extLst>
          </p:cNvPr>
          <p:cNvSpPr txBox="1">
            <a:spLocks/>
          </p:cNvSpPr>
          <p:nvPr/>
        </p:nvSpPr>
        <p:spPr>
          <a:xfrm>
            <a:off x="8001000" y="609600"/>
            <a:ext cx="3810000" cy="6019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i="0" kern="0" dirty="0"/>
              <a:t>Einstein Telescope</a:t>
            </a:r>
          </a:p>
          <a:p>
            <a:r>
              <a:rPr lang="en-US" sz="2000" b="0" i="0" kern="0" dirty="0"/>
              <a:t>10 km triangular shape</a:t>
            </a:r>
          </a:p>
          <a:p>
            <a:r>
              <a:rPr lang="en-US" sz="2000" b="0" i="0" kern="0" dirty="0"/>
              <a:t>Underground</a:t>
            </a:r>
          </a:p>
          <a:p>
            <a:r>
              <a:rPr lang="en-US" sz="2000" b="0" i="0" kern="0" dirty="0"/>
              <a:t>Xylophone</a:t>
            </a:r>
          </a:p>
          <a:p>
            <a:r>
              <a:rPr lang="en-US" sz="2000" b="0" i="0" kern="0" dirty="0"/>
              <a:t>Cryogenic</a:t>
            </a:r>
          </a:p>
          <a:p>
            <a:endParaRPr lang="en-US" sz="2000" b="0" i="0" kern="0" dirty="0"/>
          </a:p>
          <a:p>
            <a:pPr marL="0" indent="0">
              <a:buNone/>
            </a:pPr>
            <a:r>
              <a:rPr lang="en-US" sz="2000" i="0" kern="0" dirty="0"/>
              <a:t>Cosmic Explorer</a:t>
            </a:r>
          </a:p>
          <a:p>
            <a:r>
              <a:rPr lang="en-US" sz="2000" b="0" i="0" kern="0" dirty="0"/>
              <a:t>40 km L-shape</a:t>
            </a:r>
          </a:p>
          <a:p>
            <a:r>
              <a:rPr lang="en-US" sz="2000" b="0" i="0" kern="0" dirty="0"/>
              <a:t>Above ground</a:t>
            </a:r>
          </a:p>
          <a:p>
            <a:r>
              <a:rPr lang="en-US" sz="2000" b="0" i="0" kern="0" dirty="0"/>
              <a:t>CE1: Fused silica, </a:t>
            </a:r>
            <a:br>
              <a:rPr lang="en-US" sz="2000" b="0" i="0" kern="0" dirty="0"/>
            </a:br>
            <a:r>
              <a:rPr lang="en-US" sz="2000" b="0" i="0" kern="0" dirty="0"/>
              <a:t>room temperature</a:t>
            </a:r>
          </a:p>
          <a:p>
            <a:r>
              <a:rPr lang="en-US" sz="2000" b="0" i="0" kern="0" dirty="0"/>
              <a:t>CE2: Silicon @ 120K</a:t>
            </a:r>
          </a:p>
          <a:p>
            <a:endParaRPr lang="en-US" sz="2000" b="0" i="0" kern="0" dirty="0"/>
          </a:p>
          <a:p>
            <a:pPr marL="0" indent="0">
              <a:buNone/>
            </a:pPr>
            <a:r>
              <a:rPr lang="en-US" sz="2000" b="0" i="0" kern="0" dirty="0"/>
              <a:t>Need a network of 3+ detectors for triangulation/source direction</a:t>
            </a:r>
          </a:p>
          <a:p>
            <a:pPr marL="0" indent="0">
              <a:buNone/>
            </a:pPr>
            <a:r>
              <a:rPr lang="en-US" sz="2000" b="0" i="0" kern="0" dirty="0"/>
              <a:t>O(100 000) events per year</a:t>
            </a:r>
          </a:p>
          <a:p>
            <a:endParaRPr lang="en-US" sz="2000" b="0" i="0" kern="0" dirty="0"/>
          </a:p>
          <a:p>
            <a:endParaRPr lang="en-US" sz="2000" b="0" i="0" kern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DC0692-B2E5-434B-ADC5-714692DE07DB}"/>
              </a:ext>
            </a:extLst>
          </p:cNvPr>
          <p:cNvSpPr txBox="1"/>
          <p:nvPr/>
        </p:nvSpPr>
        <p:spPr>
          <a:xfrm>
            <a:off x="1676400" y="6172200"/>
            <a:ext cx="1600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b="0" i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Credit: Evan Hall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829886"/>
      </p:ext>
    </p:extLst>
  </p:cSld>
  <p:clrMapOvr>
    <a:masterClrMapping/>
  </p:clrMapOvr>
  <p:transition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84EFE7-4ABF-4AE7-B9EB-78ABCC5B2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6164" y="692535"/>
            <a:ext cx="7003435" cy="57844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A453AC-F8AA-4939-B256-B1F04C3DA7E9}"/>
              </a:ext>
            </a:extLst>
          </p:cNvPr>
          <p:cNvSpPr txBox="1"/>
          <p:nvPr/>
        </p:nvSpPr>
        <p:spPr>
          <a:xfrm>
            <a:off x="5040021" y="6143881"/>
            <a:ext cx="1803733" cy="396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Credit: Evan Hall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0EA7EF-69B7-4DA6-94D5-A6B4ACD76A96}"/>
              </a:ext>
            </a:extLst>
          </p:cNvPr>
          <p:cNvSpPr txBox="1"/>
          <p:nvPr/>
        </p:nvSpPr>
        <p:spPr>
          <a:xfrm>
            <a:off x="6553749" y="5729052"/>
            <a:ext cx="777295" cy="475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BNS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12B031-D9A0-4A70-8E56-8446D0FCC240}"/>
              </a:ext>
            </a:extLst>
          </p:cNvPr>
          <p:cNvSpPr txBox="1"/>
          <p:nvPr/>
        </p:nvSpPr>
        <p:spPr>
          <a:xfrm>
            <a:off x="7924800" y="5718744"/>
            <a:ext cx="777295" cy="475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BBH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A97EE5-9C2A-42D0-BE58-BCEA4F38C8F3}"/>
              </a:ext>
            </a:extLst>
          </p:cNvPr>
          <p:cNvSpPr/>
          <p:nvPr/>
        </p:nvSpPr>
        <p:spPr>
          <a:xfrm rot="5400000">
            <a:off x="8545051" y="-744130"/>
            <a:ext cx="541275" cy="5672040"/>
          </a:xfrm>
          <a:prstGeom prst="rect">
            <a:avLst/>
          </a:prstGeom>
          <a:gradFill rotWithShape="1">
            <a:gsLst>
              <a:gs pos="0">
                <a:srgbClr val="F8C000">
                  <a:tint val="100000"/>
                  <a:shade val="100000"/>
                  <a:satMod val="130000"/>
                  <a:alpha val="0"/>
                </a:srgbClr>
              </a:gs>
              <a:gs pos="100000">
                <a:srgbClr val="F8C000">
                  <a:tint val="100000"/>
                  <a:shade val="100000"/>
                  <a:satMod val="130000"/>
                  <a:alpha val="0"/>
                </a:srgbClr>
              </a:gs>
              <a:gs pos="50000">
                <a:srgbClr val="F83500">
                  <a:lumMod val="60000"/>
                  <a:lumOff val="40000"/>
                  <a:alpha val="50000"/>
                </a:srgbClr>
              </a:gs>
            </a:gsLst>
            <a:lin ang="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41246B-ADB2-4058-9087-F5B113C58146}"/>
              </a:ext>
            </a:extLst>
          </p:cNvPr>
          <p:cNvSpPr txBox="1"/>
          <p:nvPr/>
        </p:nvSpPr>
        <p:spPr>
          <a:xfrm>
            <a:off x="6781800" y="1883041"/>
            <a:ext cx="2262695" cy="417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Stars Formed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A3234D-1D8E-4404-8BE7-F240D9950C32}"/>
              </a:ext>
            </a:extLst>
          </p:cNvPr>
          <p:cNvSpPr txBox="1"/>
          <p:nvPr/>
        </p:nvSpPr>
        <p:spPr>
          <a:xfrm rot="20336962">
            <a:off x="6704982" y="2922953"/>
            <a:ext cx="2266678" cy="417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SNR Signals!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87F1BE-F60D-482F-8052-5024CA06C8CA}"/>
              </a:ext>
            </a:extLst>
          </p:cNvPr>
          <p:cNvSpPr txBox="1"/>
          <p:nvPr/>
        </p:nvSpPr>
        <p:spPr>
          <a:xfrm>
            <a:off x="7162800" y="1066800"/>
            <a:ext cx="819467" cy="417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BH?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93D3A5-38B6-46B6-A1C1-7ED8F689FD0F}"/>
              </a:ext>
            </a:extLst>
          </p:cNvPr>
          <p:cNvSpPr txBox="1"/>
          <p:nvPr/>
        </p:nvSpPr>
        <p:spPr>
          <a:xfrm rot="16200000">
            <a:off x="-2431864" y="3075057"/>
            <a:ext cx="659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0" dirty="0">
                <a:solidFill>
                  <a:schemeClr val="tx2"/>
                </a:solidFill>
                <a:latin typeface="+mj-lt"/>
              </a:rPr>
              <a:t>3</a:t>
            </a:r>
            <a:r>
              <a:rPr lang="en-US" sz="4000" i="0" baseline="30000" dirty="0">
                <a:solidFill>
                  <a:schemeClr val="tx2"/>
                </a:solidFill>
                <a:latin typeface="+mj-lt"/>
              </a:rPr>
              <a:t>rd</a:t>
            </a:r>
            <a:r>
              <a:rPr lang="en-US" sz="4000" i="0" dirty="0">
                <a:solidFill>
                  <a:schemeClr val="tx2"/>
                </a:solidFill>
                <a:latin typeface="+mj-lt"/>
              </a:rPr>
              <a:t> Generation Detectors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BC15EB0-0EE8-4DED-974C-3380B6141E5E}"/>
              </a:ext>
            </a:extLst>
          </p:cNvPr>
          <p:cNvSpPr txBox="1">
            <a:spLocks/>
          </p:cNvSpPr>
          <p:nvPr/>
        </p:nvSpPr>
        <p:spPr>
          <a:xfrm>
            <a:off x="1219200" y="609600"/>
            <a:ext cx="4401090" cy="6019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0" i="0" kern="0" dirty="0"/>
              <a:t>Enormously increase the number of compact binary mergers detected</a:t>
            </a:r>
          </a:p>
          <a:p>
            <a:r>
              <a:rPr lang="en-US" sz="2000" b="0" i="0" kern="0" dirty="0"/>
              <a:t>Provide samples of “loud” signals measured with very high fidelity</a:t>
            </a:r>
          </a:p>
          <a:p>
            <a:r>
              <a:rPr lang="en-US" sz="2000" b="0" i="0" kern="0" dirty="0"/>
              <a:t>Greatly improve tests of cosmology and fundamental physics</a:t>
            </a:r>
          </a:p>
          <a:p>
            <a:r>
              <a:rPr lang="en-US" sz="2000" b="0" i="0" kern="0" dirty="0"/>
              <a:t>Trace the cosmic evolution </a:t>
            </a:r>
            <a:br>
              <a:rPr lang="en-US" sz="2000" b="0" i="0" kern="0" dirty="0"/>
            </a:br>
            <a:r>
              <a:rPr lang="en-US" sz="2000" b="0" i="0" kern="0" dirty="0"/>
              <a:t>of compact binary mergers, inferring their origins and evolution</a:t>
            </a:r>
          </a:p>
          <a:p>
            <a:r>
              <a:rPr lang="en-US" sz="2000" b="0" i="0" kern="0" dirty="0"/>
              <a:t>Search more deeply for signals other than binary mergers — </a:t>
            </a:r>
            <a:br>
              <a:rPr lang="en-US" sz="2000" b="0" i="0" kern="0" dirty="0"/>
            </a:br>
            <a:r>
              <a:rPr lang="en-US" sz="2000" b="0" i="0" kern="0" dirty="0"/>
              <a:t>such as spinning neutron stars, </a:t>
            </a:r>
            <a:br>
              <a:rPr lang="en-US" sz="2000" b="0" i="0" kern="0" dirty="0"/>
            </a:br>
            <a:r>
              <a:rPr lang="en-US" sz="2000" b="0" i="0" kern="0" dirty="0"/>
              <a:t>core-collapse supernovae, and the stochastic GW background</a:t>
            </a:r>
          </a:p>
          <a:p>
            <a:endParaRPr lang="en-US" sz="2000" b="0" i="0" kern="0" dirty="0"/>
          </a:p>
        </p:txBody>
      </p:sp>
    </p:spTree>
    <p:extLst>
      <p:ext uri="{BB962C8B-B14F-4D97-AF65-F5344CB8AC3E}">
        <p14:creationId xmlns:p14="http://schemas.microsoft.com/office/powerpoint/2010/main" val="3163398824"/>
      </p:ext>
    </p:extLst>
  </p:cSld>
  <p:clrMapOvr>
    <a:masterClrMapping/>
  </p:clrMapOvr>
  <p:transition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D6C87E-91AD-40F7-8625-CCEFB65B9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228" y="2514601"/>
            <a:ext cx="4535172" cy="42100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700165-E4AF-4513-B61F-BAC63A8AD5F7}"/>
              </a:ext>
            </a:extLst>
          </p:cNvPr>
          <p:cNvSpPr txBox="1"/>
          <p:nvPr/>
        </p:nvSpPr>
        <p:spPr>
          <a:xfrm rot="16200000">
            <a:off x="-2431864" y="3075057"/>
            <a:ext cx="659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0" dirty="0">
                <a:solidFill>
                  <a:schemeClr val="tx2"/>
                </a:solidFill>
                <a:latin typeface="+mj-lt"/>
              </a:rPr>
              <a:t>Key Science Goals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CEA144B-EAD2-4080-A6F5-9EFF7CD7ACE8}"/>
              </a:ext>
            </a:extLst>
          </p:cNvPr>
          <p:cNvSpPr txBox="1">
            <a:spLocks/>
          </p:cNvSpPr>
          <p:nvPr/>
        </p:nvSpPr>
        <p:spPr>
          <a:xfrm>
            <a:off x="1524000" y="609600"/>
            <a:ext cx="9829800" cy="6172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i="0" dirty="0"/>
              <a:t>Determining the Nature of the Densest Matter in the Universe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0" i="0" dirty="0"/>
              <a:t>Quark matter, equation of state, strange quark stars, radius vs. mass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0" i="0" dirty="0"/>
              <a:t>Magnetic fields, pulsar glitches</a:t>
            </a:r>
          </a:p>
          <a:p>
            <a:pPr marL="0" indent="0">
              <a:buNone/>
            </a:pPr>
            <a:r>
              <a:rPr lang="en-US" i="0" dirty="0"/>
              <a:t>Multi-messenger Observations of Binary Systems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0" i="0" dirty="0"/>
              <a:t>Dynamics of the collision, Jet formation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0" i="0" dirty="0"/>
              <a:t>Heavy element production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0" i="0" kern="0" dirty="0"/>
              <a:t>Localize sources prior to merger! </a:t>
            </a:r>
          </a:p>
          <a:p>
            <a:pPr marL="0" indent="0">
              <a:buNone/>
            </a:pPr>
            <a:r>
              <a:rPr lang="en-US" i="0" kern="0" dirty="0"/>
              <a:t>Seeing Black Holes Merge throughout </a:t>
            </a:r>
            <a:br>
              <a:rPr lang="en-US" i="0" kern="0" dirty="0"/>
            </a:br>
            <a:r>
              <a:rPr lang="en-US" i="0" kern="0" dirty="0"/>
              <a:t>Cosmic Time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0" i="0" kern="0" dirty="0"/>
              <a:t>First stars, </a:t>
            </a:r>
            <a:r>
              <a:rPr lang="en-US" b="0" i="0" dirty="0"/>
              <a:t>star formation rate, </a:t>
            </a:r>
            <a:br>
              <a:rPr lang="en-US" b="0" i="0" dirty="0"/>
            </a:br>
            <a:r>
              <a:rPr lang="en-US" b="0" i="0" kern="0" dirty="0"/>
              <a:t>galaxy evolution</a:t>
            </a:r>
          </a:p>
          <a:p>
            <a:pPr marL="0" indent="0">
              <a:buNone/>
            </a:pPr>
            <a:r>
              <a:rPr lang="en-US" i="0" dirty="0"/>
              <a:t>Probing the Evolution of the Universe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0" i="0" kern="0" dirty="0"/>
              <a:t>Expansion of the Universe, </a:t>
            </a:r>
            <a:br>
              <a:rPr lang="en-US" b="0" i="0" kern="0" dirty="0"/>
            </a:br>
            <a:r>
              <a:rPr lang="en-US" b="0" i="0" kern="0" dirty="0"/>
              <a:t>Hubble constant, dark energy density</a:t>
            </a:r>
          </a:p>
        </p:txBody>
      </p:sp>
    </p:spTree>
    <p:extLst>
      <p:ext uri="{BB962C8B-B14F-4D97-AF65-F5344CB8AC3E}">
        <p14:creationId xmlns:p14="http://schemas.microsoft.com/office/powerpoint/2010/main" val="2771287981"/>
      </p:ext>
    </p:extLst>
  </p:cSld>
  <p:clrMapOvr>
    <a:masterClrMapping/>
  </p:clrMapOvr>
  <p:transition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700165-E4AF-4513-B61F-BAC63A8AD5F7}"/>
              </a:ext>
            </a:extLst>
          </p:cNvPr>
          <p:cNvSpPr txBox="1"/>
          <p:nvPr/>
        </p:nvSpPr>
        <p:spPr>
          <a:xfrm rot="16200000">
            <a:off x="-2431864" y="3075057"/>
            <a:ext cx="659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0" dirty="0">
                <a:solidFill>
                  <a:schemeClr val="tx2"/>
                </a:solidFill>
                <a:latin typeface="+mj-lt"/>
              </a:rPr>
              <a:t>Key Science Goals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CEA144B-EAD2-4080-A6F5-9EFF7CD7ACE8}"/>
              </a:ext>
            </a:extLst>
          </p:cNvPr>
          <p:cNvSpPr txBox="1">
            <a:spLocks/>
          </p:cNvSpPr>
          <p:nvPr/>
        </p:nvSpPr>
        <p:spPr>
          <a:xfrm>
            <a:off x="1406044" y="419100"/>
            <a:ext cx="10287000" cy="6019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i="0" dirty="0"/>
              <a:t>Exploring the Nature of Gravity and Compact Objects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0" i="0" dirty="0"/>
              <a:t>High-fidelity observations, GR tests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0" i="0" dirty="0"/>
              <a:t>Multi-band: Observation with LISA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0" i="0" dirty="0"/>
              <a:t>Rare objects: high spin, neutron star/IMBH, black hole with matter, etc. </a:t>
            </a:r>
          </a:p>
          <a:p>
            <a:pPr marL="0" indent="0">
              <a:buNone/>
            </a:pPr>
            <a:r>
              <a:rPr lang="en-US" i="0" dirty="0"/>
              <a:t>The Life and Death of Massive Stars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0" i="0" dirty="0"/>
              <a:t>Evolution of massive stars throughout cosmic history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0" i="0" dirty="0"/>
              <a:t>Core collapse/ magnetar glitches in the Milky Way or </a:t>
            </a:r>
            <a:r>
              <a:rPr lang="en-US" b="0" i="0" dirty="0" err="1"/>
              <a:t>Magellanic</a:t>
            </a:r>
            <a:r>
              <a:rPr lang="en-US" b="0" i="0" dirty="0"/>
              <a:t> Clouds</a:t>
            </a:r>
          </a:p>
          <a:p>
            <a:pPr marL="0" indent="0">
              <a:buNone/>
            </a:pPr>
            <a:r>
              <a:rPr lang="en-US" i="0" dirty="0"/>
              <a:t>Sources at the Frontier of Observations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0" i="0" dirty="0"/>
              <a:t>Potential for discoveries beyond neutron stars and black holes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0" i="0" dirty="0"/>
              <a:t>Dark and exotic matter including </a:t>
            </a:r>
            <a:r>
              <a:rPr lang="en-US" b="0" i="0" dirty="0" err="1"/>
              <a:t>axionic</a:t>
            </a:r>
            <a:r>
              <a:rPr lang="en-US" b="0" i="0" dirty="0"/>
              <a:t> and other dark matter fields around black holes or in the cores of neutron stars,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0" i="0" dirty="0"/>
              <a:t>Mergers of primordial black holes formed in the early Universe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0" i="0" dirty="0"/>
              <a:t>Gravitational-wave emission from cosmic (super)strings.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b="0" i="0" dirty="0"/>
          </a:p>
          <a:p>
            <a:pPr marL="0" indent="0">
              <a:buNone/>
            </a:pPr>
            <a:endParaRPr lang="en-US" sz="2000" b="0" i="0" kern="0" dirty="0"/>
          </a:p>
          <a:p>
            <a:pPr marL="0" indent="0">
              <a:buNone/>
            </a:pPr>
            <a:endParaRPr lang="en-US" sz="2000" b="0" i="0" kern="0" dirty="0"/>
          </a:p>
          <a:p>
            <a:pPr marL="0" indent="0">
              <a:buNone/>
            </a:pPr>
            <a:endParaRPr lang="en-US" b="0" i="0" kern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C86945-A83F-46B6-A040-A88D5DB8B8A7}"/>
              </a:ext>
            </a:extLst>
          </p:cNvPr>
          <p:cNvSpPr/>
          <p:nvPr/>
        </p:nvSpPr>
        <p:spPr>
          <a:xfrm>
            <a:off x="6750858" y="6244182"/>
            <a:ext cx="51363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https://gwic.ligo.org/3Gsubcomm/</a:t>
            </a:r>
          </a:p>
        </p:txBody>
      </p:sp>
    </p:spTree>
    <p:extLst>
      <p:ext uri="{BB962C8B-B14F-4D97-AF65-F5344CB8AC3E}">
        <p14:creationId xmlns:p14="http://schemas.microsoft.com/office/powerpoint/2010/main" val="1644850233"/>
      </p:ext>
    </p:extLst>
  </p:cSld>
  <p:clrMapOvr>
    <a:masterClrMapping/>
  </p:clrMapOvr>
  <p:transition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4AF2B4-C004-4CBC-A1CE-C801342FEC17}"/>
              </a:ext>
            </a:extLst>
          </p:cNvPr>
          <p:cNvPicPr/>
          <p:nvPr/>
        </p:nvPicPr>
        <p:blipFill rotWithShape="1">
          <a:blip r:embed="rId3"/>
          <a:srcRect t="18391"/>
          <a:stretch/>
        </p:blipFill>
        <p:spPr>
          <a:xfrm>
            <a:off x="1600200" y="723900"/>
            <a:ext cx="10457137" cy="5410200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77A667-B0CF-44CA-92D1-EF68FD3F2A9A}"/>
              </a:ext>
            </a:extLst>
          </p:cNvPr>
          <p:cNvSpPr txBox="1"/>
          <p:nvPr/>
        </p:nvSpPr>
        <p:spPr>
          <a:xfrm rot="16200000">
            <a:off x="-2431864" y="3075057"/>
            <a:ext cx="659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0" dirty="0">
                <a:solidFill>
                  <a:schemeClr val="tx2"/>
                </a:solidFill>
                <a:latin typeface="+mj-lt"/>
              </a:rPr>
              <a:t>Einstein Telescope</a:t>
            </a:r>
          </a:p>
        </p:txBody>
      </p:sp>
    </p:spTree>
    <p:extLst>
      <p:ext uri="{BB962C8B-B14F-4D97-AF65-F5344CB8AC3E}">
        <p14:creationId xmlns:p14="http://schemas.microsoft.com/office/powerpoint/2010/main" val="3263995343"/>
      </p:ext>
    </p:extLst>
  </p:cSld>
  <p:clrMapOvr>
    <a:masterClrMapping/>
  </p:clrMapOvr>
  <p:transition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5DFDC6-D1DD-4B97-B953-D1CB0FB1F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219200"/>
            <a:ext cx="10353962" cy="4495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D37E70-85C7-4675-9D7E-32340E36958C}"/>
              </a:ext>
            </a:extLst>
          </p:cNvPr>
          <p:cNvSpPr txBox="1"/>
          <p:nvPr/>
        </p:nvSpPr>
        <p:spPr>
          <a:xfrm rot="16200000">
            <a:off x="-2431864" y="3075057"/>
            <a:ext cx="659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0" dirty="0">
                <a:solidFill>
                  <a:schemeClr val="tx2"/>
                </a:solidFill>
                <a:latin typeface="+mj-lt"/>
              </a:rPr>
              <a:t>Cosmic Explorer</a:t>
            </a:r>
          </a:p>
        </p:txBody>
      </p:sp>
    </p:spTree>
    <p:extLst>
      <p:ext uri="{BB962C8B-B14F-4D97-AF65-F5344CB8AC3E}">
        <p14:creationId xmlns:p14="http://schemas.microsoft.com/office/powerpoint/2010/main" val="1712360331"/>
      </p:ext>
    </p:extLst>
  </p:cSld>
  <p:clrMapOvr>
    <a:masterClrMapping/>
  </p:clrMapOvr>
  <p:transition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1" descr="d040402_assembly_etm_suspension_&amp;_structure_-_sil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1" t="5714" r="37701" b="8002"/>
          <a:stretch>
            <a:fillRect/>
          </a:stretch>
        </p:blipFill>
        <p:spPr bwMode="auto">
          <a:xfrm>
            <a:off x="7865231" y="1"/>
            <a:ext cx="2650369" cy="686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030" y="2439"/>
            <a:ext cx="5152429" cy="6869905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>
            <a:off x="6112629" y="4876800"/>
            <a:ext cx="0" cy="1600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triangle" w="lg" len="lg"/>
            <a:tailEnd type="triangle" w="lg" len="lg"/>
          </a:ln>
          <a:effectLst/>
        </p:spPr>
      </p:cxnSp>
      <p:sp>
        <p:nvSpPr>
          <p:cNvPr id="6" name="TextBox 5"/>
          <p:cNvSpPr txBox="1"/>
          <p:nvPr/>
        </p:nvSpPr>
        <p:spPr>
          <a:xfrm rot="16200000">
            <a:off x="5722889" y="533176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dirty="0">
                <a:solidFill>
                  <a:schemeClr val="bg1"/>
                </a:solidFill>
                <a:latin typeface="+mj-lt"/>
              </a:rPr>
              <a:t>40 cm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2411345" y="2922658"/>
            <a:ext cx="6400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0" dirty="0">
                <a:solidFill>
                  <a:schemeClr val="tx2"/>
                </a:solidFill>
                <a:latin typeface="+mj-lt"/>
              </a:rPr>
              <a:t>Test Mass Suspension</a:t>
            </a:r>
          </a:p>
        </p:txBody>
      </p:sp>
    </p:spTree>
    <p:extLst>
      <p:ext uri="{BB962C8B-B14F-4D97-AF65-F5344CB8AC3E}">
        <p14:creationId xmlns:p14="http://schemas.microsoft.com/office/powerpoint/2010/main" val="1139658289"/>
      </p:ext>
    </p:extLst>
  </p:cSld>
  <p:clrMapOvr>
    <a:masterClrMapping/>
  </p:clrMapOvr>
  <p:transition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15000" y="228600"/>
            <a:ext cx="6283017" cy="471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37C74AD-469C-4D72-8548-68DD699BC08F}"/>
              </a:ext>
            </a:extLst>
          </p:cNvPr>
          <p:cNvSpPr/>
          <p:nvPr/>
        </p:nvSpPr>
        <p:spPr bwMode="auto">
          <a:xfrm>
            <a:off x="4419600" y="3962400"/>
            <a:ext cx="2133600" cy="22098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2335144" y="2846457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0" dirty="0">
                <a:solidFill>
                  <a:schemeClr val="tx2"/>
                </a:solidFill>
                <a:latin typeface="+mj-lt"/>
              </a:rPr>
              <a:t>Large Test Mass Optics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24000" y="914400"/>
            <a:ext cx="5257800" cy="5029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00050" lvl="1" indent="0">
              <a:buNone/>
            </a:pPr>
            <a:r>
              <a:rPr lang="en-US" i="0" kern="0" dirty="0"/>
              <a:t>Specifications:</a:t>
            </a:r>
          </a:p>
          <a:p>
            <a:pPr lvl="1" indent="-342900"/>
            <a:r>
              <a:rPr lang="en-US" b="0" i="0" kern="0" dirty="0"/>
              <a:t>Diameter: 340 mm </a:t>
            </a:r>
          </a:p>
          <a:p>
            <a:pPr lvl="1" indent="-342900"/>
            <a:r>
              <a:rPr lang="en-US" b="0" i="0" kern="0" dirty="0"/>
              <a:t>Thickness: 200 mm</a:t>
            </a:r>
          </a:p>
          <a:p>
            <a:pPr lvl="1" indent="-342900"/>
            <a:r>
              <a:rPr lang="en-US" b="0" i="0" kern="0" dirty="0"/>
              <a:t>Mass: 39.6 kg</a:t>
            </a:r>
          </a:p>
          <a:p>
            <a:pPr lvl="1" indent="-342900"/>
            <a:r>
              <a:rPr lang="en-US" b="0" i="0" kern="0" dirty="0"/>
              <a:t>ROC: 2250 m / 1940 m</a:t>
            </a:r>
          </a:p>
          <a:p>
            <a:pPr lvl="1" indent="-342900"/>
            <a:r>
              <a:rPr lang="en-US" b="0" i="0" kern="0" dirty="0"/>
              <a:t>Figure: &lt;1 nm </a:t>
            </a:r>
            <a:r>
              <a:rPr lang="en-US" b="0" i="0" kern="0" dirty="0" err="1"/>
              <a:t>rms</a:t>
            </a:r>
            <a:endParaRPr lang="en-US" b="0" i="0" kern="0" dirty="0"/>
          </a:p>
          <a:p>
            <a:pPr lvl="1" indent="-342900"/>
            <a:r>
              <a:rPr lang="en-US" b="0" i="0" kern="0" dirty="0"/>
              <a:t>Scatter: ~10 ppm</a:t>
            </a:r>
          </a:p>
          <a:p>
            <a:pPr lvl="1" indent="-342900"/>
            <a:r>
              <a:rPr lang="en-US" b="0" i="0" kern="0" dirty="0"/>
              <a:t>Surface absorption: ~0.3 ppm</a:t>
            </a:r>
          </a:p>
          <a:p>
            <a:pPr lvl="1" indent="-342900"/>
            <a:r>
              <a:rPr lang="en-US" b="0" i="0" kern="0" dirty="0"/>
              <a:t>Bulk absorption: ~</a:t>
            </a:r>
            <a:r>
              <a:rPr lang="en-US" b="0" i="0" dirty="0"/>
              <a:t>0.2 ppm/cm</a:t>
            </a:r>
            <a:endParaRPr lang="en-US" b="0" i="0" kern="0" dirty="0"/>
          </a:p>
          <a:p>
            <a:pPr lvl="1" indent="-342900"/>
            <a:r>
              <a:rPr lang="en-US" b="0" i="0" kern="0" dirty="0"/>
              <a:t>HR transmission: ~4 ppm</a:t>
            </a:r>
          </a:p>
          <a:p>
            <a:pPr lvl="1" indent="-342900"/>
            <a:r>
              <a:rPr lang="en-US" b="0" i="0" kern="0" dirty="0"/>
              <a:t>AR reflectivity: ~200 ppm</a:t>
            </a:r>
          </a:p>
          <a:p>
            <a:pPr lvl="1" indent="-342900"/>
            <a:endParaRPr lang="en-US" b="0" i="0" kern="0" dirty="0"/>
          </a:p>
        </p:txBody>
      </p:sp>
    </p:spTree>
    <p:extLst>
      <p:ext uri="{BB962C8B-B14F-4D97-AF65-F5344CB8AC3E}">
        <p14:creationId xmlns:p14="http://schemas.microsoft.com/office/powerpoint/2010/main" val="3392360468"/>
      </p:ext>
    </p:extLst>
  </p:cSld>
  <p:clrMapOvr>
    <a:masterClrMapping/>
  </p:clrMapOvr>
  <p:transition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94488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7951856" y="2922658"/>
            <a:ext cx="6400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0" dirty="0">
                <a:solidFill>
                  <a:schemeClr val="bg1"/>
                </a:solidFill>
                <a:latin typeface="+mj-lt"/>
              </a:rPr>
              <a:t>Vacuum System Vertex</a:t>
            </a:r>
          </a:p>
        </p:txBody>
      </p:sp>
    </p:spTree>
    <p:extLst>
      <p:ext uri="{BB962C8B-B14F-4D97-AF65-F5344CB8AC3E}">
        <p14:creationId xmlns:p14="http://schemas.microsoft.com/office/powerpoint/2010/main" val="1556140455"/>
      </p:ext>
    </p:extLst>
  </p:cSld>
  <p:clrMapOvr>
    <a:masterClrMapping/>
  </p:clrMapOvr>
  <p:transition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-2255906" y="3056007"/>
            <a:ext cx="659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0" dirty="0">
                <a:solidFill>
                  <a:schemeClr val="bg1"/>
                </a:solidFill>
                <a:latin typeface="+mj-lt"/>
              </a:rPr>
              <a:t>Seismic Isolation Platform</a:t>
            </a:r>
          </a:p>
        </p:txBody>
      </p:sp>
    </p:spTree>
    <p:extLst>
      <p:ext uri="{BB962C8B-B14F-4D97-AF65-F5344CB8AC3E}">
        <p14:creationId xmlns:p14="http://schemas.microsoft.com/office/powerpoint/2010/main" val="1159109592"/>
      </p:ext>
    </p:extLst>
  </p:cSld>
  <p:clrMapOvr>
    <a:masterClrMapping/>
  </p:clrMapOvr>
  <p:transition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0EDC7614-8100-42A9-9D61-8C8609AD5F0F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Gravitational wave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589"/>
          </a:xfrm>
        </p:spPr>
      </p:pic>
      <p:cxnSp>
        <p:nvCxnSpPr>
          <p:cNvPr id="6" name="Straight Arrow Connector 5"/>
          <p:cNvCxnSpPr/>
          <p:nvPr/>
        </p:nvCxnSpPr>
        <p:spPr>
          <a:xfrm flipH="1">
            <a:off x="3734650" y="5485634"/>
            <a:ext cx="458985" cy="81627"/>
          </a:xfrm>
          <a:prstGeom prst="straightConnector1">
            <a:avLst/>
          </a:prstGeom>
          <a:ln w="44450">
            <a:solidFill>
              <a:srgbClr val="00B0F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21004381">
            <a:off x="4660894" y="5123646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Direction of wave travel</a:t>
            </a:r>
          </a:p>
        </p:txBody>
      </p:sp>
      <p:sp>
        <p:nvSpPr>
          <p:cNvPr id="8" name="Trapezoid 7"/>
          <p:cNvSpPr/>
          <p:nvPr/>
        </p:nvSpPr>
        <p:spPr>
          <a:xfrm rot="4800000">
            <a:off x="6488011" y="2720344"/>
            <a:ext cx="45719" cy="4720433"/>
          </a:xfrm>
          <a:prstGeom prst="trapezoi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8A3A879-3607-44B1-9EB9-EAD688A92926}"/>
                  </a:ext>
                </a:extLst>
              </p14:cNvPr>
              <p14:cNvContentPartPr/>
              <p14:nvPr/>
            </p14:nvContentPartPr>
            <p14:xfrm>
              <a:off x="9400937" y="2910206"/>
              <a:ext cx="92520" cy="637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8A3A879-3607-44B1-9EB9-EAD688A9292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92297" y="2901206"/>
                <a:ext cx="110160" cy="8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BBC9890-62B4-47F6-9D3A-21BFE68DF9E9}"/>
                  </a:ext>
                </a:extLst>
              </p14:cNvPr>
              <p14:cNvContentPartPr/>
              <p14:nvPr/>
            </p14:nvContentPartPr>
            <p14:xfrm>
              <a:off x="7509137" y="3969326"/>
              <a:ext cx="147240" cy="156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BBC9890-62B4-47F6-9D3A-21BFE68DF9E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500497" y="3960326"/>
                <a:ext cx="164880" cy="17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DA56E8E-766E-47BF-83C2-3366E803F38A}"/>
                  </a:ext>
                </a:extLst>
              </p14:cNvPr>
              <p14:cNvContentPartPr/>
              <p14:nvPr/>
            </p14:nvContentPartPr>
            <p14:xfrm>
              <a:off x="8491577" y="3018926"/>
              <a:ext cx="47520" cy="24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DA56E8E-766E-47BF-83C2-3366E803F38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482577" y="3010286"/>
                <a:ext cx="65160" cy="42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3463490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-2313057" y="2922658"/>
            <a:ext cx="6400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0" dirty="0">
                <a:solidFill>
                  <a:schemeClr val="bg1"/>
                </a:solidFill>
                <a:latin typeface="+mj-lt"/>
              </a:rPr>
              <a:t>Input Optics Table</a:t>
            </a:r>
          </a:p>
        </p:txBody>
      </p:sp>
    </p:spTree>
    <p:extLst>
      <p:ext uri="{BB962C8B-B14F-4D97-AF65-F5344CB8AC3E}">
        <p14:creationId xmlns:p14="http://schemas.microsoft.com/office/powerpoint/2010/main" val="2649826585"/>
      </p:ext>
    </p:extLst>
  </p:cSld>
  <p:clrMapOvr>
    <a:masterClrMapping/>
  </p:clrMapOvr>
  <p:transition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7761356" y="3036957"/>
            <a:ext cx="6629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0" dirty="0">
                <a:solidFill>
                  <a:schemeClr val="bg1"/>
                </a:solidFill>
                <a:latin typeface="+mj-lt"/>
              </a:rPr>
              <a:t>200W Pre-Stabilized Laser</a:t>
            </a:r>
          </a:p>
        </p:txBody>
      </p:sp>
    </p:spTree>
    <p:extLst>
      <p:ext uri="{BB962C8B-B14F-4D97-AF65-F5344CB8AC3E}">
        <p14:creationId xmlns:p14="http://schemas.microsoft.com/office/powerpoint/2010/main" val="2434289705"/>
      </p:ext>
    </p:extLst>
  </p:cSld>
  <p:clrMapOvr>
    <a:masterClrMapping/>
  </p:clrMapOvr>
  <p:transition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 descr="IMG_444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4" b="10294"/>
          <a:stretch>
            <a:fillRect/>
          </a:stretch>
        </p:blipFill>
        <p:spPr>
          <a:xfrm>
            <a:off x="-3313" y="0"/>
            <a:ext cx="1218427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-2389257" y="2846457"/>
            <a:ext cx="594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0" dirty="0">
                <a:solidFill>
                  <a:schemeClr val="bg1"/>
                </a:solidFill>
                <a:latin typeface="+mj-lt"/>
              </a:rPr>
              <a:t>Control Room</a:t>
            </a:r>
          </a:p>
        </p:txBody>
      </p:sp>
    </p:spTree>
    <p:extLst>
      <p:ext uri="{BB962C8B-B14F-4D97-AF65-F5344CB8AC3E}">
        <p14:creationId xmlns:p14="http://schemas.microsoft.com/office/powerpoint/2010/main" val="3902752720"/>
      </p:ext>
    </p:extLst>
  </p:cSld>
  <p:clrMapOvr>
    <a:masterClrMapping/>
  </p:clrMapOvr>
  <p:transition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59E0A256-313E-4A9C-99C0-8A13FDE098B5}"/>
              </a:ext>
            </a:extLst>
          </p:cNvPr>
          <p:cNvGrpSpPr/>
          <p:nvPr/>
        </p:nvGrpSpPr>
        <p:grpSpPr>
          <a:xfrm>
            <a:off x="1393688" y="190500"/>
            <a:ext cx="10798312" cy="6477000"/>
            <a:chOff x="990600" y="931100"/>
            <a:chExt cx="10210800" cy="59269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049C433-10E5-41E0-932C-E162CBB536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0600" y="1057698"/>
              <a:ext cx="10210800" cy="5786120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6" name="Picture 5" descr="WorldMapXparent">
              <a:extLst>
                <a:ext uri="{FF2B5EF4-FFF2-40B4-BE49-F238E27FC236}">
                  <a16:creationId xmlns:a16="http://schemas.microsoft.com/office/drawing/2014/main" id="{0252A7AA-0B80-4459-9097-7D34515A67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1750828"/>
              <a:ext cx="10210800" cy="5107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A5A2C62A-8380-48E0-8531-00123EF147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0554" y="1464028"/>
              <a:ext cx="1406058" cy="1040201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 Box 8">
              <a:extLst>
                <a:ext uri="{FF2B5EF4-FFF2-40B4-BE49-F238E27FC236}">
                  <a16:creationId xmlns:a16="http://schemas.microsoft.com/office/drawing/2014/main" id="{99C8ADBE-93C2-40F8-8851-5391145C6F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21681" y="1427060"/>
              <a:ext cx="1279857" cy="3786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FFFF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sz="1600" b="1" i="1" dirty="0">
                  <a:solidFill>
                    <a:srgbClr val="000000"/>
                  </a:solidFill>
                  <a:ea typeface="ＭＳ Ｐゴシック" pitchFamily="50" charset="-128"/>
                  <a:cs typeface="Arial" charset="0"/>
                </a:rPr>
                <a:t>GEO-HF</a:t>
              </a:r>
            </a:p>
          </p:txBody>
        </p:sp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E0FF7327-B25B-4582-827A-34BE861046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698" y="4752022"/>
              <a:ext cx="2678563" cy="169470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 Box 10">
              <a:extLst>
                <a:ext uri="{FF2B5EF4-FFF2-40B4-BE49-F238E27FC236}">
                  <a16:creationId xmlns:a16="http://schemas.microsoft.com/office/drawing/2014/main" id="{4F1A58F3-6ACF-4BC9-827C-AF8CAE6FD8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3788" y="4766203"/>
              <a:ext cx="855343" cy="4124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FFFF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 i="1" dirty="0">
                  <a:solidFill>
                    <a:srgbClr val="FFFFFF"/>
                  </a:solidFill>
                  <a:ea typeface="ＭＳ Ｐゴシック" pitchFamily="50" charset="-128"/>
                  <a:cs typeface="Arial" charset="0"/>
                </a:rPr>
                <a:t>Virgo</a:t>
              </a:r>
            </a:p>
          </p:txBody>
        </p:sp>
        <p:sp>
          <p:nvSpPr>
            <p:cNvPr id="11" name="Line 15">
              <a:extLst>
                <a:ext uri="{FF2B5EF4-FFF2-40B4-BE49-F238E27FC236}">
                  <a16:creationId xmlns:a16="http://schemas.microsoft.com/office/drawing/2014/main" id="{2BB54E31-6B62-4E9C-981E-72DBA8BB70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18317" y="2497137"/>
              <a:ext cx="132953" cy="43254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Line 16">
              <a:extLst>
                <a:ext uri="{FF2B5EF4-FFF2-40B4-BE49-F238E27FC236}">
                  <a16:creationId xmlns:a16="http://schemas.microsoft.com/office/drawing/2014/main" id="{44C0A657-1F5B-48D8-8EAD-080BEEBA6F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6950" y="3440217"/>
              <a:ext cx="1276350" cy="110617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Line 17">
              <a:extLst>
                <a:ext uri="{FF2B5EF4-FFF2-40B4-BE49-F238E27FC236}">
                  <a16:creationId xmlns:a16="http://schemas.microsoft.com/office/drawing/2014/main" id="{09760BE8-A068-40F6-935E-ED5C09174F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39947" y="2571590"/>
              <a:ext cx="219816" cy="42545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4" name="Picture 18">
              <a:extLst>
                <a:ext uri="{FF2B5EF4-FFF2-40B4-BE49-F238E27FC236}">
                  <a16:creationId xmlns:a16="http://schemas.microsoft.com/office/drawing/2014/main" id="{1FF2672C-7FA8-42A8-9ABF-275945AB37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4141" y="4493207"/>
              <a:ext cx="2105978" cy="1754981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Rectangle 19">
              <a:extLst>
                <a:ext uri="{FF2B5EF4-FFF2-40B4-BE49-F238E27FC236}">
                  <a16:creationId xmlns:a16="http://schemas.microsoft.com/office/drawing/2014/main" id="{4AF07B8F-81DC-42C4-B74C-348D07B1CD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7168" y="4546387"/>
              <a:ext cx="2244249" cy="4124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1800" b="1" i="1" dirty="0">
                  <a:solidFill>
                    <a:srgbClr val="FFFFFF"/>
                  </a:solidFill>
                  <a:ea typeface="ＭＳ Ｐゴシック" pitchFamily="50" charset="-128"/>
                  <a:cs typeface="Arial" charset="0"/>
                </a:rPr>
                <a:t>LIGO Livingston</a:t>
              </a:r>
            </a:p>
          </p:txBody>
        </p:sp>
        <p:pic>
          <p:nvPicPr>
            <p:cNvPr id="16" name="Picture 20">
              <a:extLst>
                <a:ext uri="{FF2B5EF4-FFF2-40B4-BE49-F238E27FC236}">
                  <a16:creationId xmlns:a16="http://schemas.microsoft.com/office/drawing/2014/main" id="{D1659A8A-2299-4C76-8A16-3B030EAB37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0961" y="956655"/>
              <a:ext cx="2350611" cy="1598983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ectangle 21">
              <a:extLst>
                <a:ext uri="{FF2B5EF4-FFF2-40B4-BE49-F238E27FC236}">
                  <a16:creationId xmlns:a16="http://schemas.microsoft.com/office/drawing/2014/main" id="{6FBEAA62-6A0D-4B85-B3E8-9EB47F795F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4141" y="2176897"/>
              <a:ext cx="2288568" cy="4124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1800" b="1" i="1" dirty="0">
                  <a:solidFill>
                    <a:srgbClr val="FFFFFF"/>
                  </a:solidFill>
                  <a:ea typeface="ＭＳ Ｐゴシック" pitchFamily="50" charset="-128"/>
                  <a:cs typeface="Arial" charset="0"/>
                </a:rPr>
                <a:t>LIGO Hanford</a:t>
              </a:r>
            </a:p>
          </p:txBody>
        </p:sp>
        <p:sp>
          <p:nvSpPr>
            <p:cNvPr id="18" name="Text Box 25">
              <a:extLst>
                <a:ext uri="{FF2B5EF4-FFF2-40B4-BE49-F238E27FC236}">
                  <a16:creationId xmlns:a16="http://schemas.microsoft.com/office/drawing/2014/main" id="{85114148-398F-4D47-8B79-6B92EE7438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8415" y="2788237"/>
              <a:ext cx="728896" cy="378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FFFFFF"/>
                  </a:solidFill>
                </a:rPr>
                <a:t>4 km</a:t>
              </a:r>
            </a:p>
          </p:txBody>
        </p:sp>
        <p:sp>
          <p:nvSpPr>
            <p:cNvPr id="19" name="Text Box 26">
              <a:extLst>
                <a:ext uri="{FF2B5EF4-FFF2-40B4-BE49-F238E27FC236}">
                  <a16:creationId xmlns:a16="http://schemas.microsoft.com/office/drawing/2014/main" id="{AF0AB111-A467-4113-8BB1-9768DF74DC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755" y="3355127"/>
              <a:ext cx="723265" cy="375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FFFFFF"/>
                  </a:solidFill>
                </a:rPr>
                <a:t>4 km</a:t>
              </a:r>
            </a:p>
          </p:txBody>
        </p:sp>
        <p:sp>
          <p:nvSpPr>
            <p:cNvPr id="20" name="Text Box 27">
              <a:extLst>
                <a:ext uri="{FF2B5EF4-FFF2-40B4-BE49-F238E27FC236}">
                  <a16:creationId xmlns:a16="http://schemas.microsoft.com/office/drawing/2014/main" id="{DD901AD1-5AEF-4550-8331-7F8966BA7B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53043" y="2504228"/>
              <a:ext cx="849127" cy="375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FFFFFF"/>
                  </a:solidFill>
                </a:rPr>
                <a:t>600 m</a:t>
              </a:r>
            </a:p>
          </p:txBody>
        </p:sp>
        <p:sp>
          <p:nvSpPr>
            <p:cNvPr id="21" name="Text Box 28">
              <a:extLst>
                <a:ext uri="{FF2B5EF4-FFF2-40B4-BE49-F238E27FC236}">
                  <a16:creationId xmlns:a16="http://schemas.microsoft.com/office/drawing/2014/main" id="{6C4566CA-8F5E-446D-926C-20D5CDF653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0550" y="3014767"/>
              <a:ext cx="723265" cy="375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FFFFFF"/>
                  </a:solidFill>
                </a:rPr>
                <a:t>3 km</a:t>
              </a:r>
            </a:p>
          </p:txBody>
        </p:sp>
        <p:sp>
          <p:nvSpPr>
            <p:cNvPr id="22" name="Line 13">
              <a:extLst>
                <a:ext uri="{FF2B5EF4-FFF2-40B4-BE49-F238E27FC236}">
                  <a16:creationId xmlns:a16="http://schemas.microsoft.com/office/drawing/2014/main" id="{D7DD95C2-E0B2-4BF1-A82E-C29A71E298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86822" y="3099859"/>
              <a:ext cx="549540" cy="161316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23" name="Picture 123">
              <a:extLst>
                <a:ext uri="{FF2B5EF4-FFF2-40B4-BE49-F238E27FC236}">
                  <a16:creationId xmlns:a16="http://schemas.microsoft.com/office/drawing/2014/main" id="{0F7C4781-DEFC-4501-8931-3D634491F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9699" y="972608"/>
              <a:ext cx="1780658" cy="171952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Line 15">
              <a:extLst>
                <a:ext uri="{FF2B5EF4-FFF2-40B4-BE49-F238E27FC236}">
                  <a16:creationId xmlns:a16="http://schemas.microsoft.com/office/drawing/2014/main" id="{292797B1-E065-44E4-B348-F5C5D29DDA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10140" y="2713407"/>
              <a:ext cx="92409" cy="556629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" name="Text Box 28">
              <a:extLst>
                <a:ext uri="{FF2B5EF4-FFF2-40B4-BE49-F238E27FC236}">
                  <a16:creationId xmlns:a16="http://schemas.microsoft.com/office/drawing/2014/main" id="{BFB85E72-469D-4D27-878A-4505E5AF13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95230" y="3064403"/>
              <a:ext cx="723265" cy="375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FFFFFF"/>
                  </a:solidFill>
                </a:rPr>
                <a:t>3 km</a:t>
              </a:r>
            </a:p>
          </p:txBody>
        </p:sp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1ECDC937-40E8-4E4A-81A4-9EE7F803E1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393430" y="3702215"/>
              <a:ext cx="1602430" cy="112818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</p:pic>
        <p:sp>
          <p:nvSpPr>
            <p:cNvPr id="27" name="Text Box 26">
              <a:extLst>
                <a:ext uri="{FF2B5EF4-FFF2-40B4-BE49-F238E27FC236}">
                  <a16:creationId xmlns:a16="http://schemas.microsoft.com/office/drawing/2014/main" id="{0A85172A-F5E2-4451-9F54-96A10F1CA4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55255" y="3805395"/>
              <a:ext cx="723265" cy="375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FFFFFF"/>
                  </a:solidFill>
                </a:rPr>
                <a:t>4 km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E569C33-C061-4D1C-9949-723AA4A8BF2C}"/>
                </a:ext>
              </a:extLst>
            </p:cNvPr>
            <p:cNvSpPr/>
            <p:nvPr/>
          </p:nvSpPr>
          <p:spPr>
            <a:xfrm>
              <a:off x="9584690" y="956654"/>
              <a:ext cx="1361441" cy="5105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A5E4650-FB6A-4CF4-8EB7-03850C3BB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4690" y="931100"/>
              <a:ext cx="1276351" cy="582073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6B5D64D-BDA1-4E5E-B0B6-760F97E2385B}"/>
                </a:ext>
              </a:extLst>
            </p:cNvPr>
            <p:cNvSpPr txBox="1"/>
            <p:nvPr/>
          </p:nvSpPr>
          <p:spPr>
            <a:xfrm>
              <a:off x="7473395" y="5435733"/>
              <a:ext cx="3472736" cy="756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i="1" dirty="0">
                  <a:solidFill>
                    <a:srgbClr val="FFFFFF"/>
                  </a:solidFill>
                </a:rPr>
                <a:t>3 separate collaborations working together</a:t>
              </a:r>
            </a:p>
          </p:txBody>
        </p:sp>
        <p:pic>
          <p:nvPicPr>
            <p:cNvPr id="31" name="Picture 10" descr="NSF_logo">
              <a:extLst>
                <a:ext uri="{FF2B5EF4-FFF2-40B4-BE49-F238E27FC236}">
                  <a16:creationId xmlns:a16="http://schemas.microsoft.com/office/drawing/2014/main" id="{6AEF0FE9-D1FA-459C-8AC7-31331CB69C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8930" y="1150886"/>
              <a:ext cx="538670" cy="525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0" descr="NSF_logo">
              <a:extLst>
                <a:ext uri="{FF2B5EF4-FFF2-40B4-BE49-F238E27FC236}">
                  <a16:creationId xmlns:a16="http://schemas.microsoft.com/office/drawing/2014/main" id="{CF22D567-EDCE-43D3-ADD0-1FDF8C7545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9876" y="4933706"/>
              <a:ext cx="538670" cy="525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E0D4E37-94E2-4BEF-A55B-A8F8FB664B66}"/>
              </a:ext>
            </a:extLst>
          </p:cNvPr>
          <p:cNvSpPr txBox="1"/>
          <p:nvPr/>
        </p:nvSpPr>
        <p:spPr>
          <a:xfrm rot="16200000">
            <a:off x="-2612110" y="3075057"/>
            <a:ext cx="659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0" dirty="0">
                <a:solidFill>
                  <a:schemeClr val="bg1"/>
                </a:solidFill>
                <a:latin typeface="+mj-lt"/>
              </a:rPr>
              <a:t>The Growing Network</a:t>
            </a:r>
          </a:p>
        </p:txBody>
      </p:sp>
    </p:spTree>
    <p:extLst>
      <p:ext uri="{BB962C8B-B14F-4D97-AF65-F5344CB8AC3E}">
        <p14:creationId xmlns:p14="http://schemas.microsoft.com/office/powerpoint/2010/main" val="3076467600"/>
      </p:ext>
    </p:extLst>
  </p:cSld>
  <p:clrMapOvr>
    <a:masterClrMapping/>
  </p:clrMapOvr>
  <p:transition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16200000">
            <a:off x="-2255906" y="3056007"/>
            <a:ext cx="659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0" dirty="0">
                <a:solidFill>
                  <a:schemeClr val="bg1"/>
                </a:solidFill>
                <a:latin typeface="+mj-lt"/>
              </a:rPr>
              <a:t>   Hanford Observatory</a:t>
            </a:r>
          </a:p>
        </p:txBody>
      </p:sp>
    </p:spTree>
    <p:extLst>
      <p:ext uri="{BB962C8B-B14F-4D97-AF65-F5344CB8AC3E}">
        <p14:creationId xmlns:p14="http://schemas.microsoft.com/office/powerpoint/2010/main" val="2020431575"/>
      </p:ext>
    </p:extLst>
  </p:cSld>
  <p:clrMapOvr>
    <a:masterClrMapping/>
  </p:clrMapOvr>
  <p:transition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 descr="L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9144000" cy="685800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 rot="16200000">
            <a:off x="-2255906" y="3056007"/>
            <a:ext cx="659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0" dirty="0">
                <a:solidFill>
                  <a:schemeClr val="bg1"/>
                </a:solidFill>
                <a:latin typeface="+mj-lt"/>
              </a:rPr>
              <a:t>  Livingston Observatory</a:t>
            </a:r>
          </a:p>
        </p:txBody>
      </p:sp>
    </p:spTree>
    <p:extLst>
      <p:ext uri="{BB962C8B-B14F-4D97-AF65-F5344CB8AC3E}">
        <p14:creationId xmlns:p14="http://schemas.microsoft.com/office/powerpoint/2010/main" val="3474191477"/>
      </p:ext>
    </p:extLst>
  </p:cSld>
  <p:clrMapOvr>
    <a:masterClrMapping/>
  </p:clrMapOvr>
  <p:transition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823425-A7B5-411E-B1C9-375D9E8CE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2400" y="404299"/>
            <a:ext cx="8200878" cy="614890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76C8BC0-CC7B-4228-859E-FBD247602736}"/>
              </a:ext>
            </a:extLst>
          </p:cNvPr>
          <p:cNvGrpSpPr/>
          <p:nvPr/>
        </p:nvGrpSpPr>
        <p:grpSpPr>
          <a:xfrm>
            <a:off x="983013" y="3124200"/>
            <a:ext cx="3436587" cy="3503976"/>
            <a:chOff x="6140866" y="1600200"/>
            <a:chExt cx="4333040" cy="441800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9BD01D4-918C-4DDB-81B6-A1902452596C}"/>
                </a:ext>
              </a:extLst>
            </p:cNvPr>
            <p:cNvSpPr/>
            <p:nvPr/>
          </p:nvSpPr>
          <p:spPr>
            <a:xfrm>
              <a:off x="6140866" y="1618890"/>
              <a:ext cx="4333040" cy="433304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3773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91E5527-77E5-4566-9786-41317FC1AC6E}"/>
                </a:ext>
              </a:extLst>
            </p:cNvPr>
            <p:cNvSpPr/>
            <p:nvPr/>
          </p:nvSpPr>
          <p:spPr>
            <a:xfrm>
              <a:off x="6694994" y="2183453"/>
              <a:ext cx="3200400" cy="32004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377373"/>
              </a:solidFill>
            </a:ln>
            <a:scene3d>
              <a:camera prst="orthographicFront"/>
              <a:lightRig rig="threePt" dir="t"/>
            </a:scene3d>
            <a:sp3d>
              <a:bevelT w="1600200" h="16002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F7CAD260-62F3-4F0D-A335-E365B303DB0E}"/>
                </a:ext>
              </a:extLst>
            </p:cNvPr>
            <p:cNvSpPr/>
            <p:nvPr/>
          </p:nvSpPr>
          <p:spPr>
            <a:xfrm>
              <a:off x="6797399" y="2183453"/>
              <a:ext cx="2971800" cy="3200400"/>
            </a:xfrm>
            <a:prstGeom prst="arc">
              <a:avLst>
                <a:gd name="adj1" fmla="val 16200000"/>
                <a:gd name="adj2" fmla="val 5385782"/>
              </a:avLst>
            </a:prstGeom>
            <a:solidFill>
              <a:srgbClr val="00B0F0"/>
            </a:solidFill>
            <a:ln w="28575">
              <a:solidFill>
                <a:srgbClr val="3773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FFD4C26-C6D2-44A2-9629-E7903BC721A2}"/>
                </a:ext>
              </a:extLst>
            </p:cNvPr>
            <p:cNvSpPr/>
            <p:nvPr/>
          </p:nvSpPr>
          <p:spPr>
            <a:xfrm>
              <a:off x="7852625" y="3326453"/>
              <a:ext cx="914400" cy="91440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3773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8063FAE1-5355-49D7-B96F-658DD1FD1B75}"/>
                </a:ext>
              </a:extLst>
            </p:cNvPr>
            <p:cNvSpPr/>
            <p:nvPr/>
          </p:nvSpPr>
          <p:spPr>
            <a:xfrm flipH="1">
              <a:off x="7497799" y="2183453"/>
              <a:ext cx="1574027" cy="3200400"/>
            </a:xfrm>
            <a:prstGeom prst="arc">
              <a:avLst>
                <a:gd name="adj1" fmla="val 16200000"/>
                <a:gd name="adj2" fmla="val 5422064"/>
              </a:avLst>
            </a:prstGeom>
            <a:solidFill>
              <a:srgbClr val="0088B8"/>
            </a:solidFill>
            <a:ln w="28575">
              <a:solidFill>
                <a:srgbClr val="3773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219A389A-958A-4C8C-AB8B-7197CDA8DA97}"/>
                </a:ext>
              </a:extLst>
            </p:cNvPr>
            <p:cNvSpPr/>
            <p:nvPr/>
          </p:nvSpPr>
          <p:spPr>
            <a:xfrm flipH="1">
              <a:off x="8058737" y="3326453"/>
              <a:ext cx="457200" cy="914400"/>
            </a:xfrm>
            <a:prstGeom prst="arc">
              <a:avLst>
                <a:gd name="adj1" fmla="val 16200000"/>
                <a:gd name="adj2" fmla="val 5414796"/>
              </a:avLst>
            </a:prstGeom>
            <a:solidFill>
              <a:srgbClr val="E2AC00"/>
            </a:solidFill>
            <a:ln>
              <a:solidFill>
                <a:srgbClr val="3773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1979E67-C5D9-4CA1-A7E4-C0E30A7E4F0B}"/>
                </a:ext>
              </a:extLst>
            </p:cNvPr>
            <p:cNvSpPr/>
            <p:nvPr/>
          </p:nvSpPr>
          <p:spPr>
            <a:xfrm>
              <a:off x="8055564" y="3468470"/>
              <a:ext cx="772486" cy="659705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400" b="0" i="0" dirty="0">
                  <a:solidFill>
                    <a:schemeClr val="tx2"/>
                  </a:solidFill>
                  <a:latin typeface="+mn-lt"/>
                </a:rPr>
                <a:t>Initial</a:t>
              </a:r>
              <a:br>
                <a:rPr lang="en-US" sz="1400" b="0" i="0" dirty="0">
                  <a:solidFill>
                    <a:schemeClr val="tx2"/>
                  </a:solidFill>
                  <a:latin typeface="+mn-lt"/>
                </a:rPr>
              </a:br>
              <a:r>
                <a:rPr lang="en-US" sz="1400" b="0" i="0" dirty="0">
                  <a:solidFill>
                    <a:schemeClr val="tx2"/>
                  </a:solidFill>
                  <a:latin typeface="+mn-lt"/>
                </a:rPr>
                <a:t>LIGO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003B945-7186-4EC3-A17C-6A8C73A17866}"/>
                </a:ext>
              </a:extLst>
            </p:cNvPr>
            <p:cNvSpPr/>
            <p:nvPr/>
          </p:nvSpPr>
          <p:spPr>
            <a:xfrm>
              <a:off x="7687907" y="4553507"/>
              <a:ext cx="1589032" cy="582093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b="0" i="0" dirty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rPr>
                <a:t>O1 / O2</a:t>
              </a:r>
            </a:p>
          </p:txBody>
        </p: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796FC727-A046-448E-9FFA-5830656D3ADF}"/>
                </a:ext>
              </a:extLst>
            </p:cNvPr>
            <p:cNvSpPr/>
            <p:nvPr/>
          </p:nvSpPr>
          <p:spPr>
            <a:xfrm flipH="1">
              <a:off x="7191772" y="1600200"/>
              <a:ext cx="2221812" cy="4365554"/>
            </a:xfrm>
            <a:prstGeom prst="arc">
              <a:avLst>
                <a:gd name="adj1" fmla="val 16200000"/>
                <a:gd name="adj2" fmla="val 5422064"/>
              </a:avLst>
            </a:prstGeom>
            <a:noFill/>
            <a:ln w="28575">
              <a:solidFill>
                <a:srgbClr val="3773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A70F5CB-F375-48E5-9787-302D0EC401AE}"/>
                </a:ext>
              </a:extLst>
            </p:cNvPr>
            <p:cNvSpPr/>
            <p:nvPr/>
          </p:nvSpPr>
          <p:spPr>
            <a:xfrm>
              <a:off x="8007348" y="5436114"/>
              <a:ext cx="750253" cy="582093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b="0" i="0" dirty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rPr>
                <a:t>O3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EC5626B-F840-4B3F-8C01-671D16F063A9}"/>
              </a:ext>
            </a:extLst>
          </p:cNvPr>
          <p:cNvSpPr txBox="1"/>
          <p:nvPr/>
        </p:nvSpPr>
        <p:spPr>
          <a:xfrm rot="16200000">
            <a:off x="-2560706" y="3165582"/>
            <a:ext cx="659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0" dirty="0">
                <a:solidFill>
                  <a:schemeClr val="tx2"/>
                </a:solidFill>
                <a:latin typeface="+mj-lt"/>
              </a:rPr>
              <a:t>Events / Public Alerts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BFDA363-1140-4061-8DB5-60C8D925C6B5}"/>
              </a:ext>
            </a:extLst>
          </p:cNvPr>
          <p:cNvSpPr txBox="1">
            <a:spLocks/>
          </p:cNvSpPr>
          <p:nvPr/>
        </p:nvSpPr>
        <p:spPr>
          <a:xfrm>
            <a:off x="1295400" y="533400"/>
            <a:ext cx="2934818" cy="257091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i="0" kern="0" dirty="0"/>
              <a:t>Events: 61 / O3: 50</a:t>
            </a:r>
          </a:p>
          <a:p>
            <a:pPr marL="0" indent="0">
              <a:buNone/>
            </a:pPr>
            <a:r>
              <a:rPr lang="en-US" b="0" i="0" kern="0" dirty="0"/>
              <a:t>Sharp increase of event rate in O3 due to sensitivity improvements</a:t>
            </a:r>
          </a:p>
          <a:p>
            <a:pPr marL="0" indent="0">
              <a:buNone/>
            </a:pPr>
            <a:r>
              <a:rPr lang="en-US" b="0" i="0" kern="0" dirty="0"/>
              <a:t>gracedb.ligo.org</a:t>
            </a:r>
          </a:p>
        </p:txBody>
      </p:sp>
    </p:spTree>
    <p:extLst>
      <p:ext uri="{BB962C8B-B14F-4D97-AF65-F5344CB8AC3E}">
        <p14:creationId xmlns:p14="http://schemas.microsoft.com/office/powerpoint/2010/main" val="2925790798"/>
      </p:ext>
    </p:extLst>
  </p:cSld>
  <p:clrMapOvr>
    <a:masterClrMapping/>
  </p:clrMapOvr>
  <p:transition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06CC1A-775E-45E8-98FE-1A4CA34E8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801" y="1249500"/>
            <a:ext cx="7022799" cy="4710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2AEE4D-3313-4554-8846-0B47A8DD7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242" y="6075600"/>
            <a:ext cx="10107958" cy="630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FEB243FB-C19C-47B8-8F63-656357D72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28600"/>
            <a:ext cx="11963400" cy="749615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Events confidently detected in O1+O2: the GWTC-1 catalog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AB7EDA12-F089-4345-814B-87CDBBAC3A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3400" y="1371945"/>
                <a:ext cx="4040715" cy="4465500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326464"/>
                  </a:buClr>
                  <a:buSzPct val="75000"/>
                  <a:buFont typeface="Wingdings" pitchFamily="2" charset="2"/>
                  <a:buChar char="q"/>
                  <a:defRPr sz="2400">
                    <a:solidFill>
                      <a:srgbClr val="326464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326464"/>
                  </a:buClr>
                  <a:buSzPct val="100000"/>
                  <a:buFont typeface="Wingdings" pitchFamily="2" charset="2"/>
                  <a:buChar char="Ø"/>
                  <a:defRPr>
                    <a:solidFill>
                      <a:srgbClr val="326464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326464"/>
                  </a:buClr>
                  <a:buSzPct val="100000"/>
                  <a:buFont typeface="Wingdings" pitchFamily="2" charset="2"/>
                  <a:buChar char="v"/>
                  <a:defRPr sz="1600">
                    <a:solidFill>
                      <a:srgbClr val="326464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326464"/>
                  </a:buClr>
                  <a:buSzPct val="65000"/>
                  <a:buFont typeface="Wingdings" pitchFamily="2" charset="2"/>
                  <a:buChar char="ü"/>
                  <a:defRPr sz="1600">
                    <a:solidFill>
                      <a:srgbClr val="326464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326464"/>
                  </a:buClr>
                  <a:buSzPct val="100000"/>
                  <a:buChar char="•"/>
                  <a:defRPr sz="1600">
                    <a:solidFill>
                      <a:srgbClr val="326464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•"/>
                  <a:defRPr sz="16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•"/>
                  <a:defRPr sz="16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•"/>
                  <a:defRPr sz="16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•"/>
                  <a:defRPr sz="16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fr-FR" b="0" i="0" kern="0" dirty="0">
                    <a:solidFill>
                      <a:srgbClr val="009A46"/>
                    </a:solidFill>
                  </a:rPr>
                  <a:t>Abbott et al. (</a:t>
                </a:r>
                <a:r>
                  <a:rPr lang="fr-FR" b="0" i="0" kern="0" dirty="0" err="1">
                    <a:solidFill>
                      <a:srgbClr val="009A46"/>
                    </a:solidFill>
                  </a:rPr>
                  <a:t>LSC+Virgo</a:t>
                </a:r>
                <a:r>
                  <a:rPr lang="fr-FR" b="0" i="0" kern="0" dirty="0">
                    <a:solidFill>
                      <a:srgbClr val="009A46"/>
                    </a:solidFill>
                  </a:rPr>
                  <a:t>) 2019, </a:t>
                </a:r>
                <a:r>
                  <a:rPr lang="fr-FR" b="0" i="0" kern="0" dirty="0" err="1">
                    <a:solidFill>
                      <a:srgbClr val="009A46"/>
                    </a:solidFill>
                  </a:rPr>
                  <a:t>Phys</a:t>
                </a:r>
                <a:r>
                  <a:rPr lang="fr-FR" b="0" i="0" kern="0" dirty="0">
                    <a:solidFill>
                      <a:srgbClr val="009A46"/>
                    </a:solidFill>
                  </a:rPr>
                  <a:t> </a:t>
                </a:r>
                <a:r>
                  <a:rPr lang="fr-FR" b="0" i="0" kern="0" dirty="0" err="1">
                    <a:solidFill>
                      <a:srgbClr val="009A46"/>
                    </a:solidFill>
                  </a:rPr>
                  <a:t>Rev</a:t>
                </a:r>
                <a:r>
                  <a:rPr lang="fr-FR" b="0" i="0" kern="0" dirty="0">
                    <a:solidFill>
                      <a:srgbClr val="009A46"/>
                    </a:solidFill>
                  </a:rPr>
                  <a:t> X 9, 031040</a:t>
                </a:r>
              </a:p>
              <a:p>
                <a:r>
                  <a:rPr lang="en-US" b="0" i="0" kern="0" dirty="0"/>
                  <a:t>Ten binary black hole (BBH) mergers plus one binary neutron star (BNS) merger!</a:t>
                </a:r>
              </a:p>
              <a:p>
                <a:r>
                  <a:rPr lang="en-US" b="0" i="0" kern="0" dirty="0"/>
                  <a:t>Mass ratio (</a:t>
                </a:r>
                <a14:m>
                  <m:oMath xmlns:m="http://schemas.openxmlformats.org/officeDocument/2006/math">
                    <m:r>
                      <a:rPr lang="en-US" b="1" i="1" kern="0" smtClean="0">
                        <a:latin typeface="Cambria Math" panose="02040503050406030204" pitchFamily="18" charset="0"/>
                      </a:rPr>
                      <m:t>𝒒</m:t>
                    </m:r>
                  </m:oMath>
                </a14:m>
                <a:r>
                  <a:rPr lang="en-US" b="0" i="0" kern="0" dirty="0"/>
                  <a:t>) consistent with 1 for all these events, but with significant uncertainty</a:t>
                </a: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AB7EDA12-F089-4345-814B-87CDBBAC3A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371945"/>
                <a:ext cx="4040715" cy="4465500"/>
              </a:xfrm>
              <a:prstGeom prst="rect">
                <a:avLst/>
              </a:prstGeom>
              <a:blipFill>
                <a:blip r:embed="rId5"/>
                <a:stretch>
                  <a:fillRect l="-1057" t="-955" r="-3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8314416"/>
      </p:ext>
    </p:extLst>
  </p:cSld>
  <p:clrMapOvr>
    <a:masterClrMapping/>
  </p:clrMapOvr>
  <p:transition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462173-E03D-4512-916A-7FD2FAAF1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239" y="304800"/>
            <a:ext cx="10947309" cy="632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15685"/>
      </p:ext>
    </p:extLst>
  </p:cSld>
  <p:clrMapOvr>
    <a:masterClrMapping/>
  </p:clrMapOvr>
  <p:transition>
    <p:split orient="vert"/>
  </p:transition>
</p:sld>
</file>

<file path=ppt/theme/theme1.xml><?xml version="1.0" encoding="utf-8"?>
<a:theme xmlns:a="http://schemas.openxmlformats.org/drawingml/2006/main" name="1_aLIGO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LIGO_II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solidFill>
          <a:schemeClr val="accent1"/>
        </a:solidFill>
        <a:ln w="38100" cap="flat" cmpd="sng" algn="ctr">
          <a:solidFill>
            <a:srgbClr val="FF3300"/>
          </a:solidFill>
          <a:prstDash val="solid"/>
          <a:round/>
          <a:headEnd type="none" w="med" len="med"/>
          <a:tailEnd type="triangle" w="lg" len="lg"/>
        </a:ln>
        <a:effectLst/>
      </a:spPr>
      <a:bodyPr/>
      <a:lstStyle/>
    </a:lnDef>
  </a:objectDefaults>
  <a:extraClrSchemeLst>
    <a:extraClrScheme>
      <a:clrScheme name="LIGO_II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_II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files\qualcomm\eudora mail\attach\LIGO_II.pot</Template>
  <TotalTime>23441</TotalTime>
  <Words>1583</Words>
  <Application>Microsoft Office PowerPoint</Application>
  <PresentationFormat>Widescreen</PresentationFormat>
  <Paragraphs>312</Paragraphs>
  <Slides>32</Slides>
  <Notes>32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Helvetica</vt:lpstr>
      <vt:lpstr>Cambria Math</vt:lpstr>
      <vt:lpstr>Arial</vt:lpstr>
      <vt:lpstr>Times New Roman</vt:lpstr>
      <vt:lpstr>Calibri</vt:lpstr>
      <vt:lpstr>Wingdings</vt:lpstr>
      <vt:lpstr>1_aLIGO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Events confidently detected in O1+O2: the GWTC-1 catalog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A+ Upgrade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LIGO</Company>
  <LinksUpToDate>false</LinksUpToDate>
  <SharedDoc>false</SharedDoc>
  <HyperlinkBase>https://dcc.ligo.org/LIGO-G1400903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LIGO: The Current Observation Run and Future Upgrades</dc:title>
  <dc:subject>Advanced LIGO</dc:subject>
  <dc:creator>Daniel Sigg</dc:creator>
  <cp:keywords>ANU, Distinguished Lecture, Thursday 20th Feb, 2020</cp:keywords>
  <dc:description/>
  <cp:lastModifiedBy>Daniel Sigg</cp:lastModifiedBy>
  <cp:revision>4008</cp:revision>
  <cp:lastPrinted>2016-04-05T11:39:56Z</cp:lastPrinted>
  <dcterms:created xsi:type="dcterms:W3CDTF">2011-04-14T01:12:27Z</dcterms:created>
  <dcterms:modified xsi:type="dcterms:W3CDTF">2020-02-18T05:14:19Z</dcterms:modified>
  <cp:category>Presentation</cp:category>
</cp:coreProperties>
</file>