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5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2"/>
    <p:restoredTop sz="94651"/>
  </p:normalViewPr>
  <p:slideViewPr>
    <p:cSldViewPr snapToGrid="0" snapToObjects="1">
      <p:cViewPr varScale="1">
        <p:scale>
          <a:sx n="137" d="100"/>
          <a:sy n="137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9EBD-9A63-9C44-95C2-26DF6A9907B0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6678-434F-DA43-BDE4-F7AAF56A2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DF84-A427-2440-AAFB-E19A9991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903CB-E4AE-3D45-82EF-39E0F17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8146-E842-B94A-970D-82190547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7C1E-1039-2346-B190-8BEB42F8EE2E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2D5FC-3967-134D-B7BD-30217CD4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A159-9009-B54D-9564-98D17D5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951-DC56-C34B-9041-56FF52C8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3490D-B82F-5D4B-B61F-A796267D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F3EE-736C-8F44-9B00-7610C375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829-B9B6-CD46-BB7D-A3337DC7F298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3746-00D8-B043-AE8F-ECE08281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D07D1-3BD8-A84B-8FE4-E3FD46E5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DC04D-0EEE-FB4B-813C-638D49E58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85A16-F80A-8648-8B2C-CCB3F7AEA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F0E7-CF4F-5245-A077-C27A201A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338F-CE43-AE41-96CF-B5BAC00F289B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5144-4FC9-4E47-A62E-1CEFE8A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92D5-CCAB-0A49-9DFE-AD88B99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EF5B-A868-8245-A297-B63ACF71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B0DF-5562-1347-A018-3A39BCCB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A0E8-4439-5645-ACA0-73C7D958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7CC8-9080-9641-864D-B3F7354A952A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6622-1689-F246-AD80-C2F7170A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FC15-0F96-CA4A-BF0F-0AAF4981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0F9E-C5AD-1C4F-A6BE-9AA13D96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9AEE4-BDB6-6548-95AF-D9D42EB3D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194B-667B-DB40-90ED-25BC9FA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7F9-799D-9A42-B0CF-8449B28F87C7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3E3B-94FC-B948-AE3B-1335B6F9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733D-57ED-984E-94FD-0FFF55A5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DB7C-31B3-6146-9873-2E839746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8561-9D84-4D42-BD84-2BE590223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0D55-1683-A748-B315-32F7D3EF8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A00DD-74C9-454B-82BD-B9A0E6AC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F27-C503-534B-BB0A-D30C74C4E9F5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D532A-8AF3-C742-A240-44779FAD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22EE6-6D9C-5446-A394-D0261B2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AFF-0E63-F44D-B7C4-C1D411AE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16A2F-EE12-2C4D-87EE-D585CE62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E3181-89B2-4645-8B32-A8FC3F53D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8F095-57FA-6E49-84E8-E8790E588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B6F13-DC04-7A4B-81FE-5B7D2B17F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0C635-0039-3244-80D6-81E9BF70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809B-5C46-444B-A081-940CD562DEF3}" type="datetime1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88850-9B68-F14D-8646-FAF8ED41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8FA17-A83E-C940-A20D-BEF660B7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E447-5327-9843-B039-207EEB42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CED9-A967-1F48-AEB6-A28BA5D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74A-557D-D046-B423-2ED74E21E69D}" type="datetime1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5BB85-4879-4949-8A13-C11E1417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1A1E3-9115-C442-837E-BC2A2726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FC949-5178-B048-A185-C8FA9303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5D7-F8B2-2544-AD83-B61F3168B433}" type="datetime1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6BCBA-CEEA-B942-AF8C-B3314D14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9D68-E314-024D-A0ED-B10A7EDC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6BBA-0D51-8B40-A087-FB081116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D114-1138-E74A-A490-BB9CABE9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F083-8D91-D54B-A0BA-515ABF93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5D3B3-C2E7-274C-BB24-D21453BC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676-5516-6B4C-B96A-F67099D33BE7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D1FA-AB17-0348-A95B-A1F7AD48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D7243-0DD9-F540-A349-00DFB18D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2DAD-D5E3-7044-8B5F-5B295468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587F6-779D-5245-9618-C0A980EF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2F7E5-7FCD-7F4B-97D4-F88AD1963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F0A5B-5971-6247-A97A-0B136713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868-838B-8444-832A-E4649094ABA0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45962-F99C-2F4E-9CF7-C29017DD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88BD-BFAD-0D4E-8BD0-A8ABAD63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56CC0-CDF5-E441-9D35-90D25F54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E3C2-DCEE-1046-88FE-820F1D874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7BF0-964F-AC41-B16D-D4072F27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6418-9AA8-0B44-8182-E323CE717177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D1CE-ED03-9040-8341-CB239F311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LIGO-E2000164-v1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6D84-77EF-9446-AB1B-01414DE82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38AE-E867-1148-951B-6618CF0E2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ETM14 absorber locations and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E4B6B-3F18-9042-A4FE-74A4DB7A8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LMA HR coating run </a:t>
            </a:r>
            <a:r>
              <a:rPr lang="en-US" b="1" dirty="0"/>
              <a:t>C14058 </a:t>
            </a:r>
          </a:p>
          <a:p>
            <a:endParaRPr lang="en-US" dirty="0"/>
          </a:p>
          <a:p>
            <a:r>
              <a:rPr lang="en-US" dirty="0"/>
              <a:t>Zhang, Billingsley</a:t>
            </a:r>
          </a:p>
          <a:p>
            <a:r>
              <a:rPr lang="en-US" dirty="0"/>
              <a:t>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B2E8-F0C1-EF43-B60B-E5E0577A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LIGO-E2000164-v1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B4E95-16E3-634A-BA25-8E9CB2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5ECF-64EC-294E-B088-1B95CE22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884271" cy="6007966"/>
          </a:xfrm>
        </p:spPr>
        <p:txBody>
          <a:bodyPr>
            <a:normAutofit/>
          </a:bodyPr>
          <a:lstStyle/>
          <a:p>
            <a:r>
              <a:rPr lang="en-US" sz="2800" dirty="0"/>
              <a:t>Full report at </a:t>
            </a:r>
            <a:br>
              <a:rPr lang="en-US" sz="2800" dirty="0"/>
            </a:br>
            <a:r>
              <a:rPr lang="en-US" sz="2800" dirty="0"/>
              <a:t>LIGO-E1500143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76D8-04AD-1D4C-B2D7-598275E7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0574B-2BA0-E64F-A7D6-B614CAAA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2</a:t>
            </a:fld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27CB95C-CEAF-7E44-9030-F25DEA25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48" y="0"/>
            <a:ext cx="745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41AE-6E96-A847-A4A9-0BC68E1F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ETM14 Absorber Catalog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8A7C-5D6F-CB4B-A496-E3FE3719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FF840-DBA0-9C44-8031-CAE60CEA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85EA374-A7DB-4B4A-B786-74967605F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71035"/>
              </p:ext>
            </p:extLst>
          </p:nvPr>
        </p:nvGraphicFramePr>
        <p:xfrm>
          <a:off x="381965" y="2037145"/>
          <a:ext cx="11447361" cy="2217345"/>
        </p:xfrm>
        <a:graphic>
          <a:graphicData uri="http://schemas.openxmlformats.org/drawingml/2006/table">
            <a:tbl>
              <a:tblPr/>
              <a:tblGrid>
                <a:gridCol w="620790">
                  <a:extLst>
                    <a:ext uri="{9D8B030D-6E8A-4147-A177-3AD203B41FA5}">
                      <a16:colId xmlns:a16="http://schemas.microsoft.com/office/drawing/2014/main" val="3344905858"/>
                    </a:ext>
                  </a:extLst>
                </a:gridCol>
                <a:gridCol w="620790">
                  <a:extLst>
                    <a:ext uri="{9D8B030D-6E8A-4147-A177-3AD203B41FA5}">
                      <a16:colId xmlns:a16="http://schemas.microsoft.com/office/drawing/2014/main" val="2025284214"/>
                    </a:ext>
                  </a:extLst>
                </a:gridCol>
                <a:gridCol w="1105005">
                  <a:extLst>
                    <a:ext uri="{9D8B030D-6E8A-4147-A177-3AD203B41FA5}">
                      <a16:colId xmlns:a16="http://schemas.microsoft.com/office/drawing/2014/main" val="2106221358"/>
                    </a:ext>
                  </a:extLst>
                </a:gridCol>
                <a:gridCol w="1055343">
                  <a:extLst>
                    <a:ext uri="{9D8B030D-6E8A-4147-A177-3AD203B41FA5}">
                      <a16:colId xmlns:a16="http://schemas.microsoft.com/office/drawing/2014/main" val="2414748373"/>
                    </a:ext>
                  </a:extLst>
                </a:gridCol>
                <a:gridCol w="751155">
                  <a:extLst>
                    <a:ext uri="{9D8B030D-6E8A-4147-A177-3AD203B41FA5}">
                      <a16:colId xmlns:a16="http://schemas.microsoft.com/office/drawing/2014/main" val="923242988"/>
                    </a:ext>
                  </a:extLst>
                </a:gridCol>
                <a:gridCol w="924977">
                  <a:extLst>
                    <a:ext uri="{9D8B030D-6E8A-4147-A177-3AD203B41FA5}">
                      <a16:colId xmlns:a16="http://schemas.microsoft.com/office/drawing/2014/main" val="4102766867"/>
                    </a:ext>
                  </a:extLst>
                </a:gridCol>
                <a:gridCol w="1024304">
                  <a:extLst>
                    <a:ext uri="{9D8B030D-6E8A-4147-A177-3AD203B41FA5}">
                      <a16:colId xmlns:a16="http://schemas.microsoft.com/office/drawing/2014/main" val="3966408229"/>
                    </a:ext>
                  </a:extLst>
                </a:gridCol>
                <a:gridCol w="1191916">
                  <a:extLst>
                    <a:ext uri="{9D8B030D-6E8A-4147-A177-3AD203B41FA5}">
                      <a16:colId xmlns:a16="http://schemas.microsoft.com/office/drawing/2014/main" val="2354812133"/>
                    </a:ext>
                  </a:extLst>
                </a:gridCol>
                <a:gridCol w="1750626">
                  <a:extLst>
                    <a:ext uri="{9D8B030D-6E8A-4147-A177-3AD203B41FA5}">
                      <a16:colId xmlns:a16="http://schemas.microsoft.com/office/drawing/2014/main" val="2208954891"/>
                    </a:ext>
                  </a:extLst>
                </a:gridCol>
                <a:gridCol w="1198123">
                  <a:extLst>
                    <a:ext uri="{9D8B030D-6E8A-4147-A177-3AD203B41FA5}">
                      <a16:colId xmlns:a16="http://schemas.microsoft.com/office/drawing/2014/main" val="2961886452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val="3500888073"/>
                    </a:ext>
                  </a:extLst>
                </a:gridCol>
              </a:tblGrid>
              <a:tr h="10587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Scan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Mea. X (mm)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Mea. Y (mm)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Measurement (300 µm beam)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Micro. X (mm)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Micro. Y (mm)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Microscope 50x Measurement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Microscope Final dimension using calibration of 2µm/divison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Optic X (mm from center)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Optic Y (mm from center)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30430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ETM14a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51719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243.112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117.498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~500 ppm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-127.172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116.527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~10 x 20 div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 20 µm x 40 µm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6.112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7.498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2597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ETM14b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51719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278.838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112.69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~150 ppm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-91.446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111.719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 5 div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 10 µm diameter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41.838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2.69</a:t>
                      </a:r>
                    </a:p>
                  </a:txBody>
                  <a:tcPr marL="17108" marR="17108" marT="11405" marB="1140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6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7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E3DE-ED9B-9545-BB6C-E126F16D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a ~20 x 40 µm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74B17-56DA-9747-B5BA-972FDD00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3680-F7F7-3545-B328-9888EEEA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106658-7DB1-684B-A431-49B507F80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978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25F7-C76A-D44D-93DF-1B4BD857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b1 ~ 10 µm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8AFD9-BA14-BD45-987F-2887E71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LIGO-E2000164-v1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F0CF-21B6-7945-862E-4BAE6477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5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0911596-1FEB-584C-8FD7-EBF362E0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887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144</Words>
  <Application>Microsoft Macintosh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ETM14 absorber locations and images</vt:lpstr>
      <vt:lpstr>Full report at  LIGO-E1500143</vt:lpstr>
      <vt:lpstr>ETM14 Absorber Catalog</vt:lpstr>
      <vt:lpstr>Point a ~20 x 40 µm</vt:lpstr>
      <vt:lpstr>Point b1 ~ 10 µm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ETM11 absorber images</dc:title>
  <dc:creator>Billingsley, GariLynn</dc:creator>
  <cp:lastModifiedBy>Billingsley, GariLynn</cp:lastModifiedBy>
  <cp:revision>8</cp:revision>
  <cp:lastPrinted>2020-03-01T23:20:46Z</cp:lastPrinted>
  <dcterms:created xsi:type="dcterms:W3CDTF">2020-03-01T22:15:16Z</dcterms:created>
  <dcterms:modified xsi:type="dcterms:W3CDTF">2020-03-01T23:23:26Z</dcterms:modified>
</cp:coreProperties>
</file>