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5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6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7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notesSlides/notesSlide8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notesSlides/notesSlide9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66" r:id="rId1"/>
  </p:sldMasterIdLst>
  <p:notesMasterIdLst>
    <p:notesMasterId r:id="rId39"/>
  </p:notesMasterIdLst>
  <p:sldIdLst>
    <p:sldId id="256" r:id="rId2"/>
    <p:sldId id="267" r:id="rId3"/>
    <p:sldId id="259" r:id="rId4"/>
    <p:sldId id="264" r:id="rId5"/>
    <p:sldId id="260" r:id="rId6"/>
    <p:sldId id="265" r:id="rId7"/>
    <p:sldId id="268" r:id="rId8"/>
    <p:sldId id="269" r:id="rId9"/>
    <p:sldId id="270" r:id="rId10"/>
    <p:sldId id="271" r:id="rId11"/>
    <p:sldId id="272" r:id="rId12"/>
    <p:sldId id="273" r:id="rId13"/>
    <p:sldId id="280" r:id="rId14"/>
    <p:sldId id="274" r:id="rId15"/>
    <p:sldId id="299" r:id="rId16"/>
    <p:sldId id="275" r:id="rId17"/>
    <p:sldId id="276" r:id="rId18"/>
    <p:sldId id="277" r:id="rId19"/>
    <p:sldId id="278" r:id="rId20"/>
    <p:sldId id="281" r:id="rId21"/>
    <p:sldId id="298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7" r:id="rId32"/>
    <p:sldId id="292" r:id="rId33"/>
    <p:sldId id="293" r:id="rId34"/>
    <p:sldId id="294" r:id="rId35"/>
    <p:sldId id="295" r:id="rId36"/>
    <p:sldId id="296" r:id="rId37"/>
    <p:sldId id="279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7"/>
    <p:restoredTop sz="82280"/>
  </p:normalViewPr>
  <p:slideViewPr>
    <p:cSldViewPr snapToGrid="0" snapToObjects="1">
      <p:cViewPr varScale="1">
        <p:scale>
          <a:sx n="86" d="100"/>
          <a:sy n="86" d="100"/>
        </p:scale>
        <p:origin x="24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18.png"/><Relationship Id="rId6" Type="http://schemas.openxmlformats.org/officeDocument/2006/relationships/image" Target="../media/image11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F44A77-9442-4DA4-A670-029CE6779B5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D2001E3-BFBA-4100-977E-63591647B5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Gravitational Waves Polarization and Detector Response</a:t>
          </a:r>
        </a:p>
      </dgm:t>
    </dgm:pt>
    <dgm:pt modelId="{FB8A8AF1-1681-426E-839B-A3C8C40DAF7C}" type="parTrans" cxnId="{CCE26E63-7361-4E3B-88D3-7C60314D5142}">
      <dgm:prSet/>
      <dgm:spPr/>
      <dgm:t>
        <a:bodyPr/>
        <a:lstStyle/>
        <a:p>
          <a:endParaRPr lang="en-US"/>
        </a:p>
      </dgm:t>
    </dgm:pt>
    <dgm:pt modelId="{D2058D24-69C8-4F4F-B2C5-C403F9EE50A6}" type="sibTrans" cxnId="{CCE26E63-7361-4E3B-88D3-7C60314D5142}">
      <dgm:prSet/>
      <dgm:spPr/>
      <dgm:t>
        <a:bodyPr/>
        <a:lstStyle/>
        <a:p>
          <a:endParaRPr lang="en-US"/>
        </a:p>
      </dgm:t>
    </dgm:pt>
    <dgm:pt modelId="{FCE2F852-3A52-4B69-BA24-D6E994E1886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Network of Interferometers and Overlap Factor</a:t>
          </a:r>
        </a:p>
      </dgm:t>
    </dgm:pt>
    <dgm:pt modelId="{6F70B9D0-EBF1-4047-8112-672C959E5C82}" type="parTrans" cxnId="{61EF4DDB-4AC0-4147-BC15-919BEC80357B}">
      <dgm:prSet/>
      <dgm:spPr/>
      <dgm:t>
        <a:bodyPr/>
        <a:lstStyle/>
        <a:p>
          <a:endParaRPr lang="en-US"/>
        </a:p>
      </dgm:t>
    </dgm:pt>
    <dgm:pt modelId="{5E8191FD-C548-4A26-8052-17AD11F1E2E5}" type="sibTrans" cxnId="{61EF4DDB-4AC0-4147-BC15-919BEC80357B}">
      <dgm:prSet/>
      <dgm:spPr/>
      <dgm:t>
        <a:bodyPr/>
        <a:lstStyle/>
        <a:p>
          <a:endParaRPr lang="en-US"/>
        </a:p>
      </dgm:t>
    </dgm:pt>
    <dgm:pt modelId="{AA3F5A2E-48DA-456A-9E59-9A9AA53810F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Toy Model for a non-GR signal</a:t>
          </a:r>
        </a:p>
      </dgm:t>
    </dgm:pt>
    <dgm:pt modelId="{BDA9961E-1701-4490-82A2-0F0E07FEB086}" type="parTrans" cxnId="{122231A4-94C5-41F5-90AC-E2D6E053F4B8}">
      <dgm:prSet/>
      <dgm:spPr/>
      <dgm:t>
        <a:bodyPr/>
        <a:lstStyle/>
        <a:p>
          <a:endParaRPr lang="en-US"/>
        </a:p>
      </dgm:t>
    </dgm:pt>
    <dgm:pt modelId="{672DD915-A034-4E02-8D20-6E85E17DEE87}" type="sibTrans" cxnId="{122231A4-94C5-41F5-90AC-E2D6E053F4B8}">
      <dgm:prSet/>
      <dgm:spPr/>
      <dgm:t>
        <a:bodyPr/>
        <a:lstStyle/>
        <a:p>
          <a:endParaRPr lang="en-US"/>
        </a:p>
      </dgm:t>
    </dgm:pt>
    <dgm:pt modelId="{62FF990E-83F6-4E32-B075-0D5273CD1E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Nested Sampling and Bayesian Approach</a:t>
          </a:r>
        </a:p>
      </dgm:t>
    </dgm:pt>
    <dgm:pt modelId="{6EE4D7FF-1BD1-4327-96E1-E06C1A7B93CA}" type="parTrans" cxnId="{FF5246DA-7A9C-4980-AB6F-039127898B8E}">
      <dgm:prSet/>
      <dgm:spPr/>
      <dgm:t>
        <a:bodyPr/>
        <a:lstStyle/>
        <a:p>
          <a:endParaRPr lang="en-US"/>
        </a:p>
      </dgm:t>
    </dgm:pt>
    <dgm:pt modelId="{60B196DC-8ACE-4E50-B24F-2261DA921590}" type="sibTrans" cxnId="{FF5246DA-7A9C-4980-AB6F-039127898B8E}">
      <dgm:prSet/>
      <dgm:spPr/>
      <dgm:t>
        <a:bodyPr/>
        <a:lstStyle/>
        <a:p>
          <a:endParaRPr lang="en-US"/>
        </a:p>
      </dgm:t>
    </dgm:pt>
    <dgm:pt modelId="{802B1F23-D4E7-400F-B563-A19A110649D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Parameter estimation</a:t>
          </a:r>
        </a:p>
      </dgm:t>
    </dgm:pt>
    <dgm:pt modelId="{61000B51-E298-45DF-97BC-B1DF6FB913F7}" type="parTrans" cxnId="{59008A17-BD22-40CE-88EE-42E925EA5257}">
      <dgm:prSet/>
      <dgm:spPr/>
      <dgm:t>
        <a:bodyPr/>
        <a:lstStyle/>
        <a:p>
          <a:endParaRPr lang="en-US"/>
        </a:p>
      </dgm:t>
    </dgm:pt>
    <dgm:pt modelId="{6D16899F-B7F9-491B-90A4-9B2ECD45183B}" type="sibTrans" cxnId="{59008A17-BD22-40CE-88EE-42E925EA5257}">
      <dgm:prSet/>
      <dgm:spPr/>
      <dgm:t>
        <a:bodyPr/>
        <a:lstStyle/>
        <a:p>
          <a:endParaRPr lang="en-US"/>
        </a:p>
      </dgm:t>
    </dgm:pt>
    <dgm:pt modelId="{A810403C-3B8F-4877-B21E-39BBCF8740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Future work</a:t>
          </a:r>
        </a:p>
      </dgm:t>
    </dgm:pt>
    <dgm:pt modelId="{579018BF-8687-4555-85AB-E410B85CA644}" type="parTrans" cxnId="{4C82F638-FC4A-445F-B80D-D0B164977EE3}">
      <dgm:prSet/>
      <dgm:spPr/>
      <dgm:t>
        <a:bodyPr/>
        <a:lstStyle/>
        <a:p>
          <a:endParaRPr lang="en-US"/>
        </a:p>
      </dgm:t>
    </dgm:pt>
    <dgm:pt modelId="{93F69271-3A56-490E-B9AD-1D650AFC0D23}" type="sibTrans" cxnId="{4C82F638-FC4A-445F-B80D-D0B164977EE3}">
      <dgm:prSet/>
      <dgm:spPr/>
      <dgm:t>
        <a:bodyPr/>
        <a:lstStyle/>
        <a:p>
          <a:endParaRPr lang="en-US"/>
        </a:p>
      </dgm:t>
    </dgm:pt>
    <dgm:pt modelId="{A5851FAA-9DB3-45D6-A33E-3FD9058AFA93}" type="pres">
      <dgm:prSet presAssocID="{82F44A77-9442-4DA4-A670-029CE6779B53}" presName="root" presStyleCnt="0">
        <dgm:presLayoutVars>
          <dgm:dir/>
          <dgm:resizeHandles val="exact"/>
        </dgm:presLayoutVars>
      </dgm:prSet>
      <dgm:spPr/>
    </dgm:pt>
    <dgm:pt modelId="{04C0054D-8E51-457D-93C7-95A97E314593}" type="pres">
      <dgm:prSet presAssocID="{5D2001E3-BFBA-4100-977E-63591647B550}" presName="compNode" presStyleCnt="0"/>
      <dgm:spPr/>
    </dgm:pt>
    <dgm:pt modelId="{578C3752-8C77-44A8-8DB9-83EFA72921BD}" type="pres">
      <dgm:prSet presAssocID="{5D2001E3-BFBA-4100-977E-63591647B550}" presName="bgRect" presStyleLbl="bgShp" presStyleIdx="0" presStyleCnt="6"/>
      <dgm:spPr/>
    </dgm:pt>
    <dgm:pt modelId="{AC3E0C95-891D-4AB7-B55E-CF791509F702}" type="pres">
      <dgm:prSet presAssocID="{5D2001E3-BFBA-4100-977E-63591647B550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ice"/>
        </a:ext>
      </dgm:extLst>
    </dgm:pt>
    <dgm:pt modelId="{D1232D07-A8E0-40E5-8BD1-C0B7D08CB787}" type="pres">
      <dgm:prSet presAssocID="{5D2001E3-BFBA-4100-977E-63591647B550}" presName="spaceRect" presStyleCnt="0"/>
      <dgm:spPr/>
    </dgm:pt>
    <dgm:pt modelId="{FC64AA50-172F-4BEC-B65D-F827B2AADE83}" type="pres">
      <dgm:prSet presAssocID="{5D2001E3-BFBA-4100-977E-63591647B550}" presName="parTx" presStyleLbl="revTx" presStyleIdx="0" presStyleCnt="6">
        <dgm:presLayoutVars>
          <dgm:chMax val="0"/>
          <dgm:chPref val="0"/>
        </dgm:presLayoutVars>
      </dgm:prSet>
      <dgm:spPr/>
    </dgm:pt>
    <dgm:pt modelId="{8A378047-6CCA-403F-865B-4D158DA00275}" type="pres">
      <dgm:prSet presAssocID="{D2058D24-69C8-4F4F-B2C5-C403F9EE50A6}" presName="sibTrans" presStyleCnt="0"/>
      <dgm:spPr/>
    </dgm:pt>
    <dgm:pt modelId="{34678026-9B5A-4888-B710-2AA9277F73CC}" type="pres">
      <dgm:prSet presAssocID="{FCE2F852-3A52-4B69-BA24-D6E994E1886B}" presName="compNode" presStyleCnt="0"/>
      <dgm:spPr/>
    </dgm:pt>
    <dgm:pt modelId="{0BB570AD-3F30-4E71-8283-E46EC5D8AC55}" type="pres">
      <dgm:prSet presAssocID="{FCE2F852-3A52-4B69-BA24-D6E994E1886B}" presName="bgRect" presStyleLbl="bgShp" presStyleIdx="1" presStyleCnt="6"/>
      <dgm:spPr/>
    </dgm:pt>
    <dgm:pt modelId="{B66F5780-7FA7-4CF1-8020-2752EE5B615A}" type="pres">
      <dgm:prSet presAssocID="{FCE2F852-3A52-4B69-BA24-D6E994E1886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 Diagram"/>
        </a:ext>
      </dgm:extLst>
    </dgm:pt>
    <dgm:pt modelId="{EEE52F7A-1D53-465D-B2F5-E07FDF3DFA73}" type="pres">
      <dgm:prSet presAssocID="{FCE2F852-3A52-4B69-BA24-D6E994E1886B}" presName="spaceRect" presStyleCnt="0"/>
      <dgm:spPr/>
    </dgm:pt>
    <dgm:pt modelId="{560E7E1F-9935-4D5F-BF04-B2F049B507B4}" type="pres">
      <dgm:prSet presAssocID="{FCE2F852-3A52-4B69-BA24-D6E994E1886B}" presName="parTx" presStyleLbl="revTx" presStyleIdx="1" presStyleCnt="6">
        <dgm:presLayoutVars>
          <dgm:chMax val="0"/>
          <dgm:chPref val="0"/>
        </dgm:presLayoutVars>
      </dgm:prSet>
      <dgm:spPr/>
    </dgm:pt>
    <dgm:pt modelId="{2EB8554B-D9D0-4B52-A800-EE44BE3414F6}" type="pres">
      <dgm:prSet presAssocID="{5E8191FD-C548-4A26-8052-17AD11F1E2E5}" presName="sibTrans" presStyleCnt="0"/>
      <dgm:spPr/>
    </dgm:pt>
    <dgm:pt modelId="{E255AA4B-58E5-4DD7-BB20-2A08B35F8C75}" type="pres">
      <dgm:prSet presAssocID="{AA3F5A2E-48DA-456A-9E59-9A9AA53810F7}" presName="compNode" presStyleCnt="0"/>
      <dgm:spPr/>
    </dgm:pt>
    <dgm:pt modelId="{5AD21508-D76E-4DAD-955E-CE7731DFBBEF}" type="pres">
      <dgm:prSet presAssocID="{AA3F5A2E-48DA-456A-9E59-9A9AA53810F7}" presName="bgRect" presStyleLbl="bgShp" presStyleIdx="2" presStyleCnt="6"/>
      <dgm:spPr/>
    </dgm:pt>
    <dgm:pt modelId="{F2CB7D5B-95DB-43F9-B46B-9E932E8FC1E5}" type="pres">
      <dgm:prSet presAssocID="{AA3F5A2E-48DA-456A-9E59-9A9AA53810F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t"/>
        </a:ext>
      </dgm:extLst>
    </dgm:pt>
    <dgm:pt modelId="{CAEFAC81-EC40-4A61-BB5D-5C62F091905E}" type="pres">
      <dgm:prSet presAssocID="{AA3F5A2E-48DA-456A-9E59-9A9AA53810F7}" presName="spaceRect" presStyleCnt="0"/>
      <dgm:spPr/>
    </dgm:pt>
    <dgm:pt modelId="{4DD1A534-2540-47B0-B876-2566A3858931}" type="pres">
      <dgm:prSet presAssocID="{AA3F5A2E-48DA-456A-9E59-9A9AA53810F7}" presName="parTx" presStyleLbl="revTx" presStyleIdx="2" presStyleCnt="6">
        <dgm:presLayoutVars>
          <dgm:chMax val="0"/>
          <dgm:chPref val="0"/>
        </dgm:presLayoutVars>
      </dgm:prSet>
      <dgm:spPr/>
    </dgm:pt>
    <dgm:pt modelId="{AEC87735-952B-4A00-9EE0-271761EECA0C}" type="pres">
      <dgm:prSet presAssocID="{672DD915-A034-4E02-8D20-6E85E17DEE87}" presName="sibTrans" presStyleCnt="0"/>
      <dgm:spPr/>
    </dgm:pt>
    <dgm:pt modelId="{FD49466B-ECCE-49CC-ADC1-4036B0DC89E7}" type="pres">
      <dgm:prSet presAssocID="{62FF990E-83F6-4E32-B075-0D5273CD1E12}" presName="compNode" presStyleCnt="0"/>
      <dgm:spPr/>
    </dgm:pt>
    <dgm:pt modelId="{2C497C9D-767A-442B-88EB-8027AFF95C6F}" type="pres">
      <dgm:prSet presAssocID="{62FF990E-83F6-4E32-B075-0D5273CD1E12}" presName="bgRect" presStyleLbl="bgShp" presStyleIdx="3" presStyleCnt="6"/>
      <dgm:spPr/>
    </dgm:pt>
    <dgm:pt modelId="{6B78088E-079D-4600-B591-D61FFB53C910}" type="pres">
      <dgm:prSet presAssocID="{62FF990E-83F6-4E32-B075-0D5273CD1E1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369F9D0D-F3FF-4017-98AF-50C9B849F691}" type="pres">
      <dgm:prSet presAssocID="{62FF990E-83F6-4E32-B075-0D5273CD1E12}" presName="spaceRect" presStyleCnt="0"/>
      <dgm:spPr/>
    </dgm:pt>
    <dgm:pt modelId="{61D2C609-F55D-4576-A6FE-93FC377E1800}" type="pres">
      <dgm:prSet presAssocID="{62FF990E-83F6-4E32-B075-0D5273CD1E12}" presName="parTx" presStyleLbl="revTx" presStyleIdx="3" presStyleCnt="6">
        <dgm:presLayoutVars>
          <dgm:chMax val="0"/>
          <dgm:chPref val="0"/>
        </dgm:presLayoutVars>
      </dgm:prSet>
      <dgm:spPr/>
    </dgm:pt>
    <dgm:pt modelId="{2A38CD58-F2C4-48A4-8AC6-F032E7E69854}" type="pres">
      <dgm:prSet presAssocID="{60B196DC-8ACE-4E50-B24F-2261DA921590}" presName="sibTrans" presStyleCnt="0"/>
      <dgm:spPr/>
    </dgm:pt>
    <dgm:pt modelId="{E564E91F-2628-485B-9119-47B5E6478858}" type="pres">
      <dgm:prSet presAssocID="{802B1F23-D4E7-400F-B563-A19A110649DF}" presName="compNode" presStyleCnt="0"/>
      <dgm:spPr/>
    </dgm:pt>
    <dgm:pt modelId="{97E0D736-EEB4-45C8-9B04-09B221763407}" type="pres">
      <dgm:prSet presAssocID="{802B1F23-D4E7-400F-B563-A19A110649DF}" presName="bgRect" presStyleLbl="bgShp" presStyleIdx="4" presStyleCnt="6"/>
      <dgm:spPr/>
    </dgm:pt>
    <dgm:pt modelId="{248A75A0-627A-4C6F-85E9-9DD3D74FC37B}" type="pres">
      <dgm:prSet presAssocID="{802B1F23-D4E7-400F-B563-A19A110649D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5647C50F-2033-4353-B26F-D42251D6A6DF}" type="pres">
      <dgm:prSet presAssocID="{802B1F23-D4E7-400F-B563-A19A110649DF}" presName="spaceRect" presStyleCnt="0"/>
      <dgm:spPr/>
    </dgm:pt>
    <dgm:pt modelId="{2EAFDE51-362A-4413-A422-11BB8D4BE7A2}" type="pres">
      <dgm:prSet presAssocID="{802B1F23-D4E7-400F-B563-A19A110649DF}" presName="parTx" presStyleLbl="revTx" presStyleIdx="4" presStyleCnt="6">
        <dgm:presLayoutVars>
          <dgm:chMax val="0"/>
          <dgm:chPref val="0"/>
        </dgm:presLayoutVars>
      </dgm:prSet>
      <dgm:spPr/>
    </dgm:pt>
    <dgm:pt modelId="{450E9263-1967-4A20-B79E-A069C79879E0}" type="pres">
      <dgm:prSet presAssocID="{6D16899F-B7F9-491B-90A4-9B2ECD45183B}" presName="sibTrans" presStyleCnt="0"/>
      <dgm:spPr/>
    </dgm:pt>
    <dgm:pt modelId="{A41A9D2F-775B-47EA-B212-8BA51C475778}" type="pres">
      <dgm:prSet presAssocID="{A810403C-3B8F-4877-B21E-39BBCF874016}" presName="compNode" presStyleCnt="0"/>
      <dgm:spPr/>
    </dgm:pt>
    <dgm:pt modelId="{339D2B48-587D-4B54-9830-50AA16031C28}" type="pres">
      <dgm:prSet presAssocID="{A810403C-3B8F-4877-B21E-39BBCF874016}" presName="bgRect" presStyleLbl="bgShp" presStyleIdx="5" presStyleCnt="6" custLinFactNeighborY="-942"/>
      <dgm:spPr/>
    </dgm:pt>
    <dgm:pt modelId="{F8DEAB73-661E-45D8-9DE0-E250B718C690}" type="pres">
      <dgm:prSet presAssocID="{A810403C-3B8F-4877-B21E-39BBCF87401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F0A502AA-E519-4EFE-98D5-2FA53BF53F07}" type="pres">
      <dgm:prSet presAssocID="{A810403C-3B8F-4877-B21E-39BBCF874016}" presName="spaceRect" presStyleCnt="0"/>
      <dgm:spPr/>
    </dgm:pt>
    <dgm:pt modelId="{2459FB15-2D4C-49E0-8A78-BEC5C9E7160E}" type="pres">
      <dgm:prSet presAssocID="{A810403C-3B8F-4877-B21E-39BBCF87401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59008A17-BD22-40CE-88EE-42E925EA5257}" srcId="{82F44A77-9442-4DA4-A670-029CE6779B53}" destId="{802B1F23-D4E7-400F-B563-A19A110649DF}" srcOrd="4" destOrd="0" parTransId="{61000B51-E298-45DF-97BC-B1DF6FB913F7}" sibTransId="{6D16899F-B7F9-491B-90A4-9B2ECD45183B}"/>
    <dgm:cxn modelId="{55407836-840F-4A2B-AB76-D8A8301A5B91}" type="presOf" srcId="{62FF990E-83F6-4E32-B075-0D5273CD1E12}" destId="{61D2C609-F55D-4576-A6FE-93FC377E1800}" srcOrd="0" destOrd="0" presId="urn:microsoft.com/office/officeart/2018/2/layout/IconVerticalSolidList"/>
    <dgm:cxn modelId="{8D363337-71B0-4B55-873E-B0F5FEA5B4E6}" type="presOf" srcId="{AA3F5A2E-48DA-456A-9E59-9A9AA53810F7}" destId="{4DD1A534-2540-47B0-B876-2566A3858931}" srcOrd="0" destOrd="0" presId="urn:microsoft.com/office/officeart/2018/2/layout/IconVerticalSolidList"/>
    <dgm:cxn modelId="{4C82F638-FC4A-445F-B80D-D0B164977EE3}" srcId="{82F44A77-9442-4DA4-A670-029CE6779B53}" destId="{A810403C-3B8F-4877-B21E-39BBCF874016}" srcOrd="5" destOrd="0" parTransId="{579018BF-8687-4555-85AB-E410B85CA644}" sibTransId="{93F69271-3A56-490E-B9AD-1D650AFC0D23}"/>
    <dgm:cxn modelId="{BB58DD3D-D3F0-4A88-80F3-0B74981F2ABA}" type="presOf" srcId="{A810403C-3B8F-4877-B21E-39BBCF874016}" destId="{2459FB15-2D4C-49E0-8A78-BEC5C9E7160E}" srcOrd="0" destOrd="0" presId="urn:microsoft.com/office/officeart/2018/2/layout/IconVerticalSolidList"/>
    <dgm:cxn modelId="{6389154D-8FC1-4A8B-A8C2-7EFEBFBE03A5}" type="presOf" srcId="{82F44A77-9442-4DA4-A670-029CE6779B53}" destId="{A5851FAA-9DB3-45D6-A33E-3FD9058AFA93}" srcOrd="0" destOrd="0" presId="urn:microsoft.com/office/officeart/2018/2/layout/IconVerticalSolidList"/>
    <dgm:cxn modelId="{D0418E53-8196-44E7-9A5E-510B1931DB8E}" type="presOf" srcId="{FCE2F852-3A52-4B69-BA24-D6E994E1886B}" destId="{560E7E1F-9935-4D5F-BF04-B2F049B507B4}" srcOrd="0" destOrd="0" presId="urn:microsoft.com/office/officeart/2018/2/layout/IconVerticalSolidList"/>
    <dgm:cxn modelId="{CCE26E63-7361-4E3B-88D3-7C60314D5142}" srcId="{82F44A77-9442-4DA4-A670-029CE6779B53}" destId="{5D2001E3-BFBA-4100-977E-63591647B550}" srcOrd="0" destOrd="0" parTransId="{FB8A8AF1-1681-426E-839B-A3C8C40DAF7C}" sibTransId="{D2058D24-69C8-4F4F-B2C5-C403F9EE50A6}"/>
    <dgm:cxn modelId="{DBC6D964-7BC3-4FFC-80A3-1934109C7113}" type="presOf" srcId="{5D2001E3-BFBA-4100-977E-63591647B550}" destId="{FC64AA50-172F-4BEC-B65D-F827B2AADE83}" srcOrd="0" destOrd="0" presId="urn:microsoft.com/office/officeart/2018/2/layout/IconVerticalSolidList"/>
    <dgm:cxn modelId="{6045279E-079E-420F-B88B-D17BB367AD48}" type="presOf" srcId="{802B1F23-D4E7-400F-B563-A19A110649DF}" destId="{2EAFDE51-362A-4413-A422-11BB8D4BE7A2}" srcOrd="0" destOrd="0" presId="urn:microsoft.com/office/officeart/2018/2/layout/IconVerticalSolidList"/>
    <dgm:cxn modelId="{122231A4-94C5-41F5-90AC-E2D6E053F4B8}" srcId="{82F44A77-9442-4DA4-A670-029CE6779B53}" destId="{AA3F5A2E-48DA-456A-9E59-9A9AA53810F7}" srcOrd="2" destOrd="0" parTransId="{BDA9961E-1701-4490-82A2-0F0E07FEB086}" sibTransId="{672DD915-A034-4E02-8D20-6E85E17DEE87}"/>
    <dgm:cxn modelId="{FF5246DA-7A9C-4980-AB6F-039127898B8E}" srcId="{82F44A77-9442-4DA4-A670-029CE6779B53}" destId="{62FF990E-83F6-4E32-B075-0D5273CD1E12}" srcOrd="3" destOrd="0" parTransId="{6EE4D7FF-1BD1-4327-96E1-E06C1A7B93CA}" sibTransId="{60B196DC-8ACE-4E50-B24F-2261DA921590}"/>
    <dgm:cxn modelId="{61EF4DDB-4AC0-4147-BC15-919BEC80357B}" srcId="{82F44A77-9442-4DA4-A670-029CE6779B53}" destId="{FCE2F852-3A52-4B69-BA24-D6E994E1886B}" srcOrd="1" destOrd="0" parTransId="{6F70B9D0-EBF1-4047-8112-672C959E5C82}" sibTransId="{5E8191FD-C548-4A26-8052-17AD11F1E2E5}"/>
    <dgm:cxn modelId="{29827297-6907-43DE-9178-B55EEDD3F6C2}" type="presParOf" srcId="{A5851FAA-9DB3-45D6-A33E-3FD9058AFA93}" destId="{04C0054D-8E51-457D-93C7-95A97E314593}" srcOrd="0" destOrd="0" presId="urn:microsoft.com/office/officeart/2018/2/layout/IconVerticalSolidList"/>
    <dgm:cxn modelId="{3E7F38A2-D28E-485F-83CB-EA915898C8DA}" type="presParOf" srcId="{04C0054D-8E51-457D-93C7-95A97E314593}" destId="{578C3752-8C77-44A8-8DB9-83EFA72921BD}" srcOrd="0" destOrd="0" presId="urn:microsoft.com/office/officeart/2018/2/layout/IconVerticalSolidList"/>
    <dgm:cxn modelId="{2E0F24A0-E942-44FC-9657-CC2845A55D54}" type="presParOf" srcId="{04C0054D-8E51-457D-93C7-95A97E314593}" destId="{AC3E0C95-891D-4AB7-B55E-CF791509F702}" srcOrd="1" destOrd="0" presId="urn:microsoft.com/office/officeart/2018/2/layout/IconVerticalSolidList"/>
    <dgm:cxn modelId="{82E2478C-B197-4668-A33A-6CD8E72F472A}" type="presParOf" srcId="{04C0054D-8E51-457D-93C7-95A97E314593}" destId="{D1232D07-A8E0-40E5-8BD1-C0B7D08CB787}" srcOrd="2" destOrd="0" presId="urn:microsoft.com/office/officeart/2018/2/layout/IconVerticalSolidList"/>
    <dgm:cxn modelId="{03C1B7CC-F6F6-46EE-91E9-BACF188C360B}" type="presParOf" srcId="{04C0054D-8E51-457D-93C7-95A97E314593}" destId="{FC64AA50-172F-4BEC-B65D-F827B2AADE83}" srcOrd="3" destOrd="0" presId="urn:microsoft.com/office/officeart/2018/2/layout/IconVerticalSolidList"/>
    <dgm:cxn modelId="{14240B96-E385-48E7-8E42-2D7527609FA4}" type="presParOf" srcId="{A5851FAA-9DB3-45D6-A33E-3FD9058AFA93}" destId="{8A378047-6CCA-403F-865B-4D158DA00275}" srcOrd="1" destOrd="0" presId="urn:microsoft.com/office/officeart/2018/2/layout/IconVerticalSolidList"/>
    <dgm:cxn modelId="{75BCE689-CF69-462A-A5A1-CF5FBC0E2101}" type="presParOf" srcId="{A5851FAA-9DB3-45D6-A33E-3FD9058AFA93}" destId="{34678026-9B5A-4888-B710-2AA9277F73CC}" srcOrd="2" destOrd="0" presId="urn:microsoft.com/office/officeart/2018/2/layout/IconVerticalSolidList"/>
    <dgm:cxn modelId="{6DAC5984-36EC-487C-85FB-AFBD9EAA795B}" type="presParOf" srcId="{34678026-9B5A-4888-B710-2AA9277F73CC}" destId="{0BB570AD-3F30-4E71-8283-E46EC5D8AC55}" srcOrd="0" destOrd="0" presId="urn:microsoft.com/office/officeart/2018/2/layout/IconVerticalSolidList"/>
    <dgm:cxn modelId="{8B7106DD-0C57-4FD2-B847-4CE000E844A3}" type="presParOf" srcId="{34678026-9B5A-4888-B710-2AA9277F73CC}" destId="{B66F5780-7FA7-4CF1-8020-2752EE5B615A}" srcOrd="1" destOrd="0" presId="urn:microsoft.com/office/officeart/2018/2/layout/IconVerticalSolidList"/>
    <dgm:cxn modelId="{9D8D5C07-D426-46F5-8708-48AA5472549B}" type="presParOf" srcId="{34678026-9B5A-4888-B710-2AA9277F73CC}" destId="{EEE52F7A-1D53-465D-B2F5-E07FDF3DFA73}" srcOrd="2" destOrd="0" presId="urn:microsoft.com/office/officeart/2018/2/layout/IconVerticalSolidList"/>
    <dgm:cxn modelId="{E2AC98C9-4A66-41E6-87B9-35BEE9E5F8A0}" type="presParOf" srcId="{34678026-9B5A-4888-B710-2AA9277F73CC}" destId="{560E7E1F-9935-4D5F-BF04-B2F049B507B4}" srcOrd="3" destOrd="0" presId="urn:microsoft.com/office/officeart/2018/2/layout/IconVerticalSolidList"/>
    <dgm:cxn modelId="{50FC262A-63B2-47A3-937E-EF449F174363}" type="presParOf" srcId="{A5851FAA-9DB3-45D6-A33E-3FD9058AFA93}" destId="{2EB8554B-D9D0-4B52-A800-EE44BE3414F6}" srcOrd="3" destOrd="0" presId="urn:microsoft.com/office/officeart/2018/2/layout/IconVerticalSolidList"/>
    <dgm:cxn modelId="{96263733-9224-48A3-98B7-096D51211764}" type="presParOf" srcId="{A5851FAA-9DB3-45D6-A33E-3FD9058AFA93}" destId="{E255AA4B-58E5-4DD7-BB20-2A08B35F8C75}" srcOrd="4" destOrd="0" presId="urn:microsoft.com/office/officeart/2018/2/layout/IconVerticalSolidList"/>
    <dgm:cxn modelId="{0A4F6F63-799A-4EEE-8006-3836619ACA76}" type="presParOf" srcId="{E255AA4B-58E5-4DD7-BB20-2A08B35F8C75}" destId="{5AD21508-D76E-4DAD-955E-CE7731DFBBEF}" srcOrd="0" destOrd="0" presId="urn:microsoft.com/office/officeart/2018/2/layout/IconVerticalSolidList"/>
    <dgm:cxn modelId="{0BD64267-AF6A-417C-B682-FB8AF0E91569}" type="presParOf" srcId="{E255AA4B-58E5-4DD7-BB20-2A08B35F8C75}" destId="{F2CB7D5B-95DB-43F9-B46B-9E932E8FC1E5}" srcOrd="1" destOrd="0" presId="urn:microsoft.com/office/officeart/2018/2/layout/IconVerticalSolidList"/>
    <dgm:cxn modelId="{3F965696-EF8A-4699-B911-AFD0DEC3757F}" type="presParOf" srcId="{E255AA4B-58E5-4DD7-BB20-2A08B35F8C75}" destId="{CAEFAC81-EC40-4A61-BB5D-5C62F091905E}" srcOrd="2" destOrd="0" presId="urn:microsoft.com/office/officeart/2018/2/layout/IconVerticalSolidList"/>
    <dgm:cxn modelId="{5411708A-C194-4427-902D-B5A7EDB00ED8}" type="presParOf" srcId="{E255AA4B-58E5-4DD7-BB20-2A08B35F8C75}" destId="{4DD1A534-2540-47B0-B876-2566A3858931}" srcOrd="3" destOrd="0" presId="urn:microsoft.com/office/officeart/2018/2/layout/IconVerticalSolidList"/>
    <dgm:cxn modelId="{2FF2A1D1-3328-48A0-BCDB-8658F9579335}" type="presParOf" srcId="{A5851FAA-9DB3-45D6-A33E-3FD9058AFA93}" destId="{AEC87735-952B-4A00-9EE0-271761EECA0C}" srcOrd="5" destOrd="0" presId="urn:microsoft.com/office/officeart/2018/2/layout/IconVerticalSolidList"/>
    <dgm:cxn modelId="{61ED04BD-FE5D-4E46-92F9-DDCDB9A4D1C5}" type="presParOf" srcId="{A5851FAA-9DB3-45D6-A33E-3FD9058AFA93}" destId="{FD49466B-ECCE-49CC-ADC1-4036B0DC89E7}" srcOrd="6" destOrd="0" presId="urn:microsoft.com/office/officeart/2018/2/layout/IconVerticalSolidList"/>
    <dgm:cxn modelId="{8FF17A11-4517-42AB-A7B9-7DB884B037C9}" type="presParOf" srcId="{FD49466B-ECCE-49CC-ADC1-4036B0DC89E7}" destId="{2C497C9D-767A-442B-88EB-8027AFF95C6F}" srcOrd="0" destOrd="0" presId="urn:microsoft.com/office/officeart/2018/2/layout/IconVerticalSolidList"/>
    <dgm:cxn modelId="{DBA11B25-9089-4280-AD43-9077B8EA0787}" type="presParOf" srcId="{FD49466B-ECCE-49CC-ADC1-4036B0DC89E7}" destId="{6B78088E-079D-4600-B591-D61FFB53C910}" srcOrd="1" destOrd="0" presId="urn:microsoft.com/office/officeart/2018/2/layout/IconVerticalSolidList"/>
    <dgm:cxn modelId="{9ACFC20D-FBA5-4C6B-8F9F-BFC9E6CE6E71}" type="presParOf" srcId="{FD49466B-ECCE-49CC-ADC1-4036B0DC89E7}" destId="{369F9D0D-F3FF-4017-98AF-50C9B849F691}" srcOrd="2" destOrd="0" presId="urn:microsoft.com/office/officeart/2018/2/layout/IconVerticalSolidList"/>
    <dgm:cxn modelId="{64B8B5E0-07EB-4523-AD3A-05B9BE9C82A7}" type="presParOf" srcId="{FD49466B-ECCE-49CC-ADC1-4036B0DC89E7}" destId="{61D2C609-F55D-4576-A6FE-93FC377E1800}" srcOrd="3" destOrd="0" presId="urn:microsoft.com/office/officeart/2018/2/layout/IconVerticalSolidList"/>
    <dgm:cxn modelId="{B5FB88D3-4EBF-4A24-B642-CBFD8763C563}" type="presParOf" srcId="{A5851FAA-9DB3-45D6-A33E-3FD9058AFA93}" destId="{2A38CD58-F2C4-48A4-8AC6-F032E7E69854}" srcOrd="7" destOrd="0" presId="urn:microsoft.com/office/officeart/2018/2/layout/IconVerticalSolidList"/>
    <dgm:cxn modelId="{4D4B735B-D835-4933-9C97-1405FCBCEFAC}" type="presParOf" srcId="{A5851FAA-9DB3-45D6-A33E-3FD9058AFA93}" destId="{E564E91F-2628-485B-9119-47B5E6478858}" srcOrd="8" destOrd="0" presId="urn:microsoft.com/office/officeart/2018/2/layout/IconVerticalSolidList"/>
    <dgm:cxn modelId="{2C81257D-0737-4A81-AA78-66AB7F11F066}" type="presParOf" srcId="{E564E91F-2628-485B-9119-47B5E6478858}" destId="{97E0D736-EEB4-45C8-9B04-09B221763407}" srcOrd="0" destOrd="0" presId="urn:microsoft.com/office/officeart/2018/2/layout/IconVerticalSolidList"/>
    <dgm:cxn modelId="{0294080C-DD3F-4B8A-A33E-8F20C94DA6E2}" type="presParOf" srcId="{E564E91F-2628-485B-9119-47B5E6478858}" destId="{248A75A0-627A-4C6F-85E9-9DD3D74FC37B}" srcOrd="1" destOrd="0" presId="urn:microsoft.com/office/officeart/2018/2/layout/IconVerticalSolidList"/>
    <dgm:cxn modelId="{3B3F9344-97F1-416B-8BEE-97F215D05E90}" type="presParOf" srcId="{E564E91F-2628-485B-9119-47B5E6478858}" destId="{5647C50F-2033-4353-B26F-D42251D6A6DF}" srcOrd="2" destOrd="0" presId="urn:microsoft.com/office/officeart/2018/2/layout/IconVerticalSolidList"/>
    <dgm:cxn modelId="{38D683F0-6AC3-42E2-A498-3E13F87D7939}" type="presParOf" srcId="{E564E91F-2628-485B-9119-47B5E6478858}" destId="{2EAFDE51-362A-4413-A422-11BB8D4BE7A2}" srcOrd="3" destOrd="0" presId="urn:microsoft.com/office/officeart/2018/2/layout/IconVerticalSolidList"/>
    <dgm:cxn modelId="{2A4E0012-5A00-4D3F-83FB-BD4801A16583}" type="presParOf" srcId="{A5851FAA-9DB3-45D6-A33E-3FD9058AFA93}" destId="{450E9263-1967-4A20-B79E-A069C79879E0}" srcOrd="9" destOrd="0" presId="urn:microsoft.com/office/officeart/2018/2/layout/IconVerticalSolidList"/>
    <dgm:cxn modelId="{F59262A2-BF2B-4CD1-8131-384A864D5FD1}" type="presParOf" srcId="{A5851FAA-9DB3-45D6-A33E-3FD9058AFA93}" destId="{A41A9D2F-775B-47EA-B212-8BA51C475778}" srcOrd="10" destOrd="0" presId="urn:microsoft.com/office/officeart/2018/2/layout/IconVerticalSolidList"/>
    <dgm:cxn modelId="{0BEB300F-5C55-4C2E-B4BC-65DA3FFD5AC1}" type="presParOf" srcId="{A41A9D2F-775B-47EA-B212-8BA51C475778}" destId="{339D2B48-587D-4B54-9830-50AA16031C28}" srcOrd="0" destOrd="0" presId="urn:microsoft.com/office/officeart/2018/2/layout/IconVerticalSolidList"/>
    <dgm:cxn modelId="{BD1ADC8E-1B6E-430D-BD25-D1AB2BDC1FBE}" type="presParOf" srcId="{A41A9D2F-775B-47EA-B212-8BA51C475778}" destId="{F8DEAB73-661E-45D8-9DE0-E250B718C690}" srcOrd="1" destOrd="0" presId="urn:microsoft.com/office/officeart/2018/2/layout/IconVerticalSolidList"/>
    <dgm:cxn modelId="{7941DC50-3A0C-4AB6-B031-949BD7F99264}" type="presParOf" srcId="{A41A9D2F-775B-47EA-B212-8BA51C475778}" destId="{F0A502AA-E519-4EFE-98D5-2FA53BF53F07}" srcOrd="2" destOrd="0" presId="urn:microsoft.com/office/officeart/2018/2/layout/IconVerticalSolidList"/>
    <dgm:cxn modelId="{A4E839A8-00B1-4614-B018-6890DFCE6680}" type="presParOf" srcId="{A41A9D2F-775B-47EA-B212-8BA51C475778}" destId="{2459FB15-2D4C-49E0-8A78-BEC5C9E7160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C3752-8C77-44A8-8DB9-83EFA72921BD}">
      <dsp:nvSpPr>
        <dsp:cNvPr id="0" name=""/>
        <dsp:cNvSpPr/>
      </dsp:nvSpPr>
      <dsp:spPr>
        <a:xfrm>
          <a:off x="0" y="1672"/>
          <a:ext cx="5741533" cy="7127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E0C95-891D-4AB7-B55E-CF791509F702}">
      <dsp:nvSpPr>
        <dsp:cNvPr id="0" name=""/>
        <dsp:cNvSpPr/>
      </dsp:nvSpPr>
      <dsp:spPr>
        <a:xfrm>
          <a:off x="215615" y="162047"/>
          <a:ext cx="392027" cy="3920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4AA50-172F-4BEC-B65D-F827B2AADE83}">
      <dsp:nvSpPr>
        <dsp:cNvPr id="0" name=""/>
        <dsp:cNvSpPr/>
      </dsp:nvSpPr>
      <dsp:spPr>
        <a:xfrm>
          <a:off x="823258" y="1672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Gravitational Waves Polarization and Detector Response</a:t>
          </a:r>
        </a:p>
      </dsp:txBody>
      <dsp:txXfrm>
        <a:off x="823258" y="1672"/>
        <a:ext cx="4918275" cy="712777"/>
      </dsp:txXfrm>
    </dsp:sp>
    <dsp:sp modelId="{0BB570AD-3F30-4E71-8283-E46EC5D8AC55}">
      <dsp:nvSpPr>
        <dsp:cNvPr id="0" name=""/>
        <dsp:cNvSpPr/>
      </dsp:nvSpPr>
      <dsp:spPr>
        <a:xfrm>
          <a:off x="0" y="892644"/>
          <a:ext cx="5741533" cy="7127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6F5780-7FA7-4CF1-8020-2752EE5B615A}">
      <dsp:nvSpPr>
        <dsp:cNvPr id="0" name=""/>
        <dsp:cNvSpPr/>
      </dsp:nvSpPr>
      <dsp:spPr>
        <a:xfrm>
          <a:off x="215615" y="1053019"/>
          <a:ext cx="392027" cy="3920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E7E1F-9935-4D5F-BF04-B2F049B507B4}">
      <dsp:nvSpPr>
        <dsp:cNvPr id="0" name=""/>
        <dsp:cNvSpPr/>
      </dsp:nvSpPr>
      <dsp:spPr>
        <a:xfrm>
          <a:off x="823258" y="892644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Network of Interferometers and Overlap Factor</a:t>
          </a:r>
        </a:p>
      </dsp:txBody>
      <dsp:txXfrm>
        <a:off x="823258" y="892644"/>
        <a:ext cx="4918275" cy="712777"/>
      </dsp:txXfrm>
    </dsp:sp>
    <dsp:sp modelId="{5AD21508-D76E-4DAD-955E-CE7731DFBBEF}">
      <dsp:nvSpPr>
        <dsp:cNvPr id="0" name=""/>
        <dsp:cNvSpPr/>
      </dsp:nvSpPr>
      <dsp:spPr>
        <a:xfrm>
          <a:off x="0" y="1783616"/>
          <a:ext cx="5741533" cy="71277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B7D5B-95DB-43F9-B46B-9E932E8FC1E5}">
      <dsp:nvSpPr>
        <dsp:cNvPr id="0" name=""/>
        <dsp:cNvSpPr/>
      </dsp:nvSpPr>
      <dsp:spPr>
        <a:xfrm>
          <a:off x="215615" y="1943991"/>
          <a:ext cx="392027" cy="3920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1A534-2540-47B0-B876-2566A3858931}">
      <dsp:nvSpPr>
        <dsp:cNvPr id="0" name=""/>
        <dsp:cNvSpPr/>
      </dsp:nvSpPr>
      <dsp:spPr>
        <a:xfrm>
          <a:off x="823258" y="1783616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Toy Model for a non-GR signal</a:t>
          </a:r>
        </a:p>
      </dsp:txBody>
      <dsp:txXfrm>
        <a:off x="823258" y="1783616"/>
        <a:ext cx="4918275" cy="712777"/>
      </dsp:txXfrm>
    </dsp:sp>
    <dsp:sp modelId="{2C497C9D-767A-442B-88EB-8027AFF95C6F}">
      <dsp:nvSpPr>
        <dsp:cNvPr id="0" name=""/>
        <dsp:cNvSpPr/>
      </dsp:nvSpPr>
      <dsp:spPr>
        <a:xfrm>
          <a:off x="0" y="2674588"/>
          <a:ext cx="5741533" cy="71277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8088E-079D-4600-B591-D61FFB53C910}">
      <dsp:nvSpPr>
        <dsp:cNvPr id="0" name=""/>
        <dsp:cNvSpPr/>
      </dsp:nvSpPr>
      <dsp:spPr>
        <a:xfrm>
          <a:off x="215615" y="2834963"/>
          <a:ext cx="392027" cy="39202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D2C609-F55D-4576-A6FE-93FC377E1800}">
      <dsp:nvSpPr>
        <dsp:cNvPr id="0" name=""/>
        <dsp:cNvSpPr/>
      </dsp:nvSpPr>
      <dsp:spPr>
        <a:xfrm>
          <a:off x="823258" y="2674588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Nested Sampling and Bayesian Approach</a:t>
          </a:r>
        </a:p>
      </dsp:txBody>
      <dsp:txXfrm>
        <a:off x="823258" y="2674588"/>
        <a:ext cx="4918275" cy="712777"/>
      </dsp:txXfrm>
    </dsp:sp>
    <dsp:sp modelId="{97E0D736-EEB4-45C8-9B04-09B221763407}">
      <dsp:nvSpPr>
        <dsp:cNvPr id="0" name=""/>
        <dsp:cNvSpPr/>
      </dsp:nvSpPr>
      <dsp:spPr>
        <a:xfrm>
          <a:off x="0" y="3565560"/>
          <a:ext cx="5741533" cy="71277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8A75A0-627A-4C6F-85E9-9DD3D74FC37B}">
      <dsp:nvSpPr>
        <dsp:cNvPr id="0" name=""/>
        <dsp:cNvSpPr/>
      </dsp:nvSpPr>
      <dsp:spPr>
        <a:xfrm>
          <a:off x="215615" y="3725935"/>
          <a:ext cx="392027" cy="39202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AFDE51-362A-4413-A422-11BB8D4BE7A2}">
      <dsp:nvSpPr>
        <dsp:cNvPr id="0" name=""/>
        <dsp:cNvSpPr/>
      </dsp:nvSpPr>
      <dsp:spPr>
        <a:xfrm>
          <a:off x="823258" y="3565560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Parameter estimation</a:t>
          </a:r>
        </a:p>
      </dsp:txBody>
      <dsp:txXfrm>
        <a:off x="823258" y="3565560"/>
        <a:ext cx="4918275" cy="712777"/>
      </dsp:txXfrm>
    </dsp:sp>
    <dsp:sp modelId="{339D2B48-587D-4B54-9830-50AA16031C28}">
      <dsp:nvSpPr>
        <dsp:cNvPr id="0" name=""/>
        <dsp:cNvSpPr/>
      </dsp:nvSpPr>
      <dsp:spPr>
        <a:xfrm>
          <a:off x="0" y="4449818"/>
          <a:ext cx="5741533" cy="7127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EAB73-661E-45D8-9DE0-E250B718C690}">
      <dsp:nvSpPr>
        <dsp:cNvPr id="0" name=""/>
        <dsp:cNvSpPr/>
      </dsp:nvSpPr>
      <dsp:spPr>
        <a:xfrm>
          <a:off x="215615" y="4616907"/>
          <a:ext cx="392027" cy="39202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59FB15-2D4C-49E0-8A78-BEC5C9E7160E}">
      <dsp:nvSpPr>
        <dsp:cNvPr id="0" name=""/>
        <dsp:cNvSpPr/>
      </dsp:nvSpPr>
      <dsp:spPr>
        <a:xfrm>
          <a:off x="823258" y="4456532"/>
          <a:ext cx="4918275" cy="712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436" tIns="75436" rIns="75436" bIns="7543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Future work</a:t>
          </a:r>
        </a:p>
      </dsp:txBody>
      <dsp:txXfrm>
        <a:off x="823258" y="4456532"/>
        <a:ext cx="4918275" cy="712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9T02:11:02.5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1217 24575,'40'0'0,"-3"0"0,22-6 0,11-2 0,4-20 0,9 9 0,7-17 0,-26 15-658,-13-2 1,1-3 657,37-15 0,-40 13 0,3-1 0,6 0 0,0-1 0,-13 1 0,0 1 0,9-2 0,0 0 0,-3-3 0,-2 1 0,0 2 0,-1 2 0,30-21 0,-30 17 0,-1 2 0,28-10 0,-27 13 0,0-1-202,35-17 202,-3 1 0,-10 2 0,10 5 0,-8-4 0,2 4 0,-5 1 0,-13 2 0,3 7 0,-8 8 0,-7 1 968,-9 6-968,-8 1 549,-12 2-549,-2 3 0,-4 2 0,0 1 0,-1 2 0,1-3 0,-1 4 0,0-4 0,1 3 0,-1-2 0,1 3 0,-1-4 0,0 3 0,0-2 0,0 3 0,-7 14 0,2-10 0,-7 10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9T02:11:35.6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24575,'29'0'0,"10"0"0,17 0 0,11 0 0,20 0 0,2 0-1225,11 0 1225,-38 3 0,1 3 0,-11 5 0,2 2 0,14-3 0,1 2 0,-11 12 0,-2 0 0,2-13 0,-1 0 0,-6 8 0,-1 1-97,5-6 0,-1-1 97,38 19 0,10-5 0,-25-5-34,-13-7 34,11 7 0,-15 0 0,25 3 0,-19 9 0,1-16 0,-3 16 901,-9-13-901,0 7 515,1-7-515,-2 5 37,11-3-37,-6 13 0,-2-7 0,-1 6 0,-17-10 0,6-4 0,-8 2 0,-7-5 0,-2 0 0,1 3 0,-6-3 0,6 0 0,2 12 0,0-9 0,9 12 0,-10-10 0,16 11 0,-20-10 0,20 10 0,-16-11 0,0 0 0,6 2 0,-13-8 0,1 5 0,-9-11 0,0 5 0,0-7 0,-3 1 0,0-5 0,-11 4 0,7-8 0,-7 7 0,7-7 0,-7 7 0,3-7 0,-4 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3T18:57:53.3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197 57 24575,'0'13'0,"0"-1"0,0-4 0,0 1 0,0 4 0,0-4 0,0 3 0,0-4 0,0 0 0,0 0 0,0-1 0,0 1 0,-4-4 0,0-1 0,-5-3 0,1 0 0,-1 0 0,0 0 0,1 0 0,-2-9 0,6 3 0,-5-7 0,8-1 0,-6 4 0,6-4 0,-3 5 0,4-5 0,0 5 0,0-5 0,0 5 0,0 1 0,0-1 0,0 1 0,0 0 0,0 0 0,0 1 0,0-1 0,0 7 0,0 11 0,4 0 0,0 8 0,5-10 0,0 1 0,-1-1 0,-3 1 0,3 0 0,-4-1 0,5 1 0,-4 0 0,3-1 0,-4 1 0,5-1 0,-4 1 0,2-4 0,-6 2 0,7-6 0,-4 3 0,4-4 0,0 0 0,0 0 0,0 0 0,-4-4 0,3-1 0,-6-3 0,6-1 0,-6 1 0,6 0 0,-6-1 0,3 1 0,-4-1 0,0 0 0,4 0 0,-3 1 0,3 0 0,-1 3 0,-2-2 0,6 6 0,-6 1 0,2 4 0,-3 4 0,0 1 0,0-1 0,0 0 0,-3 0 0,-2 0 0,-4-3 0,4 3 0,-2-7 0,2 6 0,0-2 0,-3 0 0,7 3 0,-7-7 0,3 6 0,-3-6 0,-1 3 0,0 0 0,0-3 0,1 6 0,0-2 0,3 3 0,-2-4 0,6 3 0,-7-6 0,7 7 0,-2-4 0,-1 1 0,3 2 0,-3-3 0,4 5 0,0-1 0,0 0 0,0 0 0,0 0 0,0 0 0,0 1 0,0-1 0,0 0 0,0 1 0,0-1 0,-4 1 0,3-1 0,-3 1 0,4-1 0,-4 0 0,4 1 0,-4-1 0,0 1 0,3 0 0,-3-1 0,4 1 0,-4 0 0,3-1 0,-3 0 0,4 1 0,0-1 0,0 1 0,0 0 0,0-1 0,-3 1 0,2 0 0,-3-1 0,4 1 0,0-1 0,0 0 0,0 1 0,0 0 0,0-1 0,0 1 0,0-1 0,0 1 0,0-1 0,0 1 0,0-1 0,0 1 0,0-1 0,0 1 0,0-1 0,0 1 0,0-1 0,0 1 0,0-1 0,0 1 0,0 0 0,0-1 0,0 1 0,0 0 0,0-1 0,0 1 0,0-1 0,0 1 0,0 0 0,0-1 0,0 1 0,0-1 0,4 1 0,-3 0 0,2-1 0,-3 1 0,4 0 0,-3-1 0,3 1 0,0 0 0,-3-1 0,3 1 0,0-1 0,-4 1 0,4 0 0,0-1 0,-3 1 0,7-1 0,-8 1 0,4-1 0,-4 1 0,4-4 0,-3 2 0,6-3 0,-6 5 0,6-5 0,-6 4 0,3-4 0,0 1 0,-3 2 0,3-2 0,0-1 0,-3 3 0,6-6 0,-6 7 0,7-4 0,-7 5 0,2-1 0,1-4 0,-4 4 0,4-4 0,-7-3 0,-7-3 0,0-11 0,-4-3 0,-1-3 0,4-1 0,-8 0 0,8 0 0,-3 5 0,5 1 0,0 5 0,0 0 0,4 1 0,1 6 0,4 7 0,-3 4 0,2 3 0,-3-3 0,0 0 0,3-1 0,-7 1 0,7 0 0,-7-1 0,7 1 0,-7-4 0,7 2 0,-6-2 0,2 3 0,-4-3 0,5 2 0,-4-6 0,4 7 0,-5-8 0,2 4 0,6-1 0,2-2 0,7 2 0,0-3 0,1 0 0,0 0 0,-1 0 0,1 0 0,0 0 0,-1 0 0,1 0 0,0 0 0,-1 0 0,1 0 0,-1 0 0,1 0 0,0 0 0,-1 0 0,1 0 0,0 0 0,-1 0 0,0 0 0,0 0 0,0 0 0,0 0 0,-1 0 0,1 0 0,0 0 0,-1 0 0,1 0 0,-1 0 0,1 0 0,-1 0 0,-3-3 0,-1-2 0,-3-3 0,0 0 0,0-1 0,0 1 0,0 0 0,0 0 0,0 0 0,0 0 0,0-1 0,0 1 0,0-1 0,0 1 0,-3-1 0,2 1 0,-7 4 0,7-4 0,-6 8 0,3-4 0,-1 0 0,2 3 0,3-3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3T18:57:57.8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79 95 24575,'4'8'0,"-1"1"0,-8 20 0,4-1 0,-4 6 0,5-1 0,0 8 0,0 2 0,0 16 0,0-14 0,0 12 0,0-27 0,4 3 0,-3-13 0,8-5 0,-5-6 0,5-5 0,-4-13 0,3-8 0,-7-18 0,4-8 0,-5 1 0,0 0 0,0 8 0,0 0 0,0 7 0,0 0 0,0 12 0,0 2 0,0 4 0,0 0 0,0 0 0,0 1 0,4 3 0,-4 5 0,4 5 0,0 3 0,-3 1 0,2-1 0,1 1 0,1-1 0,3-3 0,-4-8 0,0-8 0,-4-13 0,0-4 0,0 0 0,0-4 0,0 4 0,0 1 0,0 0 0,0 12 0,0 2 0,0 4 0,0 0 0,0 1 0,0 6 0,0 11 0,0 6 0,0 2 0,4 2 0,-3-4 0,4 4 0,-1 1 0,-3 0 0,4 0 0,-1 0 0,-3-5 0,7-2 0,-7-4 0,7 0 0,-7-1 0,7-3 0,-4-1 0,1-8 0,-2-12 0,-3 0 0,0-16 0,0 10 0,0-10 0,0 16 0,0-9 0,0 15 0,0-4 0,0 5 0,0 0 0,4 4 0,1 2 0,3 6 0,-4 2 0,-1 8 0,-3-3 0,4 3 0,-3-4 0,3-1 0,-4-6 0,0-8 0,0-4 0,0-8 0,0 3 0,0 0 0,0 1 0,0 5 0,0 8 0,0 10 0,0 2 0,0 6 0,0-8 0,0-1 0,0 1 0,4-4 0,-20-13 0,7 5 0,-18-13 0,12 15 0,-4-4 0,4 5 0,-5 0 0,5 0 0,2 0 0,4 0 0,0 0 0,0 0 0,1 0 0,-1 0 0,1 0 0,0 0 0,-1 0 0,0 0 0,1 0 0,-1 0 0,1 0 0,0 0 0,7 0 0,6 8 0,9-2 0,-1 7 0,1-4 0,0 0 0,-5 0 0,5 0 0,-5 0 0,4 0 0,-3 0 0,4 0 0,-6-1 0,1 1 0,-5-1 0,0 0 0,-4-1 0,0 1 0,0 0 0,0 0 0,0-1 0,0-3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3T18:58:01.2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120 22 24575,'0'32'0,"0"-7"0,0-8 0,0-7 0,0 4 0,0-6 0,0 1 0,0 0 0,0-1 0,0 1 0,0 0 0,0-1 0,0-6 0,0-12 0,0-1 0,-9-11 0,7 7 0,-7 0 0,9-4 0,-5 4 0,4-5 0,-7 5 0,7 1 0,-7 6 0,7-1 0,-7 4 0,4 1 0,-1 7 0,2 7 0,3-1 0,0 10 0,0-9 0,0 8 0,0-8 0,0 4 0,0-5 0,0 4 0,0-3 0,-4 4 0,3-6 0,-3 1 0,0-5 0,0 0 0,2-4 0,3 4 0,13 1 0,-5 0 0,5-1 0,-5-4 0,-1 0 0,1 0 0,0 0 0,-1 0 0,1 0 0,0 0 0,-1 0 0,1 0 0,-1 0 0,1 0 0,0 0 0,-1 0 0,1 0 0,-1 0 0,1 0 0,-1 0 0,1 0 0,-1 0 0,0 0 0,-4-3 0,-5-2 0,0-3 0,-3-1 0,4 1 0,0-1 0,0 0 0,0 0 0,-4 1 0,4-1 0,-4 0 0,4 0 0,0 1 0,0-1 0,0 0 0,0 0 0,0 1 0,0-1 0,0 1 0,0-1 0,0 1 0,0 0 0,0 7 0,0 10 0,0 0 0,0 8 0,0-9 0,-4 0 0,-6-4 0,0 4 0,-3-7 0,4 3 0,0-1 0,0-2 0,1 3 0,-1 0 0,0-3 0,-5 7 0,4-7 0,-3 4 0,4-5 0,0 0 0,0 0 0,1 0 0,-1 0 0,0 0 0,1 0 0,0 0 0,0 0 0,0 0 0,1 0 0,-1 0 0,0 0 0,7 0 0,9 3 0,2 2 0,5 0 0,-6-1 0,-1-1 0,-3-2 0,-2 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3T18:58:04.6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128 336 24575,'0'-16'0,"0"3"0,0 1 0,0 4 0,0 0 0,0-1 0,0 1 0,0-1 0,0 1 0,0 0 0,0 0 0,0 0 0,0 0 0,4 4 0,-3-4 0,2 4 0,-3-5 0,0 1 0,4 3 0,-3-2 0,7 2 0,-7-3 0,2-1 0,1 1 0,-3 0 0,3-1 0,-4 1 0,0 0 0,0 0 0,0 0 0,0 0 0,0 0 0,0 0 0,4 3 0,0 2 0,0-1 0,3 4 0,-6-7 0,7 6 0,-7-7 0,2 4 0,-3-4 0,0 0 0,4 0 0,-7 3 0,-3 2 0,-4 3 0,-3 0 0,4 0 0,0 0 0,5 3 0,-4 2 0,7 3 0,-6 1 0,6-1 0,-7 1 0,4-1 0,-5-3 0,0 2 0,4-2 0,-2 0 0,2 2 0,-4-2 0,1 0 0,3 2 0,-3-6 0,7 7 0,-6-7 0,2 6 0,-3-6 0,0 2 0,0-3 0,0 0 0,4-3 0,4 2 0,1-6 0,6 6 0,-3-3 0,1 0 0,3 3 0,-4-3 0,5 0 0,-1 3 0,0-2 0,1-1 0,-1 3 0,1-3 0,-1 4 0,1 0 0,0 0 0,-1 0 0,1 0 0,0 0 0,-1 0 0,1 0 0,0 0 0,-1 0 0,1 0 0,-1 0 0,1 0 0,-1 0 0,-1 0 0,1 0 0,0 0 0,0 0 0,-1 0 0,1 0 0,-1 0 0,-3 0 0,0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3T18:58:13.8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110 1 24575,'-12'0'0,"1"0"0,3 0 0,0 0 0,1 0 0,-1 0 0,0 0 0,0 0 0,0 0 0,1 0 0,-1 0 0,0 0 0,0 0 0,7 0 0,11 0 0,5 0 0,9 4 0,0-3 0,7 4 0,-10-5 0,3 0 0,-11 0 0,-4 0 0,4 0 0,-5 0 0,1 0 0,0 0 0,-1 0 0,1 0 0,0 0 0,-1 0 0,0 0 0,5 0 0,-4 0 0,3 0 0,-3 0 0,-1 0 0,-1 0 0,-6 0 0,-10 0 0,-1 0 0,-6 0 0,8 0 0,0 0 0,-1 0 0,1 0 0,0 0 0,4 0 0,0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3T18:58:24.7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196 0 24575,'0'13'0,"0"-1"0,0-3 0,0-1 0,0 1 0,0 3 0,0-2 0,0 6 0,0-7 0,0 4 0,0-5 0,-4 1 0,3-1 0,-3 1 0,4 0 0,0-1 0,0 6 0,0 1 0,0 5 0,0 0 0,-4-1 0,3 1 0,-8 0 0,8 0 0,-8 0 0,8 3 0,-8-2 0,8-2 0,-4 3 0,1-7 0,3 7 0,-7 0 0,7-8 0,-6 6 0,6-11 0,-3 3 0,4-4 0,0 0 0,0 0 0,0 0 0,-4 1 0,3-1 0,-3 1 0,1-5 0,-2 0 0,-3-11 0,-1-11 0,-1-2 0,-1-15 0,1 13 0,1-2 0,-1-7 0,5 12 0,1-8 0,4 13 0,-4 1 0,3 4 0,-3 4 0,4 13 0,0 2 0,0 6 0,3-7 0,-2-1 0,7 0 0,-8 1 0,8-1 0,-3 1 0,3-1 0,0 0 0,4 1 0,-2-5 0,13 0 0,-11-4 0,12 0 0,-15 0 0,4 0 0,-5 0 0,1 0 0,-1 0 0,1 0 0,-1-3 0,-3-2 0,-2-3 0,-3-1 0,0 0 0,0 0 0,0 0 0,4 1 0,-3 6 0,7 6 0,-8 5 0,4-5 0,-4-13 0,0-1 0,0-6 0,0 7 0,0 1 0,0-1 0,0 1 0,-3 4 0,-2 0 0,-2 4 0,2 4 0,2 0 0,3 12 0,0-6 0,0 22 0,0-20 0,-4 16 0,-1-3 0,0-9 0,1 8 0,4-15 0,0-1 0,0 0 0,0 0 0,0 0 0,0 0 0,0 0 0,0 1 0,0-1 0,0 1 0,0 0 0,0-1 0,0 1 0,0 0 0,0-1 0,0 16 0,0-11 0,0 16 0,0-20 0,0 5 0,0-1 0,4 0 0,0-3 0,1-6 0,-2-9 0,-3-26 0,0 17 0,0-23 0,0 22 0,5-5 0,-4 5 0,3-4 0,0 9 0,-3-8 0,3 8 0,0-9 0,-3 9 0,4-4 0,-1 5 0,-3 1 0,2-1 0,-3 0 0,4-3 0,-3 2 0,3-2 0,-4 4 0,0 0 0,0 0 0,0 0 0,3 4 0,2 0 0,2 4 0,1 0 0,0 0 0,0 0 0,-1 0 0,-2 4 0,2-3 0,-7 7 0,7-4 0,-9 1 0,1-1 0,-7-4 0,0 0 0,-1 0 0,0 0 0,1 0 0,0 3 0,-5 6 0,8 0 0,-11 16 0,9 1 0,-6 7 0,7-8 0,2-8 0,0 1 0,3-8 0,-4 13 0,5-13 0,0 8 0,0-8 0,0 8 0,0-4 0,0 0 0,0 4 0,0-8 0,0 3 0,0 1 0,0-4 0,0 8 0,0-3 0,0 11 0,5 2 0,1 6 0,6-1 0,-6 8 0,4 2 0,-3 0 0,0-2 0,3-7 0,-9 0 0,4-1 0,-5 4 0,0-5 0,0 1 0,0-6 0,0 0 0,0-9 0,0-2 0,0-8 0,0-7 0,0-7 0,0-4 0,0-8 0,0 3 0,0 0 0,0 1 0,0 0 0,0 4 0,0-3 0,0 4 0,0 0 0,0 1 0,0-1 0,0 1 0,-4 3 0,-4 1 0,-2 4 0,-2 0 0,-4 0 0,5 0 0,-9 4 0,10 1 0,1 7 0,6-2 0,3 2 0,0-4 0,0 1 0,0 0 0,0-1 0,0 1 0,0-1 0,0 1 0,-4-4 0,0-2 0,-4-3 0,-1 0 0,1 0 0,-1 0 0,1 0 0,3 11 0,1-4 0,4 9 0,0-8 0,0 0 0,4 0 0,-3-7 0,-8-2 0,1-3 0,-6-7 0,5 9 0,2-6 0,-3 5 0,0 2 0,4-6 0,-3 6 0,2-3 0,-3 4 0,0-3 0,0 2 0,0-3 0,18 8 0,-6 1 0,16 3 0,-12-3 0,1 2 0,-1-2 0,1 0 0,0 3 0,-1-3 0,1 3 0,7 8 0,-6-6 0,3 7 0,-6-5 0,-6-2 0,7 2 0,-7-3 0,3 5 0,-4-5 0,0 10 0,0-4 0,0 17 0,0-9 0,0 10 0,0-13 0,0 0 0,0 6 0,0-5 0,0 5 0,0 0 0,0-4 0,5 10 0,-4-11 0,9 11 0,-4-5 0,0 7 0,3-7 0,-3 6 0,0-12 0,3 14 0,-3-13 0,-1 10 0,4 2 0,-8-12 0,2 19 0,-3-28 0,0 10 0,0-14 0,0-1 0,0 0 0,0 0 0,0 5 0,0-4 0,0 4 0,0-5 0,0 1 0,0-1 0,0 6 0,-4 1 0,-2 5 0,-4 0 0,0-1 0,0 1 0,5 0 0,-4 0 0,4-5 0,0-2 0,-3-4 0,7 0 0,-7-5 0,4 0 0,-5-4 0,5-3 0,-4-7 0,7 0 0,-3-8 0,-1 3 0,4 0 0,-8-13 0,8 11 0,-7-15 0,3 13 0,0 1 0,-3 2 0,7 6 0,-6-2 0,9 11 0,3 1 0,4 8 0,2-4 0,-6-3 0,-2 1 0,-3-1 0,-3 3 0,-6 0 0,-8-4 0,3-8 0,-3 6 0,12-9 0,-2 6 0,9 0 0,-1 2 0,7 3 0,1 0 0,-1 0 0,0 0 0,0 0 0,1 0 0,-1 0 0,0 3 0,-3 2 0,-2 3 0,-3 0 0,0 0 0,0 0 0,0 1 0,0-1 0,0 1 0,0-1 0,0 1 0,0 3 0,0 3 0,0-1 0,0 19 0,0-8 0,11 63 0,-3-36 0,9 35 0,-10-36 0,4-8 0,-4 5 0,5-5 0,0 7 0,1 1 0,-1-8 0,0 5 0,0-12 0,0 13 0,-5-14 0,3 6 0,-4-13 0,0 4 0,3-10 0,-8 4 0,3-6 0,1 0 0,-4-6 0,8 5 0,-8-9 0,3 4 0,0-6 0,-3 1 0,3-1 0,-4 1 0,0 0 0,0-8 0,-4-6 0,3-9 0,-3 0 0,0-3 0,-1 7 0,0-3 0,-2-3 0,6 5 0,-7-13 0,7 14 0,-3-6 0,4 7 0,0 1 0,0 0 0,0 0 0,0 0 0,0 0 0,0 0 0,0 0 0,-3 4 0,-2 1 0,-3 3 0,-1 0 0,1 0 0,-1 0 0,0 0 0,0 0 0,0 0 0,1 0 0,-1 0 0,0 0 0,1 0 0,-1 0 0,1 0 0,0 0 0,0 0 0,0 0 0,0 0 0,-1 0 0,1 0 0,0 0 0,0 0 0,3 3 0,1 1 0,4 4 0,0 0 0,0 0 0,0 0 0,0 0 0,0 0 0,0-7 0,-3 1 0,-1-5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3T18:58:29.2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85 35 24575,'-3'-10'0,"-2"3"0,-3 7 0,0-8 0,-1 6 0,0-6 0,1 8 0,-1 0 0,1 0 0,-1 4 0,4 5 0,2 1 0,3 8 0,0-3 0,0 11 0,0-4 0,0 10 0,0-11 0,0 6 0,0-1 0,0-5 0,0 5 0,0-6 0,0-5 0,0-2 0,0-4 0,0-1 0,0 1 0,0 0 0,0-1 0,0 0 0,0-6 0,0-3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09.0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1267 181 24575,'51'0'0,"-31"0"0,38 0 0,-46 0 0,3 0 0,0 0 0,-3 4 0,38 24 0,-32-13 0,27 16 0,-31-12 0,-8 17 0,3-6 0,-9 28 0,0-31 0,0 19 0,-10-22 0,2 6 0,-13-8 0,3-4 0,-4 3 0,-1-9 0,-43 16 0,5-14 0,-13 3 0,18-12 0,24-5 0,-33-5 0,-17-7 0,11-6 0,-5-6 0,2 2 0,-23 1 0,0-3-524,18-2 0,-1-5 0,14 2 524,-9-20 0,30 23 0,0 0-37,-30-31 37,14 12 0,17 2 0,17 3 0,9 9 0,6 1 1569,6 8-1569,1 5 40,5-4-40,0 9 0,0-3 0,0 5 0,4 5 0,17 1 0,-2 4 0,24 0 0,-18 0 0,24 0 0,2 5 0,35 9 0,-36-3 0,6 0 0,16 4 0,10 1 0,-6-1 0,-2-1 0,-1 0-517,-3 1 1,5 1 0,-9-2 516,-13-5 0,-6 1 0,34 19-429,9-11 429,-21 4 0,-11-2 0,-11-5 0,-16 3 0,-7-7 1513,-9-1-1513,-9 0 465,-2 0-465,-4-1 0,-10-3 0,-10-2 0,-19-4 0,5 0 0,-11 0 0,14 0 0,0 0 0,-6 0 0,4 0 0,7 0 0,-3-5 0,100 25 0,-22 12 0,6-13 0,2 3 0,15 32 0,-12-15 0,9 10 0,-28-18 0,-2 1 0,-47-26 0,-8-3 0,-27-10 0,3-12 0,-6-1 0,7 0 0,8-3 0,7 11 0,3-5 0,14 7 0,-8-6 0,14 5 0,-4-5 0,5 6 0,0 1 0,8 3 0,4 2 0,9 4 0,1 0 0,8 0 0,-6 0 0,5 0 0,-12 0 0,-1 0 0,-7 0 0,1 0 0,-8 0 0,-16 0 0,-19 0 0,-16 0 0,-4 0 0,-2 0 0,-15 0 0,13-6 0,5-2 0,20 0 0,18-8 0,44 12 0,-1 4 0,10 5 0,-22 0 0,-1 6 0,-7-6 0,1-1 0,-12-4 0,-13 0 0,-8 0 0,-13 0 0,4 0 0,7-4 0,-4 3 0,18-8 0,12 8 0,7-3 0,17 4 0,-3 0 0,-5 0 0,4 0 0,-10 0 0,5 0 0,-15 0 0,-8 0 0,-16 0 0,-8-6 0,-8-7 0,-7-2 0,5-9 0,-14 2 0,22-3 0,-12 4 0,26 6 0,1 3 0,13 2 0,13 5 0,11 1 0,3 4 0,2 0 0,-3 0 0,-10 0 0,5 0 0,-11-9 0,-10 2 0,-8-12 0,-17 0 0,-1-5 0,-7 4 0,6 2 0,8 7 0,9 0 0,13 6 0,16 0 0,11 11 0,21 1 0,12 15 0,2-6 0,-2 5 0,-11-2 0,-9-5 0,-7-1 0,-7-8 0,-9-5 0,-13 0 0,-16 0 0,-11 0 0,-7-5 0,8 4 0,9-4 0,17 13 0,6 4 0,7 8 0,6 2 0,-9 1 0,4-6 0,-6-2 0,-4-5 0,-2-1 0,-17-3 0,-7-2 0,-15-4 0,-11 0 0,-3-12 0,-8 2 0,0-17 0,0 11 0,8-10 0,10 12 0,9 1 0,13 4 0,10 8 0,13-4 0,10 10 0,7 2 0,-1-1 0,1 4 0,-7-9 0,0 8 0,-6-8 0,-1 4 0,-7-5 0,-16 0 0,-11 0 0,-13-6 0,6 5 0,-4-11 0,17 6 0,-9-5 0,33 5 0,13 1 0,35 5 0,16 0 0,0 6 0,7 3 0,-7 6 0,0 6 0,-10-5 0,-13 3 0,-15-6 0,-7-2 0,-8-5 0,-29-2 0,-4-15 0,-22 2 0,1-15 0,0 10 0,6-4 0,3 11 0,16-2 0,20 8 0,43 19 0,25 3 0,-20 4 0,5 2-575,6-3 1,0 0 574,-11-1 0,1 0 0,8 0 0,-2-1 0,30 11 0,1 0 0,-14-8 0,-27-4 0,-15-9 0,-20-5 0,-14-2 0,-18-11 0,-14-7 1149,-18-2-1149,7-3 0,-7 4 0,16 2 0,1 5 0,17-3 0,-1 9 0,17-3 0,2 13 0,5-3 0,4 8 0,-8-4 0,-2 0 0,-12-5 0,-11 0 0,-11-5 0,-8 0 0,-19 0 0,-14-8 0,-1 0 0,-15-9 0,27-3 0,-16 2 0,25-2 0,1 7 0,26 1 0,17 6 0,14 2 0,16 4 0,1 5 0,6-4 0,-8 9 0,-5-9 0,4 4 0,-10-5 0,-8-8 0,-11-4 0,-12-3 0,-3-6 0,6 9 0,2-4 0,9 6 0,14 5 0,30 0 0,18 12 0,33 2 0,-17 7 0,15 0 0,-18-1 0,9 0 0,-9 0 0,-11 0 0,-18-8 0,-17-1 0,-7-6 0,-15 0 0,-14 0 0,-13-6 0,-12 5 0,0-11 0,7 6 0,1-1 0,18-2 0,-3 7 0,18-2 0,-2 4 0,8 4 0,1 2 0,-1 4 0,-3-1 0,-6-4 0,-11-1 0,-12-4 0,-9 0 0,1 0 0,-5-5 0,4-2 0,-15-13 0,7 5 0,0-4 0,11 2 0,6 9 0,6-6 0,10 13 0,13 1 0,11 7 0,5 4 0,-5-1 0,-2 1 0,-5-1 0,-5-1 0,0 1 0,-14-4 0,-3-2 0,-16-4 0,4 0 0,-5 0 0,6-5 0,0-1 0,7-5 0,4 0 0,16 6 0,8 1 0,15 4 0,-3 0 0,13 5 0,-13 2 0,12 5 0,-11-1 0,4-4 0,-7 3 0,1-8 0,-1 3 0,-5-1 0,4-3 0,-10 3 0,4-4 0,-5 0 0,-4-4 0,-2-1 0,-8-4 0,-8-2 0,1 1 0,-4 4 0,5-3 0,8 8 0,3 1 0,-5 1 0,-11 3 0,-14-4 0,-9 0 0,6-5 0,-4-8 0,17 5 0,-9-8 0,12 14 0,4-7 0,3 8 0,9-4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26.58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99 7 24575,'25'0'0,"9"0"0,-15 0 0,17 0 0,-13 0 0,13 0 0,-12 0 0,13 0 0,-13 0 0,5 0 0,-7 0 0,1 0 0,-7 0 0,0 0 0,-1 0 0,-4 0 0,4 0 0,1 0 0,-5 0 0,4 0 0,0 5 0,2 1 0,0 5 0,4 0 0,-10-1 0,10 1 0,-10-1 0,4 0 0,-5 0 0,-1 0 0,1 0 0,-4-1 0,-2 1 0,-4-1 0,0 1 0,-10 0 0,-3 1 0,-16 1 0,-2-6 0,-7 5 0,6-9 0,-4 3 0,12-5 0,-12 0 0,11 0 0,-4 0 0,7 0 0,-1 0 0,1 0 0,-1 0 0,6 0 0,-4 0 0,10 0 0,-10 0 0,10 0 0,-5 0 0,6 0 0,1 0 0,-1 0 0,0 0 0,0 0 0,0 0 0,0 0 0,1 0 0,-1 0 0,0 0 0,0 0 0,0 0 0,-4 0 0,3 0 0,-3 0 0,4 0 0,1 0 0,0 0 0,0 0 0,0 5 0,-1 4 0,5 2 0,0 3 0,5-5 0,0 0 0,0 0 0,0 0 0,0 1 0,5-1 0,4 1 0,-2 0 0,1-1 0,-8 0 0,0 0 0,-7 1 0,5-2 0,-6 2 0,24-6 0,-8 0 0,14-4 0,-12 0 0,-1 0 0,1 0 0,0 0 0,0 0 0,-1 0 0,7 0 0,0 0 0,1 0 0,4 0 0,-4 0 0,5 0 0,0 0 0,1 0 0,6 0 0,-11 0 0,10-5 0,-11 4 0,5-4 0,-5 0 0,-2 4 0,-5-3 0,0 4 0,5 0 0,-4 0 0,10 0 0,-10 0 0,10 0 0,3 0 0,7 0 0,7 0 0,0 0 0,25 0 0,-11 0 0,13 0 0,-18 0 0,-16 0 0,-2 0 0,-7 0 0,0 0 0,-5 0 0,4-5 0,-10 4 0,5-14 0,-6 8 0,0-9 0,0 6 0,0-5 0,0 3 0,1-9 0,-1 10 0,0-5 0,0 6 0,0 0 0,0 1 0,-1-1 0,5-5 0,-7-1 0,6 0 0,-8 0 0,5 6 0,-5-5 0,4 4 0,-4-5 0,1 6 0,2 0 0,-2 0 0,-1 0 0,4 5 0,-4-4 0,1 4 0,2-5 0,-36 5 0,8 1 0,-48 4 0,17 0 0,-24 0 0,16 0 0,-8 0 0,19 0 0,2 0 0,8 0 0,-1 0 0,8 0 0,-5 0 0,12 0 0,-13 0 0,6 5 0,0-3 0,2 3 0,6-5 0,6 0 0,6 4 0,53 7 0,-14-4 0,47 3 0,6-10-492,-27 0 0,3 0 211,15 4 1,3 1 280,6-4 0,-2 0 0,-11 7 0,-1 1 0,4-4 0,-2 0-471,-15 3 1,-2 1 470,6 0 0,-1 0 0,16 6 0,-6 0 0,-42-4 0,-7 6 983,-13 0-498,-5 0 498,-10-1-948,-18-4-35,-14 7 0,-6-4 0,2 5 0,15-8 0,-6-6 0,19-1 0,-10 0 0,11-3 0,0 3 0,1-5 0,1 0 0,4 0 0,-10 0 0,9 0 0,-9 0 0,10 0 0,-4 0 0,-1 0 0,5 0 0,-4 0 0,5 0 0,-6 0 0,5 0 0,-4 0 0,5 0 0,0 0 0,0 0 0,0 0 0,-5 0 0,4 0 0,-10 0 0,-6 0 0,7 0 0,-11 0 0,15 0 0,-7 5 0,6-4 0,-4 9 0,5-9 0,-7 9 0,6-4 0,-4 0 0,4 3 0,-5-3 0,0 1 0,-1 3 0,1-4 0,-1 5 0,-6-5 0,5 4 0,-13-3 0,6 5 0,-7 1 0,0-1 0,0 1 0,7-1 0,-5 0 0,2 5 0,7-5 0,2 4 0,15-7 0,0-3 0,0-2 0,5 1 0,17 4 0,-4 2 0,14-1 0,-16-2 0,2-6 0,-2 6 0,9-7 0,2 4 0,12-5 0,-5 0 0,12 0 0,-12 0 0,13 0 0,-13 0 0,12 0 0,-12 0 0,5 0 0,-12 0 0,4-5 0,-4-2 0,-1-3 0,5-2 0,-10 2 0,10-1 0,-9-4 0,9 2 0,-9-8 0,9 8 0,-3-3 0,4 4 0,0 1 0,1 0 0,5 4 0,11-4 0,30 2 0,2 0 0,8 2 0,8-1 0,-16 6-461,-22-5 0,2-1 461,41-2 0,-1-6 0,-41 7 0,-1 1 0,31-8-125,-30 7 1,0 1 124,30-1 0,-30 1 0,-1 0 0,31 0 0,-30 3 0,0 0 0,31-2 0,-2 7 0,-3-7 0,-17 5 0,7-5 0,-18 7 0,14 0 0,-26 0 911,10 0-911,-17 0 260,-5 0-260,5 0 0,-6 0 0,-1 0 0,-5 0 0,3 0 0,-3 0 0,0 0 0,4 0 0,-10 0 0,4 0 0,0-5 0,-3 4 0,8-4 0,-9 5 0,10 0 0,-10-5 0,17 4 0,-2-3 0,12 4 0,8 0 0,2 0 0,18 0 0,-7 0 0,32 0 0,-28 0 0,11 0 0,-28 0 0,-15 0 0,-2 0 0,-13 0 0,0 0 0,-7 0 0,1 0 0,-31 24 0,-7-11 0,-22 24 0,3-22 0,16 3 0,2-6 0,6-1 0,1 0 0,-1 0 0,7 0 0,-5 0 0,9-1 0,-9 1 0,4-5 0,-5 3 0,5-7 0,-4 3 0,4-5 0,-5 0 0,5 0 0,-4 0 0,10 0 0,-10 0 0,9 0 0,-3 0 0,5 0 0,0 0 0,1-5 0,-1 4 0,0-8 0,0 8 0,0-3 0,1 4 0,-1 0 0,1 0 0,-1 0 0,0 0 0,1 0 0,-1 0 0,1 0 0,-1 0 0,1 0 0,-1 0 0,1 0 0,0 0 0,0 0 0,0 0 0,0 0 0,0 0 0,0 0 0,0 0 0,-1 4 0,1 1 0,0 4 0,3 0 0,-2-4 0,3 8 0,-5-11 0,5 11 0,-3-12 0,2 7 0,-3-3 0,-1 4 0,1 0 0,0 0 0,4 0 0,-3-4 0,3 3 0,-1-3 0,2 8 0,4-3 0,0 3 0,4-4 0,1-4 0,4 3 0,1-7 0,-1 7 0,1-7 0,0 8 0,-1-8 0,1 8 0,0-8 0,0 3 0,-1 0 0,1-2 0,0 2 0,-1-4 0,1 4 0,0-3 0,0 4 0,-1-5 0,0 4 0,1-3 0,-1 7 0,0-7 0,-4 8 0,3-4 0,-7 4 0,3 3 0,-4-2 0,0 3 0,0-4 0,0 0 0,0 1 0,0-1 0,0 0 0,0 1 0,0-1 0,0-1 0,0 1 0,4 0 0,-3-1 0,10-3 0,-9 7 0,10-10 0,-7 10 0,4-11 0,0 7 0,-1-7 0,1 7 0,-31-29 0,14 10 0,-24-18 0,22 14 0,-1-1 0,-4 4 0,3-3 0,-4-2 0,6 6 0,-1-4 0,6 5 0,-4 0 0,4 0 0,-1 0 0,-3 0 0,8 0 0,-7 1 0,7-1 0,-8 5 0,4-3 0,0 2 0,-8-3 0,6 3 0,-6 2 0,3 0 0,1 3 0,0-3 0,-1 4 0,1-4 0,-1 2 0,1-2 0,-1 0 0,0 3 0,1-4 0,-1 5 0,0 0 0,1 0 0,-1 0 0,1 0 0,-1 0 0,0 0 0,0 0 0,1 0 0,-1 0 0,1 0 0,-1 0 0,1 0 0,1 0 0,28 14 0,-7-6 0,20 12 0,-18-10 0,-5-5 0,-1 4 0,1-8 0,0 4 0,0-5 0,-1 0 0,1 0 0,0 0 0,-1 0 0,1 0 0,0 0 0,-1 0 0,1 0 0,-1 0 0,1 0 0,0 0 0,-1 0 0,1 0 0,0 0 0,0 4 0,-1-3 0,1 3 0,0-4 0,-1 5 0,1-4 0,-5 7 0,4-2 0,-4-1 0,5 4 0,-5-4 0,4 5 0,-8-1 0,3 0 0,-4 0 0,4 0 0,-3 0 0,8 1 0,-4-1 0,0 1 0,-1-1 0,1 1 0,0-4 0,4 2 0,0-7 0,-1 4 0,-3-24 0,-1 5 0,-9-17 0,-1 9 0,-1 5 0,-3-4 0,9 4 0,-4-6 0,5 0 0,0 7 0,0 0 0,0 6 0,0 0 0,8 5 0,3 0 0,4 5 0,-1 0 0,-5 0 0,1 0 0,0 0 0,0 0 0,-1 0 0,1 0 0,0 0 0,-1 0 0,1 0 0,-1 0 0,0 0 0,0 0 0,1 0 0,-1 4 0,0-3 0,1 3 0,-1 1 0,1-4 0,0 3 0,0 1 0,-1-4 0,1 3 0,0 0 0,-1-3 0,1 4 0,-1-5 0,0 0 0,0 0 0,0 0 0,0 0 0,1 0 0,-1 0 0,0 0 0,0 0 0,0 0 0,0 0 0,1 0 0,-2 0 0,2 0 0,-1 0 0,0 0 0,0 0 0,0 0 0,0 0 0,-1 0 0,1 0 0,0 0 0,0 0 0,0 0 0,0 0 0,0 0 0,-1 0 0,1 0 0,0-5 0,0 4 0,0-8 0,0 8 0,0-3 0,0-1 0,0 4 0,-1-7 0,1 6 0,0-2 0,0 4 0,-1 0 0,1 0 0,0 0 0,0 0 0,-1 0 0,1 0 0,0 0 0,0-4 0,0 3 0,1-4 0,-1 5 0,0 0 0,-1 0 0,1 0 0,0 0 0,0-4 0,0 3 0,0-3 0,0 4 0,0 0 0,0 0 0,0 0 0,0 0 0,0 0 0,0 0 0,0 0 0,1 0 0,-1 0 0,1 0 0,-1 0 0,1 0 0,-1 0 0,1 0 0,-1 0 0,1 0 0,-1 0 0,1 0 0,-1 0 0,0 0 0,1 0 0,0 0 0,-1 0 0,1 0 0,0 0 0,-1 0 0,1 0 0,0 0 0,-1 0 0,1 0 0,0 0 0,0 0 0,-1 0 0,1 0 0,-1 0 0,1 0 0,-1 0 0,1 0 0,0 0 0,-1 0 0,1 0 0,0 0 0,0 0 0,-1 0 0,1 0 0,-1 0 0,1 0 0,-1 0 0,1 0 0,0 0 0,0 0 0,-1 0 0,1 0 0,-1 0 0,0 0 0,1 0 0,-1 0 0,1 0 0,0 0 0,-1 0 0,1 0 0,-1 0 0,1 0 0,0 0 0,-1 0 0,1 0 0,-1 0 0,1 0 0,-1 0 0,1 0 0,0 0 0,-1 0 0,1-4 0,-1 3 0,1-4 0,-1 5 0,1 0 0,-1 0 0,1 0 0,-1 0 0,1 0 0,-1 0 0,1 0 0,-1 0 0,1 0 0,-1 0 0,1 0 0,0 0 0,-1 0 0,1 0 0,-1 0 0,1 0 0,-1 0 0,1 0 0,0 0 0,0 0 0,-1 0 0,1 0 0,0 0 0,-1 0 0,1 0 0,0 0 0,0 0 0,-1 0 0,1 0 0,0 0 0,-1 0 0,1 0 0,0 0 0,0 0 0,-1 0 0,1 0 0,0 0 0,0 0 0,-1 0 0,1 0 0,0 0 0,-1 0 0,1 0 0,0 0 0,0 0 0,-1 0 0,1 0 0,0 0 0,-1 0 0,1 0 0,0 0 0,-1 0 0,1 0 0,-1 0 0,1 0 0,-1 0 0,1 0 0,-1 0 0,1 0 0,0 0 0,-1 0 0,1 0 0,0 0 0,-1 0 0,1 0 0,0 0 0,-1 0 0,1 0 0,-1 0 0,1 0 0,0 0 0,-1 0 0,0 0 0,1 0 0,0 0 0,-1 0 0,1 0 0,-1 0 0,1 0 0,-1 0 0,1 0 0,0 0 0,-1 0 0,1 0 0,-1 0 0,1 0 0,0 0 0,-1 0 0,1 0 0,0 0 0,-1 0 0,1 0 0,0 0 0,-1 0 0,1 0 0,0 0 0,0 0 0,-1 0 0,1 0 0,0 0 0,-1 0 0,1 0 0,0 0 0,0 0 0,-1 0 0,1 0 0,-1 0 0,1 0 0,-1 0 0,1 0 0,0 0 0,-1 0 0,1 0 0,-1 0 0,1 0 0,-1 0 0,1 0 0,-1 0 0,1 0 0,-1 0 0,1 0 0,-1 0 0,0 0 0,1 0 0,0 0 0,-1 0 0,1 0 0,0 0 0,-1 0 0,1 0 0,0 0 0,0 0 0,-1 0 0,1 0 0,0 0 0,-1 0 0,1 0 0,0 0 0,-1 0 0,1 0 0,0 0 0,0 0 0,-1 0 0,1 0 0,0 0 0,-1 0 0,1 0 0,0 0 0,-1 0 0,1 0 0,0 0 0,0 0 0,-1 0 0,1 0 0,0 0 0,-1 0 0,1 0 0,0 0 0,-1 0 0,1 0 0,-1 0 0,1 0 0,0 0 0,0 0 0,-1 0 0,1 0 0,0 0 0,-1 0 0,1 0 0,0 0 0,-1 0 0,1 0 0,0 0 0,0 0 0,-1 0 0,1 0 0,0 0 0,-1 0 0,1 0 0,0 0 0,-1 0 0,1 0 0,0 0 0,0 0 0,-1 0 0,1 0 0,0 0 0,-1 0 0,1 4 0,0-3 0,-1 4 0,1-5 0,0 0 0,0 0 0,5 0 0,0 0 0,2 0 0,-3 0 0,1 0 0,-4 0 0,4 0 0,-5 0 0,0 0 0,-1 0 0,1 0 0,0 0 0,0 0 0,-1 0 0,1 0 0,0 0 0,-1 0 0,1 0 0,0 0 0,0 0 0,-1 0 0,1 0 0,0 0 0,5 0 0,-4 0 0,4 0 0,-5 0 0,10 0 0,-8 0 0,7 0 0,-9 0 0,5 0 0,-3 0 0,8 0 0,-8 0 0,8 0 0,-9 0 0,10 0 0,-10 0 0,10 0 0,-10 0 0,10 0 0,-10 4 0,10-3 0,-10 4 0,5-5 0,-6 0 0,5 0 0,-4 0 0,9 0 0,-4 0 0,-1 0 0,1 0 0,-7 0 0,7 0 0,-5 0 0,4 0 0,-5 0 0,-1 0 0,1 0 0,0 0 0,0 0 0,-1 0 0,1 0 0,0 0 0,-1 0 0,0 0 0,0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3T18:57:53.3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197 57 24575,'0'13'0,"0"-1"0,0-4 0,0 1 0,0 4 0,0-4 0,0 3 0,0-4 0,0 0 0,0 0 0,0-1 0,0 1 0,-4-4 0,0-1 0,-5-3 0,1 0 0,-1 0 0,0 0 0,1 0 0,-2-9 0,6 3 0,-5-7 0,8-1 0,-6 4 0,6-4 0,-3 5 0,4-5 0,0 5 0,0-5 0,0 5 0,0 1 0,0-1 0,0 1 0,0 0 0,0 0 0,0 1 0,0-1 0,0 7 0,0 11 0,4 0 0,0 8 0,5-10 0,0 1 0,-1-1 0,-3 1 0,3 0 0,-4-1 0,5 1 0,-4 0 0,3-1 0,-4 1 0,5-1 0,-4 1 0,2-4 0,-6 2 0,7-6 0,-4 3 0,4-4 0,0 0 0,0 0 0,0 0 0,-4-4 0,3-1 0,-6-3 0,6-1 0,-6 1 0,6 0 0,-6-1 0,3 1 0,-4-1 0,0 0 0,4 0 0,-3 1 0,3 0 0,-1 3 0,-2-2 0,6 6 0,-6 1 0,2 4 0,-3 4 0,0 1 0,0-1 0,0 0 0,-3 0 0,-2 0 0,-4-3 0,4 3 0,-2-7 0,2 6 0,0-2 0,-3 0 0,7 3 0,-7-7 0,3 6 0,-3-6 0,-1 3 0,0 0 0,0-3 0,1 6 0,0-2 0,3 3 0,-2-4 0,6 3 0,-7-6 0,7 7 0,-2-4 0,-1 1 0,3 2 0,-3-3 0,4 5 0,0-1 0,0 0 0,0 0 0,0 0 0,0 0 0,0 1 0,0-1 0,0 0 0,0 1 0,0-1 0,-4 1 0,3-1 0,-3 1 0,4-1 0,-4 0 0,4 1 0,-4-1 0,0 1 0,3 0 0,-3-1 0,4 1 0,-4 0 0,3-1 0,-3 0 0,4 1 0,0-1 0,0 1 0,0 0 0,0-1 0,-3 1 0,2 0 0,-3-1 0,4 1 0,0-1 0,0 0 0,0 1 0,0 0 0,0-1 0,0 1 0,0-1 0,0 1 0,0-1 0,0 1 0,0-1 0,0 1 0,0-1 0,0 1 0,0-1 0,0 1 0,0-1 0,0 1 0,0-1 0,0 1 0,0 0 0,0-1 0,0 1 0,0 0 0,0-1 0,0 1 0,0-1 0,0 1 0,0 0 0,0-1 0,0 1 0,0-1 0,4 1 0,-3 0 0,2-1 0,-3 1 0,4 0 0,-3-1 0,3 1 0,0 0 0,-3-1 0,3 1 0,0-1 0,-4 1 0,4 0 0,0-1 0,-3 1 0,7-1 0,-8 1 0,4-1 0,-4 1 0,4-4 0,-3 2 0,6-3 0,-6 5 0,6-5 0,-6 4 0,3-4 0,0 1 0,-3 2 0,3-2 0,0-1 0,-3 3 0,6-6 0,-6 7 0,7-4 0,-7 5 0,2-1 0,1-4 0,-4 4 0,4-4 0,-7-3 0,-7-3 0,0-11 0,-4-3 0,-1-3 0,4-1 0,-8 0 0,8 0 0,-3 5 0,5 1 0,0 5 0,0 0 0,4 1 0,1 6 0,4 7 0,-3 4 0,2 3 0,-3-3 0,0 0 0,3-1 0,-7 1 0,7 0 0,-7-1 0,7 1 0,-7-4 0,7 2 0,-6-2 0,2 3 0,-4-3 0,5 2 0,-4-6 0,4 7 0,-5-8 0,2 4 0,6-1 0,2-2 0,7 2 0,0-3 0,1 0 0,0 0 0,-1 0 0,1 0 0,0 0 0,-1 0 0,1 0 0,0 0 0,-1 0 0,1 0 0,-1 0 0,1 0 0,0 0 0,-1 0 0,1 0 0,0 0 0,-1 0 0,0 0 0,0 0 0,0 0 0,0 0 0,-1 0 0,1 0 0,0 0 0,-1 0 0,1 0 0,-1 0 0,1 0 0,-1 0 0,-3-3 0,-1-2 0,-3-3 0,0 0 0,0-1 0,0 1 0,0 0 0,0 0 0,0 0 0,0 0 0,0-1 0,0 1 0,0-1 0,0 1 0,-3-1 0,2 1 0,-7 4 0,7-4 0,-6 8 0,3-4 0,-1 0 0,2 3 0,3-3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3T18:57:57.8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79 95 24575,'4'8'0,"-1"1"0,-8 20 0,4-1 0,-4 6 0,5-1 0,0 8 0,0 2 0,0 16 0,0-14 0,0 12 0,0-27 0,4 3 0,-3-13 0,8-5 0,-5-6 0,5-5 0,-4-13 0,3-8 0,-7-18 0,4-8 0,-5 1 0,0 0 0,0 8 0,0 0 0,0 7 0,0 0 0,0 12 0,0 2 0,0 4 0,0 0 0,0 0 0,0 1 0,4 3 0,-4 5 0,4 5 0,0 3 0,-3 1 0,2-1 0,1 1 0,1-1 0,3-3 0,-4-8 0,0-8 0,-4-13 0,0-4 0,0 0 0,0-4 0,0 4 0,0 1 0,0 0 0,0 12 0,0 2 0,0 4 0,0 0 0,0 1 0,0 6 0,0 11 0,0 6 0,0 2 0,4 2 0,-3-4 0,4 4 0,-1 1 0,-3 0 0,4 0 0,-1 0 0,-3-5 0,7-2 0,-7-4 0,7 0 0,-7-1 0,7-3 0,-4-1 0,1-8 0,-2-12 0,-3 0 0,0-16 0,0 10 0,0-10 0,0 16 0,0-9 0,0 15 0,0-4 0,0 5 0,0 0 0,4 4 0,1 2 0,3 6 0,-4 2 0,-1 8 0,-3-3 0,4 3 0,-3-4 0,3-1 0,-4-6 0,0-8 0,0-4 0,0-8 0,0 3 0,0 0 0,0 1 0,0 5 0,0 8 0,0 10 0,0 2 0,0 6 0,0-8 0,0-1 0,0 1 0,4-4 0,-20-13 0,7 5 0,-18-13 0,12 15 0,-4-4 0,4 5 0,-5 0 0,5 0 0,2 0 0,4 0 0,0 0 0,0 0 0,1 0 0,-1 0 0,1 0 0,0 0 0,-1 0 0,0 0 0,1 0 0,-1 0 0,1 0 0,0 0 0,7 0 0,6 8 0,9-2 0,-1 7 0,1-4 0,0 0 0,-5 0 0,5 0 0,-5 0 0,4 0 0,-3 0 0,4 0 0,-6-1 0,1 1 0,-5-1 0,0 0 0,-4-1 0,0 1 0,0 0 0,0 0 0,0-1 0,0-3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3T18:58:01.2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120 22 24575,'0'32'0,"0"-7"0,0-8 0,0-7 0,0 4 0,0-6 0,0 1 0,0 0 0,0-1 0,0 1 0,0 0 0,0-1 0,0-6 0,0-12 0,0-1 0,-9-11 0,7 7 0,-7 0 0,9-4 0,-5 4 0,4-5 0,-7 5 0,7 1 0,-7 6 0,7-1 0,-7 4 0,4 1 0,-1 7 0,2 7 0,3-1 0,0 10 0,0-9 0,0 8 0,0-8 0,0 4 0,0-5 0,0 4 0,0-3 0,-4 4 0,3-6 0,-3 1 0,0-5 0,0 0 0,2-4 0,3 4 0,13 1 0,-5 0 0,5-1 0,-5-4 0,-1 0 0,1 0 0,0 0 0,-1 0 0,1 0 0,0 0 0,-1 0 0,1 0 0,-1 0 0,1 0 0,0 0 0,-1 0 0,1 0 0,-1 0 0,1 0 0,-1 0 0,1 0 0,-1 0 0,0 0 0,-4-3 0,-5-2 0,0-3 0,-3-1 0,4 1 0,0-1 0,0 0 0,0 0 0,-4 1 0,4-1 0,-4 0 0,4 0 0,0 1 0,0-1 0,0 0 0,0 0 0,0 1 0,0-1 0,0 1 0,0-1 0,0 1 0,0 0 0,0 7 0,0 10 0,0 0 0,0 8 0,0-9 0,-4 0 0,-6-4 0,0 4 0,-3-7 0,4 3 0,0-1 0,0-2 0,1 3 0,-1 0 0,0-3 0,-5 7 0,4-7 0,-3 4 0,4-5 0,0 0 0,0 0 0,1 0 0,-1 0 0,0 0 0,1 0 0,0 0 0,0 0 0,0 0 0,1 0 0,-1 0 0,0 0 0,7 0 0,9 3 0,2 2 0,5 0 0,-6-1 0,-1-1 0,-3-2 0,-2 3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3T18:58:04.6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128 336 24575,'0'-16'0,"0"3"0,0 1 0,0 4 0,0 0 0,0-1 0,0 1 0,0-1 0,0 1 0,0 0 0,0 0 0,0 0 0,0 0 0,4 4 0,-3-4 0,2 4 0,-3-5 0,0 1 0,4 3 0,-3-2 0,7 2 0,-7-3 0,2-1 0,1 1 0,-3 0 0,3-1 0,-4 1 0,0 0 0,0 0 0,0 0 0,0 0 0,0 0 0,0 0 0,4 3 0,0 2 0,0-1 0,3 4 0,-6-7 0,7 6 0,-7-7 0,2 4 0,-3-4 0,0 0 0,4 0 0,-7 3 0,-3 2 0,-4 3 0,-3 0 0,4 0 0,0 0 0,5 3 0,-4 2 0,7 3 0,-6 1 0,6-1 0,-7 1 0,4-1 0,-5-3 0,0 2 0,4-2 0,-2 0 0,2 2 0,-4-2 0,1 0 0,3 2 0,-3-6 0,7 7 0,-6-7 0,2 6 0,-3-6 0,0 2 0,0-3 0,0 0 0,4-3 0,4 2 0,1-6 0,6 6 0,-3-3 0,1 0 0,3 3 0,-4-3 0,5 0 0,-1 3 0,0-2 0,1-1 0,-1 3 0,1-3 0,-1 4 0,1 0 0,0 0 0,-1 0 0,1 0 0,0 0 0,-1 0 0,1 0 0,0 0 0,-1 0 0,1 0 0,-1 0 0,1 0 0,-1 0 0,-1 0 0,1 0 0,0 0 0,0 0 0,-1 0 0,1 0 0,-1 0 0,-3 0 0,0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3T18:58:13.8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110 1 24575,'-12'0'0,"1"0"0,3 0 0,0 0 0,1 0 0,-1 0 0,0 0 0,0 0 0,0 0 0,1 0 0,-1 0 0,0 0 0,0 0 0,7 0 0,11 0 0,5 0 0,9 4 0,0-3 0,7 4 0,-10-5 0,3 0 0,-11 0 0,-4 0 0,4 0 0,-5 0 0,1 0 0,0 0 0,-1 0 0,1 0 0,0 0 0,-1 0 0,0 0 0,5 0 0,-4 0 0,3 0 0,-3 0 0,-1 0 0,-1 0 0,-6 0 0,-10 0 0,-1 0 0,-6 0 0,8 0 0,0 0 0,-1 0 0,1 0 0,0 0 0,4 0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3T18:58:24.7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196 0 24575,'0'13'0,"0"-1"0,0-3 0,0-1 0,0 1 0,0 3 0,0-2 0,0 6 0,0-7 0,0 4 0,0-5 0,-4 1 0,3-1 0,-3 1 0,4 0 0,0-1 0,0 6 0,0 1 0,0 5 0,0 0 0,-4-1 0,3 1 0,-8 0 0,8 0 0,-8 0 0,8 3 0,-8-2 0,8-2 0,-4 3 0,1-7 0,3 7 0,-7 0 0,7-8 0,-6 6 0,6-11 0,-3 3 0,4-4 0,0 0 0,0 0 0,0 0 0,-4 1 0,3-1 0,-3 1 0,1-5 0,-2 0 0,-3-11 0,-1-11 0,-1-2 0,-1-15 0,1 13 0,1-2 0,-1-7 0,5 12 0,1-8 0,4 13 0,-4 1 0,3 4 0,-3 4 0,4 13 0,0 2 0,0 6 0,3-7 0,-2-1 0,7 0 0,-8 1 0,8-1 0,-3 1 0,3-1 0,0 0 0,4 1 0,-2-5 0,13 0 0,-11-4 0,12 0 0,-15 0 0,4 0 0,-5 0 0,1 0 0,-1 0 0,1 0 0,-1-3 0,-3-2 0,-2-3 0,-3-1 0,0 0 0,0 0 0,0 0 0,4 1 0,-3 6 0,7 6 0,-8 5 0,4-5 0,-4-13 0,0-1 0,0-6 0,0 7 0,0 1 0,0-1 0,0 1 0,-3 4 0,-2 0 0,-2 4 0,2 4 0,2 0 0,3 12 0,0-6 0,0 22 0,0-20 0,-4 16 0,-1-3 0,0-9 0,1 8 0,4-15 0,0-1 0,0 0 0,0 0 0,0 0 0,0 0 0,0 0 0,0 1 0,0-1 0,0 1 0,0 0 0,0-1 0,0 1 0,0 0 0,0-1 0,0 16 0,0-11 0,0 16 0,0-20 0,0 5 0,0-1 0,4 0 0,0-3 0,1-6 0,-2-9 0,-3-26 0,0 17 0,0-23 0,0 22 0,5-5 0,-4 5 0,3-4 0,0 9 0,-3-8 0,3 8 0,0-9 0,-3 9 0,4-4 0,-1 5 0,-3 1 0,2-1 0,-3 0 0,4-3 0,-3 2 0,3-2 0,-4 4 0,0 0 0,0 0 0,0 0 0,3 4 0,2 0 0,2 4 0,1 0 0,0 0 0,0 0 0,-1 0 0,-2 4 0,2-3 0,-7 7 0,7-4 0,-9 1 0,1-1 0,-7-4 0,0 0 0,-1 0 0,0 0 0,1 0 0,0 3 0,-5 6 0,8 0 0,-11 16 0,9 1 0,-6 7 0,7-8 0,2-8 0,0 1 0,3-8 0,-4 13 0,5-13 0,0 8 0,0-8 0,0 8 0,0-4 0,0 0 0,0 4 0,0-8 0,0 3 0,0 1 0,0-4 0,0 8 0,0-3 0,0 11 0,5 2 0,1 6 0,6-1 0,-6 8 0,4 2 0,-3 0 0,0-2 0,3-7 0,-9 0 0,4-1 0,-5 4 0,0-5 0,0 1 0,0-6 0,0 0 0,0-9 0,0-2 0,0-8 0,0-7 0,0-7 0,0-4 0,0-8 0,0 3 0,0 0 0,0 1 0,0 0 0,0 4 0,0-3 0,0 4 0,0 0 0,0 1 0,0-1 0,0 1 0,-4 3 0,-4 1 0,-2 4 0,-2 0 0,-4 0 0,5 0 0,-9 4 0,10 1 0,1 7 0,6-2 0,3 2 0,0-4 0,0 1 0,0 0 0,0-1 0,0 1 0,0-1 0,0 1 0,-4-4 0,0-2 0,-4-3 0,-1 0 0,1 0 0,-1 0 0,1 0 0,3 11 0,1-4 0,4 9 0,0-8 0,0 0 0,4 0 0,-3-7 0,-8-2 0,1-3 0,-6-7 0,5 9 0,2-6 0,-3 5 0,0 2 0,4-6 0,-3 6 0,2-3 0,-3 4 0,0-3 0,0 2 0,0-3 0,18 8 0,-6 1 0,16 3 0,-12-3 0,1 2 0,-1-2 0,1 0 0,0 3 0,-1-3 0,1 3 0,7 8 0,-6-6 0,3 7 0,-6-5 0,-6-2 0,7 2 0,-7-3 0,3 5 0,-4-5 0,0 10 0,0-4 0,0 17 0,0-9 0,0 10 0,0-13 0,0 0 0,0 6 0,0-5 0,0 5 0,0 0 0,0-4 0,5 10 0,-4-11 0,9 11 0,-4-5 0,0 7 0,3-7 0,-3 6 0,0-12 0,3 14 0,-3-13 0,-1 10 0,4 2 0,-8-12 0,2 19 0,-3-28 0,0 10 0,0-14 0,0-1 0,0 0 0,0 0 0,0 5 0,0-4 0,0 4 0,0-5 0,0 1 0,0-1 0,0 6 0,-4 1 0,-2 5 0,-4 0 0,0-1 0,0 1 0,5 0 0,-4 0 0,4-5 0,0-2 0,-3-4 0,7 0 0,-7-5 0,4 0 0,-5-4 0,5-3 0,-4-7 0,7 0 0,-3-8 0,-1 3 0,4 0 0,-8-13 0,8 11 0,-7-15 0,3 13 0,0 1 0,-3 2 0,7 6 0,-6-2 0,9 11 0,3 1 0,4 8 0,2-4 0,-6-3 0,-2 1 0,-3-1 0,-3 3 0,-6 0 0,-8-4 0,3-8 0,-3 6 0,12-9 0,-2 6 0,9 0 0,-1 2 0,7 3 0,1 0 0,-1 0 0,0 0 0,0 0 0,1 0 0,-1 0 0,0 3 0,-3 2 0,-2 3 0,-3 0 0,0 0 0,0 0 0,0 1 0,0-1 0,0 1 0,0-1 0,0 1 0,0 3 0,0 3 0,0-1 0,0 19 0,0-8 0,11 63 0,-3-36 0,9 35 0,-10-36 0,4-8 0,-4 5 0,5-5 0,0 7 0,1 1 0,-1-8 0,0 5 0,0-12 0,0 13 0,-5-14 0,3 6 0,-4-13 0,0 4 0,3-10 0,-8 4 0,3-6 0,1 0 0,-4-6 0,8 5 0,-8-9 0,3 4 0,0-6 0,-3 1 0,3-1 0,-4 1 0,0 0 0,0-8 0,-4-6 0,3-9 0,-3 0 0,0-3 0,-1 7 0,0-3 0,-2-3 0,6 5 0,-7-13 0,7 14 0,-3-6 0,4 7 0,0 1 0,0 0 0,0 0 0,0 0 0,0 0 0,0 0 0,0 0 0,-3 4 0,-2 1 0,-3 3 0,-1 0 0,1 0 0,-1 0 0,0 0 0,0 0 0,0 0 0,1 0 0,-1 0 0,0 0 0,1 0 0,-1 0 0,1 0 0,0 0 0,0 0 0,0 0 0,0 0 0,-1 0 0,1 0 0,0 0 0,0 0 0,3 3 0,1 1 0,4 4 0,0 0 0,0 0 0,0 0 0,0 0 0,0 0 0,0-7 0,-3 1 0,-1-5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3T18:58:29.2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85 35 24575,'-3'-10'0,"-2"3"0,-3 7 0,0-8 0,-1 6 0,0-6 0,1 8 0,-1 0 0,1 0 0,-1 4 0,4 5 0,2 1 0,3 8 0,0-3 0,0 11 0,0-4 0,0 10 0,0-11 0,0 6 0,0-1 0,0-5 0,0 5 0,0-6 0,0-5 0,0-2 0,0-4 0,0-1 0,0 1 0,0 0 0,0-1 0,0 0 0,0-6 0,0-3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32.51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1049 566 24575,'-10'22'0,"-2"-3"0,6-4 0,-4-4 0,-1 5 0,0-1 0,1 2 0,-7 6 0,5-1 0,-10 0 0,5 1 0,-7 6 0,0 2 0,-1 1 0,2-3 0,-1 1 0,1-6 0,-1 5 0,1-7 0,6 1 0,-5-1 0,10-5 0,-3-1 0,4-1 0,1-4 0,4 4 0,-3-5 0,4-4 0,0 2 0,-8-7 0,11-27 0,-7 8 0,9-32 0,0 18 0,12-6 0,10-3 0,5 3 0,14-5 0,-4-13 0,-2 11 0,20-33 0,-24 26 0,24-20 0,-16 4 0,0 6 0,-4 4 0,-14 11 0,-3 9 0,-7 13 0,0 2 0,-5 13 0,-6 5 0,-21 5 0,2 11 0,-13 7 0,0 13 0,12-6 0,-11 13 0,13-13 0,-8 11 0,2-5 0,5 1 0,-13 6 0,11-6 0,-29 19 0,11 1 0,2-14 0,-1 0 0,-21 28 0,20-30 0,1-2-461,-25 27 461,-10-3 0,8 5 0,-8-4 0,19-7 0,4-15 0,16-5 0,5-13 0,6-3 0,6-6 0,14-4 461,34-1-461,2-5 0,22-6 0,-16-1 0,-1-6 0,0-5 0,0-2 0,1-6 0,10-9 0,-8 7 0,19-17 0,-1 15 0,2-8 0,6 8 0,-18 3 0,6 5 0,-22 4 0,5 10 0,-16 3 0,-5 5 0,-2 0 0,-5 0 0,0 5 0,-5 6 0,0 21 0,-5 1 0,0 22 0,0-7 0,-12 1 0,-3 6 0,-11-15 0,5 0 0,3-4 0,6-12 0,1 0 0,0-9 0,6-5 0,7-42 0,13-8 0,18-52 0,4 28 0,7-1-492,7-3 0,4 2 0,7-5 0,5 1 164,-10 17 0,4 1 0,-1 2-164,19-13 0,-1 4 164,-24 20 0,1 0 0,1 1 0,1-2 0,1 0 0,-3 5-65,8 4 0,-2 2 88,3-10 0,-2 2 305,-9 17 0,-4 3 983,12-6-273,-12 16 273,-25 7 0,-9 0 0,-10 10 0,0 18 0,-12 14-291,-13 8-692,-12 8 0,-21-11 0,4 14 0,-1-22 0,15 2 0,5-17 0,13-7 0,2-2 0,9-18 0,2-11 0,18-33 0,10-7 0,0 8 0,4 0 0,20-13 0,-19 13 0,1 2 0,22-4 0,-7-4 0,4 17 0,-17 21 0,-9 2 0,-7 12 0,-6 0 0,-5 10 0,-1 18 0,-4 23 0,-33 33 0,-6 2-492,0-35 0,-4-1 296,-17 17 196,18-28 0,0-2-5,-15 11 5,-13 0 0,19-13 0,4-14 0,9-8 0,12-7 983,-2-6-786,21-9-192,-3-3-5,10-10 0,0-7 0,0 4 0,0-4 0,0 12 0,0-4 0,0 9 0,0-9 0,0 10 0,0-4 0,-4 10 0,-6 0 0,-1 5 0,-9-5 0,3 4 0,-6-4 0,1 0 0,-1 4 0,-6-10 0,4 4 0,-4-5 0,6 1 0,0 0 0,6 0 0,2 0 0,5 1 0,5 1 0,21 3 0,6 8 0,28 12 0,-9 6 0,16 17 0,-16-10 0,17 10 0,-16-4 0,-2-5 0,-2 4 0,-19-14 0,4 4 0,-13-11 0,-4 4 0,-2-5 0,-4 0 0,-10 0 0,-18-4 0,-13-1 0,-17-5 0,-8 0 0,6 0 0,-16 0 0,7 0 0,0 0 0,-7-7 0,7-2 0,0-6 0,2 6 0,10-3 0,0 10 0,9-4 0,8 6 0,10 0 0,13 0 0,6 4 0,7 6 0,14 7 0,9 7 0,13 0 0,6-5 0,0 5 0,0-4 0,9 7 0,2 0 0,8 2 0,-1-1 0,-7-1 0,5 1 0,-5-1 0,-1 0 0,-2-6 0,-14-3 0,-3-6 0,-12-2 0,-6 1 0,-45-6 0,-1-1 0,-34-4 0,12 0 0,0 0 0,0 0 0,0 0 0,0 0 0,8 0 0,2 0 0,16 0 0,7 0 0,8 0 0,15 4 0,23 3 0,5 4 0,37 4 0,8 15 0,20-2-492,-41-3 0,1 0 432,-1-7 0,2 0 60,4 8 0,1 0 0,2-2 0,-1-1 0,-10-1 0,0-1 0,6 1 0,-1-1-66,28 11 66,-1-7 0,-3-2 0,-37-10 0,-9-1 0,-16-6 0,-15-2 983,-40-28-866,7 7-47,-31-22-70,31 15 0,3 5 0,12 3 0,1 6 0,18 4 0,23 13 0,8 14 0,9 0 0,-4 10 0,-18-13 0,8 1 0,-16-4 0,3-4 0,-5-2 0,0-3 0,-32-29 0,10 6 0,-28-22 0,23 17 0,5 5 0,15 6 0,19 17 0,1 1 0,4 9 0,-12-6 0,-5 0 0,0 0 0,-5-5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2T00:00:54.8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 91 24575,'0'50'0,"0"5"0,0-10 0,0 17 0,0-7 0,0 16 0,0-7 0,0 19 0,0-7 0,0 8 0,0-20 0,0 7 0,0-16 0,0 7 0,0-17 0,0-1 0,0-9 0,0-6 0,0-1 0,0-7 0,0-1 0,0-4 0,0-2 0,4-5 0,0-4 0,5-25 0,-4-2 0,-2-29 0,-3 13 0,0-13 0,0 5 0,0 1 0,6-7 0,-4 15 0,4-7 0,-1 1 0,-3 5 0,4-6 0,-6 9 0,0-1 0,0 0 0,0 0 0,0 0 0,0 1 0,0-1 0,0 0 0,0 0 0,0 1 0,0-1 0,0-8 0,-5 6 0,3 1 0,-8 3 0,3 5 0,0 0 0,-3 1 0,4 7 0,-3 5 0,-2-3 0,2 8 0,-1 1 0,5 2 0,1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1T23:41:46.25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108 206 24575,'-8'-5'0,"2"-3"0,-6 7 0,2-3 0,0 0 0,1-2 0,-1-3 0,1-1 0,3 1 0,-2 3 0,7-2 0,-4 2 0,1-4 0,3 1 0,-3 0 0,4 0 0,0-1 0,0 1 0,0 0 0,0 0 0,0-1 0,0 1 0,0 0 0,0 0 0,4 0 0,1 4 0,4 1 0,0 4 0,1 0 0,0 0 0,0 0 0,-1 0 0,1 0 0,0 0 0,0 0 0,0 0 0,-1 0 0,1 0 0,0 4 0,-1 1 0,1 5 0,1 6 0,-2-5 0,-2 4 0,-3 0 0,-4-3 0,0 3 0,0 0 0,0-3 0,0 3 0,0-5 0,0 0 0,-5-1 0,0 1 0,-1 0 0,-2-5 0,2 4 0,-8-4 0,3 1 0,-3-2 0,4-4 0,1 0 0,-1 0 0,0 0 0,1 0 0,0 0 0,0 0 0,4-4 0,1-1 0,0 0 0,3-4 0,-7 8 0,3-7 0,-4 7 0,4-7 0,-3 7 0,7-7 0,-4 3 0,5-4 0,4 4 0,1 1 0,5 4 0,-1 0 0,1 0 0,0 0 0,0 0 0,-1 0 0,1 0 0,0 0 0,-1 0 0,1 0 0,-1 0 0,1 0 0,-1 0 0,0 0 0,-1 0 0,1 0 0,0 0 0,0 0 0,0 0 0,0 0 0,-8 0 0,-6 0 0,-1-4 0,-7 3 0,8-4 0,-5 5 0,4-4 0,-2 3 0,2-4 0,-4 5 0,1-4 0,-1 3 0,1-7 0,-1 3 0,1-1 0,4-2 0,1 4 0,8-1 0,1 1 0,4 4 0,1 0 0,-1 0 0,0 0 0,0 0 0,-8 0 0,-7 0 0,-4 0 0,-4 0 0,4 0 0,0 0 0,1 0 0,-1 0 0,0 0 0,1 0 0,0 0 0,3-8 0,3 6 0,3-6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2370C-28E1-A44C-96FE-14AFBDC4BB04}" type="datetimeFigureOut">
              <a:rPr lang="en-US" smtClean="0"/>
              <a:t>9/29/19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B4DA7-0668-6744-8F57-E74F6678CD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83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Alan, Isi work!! </a:t>
            </a:r>
          </a:p>
          <a:p>
            <a:r>
              <a:rPr lang="en-US" dirty="0"/>
              <a:t>IT IS POSSIBLE TO DISTINGUISH with 3 detectors the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(Max &amp; Alan)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5 non-co-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detectors,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disentangle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mixtures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6B4DA7-0668-6744-8F57-E74F6678CD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14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DIFFERENTIAL ARM RESPONSE + IGNORING FREQUENCY DEPENDENCY that can be different for each mode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6B4DA7-0668-6744-8F57-E74F6678CD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28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6B4DA7-0668-6744-8F57-E74F6678CD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65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Neil Cornish and Tyson </a:t>
            </a:r>
            <a:r>
              <a:rPr lang="en-US" dirty="0" err="1"/>
              <a:t>Littenberg</a:t>
            </a:r>
            <a:r>
              <a:rPr lang="en-US" dirty="0"/>
              <a:t>, </a:t>
            </a:r>
            <a:r>
              <a:rPr lang="en-US" dirty="0" err="1"/>
              <a:t>BayesWave</a:t>
            </a:r>
            <a:r>
              <a:rPr lang="en-US" dirty="0"/>
              <a:t>, MODEL INDEPENDENT WAVEFORM</a:t>
            </a:r>
          </a:p>
          <a:p>
            <a:r>
              <a:rPr lang="en-US" dirty="0"/>
              <a:t>PROXY FOR A CHIRP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well-defined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t0,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amplitude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peak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EPSILON FOR CBC FIXED BY INCLINATION PARAMETERS</a:t>
            </a:r>
          </a:p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6B4DA7-0668-6744-8F57-E74F6678CD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70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THE THETA-&gt;parameters</a:t>
            </a:r>
          </a:p>
          <a:p>
            <a:r>
              <a:rPr lang="en-US" dirty="0"/>
              <a:t>H-&gt; model </a:t>
            </a:r>
          </a:p>
          <a:p>
            <a:r>
              <a:rPr lang="en-US" dirty="0"/>
              <a:t>d-&gt; data</a:t>
            </a:r>
          </a:p>
          <a:p>
            <a:r>
              <a:rPr lang="en-US" dirty="0"/>
              <a:t>Flat priors over the angle and over the epsilon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6B4DA7-0668-6744-8F57-E74F6678CD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93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ACCURACY –&gt; CLOSENESS TO THE KNOWN VALUE</a:t>
            </a:r>
          </a:p>
          <a:p>
            <a:r>
              <a:rPr lang="en-US" dirty="0"/>
              <a:t>PRECISION -&gt; WIDTH OF THE DISTRIBUTION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6B4DA7-0668-6744-8F57-E74F6678CD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72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6B4DA7-0668-6744-8F57-E74F6678CD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13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6B4DA7-0668-6744-8F57-E74F6678CD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89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6B4DA7-0668-6744-8F57-E74F6678CD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7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elestia-R1---OverlayTitleHD.png">
            <a:extLst>
              <a:ext uri="{FF2B5EF4-FFF2-40B4-BE49-F238E27FC236}">
                <a16:creationId xmlns:a16="http://schemas.microsoft.com/office/drawing/2014/main" id="{FB0C8578-6A15-EC4A-8F7A-7B15AAB43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066801"/>
            <a:ext cx="1237538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FA457195-6393-D54E-BD3E-9F2839E7FD1A}" type="datetime1">
              <a:rPr lang="it-IT" smtClean="0"/>
              <a:t>29/09/19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r>
              <a:rPr lang="it-IT"/>
              <a:t>LIGO-T1900468-v1 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C51960F-7852-AE44-BC7A-64BBC0E0EB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75" y="0"/>
            <a:ext cx="12192000" cy="123115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5A9742-D07F-ED43-9F77-14394142CCBC}"/>
              </a:ext>
            </a:extLst>
          </p:cNvPr>
          <p:cNvSpPr txBox="1"/>
          <p:nvPr userDrawn="1"/>
        </p:nvSpPr>
        <p:spPr>
          <a:xfrm>
            <a:off x="685800" y="5890210"/>
            <a:ext cx="1962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LIGO-T1900468-v2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27964B5-F7B2-0A4C-BEF7-56D61B2630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80233" y="152401"/>
            <a:ext cx="1371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48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26055 0.24861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12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6055 0.24861 L -2.5E-6 4.44444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1243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2.5E-6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4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merican Typewriter" panose="02090604020004020304" pitchFamily="18" charset="77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96853-A551-374A-8260-8E86497CFDBA}" type="datetime1">
              <a:rPr lang="it-IT" smtClean="0"/>
              <a:t>29/09/19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855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4AF9-7158-E84B-9E4C-7096B1C89DA4}" type="datetime1">
              <a:rPr lang="it-IT" smtClean="0"/>
              <a:t>29/09/19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48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1811781-F64B-FD4D-ADAA-2D93AEDCC077}" type="datetime1">
              <a:rPr lang="it-IT" smtClean="0"/>
              <a:t>29/09/19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21A7E3D-1723-CC4C-A883-5D89E0A297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25613"/>
            <a:ext cx="12192000" cy="12311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4126AAB-E301-A845-9483-EEE748E23206}"/>
              </a:ext>
            </a:extLst>
          </p:cNvPr>
          <p:cNvSpPr txBox="1"/>
          <p:nvPr userDrawn="1"/>
        </p:nvSpPr>
        <p:spPr>
          <a:xfrm>
            <a:off x="685800" y="5890210"/>
            <a:ext cx="1962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LIGO-T1900468-v2</a:t>
            </a:r>
            <a:r>
              <a:rPr lang="en-US" sz="1600" b="1" dirty="0"/>
              <a:t>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2CADDA3-4DF1-9F46-8AAB-6B88F2D5EB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380233" y="152401"/>
            <a:ext cx="1371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466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73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750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customXml" Target="../ink/ink6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0.png"/><Relationship Id="rId11" Type="http://schemas.openxmlformats.org/officeDocument/2006/relationships/image" Target="../media/image740.png"/><Relationship Id="rId5" Type="http://schemas.openxmlformats.org/officeDocument/2006/relationships/customXml" Target="../ink/ink3.xml"/><Relationship Id="rId15" Type="http://schemas.openxmlformats.org/officeDocument/2006/relationships/image" Target="../media/image70.png"/><Relationship Id="rId10" Type="http://schemas.openxmlformats.org/officeDocument/2006/relationships/customXml" Target="../ink/ink5.xml"/><Relationship Id="rId4" Type="http://schemas.openxmlformats.org/officeDocument/2006/relationships/image" Target="../media/image59.png"/><Relationship Id="rId9" Type="http://schemas.openxmlformats.org/officeDocument/2006/relationships/image" Target="../media/image730.png"/><Relationship Id="rId1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customXml" Target="../ink/ink7.xml"/><Relationship Id="rId7" Type="http://schemas.openxmlformats.org/officeDocument/2006/relationships/image" Target="../media/image7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customXml" Target="../ink/ink8.xml"/><Relationship Id="rId4" Type="http://schemas.openxmlformats.org/officeDocument/2006/relationships/image" Target="../media/image7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customXml" Target="../ink/ink9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customXml" Target="../ink/ink10.xml"/><Relationship Id="rId4" Type="http://schemas.openxmlformats.org/officeDocument/2006/relationships/image" Target="../media/image710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10.png"/><Relationship Id="rId7" Type="http://schemas.openxmlformats.org/officeDocument/2006/relationships/image" Target="../media/image83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7.png"/><Relationship Id="rId4" Type="http://schemas.openxmlformats.org/officeDocument/2006/relationships/customXml" Target="../ink/ink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10.png"/><Relationship Id="rId7" Type="http://schemas.openxmlformats.org/officeDocument/2006/relationships/image" Target="../media/image85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7.png"/><Relationship Id="rId4" Type="http://schemas.openxmlformats.org/officeDocument/2006/relationships/customXml" Target="../ink/ink14.xml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customXml" Target="../ink/ink15.xml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11" Type="http://schemas.openxmlformats.org/officeDocument/2006/relationships/image" Target="../media/image92.png"/><Relationship Id="rId5" Type="http://schemas.openxmlformats.org/officeDocument/2006/relationships/customXml" Target="../ink/ink16.xml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710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97.png"/><Relationship Id="rId3" Type="http://schemas.openxmlformats.org/officeDocument/2006/relationships/image" Target="../media/image710.png"/><Relationship Id="rId7" Type="http://schemas.openxmlformats.org/officeDocument/2006/relationships/image" Target="../media/image103.png"/><Relationship Id="rId12" Type="http://schemas.openxmlformats.org/officeDocument/2006/relationships/image" Target="../media/image104.png"/><Relationship Id="rId17" Type="http://schemas.openxmlformats.org/officeDocument/2006/relationships/image" Target="../media/image95.png"/><Relationship Id="rId2" Type="http://schemas.openxmlformats.org/officeDocument/2006/relationships/customXml" Target="../ink/ink17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94.png"/><Relationship Id="rId5" Type="http://schemas.openxmlformats.org/officeDocument/2006/relationships/image" Target="../media/image77.png"/><Relationship Id="rId15" Type="http://schemas.openxmlformats.org/officeDocument/2006/relationships/image" Target="../media/image106.png"/><Relationship Id="rId10" Type="http://schemas.openxmlformats.org/officeDocument/2006/relationships/image" Target="../media/image93.png"/><Relationship Id="rId19" Type="http://schemas.openxmlformats.org/officeDocument/2006/relationships/image" Target="../media/image98.png"/><Relationship Id="rId4" Type="http://schemas.openxmlformats.org/officeDocument/2006/relationships/customXml" Target="../ink/ink18.xml"/><Relationship Id="rId9" Type="http://schemas.openxmlformats.org/officeDocument/2006/relationships/image" Target="../media/image92.png"/><Relationship Id="rId1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customXml" Target="../ink/ink19.xml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customXml" Target="../ink/ink20.xml"/><Relationship Id="rId4" Type="http://schemas.openxmlformats.org/officeDocument/2006/relationships/image" Target="../media/image710.png"/><Relationship Id="rId9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customXml" Target="../ink/ink21.xml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customXml" Target="../ink/ink22.xml"/><Relationship Id="rId4" Type="http://schemas.openxmlformats.org/officeDocument/2006/relationships/image" Target="../media/image710.png"/><Relationship Id="rId9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customXml" Target="../ink/ink23.xml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customXml" Target="../ink/ink24.xml"/><Relationship Id="rId4" Type="http://schemas.openxmlformats.org/officeDocument/2006/relationships/image" Target="../media/image710.png"/><Relationship Id="rId9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710.png"/><Relationship Id="rId7" Type="http://schemas.openxmlformats.org/officeDocument/2006/relationships/image" Target="../media/image114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77.png"/><Relationship Id="rId4" Type="http://schemas.openxmlformats.org/officeDocument/2006/relationships/customXml" Target="../ink/ink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710.png"/><Relationship Id="rId7" Type="http://schemas.openxmlformats.org/officeDocument/2006/relationships/image" Target="../media/image114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77.png"/><Relationship Id="rId10" Type="http://schemas.openxmlformats.org/officeDocument/2006/relationships/image" Target="../media/image117.png"/><Relationship Id="rId4" Type="http://schemas.openxmlformats.org/officeDocument/2006/relationships/customXml" Target="../ink/ink28.xml"/><Relationship Id="rId9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710.png"/><Relationship Id="rId7" Type="http://schemas.openxmlformats.org/officeDocument/2006/relationships/hyperlink" Target="https://arxiv.org/pdf/1204.2585.pdf" TargetMode="External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77.png"/><Relationship Id="rId4" Type="http://schemas.openxmlformats.org/officeDocument/2006/relationships/customXml" Target="../ink/ink3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tiff"/><Relationship Id="rId5" Type="http://schemas.openxmlformats.org/officeDocument/2006/relationships/image" Target="../media/image122.tiff"/><Relationship Id="rId4" Type="http://schemas.openxmlformats.org/officeDocument/2006/relationships/image" Target="../media/image121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.xml"/><Relationship Id="rId13" Type="http://schemas.openxmlformats.org/officeDocument/2006/relationships/image" Target="../media/image1120.png"/><Relationship Id="rId18" Type="http://schemas.openxmlformats.org/officeDocument/2006/relationships/customXml" Target="../ink/ink39.xml"/><Relationship Id="rId3" Type="http://schemas.openxmlformats.org/officeDocument/2006/relationships/image" Target="../media/image710.png"/><Relationship Id="rId7" Type="http://schemas.openxmlformats.org/officeDocument/2006/relationships/image" Target="../media/image1090.png"/><Relationship Id="rId12" Type="http://schemas.openxmlformats.org/officeDocument/2006/relationships/customXml" Target="../ink/ink36.xml"/><Relationship Id="rId17" Type="http://schemas.openxmlformats.org/officeDocument/2006/relationships/image" Target="../media/image1140.png"/><Relationship Id="rId2" Type="http://schemas.openxmlformats.org/officeDocument/2006/relationships/customXml" Target="../ink/ink31.xml"/><Relationship Id="rId16" Type="http://schemas.openxmlformats.org/officeDocument/2006/relationships/customXml" Target="../ink/ink38.xml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3.xml"/><Relationship Id="rId11" Type="http://schemas.openxmlformats.org/officeDocument/2006/relationships/image" Target="../media/image1110.png"/><Relationship Id="rId5" Type="http://schemas.openxmlformats.org/officeDocument/2006/relationships/image" Target="../media/image77.png"/><Relationship Id="rId15" Type="http://schemas.openxmlformats.org/officeDocument/2006/relationships/image" Target="../media/image1130.png"/><Relationship Id="rId10" Type="http://schemas.openxmlformats.org/officeDocument/2006/relationships/customXml" Target="../ink/ink35.xml"/><Relationship Id="rId19" Type="http://schemas.openxmlformats.org/officeDocument/2006/relationships/image" Target="../media/image1150.png"/><Relationship Id="rId4" Type="http://schemas.openxmlformats.org/officeDocument/2006/relationships/customXml" Target="../ink/ink32.xml"/><Relationship Id="rId9" Type="http://schemas.openxmlformats.org/officeDocument/2006/relationships/image" Target="../media/image1100.png"/><Relationship Id="rId14" Type="http://schemas.openxmlformats.org/officeDocument/2006/relationships/customXml" Target="../ink/ink3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710.png"/><Relationship Id="rId7" Type="http://schemas.openxmlformats.org/officeDocument/2006/relationships/image" Target="../media/image126.png"/><Relationship Id="rId12" Type="http://schemas.openxmlformats.org/officeDocument/2006/relationships/image" Target="../media/image1230.png"/><Relationship Id="rId2" Type="http://schemas.openxmlformats.org/officeDocument/2006/relationships/customXml" Target="../ink/ink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png"/><Relationship Id="rId11" Type="http://schemas.openxmlformats.org/officeDocument/2006/relationships/image" Target="../media/image1220.png"/><Relationship Id="rId5" Type="http://schemas.openxmlformats.org/officeDocument/2006/relationships/image" Target="../media/image77.png"/><Relationship Id="rId10" Type="http://schemas.openxmlformats.org/officeDocument/2006/relationships/image" Target="../media/image128.png"/><Relationship Id="rId4" Type="http://schemas.openxmlformats.org/officeDocument/2006/relationships/customXml" Target="../ink/ink41.xml"/><Relationship Id="rId9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7" Type="http://schemas.openxmlformats.org/officeDocument/2006/relationships/image" Target="../media/image129.png"/><Relationship Id="rId2" Type="http://schemas.openxmlformats.org/officeDocument/2006/relationships/customXml" Target="../ink/ink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0.png"/><Relationship Id="rId5" Type="http://schemas.openxmlformats.org/officeDocument/2006/relationships/image" Target="../media/image77.png"/><Relationship Id="rId4" Type="http://schemas.openxmlformats.org/officeDocument/2006/relationships/customXml" Target="../ink/ink4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710.png"/><Relationship Id="rId7" Type="http://schemas.openxmlformats.org/officeDocument/2006/relationships/image" Target="../media/image131.png"/><Relationship Id="rId2" Type="http://schemas.openxmlformats.org/officeDocument/2006/relationships/customXml" Target="../ink/ink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77.png"/><Relationship Id="rId10" Type="http://schemas.openxmlformats.org/officeDocument/2006/relationships/image" Target="../media/image134.png"/><Relationship Id="rId4" Type="http://schemas.openxmlformats.org/officeDocument/2006/relationships/customXml" Target="../ink/ink45.xml"/><Relationship Id="rId9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710.png"/><Relationship Id="rId7" Type="http://schemas.openxmlformats.org/officeDocument/2006/relationships/image" Target="../media/image137.png"/><Relationship Id="rId2" Type="http://schemas.openxmlformats.org/officeDocument/2006/relationships/customXml" Target="../ink/ink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77.png"/><Relationship Id="rId10" Type="http://schemas.openxmlformats.org/officeDocument/2006/relationships/image" Target="../media/image140.png"/><Relationship Id="rId4" Type="http://schemas.openxmlformats.org/officeDocument/2006/relationships/customXml" Target="../ink/ink47.xml"/><Relationship Id="rId9" Type="http://schemas.openxmlformats.org/officeDocument/2006/relationships/image" Target="../media/image1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0.xml"/><Relationship Id="rId13" Type="http://schemas.openxmlformats.org/officeDocument/2006/relationships/image" Target="../media/image1110.png"/><Relationship Id="rId18" Type="http://schemas.openxmlformats.org/officeDocument/2006/relationships/customXml" Target="../ink/ink55.xml"/><Relationship Id="rId3" Type="http://schemas.openxmlformats.org/officeDocument/2006/relationships/image" Target="../media/image710.png"/><Relationship Id="rId21" Type="http://schemas.openxmlformats.org/officeDocument/2006/relationships/image" Target="../media/image1150.png"/><Relationship Id="rId7" Type="http://schemas.openxmlformats.org/officeDocument/2006/relationships/image" Target="../media/image143.tiff"/><Relationship Id="rId12" Type="http://schemas.openxmlformats.org/officeDocument/2006/relationships/customXml" Target="../ink/ink52.xml"/><Relationship Id="rId17" Type="http://schemas.openxmlformats.org/officeDocument/2006/relationships/image" Target="../media/image1130.png"/><Relationship Id="rId25" Type="http://schemas.openxmlformats.org/officeDocument/2006/relationships/image" Target="../media/image144.png"/><Relationship Id="rId2" Type="http://schemas.openxmlformats.org/officeDocument/2006/relationships/customXml" Target="../ink/ink48.xml"/><Relationship Id="rId16" Type="http://schemas.openxmlformats.org/officeDocument/2006/relationships/customXml" Target="../ink/ink54.xml"/><Relationship Id="rId20" Type="http://schemas.openxmlformats.org/officeDocument/2006/relationships/customXml" Target="../ink/ink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png"/><Relationship Id="rId11" Type="http://schemas.openxmlformats.org/officeDocument/2006/relationships/image" Target="../media/image1100.png"/><Relationship Id="rId24" Type="http://schemas.openxmlformats.org/officeDocument/2006/relationships/image" Target="../media/image1420.png"/><Relationship Id="rId5" Type="http://schemas.openxmlformats.org/officeDocument/2006/relationships/image" Target="../media/image77.png"/><Relationship Id="rId15" Type="http://schemas.openxmlformats.org/officeDocument/2006/relationships/image" Target="../media/image1120.png"/><Relationship Id="rId23" Type="http://schemas.openxmlformats.org/officeDocument/2006/relationships/image" Target="../media/image1410.png"/><Relationship Id="rId10" Type="http://schemas.openxmlformats.org/officeDocument/2006/relationships/customXml" Target="../ink/ink51.xml"/><Relationship Id="rId19" Type="http://schemas.openxmlformats.org/officeDocument/2006/relationships/image" Target="../media/image1140.png"/><Relationship Id="rId4" Type="http://schemas.openxmlformats.org/officeDocument/2006/relationships/customXml" Target="../ink/ink49.xml"/><Relationship Id="rId9" Type="http://schemas.openxmlformats.org/officeDocument/2006/relationships/image" Target="../media/image1090.png"/><Relationship Id="rId14" Type="http://schemas.openxmlformats.org/officeDocument/2006/relationships/customXml" Target="../ink/ink53.xml"/><Relationship Id="rId22" Type="http://schemas.openxmlformats.org/officeDocument/2006/relationships/image" Target="../media/image140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10.png"/><Relationship Id="rId7" Type="http://schemas.openxmlformats.org/officeDocument/2006/relationships/image" Target="../media/image85.png"/><Relationship Id="rId2" Type="http://schemas.openxmlformats.org/officeDocument/2006/relationships/customXml" Target="../ink/ink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147.png"/><Relationship Id="rId5" Type="http://schemas.openxmlformats.org/officeDocument/2006/relationships/image" Target="../media/image77.png"/><Relationship Id="rId10" Type="http://schemas.openxmlformats.org/officeDocument/2006/relationships/image" Target="../media/image146.png"/><Relationship Id="rId4" Type="http://schemas.openxmlformats.org/officeDocument/2006/relationships/customXml" Target="../ink/ink58.xml"/><Relationship Id="rId9" Type="http://schemas.openxmlformats.org/officeDocument/2006/relationships/image" Target="../media/image1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34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gif"/><Relationship Id="rId5" Type="http://schemas.openxmlformats.org/officeDocument/2006/relationships/image" Target="../media/image27.tiff"/><Relationship Id="rId10" Type="http://schemas.openxmlformats.org/officeDocument/2006/relationships/image" Target="../media/image32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9.tiff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hyperlink" Target="http://www.einstein-online.info/spotlights/gw_waves.html" TargetMode="External"/><Relationship Id="rId3" Type="http://schemas.openxmlformats.org/officeDocument/2006/relationships/customXml" Target="../ink/ink1.xml"/><Relationship Id="rId7" Type="http://schemas.openxmlformats.org/officeDocument/2006/relationships/image" Target="../media/image210.png"/><Relationship Id="rId12" Type="http://schemas.openxmlformats.org/officeDocument/2006/relationships/image" Target="../media/image4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11" Type="http://schemas.openxmlformats.org/officeDocument/2006/relationships/image" Target="../media/image41.png"/><Relationship Id="rId5" Type="http://schemas.openxmlformats.org/officeDocument/2006/relationships/image" Target="../media/image200.png"/><Relationship Id="rId10" Type="http://schemas.openxmlformats.org/officeDocument/2006/relationships/hyperlink" Target="https://arxiv.org/abs/gr-qc/0510072" TargetMode="External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tiff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7C9AC6-EB2A-FF45-8A21-B54485E2A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3804" y="888491"/>
            <a:ext cx="8204391" cy="23464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merican Typewriter" panose="02090604020004020304" pitchFamily="18" charset="77"/>
              </a:rPr>
              <a:t>Gravitational wave polarization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57CEFB-9F79-F047-A9B3-5EBD8490B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7136" y="3234966"/>
            <a:ext cx="7197726" cy="1240970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A General relativity test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E15C01B-2507-5449-8A4F-6492E8FDFC24}"/>
              </a:ext>
            </a:extLst>
          </p:cNvPr>
          <p:cNvSpPr txBox="1"/>
          <p:nvPr/>
        </p:nvSpPr>
        <p:spPr>
          <a:xfrm>
            <a:off x="4137770" y="3998882"/>
            <a:ext cx="39164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Samuel Patrone</a:t>
            </a:r>
            <a:r>
              <a:rPr lang="en-US" sz="2800" baseline="300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1</a:t>
            </a:r>
          </a:p>
          <a:p>
            <a:r>
              <a:rPr lang="en-US" sz="28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Mentor: Alan Weinstein</a:t>
            </a:r>
            <a:r>
              <a:rPr lang="en-US" sz="2800" baseline="300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2</a:t>
            </a:r>
            <a:endParaRPr lang="en-US" sz="2800" dirty="0">
              <a:solidFill>
                <a:schemeClr val="bg1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1" name="Google Shape;72;p15">
            <a:extLst>
              <a:ext uri="{FF2B5EF4-FFF2-40B4-BE49-F238E27FC236}">
                <a16:creationId xmlns:a16="http://schemas.microsoft.com/office/drawing/2014/main" id="{FF388793-836B-2C49-AF35-68715DDBF1B8}"/>
              </a:ext>
            </a:extLst>
          </p:cNvPr>
          <p:cNvSpPr txBox="1"/>
          <p:nvPr/>
        </p:nvSpPr>
        <p:spPr>
          <a:xfrm>
            <a:off x="2681109" y="4952989"/>
            <a:ext cx="6829777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i="1" baseline="300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/>
            <a:r>
              <a:rPr lang="it-IT" sz="2000" i="1" baseline="30000" dirty="0">
                <a:solidFill>
                  <a:schemeClr val="bg1"/>
                </a:solidFill>
              </a:rPr>
              <a:t>1</a:t>
            </a:r>
            <a:r>
              <a:rPr lang="it-IT" sz="2000" i="1" dirty="0">
                <a:solidFill>
                  <a:schemeClr val="bg1"/>
                </a:solidFill>
              </a:rPr>
              <a:t>INFN, Sezione di Roma, I-00185 Roma, </a:t>
            </a:r>
            <a:r>
              <a:rPr lang="it-IT" sz="2000" i="1" dirty="0" err="1">
                <a:solidFill>
                  <a:schemeClr val="bg1"/>
                </a:solidFill>
              </a:rPr>
              <a:t>Italy</a:t>
            </a:r>
            <a:r>
              <a:rPr lang="it-IT" sz="2000" i="1" dirty="0">
                <a:solidFill>
                  <a:schemeClr val="bg1"/>
                </a:solidFill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i="1" baseline="30000" dirty="0">
                <a:solidFill>
                  <a:schemeClr val="bg1"/>
                </a:solidFill>
                <a:ea typeface="Helvetica Neue"/>
                <a:cs typeface="Helvetica Neue"/>
                <a:sym typeface="Helvetica Neue"/>
              </a:rPr>
              <a:t>2</a:t>
            </a:r>
            <a:r>
              <a:rPr lang="it" sz="2000" i="1" dirty="0">
                <a:solidFill>
                  <a:schemeClr val="bg1"/>
                </a:solidFill>
                <a:ea typeface="Helvetica Neue"/>
                <a:cs typeface="Helvetica Neue"/>
                <a:sym typeface="Helvetica Neue"/>
              </a:rPr>
              <a:t>LIGO,  California  Institute  of  Technology,  Pasadena,  USA</a:t>
            </a:r>
            <a:endParaRPr sz="2000" i="1" dirty="0">
              <a:solidFill>
                <a:schemeClr val="bg1"/>
              </a:solidFill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2024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Overlap factor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6F5B3AE-15A9-DE41-917D-394C7FFC9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645" y="571600"/>
            <a:ext cx="625566" cy="5544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5647E3C-F282-AA41-8AA5-172644C17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8" t="4041" r="13675" b="3453"/>
          <a:stretch/>
        </p:blipFill>
        <p:spPr>
          <a:xfrm>
            <a:off x="1360882" y="1301694"/>
            <a:ext cx="4019107" cy="463951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D44003C-0A6B-7D45-80EC-AD85A3315D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06" t="4039" r="11933" b="5222"/>
          <a:stretch/>
        </p:blipFill>
        <p:spPr>
          <a:xfrm>
            <a:off x="6379536" y="1390088"/>
            <a:ext cx="4162108" cy="462150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CC2D6C-47CB-E148-9A5A-FEB6F9C1F48A}"/>
              </a:ext>
            </a:extLst>
          </p:cNvPr>
          <p:cNvSpPr txBox="1"/>
          <p:nvPr/>
        </p:nvSpPr>
        <p:spPr>
          <a:xfrm>
            <a:off x="1747791" y="3463636"/>
            <a:ext cx="324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halkduster" panose="03050602040202020205" pitchFamily="66" charset="77"/>
              </a:rPr>
              <a:t>LIGO – Virgo Network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11B66EE-072B-3649-BE61-B1FE5B0FE4A7}"/>
              </a:ext>
            </a:extLst>
          </p:cNvPr>
          <p:cNvSpPr txBox="1"/>
          <p:nvPr/>
        </p:nvSpPr>
        <p:spPr>
          <a:xfrm>
            <a:off x="6701815" y="3516174"/>
            <a:ext cx="351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atin typeface="Chalkduster" panose="03050602040202020205" pitchFamily="66" charset="77"/>
              </a:defRPr>
            </a:lvl1pPr>
          </a:lstStyle>
          <a:p>
            <a:r>
              <a:rPr lang="en-US" dirty="0"/>
              <a:t>+ </a:t>
            </a:r>
            <a:r>
              <a:rPr lang="en-US" dirty="0" err="1"/>
              <a:t>LIGOIndia</a:t>
            </a:r>
            <a:r>
              <a:rPr lang="en-US" dirty="0"/>
              <a:t> &amp; KAGRA</a:t>
            </a:r>
          </a:p>
        </p:txBody>
      </p:sp>
    </p:spTree>
    <p:extLst>
      <p:ext uri="{BB962C8B-B14F-4D97-AF65-F5344CB8AC3E}">
        <p14:creationId xmlns:p14="http://schemas.microsoft.com/office/powerpoint/2010/main" val="1240538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Overlap factor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6F5B3AE-15A9-DE41-917D-394C7FFC9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645" y="571600"/>
            <a:ext cx="625566" cy="554479"/>
          </a:xfrm>
          <a:prstGeom prst="rect">
            <a:avLst/>
          </a:prstGeom>
        </p:spPr>
      </p:pic>
      <p:pic>
        <p:nvPicPr>
          <p:cNvPr id="13" name="Immagine 1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1DB13BA4-0D90-DA43-92E6-712FE51CA7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8" b="8368"/>
          <a:stretch/>
        </p:blipFill>
        <p:spPr>
          <a:xfrm>
            <a:off x="0" y="1594883"/>
            <a:ext cx="6255981" cy="4275692"/>
          </a:xfrm>
          <a:prstGeom prst="rect">
            <a:avLst/>
          </a:prstGeom>
        </p:spPr>
      </p:pic>
      <p:pic>
        <p:nvPicPr>
          <p:cNvPr id="17" name="Immagine 16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3AE8416E-DA85-6544-8C41-797F9E661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31" b="2531"/>
          <a:stretch/>
        </p:blipFill>
        <p:spPr>
          <a:xfrm>
            <a:off x="5691963" y="1594883"/>
            <a:ext cx="6142074" cy="42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77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Toy model of a GW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68A254E-327A-564C-8F60-529313B17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911" y="559337"/>
            <a:ext cx="625567" cy="58386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16DE53E-09AA-754D-BC2D-83BEC35AC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5" r="7577"/>
          <a:stretch/>
        </p:blipFill>
        <p:spPr>
          <a:xfrm>
            <a:off x="26581" y="2139950"/>
            <a:ext cx="5411972" cy="25781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33D827C-170E-CE4A-A1C6-46AE95E048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8" t="76150" r="2250"/>
          <a:stretch/>
        </p:blipFill>
        <p:spPr>
          <a:xfrm>
            <a:off x="155946" y="4546627"/>
            <a:ext cx="5635255" cy="132394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AF0F24-F1A0-D644-9B94-0384A00576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1" r="11697"/>
          <a:stretch/>
        </p:blipFill>
        <p:spPr>
          <a:xfrm>
            <a:off x="5669515" y="1327296"/>
            <a:ext cx="6366539" cy="538497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A035A78-BCA5-7741-8359-6957B0CAB4CA}"/>
              </a:ext>
            </a:extLst>
          </p:cNvPr>
          <p:cNvSpPr txBox="1"/>
          <p:nvPr/>
        </p:nvSpPr>
        <p:spPr>
          <a:xfrm>
            <a:off x="916027" y="1461283"/>
            <a:ext cx="440084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merican Typewriter" panose="02090604020004020304" pitchFamily="18" charset="77"/>
              </a:rPr>
              <a:t>Sine-Gaussian Waveform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63157FF1-6CC4-8E49-9465-8F45E82E75A7}"/>
              </a:ext>
            </a:extLst>
          </p:cNvPr>
          <p:cNvSpPr/>
          <p:nvPr/>
        </p:nvSpPr>
        <p:spPr>
          <a:xfrm>
            <a:off x="5950808" y="1306044"/>
            <a:ext cx="3352542" cy="58980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8EEE5CF3-E6BD-D147-90B7-D488419207C4}"/>
              </a:ext>
            </a:extLst>
          </p:cNvPr>
          <p:cNvSpPr/>
          <p:nvPr/>
        </p:nvSpPr>
        <p:spPr>
          <a:xfrm>
            <a:off x="5950808" y="3039762"/>
            <a:ext cx="4866419" cy="684139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0D055F11-A407-FD4E-88E2-F45F53B89EE0}"/>
              </a:ext>
            </a:extLst>
          </p:cNvPr>
          <p:cNvGrpSpPr/>
          <p:nvPr/>
        </p:nvGrpSpPr>
        <p:grpSpPr>
          <a:xfrm>
            <a:off x="3957638" y="5870575"/>
            <a:ext cx="1157287" cy="396875"/>
            <a:chOff x="3957638" y="5870575"/>
            <a:chExt cx="1157287" cy="396875"/>
          </a:xfrm>
        </p:grpSpPr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CC7C4EDB-E36C-754C-B4A1-F317A71A2655}"/>
                </a:ext>
              </a:extLst>
            </p:cNvPr>
            <p:cNvCxnSpPr/>
            <p:nvPr/>
          </p:nvCxnSpPr>
          <p:spPr>
            <a:xfrm>
              <a:off x="3957638" y="5870575"/>
              <a:ext cx="1157287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16A62D1C-EC85-4949-89BC-496448B7DC51}"/>
                </a:ext>
              </a:extLst>
            </p:cNvPr>
            <p:cNvSpPr txBox="1"/>
            <p:nvPr/>
          </p:nvSpPr>
          <p:spPr>
            <a:xfrm>
              <a:off x="4314105" y="5898118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 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2217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78;p16">
                <a:extLst>
                  <a:ext uri="{FF2B5EF4-FFF2-40B4-BE49-F238E27FC236}">
                    <a16:creationId xmlns:a16="http://schemas.microsoft.com/office/drawing/2014/main" id="{9DCFB064-468C-4542-87A0-FEFD37B222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0000" y="0"/>
                <a:ext cx="9652000" cy="1143200"/>
              </a:xfrm>
              <a:prstGeom prst="rect">
                <a:avLst/>
              </a:prstGeom>
              <a:effectLst/>
            </p:spPr>
            <p:txBody>
              <a:bodyPr spcFirstLastPara="1" vert="horz" wrap="square" lIns="122867" tIns="61433" rIns="122867" bIns="61433" rtlCol="0" anchor="b" anchorCtr="0">
                <a:no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 cap="all">
                    <a:ln w="3175" cmpd="sng"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hyperparameters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American Typewriter" panose="02090604020004020304" pitchFamily="18" charset="77"/>
                </a:endParaRPr>
              </a:p>
            </p:txBody>
          </p:sp>
        </mc:Choice>
        <mc:Fallback xmlns="">
          <p:sp>
            <p:nvSpPr>
              <p:cNvPr id="7" name="Google Shape;78;p16">
                <a:extLst>
                  <a:ext uri="{FF2B5EF4-FFF2-40B4-BE49-F238E27FC236}">
                    <a16:creationId xmlns:a16="http://schemas.microsoft.com/office/drawing/2014/main" id="{9DCFB064-468C-4542-87A0-FEFD37B22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000" y="0"/>
                <a:ext cx="9652000" cy="1143200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68A254E-327A-564C-8F60-529313B17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911" y="559337"/>
            <a:ext cx="625567" cy="58386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E334DE-AC58-5F48-BAD5-9567E5EA8F4F}"/>
              </a:ext>
            </a:extLst>
          </p:cNvPr>
          <p:cNvSpPr txBox="1"/>
          <p:nvPr/>
        </p:nvSpPr>
        <p:spPr>
          <a:xfrm>
            <a:off x="1070992" y="1702537"/>
            <a:ext cx="3107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Normalized effective </a:t>
            </a:r>
          </a:p>
          <a:p>
            <a:r>
              <a:rPr lang="en-US" sz="2400" i="1" dirty="0"/>
              <a:t>	strain amplitude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6A2E8FC-4C71-1A47-9379-4C05617A6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57" y="2533534"/>
            <a:ext cx="2949146" cy="2932852"/>
          </a:xfrm>
          <a:prstGeom prst="rect">
            <a:avLst/>
          </a:prstGeom>
        </p:spPr>
      </p:pic>
      <p:pic>
        <p:nvPicPr>
          <p:cNvPr id="9" name="Immagine 8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1400FB8D-91EF-4342-95BE-C679232BA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24" y="2690737"/>
            <a:ext cx="3599374" cy="288940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2694C55-044E-7144-B723-C40D30399999}"/>
              </a:ext>
            </a:extLst>
          </p:cNvPr>
          <p:cNvSpPr txBox="1"/>
          <p:nvPr/>
        </p:nvSpPr>
        <p:spPr>
          <a:xfrm>
            <a:off x="4905334" y="1702537"/>
            <a:ext cx="2797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Hyperparameters  </a:t>
            </a:r>
          </a:p>
          <a:p>
            <a:r>
              <a:rPr lang="en-US" sz="2400" i="1" dirty="0"/>
              <a:t>	of the model </a:t>
            </a:r>
          </a:p>
        </p:txBody>
      </p:sp>
      <p:sp>
        <p:nvSpPr>
          <p:cNvPr id="11" name="Parentesi quadra chiusa 10">
            <a:extLst>
              <a:ext uri="{FF2B5EF4-FFF2-40B4-BE49-F238E27FC236}">
                <a16:creationId xmlns:a16="http://schemas.microsoft.com/office/drawing/2014/main" id="{BCE3E8FF-79B0-4B48-A53E-67A80F8C10AB}"/>
              </a:ext>
            </a:extLst>
          </p:cNvPr>
          <p:cNvSpPr/>
          <p:nvPr/>
        </p:nvSpPr>
        <p:spPr>
          <a:xfrm>
            <a:off x="7821827" y="2690737"/>
            <a:ext cx="247135" cy="2560885"/>
          </a:xfrm>
          <a:prstGeom prst="rightBracket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DE9DDD0-AD94-F242-82A4-2B1AFBBF8190}"/>
              </a:ext>
            </a:extLst>
          </p:cNvPr>
          <p:cNvSpPr txBox="1"/>
          <p:nvPr/>
        </p:nvSpPr>
        <p:spPr>
          <a:xfrm>
            <a:off x="8277430" y="3218615"/>
            <a:ext cx="3503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cap="all" dirty="0" err="1">
                <a:ln w="3175" cmpd="sng">
                  <a:noFill/>
                </a:ln>
                <a:solidFill>
                  <a:srgbClr val="FF0000"/>
                </a:solidFill>
                <a:latin typeface="Chalkduster" panose="03050602040202020205" pitchFamily="66" charset="77"/>
                <a:ea typeface="+mj-ea"/>
                <a:cs typeface="Ink Free" panose="020F0502020204030204" pitchFamily="34" charset="0"/>
              </a:rPr>
              <a:t>bayes</a:t>
            </a:r>
            <a:r>
              <a:rPr lang="en-US" sz="3600" cap="all" dirty="0">
                <a:ln w="3175" cmpd="sng">
                  <a:noFill/>
                </a:ln>
                <a:solidFill>
                  <a:srgbClr val="FF0000"/>
                </a:solidFill>
                <a:latin typeface="Chalkduster" panose="03050602040202020205" pitchFamily="66" charset="77"/>
                <a:ea typeface="+mj-ea"/>
                <a:cs typeface="+mj-cs"/>
              </a:rPr>
              <a:t> inference</a:t>
            </a:r>
          </a:p>
        </p:txBody>
      </p:sp>
    </p:spTree>
    <p:extLst>
      <p:ext uri="{BB962C8B-B14F-4D97-AF65-F5344CB8AC3E}">
        <p14:creationId xmlns:p14="http://schemas.microsoft.com/office/powerpoint/2010/main" val="3285222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356497" y="3800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But first… 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Let’s make some noise!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68A254E-327A-564C-8F60-529313B1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684" y="597337"/>
            <a:ext cx="625567" cy="58386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2061416-E34A-A34F-AEA6-6317A1C33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43" y="1554158"/>
            <a:ext cx="2628631" cy="510110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1A7D0F0-DA84-BA45-8ED8-D03507D68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398" y="1461024"/>
            <a:ext cx="4817200" cy="447157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B9B7CA0-D61A-1341-8460-60CD8B87B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47359"/>
            <a:ext cx="4453369" cy="4347530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24F06EAF-EA25-E342-B5B6-05BCF67FA42B}"/>
              </a:ext>
            </a:extLst>
          </p:cNvPr>
          <p:cNvGrpSpPr/>
          <p:nvPr/>
        </p:nvGrpSpPr>
        <p:grpSpPr>
          <a:xfrm>
            <a:off x="2706323" y="5861049"/>
            <a:ext cx="1157287" cy="396875"/>
            <a:chOff x="3957638" y="5870575"/>
            <a:chExt cx="1157287" cy="396875"/>
          </a:xfrm>
        </p:grpSpPr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B1F7D5FB-F10F-8147-9321-F305F5DAE8C6}"/>
                </a:ext>
              </a:extLst>
            </p:cNvPr>
            <p:cNvCxnSpPr/>
            <p:nvPr/>
          </p:nvCxnSpPr>
          <p:spPr>
            <a:xfrm>
              <a:off x="3957638" y="5870575"/>
              <a:ext cx="1157287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AD86FF38-F417-B64F-B1C2-7700A0D29445}"/>
                </a:ext>
              </a:extLst>
            </p:cNvPr>
            <p:cNvSpPr txBox="1"/>
            <p:nvPr/>
          </p:nvSpPr>
          <p:spPr>
            <a:xfrm>
              <a:off x="4314105" y="5898118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 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B60D1C4-6CF1-9B4B-B36A-8290EF69A408}"/>
                  </a:ext>
                </a:extLst>
              </p:cNvPr>
              <p:cNvSpPr txBox="1"/>
              <p:nvPr/>
            </p:nvSpPr>
            <p:spPr>
              <a:xfrm>
                <a:off x="825005" y="1206276"/>
                <a:ext cx="10629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B60D1C4-6CF1-9B4B-B36A-8290EF69A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05" y="1206276"/>
                <a:ext cx="106298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648009B-3257-3E40-8B17-BB7E2AC15E56}"/>
                  </a:ext>
                </a:extLst>
              </p:cNvPr>
              <p:cNvSpPr txBox="1"/>
              <p:nvPr/>
            </p:nvSpPr>
            <p:spPr>
              <a:xfrm>
                <a:off x="2758974" y="1206276"/>
                <a:ext cx="11287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648009B-3257-3E40-8B17-BB7E2AC15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974" y="1206276"/>
                <a:ext cx="11287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5901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C7E120E-36AF-004F-B134-264B87911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7" r="4586" b="3027"/>
          <a:stretch/>
        </p:blipFill>
        <p:spPr>
          <a:xfrm>
            <a:off x="2063194" y="3254508"/>
            <a:ext cx="7833886" cy="3171745"/>
          </a:xfrm>
          <a:prstGeom prst="rect">
            <a:avLst/>
          </a:prstGeom>
        </p:spPr>
      </p:pic>
      <p:sp>
        <p:nvSpPr>
          <p:cNvPr id="14" name="Freccia circolare a sinistra 13">
            <a:extLst>
              <a:ext uri="{FF2B5EF4-FFF2-40B4-BE49-F238E27FC236}">
                <a16:creationId xmlns:a16="http://schemas.microsoft.com/office/drawing/2014/main" id="{44B500D0-0A4C-2C40-B6EF-7A7EFD191598}"/>
              </a:ext>
            </a:extLst>
          </p:cNvPr>
          <p:cNvSpPr/>
          <p:nvPr/>
        </p:nvSpPr>
        <p:spPr>
          <a:xfrm>
            <a:off x="10200539" y="2207031"/>
            <a:ext cx="1169581" cy="2945218"/>
          </a:xfrm>
          <a:prstGeom prst="curved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Freccia circolare a sinistra 14">
            <a:extLst>
              <a:ext uri="{FF2B5EF4-FFF2-40B4-BE49-F238E27FC236}">
                <a16:creationId xmlns:a16="http://schemas.microsoft.com/office/drawing/2014/main" id="{2C7EC464-393C-924B-90D9-8BE7E3EC101D}"/>
              </a:ext>
            </a:extLst>
          </p:cNvPr>
          <p:cNvSpPr/>
          <p:nvPr/>
        </p:nvSpPr>
        <p:spPr>
          <a:xfrm flipH="1" flipV="1">
            <a:off x="273978" y="1980504"/>
            <a:ext cx="1385777" cy="3171745"/>
          </a:xfrm>
          <a:prstGeom prst="curved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912FDBE-866D-E747-B57C-031CF6AE528C}"/>
              </a:ext>
            </a:extLst>
          </p:cNvPr>
          <p:cNvSpPr txBox="1"/>
          <p:nvPr/>
        </p:nvSpPr>
        <p:spPr>
          <a:xfrm>
            <a:off x="703819" y="3381710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IFFT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49D1BED-FEF0-F747-BFA9-C49AFA04362F}"/>
              </a:ext>
            </a:extLst>
          </p:cNvPr>
          <p:cNvSpPr txBox="1"/>
          <p:nvPr/>
        </p:nvSpPr>
        <p:spPr>
          <a:xfrm>
            <a:off x="10421373" y="3353783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FFT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3D85F552-EA29-9C43-9977-7E98AA38F70C}"/>
              </a:ext>
            </a:extLst>
          </p:cNvPr>
          <p:cNvGrpSpPr/>
          <p:nvPr/>
        </p:nvGrpSpPr>
        <p:grpSpPr>
          <a:xfrm>
            <a:off x="1695568" y="1298977"/>
            <a:ext cx="8570492" cy="1955531"/>
            <a:chOff x="1695568" y="1298977"/>
            <a:chExt cx="8570492" cy="1955531"/>
          </a:xfrm>
        </p:grpSpPr>
        <p:pic>
          <p:nvPicPr>
            <p:cNvPr id="12" name="Immagine 11" descr="Immagine che contiene sedendo, acqua, inpiedi, donna&#10;&#10;Descrizione generata automaticamente">
              <a:extLst>
                <a:ext uri="{FF2B5EF4-FFF2-40B4-BE49-F238E27FC236}">
                  <a16:creationId xmlns:a16="http://schemas.microsoft.com/office/drawing/2014/main" id="{7B7595A6-975A-4C4A-AE67-089C9AFA3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40" r="2448"/>
            <a:stretch/>
          </p:blipFill>
          <p:spPr>
            <a:xfrm>
              <a:off x="1695568" y="1298977"/>
              <a:ext cx="8469158" cy="1713393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76C737AB-3DA8-9C4E-86EA-0FBED8E2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6610"/>
            <a:stretch/>
          </p:blipFill>
          <p:spPr>
            <a:xfrm>
              <a:off x="2276399" y="2791474"/>
              <a:ext cx="7989661" cy="463034"/>
            </a:xfrm>
            <a:prstGeom prst="rect">
              <a:avLst/>
            </a:prstGeom>
          </p:spPr>
        </p:pic>
      </p:grpSp>
      <p:sp>
        <p:nvSpPr>
          <p:cNvPr id="19" name="Google Shape;78;p16">
            <a:extLst>
              <a:ext uri="{FF2B5EF4-FFF2-40B4-BE49-F238E27FC236}">
                <a16:creationId xmlns:a16="http://schemas.microsoft.com/office/drawing/2014/main" id="{459143D9-8823-B14C-B4D0-F806A39EA10F}"/>
              </a:ext>
            </a:extLst>
          </p:cNvPr>
          <p:cNvSpPr txBox="1">
            <a:spLocks/>
          </p:cNvSpPr>
          <p:nvPr/>
        </p:nvSpPr>
        <p:spPr>
          <a:xfrm>
            <a:off x="1356497" y="3800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But first… 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Let’s make some noise!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25A1C7E-A201-EC4D-A05C-7786434E3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399" y="594045"/>
            <a:ext cx="625567" cy="583863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DBC1C73-DE25-4048-9D63-6307BC1C3982}"/>
              </a:ext>
            </a:extLst>
          </p:cNvPr>
          <p:cNvSpPr txBox="1"/>
          <p:nvPr/>
        </p:nvSpPr>
        <p:spPr>
          <a:xfrm>
            <a:off x="5820033" y="6241587"/>
            <a:ext cx="12727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Freq. (Hz)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912DEFA-D811-5E4A-846D-F3843CEECF10}"/>
              </a:ext>
            </a:extLst>
          </p:cNvPr>
          <p:cNvSpPr/>
          <p:nvPr/>
        </p:nvSpPr>
        <p:spPr>
          <a:xfrm>
            <a:off x="10223559" y="1488705"/>
            <a:ext cx="1569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>
                <a:latin typeface="Chalkduster" panose="03050602040202020205" pitchFamily="66" charset="77"/>
              </a:rPr>
              <a:t>lOW</a:t>
            </a:r>
            <a:r>
              <a:rPr lang="en-US" i="1" dirty="0">
                <a:latin typeface="Chalkduster" panose="03050602040202020205" pitchFamily="66" charset="77"/>
              </a:rPr>
              <a:t> SNR SOURCE</a:t>
            </a:r>
          </a:p>
        </p:txBody>
      </p:sp>
    </p:spTree>
    <p:extLst>
      <p:ext uri="{BB962C8B-B14F-4D97-AF65-F5344CB8AC3E}">
        <p14:creationId xmlns:p14="http://schemas.microsoft.com/office/powerpoint/2010/main" val="4180622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4" name="Freccia circolare a sinistra 13">
            <a:extLst>
              <a:ext uri="{FF2B5EF4-FFF2-40B4-BE49-F238E27FC236}">
                <a16:creationId xmlns:a16="http://schemas.microsoft.com/office/drawing/2014/main" id="{44B500D0-0A4C-2C40-B6EF-7A7EFD191598}"/>
              </a:ext>
            </a:extLst>
          </p:cNvPr>
          <p:cNvSpPr/>
          <p:nvPr/>
        </p:nvSpPr>
        <p:spPr>
          <a:xfrm>
            <a:off x="10200539" y="2207031"/>
            <a:ext cx="1169581" cy="2945218"/>
          </a:xfrm>
          <a:prstGeom prst="curved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Freccia circolare a sinistra 14">
            <a:extLst>
              <a:ext uri="{FF2B5EF4-FFF2-40B4-BE49-F238E27FC236}">
                <a16:creationId xmlns:a16="http://schemas.microsoft.com/office/drawing/2014/main" id="{2C7EC464-393C-924B-90D9-8BE7E3EC101D}"/>
              </a:ext>
            </a:extLst>
          </p:cNvPr>
          <p:cNvSpPr/>
          <p:nvPr/>
        </p:nvSpPr>
        <p:spPr>
          <a:xfrm flipH="1" flipV="1">
            <a:off x="273978" y="1980504"/>
            <a:ext cx="1385777" cy="3171745"/>
          </a:xfrm>
          <a:prstGeom prst="curved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912FDBE-866D-E747-B57C-031CF6AE528C}"/>
              </a:ext>
            </a:extLst>
          </p:cNvPr>
          <p:cNvSpPr txBox="1"/>
          <p:nvPr/>
        </p:nvSpPr>
        <p:spPr>
          <a:xfrm>
            <a:off x="703819" y="3381710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IFFT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49D1BED-FEF0-F747-BFA9-C49AFA04362F}"/>
              </a:ext>
            </a:extLst>
          </p:cNvPr>
          <p:cNvSpPr txBox="1"/>
          <p:nvPr/>
        </p:nvSpPr>
        <p:spPr>
          <a:xfrm>
            <a:off x="10421373" y="3353783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FFT</a:t>
            </a:r>
          </a:p>
        </p:txBody>
      </p:sp>
      <p:sp>
        <p:nvSpPr>
          <p:cNvPr id="19" name="Google Shape;78;p16">
            <a:extLst>
              <a:ext uri="{FF2B5EF4-FFF2-40B4-BE49-F238E27FC236}">
                <a16:creationId xmlns:a16="http://schemas.microsoft.com/office/drawing/2014/main" id="{459143D9-8823-B14C-B4D0-F806A39EA10F}"/>
              </a:ext>
            </a:extLst>
          </p:cNvPr>
          <p:cNvSpPr txBox="1">
            <a:spLocks/>
          </p:cNvSpPr>
          <p:nvPr/>
        </p:nvSpPr>
        <p:spPr>
          <a:xfrm>
            <a:off x="1356497" y="3800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But first… 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Let’s make some noise!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25A1C7E-A201-EC4D-A05C-7786434E3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399" y="594045"/>
            <a:ext cx="625567" cy="58386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912DEFA-D811-5E4A-846D-F3843CEECF10}"/>
              </a:ext>
            </a:extLst>
          </p:cNvPr>
          <p:cNvSpPr/>
          <p:nvPr/>
        </p:nvSpPr>
        <p:spPr>
          <a:xfrm>
            <a:off x="10223559" y="1488705"/>
            <a:ext cx="1569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Chalkduster" panose="03050602040202020205" pitchFamily="66" charset="77"/>
              </a:rPr>
              <a:t>HIGH SNR SOURCE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73C36F-2D99-E047-99EE-15FB332AE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968" y="1336147"/>
            <a:ext cx="8646130" cy="159777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1826F55-D304-AD41-8CDD-20585A321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834" y="2878153"/>
            <a:ext cx="8407400" cy="307340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DBC1C73-DE25-4048-9D63-6307BC1C3982}"/>
              </a:ext>
            </a:extLst>
          </p:cNvPr>
          <p:cNvSpPr txBox="1"/>
          <p:nvPr/>
        </p:nvSpPr>
        <p:spPr>
          <a:xfrm>
            <a:off x="5694534" y="5887306"/>
            <a:ext cx="12727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Freq. (Hz)</a:t>
            </a:r>
          </a:p>
        </p:txBody>
      </p:sp>
    </p:spTree>
    <p:extLst>
      <p:ext uri="{BB962C8B-B14F-4D97-AF65-F5344CB8AC3E}">
        <p14:creationId xmlns:p14="http://schemas.microsoft.com/office/powerpoint/2010/main" val="253879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uppo 71">
            <a:extLst>
              <a:ext uri="{FF2B5EF4-FFF2-40B4-BE49-F238E27FC236}">
                <a16:creationId xmlns:a16="http://schemas.microsoft.com/office/drawing/2014/main" id="{65041D5F-632B-1248-92A9-B11441A67041}"/>
              </a:ext>
            </a:extLst>
          </p:cNvPr>
          <p:cNvGrpSpPr/>
          <p:nvPr/>
        </p:nvGrpSpPr>
        <p:grpSpPr>
          <a:xfrm>
            <a:off x="5735903" y="4247836"/>
            <a:ext cx="5917430" cy="1536701"/>
            <a:chOff x="1695568" y="1298977"/>
            <a:chExt cx="8570492" cy="1955531"/>
          </a:xfrm>
        </p:grpSpPr>
        <p:pic>
          <p:nvPicPr>
            <p:cNvPr id="73" name="Immagine 72" descr="Immagine che contiene sedendo, acqua, inpiedi, donna&#10;&#10;Descrizione generata automaticamente">
              <a:extLst>
                <a:ext uri="{FF2B5EF4-FFF2-40B4-BE49-F238E27FC236}">
                  <a16:creationId xmlns:a16="http://schemas.microsoft.com/office/drawing/2014/main" id="{1EEA768E-954F-444F-AA86-F6EE19D38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40" r="2448"/>
            <a:stretch/>
          </p:blipFill>
          <p:spPr>
            <a:xfrm>
              <a:off x="1695568" y="1298977"/>
              <a:ext cx="8469158" cy="1713393"/>
            </a:xfrm>
            <a:prstGeom prst="rect">
              <a:avLst/>
            </a:prstGeom>
          </p:spPr>
        </p:pic>
        <p:pic>
          <p:nvPicPr>
            <p:cNvPr id="74" name="Immagine 73">
              <a:extLst>
                <a:ext uri="{FF2B5EF4-FFF2-40B4-BE49-F238E27FC236}">
                  <a16:creationId xmlns:a16="http://schemas.microsoft.com/office/drawing/2014/main" id="{27570CB9-8FE2-9041-B41F-4925A1AA5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6610"/>
            <a:stretch/>
          </p:blipFill>
          <p:spPr>
            <a:xfrm>
              <a:off x="2276399" y="2791474"/>
              <a:ext cx="7989661" cy="463034"/>
            </a:xfrm>
            <a:prstGeom prst="rect">
              <a:avLst/>
            </a:prstGeom>
          </p:spPr>
        </p:pic>
      </p:grpSp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matched filtering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68A254E-327A-564C-8F60-529313B17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911" y="559337"/>
            <a:ext cx="625567" cy="5838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uppo 31">
            <a:extLst>
              <a:ext uri="{FF2B5EF4-FFF2-40B4-BE49-F238E27FC236}">
                <a16:creationId xmlns:a16="http://schemas.microsoft.com/office/drawing/2014/main" id="{FD7A699F-805A-944A-A084-F71E4525CC11}"/>
              </a:ext>
            </a:extLst>
          </p:cNvPr>
          <p:cNvGrpSpPr/>
          <p:nvPr/>
        </p:nvGrpSpPr>
        <p:grpSpPr>
          <a:xfrm>
            <a:off x="392215" y="1988744"/>
            <a:ext cx="6532663" cy="1616711"/>
            <a:chOff x="569567" y="2572046"/>
            <a:chExt cx="6532663" cy="1616711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1073F13C-353E-6F44-94A9-189AFBBE0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9567" y="2572046"/>
              <a:ext cx="6388100" cy="15367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8FA6774F-014E-F44A-A3FF-0F26CE2B1733}"/>
                    </a:ext>
                  </a:extLst>
                </p14:cNvPr>
                <p14:cNvContentPartPr/>
                <p14:nvPr/>
              </p14:nvContentPartPr>
              <p14:xfrm>
                <a:off x="4017000" y="2654797"/>
                <a:ext cx="754200" cy="2397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8FA6774F-014E-F44A-A3FF-0F26CE2B173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08360" y="2646157"/>
                  <a:ext cx="77184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" name="Input penna 19">
                  <a:extLst>
                    <a:ext uri="{FF2B5EF4-FFF2-40B4-BE49-F238E27FC236}">
                      <a16:creationId xmlns:a16="http://schemas.microsoft.com/office/drawing/2014/main" id="{9071C06D-225F-304C-ABBC-651B2AD58314}"/>
                    </a:ext>
                  </a:extLst>
                </p14:cNvPr>
                <p14:cNvContentPartPr/>
                <p14:nvPr/>
              </p14:nvContentPartPr>
              <p14:xfrm>
                <a:off x="4390320" y="2576317"/>
                <a:ext cx="2711910" cy="322200"/>
              </p14:xfrm>
            </p:contentPart>
          </mc:Choice>
          <mc:Fallback xmlns="">
            <p:pic>
              <p:nvPicPr>
                <p:cNvPr id="20" name="Input penna 19">
                  <a:extLst>
                    <a:ext uri="{FF2B5EF4-FFF2-40B4-BE49-F238E27FC236}">
                      <a16:creationId xmlns:a16="http://schemas.microsoft.com/office/drawing/2014/main" id="{9071C06D-225F-304C-ABBC-651B2AD5831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27319" y="2513677"/>
                  <a:ext cx="2837551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Input penna 20">
                  <a:extLst>
                    <a:ext uri="{FF2B5EF4-FFF2-40B4-BE49-F238E27FC236}">
                      <a16:creationId xmlns:a16="http://schemas.microsoft.com/office/drawing/2014/main" id="{DA3181CA-C5A3-8147-A0C3-657C04E41101}"/>
                    </a:ext>
                  </a:extLst>
                </p14:cNvPr>
                <p14:cNvContentPartPr/>
                <p14:nvPr/>
              </p14:nvContentPartPr>
              <p14:xfrm>
                <a:off x="5515680" y="3637957"/>
                <a:ext cx="878400" cy="550800"/>
              </p14:xfrm>
            </p:contentPart>
          </mc:Choice>
          <mc:Fallback xmlns="">
            <p:pic>
              <p:nvPicPr>
                <p:cNvPr id="21" name="Input penna 20">
                  <a:extLst>
                    <a:ext uri="{FF2B5EF4-FFF2-40B4-BE49-F238E27FC236}">
                      <a16:creationId xmlns:a16="http://schemas.microsoft.com/office/drawing/2014/main" id="{DA3181CA-C5A3-8147-A0C3-657C04E4110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453040" y="3574957"/>
                  <a:ext cx="1004040" cy="6764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03ABA74E-3A8D-FC45-BB89-9DED995674B3}"/>
                </a:ext>
              </a:extLst>
            </p:cNvPr>
            <p:cNvSpPr/>
            <p:nvPr/>
          </p:nvSpPr>
          <p:spPr>
            <a:xfrm>
              <a:off x="3569915" y="2774677"/>
              <a:ext cx="1201286" cy="589803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30B71E9B-F365-5F40-9037-C365F73A6163}"/>
                </a:ext>
              </a:extLst>
            </p:cNvPr>
            <p:cNvSpPr/>
            <p:nvPr/>
          </p:nvSpPr>
          <p:spPr>
            <a:xfrm>
              <a:off x="4761479" y="2798015"/>
              <a:ext cx="754201" cy="589803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17E432B5-9F09-9C4B-8021-A7A748625902}"/>
                </a:ext>
              </a:extLst>
            </p:cNvPr>
            <p:cNvSpPr/>
            <p:nvPr/>
          </p:nvSpPr>
          <p:spPr>
            <a:xfrm>
              <a:off x="4600386" y="3387818"/>
              <a:ext cx="1070454" cy="58980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pic>
        <p:nvPicPr>
          <p:cNvPr id="47" name="Immagine 46">
            <a:extLst>
              <a:ext uri="{FF2B5EF4-FFF2-40B4-BE49-F238E27FC236}">
                <a16:creationId xmlns:a16="http://schemas.microsoft.com/office/drawing/2014/main" id="{3DB1CD03-6FCD-A548-8B69-AF3A360E05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91055" y="1271069"/>
            <a:ext cx="5556425" cy="1089495"/>
          </a:xfrm>
          <a:prstGeom prst="rect">
            <a:avLst/>
          </a:prstGeom>
        </p:spPr>
      </p:pic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192797AF-854D-1B49-95E3-579C9DEE1001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3993206" y="1702753"/>
            <a:ext cx="2487079" cy="488622"/>
          </a:xfrm>
          <a:prstGeom prst="straightConnector1">
            <a:avLst/>
          </a:prstGeom>
          <a:ln w="476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4000">
                  <a:schemeClr val="accent6"/>
                </a:gs>
                <a:gs pos="90000">
                  <a:schemeClr val="accent6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64CBB839-8512-C44A-8EB9-CE9F7911FF79}"/>
              </a:ext>
            </a:extLst>
          </p:cNvPr>
          <p:cNvCxnSpPr>
            <a:cxnSpLocks/>
          </p:cNvCxnSpPr>
          <p:nvPr/>
        </p:nvCxnSpPr>
        <p:spPr>
          <a:xfrm>
            <a:off x="5335739" y="2572551"/>
            <a:ext cx="1497612" cy="1831003"/>
          </a:xfrm>
          <a:prstGeom prst="straightConnector1">
            <a:avLst/>
          </a:prstGeom>
          <a:ln w="47625"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33000">
                  <a:schemeClr val="accent4">
                    <a:lumMod val="40000"/>
                    <a:lumOff val="60000"/>
                  </a:schemeClr>
                </a:gs>
                <a:gs pos="64000">
                  <a:schemeClr val="accent4"/>
                </a:gs>
                <a:gs pos="91000">
                  <a:schemeClr val="accent4">
                    <a:lumMod val="5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Immagine 60">
            <a:extLst>
              <a:ext uri="{FF2B5EF4-FFF2-40B4-BE49-F238E27FC236}">
                <a16:creationId xmlns:a16="http://schemas.microsoft.com/office/drawing/2014/main" id="{88E86557-1F6E-E841-87EB-043C0129831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177" r="4586" b="3027"/>
          <a:stretch/>
        </p:blipFill>
        <p:spPr>
          <a:xfrm>
            <a:off x="753150" y="3784035"/>
            <a:ext cx="4994655" cy="2022211"/>
          </a:xfrm>
          <a:prstGeom prst="rect">
            <a:avLst/>
          </a:prstGeom>
        </p:spPr>
      </p:pic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5B4CBF98-9B6A-0C42-BCB7-90BB33ED73CC}"/>
              </a:ext>
            </a:extLst>
          </p:cNvPr>
          <p:cNvCxnSpPr>
            <a:cxnSpLocks/>
            <a:stCxn id="37" idx="3"/>
          </p:cNvCxnSpPr>
          <p:nvPr/>
        </p:nvCxnSpPr>
        <p:spPr>
          <a:xfrm flipH="1">
            <a:off x="3839648" y="3307944"/>
            <a:ext cx="740150" cy="1202272"/>
          </a:xfrm>
          <a:prstGeom prst="straightConnector1">
            <a:avLst/>
          </a:prstGeom>
          <a:ln w="47625"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33000">
                  <a:schemeClr val="accent2">
                    <a:lumMod val="40000"/>
                    <a:lumOff val="60000"/>
                  </a:schemeClr>
                </a:gs>
                <a:gs pos="64000">
                  <a:schemeClr val="accent2"/>
                </a:gs>
                <a:gs pos="90000">
                  <a:schemeClr val="accent2">
                    <a:lumMod val="75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36901CC7-12D9-494E-A999-1B4D91EB9BC7}"/>
              </a:ext>
            </a:extLst>
          </p:cNvPr>
          <p:cNvSpPr txBox="1"/>
          <p:nvPr/>
        </p:nvSpPr>
        <p:spPr>
          <a:xfrm>
            <a:off x="7803123" y="2686311"/>
            <a:ext cx="2532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Chalkduster" panose="03050602040202020205" pitchFamily="66" charset="77"/>
              </a:rPr>
              <a:t>Wiener’s Optimal Filter</a:t>
            </a:r>
          </a:p>
        </p:txBody>
      </p:sp>
    </p:spTree>
    <p:extLst>
      <p:ext uri="{BB962C8B-B14F-4D97-AF65-F5344CB8AC3E}">
        <p14:creationId xmlns:p14="http://schemas.microsoft.com/office/powerpoint/2010/main" val="1257226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SNR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68A254E-327A-564C-8F60-529313B1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911" y="559337"/>
            <a:ext cx="625567" cy="5838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56E6DD59-DC8C-2F47-915C-A490C3C754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1742" y="1300052"/>
            <a:ext cx="6579901" cy="5273742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54D45B50-16DE-7D45-BA22-34964BF5D7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9959"/>
          <a:stretch/>
        </p:blipFill>
        <p:spPr>
          <a:xfrm rot="5400000">
            <a:off x="1462826" y="2541331"/>
            <a:ext cx="1611246" cy="3386585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94B441A-1BBD-924B-9083-05B676F128F4}"/>
              </a:ext>
            </a:extLst>
          </p:cNvPr>
          <p:cNvSpPr txBox="1"/>
          <p:nvPr/>
        </p:nvSpPr>
        <p:spPr>
          <a:xfrm>
            <a:off x="810541" y="1922647"/>
            <a:ext cx="2532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Chalkduster" panose="03050602040202020205" pitchFamily="66" charset="77"/>
              </a:rPr>
              <a:t>SNR </a:t>
            </a:r>
          </a:p>
          <a:p>
            <a:pPr algn="ctr"/>
            <a:r>
              <a:rPr lang="en-US" sz="2400" i="1" dirty="0">
                <a:latin typeface="Chalkduster" panose="03050602040202020205" pitchFamily="66" charset="77"/>
              </a:rPr>
              <a:t>(Signal-to-Noise Ratio)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9322C9-EC9C-8248-B0DD-E17F3A5483B1}"/>
              </a:ext>
            </a:extLst>
          </p:cNvPr>
          <p:cNvSpPr txBox="1"/>
          <p:nvPr/>
        </p:nvSpPr>
        <p:spPr>
          <a:xfrm>
            <a:off x="6376877" y="6273225"/>
            <a:ext cx="23864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Time (s)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FAC755BE-36E0-484E-B0C3-66D42A7F966F}"/>
              </a:ext>
            </a:extLst>
          </p:cNvPr>
          <p:cNvGrpSpPr/>
          <p:nvPr/>
        </p:nvGrpSpPr>
        <p:grpSpPr>
          <a:xfrm>
            <a:off x="8301038" y="2500201"/>
            <a:ext cx="1357312" cy="396875"/>
            <a:chOff x="3957638" y="5870575"/>
            <a:chExt cx="1157287" cy="396875"/>
          </a:xfrm>
        </p:grpSpPr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2C312BFA-AC14-3F47-8202-77940AB73FFD}"/>
                </a:ext>
              </a:extLst>
            </p:cNvPr>
            <p:cNvCxnSpPr/>
            <p:nvPr/>
          </p:nvCxnSpPr>
          <p:spPr>
            <a:xfrm>
              <a:off x="3957638" y="5870575"/>
              <a:ext cx="1157287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FFFAF44A-B933-EB47-94DE-A019E6C1098E}"/>
                </a:ext>
              </a:extLst>
            </p:cNvPr>
            <p:cNvSpPr txBox="1"/>
            <p:nvPr/>
          </p:nvSpPr>
          <p:spPr>
            <a:xfrm>
              <a:off x="4314105" y="5898118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 s</a:t>
              </a:r>
            </a:p>
          </p:txBody>
        </p:sp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0506E406-730C-714E-892F-AF86553CDD86}"/>
              </a:ext>
            </a:extLst>
          </p:cNvPr>
          <p:cNvSpPr/>
          <p:nvPr/>
        </p:nvSpPr>
        <p:spPr>
          <a:xfrm>
            <a:off x="10223559" y="1488705"/>
            <a:ext cx="1569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err="1">
                <a:latin typeface="Chalkduster" panose="03050602040202020205" pitchFamily="66" charset="77"/>
              </a:rPr>
              <a:t>lOW</a:t>
            </a:r>
            <a:r>
              <a:rPr lang="en-US" i="1" dirty="0">
                <a:latin typeface="Chalkduster" panose="03050602040202020205" pitchFamily="66" charset="77"/>
              </a:rPr>
              <a:t> SNR SOURCE</a:t>
            </a:r>
          </a:p>
        </p:txBody>
      </p:sp>
    </p:spTree>
    <p:extLst>
      <p:ext uri="{BB962C8B-B14F-4D97-AF65-F5344CB8AC3E}">
        <p14:creationId xmlns:p14="http://schemas.microsoft.com/office/powerpoint/2010/main" val="3630704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Bayes theorem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E884EDFF-FD34-064B-9AEF-DA31E1408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4911" y="559337"/>
            <a:ext cx="659200" cy="58386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831F2B3-AD12-8248-93F6-ECFF1FAC989D}"/>
              </a:ext>
            </a:extLst>
          </p:cNvPr>
          <p:cNvSpPr txBox="1"/>
          <p:nvPr/>
        </p:nvSpPr>
        <p:spPr>
          <a:xfrm>
            <a:off x="852441" y="2066079"/>
            <a:ext cx="2532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Chalkduster" panose="03050602040202020205" pitchFamily="66" charset="77"/>
              </a:rPr>
              <a:t>Parameter Estimation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11FBEB9-E0FC-724A-A2FB-3A5B54ABA85E}"/>
              </a:ext>
            </a:extLst>
          </p:cNvPr>
          <p:cNvSpPr txBox="1"/>
          <p:nvPr/>
        </p:nvSpPr>
        <p:spPr>
          <a:xfrm>
            <a:off x="833753" y="4056914"/>
            <a:ext cx="2532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Chalkduster" panose="03050602040202020205" pitchFamily="66" charset="77"/>
              </a:rPr>
              <a:t>Model Selection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AD730F1A-D9F9-2F48-A759-753085A14939}"/>
              </a:ext>
            </a:extLst>
          </p:cNvPr>
          <p:cNvGrpSpPr/>
          <p:nvPr/>
        </p:nvGrpSpPr>
        <p:grpSpPr>
          <a:xfrm>
            <a:off x="3873611" y="1355685"/>
            <a:ext cx="7513306" cy="2367834"/>
            <a:chOff x="3873611" y="1355685"/>
            <a:chExt cx="7513306" cy="2367834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E8EE19A-75C0-1348-955E-0DD2E3981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3611" y="1801283"/>
              <a:ext cx="7513306" cy="1488401"/>
            </a:xfrm>
            <a:prstGeom prst="rect">
              <a:avLst/>
            </a:prstGeom>
          </p:spPr>
        </p:pic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ABE3A951-9A32-404B-AD73-32836954F97A}"/>
                </a:ext>
              </a:extLst>
            </p:cNvPr>
            <p:cNvSpPr/>
            <p:nvPr/>
          </p:nvSpPr>
          <p:spPr>
            <a:xfrm>
              <a:off x="7005007" y="1955737"/>
              <a:ext cx="2026104" cy="589803"/>
            </a:xfrm>
            <a:prstGeom prst="ellipse">
              <a:avLst/>
            </a:prstGeom>
            <a:noFill/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8B6939BC-2C84-0F45-9EB8-998162926B21}"/>
                </a:ext>
              </a:extLst>
            </p:cNvPr>
            <p:cNvSpPr/>
            <p:nvPr/>
          </p:nvSpPr>
          <p:spPr>
            <a:xfrm>
              <a:off x="8141613" y="2675227"/>
              <a:ext cx="2026104" cy="589803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1AAD7028-D2C3-D446-817E-B5A7CE483F23}"/>
                </a:ext>
              </a:extLst>
            </p:cNvPr>
            <p:cNvSpPr/>
            <p:nvPr/>
          </p:nvSpPr>
          <p:spPr>
            <a:xfrm>
              <a:off x="8948517" y="1968068"/>
              <a:ext cx="2438400" cy="589803"/>
            </a:xfrm>
            <a:prstGeom prst="ellipse">
              <a:avLst/>
            </a:prstGeom>
            <a:noFill/>
            <a:ln w="25400">
              <a:solidFill>
                <a:schemeClr val="accent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64BC6BB0-090D-8B4A-AA0D-6F715C2358D6}"/>
                </a:ext>
              </a:extLst>
            </p:cNvPr>
            <p:cNvSpPr/>
            <p:nvPr/>
          </p:nvSpPr>
          <p:spPr>
            <a:xfrm>
              <a:off x="3991354" y="2275170"/>
              <a:ext cx="2532130" cy="589803"/>
            </a:xfrm>
            <a:prstGeom prst="ellipse">
              <a:avLst/>
            </a:prstGeom>
            <a:noFill/>
            <a:ln w="31750" cmpd="sng">
              <a:solidFill>
                <a:schemeClr val="accent5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532130"/>
                        <a:gd name="connsiteY0" fmla="*/ 294902 h 589803"/>
                        <a:gd name="connsiteX1" fmla="*/ 1266065 w 2532130"/>
                        <a:gd name="connsiteY1" fmla="*/ 0 h 589803"/>
                        <a:gd name="connsiteX2" fmla="*/ 2532130 w 2532130"/>
                        <a:gd name="connsiteY2" fmla="*/ 294902 h 589803"/>
                        <a:gd name="connsiteX3" fmla="*/ 1266065 w 2532130"/>
                        <a:gd name="connsiteY3" fmla="*/ 589804 h 589803"/>
                        <a:gd name="connsiteX4" fmla="*/ 0 w 2532130"/>
                        <a:gd name="connsiteY4" fmla="*/ 294902 h 5898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32130" h="589803" extrusionOk="0">
                          <a:moveTo>
                            <a:pt x="0" y="294902"/>
                          </a:moveTo>
                          <a:cubicBezTo>
                            <a:pt x="-55298" y="97923"/>
                            <a:pt x="493202" y="27636"/>
                            <a:pt x="1266065" y="0"/>
                          </a:cubicBezTo>
                          <a:cubicBezTo>
                            <a:pt x="1978635" y="2809"/>
                            <a:pt x="2519365" y="132438"/>
                            <a:pt x="2532130" y="294902"/>
                          </a:cubicBezTo>
                          <a:cubicBezTo>
                            <a:pt x="2504245" y="485003"/>
                            <a:pt x="1960896" y="614108"/>
                            <a:pt x="1266065" y="589804"/>
                          </a:cubicBezTo>
                          <a:cubicBezTo>
                            <a:pt x="556141" y="583952"/>
                            <a:pt x="14244" y="464578"/>
                            <a:pt x="0" y="29490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21C8AFB2-ADDF-A84A-885F-967961DFAC18}"/>
                </a:ext>
              </a:extLst>
            </p:cNvPr>
            <p:cNvSpPr txBox="1"/>
            <p:nvPr/>
          </p:nvSpPr>
          <p:spPr>
            <a:xfrm>
              <a:off x="4482234" y="1638196"/>
              <a:ext cx="15048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5"/>
                  </a:solidFill>
                </a:rPr>
                <a:t>Posterior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C4975241-3694-CB44-B832-23BAA6B482B3}"/>
                </a:ext>
              </a:extLst>
            </p:cNvPr>
            <p:cNvSpPr txBox="1"/>
            <p:nvPr/>
          </p:nvSpPr>
          <p:spPr>
            <a:xfrm>
              <a:off x="9422701" y="1355685"/>
              <a:ext cx="16671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4"/>
                  </a:solidFill>
                </a:rPr>
                <a:t>Likelihood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D4FA4F15-D667-CD45-A3F0-48A6629FBC03}"/>
                </a:ext>
              </a:extLst>
            </p:cNvPr>
            <p:cNvSpPr txBox="1"/>
            <p:nvPr/>
          </p:nvSpPr>
          <p:spPr>
            <a:xfrm>
              <a:off x="7363404" y="1355685"/>
              <a:ext cx="8915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/>
                  </a:solidFill>
                </a:rPr>
                <a:t>Prior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AF2188C5-8698-7340-8946-A18BC6BD2C39}"/>
                </a:ext>
              </a:extLst>
            </p:cNvPr>
            <p:cNvSpPr txBox="1"/>
            <p:nvPr/>
          </p:nvSpPr>
          <p:spPr>
            <a:xfrm>
              <a:off x="9623731" y="3200299"/>
              <a:ext cx="14811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2"/>
                  </a:solidFill>
                </a:rPr>
                <a:t>Evidence</a:t>
              </a: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69EFA4D0-D752-D245-9812-2A716A5EB15E}"/>
              </a:ext>
            </a:extLst>
          </p:cNvPr>
          <p:cNvGrpSpPr/>
          <p:nvPr/>
        </p:nvGrpSpPr>
        <p:grpSpPr>
          <a:xfrm>
            <a:off x="4595689" y="3656751"/>
            <a:ext cx="6069150" cy="2545874"/>
            <a:chOff x="4591101" y="3944500"/>
            <a:chExt cx="6069150" cy="2545874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6C0E08F-8DBC-8546-9164-3A1AD9021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34088"/>
            <a:stretch/>
          </p:blipFill>
          <p:spPr>
            <a:xfrm>
              <a:off x="4847016" y="3944500"/>
              <a:ext cx="5032775" cy="1523712"/>
            </a:xfrm>
            <a:prstGeom prst="rect">
              <a:avLst/>
            </a:prstGeom>
          </p:spPr>
        </p:pic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238701E3-84D4-B74C-9084-5D5E7B761EC9}"/>
                </a:ext>
              </a:extLst>
            </p:cNvPr>
            <p:cNvSpPr/>
            <p:nvPr/>
          </p:nvSpPr>
          <p:spPr>
            <a:xfrm>
              <a:off x="5104690" y="4466563"/>
              <a:ext cx="672655" cy="589803"/>
            </a:xfrm>
            <a:prstGeom prst="ellipse">
              <a:avLst/>
            </a:prstGeom>
            <a:noFill/>
            <a:ln w="31750" cmpd="sng">
              <a:solidFill>
                <a:schemeClr val="accent5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532130"/>
                        <a:gd name="connsiteY0" fmla="*/ 294902 h 589803"/>
                        <a:gd name="connsiteX1" fmla="*/ 1266065 w 2532130"/>
                        <a:gd name="connsiteY1" fmla="*/ 0 h 589803"/>
                        <a:gd name="connsiteX2" fmla="*/ 2532130 w 2532130"/>
                        <a:gd name="connsiteY2" fmla="*/ 294902 h 589803"/>
                        <a:gd name="connsiteX3" fmla="*/ 1266065 w 2532130"/>
                        <a:gd name="connsiteY3" fmla="*/ 589804 h 589803"/>
                        <a:gd name="connsiteX4" fmla="*/ 0 w 2532130"/>
                        <a:gd name="connsiteY4" fmla="*/ 294902 h 5898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32130" h="589803" extrusionOk="0">
                          <a:moveTo>
                            <a:pt x="0" y="294902"/>
                          </a:moveTo>
                          <a:cubicBezTo>
                            <a:pt x="-55298" y="97923"/>
                            <a:pt x="493202" y="27636"/>
                            <a:pt x="1266065" y="0"/>
                          </a:cubicBezTo>
                          <a:cubicBezTo>
                            <a:pt x="1978635" y="2809"/>
                            <a:pt x="2519365" y="132438"/>
                            <a:pt x="2532130" y="294902"/>
                          </a:cubicBezTo>
                          <a:cubicBezTo>
                            <a:pt x="2504245" y="485003"/>
                            <a:pt x="1960896" y="614108"/>
                            <a:pt x="1266065" y="589804"/>
                          </a:cubicBezTo>
                          <a:cubicBezTo>
                            <a:pt x="556141" y="583952"/>
                            <a:pt x="14244" y="464578"/>
                            <a:pt x="0" y="29490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4C707D2-3ABC-A14D-87F4-36BD39E84A9E}"/>
                </a:ext>
              </a:extLst>
            </p:cNvPr>
            <p:cNvSpPr txBox="1"/>
            <p:nvPr/>
          </p:nvSpPr>
          <p:spPr>
            <a:xfrm>
              <a:off x="4591101" y="5150915"/>
              <a:ext cx="941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5"/>
                  </a:solidFill>
                </a:rPr>
                <a:t>Odds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488962E5-0302-B243-A5D2-BE62C3BDAB40}"/>
                </a:ext>
              </a:extLst>
            </p:cNvPr>
            <p:cNvSpPr txBox="1"/>
            <p:nvPr/>
          </p:nvSpPr>
          <p:spPr>
            <a:xfrm>
              <a:off x="6448754" y="5536267"/>
              <a:ext cx="167866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/>
                  </a:solidFill>
                </a:rPr>
                <a:t>Priors on </a:t>
              </a:r>
            </a:p>
            <a:p>
              <a:r>
                <a:rPr lang="en-US" sz="2800" dirty="0">
                  <a:solidFill>
                    <a:schemeClr val="accent6"/>
                  </a:solidFill>
                </a:rPr>
                <a:t>the model</a:t>
              </a:r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99548148-79FA-734D-BCA6-8B0DC3CC4A13}"/>
                </a:ext>
              </a:extLst>
            </p:cNvPr>
            <p:cNvSpPr/>
            <p:nvPr/>
          </p:nvSpPr>
          <p:spPr>
            <a:xfrm>
              <a:off x="5971226" y="4051065"/>
              <a:ext cx="2026104" cy="1417147"/>
            </a:xfrm>
            <a:prstGeom prst="ellipse">
              <a:avLst/>
            </a:prstGeom>
            <a:noFill/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5074483C-26D4-8F43-950A-31653FF0CC97}"/>
                </a:ext>
              </a:extLst>
            </p:cNvPr>
            <p:cNvSpPr/>
            <p:nvPr/>
          </p:nvSpPr>
          <p:spPr>
            <a:xfrm>
              <a:off x="7832143" y="4032850"/>
              <a:ext cx="2026104" cy="1417147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8B04976B-3AC3-C74C-931A-DE7619B38FEA}"/>
                </a:ext>
              </a:extLst>
            </p:cNvPr>
            <p:cNvSpPr txBox="1"/>
            <p:nvPr/>
          </p:nvSpPr>
          <p:spPr>
            <a:xfrm>
              <a:off x="9097387" y="5403392"/>
              <a:ext cx="156286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2"/>
                  </a:solidFill>
                </a:rPr>
                <a:t>Evidence </a:t>
              </a:r>
            </a:p>
            <a:p>
              <a:r>
                <a:rPr lang="en-US" sz="2800" dirty="0">
                  <a:solidFill>
                    <a:schemeClr val="accent2"/>
                  </a:solidFill>
                </a:rPr>
                <a:t>Ratio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92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51AD69-2063-384B-9EFC-30EBEF818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6416" y="5994400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z="1800" b="1" smtClean="0">
                <a:solidFill>
                  <a:schemeClr val="bg1"/>
                </a:solidFill>
              </a:rPr>
              <a:pPr/>
              <a:t>2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6" name="Google Shape;78;p16">
            <a:extLst>
              <a:ext uri="{FF2B5EF4-FFF2-40B4-BE49-F238E27FC236}">
                <a16:creationId xmlns:a16="http://schemas.microsoft.com/office/drawing/2014/main" id="{D88D0011-E336-4A40-8A85-8D5BBF9D6468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Research question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891D580-289B-CE47-8158-751803901BCC}"/>
              </a:ext>
            </a:extLst>
          </p:cNvPr>
          <p:cNvSpPr/>
          <p:nvPr/>
        </p:nvSpPr>
        <p:spPr>
          <a:xfrm>
            <a:off x="2496855" y="1798727"/>
            <a:ext cx="71982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How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well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can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we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constrain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small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admixtures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of scalar and/or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vector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polarizations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in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Gravitational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Wave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Transient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detection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,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given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the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extended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network of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five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ground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interferometers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available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in the </a:t>
            </a:r>
            <a:r>
              <a:rPr lang="it-IT" sz="3600" dirty="0" err="1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near</a:t>
            </a:r>
            <a:r>
              <a:rPr lang="it-IT" sz="3600" dirty="0">
                <a:solidFill>
                  <a:schemeClr val="bg1"/>
                </a:solidFill>
                <a:latin typeface="American Typewriter" panose="02090604020004020304" pitchFamily="18" charset="77"/>
                <a:cs typeface="Apple Chancery" panose="03020702040506060504" pitchFamily="66" charset="-79"/>
              </a:rPr>
              <a:t> future?</a:t>
            </a:r>
            <a:endParaRPr lang="en-US" sz="3600" dirty="0">
              <a:solidFill>
                <a:schemeClr val="bg1"/>
              </a:solidFill>
              <a:latin typeface="American Typewriter" panose="02090604020004020304" pitchFamily="18" charset="77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46752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Likelihood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E884EDFF-FD34-064B-9AEF-DA31E1408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911" y="559337"/>
            <a:ext cx="659200" cy="583863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D1B131F-CAB7-7042-B599-F670BDAC9F1B}"/>
              </a:ext>
            </a:extLst>
          </p:cNvPr>
          <p:cNvSpPr txBox="1"/>
          <p:nvPr/>
        </p:nvSpPr>
        <p:spPr>
          <a:xfrm>
            <a:off x="1014302" y="1368650"/>
            <a:ext cx="9617438" cy="1788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merican Typewriter" panose="02090604020004020304" pitchFamily="18" charset="77"/>
              </a:rPr>
              <a:t>Two critical assumption at each detector for the </a:t>
            </a:r>
            <a:r>
              <a:rPr lang="en-US" sz="2800" b="1" dirty="0">
                <a:solidFill>
                  <a:schemeClr val="accent5"/>
                </a:solidFill>
                <a:latin typeface="American Typewriter" panose="02090604020004020304" pitchFamily="18" charset="77"/>
              </a:rPr>
              <a:t>noise</a:t>
            </a:r>
            <a:r>
              <a:rPr lang="en-US" sz="2400" dirty="0">
                <a:latin typeface="American Typewriter" panose="02090604020004020304" pitchFamily="18" charset="77"/>
              </a:rPr>
              <a:t>: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>
                <a:latin typeface="American Typewriter" panose="02090604020004020304" pitchFamily="18" charset="77"/>
              </a:rPr>
              <a:t>Gaussianity</a:t>
            </a:r>
            <a:r>
              <a:rPr lang="en-US" sz="2400" dirty="0">
                <a:latin typeface="American Typewriter" panose="02090604020004020304" pitchFamily="18" charset="77"/>
              </a:rPr>
              <a:t> (in each frequency bin)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American Typewriter" panose="02090604020004020304" pitchFamily="18" charset="77"/>
              </a:rPr>
              <a:t>Stationarity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D7540D38-4C42-3541-878F-4992F245DF0C}"/>
              </a:ext>
            </a:extLst>
          </p:cNvPr>
          <p:cNvGrpSpPr/>
          <p:nvPr/>
        </p:nvGrpSpPr>
        <p:grpSpPr>
          <a:xfrm>
            <a:off x="1270000" y="3161101"/>
            <a:ext cx="10123242" cy="1178675"/>
            <a:chOff x="1270000" y="3161101"/>
            <a:chExt cx="10123242" cy="117867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02A04C30-FC7F-1D49-AAE2-37EA6EFC9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53080"/>
            <a:stretch/>
          </p:blipFill>
          <p:spPr>
            <a:xfrm>
              <a:off x="1270000" y="3161101"/>
              <a:ext cx="6885862" cy="1092548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59F632F4-4316-904F-BA0B-D4704C0749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996" t="50992" r="9877"/>
            <a:stretch/>
          </p:blipFill>
          <p:spPr>
            <a:xfrm>
              <a:off x="7970447" y="3161101"/>
              <a:ext cx="3422795" cy="1178675"/>
            </a:xfrm>
            <a:prstGeom prst="rect">
              <a:avLst/>
            </a:prstGeom>
          </p:spPr>
        </p:pic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85C3265C-E0EC-0B43-9AF4-B95CF78DAD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7418" y="4339776"/>
            <a:ext cx="5236888" cy="1277290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4BE44C1-7421-0147-98C5-C88F04A6C905}"/>
              </a:ext>
            </a:extLst>
          </p:cNvPr>
          <p:cNvSpPr txBox="1"/>
          <p:nvPr/>
        </p:nvSpPr>
        <p:spPr>
          <a:xfrm>
            <a:off x="1270000" y="4559803"/>
            <a:ext cx="440084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merican Typewriter" panose="02090604020004020304" pitchFamily="18" charset="77"/>
              </a:rPr>
              <a:t>Discrete Fourier Transform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CE5A0DE4-C785-DE44-B235-64AA6A4E21E2}"/>
              </a:ext>
            </a:extLst>
          </p:cNvPr>
          <p:cNvCxnSpPr>
            <a:cxnSpLocks/>
          </p:cNvCxnSpPr>
          <p:nvPr/>
        </p:nvCxnSpPr>
        <p:spPr>
          <a:xfrm>
            <a:off x="3714750" y="2600325"/>
            <a:ext cx="985838" cy="1000125"/>
          </a:xfrm>
          <a:prstGeom prst="straightConnector1">
            <a:avLst/>
          </a:prstGeom>
          <a:ln w="476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4000">
                  <a:schemeClr val="accent6"/>
                </a:gs>
                <a:gs pos="90000">
                  <a:schemeClr val="accent6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AC0ECE9E-6C8F-C143-B0FF-891C23B50BED}"/>
              </a:ext>
            </a:extLst>
          </p:cNvPr>
          <p:cNvCxnSpPr>
            <a:cxnSpLocks/>
          </p:cNvCxnSpPr>
          <p:nvPr/>
        </p:nvCxnSpPr>
        <p:spPr>
          <a:xfrm>
            <a:off x="2903656" y="3064883"/>
            <a:ext cx="50855" cy="535567"/>
          </a:xfrm>
          <a:prstGeom prst="straightConnector1">
            <a:avLst/>
          </a:prstGeom>
          <a:ln w="47625"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33000">
                  <a:schemeClr val="accent4">
                    <a:lumMod val="40000"/>
                    <a:lumOff val="60000"/>
                  </a:schemeClr>
                </a:gs>
                <a:gs pos="64000">
                  <a:schemeClr val="accent4"/>
                </a:gs>
                <a:gs pos="91000">
                  <a:schemeClr val="accent4">
                    <a:lumMod val="5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>
            <a:extLst>
              <a:ext uri="{FF2B5EF4-FFF2-40B4-BE49-F238E27FC236}">
                <a16:creationId xmlns:a16="http://schemas.microsoft.com/office/drawing/2014/main" id="{0E6E66FE-2964-FC4B-A2F2-A2D116AD6633}"/>
              </a:ext>
            </a:extLst>
          </p:cNvPr>
          <p:cNvSpPr/>
          <p:nvPr/>
        </p:nvSpPr>
        <p:spPr>
          <a:xfrm>
            <a:off x="4340677" y="3455536"/>
            <a:ext cx="615609" cy="58980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047C5647-3A45-224F-A88F-0A3F632E69E5}"/>
              </a:ext>
            </a:extLst>
          </p:cNvPr>
          <p:cNvSpPr/>
          <p:nvPr/>
        </p:nvSpPr>
        <p:spPr>
          <a:xfrm>
            <a:off x="2595851" y="3429000"/>
            <a:ext cx="863201" cy="589803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368841B7-036F-CE48-9A89-B7C3B2F1423E}"/>
              </a:ext>
            </a:extLst>
          </p:cNvPr>
          <p:cNvSpPr/>
          <p:nvPr/>
        </p:nvSpPr>
        <p:spPr>
          <a:xfrm>
            <a:off x="8155861" y="3134098"/>
            <a:ext cx="3101805" cy="1092548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5050C05-7218-C74C-879F-D75806152115}"/>
              </a:ext>
            </a:extLst>
          </p:cNvPr>
          <p:cNvSpPr txBox="1"/>
          <p:nvPr/>
        </p:nvSpPr>
        <p:spPr>
          <a:xfrm>
            <a:off x="8399088" y="2433812"/>
            <a:ext cx="2565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Normalization crucial </a:t>
            </a:r>
          </a:p>
          <a:p>
            <a:r>
              <a:rPr lang="en-US" i="1" dirty="0">
                <a:solidFill>
                  <a:schemeClr val="accent2"/>
                </a:solidFill>
              </a:rPr>
              <a:t>for evidence computation</a:t>
            </a:r>
          </a:p>
        </p:txBody>
      </p:sp>
    </p:spTree>
    <p:extLst>
      <p:ext uri="{BB962C8B-B14F-4D97-AF65-F5344CB8AC3E}">
        <p14:creationId xmlns:p14="http://schemas.microsoft.com/office/powerpoint/2010/main" val="4013226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Nested sampling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E884EDFF-FD34-064B-9AEF-DA31E1408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911" y="559337"/>
            <a:ext cx="659200" cy="583863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8AFCE35E-E2D7-F94D-BA6B-63F950452E36}"/>
              </a:ext>
            </a:extLst>
          </p:cNvPr>
          <p:cNvGrpSpPr/>
          <p:nvPr/>
        </p:nvGrpSpPr>
        <p:grpSpPr>
          <a:xfrm>
            <a:off x="6473589" y="3014812"/>
            <a:ext cx="4938870" cy="2835059"/>
            <a:chOff x="814676" y="1780979"/>
            <a:chExt cx="4938870" cy="2835059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D032CA76-6DDA-684D-9422-3C7C6915D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4676" y="1780979"/>
              <a:ext cx="4938870" cy="829627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C452544-F607-B341-962B-C63B29252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8757" y="3372161"/>
              <a:ext cx="1658503" cy="1243877"/>
            </a:xfrm>
            <a:prstGeom prst="rect">
              <a:avLst/>
            </a:prstGeom>
          </p:spPr>
        </p:pic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659C52B-F77F-9D48-8BC4-6FBC6A142EB8}"/>
              </a:ext>
            </a:extLst>
          </p:cNvPr>
          <p:cNvSpPr txBox="1"/>
          <p:nvPr/>
        </p:nvSpPr>
        <p:spPr>
          <a:xfrm>
            <a:off x="7836921" y="1349136"/>
            <a:ext cx="2532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Chalkduster" panose="03050602040202020205" pitchFamily="66" charset="77"/>
              </a:rPr>
              <a:t>Evidence Numerical Estimation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55075AE5-39AB-5445-94FF-45D92D907F26}"/>
              </a:ext>
            </a:extLst>
          </p:cNvPr>
          <p:cNvSpPr/>
          <p:nvPr/>
        </p:nvSpPr>
        <p:spPr>
          <a:xfrm>
            <a:off x="7382459" y="4672799"/>
            <a:ext cx="760481" cy="1043252"/>
          </a:xfrm>
          <a:prstGeom prst="ellipse">
            <a:avLst/>
          </a:prstGeom>
          <a:noFill/>
          <a:ln w="31750" cmpd="sng">
            <a:solidFill>
              <a:schemeClr val="accent5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32130"/>
                      <a:gd name="connsiteY0" fmla="*/ 294902 h 589803"/>
                      <a:gd name="connsiteX1" fmla="*/ 1266065 w 2532130"/>
                      <a:gd name="connsiteY1" fmla="*/ 0 h 589803"/>
                      <a:gd name="connsiteX2" fmla="*/ 2532130 w 2532130"/>
                      <a:gd name="connsiteY2" fmla="*/ 294902 h 589803"/>
                      <a:gd name="connsiteX3" fmla="*/ 1266065 w 2532130"/>
                      <a:gd name="connsiteY3" fmla="*/ 589804 h 589803"/>
                      <a:gd name="connsiteX4" fmla="*/ 0 w 2532130"/>
                      <a:gd name="connsiteY4" fmla="*/ 294902 h 589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32130" h="589803" extrusionOk="0">
                        <a:moveTo>
                          <a:pt x="0" y="294902"/>
                        </a:moveTo>
                        <a:cubicBezTo>
                          <a:pt x="-55298" y="97923"/>
                          <a:pt x="493202" y="27636"/>
                          <a:pt x="1266065" y="0"/>
                        </a:cubicBezTo>
                        <a:cubicBezTo>
                          <a:pt x="1978635" y="2809"/>
                          <a:pt x="2519365" y="132438"/>
                          <a:pt x="2532130" y="294902"/>
                        </a:cubicBezTo>
                        <a:cubicBezTo>
                          <a:pt x="2504245" y="485003"/>
                          <a:pt x="1960896" y="614108"/>
                          <a:pt x="1266065" y="589804"/>
                        </a:cubicBezTo>
                        <a:cubicBezTo>
                          <a:pt x="556141" y="583952"/>
                          <a:pt x="14244" y="464578"/>
                          <a:pt x="0" y="29490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4EE3DDC-B592-BE49-96AC-9010B93D132A}"/>
              </a:ext>
            </a:extLst>
          </p:cNvPr>
          <p:cNvSpPr txBox="1"/>
          <p:nvPr/>
        </p:nvSpPr>
        <p:spPr>
          <a:xfrm>
            <a:off x="8376750" y="4067733"/>
            <a:ext cx="27654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Live points in </a:t>
            </a:r>
          </a:p>
          <a:p>
            <a:r>
              <a:rPr lang="en-US" sz="2800" dirty="0">
                <a:solidFill>
                  <a:schemeClr val="accent5"/>
                </a:solidFill>
              </a:rPr>
              <a:t>parameters space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56D0F87-9169-DA43-9CBF-334F4B35B2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624" y="1702537"/>
            <a:ext cx="5878973" cy="410459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187989D-0FF0-8E4B-BF77-8BBAA96F4919}"/>
              </a:ext>
            </a:extLst>
          </p:cNvPr>
          <p:cNvSpPr txBox="1"/>
          <p:nvPr/>
        </p:nvSpPr>
        <p:spPr>
          <a:xfrm>
            <a:off x="4014787" y="5849871"/>
            <a:ext cx="1916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Credits: </a:t>
            </a:r>
            <a:r>
              <a:rPr lang="en-US" dirty="0" err="1"/>
              <a:t>Littenberg</a:t>
            </a:r>
            <a:endParaRPr lang="en-US" dirty="0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827C7E51-9AC8-384C-9118-132BD14E12FA}"/>
              </a:ext>
            </a:extLst>
          </p:cNvPr>
          <p:cNvSpPr/>
          <p:nvPr/>
        </p:nvSpPr>
        <p:spPr>
          <a:xfrm>
            <a:off x="7701360" y="3134098"/>
            <a:ext cx="1579531" cy="589803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DEC96EF-C47E-6948-B327-61A99B33AC0D}"/>
              </a:ext>
            </a:extLst>
          </p:cNvPr>
          <p:cNvSpPr txBox="1"/>
          <p:nvPr/>
        </p:nvSpPr>
        <p:spPr>
          <a:xfrm>
            <a:off x="7929933" y="2675067"/>
            <a:ext cx="893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Prior</a:t>
            </a:r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1BE49726-8E06-1E4F-ABAA-6D179033BD41}"/>
              </a:ext>
            </a:extLst>
          </p:cNvPr>
          <p:cNvSpPr/>
          <p:nvPr/>
        </p:nvSpPr>
        <p:spPr>
          <a:xfrm>
            <a:off x="9194246" y="3120074"/>
            <a:ext cx="1947941" cy="589803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5C0252D-9D66-B64F-B11B-9B14C30C200E}"/>
              </a:ext>
            </a:extLst>
          </p:cNvPr>
          <p:cNvSpPr txBox="1"/>
          <p:nvPr/>
        </p:nvSpPr>
        <p:spPr>
          <a:xfrm>
            <a:off x="9497194" y="2580248"/>
            <a:ext cx="1744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Likelihood</a:t>
            </a:r>
          </a:p>
        </p:txBody>
      </p:sp>
    </p:spTree>
    <p:extLst>
      <p:ext uri="{BB962C8B-B14F-4D97-AF65-F5344CB8AC3E}">
        <p14:creationId xmlns:p14="http://schemas.microsoft.com/office/powerpoint/2010/main" val="3365853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Parameter estimation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7698" y="5856721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7458A210-D383-BC44-A093-D009AC4EA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438" y="543991"/>
            <a:ext cx="676884" cy="59920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80D950D-E9C4-4D40-A146-8578978C75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1244" y="1274617"/>
            <a:ext cx="5278654" cy="51639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9D57CBD-96D3-1240-A916-0406007B46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290"/>
          <a:stretch/>
        </p:blipFill>
        <p:spPr>
          <a:xfrm>
            <a:off x="511314" y="1274617"/>
            <a:ext cx="3774936" cy="5142970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9EE7DA6-C1EF-2A44-B504-C2D61DCCC3A9}"/>
              </a:ext>
            </a:extLst>
          </p:cNvPr>
          <p:cNvSpPr txBox="1"/>
          <p:nvPr/>
        </p:nvSpPr>
        <p:spPr>
          <a:xfrm>
            <a:off x="8610851" y="1472093"/>
            <a:ext cx="25322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Chalkduster" panose="03050602040202020205" pitchFamily="66" charset="77"/>
              </a:rPr>
              <a:t>HIGH SNR SOURCE</a:t>
            </a:r>
          </a:p>
          <a:p>
            <a:pPr algn="ctr"/>
            <a:endParaRPr lang="en-US" sz="2400" i="1" dirty="0">
              <a:latin typeface="Chalkduster" panose="03050602040202020205" pitchFamily="66" charset="77"/>
            </a:endParaRPr>
          </a:p>
          <a:p>
            <a:pPr algn="ctr"/>
            <a:r>
              <a:rPr lang="en-US" sz="2400" i="1" dirty="0">
                <a:latin typeface="Chalkduster" panose="03050602040202020205" pitchFamily="66" charset="77"/>
              </a:rPr>
              <a:t>High Accuracy</a:t>
            </a:r>
          </a:p>
          <a:p>
            <a:pPr algn="ctr"/>
            <a:r>
              <a:rPr lang="en-US" sz="2400" i="1" dirty="0">
                <a:latin typeface="Chalkduster" panose="03050602040202020205" pitchFamily="66" charset="77"/>
              </a:rPr>
              <a:t>High Precision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A32AA40-FC6D-CD40-94E6-954F86CF4A6A}"/>
              </a:ext>
            </a:extLst>
          </p:cNvPr>
          <p:cNvSpPr txBox="1"/>
          <p:nvPr/>
        </p:nvSpPr>
        <p:spPr>
          <a:xfrm>
            <a:off x="4954907" y="6238462"/>
            <a:ext cx="76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9859863-C148-D444-8340-8A778A7D31AC}"/>
              </a:ext>
            </a:extLst>
          </p:cNvPr>
          <p:cNvSpPr txBox="1"/>
          <p:nvPr/>
        </p:nvSpPr>
        <p:spPr>
          <a:xfrm>
            <a:off x="5724050" y="6238462"/>
            <a:ext cx="76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dec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D7C54DD-B27B-9E49-AF66-50565F8350A4}"/>
                  </a:ext>
                </a:extLst>
              </p:cNvPr>
              <p:cNvSpPr txBox="1"/>
              <p:nvPr/>
            </p:nvSpPr>
            <p:spPr>
              <a:xfrm>
                <a:off x="6493193" y="6238462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D7C54DD-B27B-9E49-AF66-50565F835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193" y="6238462"/>
                <a:ext cx="769143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A3BE500C-8119-FA49-AFF7-FDB28D77EFCF}"/>
                  </a:ext>
                </a:extLst>
              </p:cNvPr>
              <p:cNvSpPr txBox="1"/>
              <p:nvPr/>
            </p:nvSpPr>
            <p:spPr>
              <a:xfrm>
                <a:off x="7203452" y="6238462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A3BE500C-8119-FA49-AFF7-FDB28D77E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3452" y="6238462"/>
                <a:ext cx="769143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AA58481-C0CE-244B-8A27-14C7DC46CAA9}"/>
                  </a:ext>
                </a:extLst>
              </p:cNvPr>
              <p:cNvSpPr txBox="1"/>
              <p:nvPr/>
            </p:nvSpPr>
            <p:spPr>
              <a:xfrm>
                <a:off x="7935279" y="6234546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AA58481-C0CE-244B-8A27-14C7DC46C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279" y="6234546"/>
                <a:ext cx="769143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3F90B7D3-6842-7143-9FB9-DA2591ED2874}"/>
                  </a:ext>
                </a:extLst>
              </p:cNvPr>
              <p:cNvSpPr txBox="1"/>
              <p:nvPr/>
            </p:nvSpPr>
            <p:spPr>
              <a:xfrm>
                <a:off x="8704422" y="6230630"/>
                <a:ext cx="769143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3F90B7D3-6842-7143-9FB9-DA2591ED2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4422" y="6230630"/>
                <a:ext cx="769143" cy="424283"/>
              </a:xfrm>
              <a:prstGeom prst="rect">
                <a:avLst/>
              </a:prstGeom>
              <a:blipFill>
                <a:blip r:embed="rId13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9CA3C2C-A9B7-4F45-A898-C2D85E0ECE65}"/>
              </a:ext>
            </a:extLst>
          </p:cNvPr>
          <p:cNvSpPr txBox="1"/>
          <p:nvPr/>
        </p:nvSpPr>
        <p:spPr>
          <a:xfrm>
            <a:off x="298386" y="1487136"/>
            <a:ext cx="76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22D2001-A0D2-CC40-A84F-880EFD31CFE8}"/>
              </a:ext>
            </a:extLst>
          </p:cNvPr>
          <p:cNvSpPr txBox="1"/>
          <p:nvPr/>
        </p:nvSpPr>
        <p:spPr>
          <a:xfrm>
            <a:off x="126742" y="2215814"/>
            <a:ext cx="76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dec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B11426A-E0FD-EF45-BEC4-015306C756CF}"/>
                  </a:ext>
                </a:extLst>
              </p:cNvPr>
              <p:cNvSpPr txBox="1"/>
              <p:nvPr/>
            </p:nvSpPr>
            <p:spPr>
              <a:xfrm>
                <a:off x="126742" y="3122976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B11426A-E0FD-EF45-BEC4-015306C75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42" y="3122976"/>
                <a:ext cx="769143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669C38FB-F79F-1147-BF95-9F1EE4926C3B}"/>
                  </a:ext>
                </a:extLst>
              </p:cNvPr>
              <p:cNvSpPr txBox="1"/>
              <p:nvPr/>
            </p:nvSpPr>
            <p:spPr>
              <a:xfrm>
                <a:off x="126742" y="3864355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669C38FB-F79F-1147-BF95-9F1EE4926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42" y="3864355"/>
                <a:ext cx="769143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606363DD-68CB-184F-AABC-D47420D60910}"/>
                  </a:ext>
                </a:extLst>
              </p:cNvPr>
              <p:cNvSpPr txBox="1"/>
              <p:nvPr/>
            </p:nvSpPr>
            <p:spPr>
              <a:xfrm>
                <a:off x="126742" y="4656288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606363DD-68CB-184F-AABC-D47420D60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42" y="4656288"/>
                <a:ext cx="769143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E07B774-7B52-FF4C-9EAC-09EFEE1402EF}"/>
                  </a:ext>
                </a:extLst>
              </p:cNvPr>
              <p:cNvSpPr txBox="1"/>
              <p:nvPr/>
            </p:nvSpPr>
            <p:spPr>
              <a:xfrm>
                <a:off x="126742" y="5568949"/>
                <a:ext cx="769143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E07B774-7B52-FF4C-9EAC-09EFEE140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42" y="5568949"/>
                <a:ext cx="769143" cy="424283"/>
              </a:xfrm>
              <a:prstGeom prst="rect">
                <a:avLst/>
              </a:prstGeom>
              <a:blipFill>
                <a:blip r:embed="rId17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8DC4F88-9C8D-124E-A422-CC5B44DF514C}"/>
              </a:ext>
            </a:extLst>
          </p:cNvPr>
          <p:cNvSpPr txBox="1"/>
          <p:nvPr/>
        </p:nvSpPr>
        <p:spPr>
          <a:xfrm>
            <a:off x="4114606" y="2215814"/>
            <a:ext cx="76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dec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729EDA4F-ADCD-3A4A-981F-0AB6B436EBCB}"/>
                  </a:ext>
                </a:extLst>
              </p:cNvPr>
              <p:cNvSpPr txBox="1"/>
              <p:nvPr/>
            </p:nvSpPr>
            <p:spPr>
              <a:xfrm>
                <a:off x="4076672" y="3046811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729EDA4F-ADCD-3A4A-981F-0AB6B436E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672" y="3046811"/>
                <a:ext cx="769143" cy="4001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44EDC5B2-41C6-2F4A-94CE-5885A0116695}"/>
                  </a:ext>
                </a:extLst>
              </p:cNvPr>
              <p:cNvSpPr txBox="1"/>
              <p:nvPr/>
            </p:nvSpPr>
            <p:spPr>
              <a:xfrm>
                <a:off x="4076672" y="3923869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44EDC5B2-41C6-2F4A-94CE-5885A0116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672" y="3923869"/>
                <a:ext cx="769143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BF3A9DDC-8638-A849-B191-16C6A946798F}"/>
                  </a:ext>
                </a:extLst>
              </p:cNvPr>
              <p:cNvSpPr txBox="1"/>
              <p:nvPr/>
            </p:nvSpPr>
            <p:spPr>
              <a:xfrm>
                <a:off x="4093829" y="4656288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BF3A9DDC-8638-A849-B191-16C6A9467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829" y="4656288"/>
                <a:ext cx="769143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75E896C2-5558-3E4B-B9E9-E997FD15B342}"/>
                  </a:ext>
                </a:extLst>
              </p:cNvPr>
              <p:cNvSpPr txBox="1"/>
              <p:nvPr/>
            </p:nvSpPr>
            <p:spPr>
              <a:xfrm>
                <a:off x="4093828" y="5524851"/>
                <a:ext cx="769143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75E896C2-5558-3E4B-B9E9-E997FD15B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828" y="5524851"/>
                <a:ext cx="769143" cy="424283"/>
              </a:xfrm>
              <a:prstGeom prst="rect">
                <a:avLst/>
              </a:prstGeom>
              <a:blipFill>
                <a:blip r:embed="rId21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2387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Parameter estimation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7698" y="5856721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7458A210-D383-BC44-A093-D009AC4EA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8438" y="543991"/>
            <a:ext cx="676884" cy="599209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9EE7DA6-C1EF-2A44-B504-C2D61DCCC3A9}"/>
              </a:ext>
            </a:extLst>
          </p:cNvPr>
          <p:cNvSpPr txBox="1"/>
          <p:nvPr/>
        </p:nvSpPr>
        <p:spPr>
          <a:xfrm>
            <a:off x="9283353" y="1468582"/>
            <a:ext cx="25322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Chalkduster" panose="03050602040202020205" pitchFamily="66" charset="77"/>
              </a:rPr>
              <a:t>lOW</a:t>
            </a:r>
            <a:r>
              <a:rPr lang="en-US" sz="2400" i="1" dirty="0">
                <a:latin typeface="Chalkduster" panose="03050602040202020205" pitchFamily="66" charset="77"/>
              </a:rPr>
              <a:t> SNR SOURCE</a:t>
            </a:r>
          </a:p>
          <a:p>
            <a:pPr algn="ctr"/>
            <a:endParaRPr lang="en-US" sz="2400" i="1" dirty="0">
              <a:latin typeface="Chalkduster" panose="03050602040202020205" pitchFamily="66" charset="77"/>
            </a:endParaRPr>
          </a:p>
          <a:p>
            <a:pPr algn="ctr"/>
            <a:r>
              <a:rPr lang="en-US" sz="2400" i="1" dirty="0">
                <a:latin typeface="Chalkduster" panose="03050602040202020205" pitchFamily="66" charset="77"/>
              </a:rPr>
              <a:t>High Accuracy</a:t>
            </a:r>
          </a:p>
          <a:p>
            <a:pPr algn="ctr"/>
            <a:r>
              <a:rPr lang="en-US" sz="2400" i="1" dirty="0">
                <a:latin typeface="Chalkduster" panose="03050602040202020205" pitchFamily="66" charset="77"/>
              </a:rPr>
              <a:t>Lower Precision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9888762-D673-FE40-BB5A-AE7C0DCA8F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5271" y="1267708"/>
            <a:ext cx="4896362" cy="497075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8D4B1D0-8CC7-C945-B10B-5719A4F17D2D}"/>
              </a:ext>
            </a:extLst>
          </p:cNvPr>
          <p:cNvSpPr txBox="1"/>
          <p:nvPr/>
        </p:nvSpPr>
        <p:spPr>
          <a:xfrm>
            <a:off x="4954907" y="6238462"/>
            <a:ext cx="76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BB90881-2532-0443-94F7-36243965C74D}"/>
              </a:ext>
            </a:extLst>
          </p:cNvPr>
          <p:cNvSpPr txBox="1"/>
          <p:nvPr/>
        </p:nvSpPr>
        <p:spPr>
          <a:xfrm>
            <a:off x="5724050" y="6238462"/>
            <a:ext cx="76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dec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B75F157-0335-C54F-A7D1-21AB3258E2B2}"/>
                  </a:ext>
                </a:extLst>
              </p:cNvPr>
              <p:cNvSpPr txBox="1"/>
              <p:nvPr/>
            </p:nvSpPr>
            <p:spPr>
              <a:xfrm>
                <a:off x="6493193" y="6238462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B75F157-0335-C54F-A7D1-21AB3258E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193" y="6238462"/>
                <a:ext cx="769143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BF7A7AA-0191-E145-B6FE-76C6017421C1}"/>
                  </a:ext>
                </a:extLst>
              </p:cNvPr>
              <p:cNvSpPr txBox="1"/>
              <p:nvPr/>
            </p:nvSpPr>
            <p:spPr>
              <a:xfrm>
                <a:off x="7203452" y="6238462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BF7A7AA-0191-E145-B6FE-76C601742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3452" y="6238462"/>
                <a:ext cx="769143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90E1253D-1595-2543-AE18-8056A9FD94A1}"/>
                  </a:ext>
                </a:extLst>
              </p:cNvPr>
              <p:cNvSpPr txBox="1"/>
              <p:nvPr/>
            </p:nvSpPr>
            <p:spPr>
              <a:xfrm>
                <a:off x="7935279" y="6234546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90E1253D-1595-2543-AE18-8056A9FD9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279" y="6234546"/>
                <a:ext cx="769143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24BB7918-E5C5-E948-B122-51737552B244}"/>
                  </a:ext>
                </a:extLst>
              </p:cNvPr>
              <p:cNvSpPr txBox="1"/>
              <p:nvPr/>
            </p:nvSpPr>
            <p:spPr>
              <a:xfrm>
                <a:off x="8704422" y="6230630"/>
                <a:ext cx="769143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24BB7918-E5C5-E948-B122-51737552B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4422" y="6230630"/>
                <a:ext cx="769143" cy="424283"/>
              </a:xfrm>
              <a:prstGeom prst="rect">
                <a:avLst/>
              </a:prstGeom>
              <a:blipFill>
                <a:blip r:embed="rId11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4DF77F5-7A51-6B4E-ABFA-B6683DA0620C}"/>
              </a:ext>
            </a:extLst>
          </p:cNvPr>
          <p:cNvSpPr txBox="1"/>
          <p:nvPr/>
        </p:nvSpPr>
        <p:spPr>
          <a:xfrm>
            <a:off x="4230409" y="2207818"/>
            <a:ext cx="76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dec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A122E16-655E-2847-9FFF-A32E11C6AFFE}"/>
                  </a:ext>
                </a:extLst>
              </p:cNvPr>
              <p:cNvSpPr txBox="1"/>
              <p:nvPr/>
            </p:nvSpPr>
            <p:spPr>
              <a:xfrm>
                <a:off x="4192475" y="3038815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A122E16-655E-2847-9FFF-A32E11C6A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475" y="3038815"/>
                <a:ext cx="769143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3B1953A3-920D-A741-B999-341B1D761605}"/>
                  </a:ext>
                </a:extLst>
              </p:cNvPr>
              <p:cNvSpPr txBox="1"/>
              <p:nvPr/>
            </p:nvSpPr>
            <p:spPr>
              <a:xfrm>
                <a:off x="4192475" y="3915873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3B1953A3-920D-A741-B999-341B1D761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475" y="3915873"/>
                <a:ext cx="769143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38610817-8EF2-B949-927D-DA9D08861D5E}"/>
                  </a:ext>
                </a:extLst>
              </p:cNvPr>
              <p:cNvSpPr txBox="1"/>
              <p:nvPr/>
            </p:nvSpPr>
            <p:spPr>
              <a:xfrm>
                <a:off x="4209632" y="4648292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38610817-8EF2-B949-927D-DA9D08861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632" y="4648292"/>
                <a:ext cx="769143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FA8D98D8-9477-C74F-895C-154F4F575590}"/>
                  </a:ext>
                </a:extLst>
              </p:cNvPr>
              <p:cNvSpPr txBox="1"/>
              <p:nvPr/>
            </p:nvSpPr>
            <p:spPr>
              <a:xfrm>
                <a:off x="4209631" y="5516855"/>
                <a:ext cx="769143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FA8D98D8-9477-C74F-895C-154F4F575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631" y="5516855"/>
                <a:ext cx="769143" cy="424283"/>
              </a:xfrm>
              <a:prstGeom prst="rect">
                <a:avLst/>
              </a:prstGeom>
              <a:blipFill>
                <a:blip r:embed="rId1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Immagine 23">
            <a:extLst>
              <a:ext uri="{FF2B5EF4-FFF2-40B4-BE49-F238E27FC236}">
                <a16:creationId xmlns:a16="http://schemas.microsoft.com/office/drawing/2014/main" id="{09A4562C-B273-3848-8A62-234A936124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305" y="1274617"/>
            <a:ext cx="3633167" cy="4956013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B3790CF-3079-B64F-B6FC-3AB5F4E87ABE}"/>
              </a:ext>
            </a:extLst>
          </p:cNvPr>
          <p:cNvSpPr txBox="1"/>
          <p:nvPr/>
        </p:nvSpPr>
        <p:spPr>
          <a:xfrm>
            <a:off x="298386" y="1487136"/>
            <a:ext cx="76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F784518-D95E-814B-9F5C-A1D7812469A2}"/>
              </a:ext>
            </a:extLst>
          </p:cNvPr>
          <p:cNvSpPr txBox="1"/>
          <p:nvPr/>
        </p:nvSpPr>
        <p:spPr>
          <a:xfrm>
            <a:off x="126742" y="2215814"/>
            <a:ext cx="769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dec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F417DC81-3B3C-3245-AB23-2EE4121A61EE}"/>
                  </a:ext>
                </a:extLst>
              </p:cNvPr>
              <p:cNvSpPr txBox="1"/>
              <p:nvPr/>
            </p:nvSpPr>
            <p:spPr>
              <a:xfrm>
                <a:off x="126742" y="3122976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F417DC81-3B3C-3245-AB23-2EE4121A6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42" y="3122976"/>
                <a:ext cx="769143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5F69F795-98EB-964E-BD4F-B46EADD9506B}"/>
                  </a:ext>
                </a:extLst>
              </p:cNvPr>
              <p:cNvSpPr txBox="1"/>
              <p:nvPr/>
            </p:nvSpPr>
            <p:spPr>
              <a:xfrm>
                <a:off x="126742" y="3864355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5F69F795-98EB-964E-BD4F-B46EADD95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42" y="3864355"/>
                <a:ext cx="769143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528FEB2-9846-AC44-8091-3BBC2BFA6A91}"/>
                  </a:ext>
                </a:extLst>
              </p:cNvPr>
              <p:cNvSpPr txBox="1"/>
              <p:nvPr/>
            </p:nvSpPr>
            <p:spPr>
              <a:xfrm>
                <a:off x="126742" y="4656288"/>
                <a:ext cx="7691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528FEB2-9846-AC44-8091-3BBC2BFA6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42" y="4656288"/>
                <a:ext cx="769143" cy="4001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B4DBC9DE-5B27-8143-AB72-0DEA6D257C0E}"/>
                  </a:ext>
                </a:extLst>
              </p:cNvPr>
              <p:cNvSpPr txBox="1"/>
              <p:nvPr/>
            </p:nvSpPr>
            <p:spPr>
              <a:xfrm>
                <a:off x="126742" y="5568949"/>
                <a:ext cx="769143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B4DBC9DE-5B27-8143-AB72-0DEA6D257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42" y="5568949"/>
                <a:ext cx="769143" cy="424283"/>
              </a:xfrm>
              <a:prstGeom prst="rect">
                <a:avLst/>
              </a:prstGeom>
              <a:blipFill>
                <a:blip r:embed="rId19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2806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Lambdas estimation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6818" y="5856721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7458A210-D383-BC44-A093-D009AC4EA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66" y="543991"/>
            <a:ext cx="676884" cy="59920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BDF7D63-BBCD-004B-85C9-1C91217C89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62" t="7245" r="6463" b="6736"/>
          <a:stretch/>
        </p:blipFill>
        <p:spPr>
          <a:xfrm>
            <a:off x="374652" y="1274164"/>
            <a:ext cx="5577196" cy="5478198"/>
          </a:xfrm>
          <a:prstGeom prst="rect">
            <a:avLst/>
          </a:prstGeom>
        </p:spPr>
      </p:pic>
      <p:pic>
        <p:nvPicPr>
          <p:cNvPr id="8" name="Immagine 7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46E3D7B2-FB56-9B40-A223-4204092D26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252" t="7933" r="11675" b="6448"/>
          <a:stretch/>
        </p:blipFill>
        <p:spPr>
          <a:xfrm>
            <a:off x="6169370" y="1319990"/>
            <a:ext cx="5388046" cy="54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01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Lambdas estimation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6818" y="5856721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7458A210-D383-BC44-A093-D009AC4EA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66" y="543991"/>
            <a:ext cx="676884" cy="599209"/>
          </a:xfrm>
          <a:prstGeom prst="rect">
            <a:avLst/>
          </a:prstGeom>
        </p:spPr>
      </p:pic>
      <p:pic>
        <p:nvPicPr>
          <p:cNvPr id="5" name="Immagine 4" descr="Immagine che contiene uomo&#10;&#10;Descrizione generata automaticamente">
            <a:extLst>
              <a:ext uri="{FF2B5EF4-FFF2-40B4-BE49-F238E27FC236}">
                <a16:creationId xmlns:a16="http://schemas.microsoft.com/office/drawing/2014/main" id="{290AA6DA-EB85-C04E-93DE-8A962A2A04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68" t="7933" r="9755" b="6230"/>
          <a:stretch/>
        </p:blipFill>
        <p:spPr>
          <a:xfrm>
            <a:off x="276781" y="1294291"/>
            <a:ext cx="5620238" cy="5563709"/>
          </a:xfrm>
          <a:prstGeom prst="rect">
            <a:avLst/>
          </a:prstGeom>
        </p:spPr>
      </p:pic>
      <p:pic>
        <p:nvPicPr>
          <p:cNvPr id="8" name="Immagine 7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A12BF2C6-AB83-9B44-A530-3A42C002D50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66" t="7137" r="11770" b="6526"/>
          <a:stretch/>
        </p:blipFill>
        <p:spPr>
          <a:xfrm>
            <a:off x="6096000" y="1231380"/>
            <a:ext cx="5620238" cy="562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83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Lambdas estimation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6818" y="5856721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7458A210-D383-BC44-A093-D009AC4EA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66" y="543991"/>
            <a:ext cx="676884" cy="599209"/>
          </a:xfrm>
          <a:prstGeom prst="rect">
            <a:avLst/>
          </a:prstGeom>
        </p:spPr>
      </p:pic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A1AA3092-89B2-AA4F-96A1-1123052B08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174" t="7933" r="15240" b="7104"/>
          <a:stretch/>
        </p:blipFill>
        <p:spPr>
          <a:xfrm>
            <a:off x="728884" y="1243138"/>
            <a:ext cx="4701190" cy="5502836"/>
          </a:xfrm>
          <a:prstGeom prst="rect">
            <a:avLst/>
          </a:prstGeom>
        </p:spPr>
      </p:pic>
      <p:pic>
        <p:nvPicPr>
          <p:cNvPr id="8" name="Immagine 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23E8FEA-9D46-3F4E-94DD-C4237AB303B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492" t="6475" r="12969" b="7540"/>
          <a:stretch/>
        </p:blipFill>
        <p:spPr>
          <a:xfrm>
            <a:off x="6169638" y="1243138"/>
            <a:ext cx="4898347" cy="550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47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Lambdas estimation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6818" y="5856721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7458A210-D383-BC44-A093-D009AC4EA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366" y="543991"/>
            <a:ext cx="676884" cy="59920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C5925D7-6858-5345-93A6-34C5FF2CC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87191"/>
            <a:ext cx="6096000" cy="39231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2D6E998-5515-554A-A9CA-B316158619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8909" y="1721920"/>
            <a:ext cx="6373091" cy="391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07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Lambdas estimation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6818" y="5856721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7458A210-D383-BC44-A093-D009AC4EA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366" y="543991"/>
            <a:ext cx="676884" cy="59920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C5925D7-6858-5345-93A6-34C5FF2CC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87191"/>
            <a:ext cx="6096000" cy="39231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2D6E998-5515-554A-A9CA-B316158619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8909" y="1721920"/>
            <a:ext cx="6373091" cy="391001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46281B8-E896-C44F-B8A3-43CFC607B3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108" y="1765423"/>
            <a:ext cx="6232691" cy="39789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542E2F4-E6E9-404B-90F8-80B01604DE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01" y="1777596"/>
            <a:ext cx="5922895" cy="389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18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Future work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7698" y="5856721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B3F81F42-07BE-0044-9C93-C115CCDD8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755" y="543990"/>
            <a:ext cx="642010" cy="59920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D3AFC21-4F8D-0A4F-B065-B49833E6E4F1}"/>
              </a:ext>
            </a:extLst>
          </p:cNvPr>
          <p:cNvSpPr txBox="1"/>
          <p:nvPr/>
        </p:nvSpPr>
        <p:spPr>
          <a:xfrm>
            <a:off x="1014302" y="1526694"/>
            <a:ext cx="96174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merican Typewriter" panose="02090604020004020304" pitchFamily="18" charset="77"/>
              </a:rPr>
              <a:t>More quantitative analysis on the lambdas distribution as a function of external parameters (sky position, overall amplitude, max SNR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merican Typewriter" panose="02090604020004020304" pitchFamily="18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merican Typewriter" panose="02090604020004020304" pitchFamily="18" charset="77"/>
              </a:rPr>
              <a:t>Repeat every simulation with a pure tensor model, to compute </a:t>
            </a:r>
            <a:r>
              <a:rPr lang="en-US" sz="2400" i="1" dirty="0">
                <a:latin typeface="American Typewriter" panose="02090604020004020304" pitchFamily="18" charset="77"/>
              </a:rPr>
              <a:t>model selection odds</a:t>
            </a:r>
          </a:p>
          <a:p>
            <a:endParaRPr lang="en-US" sz="2400" i="1" dirty="0">
              <a:latin typeface="American Typewriter" panose="02090604020004020304" pitchFamily="18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merican Typewriter" panose="02090604020004020304" pitchFamily="18" charset="77"/>
              </a:rPr>
              <a:t>Using an extended post-Einsteinian Framework to compute new templates with complete polarization content (</a:t>
            </a:r>
            <a:r>
              <a:rPr lang="en-US" sz="2400" dirty="0">
                <a:latin typeface="American Typewriter" panose="02090604020004020304" pitchFamily="18" charset="77"/>
                <a:hlinkClick r:id="rId7"/>
              </a:rPr>
              <a:t>Arxiv</a:t>
            </a:r>
            <a:r>
              <a:rPr lang="en-US" sz="2400" dirty="0">
                <a:latin typeface="American Typewriter" panose="02090604020004020304" pitchFamily="18" charset="7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merican Typewriter" panose="02090604020004020304" pitchFamily="18" charset="77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18327D9-8713-E34F-971F-001240FECA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8183" y="4866289"/>
            <a:ext cx="7395633" cy="128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86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2476583-CC33-45CE-B51B-215B5673C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17F0C1-BCBB-40C7-99D6-F703E7A4B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A5D8BC-B41A-4E96-91C4-D60F5162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321D5F-FA18-4271-9EAA-0BEA1411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926701" y="1072850"/>
            <a:ext cx="3495407" cy="471051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Overview</a:t>
            </a: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51287385-D3EA-47A8-A127-6061791AD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9" name="Google Shape;79;p16">
            <a:extLst>
              <a:ext uri="{FF2B5EF4-FFF2-40B4-BE49-F238E27FC236}">
                <a16:creationId xmlns:a16="http://schemas.microsoft.com/office/drawing/2014/main" id="{293B945F-C0A7-4FA7-A773-0D73193E99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5905119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Segnaposto numero diapositiva 1">
            <a:extLst>
              <a:ext uri="{FF2B5EF4-FFF2-40B4-BE49-F238E27FC236}">
                <a16:creationId xmlns:a16="http://schemas.microsoft.com/office/drawing/2014/main" id="{F9EC1507-914E-8246-B7D2-57933684F249}"/>
              </a:ext>
            </a:extLst>
          </p:cNvPr>
          <p:cNvSpPr txBox="1">
            <a:spLocks/>
          </p:cNvSpPr>
          <p:nvPr/>
        </p:nvSpPr>
        <p:spPr>
          <a:xfrm>
            <a:off x="9983837" y="6032683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9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94DC1C-47D1-41D7-8B1B-9A036D614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1383CE-CE86-4E1C-B289-798EB9E6E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2"/>
          <a:stretch/>
        </p:blipFill>
        <p:spPr>
          <a:xfrm>
            <a:off x="1" y="0"/>
            <a:ext cx="5896768" cy="6856214"/>
          </a:xfrm>
          <a:prstGeom prst="rect">
            <a:avLst/>
          </a:prstGeom>
        </p:spPr>
      </p:pic>
      <p:sp>
        <p:nvSpPr>
          <p:cNvPr id="5" name="Google Shape;78;p16">
            <a:extLst>
              <a:ext uri="{FF2B5EF4-FFF2-40B4-BE49-F238E27FC236}">
                <a16:creationId xmlns:a16="http://schemas.microsoft.com/office/drawing/2014/main" id="{2DC2A53A-8227-9444-94C5-52CE26C1D7E7}"/>
              </a:ext>
            </a:extLst>
          </p:cNvPr>
          <p:cNvSpPr txBox="1">
            <a:spLocks/>
          </p:cNvSpPr>
          <p:nvPr/>
        </p:nvSpPr>
        <p:spPr>
          <a:xfrm>
            <a:off x="546923" y="805824"/>
            <a:ext cx="4865672" cy="133886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6900" i="1" dirty="0">
                <a:solidFill>
                  <a:srgbClr val="FFFFFF"/>
                </a:solidFill>
                <a:latin typeface="American Typewriter" panose="02090604020004020304" pitchFamily="18" charset="77"/>
              </a:rPr>
              <a:t>thank</a:t>
            </a:r>
            <a:r>
              <a:rPr lang="en-US" sz="4800" i="1" dirty="0">
                <a:solidFill>
                  <a:srgbClr val="FFFFFF"/>
                </a:solidFill>
                <a:latin typeface="American Typewriter" panose="02090604020004020304" pitchFamily="18" charset="77"/>
              </a:rPr>
              <a:t> </a:t>
            </a:r>
            <a:r>
              <a:rPr lang="en-US" sz="6900" i="1" dirty="0">
                <a:solidFill>
                  <a:srgbClr val="FFFFFF"/>
                </a:solidFill>
                <a:latin typeface="American Typewriter" panose="02090604020004020304" pitchFamily="18" charset="77"/>
              </a:rPr>
              <a:t>you</a:t>
            </a:r>
            <a:r>
              <a:rPr lang="en-US" sz="4800" i="1" dirty="0">
                <a:solidFill>
                  <a:srgbClr val="FFFFFF"/>
                </a:solidFill>
                <a:latin typeface="American Typewriter" panose="02090604020004020304" pitchFamily="18" charset="77"/>
              </a:rPr>
              <a:t>  for your attention !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A84B02A-DD26-F448-A4DC-B6A63355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49501" y="5870575"/>
            <a:ext cx="551167" cy="377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z="1000" b="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30</a:t>
            </a:fld>
            <a:endParaRPr lang="en-US" sz="1000" b="0">
              <a:solidFill>
                <a:srgbClr val="FFFFFF"/>
              </a:solidFill>
            </a:endParaRPr>
          </a:p>
        </p:txBody>
      </p:sp>
      <p:sp useBgFill="1">
        <p:nvSpPr>
          <p:cNvPr id="17" name="Freeform 5">
            <a:extLst>
              <a:ext uri="{FF2B5EF4-FFF2-40B4-BE49-F238E27FC236}">
                <a16:creationId xmlns:a16="http://schemas.microsoft.com/office/drawing/2014/main" id="{AC12A592-C02D-46EF-8E1F-9335DB8D7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24005816-5BCA-4665-8A58-5580F8E9C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07F359-8CA3-4854-91E7-EE600402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A7FCE86-4904-4337-8D0A-3ABA73F60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32C234-504D-411A-A62B-C1CFD8CE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81593A9-FD94-454C-9225-478E90706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A3524A1-6DED-4D15-ADE5-F797DBCEC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A8491CF-856E-4A54-84A5-45C558D41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D63A388-BF18-4ABD-96E0-5946B1ABB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CF6D779-BD20-4058-AC29-AF4E2510C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89C0F2-FCB0-4636-9B05-F9FCBB202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74CB59A-0AC3-4235-A93D-73EE12466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B6E97A3-E95A-4D79-A8F8-1945EA263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F4ABF86-0905-4DE8-8F0B-D10D3D6F9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FAAFEF7-DFA1-48C7-9E4E-FF7B1453C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D828735-DFD9-4894-8461-77A2FB0C9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A6C2585-E93E-489D-8819-FCEE3CFF1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57C1F25-FC5C-4082-B4F6-888F8E467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5DF4BDB-CA1D-4DA1-8D26-6BAEE0A21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315D2A0-DDA4-4A25-9CC7-7F90CCF0C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5312B72-7E7D-4B0B-960E-7D7C9540E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48B42BB-3C0E-4546-957B-AB593E308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37809D5-5F69-4BC6-A661-44B2A8A68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269CB4C-8BB5-4F63-8961-7EB8FE56D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5E7B60C-3F52-49EA-99F5-BE42AF88D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C5E885C-0F0D-4E11-8B78-4CE951E26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BFA6E20-F564-4CA4-9150-FDD50B02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3C02C6B-B913-486F-ACAE-432DE1F77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6B5EE64-D401-45A4-82D4-85D4BF5C8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F622D05-678C-405E-A74F-8D92A9C64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8E01EF1-6517-49CC-9891-1BD6D0F49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C93E79A-63A6-4782-9D2C-BC50CD3B9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6C4B4DB-9B57-4C69-96EB-3E1910CEF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BBDCDA7-4ECB-42B1-8524-3D30023D6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7483057-DCDA-4BC6-8E99-7EAD94E87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5C35A56-0BFD-443F-8C2B-CA73A3BFE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14A0AE5-3A88-4D5D-845C-5E906888C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4D7BF13-EDB8-4740-A3C5-87E2E7C676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6DAB64F-4B49-434F-BFB6-0BEB41AFB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3B5AD9A-BDA6-42CE-A1C0-C07210307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FD67DCC-475F-4BED-A634-FCDD63176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D276E23-C86D-408D-821A-1E9A44CAE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879A029-D911-41C4-B218-E41871762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9C7C9F5-65FB-4EF9-9AAD-F7E1FC14B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115B885-5742-431C-BA48-96FC1F6D2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ACE37A6-0062-4B86-B4E6-18088040C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A8679B4-56BA-43AB-A0A2-E2DA3E205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0DE24D2-627B-4C47-A858-A572BCDBA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612A33E-5DE0-4E4D-9469-0BD0B3E0E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1673515-5E42-490F-85A0-45658D81C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B048C17-3768-4DAF-A7AE-B2E717497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AA4E6AA-9D65-4EED-91CB-87A5762ED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B48B9EB-BBF2-48D7-A1D7-720D94506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1492B79-7338-4309-8667-BB29A7BC7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352FD87-EC9C-4EB5-9ACC-A152F78FC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F2CEA1F-EFA8-4353-B5F8-CCE27955A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3E2723F-2530-4636-9A19-8F11B1566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A9EE901-51C9-4292-BB45-5EDB8568A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55407C2-7321-48CD-811F-92C71F701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5298A8A-2787-4153-BDA2-E939BFD51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45057B3-3FAB-42ED-AF52-F00BB07FA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A3F09E9-F476-4352-90E3-6A15C7426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28F7C5C-CECC-45A8-8A1F-D679534D4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FFDFE9C-2017-4831-9F1B-6A03B58B1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1BC942F-09CF-4A51-85A5-E23E2D71C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456B520-137F-484D-A1B1-7DA5C3F82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ECA29F0-381E-4770-97BF-54C4E5220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43CCF9F-8F11-4676-82F3-DEE8A48C8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FA620FD-6A45-4754-BF42-A9FA44966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C4D38F3-F3A2-42F4-8B57-DE978EC4A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C26D30E-A91E-4A5B-A419-0B9D79D57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DAB3EBC-722A-462E-AAAE-506E50038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BAABC17-832F-48CF-B0D7-0F7DE5460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1FCA513-75D7-414B-BE8F-D780746A1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2EDEC73-B6F5-473F-934A-CEF57604A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B987884-C452-4492-A9F8-2770D3373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D978AF2-B7BB-4E05-81F1-1A5DBD1CB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7AD4D45-C3AB-458E-B826-0FACBD0DF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6E15555-6738-463C-B7DF-86429F2F9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E487172-B4C3-4D13-A562-EF0BA3DD9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8E66297-1295-432A-AA84-7BB2341C1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Google Shape;78;p16">
            <a:extLst>
              <a:ext uri="{FF2B5EF4-FFF2-40B4-BE49-F238E27FC236}">
                <a16:creationId xmlns:a16="http://schemas.microsoft.com/office/drawing/2014/main" id="{28DA8A66-60E8-9249-8942-B7D9A7111100}"/>
              </a:ext>
            </a:extLst>
          </p:cNvPr>
          <p:cNvSpPr txBox="1">
            <a:spLocks/>
          </p:cNvSpPr>
          <p:nvPr/>
        </p:nvSpPr>
        <p:spPr>
          <a:xfrm>
            <a:off x="675188" y="3637996"/>
            <a:ext cx="4513792" cy="98091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4800" i="1" dirty="0">
                <a:solidFill>
                  <a:srgbClr val="FFFFFF"/>
                </a:solidFill>
                <a:latin typeface="American Typewriter" panose="02090604020004020304" pitchFamily="18" charset="77"/>
              </a:rPr>
              <a:t>And a special thanks goes to …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F41514-34ED-8642-ACD4-E34F5A30FF9A}"/>
              </a:ext>
            </a:extLst>
          </p:cNvPr>
          <p:cNvSpPr txBox="1"/>
          <p:nvPr/>
        </p:nvSpPr>
        <p:spPr>
          <a:xfrm>
            <a:off x="7581323" y="994908"/>
            <a:ext cx="3401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Bradley Hand" pitchFamily="2" charset="77"/>
              </a:defRPr>
            </a:lvl1pPr>
          </a:lstStyle>
          <a:p>
            <a:r>
              <a:rPr lang="en-US" sz="3200" dirty="0"/>
              <a:t>Alan J. Weinstein</a:t>
            </a:r>
          </a:p>
        </p:txBody>
      </p:sp>
      <p:sp>
        <p:nvSpPr>
          <p:cNvPr id="103" name="CasellaDiTesto 102">
            <a:extLst>
              <a:ext uri="{FF2B5EF4-FFF2-40B4-BE49-F238E27FC236}">
                <a16:creationId xmlns:a16="http://schemas.microsoft.com/office/drawing/2014/main" id="{5C626763-4657-F24B-B01E-EDC59C1D5C60}"/>
              </a:ext>
            </a:extLst>
          </p:cNvPr>
          <p:cNvSpPr txBox="1"/>
          <p:nvPr/>
        </p:nvSpPr>
        <p:spPr>
          <a:xfrm>
            <a:off x="8670091" y="1641826"/>
            <a:ext cx="2898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Bradley Hand" pitchFamily="2" charset="77"/>
              </a:defRPr>
            </a:lvl1pPr>
          </a:lstStyle>
          <a:p>
            <a:r>
              <a:rPr lang="en-US" dirty="0"/>
              <a:t>Aaron Markovitz</a:t>
            </a:r>
          </a:p>
        </p:txBody>
      </p:sp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9610FF83-C6FC-4F4F-997D-18EA273F488F}"/>
              </a:ext>
            </a:extLst>
          </p:cNvPr>
          <p:cNvSpPr txBox="1"/>
          <p:nvPr/>
        </p:nvSpPr>
        <p:spPr>
          <a:xfrm>
            <a:off x="6950103" y="1605271"/>
            <a:ext cx="1359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radley Hand" pitchFamily="2" charset="77"/>
              </a:rPr>
              <a:t>Rico Lo</a:t>
            </a:r>
          </a:p>
        </p:txBody>
      </p:sp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3AB5552A-5FA5-594D-AFDA-9166DAF62B22}"/>
              </a:ext>
            </a:extLst>
          </p:cNvPr>
          <p:cNvSpPr txBox="1"/>
          <p:nvPr/>
        </p:nvSpPr>
        <p:spPr>
          <a:xfrm>
            <a:off x="9928302" y="3346836"/>
            <a:ext cx="1535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Bradley Hand" pitchFamily="2" charset="77"/>
              </a:defRPr>
            </a:lvl1pPr>
          </a:lstStyle>
          <a:p>
            <a:r>
              <a:rPr lang="en-US" dirty="0"/>
              <a:t>Alvin Li</a:t>
            </a:r>
          </a:p>
        </p:txBody>
      </p:sp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7B8B6FE4-8389-4747-84BD-0945AE732047}"/>
              </a:ext>
            </a:extLst>
          </p:cNvPr>
          <p:cNvSpPr txBox="1"/>
          <p:nvPr/>
        </p:nvSpPr>
        <p:spPr>
          <a:xfrm>
            <a:off x="6817686" y="2811752"/>
            <a:ext cx="2010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Bradley Hand" pitchFamily="2" charset="77"/>
              </a:defRPr>
            </a:lvl1pPr>
          </a:lstStyle>
          <a:p>
            <a:r>
              <a:rPr lang="en-US" dirty="0" err="1"/>
              <a:t>Liting</a:t>
            </a:r>
            <a:r>
              <a:rPr lang="en-US" dirty="0"/>
              <a:t> Xiao</a:t>
            </a:r>
          </a:p>
        </p:txBody>
      </p:sp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081FE027-30A9-234F-ACEF-75A388BD15DA}"/>
              </a:ext>
            </a:extLst>
          </p:cNvPr>
          <p:cNvSpPr txBox="1"/>
          <p:nvPr/>
        </p:nvSpPr>
        <p:spPr>
          <a:xfrm>
            <a:off x="6257809" y="2201072"/>
            <a:ext cx="3652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radley Hand" pitchFamily="2" charset="77"/>
              </a:rPr>
              <a:t>Shruthi </a:t>
            </a:r>
            <a:r>
              <a:rPr lang="en-US" sz="2800" dirty="0" err="1">
                <a:latin typeface="Bradley Hand" pitchFamily="2" charset="77"/>
              </a:rPr>
              <a:t>Aradhya</a:t>
            </a:r>
            <a:r>
              <a:rPr lang="en-US" dirty="0"/>
              <a:t> </a:t>
            </a:r>
          </a:p>
        </p:txBody>
      </p:sp>
      <p:sp>
        <p:nvSpPr>
          <p:cNvPr id="108" name="CasellaDiTesto 107">
            <a:extLst>
              <a:ext uri="{FF2B5EF4-FFF2-40B4-BE49-F238E27FC236}">
                <a16:creationId xmlns:a16="http://schemas.microsoft.com/office/drawing/2014/main" id="{2789B096-5A15-B04F-86C7-4E95132BC8A8}"/>
              </a:ext>
            </a:extLst>
          </p:cNvPr>
          <p:cNvSpPr txBox="1"/>
          <p:nvPr/>
        </p:nvSpPr>
        <p:spPr>
          <a:xfrm>
            <a:off x="9199444" y="2776842"/>
            <a:ext cx="2701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Bradley Hand" pitchFamily="2" charset="77"/>
              </a:defRPr>
            </a:lvl1pPr>
          </a:lstStyle>
          <a:p>
            <a:r>
              <a:rPr lang="en-US" dirty="0"/>
              <a:t>Gabriele </a:t>
            </a:r>
            <a:r>
              <a:rPr lang="en-US" dirty="0" err="1"/>
              <a:t>Vajente</a:t>
            </a:r>
            <a:endParaRPr lang="en-US" dirty="0"/>
          </a:p>
        </p:txBody>
      </p:sp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802709DD-7D91-6A43-9391-5FB68798776D}"/>
              </a:ext>
            </a:extLst>
          </p:cNvPr>
          <p:cNvSpPr txBox="1"/>
          <p:nvPr/>
        </p:nvSpPr>
        <p:spPr>
          <a:xfrm>
            <a:off x="9319537" y="2219626"/>
            <a:ext cx="2597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radley Hand" pitchFamily="2" charset="77"/>
              </a:rPr>
              <a:t>Luca D’Onofrio</a:t>
            </a:r>
          </a:p>
        </p:txBody>
      </p:sp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BF9CE122-90AC-6C4D-82AF-F659AA5996AF}"/>
              </a:ext>
            </a:extLst>
          </p:cNvPr>
          <p:cNvSpPr txBox="1"/>
          <p:nvPr/>
        </p:nvSpPr>
        <p:spPr>
          <a:xfrm>
            <a:off x="6176068" y="3365817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Bradley Hand" pitchFamily="2" charset="77"/>
              </a:defRPr>
            </a:lvl1pPr>
          </a:lstStyle>
          <a:p>
            <a:r>
              <a:rPr lang="en-US" dirty="0"/>
              <a:t>Francesco </a:t>
            </a:r>
            <a:r>
              <a:rPr lang="en-US" dirty="0" err="1"/>
              <a:t>Pannarale</a:t>
            </a:r>
            <a:endParaRPr lang="en-US" dirty="0"/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2BFBAA11-7C72-754B-9DE1-C51F95BA0D2A}"/>
              </a:ext>
            </a:extLst>
          </p:cNvPr>
          <p:cNvSpPr txBox="1"/>
          <p:nvPr/>
        </p:nvSpPr>
        <p:spPr>
          <a:xfrm>
            <a:off x="6599025" y="3964129"/>
            <a:ext cx="5105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Bradley Hand" pitchFamily="2" charset="77"/>
              </a:defRPr>
            </a:lvl1pPr>
          </a:lstStyle>
          <a:p>
            <a:r>
              <a:rPr lang="en-US" dirty="0"/>
              <a:t>… and all my fellow </a:t>
            </a:r>
            <a:r>
              <a:rPr lang="en-US" dirty="0" err="1"/>
              <a:t>SURFers</a:t>
            </a:r>
            <a:r>
              <a:rPr lang="en-US" dirty="0"/>
              <a:t> !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5602C08-8690-0749-BD69-6A021CE47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091" y="4643571"/>
            <a:ext cx="1685334" cy="84266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3A73BCB-7181-3C47-9AF3-BD1605061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607" y="5538429"/>
            <a:ext cx="2171700" cy="9271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2CAAF55-8EBA-2D40-9655-33F8F6E07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781" y="5694345"/>
            <a:ext cx="2211095" cy="65793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05B3A6E-D462-EE49-AA7A-68B28FE9D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3306" y="4729672"/>
            <a:ext cx="3104546" cy="56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6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Alternative metric 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theories of gravity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7698" y="5856721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3AA2E167-8B55-9142-8C6E-B4B10D92EABA}"/>
                  </a:ext>
                </a:extLst>
              </p14:cNvPr>
              <p14:cNvContentPartPr/>
              <p14:nvPr/>
            </p14:nvContentPartPr>
            <p14:xfrm>
              <a:off x="9947529" y="2663778"/>
              <a:ext cx="111600" cy="37980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3AA2E167-8B55-9142-8C6E-B4B10D92EA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29889" y="2646138"/>
                <a:ext cx="14724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2083CB25-29A1-D143-B775-E06160E7BD2A}"/>
                  </a:ext>
                </a:extLst>
              </p14:cNvPr>
              <p14:cNvContentPartPr/>
              <p14:nvPr/>
            </p14:nvContentPartPr>
            <p14:xfrm>
              <a:off x="9928449" y="3311058"/>
              <a:ext cx="94320" cy="21348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2083CB25-29A1-D143-B775-E06160E7BD2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10809" y="3293418"/>
                <a:ext cx="12996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4F74BD17-B114-4245-9662-108CE1568238}"/>
                  </a:ext>
                </a:extLst>
              </p14:cNvPr>
              <p14:cNvContentPartPr/>
              <p14:nvPr/>
            </p14:nvContentPartPr>
            <p14:xfrm>
              <a:off x="9942489" y="3586098"/>
              <a:ext cx="90360" cy="6588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4F74BD17-B114-4245-9662-108CE156823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24489" y="3568098"/>
                <a:ext cx="12600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78E8CE69-3075-A944-AC41-808FE4BFCFAD}"/>
                  </a:ext>
                </a:extLst>
              </p14:cNvPr>
              <p14:cNvContentPartPr/>
              <p14:nvPr/>
            </p14:nvContentPartPr>
            <p14:xfrm>
              <a:off x="9927369" y="3891018"/>
              <a:ext cx="94320" cy="1209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78E8CE69-3075-A944-AC41-808FE4BFCFA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09729" y="3873378"/>
                <a:ext cx="129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6302FE0C-AD58-A54E-9A98-9C7DA0F6BB68}"/>
                  </a:ext>
                </a:extLst>
              </p14:cNvPr>
              <p14:cNvContentPartPr/>
              <p14:nvPr/>
            </p14:nvContentPartPr>
            <p14:xfrm>
              <a:off x="11140929" y="2870778"/>
              <a:ext cx="112320" cy="39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6302FE0C-AD58-A54E-9A98-9C7DA0F6BB6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122929" y="2853138"/>
                <a:ext cx="14796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9B4B60AF-B1B4-6444-8235-5FF7E4A9B81B}"/>
                  </a:ext>
                </a:extLst>
              </p14:cNvPr>
              <p14:cNvContentPartPr/>
              <p14:nvPr/>
            </p14:nvContentPartPr>
            <p14:xfrm>
              <a:off x="11119329" y="3074898"/>
              <a:ext cx="120240" cy="127224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9B4B60AF-B1B4-6444-8235-5FF7E4A9B81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01329" y="3056898"/>
                <a:ext cx="155880" cy="13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735C6042-84A3-E945-A905-C3C570C5B4A5}"/>
                  </a:ext>
                </a:extLst>
              </p14:cNvPr>
              <p14:cNvContentPartPr/>
              <p14:nvPr/>
            </p14:nvContentPartPr>
            <p14:xfrm>
              <a:off x="11121489" y="4242378"/>
              <a:ext cx="30600" cy="12924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735C6042-84A3-E945-A905-C3C570C5B4A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03849" y="4224378"/>
                <a:ext cx="66240" cy="164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8165319F-CFDF-6244-8C37-29BE036190F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69605" y="1306600"/>
            <a:ext cx="7285404" cy="455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27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Polarization angle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7698" y="5856721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411F8D25-79B5-3B41-A6F4-74CE87777D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785"/>
          <a:stretch/>
        </p:blipFill>
        <p:spPr>
          <a:xfrm>
            <a:off x="2895671" y="1988359"/>
            <a:ext cx="5854700" cy="66453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4E769DB-A17E-8A43-9EB9-D8B53684B648}"/>
              </a:ext>
            </a:extLst>
          </p:cNvPr>
          <p:cNvSpPr txBox="1"/>
          <p:nvPr/>
        </p:nvSpPr>
        <p:spPr>
          <a:xfrm>
            <a:off x="1014302" y="1526694"/>
            <a:ext cx="9617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merican Typewriter" panose="02090604020004020304" pitchFamily="18" charset="77"/>
              </a:rPr>
              <a:t>Conceptual distinction between </a:t>
            </a:r>
            <a:r>
              <a:rPr lang="en-US" sz="2400" i="1" dirty="0" err="1">
                <a:latin typeface="American Typewriter" panose="02090604020004020304" pitchFamily="18" charset="77"/>
              </a:rPr>
              <a:t>triaxal</a:t>
            </a:r>
            <a:r>
              <a:rPr lang="en-US" sz="2400" i="1" dirty="0">
                <a:latin typeface="American Typewriter" panose="02090604020004020304" pitchFamily="18" charset="77"/>
              </a:rPr>
              <a:t> GR </a:t>
            </a:r>
            <a:r>
              <a:rPr lang="en-US" sz="2400" dirty="0">
                <a:latin typeface="American Typewriter" panose="02090604020004020304" pitchFamily="18" charset="77"/>
              </a:rPr>
              <a:t>and </a:t>
            </a:r>
            <a:r>
              <a:rPr lang="en-US" sz="2400" i="1" dirty="0">
                <a:latin typeface="American Typewriter" panose="02090604020004020304" pitchFamily="18" charset="77"/>
              </a:rPr>
              <a:t>free tensor </a:t>
            </a:r>
            <a:r>
              <a:rPr lang="en-US" sz="2400" dirty="0">
                <a:latin typeface="American Typewriter" panose="02090604020004020304" pitchFamily="18" charset="77"/>
              </a:rPr>
              <a:t>:</a:t>
            </a:r>
            <a:endParaRPr lang="en-US" sz="2400" i="1" dirty="0">
              <a:latin typeface="American Typewriter" panose="02090604020004020304" pitchFamily="18" charset="77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AE1A095-016D-DF45-B920-CDD2B7A8CA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3911" y="2840876"/>
            <a:ext cx="5716460" cy="5405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88586C6-D5A1-FA44-90C6-01204289BE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711" y="4137379"/>
            <a:ext cx="4978400" cy="10668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E79D106-72CA-7B47-A2CC-A4B529CA0C1A}"/>
              </a:ext>
            </a:extLst>
          </p:cNvPr>
          <p:cNvSpPr txBox="1"/>
          <p:nvPr/>
        </p:nvSpPr>
        <p:spPr>
          <a:xfrm>
            <a:off x="363073" y="3569427"/>
            <a:ext cx="4808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merican Typewriter" panose="02090604020004020304" pitchFamily="18" charset="77"/>
              </a:rPr>
              <a:t>Rotation of antenna patterns:</a:t>
            </a:r>
            <a:endParaRPr lang="en-US" sz="2400" i="1" dirty="0">
              <a:latin typeface="American Typewriter" panose="02090604020004020304" pitchFamily="18" charset="77"/>
            </a:endParaRPr>
          </a:p>
        </p:txBody>
      </p:sp>
      <p:sp>
        <p:nvSpPr>
          <p:cNvPr id="14" name="Freccia su 13">
            <a:extLst>
              <a:ext uri="{FF2B5EF4-FFF2-40B4-BE49-F238E27FC236}">
                <a16:creationId xmlns:a16="http://schemas.microsoft.com/office/drawing/2014/main" id="{828112A2-B2BE-AC46-990E-E038FF55B5D7}"/>
              </a:ext>
            </a:extLst>
          </p:cNvPr>
          <p:cNvSpPr/>
          <p:nvPr/>
        </p:nvSpPr>
        <p:spPr>
          <a:xfrm rot="5400000">
            <a:off x="5939151" y="4100620"/>
            <a:ext cx="665017" cy="760087"/>
          </a:xfrm>
          <a:prstGeom prst="upArrow">
            <a:avLst/>
          </a:prstGeom>
          <a:solidFill>
            <a:schemeClr val="accent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CE49028-9D67-F54C-9F28-2BE7EF97E2F0}"/>
                  </a:ext>
                </a:extLst>
              </p:cNvPr>
              <p:cNvSpPr txBox="1"/>
              <p:nvPr/>
            </p:nvSpPr>
            <p:spPr>
              <a:xfrm>
                <a:off x="6668891" y="3569427"/>
                <a:ext cx="49908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merican Typewriter" panose="02090604020004020304" pitchFamily="18" charset="77"/>
                  </a:rPr>
                  <a:t>Degeneracy between a</a:t>
                </a:r>
                <a:r>
                  <a:rPr lang="en-US" sz="2400" baseline="-25000" dirty="0">
                    <a:latin typeface="American Typewriter" panose="02090604020004020304" pitchFamily="18" charset="77"/>
                  </a:rPr>
                  <a:t>p</a:t>
                </a:r>
                <a:r>
                  <a:rPr lang="en-US" sz="2400" dirty="0">
                    <a:latin typeface="American Typewriter" panose="02090604020004020304" pitchFamily="18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400" dirty="0">
                    <a:latin typeface="American Typewriter" panose="02090604020004020304" pitchFamily="18" charset="77"/>
                  </a:rPr>
                  <a:t>:</a:t>
                </a:r>
                <a:endParaRPr lang="en-US" sz="2400" i="1" dirty="0">
                  <a:latin typeface="American Typewriter" panose="02090604020004020304" pitchFamily="18" charset="77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CE49028-9D67-F54C-9F28-2BE7EF97E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891" y="3569427"/>
                <a:ext cx="4990854" cy="461665"/>
              </a:xfrm>
              <a:prstGeom prst="rect">
                <a:avLst/>
              </a:prstGeom>
              <a:blipFill>
                <a:blip r:embed="rId9"/>
                <a:stretch>
                  <a:fillRect l="-1523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 descr="Immagine che contiene coltello&#10;&#10;Descrizione generata automaticamente">
            <a:extLst>
              <a:ext uri="{FF2B5EF4-FFF2-40B4-BE49-F238E27FC236}">
                <a16:creationId xmlns:a16="http://schemas.microsoft.com/office/drawing/2014/main" id="{869A2956-9210-2E48-A2C5-2F84A66702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9268" y="4061306"/>
            <a:ext cx="4610100" cy="127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C6E5E41A-706A-E44A-A700-6A80F8B9DF73}"/>
                  </a:ext>
                </a:extLst>
              </p:cNvPr>
              <p:cNvSpPr txBox="1"/>
              <p:nvPr/>
            </p:nvSpPr>
            <p:spPr>
              <a:xfrm>
                <a:off x="9272307" y="5408479"/>
                <a:ext cx="10835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varying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C6E5E41A-706A-E44A-A700-6A80F8B9D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2307" y="5408479"/>
                <a:ext cx="1083502" cy="369332"/>
              </a:xfrm>
              <a:prstGeom prst="rect">
                <a:avLst/>
              </a:prstGeom>
              <a:blipFill>
                <a:blip r:embed="rId11"/>
                <a:stretch>
                  <a:fillRect t="-6667" r="-348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952190A4-81AE-0D4A-9C80-4C22656CF20C}"/>
                  </a:ext>
                </a:extLst>
              </p:cNvPr>
              <p:cNvSpPr txBox="1"/>
              <p:nvPr/>
            </p:nvSpPr>
            <p:spPr>
              <a:xfrm>
                <a:off x="6912234" y="5408479"/>
                <a:ext cx="8568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fixed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952190A4-81AE-0D4A-9C80-4C22656CF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234" y="5408479"/>
                <a:ext cx="856838" cy="369332"/>
              </a:xfrm>
              <a:prstGeom prst="rect">
                <a:avLst/>
              </a:prstGeom>
              <a:blipFill>
                <a:blip r:embed="rId12"/>
                <a:stretch>
                  <a:fillRect t="-6667" r="-434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Parentesi graffa aperta 16">
            <a:extLst>
              <a:ext uri="{FF2B5EF4-FFF2-40B4-BE49-F238E27FC236}">
                <a16:creationId xmlns:a16="http://schemas.microsoft.com/office/drawing/2014/main" id="{12D9C501-4FEC-8641-A59D-A0F83D603294}"/>
              </a:ext>
            </a:extLst>
          </p:cNvPr>
          <p:cNvSpPr/>
          <p:nvPr/>
        </p:nvSpPr>
        <p:spPr>
          <a:xfrm rot="16200000">
            <a:off x="7267467" y="4977001"/>
            <a:ext cx="146373" cy="60072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arentesi graffa aperta 22">
            <a:extLst>
              <a:ext uri="{FF2B5EF4-FFF2-40B4-BE49-F238E27FC236}">
                <a16:creationId xmlns:a16="http://schemas.microsoft.com/office/drawing/2014/main" id="{B3477908-FE24-D042-9557-1F32350EDAA2}"/>
              </a:ext>
            </a:extLst>
          </p:cNvPr>
          <p:cNvSpPr/>
          <p:nvPr/>
        </p:nvSpPr>
        <p:spPr>
          <a:xfrm rot="16200000">
            <a:off x="9730496" y="3622648"/>
            <a:ext cx="167124" cy="33106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68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Polarization angle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7698" y="5856721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CE49028-9D67-F54C-9F28-2BE7EF97E2F0}"/>
                  </a:ext>
                </a:extLst>
              </p:cNvPr>
              <p:cNvSpPr txBox="1"/>
              <p:nvPr/>
            </p:nvSpPr>
            <p:spPr>
              <a:xfrm>
                <a:off x="90702" y="1533434"/>
                <a:ext cx="270909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merican Typewriter" panose="02090604020004020304" pitchFamily="18" charset="77"/>
                  </a:rPr>
                  <a:t>Degeneracy between a</a:t>
                </a:r>
                <a:r>
                  <a:rPr lang="en-US" sz="2400" baseline="-25000" dirty="0">
                    <a:latin typeface="American Typewriter" panose="02090604020004020304" pitchFamily="18" charset="77"/>
                  </a:rPr>
                  <a:t>p</a:t>
                </a:r>
                <a:r>
                  <a:rPr lang="en-US" sz="2400" dirty="0">
                    <a:latin typeface="American Typewriter" panose="02090604020004020304" pitchFamily="18" charset="77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400" dirty="0">
                    <a:latin typeface="American Typewriter" panose="02090604020004020304" pitchFamily="18" charset="77"/>
                  </a:rPr>
                  <a:t>:</a:t>
                </a:r>
                <a:endParaRPr lang="en-US" sz="2400" i="1" dirty="0">
                  <a:latin typeface="American Typewriter" panose="02090604020004020304" pitchFamily="18" charset="77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CE49028-9D67-F54C-9F28-2BE7EF97E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02" y="1533434"/>
                <a:ext cx="2709098" cy="1200329"/>
              </a:xfrm>
              <a:prstGeom prst="rect">
                <a:avLst/>
              </a:prstGeom>
              <a:blipFill>
                <a:blip r:embed="rId6"/>
                <a:stretch>
                  <a:fillRect l="-2804" t="-4211" r="-4673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A26ACEEC-4CE5-EB4C-A52D-32BFA454F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9800" y="1438567"/>
            <a:ext cx="5970280" cy="5193656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9CAFF19-8B83-254A-886F-DD69AB3E916D}"/>
              </a:ext>
            </a:extLst>
          </p:cNvPr>
          <p:cNvSpPr txBox="1"/>
          <p:nvPr/>
        </p:nvSpPr>
        <p:spPr>
          <a:xfrm>
            <a:off x="6789262" y="1640336"/>
            <a:ext cx="52058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merican Typewriter" panose="02090604020004020304" pitchFamily="18" charset="77"/>
              </a:rPr>
              <a:t> </a:t>
            </a:r>
            <a:r>
              <a:rPr lang="it-IT" sz="1400" b="1" dirty="0"/>
              <a:t>from</a:t>
            </a:r>
            <a:r>
              <a:rPr lang="it-IT" sz="1400" dirty="0"/>
              <a:t> M. </a:t>
            </a:r>
            <a:r>
              <a:rPr lang="it-IT" sz="1400" dirty="0" err="1"/>
              <a:t>Isi</a:t>
            </a:r>
            <a:r>
              <a:rPr lang="it-IT" sz="1400" dirty="0"/>
              <a:t>, M. </a:t>
            </a:r>
            <a:r>
              <a:rPr lang="it-IT" sz="1400" dirty="0" err="1"/>
              <a:t>Pitkin</a:t>
            </a:r>
            <a:r>
              <a:rPr lang="it-IT" sz="1400" dirty="0"/>
              <a:t>, and A. </a:t>
            </a:r>
            <a:r>
              <a:rPr lang="it-IT" sz="1400" dirty="0" err="1"/>
              <a:t>J</a:t>
            </a:r>
            <a:r>
              <a:rPr lang="it-IT" sz="1400" dirty="0"/>
              <a:t>. </a:t>
            </a:r>
            <a:r>
              <a:rPr lang="it-IT" sz="1400" dirty="0" err="1"/>
              <a:t>Weinstein</a:t>
            </a:r>
            <a:r>
              <a:rPr lang="it-IT" sz="1400" dirty="0"/>
              <a:t>, </a:t>
            </a:r>
          </a:p>
          <a:p>
            <a:r>
              <a:rPr lang="it-IT" sz="1400" dirty="0" err="1"/>
              <a:t>Probing</a:t>
            </a:r>
            <a:r>
              <a:rPr lang="it-IT" sz="1400" dirty="0"/>
              <a:t> </a:t>
            </a:r>
            <a:r>
              <a:rPr lang="it-IT" sz="1400" dirty="0" err="1"/>
              <a:t>Dynamical</a:t>
            </a:r>
            <a:r>
              <a:rPr lang="it-IT" sz="1400" dirty="0"/>
              <a:t> </a:t>
            </a:r>
            <a:r>
              <a:rPr lang="it-IT" sz="1400" dirty="0" err="1"/>
              <a:t>Gravity</a:t>
            </a:r>
            <a:r>
              <a:rPr lang="it-IT" sz="1400" dirty="0"/>
              <a:t> with the </a:t>
            </a:r>
            <a:r>
              <a:rPr lang="it-IT" sz="1400" dirty="0" err="1"/>
              <a:t>Polarization</a:t>
            </a:r>
            <a:r>
              <a:rPr lang="it-IT" sz="1400" dirty="0"/>
              <a:t> of </a:t>
            </a:r>
            <a:r>
              <a:rPr lang="it-IT" sz="1400" dirty="0" err="1"/>
              <a:t>Continuous</a:t>
            </a:r>
            <a:r>
              <a:rPr lang="it-IT" sz="1400" dirty="0"/>
              <a:t> </a:t>
            </a:r>
            <a:r>
              <a:rPr lang="it-IT" sz="1400" dirty="0" err="1"/>
              <a:t>Gravitational</a:t>
            </a:r>
            <a:r>
              <a:rPr lang="it-IT" sz="1400" dirty="0"/>
              <a:t> </a:t>
            </a:r>
            <a:r>
              <a:rPr lang="it-IT" sz="1400" dirty="0" err="1"/>
              <a:t>Waves</a:t>
            </a:r>
            <a:r>
              <a:rPr lang="it-IT" sz="1400" dirty="0"/>
              <a:t>, arXiv:1703.07530</a:t>
            </a:r>
            <a:endParaRPr lang="en-US" i="1" dirty="0"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0581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Psd</a:t>
            </a: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 &amp; matched filtering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7698" y="5856721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E79D106-72CA-7B47-A2CC-A4B529CA0C1A}"/>
              </a:ext>
            </a:extLst>
          </p:cNvPr>
          <p:cNvSpPr txBox="1"/>
          <p:nvPr/>
        </p:nvSpPr>
        <p:spPr>
          <a:xfrm>
            <a:off x="521117" y="1578273"/>
            <a:ext cx="4808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merican Typewriter" panose="02090604020004020304" pitchFamily="18" charset="77"/>
              </a:rPr>
              <a:t>Power Spectral Density:</a:t>
            </a:r>
            <a:endParaRPr lang="en-US" sz="2400" i="1" dirty="0">
              <a:latin typeface="American Typewriter" panose="02090604020004020304" pitchFamily="18" charset="77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6ADB8B8-F3D4-2E4C-9FE3-DD92E7EEF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212" y="1320155"/>
            <a:ext cx="5257800" cy="9779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AD23D07-A276-464A-A7A5-2903D7830F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6922" y="2267530"/>
            <a:ext cx="7035800" cy="132080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02960A9-01AE-524D-A81F-2143010F0C34}"/>
              </a:ext>
            </a:extLst>
          </p:cNvPr>
          <p:cNvSpPr txBox="1"/>
          <p:nvPr/>
        </p:nvSpPr>
        <p:spPr>
          <a:xfrm>
            <a:off x="521117" y="2534651"/>
            <a:ext cx="4808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merican Typewriter" panose="02090604020004020304" pitchFamily="18" charset="77"/>
              </a:rPr>
              <a:t>Physical meaning:</a:t>
            </a:r>
            <a:endParaRPr lang="en-US" sz="2400" i="1" dirty="0">
              <a:latin typeface="American Typewriter" panose="02090604020004020304" pitchFamily="18" charset="77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E73CDD6-C9A0-7C44-856F-22DE7447E181}"/>
              </a:ext>
            </a:extLst>
          </p:cNvPr>
          <p:cNvSpPr txBox="1"/>
          <p:nvPr/>
        </p:nvSpPr>
        <p:spPr>
          <a:xfrm>
            <a:off x="521116" y="3588330"/>
            <a:ext cx="4808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merican Typewriter" panose="02090604020004020304" pitchFamily="18" charset="77"/>
              </a:rPr>
              <a:t>Filtering a noisy signal:</a:t>
            </a:r>
            <a:endParaRPr lang="en-US" sz="2400" i="1" dirty="0">
              <a:latin typeface="American Typewriter" panose="02090604020004020304" pitchFamily="18" charset="77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F860E94-530C-5B4D-B406-E8B7A61DCB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5608" y="3476263"/>
            <a:ext cx="2044700" cy="6858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01F2D2E-016A-6C4B-838F-AC09F6529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0308" y="3392267"/>
            <a:ext cx="5029200" cy="87630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AD29B55-ED11-C748-BEE0-456898642205}"/>
              </a:ext>
            </a:extLst>
          </p:cNvPr>
          <p:cNvSpPr txBox="1"/>
          <p:nvPr/>
        </p:nvSpPr>
        <p:spPr>
          <a:xfrm>
            <a:off x="631952" y="4509229"/>
            <a:ext cx="4808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merican Typewriter" panose="02090604020004020304" pitchFamily="18" charset="77"/>
              </a:rPr>
              <a:t>Wiener’s optimal filter:</a:t>
            </a:r>
            <a:endParaRPr lang="en-US" sz="2400" i="1" dirty="0">
              <a:latin typeface="American Typewriter" panose="02090604020004020304" pitchFamily="18" charset="77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CFDB1C6F-5251-AC43-BB2A-05C782EFEB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9393" y="4375071"/>
            <a:ext cx="2882900" cy="965200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24C0773-54A1-1940-ACE4-B9E590C3384F}"/>
              </a:ext>
            </a:extLst>
          </p:cNvPr>
          <p:cNvSpPr txBox="1"/>
          <p:nvPr/>
        </p:nvSpPr>
        <p:spPr>
          <a:xfrm>
            <a:off x="7956459" y="4579283"/>
            <a:ext cx="1797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merican Typewriter" panose="02090604020004020304" pitchFamily="18" charset="77"/>
              </a:rPr>
              <a:t>maximizes</a:t>
            </a:r>
            <a:endParaRPr lang="en-US" sz="2400" i="1" dirty="0">
              <a:latin typeface="American Typewriter" panose="02090604020004020304" pitchFamily="18" charset="77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6BDA03EF-4FCE-6A48-A80A-86408E3428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15571" y="4430222"/>
            <a:ext cx="1089931" cy="10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50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>
                <a:solidFill>
                  <a:srgbClr val="FF0000"/>
                </a:solidFill>
                <a:latin typeface="American Typewriter" panose="02090604020004020304" pitchFamily="18" charset="77"/>
              </a:rPr>
              <a:t>Monodimensional</a:t>
            </a: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 study 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of the likelihood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7698" y="5856721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FF21E830-7D37-EB4D-87B9-C9C071A853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382"/>
          <a:stretch/>
        </p:blipFill>
        <p:spPr>
          <a:xfrm>
            <a:off x="686953" y="1348863"/>
            <a:ext cx="3587250" cy="22416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1F93343-995E-814B-AA96-EBF05187A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53" y="3590482"/>
            <a:ext cx="3487579" cy="225381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1CEA69F-B2AC-6D4A-A97F-47D827601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1620" y="1348863"/>
            <a:ext cx="3579224" cy="236934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1D886D9-E6D4-8543-B7EB-CCD28D59B8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3355" y="3590481"/>
            <a:ext cx="3375753" cy="22538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A5F76B1-DC31-2340-956C-B0C094F742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1030" y="1348863"/>
            <a:ext cx="3699739" cy="233879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BD3C07B-DC2D-5E45-923D-7DA36500A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2" y="3530748"/>
            <a:ext cx="3575203" cy="237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87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bidimensional study 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of the likelihood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7698" y="5856721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4DCE06B5-95EF-E04C-882A-69F91A0F5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38" y="1434323"/>
            <a:ext cx="6205224" cy="4445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4E15F14-BD74-CD41-98FA-EA7D60CE6E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7477" y="1143200"/>
            <a:ext cx="7104185" cy="47361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3AA2E167-8B55-9142-8C6E-B4B10D92EABA}"/>
                  </a:ext>
                </a:extLst>
              </p14:cNvPr>
              <p14:cNvContentPartPr/>
              <p14:nvPr/>
            </p14:nvContentPartPr>
            <p14:xfrm>
              <a:off x="9947529" y="2663778"/>
              <a:ext cx="111600" cy="37980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3AA2E167-8B55-9142-8C6E-B4B10D92EAB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29889" y="2646138"/>
                <a:ext cx="14724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2083CB25-29A1-D143-B775-E06160E7BD2A}"/>
                  </a:ext>
                </a:extLst>
              </p14:cNvPr>
              <p14:cNvContentPartPr/>
              <p14:nvPr/>
            </p14:nvContentPartPr>
            <p14:xfrm>
              <a:off x="9928449" y="3311058"/>
              <a:ext cx="94320" cy="21348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2083CB25-29A1-D143-B775-E06160E7BD2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10809" y="3293418"/>
                <a:ext cx="12996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4F74BD17-B114-4245-9662-108CE1568238}"/>
                  </a:ext>
                </a:extLst>
              </p14:cNvPr>
              <p14:cNvContentPartPr/>
              <p14:nvPr/>
            </p14:nvContentPartPr>
            <p14:xfrm>
              <a:off x="9942489" y="3586098"/>
              <a:ext cx="90360" cy="6588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4F74BD17-B114-4245-9662-108CE156823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24489" y="3568098"/>
                <a:ext cx="12600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78E8CE69-3075-A944-AC41-808FE4BFCFAD}"/>
                  </a:ext>
                </a:extLst>
              </p14:cNvPr>
              <p14:cNvContentPartPr/>
              <p14:nvPr/>
            </p14:nvContentPartPr>
            <p14:xfrm>
              <a:off x="9927369" y="3891018"/>
              <a:ext cx="94320" cy="1209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78E8CE69-3075-A944-AC41-808FE4BFCFA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909729" y="3873378"/>
                <a:ext cx="12996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6302FE0C-AD58-A54E-9A98-9C7DA0F6BB68}"/>
                  </a:ext>
                </a:extLst>
              </p14:cNvPr>
              <p14:cNvContentPartPr/>
              <p14:nvPr/>
            </p14:nvContentPartPr>
            <p14:xfrm>
              <a:off x="11140929" y="2870778"/>
              <a:ext cx="112320" cy="396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6302FE0C-AD58-A54E-9A98-9C7DA0F6BB6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22929" y="2853138"/>
                <a:ext cx="14796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9B4B60AF-B1B4-6444-8235-5FF7E4A9B81B}"/>
                  </a:ext>
                </a:extLst>
              </p14:cNvPr>
              <p14:cNvContentPartPr/>
              <p14:nvPr/>
            </p14:nvContentPartPr>
            <p14:xfrm>
              <a:off x="11119329" y="3074898"/>
              <a:ext cx="120240" cy="127224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9B4B60AF-B1B4-6444-8235-5FF7E4A9B81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01329" y="3056898"/>
                <a:ext cx="155880" cy="13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735C6042-84A3-E945-A905-C3C570C5B4A5}"/>
                  </a:ext>
                </a:extLst>
              </p14:cNvPr>
              <p14:cNvContentPartPr/>
              <p14:nvPr/>
            </p14:nvContentPartPr>
            <p14:xfrm>
              <a:off x="11121489" y="4242378"/>
              <a:ext cx="30600" cy="12924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735C6042-84A3-E945-A905-C3C570C5B4A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103849" y="4224378"/>
                <a:ext cx="66240" cy="16488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796285B-5871-D34E-B762-D3A4466D8341}"/>
              </a:ext>
            </a:extLst>
          </p:cNvPr>
          <p:cNvSpPr txBox="1"/>
          <p:nvPr/>
        </p:nvSpPr>
        <p:spPr>
          <a:xfrm>
            <a:off x="3080099" y="1428661"/>
            <a:ext cx="1987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merican Typewriter" panose="02090604020004020304" pitchFamily="18" charset="77"/>
              </a:rPr>
              <a:t>L(</a:t>
            </a:r>
            <a:r>
              <a:rPr lang="en-US" sz="2400" dirty="0" err="1">
                <a:latin typeface="American Typewriter" panose="02090604020004020304" pitchFamily="18" charset="77"/>
              </a:rPr>
              <a:t>ra,dec</a:t>
            </a:r>
            <a:r>
              <a:rPr lang="en-US" sz="2400" dirty="0">
                <a:latin typeface="American Typewriter" panose="02090604020004020304" pitchFamily="18" charset="77"/>
              </a:rPr>
              <a:t>)</a:t>
            </a:r>
            <a:endParaRPr lang="en-US" sz="2400" i="1" dirty="0">
              <a:latin typeface="American Typewriter" panose="02090604020004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107407FB-C972-B347-BC41-7F7F9C388FE6}"/>
                  </a:ext>
                </a:extLst>
              </p:cNvPr>
              <p:cNvSpPr txBox="1"/>
              <p:nvPr/>
            </p:nvSpPr>
            <p:spPr>
              <a:xfrm>
                <a:off x="8362468" y="1406078"/>
                <a:ext cx="19873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merican Typewriter" panose="02090604020004020304" pitchFamily="18" charset="77"/>
                  </a:rPr>
                  <a:t>L(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>
                    <a:latin typeface="American Typewriter" panose="02090604020004020304" pitchFamily="18" charset="77"/>
                  </a:rPr>
                  <a:t>)</a:t>
                </a:r>
                <a:endParaRPr lang="en-US" sz="2400" i="1" dirty="0">
                  <a:latin typeface="American Typewriter" panose="02090604020004020304" pitchFamily="18" charset="77"/>
                </a:endParaRP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107407FB-C972-B347-BC41-7F7F9C388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468" y="1406078"/>
                <a:ext cx="1987378" cy="461665"/>
              </a:xfrm>
              <a:prstGeom prst="rect">
                <a:avLst/>
              </a:prstGeom>
              <a:blipFill>
                <a:blip r:embed="rId22"/>
                <a:stretch>
                  <a:fillRect l="-3797" t="-8108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119ED45-4CC0-E443-B7A7-825DEF938827}"/>
              </a:ext>
            </a:extLst>
          </p:cNvPr>
          <p:cNvSpPr txBox="1"/>
          <p:nvPr/>
        </p:nvSpPr>
        <p:spPr>
          <a:xfrm>
            <a:off x="3793971" y="4837530"/>
            <a:ext cx="820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latin typeface="American Typewriter" panose="02090604020004020304" pitchFamily="18" charset="77"/>
              </a:rPr>
              <a:t>dec</a:t>
            </a:r>
            <a:endParaRPr lang="en-US" sz="1600" i="1" dirty="0">
              <a:latin typeface="American Typewriter" panose="02090604020004020304" pitchFamily="18" charset="77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76A5627-61C3-444F-9A62-5CE3DDF20680}"/>
              </a:ext>
            </a:extLst>
          </p:cNvPr>
          <p:cNvSpPr txBox="1"/>
          <p:nvPr/>
        </p:nvSpPr>
        <p:spPr>
          <a:xfrm>
            <a:off x="935203" y="5126499"/>
            <a:ext cx="820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merican Typewriter" panose="02090604020004020304" pitchFamily="18" charset="77"/>
              </a:rPr>
              <a:t>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FDD50637-1F27-FF4C-A382-3AA975B23D24}"/>
                  </a:ext>
                </a:extLst>
              </p:cNvPr>
              <p:cNvSpPr/>
              <p:nvPr/>
            </p:nvSpPr>
            <p:spPr>
              <a:xfrm>
                <a:off x="7140427" y="5280387"/>
                <a:ext cx="4662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FDD50637-1F27-FF4C-A382-3AA975B23D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427" y="5280387"/>
                <a:ext cx="466217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48A42B7F-8035-C847-A042-C2675ACC1636}"/>
                  </a:ext>
                </a:extLst>
              </p:cNvPr>
              <p:cNvSpPr/>
              <p:nvPr/>
            </p:nvSpPr>
            <p:spPr>
              <a:xfrm>
                <a:off x="9788580" y="4926444"/>
                <a:ext cx="4525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48A42B7F-8035-C847-A042-C2675ACC16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8580" y="4926444"/>
                <a:ext cx="452560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magine 26">
            <a:extLst>
              <a:ext uri="{FF2B5EF4-FFF2-40B4-BE49-F238E27FC236}">
                <a16:creationId xmlns:a16="http://schemas.microsoft.com/office/drawing/2014/main" id="{82E555A6-9A92-1D40-91F5-D89FB8EB8FA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128993" y="2643302"/>
            <a:ext cx="624939" cy="1885591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54B171BF-95F8-1F47-8AE1-453531688B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001900" y="2439949"/>
            <a:ext cx="572371" cy="172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36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Nested sampling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14:cNvPr>
              <p14:cNvContentPartPr/>
              <p14:nvPr/>
            </p14:nvContentPartPr>
            <p14:xfrm>
              <a:off x="5599560" y="2936677"/>
              <a:ext cx="71280" cy="810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0C148B-900B-CF46-B0B2-DD8CD861AB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0560" y="2928037"/>
                <a:ext cx="889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14:cNvPr>
              <p14:cNvContentPartPr/>
              <p14:nvPr/>
            </p14:nvContentPartPr>
            <p14:xfrm>
              <a:off x="11143138" y="2897076"/>
              <a:ext cx="34560" cy="451800"/>
            </p14:xfrm>
          </p:contentPart>
        </mc:Choice>
        <mc:Fallback xmlns="">
          <p:pic>
            <p:nvPicPr>
              <p:cNvPr id="1029" name="Input penna 1028">
                <a:extLst>
                  <a:ext uri="{FF2B5EF4-FFF2-40B4-BE49-F238E27FC236}">
                    <a16:creationId xmlns:a16="http://schemas.microsoft.com/office/drawing/2014/main" id="{2ED13312-C60B-4B4A-A3EC-B1803DCED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80498" y="2834436"/>
                <a:ext cx="160200" cy="577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E884EDFF-FD34-064B-9AEF-DA31E1408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911" y="559337"/>
            <a:ext cx="659200" cy="583863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8AFCE35E-E2D7-F94D-BA6B-63F950452E36}"/>
              </a:ext>
            </a:extLst>
          </p:cNvPr>
          <p:cNvGrpSpPr/>
          <p:nvPr/>
        </p:nvGrpSpPr>
        <p:grpSpPr>
          <a:xfrm>
            <a:off x="3416063" y="1427186"/>
            <a:ext cx="6597373" cy="1243877"/>
            <a:chOff x="814676" y="1641072"/>
            <a:chExt cx="6597373" cy="124387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D032CA76-6DDA-684D-9422-3C7C6915D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4676" y="1780979"/>
              <a:ext cx="4938870" cy="829627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C452544-F607-B341-962B-C63B29252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53546" y="1641072"/>
              <a:ext cx="1658503" cy="1243877"/>
            </a:xfrm>
            <a:prstGeom prst="rect">
              <a:avLst/>
            </a:prstGeom>
          </p:spPr>
        </p:pic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659C52B-F77F-9D48-8BC4-6FBC6A142EB8}"/>
              </a:ext>
            </a:extLst>
          </p:cNvPr>
          <p:cNvSpPr txBox="1"/>
          <p:nvPr/>
        </p:nvSpPr>
        <p:spPr>
          <a:xfrm>
            <a:off x="791905" y="1486964"/>
            <a:ext cx="2532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Chalkduster" panose="03050602040202020205" pitchFamily="66" charset="77"/>
              </a:rPr>
              <a:t>Evidence Numerical Estimation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55075AE5-39AB-5445-94FF-45D92D907F26}"/>
              </a:ext>
            </a:extLst>
          </p:cNvPr>
          <p:cNvSpPr/>
          <p:nvPr/>
        </p:nvSpPr>
        <p:spPr>
          <a:xfrm>
            <a:off x="8746209" y="1486964"/>
            <a:ext cx="760481" cy="1043252"/>
          </a:xfrm>
          <a:prstGeom prst="ellipse">
            <a:avLst/>
          </a:prstGeom>
          <a:noFill/>
          <a:ln w="31750" cmpd="sng">
            <a:solidFill>
              <a:schemeClr val="accent5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32130"/>
                      <a:gd name="connsiteY0" fmla="*/ 294902 h 589803"/>
                      <a:gd name="connsiteX1" fmla="*/ 1266065 w 2532130"/>
                      <a:gd name="connsiteY1" fmla="*/ 0 h 589803"/>
                      <a:gd name="connsiteX2" fmla="*/ 2532130 w 2532130"/>
                      <a:gd name="connsiteY2" fmla="*/ 294902 h 589803"/>
                      <a:gd name="connsiteX3" fmla="*/ 1266065 w 2532130"/>
                      <a:gd name="connsiteY3" fmla="*/ 589804 h 589803"/>
                      <a:gd name="connsiteX4" fmla="*/ 0 w 2532130"/>
                      <a:gd name="connsiteY4" fmla="*/ 294902 h 589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32130" h="589803" extrusionOk="0">
                        <a:moveTo>
                          <a:pt x="0" y="294902"/>
                        </a:moveTo>
                        <a:cubicBezTo>
                          <a:pt x="-55298" y="97923"/>
                          <a:pt x="493202" y="27636"/>
                          <a:pt x="1266065" y="0"/>
                        </a:cubicBezTo>
                        <a:cubicBezTo>
                          <a:pt x="1978635" y="2809"/>
                          <a:pt x="2519365" y="132438"/>
                          <a:pt x="2532130" y="294902"/>
                        </a:cubicBezTo>
                        <a:cubicBezTo>
                          <a:pt x="2504245" y="485003"/>
                          <a:pt x="1960896" y="614108"/>
                          <a:pt x="1266065" y="589804"/>
                        </a:cubicBezTo>
                        <a:cubicBezTo>
                          <a:pt x="556141" y="583952"/>
                          <a:pt x="14244" y="464578"/>
                          <a:pt x="0" y="29490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673965A4-B98D-2647-8361-8F029B36E6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1687"/>
          <a:stretch/>
        </p:blipFill>
        <p:spPr>
          <a:xfrm>
            <a:off x="9203587" y="3620664"/>
            <a:ext cx="2548864" cy="96850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4EE3DDC-B592-BE49-96AC-9010B93D132A}"/>
              </a:ext>
            </a:extLst>
          </p:cNvPr>
          <p:cNvSpPr txBox="1"/>
          <p:nvPr/>
        </p:nvSpPr>
        <p:spPr>
          <a:xfrm>
            <a:off x="9533544" y="1285729"/>
            <a:ext cx="1742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Live points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08EF0C8B-41E7-EC4E-B987-F922FE26F94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3919"/>
          <a:stretch/>
        </p:blipFill>
        <p:spPr>
          <a:xfrm>
            <a:off x="4791829" y="5829011"/>
            <a:ext cx="3443694" cy="92333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2706C2F-A7FC-824E-93B5-E1FE5AEB0CE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648"/>
          <a:stretch/>
        </p:blipFill>
        <p:spPr>
          <a:xfrm>
            <a:off x="3765697" y="3370540"/>
            <a:ext cx="5120432" cy="2500036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4676DFF7-2BBE-BB42-9F77-A0BBAB85B4B0}"/>
              </a:ext>
            </a:extLst>
          </p:cNvPr>
          <p:cNvGrpSpPr/>
          <p:nvPr/>
        </p:nvGrpSpPr>
        <p:grpSpPr>
          <a:xfrm>
            <a:off x="9368425" y="2454255"/>
            <a:ext cx="2193229" cy="3416320"/>
            <a:chOff x="10415745" y="4203310"/>
            <a:chExt cx="2193229" cy="3416320"/>
          </a:xfrm>
        </p:grpSpPr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EF8D691F-7DA7-244C-9411-D641F09FD8D7}"/>
                </a:ext>
              </a:extLst>
            </p:cNvPr>
            <p:cNvSpPr txBox="1"/>
            <p:nvPr/>
          </p:nvSpPr>
          <p:spPr>
            <a:xfrm>
              <a:off x="10415745" y="4203310"/>
              <a:ext cx="2193229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merican Typewriter" panose="02090604020004020304" pitchFamily="18" charset="77"/>
                </a:rPr>
                <a:t>Multidimensional </a:t>
              </a:r>
            </a:p>
            <a:p>
              <a:pPr algn="ctr"/>
              <a:r>
                <a:rPr lang="en-US" dirty="0">
                  <a:latin typeface="American Typewriter" panose="02090604020004020304" pitchFamily="18" charset="77"/>
                </a:rPr>
                <a:t>Integral</a:t>
              </a:r>
            </a:p>
            <a:p>
              <a:pPr algn="ctr"/>
              <a:endParaRPr lang="en-US" dirty="0">
                <a:latin typeface="American Typewriter" panose="02090604020004020304" pitchFamily="18" charset="77"/>
              </a:endParaRPr>
            </a:p>
            <a:p>
              <a:pPr algn="ctr"/>
              <a:endParaRPr lang="en-US" dirty="0">
                <a:latin typeface="American Typewriter" panose="02090604020004020304" pitchFamily="18" charset="77"/>
              </a:endParaRPr>
            </a:p>
            <a:p>
              <a:pPr algn="ctr"/>
              <a:endParaRPr lang="en-US" dirty="0">
                <a:latin typeface="American Typewriter" panose="02090604020004020304" pitchFamily="18" charset="77"/>
              </a:endParaRPr>
            </a:p>
            <a:p>
              <a:pPr algn="ctr"/>
              <a:endParaRPr lang="en-US" dirty="0">
                <a:latin typeface="American Typewriter" panose="02090604020004020304" pitchFamily="18" charset="77"/>
              </a:endParaRPr>
            </a:p>
            <a:p>
              <a:pPr algn="ctr"/>
              <a:endParaRPr lang="en-US" dirty="0">
                <a:latin typeface="American Typewriter" panose="02090604020004020304" pitchFamily="18" charset="77"/>
              </a:endParaRPr>
            </a:p>
            <a:p>
              <a:pPr algn="ctr"/>
              <a:endParaRPr lang="en-US" dirty="0">
                <a:latin typeface="American Typewriter" panose="02090604020004020304" pitchFamily="18" charset="77"/>
              </a:endParaRPr>
            </a:p>
            <a:p>
              <a:pPr algn="ctr"/>
              <a:endParaRPr lang="en-US" dirty="0">
                <a:latin typeface="American Typewriter" panose="02090604020004020304" pitchFamily="18" charset="77"/>
              </a:endParaRPr>
            </a:p>
            <a:p>
              <a:pPr algn="ctr"/>
              <a:endParaRPr lang="en-US" dirty="0">
                <a:latin typeface="American Typewriter" panose="02090604020004020304" pitchFamily="18" charset="77"/>
              </a:endParaRPr>
            </a:p>
            <a:p>
              <a:pPr algn="ctr"/>
              <a:r>
                <a:rPr lang="en-US" dirty="0" err="1">
                  <a:latin typeface="American Typewriter" panose="02090604020004020304" pitchFamily="18" charset="77"/>
                </a:rPr>
                <a:t>Monodimensional</a:t>
              </a:r>
              <a:endParaRPr lang="en-US" dirty="0">
                <a:latin typeface="American Typewriter" panose="02090604020004020304" pitchFamily="18" charset="77"/>
              </a:endParaRPr>
            </a:p>
            <a:p>
              <a:pPr algn="ctr"/>
              <a:r>
                <a:rPr lang="en-US" dirty="0">
                  <a:latin typeface="American Typewriter" panose="02090604020004020304" pitchFamily="18" charset="77"/>
                </a:rPr>
                <a:t>integral</a:t>
              </a:r>
            </a:p>
          </p:txBody>
        </p:sp>
        <p:sp>
          <p:nvSpPr>
            <p:cNvPr id="26" name="Freccia su 25">
              <a:extLst>
                <a:ext uri="{FF2B5EF4-FFF2-40B4-BE49-F238E27FC236}">
                  <a16:creationId xmlns:a16="http://schemas.microsoft.com/office/drawing/2014/main" id="{C403D4A5-8D61-0845-8739-ECC62D795EA2}"/>
                </a:ext>
              </a:extLst>
            </p:cNvPr>
            <p:cNvSpPr/>
            <p:nvPr/>
          </p:nvSpPr>
          <p:spPr>
            <a:xfrm rot="10800000">
              <a:off x="11380741" y="4877262"/>
              <a:ext cx="263236" cy="495596"/>
            </a:xfrm>
            <a:prstGeom prst="upArrow">
              <a:avLst/>
            </a:prstGeom>
            <a:solidFill>
              <a:schemeClr val="accent5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7562CAD-08F0-E64D-95CC-75020526D4D3}"/>
              </a:ext>
            </a:extLst>
          </p:cNvPr>
          <p:cNvSpPr txBox="1"/>
          <p:nvPr/>
        </p:nvSpPr>
        <p:spPr>
          <a:xfrm>
            <a:off x="329688" y="3135280"/>
            <a:ext cx="34803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merican Typewriter" panose="02090604020004020304" pitchFamily="18" charset="77"/>
              </a:rPr>
              <a:t>Sample from the prior N live points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merican Typewriter" panose="02090604020004020304" pitchFamily="18" charset="77"/>
              </a:rPr>
              <a:t>Find the point with the lowest Likelihood L*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merican Typewriter" panose="02090604020004020304" pitchFamily="18" charset="77"/>
              </a:rPr>
              <a:t>Replace this last with another point from the prior with L &gt; L*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merican Typewriter" panose="02090604020004020304" pitchFamily="18" charset="77"/>
              </a:rPr>
              <a:t>Repeat (2)-(3)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merican Typewriter" panose="02090604020004020304" pitchFamily="18" charset="77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694D122-3240-EF4D-9502-63CEC267CF52}"/>
              </a:ext>
            </a:extLst>
          </p:cNvPr>
          <p:cNvSpPr txBox="1"/>
          <p:nvPr/>
        </p:nvSpPr>
        <p:spPr>
          <a:xfrm>
            <a:off x="3711000" y="2556012"/>
            <a:ext cx="520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merican Typewriter" panose="02090604020004020304" pitchFamily="18" charset="77"/>
              </a:rPr>
              <a:t>Xi -&gt; Normalized Volume of the prior with a likelihood greater than the lowest likelihood point of your set in each step </a:t>
            </a:r>
            <a:r>
              <a:rPr lang="en-US" dirty="0" err="1">
                <a:latin typeface="American Typewriter" panose="02090604020004020304" pitchFamily="18" charset="77"/>
              </a:rPr>
              <a:t>i</a:t>
            </a:r>
            <a:endParaRPr lang="en-US" dirty="0">
              <a:latin typeface="American Typewriter" panose="02090604020004020304" pitchFamily="18" charset="77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1CB4F339-6F8D-4741-8000-C2998AD8A1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863" b="14216"/>
          <a:stretch/>
        </p:blipFill>
        <p:spPr>
          <a:xfrm>
            <a:off x="9661062" y="4378355"/>
            <a:ext cx="2009788" cy="8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56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Two Polarizations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539CE85-70F8-8040-BC07-3412CC01E22F}"/>
              </a:ext>
            </a:extLst>
          </p:cNvPr>
          <p:cNvSpPr txBox="1"/>
          <p:nvPr/>
        </p:nvSpPr>
        <p:spPr>
          <a:xfrm>
            <a:off x="1705790" y="1469970"/>
            <a:ext cx="6042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Linearized Theory of Gravity</a:t>
            </a:r>
          </a:p>
        </p:txBody>
      </p:sp>
      <p:pic>
        <p:nvPicPr>
          <p:cNvPr id="11" name="Immagine 10" descr="Immagine che contiene oggetto, orologio&#10;&#10;Descrizione generata automaticamente">
            <a:extLst>
              <a:ext uri="{FF2B5EF4-FFF2-40B4-BE49-F238E27FC236}">
                <a16:creationId xmlns:a16="http://schemas.microsoft.com/office/drawing/2014/main" id="{6123EAA9-D860-F44E-B66E-792262CB8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10945" b="11864"/>
          <a:stretch/>
        </p:blipFill>
        <p:spPr>
          <a:xfrm>
            <a:off x="5652529" y="1469255"/>
            <a:ext cx="2352482" cy="436538"/>
          </a:xfrm>
          <a:prstGeom prst="rect">
            <a:avLst/>
          </a:prstGeom>
        </p:spPr>
      </p:pic>
      <p:pic>
        <p:nvPicPr>
          <p:cNvPr id="13" name="Elemento grafico 12" descr="Freccia: curva oraria">
            <a:extLst>
              <a:ext uri="{FF2B5EF4-FFF2-40B4-BE49-F238E27FC236}">
                <a16:creationId xmlns:a16="http://schemas.microsoft.com/office/drawing/2014/main" id="{9D04BC7E-016F-A74D-AF80-1CB57AB8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5027" y="1841216"/>
            <a:ext cx="763374" cy="76337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18B1521-91A9-C146-9A7E-1248F2230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881" y="1392503"/>
            <a:ext cx="3061043" cy="163004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4DFEBE9-2E20-9947-9D84-556D39FF4E10}"/>
              </a:ext>
            </a:extLst>
          </p:cNvPr>
          <p:cNvSpPr txBox="1"/>
          <p:nvPr/>
        </p:nvSpPr>
        <p:spPr>
          <a:xfrm>
            <a:off x="435045" y="2159459"/>
            <a:ext cx="1645002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4x4 metric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7A3733F-48CA-A946-8595-CCDBD1099B71}"/>
              </a:ext>
            </a:extLst>
          </p:cNvPr>
          <p:cNvSpPr txBox="1"/>
          <p:nvPr/>
        </p:nvSpPr>
        <p:spPr>
          <a:xfrm>
            <a:off x="2851443" y="2153624"/>
            <a:ext cx="1061509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10 </a:t>
            </a:r>
            <a:r>
              <a:rPr lang="en-US" sz="40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dof</a:t>
            </a:r>
            <a:endParaRPr lang="en-US" sz="4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B727DD8-422E-3E4D-BDE6-C32F4FF2B04D}"/>
              </a:ext>
            </a:extLst>
          </p:cNvPr>
          <p:cNvSpPr txBox="1"/>
          <p:nvPr/>
        </p:nvSpPr>
        <p:spPr>
          <a:xfrm>
            <a:off x="4787354" y="2169712"/>
            <a:ext cx="891591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6 </a:t>
            </a:r>
            <a:r>
              <a:rPr lang="en-US" sz="40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dof</a:t>
            </a:r>
            <a:endParaRPr lang="en-US" sz="4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48EE665-E9D5-9C47-9733-5728A54D7B19}"/>
              </a:ext>
            </a:extLst>
          </p:cNvPr>
          <p:cNvSpPr txBox="1"/>
          <p:nvPr/>
        </p:nvSpPr>
        <p:spPr>
          <a:xfrm>
            <a:off x="6649929" y="2162712"/>
            <a:ext cx="891591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2 </a:t>
            </a:r>
            <a:r>
              <a:rPr lang="en-US" sz="40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dof</a:t>
            </a:r>
            <a:endParaRPr lang="en-US" sz="4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22" name="Elemento grafico 21" descr="Freccia: leggera curva">
            <a:extLst>
              <a:ext uri="{FF2B5EF4-FFF2-40B4-BE49-F238E27FC236}">
                <a16:creationId xmlns:a16="http://schemas.microsoft.com/office/drawing/2014/main" id="{7EA271C2-FFA0-DD47-9DA3-F81A21BAF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97653" y="2066455"/>
            <a:ext cx="914400" cy="914400"/>
          </a:xfrm>
          <a:prstGeom prst="rect">
            <a:avLst/>
          </a:prstGeom>
        </p:spPr>
      </p:pic>
      <p:pic>
        <p:nvPicPr>
          <p:cNvPr id="23" name="Elemento grafico 22" descr="Freccia: leggera curva">
            <a:extLst>
              <a:ext uri="{FF2B5EF4-FFF2-40B4-BE49-F238E27FC236}">
                <a16:creationId xmlns:a16="http://schemas.microsoft.com/office/drawing/2014/main" id="{755C950D-F2C4-0647-B089-521B2093D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41052" y="2102280"/>
            <a:ext cx="828751" cy="828751"/>
          </a:xfrm>
          <a:prstGeom prst="rect">
            <a:avLst/>
          </a:prstGeom>
        </p:spPr>
      </p:pic>
      <p:pic>
        <p:nvPicPr>
          <p:cNvPr id="24" name="Elemento grafico 23" descr="Freccia: leggera curva">
            <a:extLst>
              <a:ext uri="{FF2B5EF4-FFF2-40B4-BE49-F238E27FC236}">
                <a16:creationId xmlns:a16="http://schemas.microsoft.com/office/drawing/2014/main" id="{50E98752-5DDA-564B-8F9D-A4410030F1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0191" y="2142907"/>
            <a:ext cx="731108" cy="731108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8BC7825C-67BB-DA45-B916-53AE0EAB6CC0}"/>
              </a:ext>
            </a:extLst>
          </p:cNvPr>
          <p:cNvSpPr/>
          <p:nvPr/>
        </p:nvSpPr>
        <p:spPr>
          <a:xfrm>
            <a:off x="935597" y="2997733"/>
            <a:ext cx="1717919" cy="138747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3A892FB5-2940-4C40-9342-C853558CA9AE}"/>
              </a:ext>
            </a:extLst>
          </p:cNvPr>
          <p:cNvSpPr txBox="1"/>
          <p:nvPr/>
        </p:nvSpPr>
        <p:spPr>
          <a:xfrm>
            <a:off x="1277126" y="3184152"/>
            <a:ext cx="139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Symmetry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DAB7C587-98DF-3F4B-B2F7-EFBC3E76F211}"/>
              </a:ext>
            </a:extLst>
          </p:cNvPr>
          <p:cNvSpPr txBox="1"/>
          <p:nvPr/>
        </p:nvSpPr>
        <p:spPr>
          <a:xfrm>
            <a:off x="3305836" y="3196359"/>
            <a:ext cx="218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Gauge Invariance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FFCCCBE2-AF6C-B440-908B-B141377FAC96}"/>
              </a:ext>
            </a:extLst>
          </p:cNvPr>
          <p:cNvSpPr txBox="1"/>
          <p:nvPr/>
        </p:nvSpPr>
        <p:spPr>
          <a:xfrm>
            <a:off x="6166576" y="2987992"/>
            <a:ext cx="2188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Einstein Equations</a:t>
            </a:r>
          </a:p>
          <a:p>
            <a:r>
              <a:rPr lang="en-US" i="1" dirty="0"/>
              <a:t>(Bianchi Identity)</a:t>
            </a:r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5E489741-53CD-934A-B4A7-EDC7032A2F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7066" y="3514431"/>
            <a:ext cx="3166535" cy="561979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FB1731D2-9813-314F-8364-31783E2F8D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1474" y="3652417"/>
            <a:ext cx="2188499" cy="514941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89323477-3020-4F4A-9D05-5D47922B1D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642" y="3577176"/>
            <a:ext cx="1361363" cy="440822"/>
          </a:xfrm>
          <a:prstGeom prst="rect">
            <a:avLst/>
          </a:prstGeom>
        </p:spPr>
      </p:pic>
      <p:pic>
        <p:nvPicPr>
          <p:cNvPr id="71" name="Immagine 70" descr="Immagine che contiene gioco, spazzola&#10;&#10;Descrizione generata automaticamente">
            <a:extLst>
              <a:ext uri="{FF2B5EF4-FFF2-40B4-BE49-F238E27FC236}">
                <a16:creationId xmlns:a16="http://schemas.microsoft.com/office/drawing/2014/main" id="{2571327B-6E40-6144-97E5-775FE85DC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7335" y="4227729"/>
            <a:ext cx="1828800" cy="1828800"/>
          </a:xfrm>
          <a:prstGeom prst="rect">
            <a:avLst/>
          </a:prstGeom>
        </p:spPr>
      </p:pic>
      <p:pic>
        <p:nvPicPr>
          <p:cNvPr id="73" name="Immagine 72" descr="Immagine che contiene spazzola&#10;&#10;Descrizione generata automaticamente">
            <a:extLst>
              <a:ext uri="{FF2B5EF4-FFF2-40B4-BE49-F238E27FC236}">
                <a16:creationId xmlns:a16="http://schemas.microsoft.com/office/drawing/2014/main" id="{6F3DAE1A-E3FE-DE41-9D3D-87D26A6894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7491" y="4306757"/>
            <a:ext cx="1828800" cy="1828800"/>
          </a:xfrm>
          <a:prstGeom prst="rect">
            <a:avLst/>
          </a:prstGeom>
        </p:spPr>
      </p:pic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F57BF27F-A79A-ED4C-AE05-57A1022FDEFC}"/>
              </a:ext>
            </a:extLst>
          </p:cNvPr>
          <p:cNvSpPr txBox="1"/>
          <p:nvPr/>
        </p:nvSpPr>
        <p:spPr>
          <a:xfrm>
            <a:off x="3446332" y="4930421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Plus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BC7BA5C2-0E9C-514A-9493-AAD3D5029595}"/>
              </a:ext>
            </a:extLst>
          </p:cNvPr>
          <p:cNvSpPr txBox="1"/>
          <p:nvPr/>
        </p:nvSpPr>
        <p:spPr>
          <a:xfrm>
            <a:off x="5678945" y="4996994"/>
            <a:ext cx="68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Cross</a:t>
            </a:r>
          </a:p>
        </p:txBody>
      </p:sp>
      <p:pic>
        <p:nvPicPr>
          <p:cNvPr id="77" name="Immagine 76" descr="Immagine che contiene uomo, persona, cravatta, inpiedi&#10;&#10;Descrizione generata automaticamente">
            <a:extLst>
              <a:ext uri="{FF2B5EF4-FFF2-40B4-BE49-F238E27FC236}">
                <a16:creationId xmlns:a16="http://schemas.microsoft.com/office/drawing/2014/main" id="{0767B05C-96E4-3A40-82F4-F422D413EA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38673" y="4246104"/>
            <a:ext cx="3175000" cy="1905000"/>
          </a:xfrm>
          <a:prstGeom prst="rect">
            <a:avLst/>
          </a:prstGeom>
        </p:spPr>
      </p:pic>
      <p:sp>
        <p:nvSpPr>
          <p:cNvPr id="27" name="Ovale 26">
            <a:extLst>
              <a:ext uri="{FF2B5EF4-FFF2-40B4-BE49-F238E27FC236}">
                <a16:creationId xmlns:a16="http://schemas.microsoft.com/office/drawing/2014/main" id="{7691C07E-7F78-6C45-87E4-937B0183CCF6}"/>
              </a:ext>
            </a:extLst>
          </p:cNvPr>
          <p:cNvSpPr/>
          <p:nvPr/>
        </p:nvSpPr>
        <p:spPr>
          <a:xfrm>
            <a:off x="2684803" y="2997733"/>
            <a:ext cx="3233550" cy="138747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90A4A97F-04C2-0842-8223-06C8A99AA0E0}"/>
              </a:ext>
            </a:extLst>
          </p:cNvPr>
          <p:cNvSpPr/>
          <p:nvPr/>
        </p:nvSpPr>
        <p:spPr>
          <a:xfrm>
            <a:off x="5987243" y="2861510"/>
            <a:ext cx="2421158" cy="138747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1D10954-FEF3-0140-B8CE-4A9A50981F90}"/>
              </a:ext>
            </a:extLst>
          </p:cNvPr>
          <p:cNvSpPr txBox="1"/>
          <p:nvPr/>
        </p:nvSpPr>
        <p:spPr>
          <a:xfrm>
            <a:off x="585643" y="4958006"/>
            <a:ext cx="1858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TT-Gauge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DDD5AA4-4723-B546-BC46-ACD24445B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5806" y="558987"/>
            <a:ext cx="594355" cy="54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6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94DC1C-47D1-41D7-8B1B-9A036D614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1383CE-CE86-4E1C-B289-798EB9E6E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2"/>
          <a:stretch/>
        </p:blipFill>
        <p:spPr>
          <a:xfrm>
            <a:off x="1" y="0"/>
            <a:ext cx="5896768" cy="6856214"/>
          </a:xfrm>
          <a:prstGeom prst="rect">
            <a:avLst/>
          </a:prstGeom>
        </p:spPr>
      </p:pic>
      <p:sp>
        <p:nvSpPr>
          <p:cNvPr id="5" name="Google Shape;78;p16">
            <a:extLst>
              <a:ext uri="{FF2B5EF4-FFF2-40B4-BE49-F238E27FC236}">
                <a16:creationId xmlns:a16="http://schemas.microsoft.com/office/drawing/2014/main" id="{2DC2A53A-8227-9444-94C5-52CE26C1D7E7}"/>
              </a:ext>
            </a:extLst>
          </p:cNvPr>
          <p:cNvSpPr txBox="1">
            <a:spLocks/>
          </p:cNvSpPr>
          <p:nvPr/>
        </p:nvSpPr>
        <p:spPr>
          <a:xfrm>
            <a:off x="432576" y="425691"/>
            <a:ext cx="4813262" cy="263556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4800" i="1" dirty="0">
                <a:solidFill>
                  <a:srgbClr val="FFFFFF"/>
                </a:solidFill>
                <a:latin typeface="American Typewriter" panose="02090604020004020304" pitchFamily="18" charset="77"/>
              </a:rPr>
              <a:t>What if</a:t>
            </a:r>
          </a:p>
          <a:p>
            <a:pPr algn="r">
              <a:spcAft>
                <a:spcPts val="600"/>
              </a:spcAft>
            </a:pPr>
            <a:r>
              <a:rPr lang="en-US" sz="4800" i="1" dirty="0">
                <a:solidFill>
                  <a:srgbClr val="FFFFFF"/>
                </a:solidFill>
                <a:latin typeface="American Typewriter" panose="02090604020004020304" pitchFamily="18" charset="77"/>
              </a:rPr>
              <a:t>Einstein’s gr       </a:t>
            </a:r>
            <a:r>
              <a:rPr lang="en-US" sz="4800" b="1" i="1" dirty="0">
                <a:solidFill>
                  <a:srgbClr val="FFFFFF"/>
                </a:solidFill>
                <a:latin typeface="American Typewriter" panose="02090604020004020304" pitchFamily="18" charset="77"/>
              </a:rPr>
              <a:t>is not </a:t>
            </a:r>
            <a:r>
              <a:rPr lang="en-US" sz="4800" i="1" dirty="0">
                <a:solidFill>
                  <a:srgbClr val="FFFFFF"/>
                </a:solidFill>
                <a:latin typeface="American Typewriter" panose="02090604020004020304" pitchFamily="18" charset="77"/>
              </a:rPr>
              <a:t>the ultimate theory of gravity ?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A84B02A-DD26-F448-A4DC-B6A63355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49501" y="5870575"/>
            <a:ext cx="551167" cy="377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z="1000" b="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5</a:t>
            </a:fld>
            <a:endParaRPr lang="en-US" sz="1000" b="0">
              <a:solidFill>
                <a:srgbClr val="FFFFFF"/>
              </a:solidFill>
            </a:endParaRPr>
          </a:p>
        </p:txBody>
      </p:sp>
      <p:sp useBgFill="1">
        <p:nvSpPr>
          <p:cNvPr id="17" name="Freeform 5">
            <a:extLst>
              <a:ext uri="{FF2B5EF4-FFF2-40B4-BE49-F238E27FC236}">
                <a16:creationId xmlns:a16="http://schemas.microsoft.com/office/drawing/2014/main" id="{AC12A592-C02D-46EF-8E1F-9335DB8D7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24005816-5BCA-4665-8A58-5580F8E9C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07F359-8CA3-4854-91E7-EE600402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A7FCE86-4904-4337-8D0A-3ABA73F60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32C234-504D-411A-A62B-C1CFD8CE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81593A9-FD94-454C-9225-478E90706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A3524A1-6DED-4D15-ADE5-F797DBCEC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A8491CF-856E-4A54-84A5-45C558D41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D63A388-BF18-4ABD-96E0-5946B1ABB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CF6D779-BD20-4058-AC29-AF4E2510C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89C0F2-FCB0-4636-9B05-F9FCBB202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74CB59A-0AC3-4235-A93D-73EE12466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B6E97A3-E95A-4D79-A8F8-1945EA263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F4ABF86-0905-4DE8-8F0B-D10D3D6F9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FAAFEF7-DFA1-48C7-9E4E-FF7B1453C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D828735-DFD9-4894-8461-77A2FB0C9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A6C2585-E93E-489D-8819-FCEE3CFF1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57C1F25-FC5C-4082-B4F6-888F8E467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5DF4BDB-CA1D-4DA1-8D26-6BAEE0A21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315D2A0-DDA4-4A25-9CC7-7F90CCF0C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5312B72-7E7D-4B0B-960E-7D7C9540E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48B42BB-3C0E-4546-957B-AB593E308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37809D5-5F69-4BC6-A661-44B2A8A68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269CB4C-8BB5-4F63-8961-7EB8FE56D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5E7B60C-3F52-49EA-99F5-BE42AF88D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C5E885C-0F0D-4E11-8B78-4CE951E26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BFA6E20-F564-4CA4-9150-FDD50B02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3C02C6B-B913-486F-ACAE-432DE1F77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6B5EE64-D401-45A4-82D4-85D4BF5C8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F622D05-678C-405E-A74F-8D92A9C64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8E01EF1-6517-49CC-9891-1BD6D0F49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C93E79A-63A6-4782-9D2C-BC50CD3B9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6C4B4DB-9B57-4C69-96EB-3E1910CEF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BBDCDA7-4ECB-42B1-8524-3D30023D6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7483057-DCDA-4BC6-8E99-7EAD94E87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5C35A56-0BFD-443F-8C2B-CA73A3BFE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14A0AE5-3A88-4D5D-845C-5E906888C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4D7BF13-EDB8-4740-A3C5-87E2E7C676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6DAB64F-4B49-434F-BFB6-0BEB41AFB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3B5AD9A-BDA6-42CE-A1C0-C07210307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FD67DCC-475F-4BED-A634-FCDD63176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D276E23-C86D-408D-821A-1E9A44CAE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879A029-D911-41C4-B218-E41871762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9C7C9F5-65FB-4EF9-9AAD-F7E1FC14B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115B885-5742-431C-BA48-96FC1F6D2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ACE37A6-0062-4B86-B4E6-18088040C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A8679B4-56BA-43AB-A0A2-E2DA3E205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0DE24D2-627B-4C47-A858-A572BCDBA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612A33E-5DE0-4E4D-9469-0BD0B3E0E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1673515-5E42-490F-85A0-45658D81C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B048C17-3768-4DAF-A7AE-B2E717497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AA4E6AA-9D65-4EED-91CB-87A5762ED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B48B9EB-BBF2-48D7-A1D7-720D94506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1492B79-7338-4309-8667-BB29A7BC7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352FD87-EC9C-4EB5-9ACC-A152F78FC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F2CEA1F-EFA8-4353-B5F8-CCE27955A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3E2723F-2530-4636-9A19-8F11B1566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A9EE901-51C9-4292-BB45-5EDB8568A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55407C2-7321-48CD-811F-92C71F701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5298A8A-2787-4153-BDA2-E939BFD51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45057B3-3FAB-42ED-AF52-F00BB07FA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A3F09E9-F476-4352-90E3-6A15C7426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28F7C5C-CECC-45A8-8A1F-D679534D4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FFDFE9C-2017-4831-9F1B-6A03B58B1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1BC942F-09CF-4A51-85A5-E23E2D71C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456B520-137F-484D-A1B1-7DA5C3F82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ECA29F0-381E-4770-97BF-54C4E5220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43CCF9F-8F11-4676-82F3-DEE8A48C8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FA620FD-6A45-4754-BF42-A9FA44966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C4D38F3-F3A2-42F4-8B57-DE978EC4A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C26D30E-A91E-4A5B-A419-0B9D79D57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DAB3EBC-722A-462E-AAAE-506E50038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BAABC17-832F-48CF-B0D7-0F7DE5460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1FCA513-75D7-414B-BE8F-D780746A1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2EDEC73-B6F5-473F-934A-CEF57604A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B987884-C452-4492-A9F8-2770D3373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D978AF2-B7BB-4E05-81F1-1A5DBD1CB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7AD4D45-C3AB-458E-B826-0FACBD0DF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6E15555-6738-463C-B7DF-86429F2F9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E487172-B4C3-4D13-A562-EF0BA3DD9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8E66297-1295-432A-AA84-7BB2341C1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CBD426F3-2500-E947-B3E6-969E1A463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679" y="2597921"/>
            <a:ext cx="5124328" cy="28831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A9BE28B-CF99-1345-8465-1334EB7CD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705" y="2596900"/>
            <a:ext cx="5215525" cy="296348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0DEFB16-2F74-6C4D-9E6F-C03CCF80B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22" y="3391227"/>
            <a:ext cx="4362272" cy="2550522"/>
          </a:xfrm>
          <a:prstGeom prst="rect">
            <a:avLst/>
          </a:prstGeom>
        </p:spPr>
      </p:pic>
      <p:pic>
        <p:nvPicPr>
          <p:cNvPr id="100" name="Immagine 99">
            <a:extLst>
              <a:ext uri="{FF2B5EF4-FFF2-40B4-BE49-F238E27FC236}">
                <a16:creationId xmlns:a16="http://schemas.microsoft.com/office/drawing/2014/main" id="{3F66CACA-7700-4942-BF46-C720A61AB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3884" y="2783698"/>
            <a:ext cx="336510" cy="30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12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TWO Polarizations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2" name="Input penna 71">
                <a:extLst>
                  <a:ext uri="{FF2B5EF4-FFF2-40B4-BE49-F238E27FC236}">
                    <a16:creationId xmlns:a16="http://schemas.microsoft.com/office/drawing/2014/main" id="{2C7A65D9-1308-8440-8BD9-858AD9AA9E89}"/>
                  </a:ext>
                </a:extLst>
              </p14:cNvPr>
              <p14:cNvContentPartPr/>
              <p14:nvPr/>
            </p14:nvContentPartPr>
            <p14:xfrm>
              <a:off x="3601463" y="573471"/>
              <a:ext cx="938520" cy="438120"/>
            </p14:xfrm>
          </p:contentPart>
        </mc:Choice>
        <mc:Fallback xmlns="">
          <p:pic>
            <p:nvPicPr>
              <p:cNvPr id="72" name="Input penna 71">
                <a:extLst>
                  <a:ext uri="{FF2B5EF4-FFF2-40B4-BE49-F238E27FC236}">
                    <a16:creationId xmlns:a16="http://schemas.microsoft.com/office/drawing/2014/main" id="{2C7A65D9-1308-8440-8BD9-858AD9AA9E8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3463" y="555831"/>
                <a:ext cx="974160" cy="47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6" name="Input penna 95">
                <a:extLst>
                  <a:ext uri="{FF2B5EF4-FFF2-40B4-BE49-F238E27FC236}">
                    <a16:creationId xmlns:a16="http://schemas.microsoft.com/office/drawing/2014/main" id="{7CD6E1E0-B5D3-4143-B98D-D72266429A2B}"/>
                  </a:ext>
                </a:extLst>
              </p14:cNvPr>
              <p14:cNvContentPartPr/>
              <p14:nvPr/>
            </p14:nvContentPartPr>
            <p14:xfrm>
              <a:off x="3446332" y="611874"/>
              <a:ext cx="1162771" cy="438129"/>
            </p14:xfrm>
          </p:contentPart>
        </mc:Choice>
        <mc:Fallback xmlns="">
          <p:pic>
            <p:nvPicPr>
              <p:cNvPr id="96" name="Input penna 95">
                <a:extLst>
                  <a:ext uri="{FF2B5EF4-FFF2-40B4-BE49-F238E27FC236}">
                    <a16:creationId xmlns:a16="http://schemas.microsoft.com/office/drawing/2014/main" id="{7CD6E1E0-B5D3-4143-B98D-D72266429A2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28692" y="594219"/>
                <a:ext cx="1198410" cy="473799"/>
              </a:xfrm>
              <a:prstGeom prst="rect">
                <a:avLst/>
              </a:prstGeom>
            </p:spPr>
          </p:pic>
        </mc:Fallback>
      </mc:AlternateContent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8417CC53-4394-944C-9918-A078C35B7897}"/>
              </a:ext>
            </a:extLst>
          </p:cNvPr>
          <p:cNvSpPr txBox="1"/>
          <p:nvPr/>
        </p:nvSpPr>
        <p:spPr>
          <a:xfrm rot="20881946">
            <a:off x="3662253" y="-10751"/>
            <a:ext cx="1035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cap="all" dirty="0">
                <a:ln w="3175" cmpd="sng">
                  <a:noFill/>
                </a:ln>
                <a:solidFill>
                  <a:srgbClr val="FF0000"/>
                </a:solidFill>
                <a:latin typeface="American Typewriter" panose="02090604020004020304" pitchFamily="18" charset="77"/>
                <a:ea typeface="+mj-ea"/>
                <a:cs typeface="+mj-cs"/>
              </a:rPr>
              <a:t>SIX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339377A-DD88-E441-AAD5-C9C49752C0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6216" y="567282"/>
            <a:ext cx="625566" cy="575918"/>
          </a:xfrm>
          <a:prstGeom prst="rect">
            <a:avLst/>
          </a:prstGeom>
        </p:spPr>
      </p:pic>
      <p:pic>
        <p:nvPicPr>
          <p:cNvPr id="12" name="Immagine 11" descr="Immagine che contiene oggetto&#10;&#10;Descrizione generata automaticamente">
            <a:extLst>
              <a:ext uri="{FF2B5EF4-FFF2-40B4-BE49-F238E27FC236}">
                <a16:creationId xmlns:a16="http://schemas.microsoft.com/office/drawing/2014/main" id="{644E804D-D002-3743-87F8-715E2695CE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4528" y="4382686"/>
            <a:ext cx="4838700" cy="1282700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E4590997-5B2B-5A48-92C2-30AF31239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7678" y="5476360"/>
            <a:ext cx="15875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Will, C.M. 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arXiv</a:t>
            </a:r>
            <a:endParaRPr kumimoji="0" lang="it-IT" altLang="it-IT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Immagine 17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2048B725-C3D5-7047-BA79-6428134FFF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228" y="1227751"/>
            <a:ext cx="6510468" cy="4229663"/>
          </a:xfrm>
          <a:prstGeom prst="rect">
            <a:avLst/>
          </a:prstGeom>
        </p:spPr>
      </p:pic>
      <p:pic>
        <p:nvPicPr>
          <p:cNvPr id="20" name="Immagine 19" descr="Immagine che contiene torre&#10;&#10;Descrizione generata automaticamente">
            <a:extLst>
              <a:ext uri="{FF2B5EF4-FFF2-40B4-BE49-F238E27FC236}">
                <a16:creationId xmlns:a16="http://schemas.microsoft.com/office/drawing/2014/main" id="{A4456386-0BDF-BB4B-A70A-6EBDE59F3C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54888" y="1444645"/>
            <a:ext cx="2262339" cy="2363520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04FB6986-4CCC-234A-A510-5F66FB198D11}"/>
              </a:ext>
            </a:extLst>
          </p:cNvPr>
          <p:cNvSpPr/>
          <p:nvPr/>
        </p:nvSpPr>
        <p:spPr>
          <a:xfrm>
            <a:off x="8282467" y="3879608"/>
            <a:ext cx="28071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Markus </a:t>
            </a:r>
            <a:r>
              <a:rPr lang="it-IT" sz="1400" dirty="0" err="1">
                <a:solidFill>
                  <a:srgbClr val="000000"/>
                </a:solidFill>
                <a:latin typeface="Lucida Grande" panose="020B0600040502020204" pitchFamily="34" charset="0"/>
              </a:rPr>
              <a:t>Pössel</a:t>
            </a:r>
            <a:r>
              <a:rPr lang="it-IT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, </a:t>
            </a:r>
            <a:r>
              <a:rPr lang="it-IT" sz="1400" dirty="0">
                <a:solidFill>
                  <a:srgbClr val="000000"/>
                </a:solidFill>
                <a:latin typeface="Lucida Grande" panose="020B0600040502020204" pitchFamily="34" charset="0"/>
                <a:hlinkClick r:id="rId13"/>
              </a:rPr>
              <a:t>Einstein online</a:t>
            </a:r>
            <a:endParaRPr lang="en-US" sz="1400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F93B1529-061C-1F44-AA36-EA5D8AD02B98}"/>
              </a:ext>
            </a:extLst>
          </p:cNvPr>
          <p:cNvSpPr/>
          <p:nvPr/>
        </p:nvSpPr>
        <p:spPr>
          <a:xfrm>
            <a:off x="8712052" y="4298135"/>
            <a:ext cx="505454" cy="546219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F9BDD6A7-5ADC-1B47-9E31-50EC4692C486}"/>
              </a:ext>
            </a:extLst>
          </p:cNvPr>
          <p:cNvSpPr/>
          <p:nvPr/>
        </p:nvSpPr>
        <p:spPr>
          <a:xfrm>
            <a:off x="9955515" y="4674299"/>
            <a:ext cx="621090" cy="546219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C54A981C-E192-CA43-9FA1-3B8E3EA0B351}"/>
              </a:ext>
            </a:extLst>
          </p:cNvPr>
          <p:cNvSpPr/>
          <p:nvPr/>
        </p:nvSpPr>
        <p:spPr>
          <a:xfrm>
            <a:off x="9644970" y="4271936"/>
            <a:ext cx="505454" cy="546219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49D24A15-2BE5-AC41-B7D4-0EC980D96C4A}"/>
              </a:ext>
            </a:extLst>
          </p:cNvPr>
          <p:cNvSpPr/>
          <p:nvPr/>
        </p:nvSpPr>
        <p:spPr>
          <a:xfrm>
            <a:off x="8285871" y="4674299"/>
            <a:ext cx="621090" cy="546219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65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Detector DARM response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339377A-DD88-E441-AAD5-C9C49752C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866" y="590608"/>
            <a:ext cx="625566" cy="575918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43BCAC0B-782C-124A-8EB7-BA5B445FB9CD}"/>
              </a:ext>
            </a:extLst>
          </p:cNvPr>
          <p:cNvGrpSpPr/>
          <p:nvPr/>
        </p:nvGrpSpPr>
        <p:grpSpPr>
          <a:xfrm>
            <a:off x="495804" y="2272394"/>
            <a:ext cx="4462843" cy="3489777"/>
            <a:chOff x="1142544" y="2272394"/>
            <a:chExt cx="4821838" cy="3616378"/>
          </a:xfrm>
        </p:grpSpPr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8317B984-9666-AB43-8AE9-CD9C0CB3D688}"/>
                </a:ext>
              </a:extLst>
            </p:cNvPr>
            <p:cNvGrpSpPr/>
            <p:nvPr/>
          </p:nvGrpSpPr>
          <p:grpSpPr>
            <a:xfrm>
              <a:off x="1142544" y="2272394"/>
              <a:ext cx="4821838" cy="3616378"/>
              <a:chOff x="1374773" y="2345674"/>
              <a:chExt cx="4821838" cy="3616378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D7AE3DAD-6F46-8646-83CF-1620F8A16B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4773" y="2345674"/>
                <a:ext cx="4821838" cy="3616378"/>
              </a:xfrm>
              <a:prstGeom prst="rect">
                <a:avLst/>
              </a:prstGeom>
            </p:spPr>
          </p:pic>
          <p:cxnSp>
            <p:nvCxnSpPr>
              <p:cNvPr id="15" name="Connettore 2 14">
                <a:extLst>
                  <a:ext uri="{FF2B5EF4-FFF2-40B4-BE49-F238E27FC236}">
                    <a16:creationId xmlns:a16="http://schemas.microsoft.com/office/drawing/2014/main" id="{8859EBBF-930F-6C49-B5B4-FFED9023FC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8817" y="3789361"/>
                <a:ext cx="1252699" cy="835803"/>
              </a:xfrm>
              <a:prstGeom prst="straightConnector1">
                <a:avLst/>
              </a:prstGeom>
              <a:ln w="47625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2 20">
                <a:extLst>
                  <a:ext uri="{FF2B5EF4-FFF2-40B4-BE49-F238E27FC236}">
                    <a16:creationId xmlns:a16="http://schemas.microsoft.com/office/drawing/2014/main" id="{3841EB0D-4E20-C141-938F-B62319B817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99586" y="3556000"/>
                <a:ext cx="1398667" cy="1069164"/>
              </a:xfrm>
              <a:prstGeom prst="straightConnector1">
                <a:avLst/>
              </a:prstGeom>
              <a:ln w="47625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B0FC58BB-89D3-5E4F-974A-5C5195417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954" t="1567"/>
            <a:stretch/>
          </p:blipFill>
          <p:spPr>
            <a:xfrm>
              <a:off x="2228971" y="4122481"/>
              <a:ext cx="421231" cy="387532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389BD4BD-457C-9E49-A90E-E1105F696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1816" y="3716081"/>
              <a:ext cx="406400" cy="406400"/>
            </a:xfrm>
            <a:prstGeom prst="rect">
              <a:avLst/>
            </a:prstGeom>
          </p:spPr>
        </p:pic>
      </p:grpSp>
      <p:pic>
        <p:nvPicPr>
          <p:cNvPr id="26" name="Immagine 25">
            <a:extLst>
              <a:ext uri="{FF2B5EF4-FFF2-40B4-BE49-F238E27FC236}">
                <a16:creationId xmlns:a16="http://schemas.microsoft.com/office/drawing/2014/main" id="{05BDC72C-405C-B040-B319-DB2CE6AA1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9723" y="2272393"/>
            <a:ext cx="4796105" cy="3394646"/>
          </a:xfrm>
          <a:prstGeom prst="rect">
            <a:avLst/>
          </a:prstGeom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FF8FEDD0-2A10-D14C-AEA8-E28221C76105}"/>
              </a:ext>
            </a:extLst>
          </p:cNvPr>
          <p:cNvGrpSpPr/>
          <p:nvPr/>
        </p:nvGrpSpPr>
        <p:grpSpPr>
          <a:xfrm>
            <a:off x="2366649" y="1275782"/>
            <a:ext cx="7022502" cy="949960"/>
            <a:chOff x="1887677" y="1368392"/>
            <a:chExt cx="7022502" cy="949960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52534B8E-70A7-E24E-B881-FB80C1D1C3BD}"/>
                </a:ext>
              </a:extLst>
            </p:cNvPr>
            <p:cNvGrpSpPr/>
            <p:nvPr/>
          </p:nvGrpSpPr>
          <p:grpSpPr>
            <a:xfrm>
              <a:off x="1887677" y="1368392"/>
              <a:ext cx="7022502" cy="949960"/>
              <a:chOff x="3460942" y="1375741"/>
              <a:chExt cx="7022502" cy="949960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287131C9-CCD5-CF4F-8B2A-3A9EA8360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60942" y="1375741"/>
                <a:ext cx="4693920" cy="949960"/>
              </a:xfrm>
              <a:prstGeom prst="rect">
                <a:avLst/>
              </a:prstGeom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4488FDAF-6B33-9B45-96B5-91A047CBB9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1644" t="1189" b="-1"/>
              <a:stretch/>
            </p:blipFill>
            <p:spPr>
              <a:xfrm>
                <a:off x="8154862" y="1585905"/>
                <a:ext cx="2328582" cy="589803"/>
              </a:xfrm>
              <a:prstGeom prst="rect">
                <a:avLst/>
              </a:prstGeom>
            </p:spPr>
          </p:pic>
        </p:grpSp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0853E5C7-F6E4-5A4B-8539-F349B533C70F}"/>
                </a:ext>
              </a:extLst>
            </p:cNvPr>
            <p:cNvSpPr/>
            <p:nvPr/>
          </p:nvSpPr>
          <p:spPr>
            <a:xfrm>
              <a:off x="6812673" y="1535093"/>
              <a:ext cx="1618052" cy="589803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ttangolo 27">
            <a:extLst>
              <a:ext uri="{FF2B5EF4-FFF2-40B4-BE49-F238E27FC236}">
                <a16:creationId xmlns:a16="http://schemas.microsoft.com/office/drawing/2014/main" id="{8A30BF65-D167-4D47-AA55-C572CF30406D}"/>
              </a:ext>
            </a:extLst>
          </p:cNvPr>
          <p:cNvSpPr/>
          <p:nvPr/>
        </p:nvSpPr>
        <p:spPr>
          <a:xfrm>
            <a:off x="6390370" y="5577505"/>
            <a:ext cx="2855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latin typeface="CMR9"/>
              </a:rPr>
              <a:t>Poisson</a:t>
            </a:r>
            <a:r>
              <a:rPr lang="it-IT" dirty="0">
                <a:latin typeface="CMR9"/>
              </a:rPr>
              <a:t> and C. Will, </a:t>
            </a:r>
            <a:r>
              <a:rPr lang="it-IT" dirty="0" err="1">
                <a:latin typeface="CMTI9"/>
              </a:rPr>
              <a:t>Gravity</a:t>
            </a:r>
            <a:endParaRPr lang="it-IT" dirty="0">
              <a:effectLst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ACC3A8F-D0AA-C44B-9B09-AE5B976AA17C}"/>
              </a:ext>
            </a:extLst>
          </p:cNvPr>
          <p:cNvSpPr txBox="1"/>
          <p:nvPr/>
        </p:nvSpPr>
        <p:spPr>
          <a:xfrm>
            <a:off x="9425907" y="1900922"/>
            <a:ext cx="2328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Antenna Patterns</a:t>
            </a:r>
          </a:p>
        </p:txBody>
      </p:sp>
      <p:sp>
        <p:nvSpPr>
          <p:cNvPr id="32" name="Freccia destra 31">
            <a:extLst>
              <a:ext uri="{FF2B5EF4-FFF2-40B4-BE49-F238E27FC236}">
                <a16:creationId xmlns:a16="http://schemas.microsoft.com/office/drawing/2014/main" id="{1D5656BD-029D-7F4B-B216-1C3A6CA7E199}"/>
              </a:ext>
            </a:extLst>
          </p:cNvPr>
          <p:cNvSpPr/>
          <p:nvPr/>
        </p:nvSpPr>
        <p:spPr>
          <a:xfrm>
            <a:off x="10817227" y="3222171"/>
            <a:ext cx="978408" cy="9280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16739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Antenna patterns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339377A-DD88-E441-AAD5-C9C49752C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216" y="567282"/>
            <a:ext cx="625566" cy="57591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6F3C5C2-E540-7B45-8393-2E1701EF9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7366"/>
            <a:ext cx="5459696" cy="557063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E05EA07-66A5-F14C-AFFF-48A7EA598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082" y="1258455"/>
            <a:ext cx="5242127" cy="559954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5BBEDF-1DD7-684A-AD66-3EC6EC12B2ED}"/>
              </a:ext>
            </a:extLst>
          </p:cNvPr>
          <p:cNvSpPr txBox="1"/>
          <p:nvPr/>
        </p:nvSpPr>
        <p:spPr>
          <a:xfrm>
            <a:off x="4389086" y="5602069"/>
            <a:ext cx="1631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Two-Arm</a:t>
            </a:r>
          </a:p>
          <a:p>
            <a:r>
              <a:rPr lang="en-US" dirty="0"/>
              <a:t>Interferometer </a:t>
            </a:r>
          </a:p>
          <a:p>
            <a:r>
              <a:rPr lang="en-US" dirty="0"/>
              <a:t>(LIGO)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E6AC004-8203-8445-A8C8-7BF293C4C1A1}"/>
              </a:ext>
            </a:extLst>
          </p:cNvPr>
          <p:cNvSpPr txBox="1"/>
          <p:nvPr/>
        </p:nvSpPr>
        <p:spPr>
          <a:xfrm>
            <a:off x="10529136" y="5547409"/>
            <a:ext cx="15790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Three-Arm</a:t>
            </a:r>
          </a:p>
          <a:p>
            <a:r>
              <a:rPr lang="en-US" dirty="0"/>
              <a:t>Interferometer</a:t>
            </a:r>
          </a:p>
          <a:p>
            <a:r>
              <a:rPr lang="en-US" dirty="0"/>
              <a:t>(ET) </a:t>
            </a:r>
          </a:p>
        </p:txBody>
      </p:sp>
    </p:spTree>
    <p:extLst>
      <p:ext uri="{BB962C8B-B14F-4D97-AF65-F5344CB8AC3E}">
        <p14:creationId xmlns:p14="http://schemas.microsoft.com/office/powerpoint/2010/main" val="1705981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;p16">
            <a:extLst>
              <a:ext uri="{FF2B5EF4-FFF2-40B4-BE49-F238E27FC236}">
                <a16:creationId xmlns:a16="http://schemas.microsoft.com/office/drawing/2014/main" id="{9DCFB064-468C-4542-87A0-FEFD37B22252}"/>
              </a:ext>
            </a:extLst>
          </p:cNvPr>
          <p:cNvSpPr txBox="1">
            <a:spLocks/>
          </p:cNvSpPr>
          <p:nvPr/>
        </p:nvSpPr>
        <p:spPr>
          <a:xfrm>
            <a:off x="1270000" y="0"/>
            <a:ext cx="9652000" cy="1143200"/>
          </a:xfrm>
          <a:prstGeom prst="rect">
            <a:avLst/>
          </a:prstGeom>
          <a:effectLst/>
        </p:spPr>
        <p:txBody>
          <a:bodyPr spcFirstLastPara="1" vert="horz" wrap="square" lIns="122867" tIns="61433" rIns="122867" bIns="61433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American Typewriter" panose="02090604020004020304" pitchFamily="18" charset="77"/>
              </a:rPr>
              <a:t>Network sensitivity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9744C8-FD8D-5B46-B3CC-0FB6FF01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6F5B3AE-15A9-DE41-917D-394C7FFC9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645" y="571600"/>
            <a:ext cx="625566" cy="55447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6DDA65-4650-604F-B6C9-B6814ABC53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80" t="815" r="9974" b="-815"/>
          <a:stretch/>
        </p:blipFill>
        <p:spPr>
          <a:xfrm>
            <a:off x="82037" y="1585559"/>
            <a:ext cx="6815622" cy="38862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EF0F3F6-91C6-FB4B-894D-5941692C5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8597" y="2264802"/>
            <a:ext cx="5308600" cy="6477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52A9BA7-C988-4B48-B403-5B7250F37A33}"/>
              </a:ext>
            </a:extLst>
          </p:cNvPr>
          <p:cNvSpPr txBox="1"/>
          <p:nvPr/>
        </p:nvSpPr>
        <p:spPr>
          <a:xfrm>
            <a:off x="6897659" y="1575831"/>
            <a:ext cx="390517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Vector of Antenna Patterns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H in {s, v, t}</a:t>
            </a:r>
          </a:p>
          <a:p>
            <a:pPr lvl="1"/>
            <a:r>
              <a:rPr lang="en-US" sz="2400" dirty="0"/>
              <a:t>1 ... N = no. detector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Overlap Factor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r>
              <a:rPr lang="en-US" sz="2400" dirty="0"/>
              <a:t>	</a:t>
            </a:r>
          </a:p>
        </p:txBody>
      </p:sp>
      <p:pic>
        <p:nvPicPr>
          <p:cNvPr id="14" name="Immagine 13" descr="Immagine che contiene oggetto&#10;&#10;Descrizione generata automaticamente">
            <a:extLst>
              <a:ext uri="{FF2B5EF4-FFF2-40B4-BE49-F238E27FC236}">
                <a16:creationId xmlns:a16="http://schemas.microsoft.com/office/drawing/2014/main" id="{48DDE128-CB73-9A49-BB85-B5002B6BE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498" y="4622871"/>
            <a:ext cx="3721100" cy="12446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6EC7149-3768-1342-9A0F-6F67F34D2B07}"/>
              </a:ext>
            </a:extLst>
          </p:cNvPr>
          <p:cNvSpPr txBox="1"/>
          <p:nvPr/>
        </p:nvSpPr>
        <p:spPr>
          <a:xfrm>
            <a:off x="928688" y="2727836"/>
            <a:ext cx="121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Hanford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A01D9D3-19E9-E745-9804-E08C13B7BD8F}"/>
              </a:ext>
            </a:extLst>
          </p:cNvPr>
          <p:cNvSpPr txBox="1"/>
          <p:nvPr/>
        </p:nvSpPr>
        <p:spPr>
          <a:xfrm>
            <a:off x="2078075" y="2930556"/>
            <a:ext cx="135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Livingston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3619CB7-3CEB-7948-8269-7078A6995C53}"/>
              </a:ext>
            </a:extLst>
          </p:cNvPr>
          <p:cNvSpPr txBox="1"/>
          <p:nvPr/>
        </p:nvSpPr>
        <p:spPr>
          <a:xfrm>
            <a:off x="3416680" y="2412434"/>
            <a:ext cx="135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VIRGO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537F177-98F1-E24F-911E-E8DB6977A471}"/>
              </a:ext>
            </a:extLst>
          </p:cNvPr>
          <p:cNvSpPr txBox="1"/>
          <p:nvPr/>
        </p:nvSpPr>
        <p:spPr>
          <a:xfrm>
            <a:off x="3956579" y="3518931"/>
            <a:ext cx="135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LIGOIndia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7E1D1ED-C04F-8843-9175-4C8EFD56C50E}"/>
              </a:ext>
            </a:extLst>
          </p:cNvPr>
          <p:cNvSpPr txBox="1"/>
          <p:nvPr/>
        </p:nvSpPr>
        <p:spPr>
          <a:xfrm>
            <a:off x="4992639" y="2912502"/>
            <a:ext cx="135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KAGRA</a:t>
            </a:r>
          </a:p>
        </p:txBody>
      </p:sp>
    </p:spTree>
    <p:extLst>
      <p:ext uri="{BB962C8B-B14F-4D97-AF65-F5344CB8AC3E}">
        <p14:creationId xmlns:p14="http://schemas.microsoft.com/office/powerpoint/2010/main" val="16849305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e">
  <a:themeElements>
    <a:clrScheme name="Celestial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2773</TotalTime>
  <Words>864</Words>
  <Application>Microsoft Macintosh PowerPoint</Application>
  <PresentationFormat>Widescreen</PresentationFormat>
  <Paragraphs>300</Paragraphs>
  <Slides>37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51" baseType="lpstr">
      <vt:lpstr>American Typewriter</vt:lpstr>
      <vt:lpstr>Angsana New</vt:lpstr>
      <vt:lpstr>Apple Chancery</vt:lpstr>
      <vt:lpstr>Arial</vt:lpstr>
      <vt:lpstr>Bradley Hand</vt:lpstr>
      <vt:lpstr>Calibri</vt:lpstr>
      <vt:lpstr>Calibri Light</vt:lpstr>
      <vt:lpstr>Cambria Math</vt:lpstr>
      <vt:lpstr>Chalkduster</vt:lpstr>
      <vt:lpstr>CMR9</vt:lpstr>
      <vt:lpstr>CMTI9</vt:lpstr>
      <vt:lpstr>Helvetica Neue</vt:lpstr>
      <vt:lpstr>Lucida Grande</vt:lpstr>
      <vt:lpstr>Celestiale</vt:lpstr>
      <vt:lpstr>Gravitational wave polarization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wave polarization</dc:title>
  <dc:creator>Patrone Amato</dc:creator>
  <cp:lastModifiedBy>Patrone Amato</cp:lastModifiedBy>
  <cp:revision>85</cp:revision>
  <dcterms:created xsi:type="dcterms:W3CDTF">2019-09-19T17:39:04Z</dcterms:created>
  <dcterms:modified xsi:type="dcterms:W3CDTF">2019-09-29T17:00:23Z</dcterms:modified>
</cp:coreProperties>
</file>