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257" r:id="rId3"/>
    <p:sldId id="282" r:id="rId4"/>
    <p:sldId id="291" r:id="rId5"/>
    <p:sldId id="262" r:id="rId6"/>
    <p:sldId id="271" r:id="rId7"/>
    <p:sldId id="264" r:id="rId8"/>
    <p:sldId id="265" r:id="rId9"/>
    <p:sldId id="266" r:id="rId10"/>
    <p:sldId id="267" r:id="rId11"/>
    <p:sldId id="274" r:id="rId12"/>
    <p:sldId id="292" r:id="rId13"/>
    <p:sldId id="273" r:id="rId14"/>
    <p:sldId id="268" r:id="rId15"/>
    <p:sldId id="270" r:id="rId16"/>
    <p:sldId id="279" r:id="rId17"/>
    <p:sldId id="285" r:id="rId18"/>
    <p:sldId id="286" r:id="rId19"/>
    <p:sldId id="288" r:id="rId20"/>
    <p:sldId id="289" r:id="rId21"/>
    <p:sldId id="284" r:id="rId22"/>
    <p:sldId id="290" r:id="rId23"/>
    <p:sldId id="277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6CE46-67D3-4976-B747-F678100150F4}" v="118" dt="2019-08-21T18:58:33.520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706" autoAdjust="0"/>
  </p:normalViewPr>
  <p:slideViewPr>
    <p:cSldViewPr snapToGrid="0">
      <p:cViewPr>
        <p:scale>
          <a:sx n="67" d="100"/>
          <a:sy n="67" d="100"/>
        </p:scale>
        <p:origin x="644" y="11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l White" userId="5264ce6b482a76be" providerId="LiveId" clId="{7586CE46-67D3-4976-B747-F678100150F4}"/>
    <pc:docChg chg="undo custSel addSld delSld modSld modMainMaster">
      <pc:chgData name="Laurel White" userId="5264ce6b482a76be" providerId="LiveId" clId="{7586CE46-67D3-4976-B747-F678100150F4}" dt="2019-08-21T18:58:33.520" v="6223"/>
      <pc:docMkLst>
        <pc:docMk/>
      </pc:docMkLst>
      <pc:sldChg chg="addSp delSp modSp modTransition">
        <pc:chgData name="Laurel White" userId="5264ce6b482a76be" providerId="LiveId" clId="{7586CE46-67D3-4976-B747-F678100150F4}" dt="2019-08-21T18:58:33.520" v="6223"/>
        <pc:sldMkLst>
          <pc:docMk/>
          <pc:sldMk cId="3984617762" sldId="257"/>
        </pc:sldMkLst>
        <pc:spChg chg="mod">
          <ac:chgData name="Laurel White" userId="5264ce6b482a76be" providerId="LiveId" clId="{7586CE46-67D3-4976-B747-F678100150F4}" dt="2019-08-14T18:56:05.792" v="3324" actId="20577"/>
          <ac:spMkLst>
            <pc:docMk/>
            <pc:sldMk cId="3984617762" sldId="257"/>
            <ac:spMk id="2" creationId="{00000000-0000-0000-0000-000000000000}"/>
          </ac:spMkLst>
        </pc:spChg>
        <pc:spChg chg="mod">
          <ac:chgData name="Laurel White" userId="5264ce6b482a76be" providerId="LiveId" clId="{7586CE46-67D3-4976-B747-F678100150F4}" dt="2019-08-20T23:34:01.194" v="5807" actId="20577"/>
          <ac:spMkLst>
            <pc:docMk/>
            <pc:sldMk cId="3984617762" sldId="257"/>
            <ac:spMk id="3" creationId="{00000000-0000-0000-0000-000000000000}"/>
          </ac:spMkLst>
        </pc:spChg>
        <pc:spChg chg="add del mod">
          <ac:chgData name="Laurel White" userId="5264ce6b482a76be" providerId="LiveId" clId="{7586CE46-67D3-4976-B747-F678100150F4}" dt="2019-08-14T18:54:13.326" v="3247" actId="478"/>
          <ac:spMkLst>
            <pc:docMk/>
            <pc:sldMk cId="3984617762" sldId="257"/>
            <ac:spMk id="5" creationId="{D0DCC2FF-4C27-4411-BB95-D3659E91720E}"/>
          </ac:spMkLst>
        </pc:spChg>
        <pc:spChg chg="add del mod">
          <ac:chgData name="Laurel White" userId="5264ce6b482a76be" providerId="LiveId" clId="{7586CE46-67D3-4976-B747-F678100150F4}" dt="2019-08-14T18:56:09.106" v="3325" actId="478"/>
          <ac:spMkLst>
            <pc:docMk/>
            <pc:sldMk cId="3984617762" sldId="257"/>
            <ac:spMk id="9" creationId="{99E240D7-4F87-4009-993E-AF7763CD2F89}"/>
          </ac:spMkLst>
        </pc:spChg>
        <pc:spChg chg="add mod">
          <ac:chgData name="Laurel White" userId="5264ce6b482a76be" providerId="LiveId" clId="{7586CE46-67D3-4976-B747-F678100150F4}" dt="2019-08-14T18:56:11.477" v="3326"/>
          <ac:spMkLst>
            <pc:docMk/>
            <pc:sldMk cId="3984617762" sldId="257"/>
            <ac:spMk id="10" creationId="{7BA151B6-7DF4-4D38-9C84-EF8A86BDD72A}"/>
          </ac:spMkLst>
        </pc:spChg>
      </pc:sldChg>
      <pc:sldChg chg="modSp modTransition">
        <pc:chgData name="Laurel White" userId="5264ce6b482a76be" providerId="LiveId" clId="{7586CE46-67D3-4976-B747-F678100150F4}" dt="2019-08-21T18:58:33.520" v="6223"/>
        <pc:sldMkLst>
          <pc:docMk/>
          <pc:sldMk cId="106904919" sldId="261"/>
        </pc:sldMkLst>
        <pc:spChg chg="mod">
          <ac:chgData name="Laurel White" userId="5264ce6b482a76be" providerId="LiveId" clId="{7586CE46-67D3-4976-B747-F678100150F4}" dt="2019-08-13T22:29:54.616" v="2096" actId="255"/>
          <ac:spMkLst>
            <pc:docMk/>
            <pc:sldMk cId="106904919" sldId="261"/>
            <ac:spMk id="3" creationId="{00000000-0000-0000-0000-000000000000}"/>
          </ac:spMkLst>
        </pc:spChg>
      </pc:sldChg>
      <pc:sldChg chg="modSp modTransition">
        <pc:chgData name="Laurel White" userId="5264ce6b482a76be" providerId="LiveId" clId="{7586CE46-67D3-4976-B747-F678100150F4}" dt="2019-08-21T18:58:33.520" v="6223"/>
        <pc:sldMkLst>
          <pc:docMk/>
          <pc:sldMk cId="1476019738" sldId="262"/>
        </pc:sldMkLst>
        <pc:spChg chg="mod">
          <ac:chgData name="Laurel White" userId="5264ce6b482a76be" providerId="LiveId" clId="{7586CE46-67D3-4976-B747-F678100150F4}" dt="2019-08-15T22:31:54.103" v="4511" actId="20577"/>
          <ac:spMkLst>
            <pc:docMk/>
            <pc:sldMk cId="1476019738" sldId="262"/>
            <ac:spMk id="7" creationId="{6B726D83-64A4-4293-8557-4FE20A006282}"/>
          </ac:spMkLst>
        </pc:spChg>
      </pc:sldChg>
      <pc:sldChg chg="modTransition">
        <pc:chgData name="Laurel White" userId="5264ce6b482a76be" providerId="LiveId" clId="{7586CE46-67D3-4976-B747-F678100150F4}" dt="2019-08-21T18:58:33.520" v="6223"/>
        <pc:sldMkLst>
          <pc:docMk/>
          <pc:sldMk cId="2761515851" sldId="264"/>
        </pc:sldMkLst>
      </pc:sldChg>
      <pc:sldChg chg="modTransition">
        <pc:chgData name="Laurel White" userId="5264ce6b482a76be" providerId="LiveId" clId="{7586CE46-67D3-4976-B747-F678100150F4}" dt="2019-08-21T18:58:33.520" v="6223"/>
        <pc:sldMkLst>
          <pc:docMk/>
          <pc:sldMk cId="1820775643" sldId="265"/>
        </pc:sldMkLst>
      </pc:sldChg>
      <pc:sldChg chg="addSp modSp modTransition">
        <pc:chgData name="Laurel White" userId="5264ce6b482a76be" providerId="LiveId" clId="{7586CE46-67D3-4976-B747-F678100150F4}" dt="2019-08-21T18:58:33.520" v="6223"/>
        <pc:sldMkLst>
          <pc:docMk/>
          <pc:sldMk cId="3760339757" sldId="266"/>
        </pc:sldMkLst>
        <pc:spChg chg="mod">
          <ac:chgData name="Laurel White" userId="5264ce6b482a76be" providerId="LiveId" clId="{7586CE46-67D3-4976-B747-F678100150F4}" dt="2019-08-21T18:52:39.891" v="6191" actId="20577"/>
          <ac:spMkLst>
            <pc:docMk/>
            <pc:sldMk cId="3760339757" sldId="266"/>
            <ac:spMk id="3" creationId="{5F096940-0D9D-4B8F-9012-12837058BD2A}"/>
          </ac:spMkLst>
        </pc:spChg>
        <pc:spChg chg="mod">
          <ac:chgData name="Laurel White" userId="5264ce6b482a76be" providerId="LiveId" clId="{7586CE46-67D3-4976-B747-F678100150F4}" dt="2019-08-15T18:05:58.963" v="4397" actId="1076"/>
          <ac:spMkLst>
            <pc:docMk/>
            <pc:sldMk cId="3760339757" sldId="266"/>
            <ac:spMk id="6" creationId="{60220D44-B706-41DF-BBB4-FF7A27793D87}"/>
          </ac:spMkLst>
        </pc:spChg>
        <pc:spChg chg="mod">
          <ac:chgData name="Laurel White" userId="5264ce6b482a76be" providerId="LiveId" clId="{7586CE46-67D3-4976-B747-F678100150F4}" dt="2019-08-20T23:44:11.865" v="5949" actId="1076"/>
          <ac:spMkLst>
            <pc:docMk/>
            <pc:sldMk cId="3760339757" sldId="266"/>
            <ac:spMk id="7" creationId="{8A09C3EC-0D7B-40C1-B238-19D4744F708C}"/>
          </ac:spMkLst>
        </pc:spChg>
        <pc:spChg chg="add mod ord">
          <ac:chgData name="Laurel White" userId="5264ce6b482a76be" providerId="LiveId" clId="{7586CE46-67D3-4976-B747-F678100150F4}" dt="2019-08-20T23:45:33.774" v="5958" actId="14100"/>
          <ac:spMkLst>
            <pc:docMk/>
            <pc:sldMk cId="3760339757" sldId="266"/>
            <ac:spMk id="9" creationId="{4671F9A1-40B6-4DDF-BD57-F1C3537CC2EE}"/>
          </ac:spMkLst>
        </pc:spChg>
        <pc:spChg chg="add mod ord">
          <ac:chgData name="Laurel White" userId="5264ce6b482a76be" providerId="LiveId" clId="{7586CE46-67D3-4976-B747-F678100150F4}" dt="2019-08-20T23:45:40.010" v="5960" actId="14100"/>
          <ac:spMkLst>
            <pc:docMk/>
            <pc:sldMk cId="3760339757" sldId="266"/>
            <ac:spMk id="10" creationId="{5FB8C7A7-B502-4960-82AC-E0AE241A9ADE}"/>
          </ac:spMkLst>
        </pc:spChg>
        <pc:picChg chg="add mod">
          <ac:chgData name="Laurel White" userId="5264ce6b482a76be" providerId="LiveId" clId="{7586CE46-67D3-4976-B747-F678100150F4}" dt="2019-08-20T23:45:16.861" v="5957" actId="1076"/>
          <ac:picMkLst>
            <pc:docMk/>
            <pc:sldMk cId="3760339757" sldId="266"/>
            <ac:picMk id="8" creationId="{6A362717-FE4E-4067-A91A-2A71D2CB7B32}"/>
          </ac:picMkLst>
        </pc:picChg>
      </pc:sldChg>
      <pc:sldChg chg="modTransition">
        <pc:chgData name="Laurel White" userId="5264ce6b482a76be" providerId="LiveId" clId="{7586CE46-67D3-4976-B747-F678100150F4}" dt="2019-08-21T18:58:33.520" v="6223"/>
        <pc:sldMkLst>
          <pc:docMk/>
          <pc:sldMk cId="280951244" sldId="267"/>
        </pc:sldMkLst>
      </pc:sldChg>
      <pc:sldChg chg="modTransition">
        <pc:chgData name="Laurel White" userId="5264ce6b482a76be" providerId="LiveId" clId="{7586CE46-67D3-4976-B747-F678100150F4}" dt="2019-08-21T18:58:33.520" v="6223"/>
        <pc:sldMkLst>
          <pc:docMk/>
          <pc:sldMk cId="694086556" sldId="268"/>
        </pc:sldMkLst>
      </pc:sldChg>
      <pc:sldChg chg="addSp delSp modSp modTransition delAnim modAnim">
        <pc:chgData name="Laurel White" userId="5264ce6b482a76be" providerId="LiveId" clId="{7586CE46-67D3-4976-B747-F678100150F4}" dt="2019-08-21T18:58:33.520" v="6223"/>
        <pc:sldMkLst>
          <pc:docMk/>
          <pc:sldMk cId="174778043" sldId="270"/>
        </pc:sldMkLst>
        <pc:spChg chg="mod">
          <ac:chgData name="Laurel White" userId="5264ce6b482a76be" providerId="LiveId" clId="{7586CE46-67D3-4976-B747-F678100150F4}" dt="2019-08-21T18:52:55.469" v="6196" actId="20577"/>
          <ac:spMkLst>
            <pc:docMk/>
            <pc:sldMk cId="174778043" sldId="270"/>
            <ac:spMk id="3" creationId="{383DE66C-FF01-4D31-AFEC-BCEF0C0A9338}"/>
          </ac:spMkLst>
        </pc:spChg>
        <pc:spChg chg="add mod">
          <ac:chgData name="Laurel White" userId="5264ce6b482a76be" providerId="LiveId" clId="{7586CE46-67D3-4976-B747-F678100150F4}" dt="2019-08-14T18:36:44.625" v="2998" actId="1076"/>
          <ac:spMkLst>
            <pc:docMk/>
            <pc:sldMk cId="174778043" sldId="270"/>
            <ac:spMk id="6" creationId="{C5167834-809B-4A39-A74D-185020517A2E}"/>
          </ac:spMkLst>
        </pc:spChg>
        <pc:spChg chg="add del mod">
          <ac:chgData name="Laurel White" userId="5264ce6b482a76be" providerId="LiveId" clId="{7586CE46-67D3-4976-B747-F678100150F4}" dt="2019-08-12T18:02:16.277" v="452"/>
          <ac:spMkLst>
            <pc:docMk/>
            <pc:sldMk cId="174778043" sldId="270"/>
            <ac:spMk id="7" creationId="{08FD00C9-7666-405B-AA92-EE980426915B}"/>
          </ac:spMkLst>
        </pc:spChg>
        <pc:spChg chg="add del mod">
          <ac:chgData name="Laurel White" userId="5264ce6b482a76be" providerId="LiveId" clId="{7586CE46-67D3-4976-B747-F678100150F4}" dt="2019-08-13T17:59:48.829" v="1088" actId="478"/>
          <ac:spMkLst>
            <pc:docMk/>
            <pc:sldMk cId="174778043" sldId="270"/>
            <ac:spMk id="9" creationId="{E490B276-BA27-43C4-9A63-80F531F40105}"/>
          </ac:spMkLst>
        </pc:spChg>
        <pc:spChg chg="add mod">
          <ac:chgData name="Laurel White" userId="5264ce6b482a76be" providerId="LiveId" clId="{7586CE46-67D3-4976-B747-F678100150F4}" dt="2019-08-14T18:36:37.023" v="2997" actId="1076"/>
          <ac:spMkLst>
            <pc:docMk/>
            <pc:sldMk cId="174778043" sldId="270"/>
            <ac:spMk id="10" creationId="{2E1FFACA-1A6E-42D2-B5F7-C3E3CB284A09}"/>
          </ac:spMkLst>
        </pc:spChg>
        <pc:spChg chg="add mod">
          <ac:chgData name="Laurel White" userId="5264ce6b482a76be" providerId="LiveId" clId="{7586CE46-67D3-4976-B747-F678100150F4}" dt="2019-08-14T18:36:51.910" v="2999" actId="1076"/>
          <ac:spMkLst>
            <pc:docMk/>
            <pc:sldMk cId="174778043" sldId="270"/>
            <ac:spMk id="13" creationId="{4E790340-BA12-46AF-AC75-3815FE71F123}"/>
          </ac:spMkLst>
        </pc:spChg>
        <pc:picChg chg="add del mod">
          <ac:chgData name="Laurel White" userId="5264ce6b482a76be" providerId="LiveId" clId="{7586CE46-67D3-4976-B747-F678100150F4}" dt="2019-08-13T17:59:48.829" v="1088" actId="478"/>
          <ac:picMkLst>
            <pc:docMk/>
            <pc:sldMk cId="174778043" sldId="270"/>
            <ac:picMk id="6" creationId="{A7205F0F-3F04-4AED-A724-95D836349B57}"/>
          </ac:picMkLst>
        </pc:picChg>
        <pc:picChg chg="add del">
          <ac:chgData name="Laurel White" userId="5264ce6b482a76be" providerId="LiveId" clId="{7586CE46-67D3-4976-B747-F678100150F4}" dt="2019-08-13T17:59:45.752" v="1087" actId="478"/>
          <ac:picMkLst>
            <pc:docMk/>
            <pc:sldMk cId="174778043" sldId="270"/>
            <ac:picMk id="7" creationId="{F0B8FE74-E0BF-46C2-B9C7-8590CC2E3B15}"/>
          </ac:picMkLst>
        </pc:picChg>
        <pc:picChg chg="add mod">
          <ac:chgData name="Laurel White" userId="5264ce6b482a76be" providerId="LiveId" clId="{7586CE46-67D3-4976-B747-F678100150F4}" dt="2019-08-14T18:35:49.607" v="2988" actId="1076"/>
          <ac:picMkLst>
            <pc:docMk/>
            <pc:sldMk cId="174778043" sldId="270"/>
            <ac:picMk id="8" creationId="{4DABFF59-D840-4689-87C3-33C03BC519BB}"/>
          </ac:picMkLst>
        </pc:picChg>
        <pc:picChg chg="add del">
          <ac:chgData name="Laurel White" userId="5264ce6b482a76be" providerId="LiveId" clId="{7586CE46-67D3-4976-B747-F678100150F4}" dt="2019-08-12T18:02:16.277" v="450" actId="478"/>
          <ac:picMkLst>
            <pc:docMk/>
            <pc:sldMk cId="174778043" sldId="270"/>
            <ac:picMk id="8" creationId="{DFCBFB85-4A69-4AD6-B911-2CA67DA4E971}"/>
          </ac:picMkLst>
        </pc:picChg>
        <pc:picChg chg="add del mod">
          <ac:chgData name="Laurel White" userId="5264ce6b482a76be" providerId="LiveId" clId="{7586CE46-67D3-4976-B747-F678100150F4}" dt="2019-08-13T18:20:01.118" v="1298" actId="478"/>
          <ac:picMkLst>
            <pc:docMk/>
            <pc:sldMk cId="174778043" sldId="270"/>
            <ac:picMk id="11" creationId="{F5CDA885-CB33-478B-8CA7-9AA3301E51FA}"/>
          </ac:picMkLst>
        </pc:picChg>
        <pc:picChg chg="add del mod">
          <ac:chgData name="Laurel White" userId="5264ce6b482a76be" providerId="LiveId" clId="{7586CE46-67D3-4976-B747-F678100150F4}" dt="2019-08-13T18:36:50.820" v="1323" actId="478"/>
          <ac:picMkLst>
            <pc:docMk/>
            <pc:sldMk cId="174778043" sldId="270"/>
            <ac:picMk id="12" creationId="{DFCB2FC5-11B3-450A-916A-77028B798542}"/>
          </ac:picMkLst>
        </pc:picChg>
        <pc:picChg chg="add del mod">
          <ac:chgData name="Laurel White" userId="5264ce6b482a76be" providerId="LiveId" clId="{7586CE46-67D3-4976-B747-F678100150F4}" dt="2019-08-13T18:33:09.764" v="1319" actId="478"/>
          <ac:picMkLst>
            <pc:docMk/>
            <pc:sldMk cId="174778043" sldId="270"/>
            <ac:picMk id="14" creationId="{C77E15E2-33B8-4885-9C6B-8B9C4E6A45CC}"/>
          </ac:picMkLst>
        </pc:picChg>
        <pc:picChg chg="add del mod">
          <ac:chgData name="Laurel White" userId="5264ce6b482a76be" providerId="LiveId" clId="{7586CE46-67D3-4976-B747-F678100150F4}" dt="2019-08-13T18:34:50.162" v="1321" actId="478"/>
          <ac:picMkLst>
            <pc:docMk/>
            <pc:sldMk cId="174778043" sldId="270"/>
            <ac:picMk id="15" creationId="{179CA996-D947-416B-B807-8DE786F3B4D1}"/>
          </ac:picMkLst>
        </pc:picChg>
        <pc:picChg chg="add mod">
          <ac:chgData name="Laurel White" userId="5264ce6b482a76be" providerId="LiveId" clId="{7586CE46-67D3-4976-B747-F678100150F4}" dt="2019-08-14T18:35:10.708" v="2974" actId="1076"/>
          <ac:picMkLst>
            <pc:docMk/>
            <pc:sldMk cId="174778043" sldId="270"/>
            <ac:picMk id="16" creationId="{8301CDB0-3EB0-4FEA-AFB2-4C7B3AAE69C2}"/>
          </ac:picMkLst>
        </pc:picChg>
      </pc:sldChg>
      <pc:sldChg chg="modSp modTransition">
        <pc:chgData name="Laurel White" userId="5264ce6b482a76be" providerId="LiveId" clId="{7586CE46-67D3-4976-B747-F678100150F4}" dt="2019-08-21T18:58:33.520" v="6223"/>
        <pc:sldMkLst>
          <pc:docMk/>
          <pc:sldMk cId="1050200540" sldId="271"/>
        </pc:sldMkLst>
        <pc:spChg chg="mod">
          <ac:chgData name="Laurel White" userId="5264ce6b482a76be" providerId="LiveId" clId="{7586CE46-67D3-4976-B747-F678100150F4}" dt="2019-08-21T18:52:29.469" v="6180" actId="20577"/>
          <ac:spMkLst>
            <pc:docMk/>
            <pc:sldMk cId="1050200540" sldId="271"/>
            <ac:spMk id="3" creationId="{5FC5E6E3-5AFC-4AE1-A1DB-9ECB2B29C2FE}"/>
          </ac:spMkLst>
        </pc:spChg>
      </pc:sldChg>
      <pc:sldChg chg="addSp delSp modSp modTransition">
        <pc:chgData name="Laurel White" userId="5264ce6b482a76be" providerId="LiveId" clId="{7586CE46-67D3-4976-B747-F678100150F4}" dt="2019-08-21T18:58:33.520" v="6223"/>
        <pc:sldMkLst>
          <pc:docMk/>
          <pc:sldMk cId="109871192" sldId="273"/>
        </pc:sldMkLst>
        <pc:spChg chg="mod">
          <ac:chgData name="Laurel White" userId="5264ce6b482a76be" providerId="LiveId" clId="{7586CE46-67D3-4976-B747-F678100150F4}" dt="2019-08-21T18:52:51.845" v="6194" actId="20577"/>
          <ac:spMkLst>
            <pc:docMk/>
            <pc:sldMk cId="109871192" sldId="273"/>
            <ac:spMk id="3" creationId="{04D3D611-4EBF-4153-8C57-7FCBFE5A8E79}"/>
          </ac:spMkLst>
        </pc:spChg>
        <pc:spChg chg="add mod">
          <ac:chgData name="Laurel White" userId="5264ce6b482a76be" providerId="LiveId" clId="{7586CE46-67D3-4976-B747-F678100150F4}" dt="2019-08-14T18:03:19.141" v="2657" actId="1076"/>
          <ac:spMkLst>
            <pc:docMk/>
            <pc:sldMk cId="109871192" sldId="273"/>
            <ac:spMk id="10" creationId="{613613FE-EE2A-4E81-9B61-2FF06DB9DFB5}"/>
          </ac:spMkLst>
        </pc:spChg>
        <pc:picChg chg="add del mod">
          <ac:chgData name="Laurel White" userId="5264ce6b482a76be" providerId="LiveId" clId="{7586CE46-67D3-4976-B747-F678100150F4}" dt="2019-08-15T22:29:58.462" v="4413" actId="478"/>
          <ac:picMkLst>
            <pc:docMk/>
            <pc:sldMk cId="109871192" sldId="273"/>
            <ac:picMk id="6" creationId="{975EA143-A4C6-495D-BD9F-D7B9C2692E14}"/>
          </ac:picMkLst>
        </pc:picChg>
        <pc:picChg chg="add del mod">
          <ac:chgData name="Laurel White" userId="5264ce6b482a76be" providerId="LiveId" clId="{7586CE46-67D3-4976-B747-F678100150F4}" dt="2019-08-14T18:04:07.790" v="2658" actId="478"/>
          <ac:picMkLst>
            <pc:docMk/>
            <pc:sldMk cId="109871192" sldId="273"/>
            <ac:picMk id="6" creationId="{B0535361-9C0D-4E2E-BF60-2863151D1AA5}"/>
          </ac:picMkLst>
        </pc:picChg>
        <pc:picChg chg="add mod">
          <ac:chgData name="Laurel White" userId="5264ce6b482a76be" providerId="LiveId" clId="{7586CE46-67D3-4976-B747-F678100150F4}" dt="2019-08-15T22:27:55.211" v="4412" actId="14100"/>
          <ac:picMkLst>
            <pc:docMk/>
            <pc:sldMk cId="109871192" sldId="273"/>
            <ac:picMk id="7" creationId="{003962E1-1FF4-448C-9D0C-E984301E25AC}"/>
          </ac:picMkLst>
        </pc:picChg>
        <pc:picChg chg="del">
          <ac:chgData name="Laurel White" userId="5264ce6b482a76be" providerId="LiveId" clId="{7586CE46-67D3-4976-B747-F678100150F4}" dt="2019-08-14T17:58:31.838" v="2501" actId="478"/>
          <ac:picMkLst>
            <pc:docMk/>
            <pc:sldMk cId="109871192" sldId="273"/>
            <ac:picMk id="7" creationId="{7175AE68-3442-42BC-BE38-D5780C205542}"/>
          </ac:picMkLst>
        </pc:picChg>
        <pc:picChg chg="add del mod">
          <ac:chgData name="Laurel White" userId="5264ce6b482a76be" providerId="LiveId" clId="{7586CE46-67D3-4976-B747-F678100150F4}" dt="2019-08-15T22:01:15.660" v="4399" actId="478"/>
          <ac:picMkLst>
            <pc:docMk/>
            <pc:sldMk cId="109871192" sldId="273"/>
            <ac:picMk id="8" creationId="{EF83DC49-54D7-411C-9433-F1BA2030E79C}"/>
          </ac:picMkLst>
        </pc:picChg>
        <pc:picChg chg="del mod">
          <ac:chgData name="Laurel White" userId="5264ce6b482a76be" providerId="LiveId" clId="{7586CE46-67D3-4976-B747-F678100150F4}" dt="2019-08-15T22:27:42.926" v="4408" actId="478"/>
          <ac:picMkLst>
            <pc:docMk/>
            <pc:sldMk cId="109871192" sldId="273"/>
            <ac:picMk id="9" creationId="{8722AC11-028B-4E3B-90EA-DD965B822D40}"/>
          </ac:picMkLst>
        </pc:picChg>
        <pc:picChg chg="add mod">
          <ac:chgData name="Laurel White" userId="5264ce6b482a76be" providerId="LiveId" clId="{7586CE46-67D3-4976-B747-F678100150F4}" dt="2019-08-15T22:30:35.998" v="4420" actId="1076"/>
          <ac:picMkLst>
            <pc:docMk/>
            <pc:sldMk cId="109871192" sldId="273"/>
            <ac:picMk id="11" creationId="{2359016F-9B26-4A10-8A19-0C5568E9A606}"/>
          </ac:picMkLst>
        </pc:picChg>
      </pc:sldChg>
      <pc:sldChg chg="addSp delSp modSp modTransition">
        <pc:chgData name="Laurel White" userId="5264ce6b482a76be" providerId="LiveId" clId="{7586CE46-67D3-4976-B747-F678100150F4}" dt="2019-08-21T18:58:33.520" v="6223"/>
        <pc:sldMkLst>
          <pc:docMk/>
          <pc:sldMk cId="749113325" sldId="274"/>
        </pc:sldMkLst>
        <pc:spChg chg="mod">
          <ac:chgData name="Laurel White" userId="5264ce6b482a76be" providerId="LiveId" clId="{7586CE46-67D3-4976-B747-F678100150F4}" dt="2019-08-21T18:52:45.334" v="6192" actId="20577"/>
          <ac:spMkLst>
            <pc:docMk/>
            <pc:sldMk cId="749113325" sldId="274"/>
            <ac:spMk id="3" creationId="{FBD2ACD3-BC77-4DD3-9E4F-83D271A5587A}"/>
          </ac:spMkLst>
        </pc:spChg>
        <pc:spChg chg="mod">
          <ac:chgData name="Laurel White" userId="5264ce6b482a76be" providerId="LiveId" clId="{7586CE46-67D3-4976-B747-F678100150F4}" dt="2019-08-14T18:24:31.339" v="2739" actId="1076"/>
          <ac:spMkLst>
            <pc:docMk/>
            <pc:sldMk cId="749113325" sldId="274"/>
            <ac:spMk id="4" creationId="{0C06B71E-54B4-4C0C-A527-DBCD963303F7}"/>
          </ac:spMkLst>
        </pc:spChg>
        <pc:spChg chg="add del mod">
          <ac:chgData name="Laurel White" userId="5264ce6b482a76be" providerId="LiveId" clId="{7586CE46-67D3-4976-B747-F678100150F4}" dt="2019-08-14T18:27:24.595" v="2864" actId="478"/>
          <ac:spMkLst>
            <pc:docMk/>
            <pc:sldMk cId="749113325" sldId="274"/>
            <ac:spMk id="6" creationId="{EDA56C13-7DA1-49D4-AB7F-C2D548A11743}"/>
          </ac:spMkLst>
        </pc:spChg>
        <pc:spChg chg="mod">
          <ac:chgData name="Laurel White" userId="5264ce6b482a76be" providerId="LiveId" clId="{7586CE46-67D3-4976-B747-F678100150F4}" dt="2019-08-20T23:47:36.669" v="5991" actId="1076"/>
          <ac:spMkLst>
            <pc:docMk/>
            <pc:sldMk cId="749113325" sldId="274"/>
            <ac:spMk id="8" creationId="{2D553A2B-41BA-4091-A281-3EBB0F15C064}"/>
          </ac:spMkLst>
        </pc:spChg>
        <pc:spChg chg="add del mod">
          <ac:chgData name="Laurel White" userId="5264ce6b482a76be" providerId="LiveId" clId="{7586CE46-67D3-4976-B747-F678100150F4}" dt="2019-08-20T23:47:22.215" v="5989" actId="478"/>
          <ac:spMkLst>
            <pc:docMk/>
            <pc:sldMk cId="749113325" sldId="274"/>
            <ac:spMk id="10" creationId="{57278F1D-49C9-40C1-A20B-ED09948E167D}"/>
          </ac:spMkLst>
        </pc:spChg>
        <pc:spChg chg="add del mod">
          <ac:chgData name="Laurel White" userId="5264ce6b482a76be" providerId="LiveId" clId="{7586CE46-67D3-4976-B747-F678100150F4}" dt="2019-08-14T18:15:31.982" v="2670" actId="478"/>
          <ac:spMkLst>
            <pc:docMk/>
            <pc:sldMk cId="749113325" sldId="274"/>
            <ac:spMk id="11" creationId="{8BAE037E-1787-44AA-8BBD-D2512D1B6DC8}"/>
          </ac:spMkLst>
        </pc:spChg>
        <pc:spChg chg="add del mod">
          <ac:chgData name="Laurel White" userId="5264ce6b482a76be" providerId="LiveId" clId="{7586CE46-67D3-4976-B747-F678100150F4}" dt="2019-08-20T23:47:19.953" v="5988" actId="478"/>
          <ac:spMkLst>
            <pc:docMk/>
            <pc:sldMk cId="749113325" sldId="274"/>
            <ac:spMk id="12" creationId="{0B1F1C9C-CD68-4289-A883-3986EC022BF0}"/>
          </ac:spMkLst>
        </pc:spChg>
        <pc:spChg chg="add del mod">
          <ac:chgData name="Laurel White" userId="5264ce6b482a76be" providerId="LiveId" clId="{7586CE46-67D3-4976-B747-F678100150F4}" dt="2019-08-14T18:15:52.496" v="2676" actId="478"/>
          <ac:spMkLst>
            <pc:docMk/>
            <pc:sldMk cId="749113325" sldId="274"/>
            <ac:spMk id="13" creationId="{B089FB23-56CA-4C83-A608-471F95EB9211}"/>
          </ac:spMkLst>
        </pc:spChg>
        <pc:spChg chg="add del mod">
          <ac:chgData name="Laurel White" userId="5264ce6b482a76be" providerId="LiveId" clId="{7586CE46-67D3-4976-B747-F678100150F4}" dt="2019-08-14T18:23:01.177" v="2708" actId="478"/>
          <ac:spMkLst>
            <pc:docMk/>
            <pc:sldMk cId="749113325" sldId="274"/>
            <ac:spMk id="14" creationId="{039EC2FA-A5B8-4B0B-BBEC-A448899A8943}"/>
          </ac:spMkLst>
        </pc:spChg>
        <pc:spChg chg="add del mod">
          <ac:chgData name="Laurel White" userId="5264ce6b482a76be" providerId="LiveId" clId="{7586CE46-67D3-4976-B747-F678100150F4}" dt="2019-08-20T23:50:02.975" v="6084" actId="478"/>
          <ac:spMkLst>
            <pc:docMk/>
            <pc:sldMk cId="749113325" sldId="274"/>
            <ac:spMk id="14" creationId="{AB681E32-A094-4482-B3B7-FA4C35D79572}"/>
          </ac:spMkLst>
        </pc:spChg>
        <pc:spChg chg="add del mod">
          <ac:chgData name="Laurel White" userId="5264ce6b482a76be" providerId="LiveId" clId="{7586CE46-67D3-4976-B747-F678100150F4}" dt="2019-08-20T23:47:50.618" v="5994" actId="478"/>
          <ac:spMkLst>
            <pc:docMk/>
            <pc:sldMk cId="749113325" sldId="274"/>
            <ac:spMk id="15" creationId="{4854279D-764C-4642-9A29-47BEB658660D}"/>
          </ac:spMkLst>
        </pc:spChg>
        <pc:spChg chg="add del mod">
          <ac:chgData name="Laurel White" userId="5264ce6b482a76be" providerId="LiveId" clId="{7586CE46-67D3-4976-B747-F678100150F4}" dt="2019-08-14T18:27:20.235" v="2861" actId="478"/>
          <ac:spMkLst>
            <pc:docMk/>
            <pc:sldMk cId="749113325" sldId="274"/>
            <ac:spMk id="15" creationId="{5D6902FE-4BDC-4CB8-93BB-48D04ADC2739}"/>
          </ac:spMkLst>
        </pc:spChg>
        <pc:spChg chg="add del mod">
          <ac:chgData name="Laurel White" userId="5264ce6b482a76be" providerId="LiveId" clId="{7586CE46-67D3-4976-B747-F678100150F4}" dt="2019-08-20T23:47:52.379" v="5995" actId="478"/>
          <ac:spMkLst>
            <pc:docMk/>
            <pc:sldMk cId="749113325" sldId="274"/>
            <ac:spMk id="16" creationId="{30AEC5C6-C7D6-4A9F-8930-E025E60C62B8}"/>
          </ac:spMkLst>
        </pc:spChg>
        <pc:spChg chg="add mod">
          <ac:chgData name="Laurel White" userId="5264ce6b482a76be" providerId="LiveId" clId="{7586CE46-67D3-4976-B747-F678100150F4}" dt="2019-08-20T23:50:06.906" v="6086" actId="1076"/>
          <ac:spMkLst>
            <pc:docMk/>
            <pc:sldMk cId="749113325" sldId="274"/>
            <ac:spMk id="19" creationId="{51B86C06-1171-464B-A309-3AA104ECD998}"/>
          </ac:spMkLst>
        </pc:spChg>
        <pc:spChg chg="add del mod">
          <ac:chgData name="Laurel White" userId="5264ce6b482a76be" providerId="LiveId" clId="{7586CE46-67D3-4976-B747-F678100150F4}" dt="2019-08-20T23:50:14.577" v="6089" actId="478"/>
          <ac:spMkLst>
            <pc:docMk/>
            <pc:sldMk cId="749113325" sldId="274"/>
            <ac:spMk id="20" creationId="{7DFBAF37-A266-4402-A1A3-FE4811E408BB}"/>
          </ac:spMkLst>
        </pc:spChg>
        <pc:spChg chg="add del mod">
          <ac:chgData name="Laurel White" userId="5264ce6b482a76be" providerId="LiveId" clId="{7586CE46-67D3-4976-B747-F678100150F4}" dt="2019-08-20T23:50:17" v="6091" actId="478"/>
          <ac:spMkLst>
            <pc:docMk/>
            <pc:sldMk cId="749113325" sldId="274"/>
            <ac:spMk id="21" creationId="{EE85BEDC-4760-46B1-9329-AD5B0C6AEB34}"/>
          </ac:spMkLst>
        </pc:spChg>
        <pc:picChg chg="mod">
          <ac:chgData name="Laurel White" userId="5264ce6b482a76be" providerId="LiveId" clId="{7586CE46-67D3-4976-B747-F678100150F4}" dt="2019-08-20T23:47:36.669" v="5991" actId="1076"/>
          <ac:picMkLst>
            <pc:docMk/>
            <pc:sldMk cId="749113325" sldId="274"/>
            <ac:picMk id="7" creationId="{76266789-23E7-48CE-90C2-C03E35F04C92}"/>
          </ac:picMkLst>
        </pc:picChg>
        <pc:picChg chg="del mod modCrop">
          <ac:chgData name="Laurel White" userId="5264ce6b482a76be" providerId="LiveId" clId="{7586CE46-67D3-4976-B747-F678100150F4}" dt="2019-08-20T23:47:18.457" v="5987" actId="478"/>
          <ac:picMkLst>
            <pc:docMk/>
            <pc:sldMk cId="749113325" sldId="274"/>
            <ac:picMk id="9" creationId="{D5CFFAA3-28D2-42D3-98ED-F4445C89C88F}"/>
          </ac:picMkLst>
        </pc:picChg>
        <pc:picChg chg="del mod">
          <ac:chgData name="Laurel White" userId="5264ce6b482a76be" providerId="LiveId" clId="{7586CE46-67D3-4976-B747-F678100150F4}" dt="2019-08-14T18:27:21.403" v="2862" actId="478"/>
          <ac:picMkLst>
            <pc:docMk/>
            <pc:sldMk cId="749113325" sldId="274"/>
            <ac:picMk id="10" creationId="{9C9BEF43-3EEA-4C5B-AAE0-67FE1A89B2C1}"/>
          </ac:picMkLst>
        </pc:picChg>
        <pc:picChg chg="add del mod modCrop">
          <ac:chgData name="Laurel White" userId="5264ce6b482a76be" providerId="LiveId" clId="{7586CE46-67D3-4976-B747-F678100150F4}" dt="2019-08-20T23:50:01.484" v="6083" actId="478"/>
          <ac:picMkLst>
            <pc:docMk/>
            <pc:sldMk cId="749113325" sldId="274"/>
            <ac:picMk id="11" creationId="{E078F229-8D29-4BDA-88E0-5FC14E8F97C1}"/>
          </ac:picMkLst>
        </pc:picChg>
        <pc:picChg chg="add del mod">
          <ac:chgData name="Laurel White" userId="5264ce6b482a76be" providerId="LiveId" clId="{7586CE46-67D3-4976-B747-F678100150F4}" dt="2019-08-20T23:47:53.724" v="5996" actId="478"/>
          <ac:picMkLst>
            <pc:docMk/>
            <pc:sldMk cId="749113325" sldId="274"/>
            <ac:picMk id="13" creationId="{3F4C685A-33FE-45B4-85D2-C21CFF9E1600}"/>
          </ac:picMkLst>
        </pc:picChg>
        <pc:picChg chg="add mod modCrop">
          <ac:chgData name="Laurel White" userId="5264ce6b482a76be" providerId="LiveId" clId="{7586CE46-67D3-4976-B747-F678100150F4}" dt="2019-08-20T23:50:25.318" v="6092" actId="732"/>
          <ac:picMkLst>
            <pc:docMk/>
            <pc:sldMk cId="749113325" sldId="274"/>
            <ac:picMk id="17" creationId="{EF692318-675A-46D5-ACA8-7BF7436AB1ED}"/>
          </ac:picMkLst>
        </pc:picChg>
        <pc:picChg chg="add del mod">
          <ac:chgData name="Laurel White" userId="5264ce6b482a76be" providerId="LiveId" clId="{7586CE46-67D3-4976-B747-F678100150F4}" dt="2019-08-20T23:50:15.749" v="6090" actId="478"/>
          <ac:picMkLst>
            <pc:docMk/>
            <pc:sldMk cId="749113325" sldId="274"/>
            <ac:picMk id="18" creationId="{F3071D19-9C60-4453-BAA3-27270646AEC0}"/>
          </ac:picMkLst>
        </pc:picChg>
      </pc:sldChg>
      <pc:sldChg chg="modSp add modTransition">
        <pc:chgData name="Laurel White" userId="5264ce6b482a76be" providerId="LiveId" clId="{7586CE46-67D3-4976-B747-F678100150F4}" dt="2019-08-21T18:58:33.520" v="6223"/>
        <pc:sldMkLst>
          <pc:docMk/>
          <pc:sldMk cId="1160673047" sldId="275"/>
        </pc:sldMkLst>
        <pc:spChg chg="mod">
          <ac:chgData name="Laurel White" userId="5264ce6b482a76be" providerId="LiveId" clId="{7586CE46-67D3-4976-B747-F678100150F4}" dt="2019-08-12T17:51:14.552" v="49" actId="20577"/>
          <ac:spMkLst>
            <pc:docMk/>
            <pc:sldMk cId="1160673047" sldId="275"/>
            <ac:spMk id="2" creationId="{F0B2F4F3-88DA-44B4-9C6D-7FB420EB3F93}"/>
          </ac:spMkLst>
        </pc:spChg>
        <pc:spChg chg="mod">
          <ac:chgData name="Laurel White" userId="5264ce6b482a76be" providerId="LiveId" clId="{7586CE46-67D3-4976-B747-F678100150F4}" dt="2019-08-12T17:54:14.935" v="251" actId="255"/>
          <ac:spMkLst>
            <pc:docMk/>
            <pc:sldMk cId="1160673047" sldId="275"/>
            <ac:spMk id="3" creationId="{D51FD997-D480-41D5-8460-0085CBAEC474}"/>
          </ac:spMkLst>
        </pc:spChg>
      </pc:sldChg>
      <pc:sldChg chg="addSp modSp add modTransition">
        <pc:chgData name="Laurel White" userId="5264ce6b482a76be" providerId="LiveId" clId="{7586CE46-67D3-4976-B747-F678100150F4}" dt="2019-08-21T18:58:33.520" v="6223"/>
        <pc:sldMkLst>
          <pc:docMk/>
          <pc:sldMk cId="342549539" sldId="276"/>
        </pc:sldMkLst>
        <pc:spChg chg="mod">
          <ac:chgData name="Laurel White" userId="5264ce6b482a76be" providerId="LiveId" clId="{7586CE46-67D3-4976-B747-F678100150F4}" dt="2019-08-12T17:51:21.909" v="68" actId="20577"/>
          <ac:spMkLst>
            <pc:docMk/>
            <pc:sldMk cId="342549539" sldId="276"/>
            <ac:spMk id="2" creationId="{DA45EFC8-22F9-4D65-8D3E-546580CB56F7}"/>
          </ac:spMkLst>
        </pc:spChg>
        <pc:spChg chg="mod">
          <ac:chgData name="Laurel White" userId="5264ce6b482a76be" providerId="LiveId" clId="{7586CE46-67D3-4976-B747-F678100150F4}" dt="2019-08-20T23:53:02.253" v="6122" actId="20577"/>
          <ac:spMkLst>
            <pc:docMk/>
            <pc:sldMk cId="342549539" sldId="276"/>
            <ac:spMk id="3" creationId="{AD647B8E-AD7E-4A25-A8C2-AD5BDC4E621F}"/>
          </ac:spMkLst>
        </pc:spChg>
        <pc:spChg chg="add mod">
          <ac:chgData name="Laurel White" userId="5264ce6b482a76be" providerId="LiveId" clId="{7586CE46-67D3-4976-B747-F678100150F4}" dt="2019-08-12T17:55:48.539" v="324" actId="255"/>
          <ac:spMkLst>
            <pc:docMk/>
            <pc:sldMk cId="342549539" sldId="276"/>
            <ac:spMk id="6" creationId="{5E03C17B-D400-46C2-AC21-29B5A9381B39}"/>
          </ac:spMkLst>
        </pc:spChg>
      </pc:sldChg>
      <pc:sldChg chg="addSp modSp add modTransition">
        <pc:chgData name="Laurel White" userId="5264ce6b482a76be" providerId="LiveId" clId="{7586CE46-67D3-4976-B747-F678100150F4}" dt="2019-08-21T18:58:33.520" v="6223"/>
        <pc:sldMkLst>
          <pc:docMk/>
          <pc:sldMk cId="3334785315" sldId="277"/>
        </pc:sldMkLst>
        <pc:spChg chg="mod">
          <ac:chgData name="Laurel White" userId="5264ce6b482a76be" providerId="LiveId" clId="{7586CE46-67D3-4976-B747-F678100150F4}" dt="2019-08-12T18:21:46.567" v="800" actId="20577"/>
          <ac:spMkLst>
            <pc:docMk/>
            <pc:sldMk cId="3334785315" sldId="277"/>
            <ac:spMk id="2" creationId="{929534FB-0E03-49F4-A246-43D53588FCE5}"/>
          </ac:spMkLst>
        </pc:spChg>
        <pc:spChg chg="mod">
          <ac:chgData name="Laurel White" userId="5264ce6b482a76be" providerId="LiveId" clId="{7586CE46-67D3-4976-B747-F678100150F4}" dt="2019-08-14T17:35:25.230" v="2163" actId="20577"/>
          <ac:spMkLst>
            <pc:docMk/>
            <pc:sldMk cId="3334785315" sldId="277"/>
            <ac:spMk id="3" creationId="{114C1138-1F7F-4392-A551-6D4EEC64F4BE}"/>
          </ac:spMkLst>
        </pc:spChg>
        <pc:spChg chg="add mod">
          <ac:chgData name="Laurel White" userId="5264ce6b482a76be" providerId="LiveId" clId="{7586CE46-67D3-4976-B747-F678100150F4}" dt="2019-08-13T21:36:21.845" v="1466" actId="14100"/>
          <ac:spMkLst>
            <pc:docMk/>
            <pc:sldMk cId="3334785315" sldId="277"/>
            <ac:spMk id="6" creationId="{F089F6A2-2500-476F-9BFA-67933452E08A}"/>
          </ac:spMkLst>
        </pc:spChg>
        <pc:spChg chg="add mod">
          <ac:chgData name="Laurel White" userId="5264ce6b482a76be" providerId="LiveId" clId="{7586CE46-67D3-4976-B747-F678100150F4}" dt="2019-08-20T23:52:53.224" v="6114" actId="14100"/>
          <ac:spMkLst>
            <pc:docMk/>
            <pc:sldMk cId="3334785315" sldId="277"/>
            <ac:spMk id="7" creationId="{F6B9E1E5-6BC7-45AA-A1AC-A1E3577B89BB}"/>
          </ac:spMkLst>
        </pc:spChg>
      </pc:sldChg>
      <pc:sldChg chg="addSp delSp modSp add modTransition">
        <pc:chgData name="Laurel White" userId="5264ce6b482a76be" providerId="LiveId" clId="{7586CE46-67D3-4976-B747-F678100150F4}" dt="2019-08-21T18:58:33.520" v="6223"/>
        <pc:sldMkLst>
          <pc:docMk/>
          <pc:sldMk cId="74477459" sldId="279"/>
        </pc:sldMkLst>
        <pc:spChg chg="mod">
          <ac:chgData name="Laurel White" userId="5264ce6b482a76be" providerId="LiveId" clId="{7586CE46-67D3-4976-B747-F678100150F4}" dt="2019-08-13T22:25:30.163" v="1985" actId="20577"/>
          <ac:spMkLst>
            <pc:docMk/>
            <pc:sldMk cId="74477459" sldId="279"/>
            <ac:spMk id="3" creationId="{119D8E1C-E8E1-4152-ACCF-42A899C50FA7}"/>
          </ac:spMkLst>
        </pc:spChg>
        <pc:spChg chg="add del mod">
          <ac:chgData name="Laurel White" userId="5264ce6b482a76be" providerId="LiveId" clId="{7586CE46-67D3-4976-B747-F678100150F4}" dt="2019-08-15T23:16:29.714" v="4548" actId="478"/>
          <ac:spMkLst>
            <pc:docMk/>
            <pc:sldMk cId="74477459" sldId="279"/>
            <ac:spMk id="10" creationId="{B9C7E2EF-DA51-49E5-8A5A-765FA95DC51A}"/>
          </ac:spMkLst>
        </pc:spChg>
        <pc:spChg chg="add del mod">
          <ac:chgData name="Laurel White" userId="5264ce6b482a76be" providerId="LiveId" clId="{7586CE46-67D3-4976-B747-F678100150F4}" dt="2019-08-15T23:16:24.571" v="4546" actId="478"/>
          <ac:spMkLst>
            <pc:docMk/>
            <pc:sldMk cId="74477459" sldId="279"/>
            <ac:spMk id="11" creationId="{2100819B-9F49-4775-835B-7F971F399C68}"/>
          </ac:spMkLst>
        </pc:spChg>
        <pc:spChg chg="add del mod">
          <ac:chgData name="Laurel White" userId="5264ce6b482a76be" providerId="LiveId" clId="{7586CE46-67D3-4976-B747-F678100150F4}" dt="2019-08-15T23:16:26.504" v="4547" actId="478"/>
          <ac:spMkLst>
            <pc:docMk/>
            <pc:sldMk cId="74477459" sldId="279"/>
            <ac:spMk id="12" creationId="{74AABAB0-2CF8-49F9-897D-F459E640BCA0}"/>
          </ac:spMkLst>
        </pc:spChg>
        <pc:picChg chg="del">
          <ac:chgData name="Laurel White" userId="5264ce6b482a76be" providerId="LiveId" clId="{7586CE46-67D3-4976-B747-F678100150F4}" dt="2019-08-15T23:15:33.904" v="4531" actId="478"/>
          <ac:picMkLst>
            <pc:docMk/>
            <pc:sldMk cId="74477459" sldId="279"/>
            <ac:picMk id="6" creationId="{D56C176E-48E4-4686-90E1-3C94A47EE96E}"/>
          </ac:picMkLst>
        </pc:picChg>
        <pc:picChg chg="add del mod">
          <ac:chgData name="Laurel White" userId="5264ce6b482a76be" providerId="LiveId" clId="{7586CE46-67D3-4976-B747-F678100150F4}" dt="2019-08-15T23:16:23.154" v="4545" actId="478"/>
          <ac:picMkLst>
            <pc:docMk/>
            <pc:sldMk cId="74477459" sldId="279"/>
            <ac:picMk id="8" creationId="{470E3170-A71B-45B2-90BD-684836C08945}"/>
          </ac:picMkLst>
        </pc:picChg>
        <pc:picChg chg="del">
          <ac:chgData name="Laurel White" userId="5264ce6b482a76be" providerId="LiveId" clId="{7586CE46-67D3-4976-B747-F678100150F4}" dt="2019-08-13T22:15:53.839" v="1801" actId="478"/>
          <ac:picMkLst>
            <pc:docMk/>
            <pc:sldMk cId="74477459" sldId="279"/>
            <ac:picMk id="8" creationId="{DCEE5493-755B-4E02-8056-9E7AF0CE54F8}"/>
          </ac:picMkLst>
        </pc:picChg>
        <pc:picChg chg="add del">
          <ac:chgData name="Laurel White" userId="5264ce6b482a76be" providerId="LiveId" clId="{7586CE46-67D3-4976-B747-F678100150F4}" dt="2019-08-15T23:15:30.874" v="4530" actId="478"/>
          <ac:picMkLst>
            <pc:docMk/>
            <pc:sldMk cId="74477459" sldId="279"/>
            <ac:picMk id="9" creationId="{E3E9C865-6121-4E9C-9867-AF42C7488C3E}"/>
          </ac:picMkLst>
        </pc:picChg>
        <pc:picChg chg="add del mod">
          <ac:chgData name="Laurel White" userId="5264ce6b482a76be" providerId="LiveId" clId="{7586CE46-67D3-4976-B747-F678100150F4}" dt="2019-08-13T23:06:04.332" v="2098" actId="478"/>
          <ac:picMkLst>
            <pc:docMk/>
            <pc:sldMk cId="74477459" sldId="279"/>
            <ac:picMk id="13" creationId="{45A586EC-4A96-4CD3-BF49-BE74B0978A5C}"/>
          </ac:picMkLst>
        </pc:picChg>
        <pc:picChg chg="add del mod">
          <ac:chgData name="Laurel White" userId="5264ce6b482a76be" providerId="LiveId" clId="{7586CE46-67D3-4976-B747-F678100150F4}" dt="2019-08-15T23:14:42.354" v="4520" actId="478"/>
          <ac:picMkLst>
            <pc:docMk/>
            <pc:sldMk cId="74477459" sldId="279"/>
            <ac:picMk id="14" creationId="{DA79D1F5-71A2-46AC-A266-0C89C4970918}"/>
          </ac:picMkLst>
        </pc:picChg>
        <pc:picChg chg="add mod ord">
          <ac:chgData name="Laurel White" userId="5264ce6b482a76be" providerId="LiveId" clId="{7586CE46-67D3-4976-B747-F678100150F4}" dt="2019-08-15T23:15:52.518" v="4536" actId="1076"/>
          <ac:picMkLst>
            <pc:docMk/>
            <pc:sldMk cId="74477459" sldId="279"/>
            <ac:picMk id="15" creationId="{5BC9790E-2782-4172-A0E8-45EE8711E8B3}"/>
          </ac:picMkLst>
        </pc:picChg>
      </pc:sldChg>
      <pc:sldChg chg="add del">
        <pc:chgData name="Laurel White" userId="5264ce6b482a76be" providerId="LiveId" clId="{7586CE46-67D3-4976-B747-F678100150F4}" dt="2019-08-20T23:47:44.672" v="5992" actId="2696"/>
        <pc:sldMkLst>
          <pc:docMk/>
          <pc:sldMk cId="3976459548" sldId="281"/>
        </pc:sldMkLst>
      </pc:sldChg>
      <pc:sldChg chg="modSp add modTransition">
        <pc:chgData name="Laurel White" userId="5264ce6b482a76be" providerId="LiveId" clId="{7586CE46-67D3-4976-B747-F678100150F4}" dt="2019-08-21T18:58:33.520" v="6223"/>
        <pc:sldMkLst>
          <pc:docMk/>
          <pc:sldMk cId="2347753672" sldId="282"/>
        </pc:sldMkLst>
        <pc:spChg chg="mod">
          <ac:chgData name="Laurel White" userId="5264ce6b482a76be" providerId="LiveId" clId="{7586CE46-67D3-4976-B747-F678100150F4}" dt="2019-08-14T18:53:01.227" v="3224" actId="20577"/>
          <ac:spMkLst>
            <pc:docMk/>
            <pc:sldMk cId="2347753672" sldId="282"/>
            <ac:spMk id="2" creationId="{709D14AA-1F5D-4E34-95BF-982203AA624D}"/>
          </ac:spMkLst>
        </pc:spChg>
        <pc:spChg chg="mod">
          <ac:chgData name="Laurel White" userId="5264ce6b482a76be" providerId="LiveId" clId="{7586CE46-67D3-4976-B747-F678100150F4}" dt="2019-08-20T17:06:09.350" v="5774" actId="20577"/>
          <ac:spMkLst>
            <pc:docMk/>
            <pc:sldMk cId="2347753672" sldId="282"/>
            <ac:spMk id="3" creationId="{294F48EC-4B9B-43A1-A0E3-F0C768B192CB}"/>
          </ac:spMkLst>
        </pc:spChg>
      </pc:sldChg>
      <pc:sldChg chg="addSp delSp modSp add modTransition">
        <pc:chgData name="Laurel White" userId="5264ce6b482a76be" providerId="LiveId" clId="{7586CE46-67D3-4976-B747-F678100150F4}" dt="2019-08-21T18:58:33.520" v="6223"/>
        <pc:sldMkLst>
          <pc:docMk/>
          <pc:sldMk cId="2037442548" sldId="284"/>
        </pc:sldMkLst>
        <pc:spChg chg="mod">
          <ac:chgData name="Laurel White" userId="5264ce6b482a76be" providerId="LiveId" clId="{7586CE46-67D3-4976-B747-F678100150F4}" dt="2019-08-15T22:32:33.912" v="4514" actId="113"/>
          <ac:spMkLst>
            <pc:docMk/>
            <pc:sldMk cId="2037442548" sldId="284"/>
            <ac:spMk id="2" creationId="{4BA52B7F-D017-4FDC-ABFB-826AFD69A9C7}"/>
          </ac:spMkLst>
        </pc:spChg>
        <pc:spChg chg="mod">
          <ac:chgData name="Laurel White" userId="5264ce6b482a76be" providerId="LiveId" clId="{7586CE46-67D3-4976-B747-F678100150F4}" dt="2019-08-16T20:18:21.557" v="5734" actId="20577"/>
          <ac:spMkLst>
            <pc:docMk/>
            <pc:sldMk cId="2037442548" sldId="284"/>
            <ac:spMk id="3" creationId="{B7721F79-1DB1-4DB4-A275-8CBCC05CF7A9}"/>
          </ac:spMkLst>
        </pc:spChg>
        <pc:spChg chg="add del">
          <ac:chgData name="Laurel White" userId="5264ce6b482a76be" providerId="LiveId" clId="{7586CE46-67D3-4976-B747-F678100150F4}" dt="2019-08-16T20:12:50.575" v="5240" actId="478"/>
          <ac:spMkLst>
            <pc:docMk/>
            <pc:sldMk cId="2037442548" sldId="284"/>
            <ac:spMk id="6" creationId="{6D4A253F-225E-4424-A708-6690717DFDEF}"/>
          </ac:spMkLst>
        </pc:spChg>
        <pc:spChg chg="add del mod">
          <ac:chgData name="Laurel White" userId="5264ce6b482a76be" providerId="LiveId" clId="{7586CE46-67D3-4976-B747-F678100150F4}" dt="2019-08-16T20:17:46.255" v="5583" actId="478"/>
          <ac:spMkLst>
            <pc:docMk/>
            <pc:sldMk cId="2037442548" sldId="284"/>
            <ac:spMk id="11" creationId="{AA6EC199-03BD-4979-AD4E-433E14055518}"/>
          </ac:spMkLst>
        </pc:spChg>
        <pc:spChg chg="add del mod">
          <ac:chgData name="Laurel White" userId="5264ce6b482a76be" providerId="LiveId" clId="{7586CE46-67D3-4976-B747-F678100150F4}" dt="2019-08-16T20:17:48.443" v="5584" actId="478"/>
          <ac:spMkLst>
            <pc:docMk/>
            <pc:sldMk cId="2037442548" sldId="284"/>
            <ac:spMk id="12" creationId="{E4E31148-694A-4B93-932F-2750835BAD9D}"/>
          </ac:spMkLst>
        </pc:spChg>
        <pc:picChg chg="add del mod">
          <ac:chgData name="Laurel White" userId="5264ce6b482a76be" providerId="LiveId" clId="{7586CE46-67D3-4976-B747-F678100150F4}" dt="2019-08-16T20:17:43.944" v="5582" actId="478"/>
          <ac:picMkLst>
            <pc:docMk/>
            <pc:sldMk cId="2037442548" sldId="284"/>
            <ac:picMk id="8" creationId="{479B60F4-64CC-4BF1-B448-B1820032F0C9}"/>
          </ac:picMkLst>
        </pc:picChg>
        <pc:picChg chg="add del mod">
          <ac:chgData name="Laurel White" userId="5264ce6b482a76be" providerId="LiveId" clId="{7586CE46-67D3-4976-B747-F678100150F4}" dt="2019-08-16T20:17:42.780" v="5581" actId="478"/>
          <ac:picMkLst>
            <pc:docMk/>
            <pc:sldMk cId="2037442548" sldId="284"/>
            <ac:picMk id="10" creationId="{EAE85E00-4D9E-457F-82A5-53418815AE9C}"/>
          </ac:picMkLst>
        </pc:picChg>
        <pc:picChg chg="add mod">
          <ac:chgData name="Laurel White" userId="5264ce6b482a76be" providerId="LiveId" clId="{7586CE46-67D3-4976-B747-F678100150F4}" dt="2019-08-16T20:19:03.519" v="5740" actId="14100"/>
          <ac:picMkLst>
            <pc:docMk/>
            <pc:sldMk cId="2037442548" sldId="284"/>
            <ac:picMk id="14" creationId="{A2A029B8-6205-4797-B479-BD9D5465C901}"/>
          </ac:picMkLst>
        </pc:picChg>
      </pc:sldChg>
      <pc:sldChg chg="delSp add modTransition">
        <pc:chgData name="Laurel White" userId="5264ce6b482a76be" providerId="LiveId" clId="{7586CE46-67D3-4976-B747-F678100150F4}" dt="2019-08-21T18:58:33.520" v="6223"/>
        <pc:sldMkLst>
          <pc:docMk/>
          <pc:sldMk cId="1878618547" sldId="285"/>
        </pc:sldMkLst>
        <pc:picChg chg="del">
          <ac:chgData name="Laurel White" userId="5264ce6b482a76be" providerId="LiveId" clId="{7586CE46-67D3-4976-B747-F678100150F4}" dt="2019-08-15T23:16:21.034" v="4544" actId="478"/>
          <ac:picMkLst>
            <pc:docMk/>
            <pc:sldMk cId="1878618547" sldId="285"/>
            <ac:picMk id="8" creationId="{470E3170-A71B-45B2-90BD-684836C08945}"/>
          </ac:picMkLst>
        </pc:picChg>
      </pc:sldChg>
      <pc:sldChg chg="add modTransition">
        <pc:chgData name="Laurel White" userId="5264ce6b482a76be" providerId="LiveId" clId="{7586CE46-67D3-4976-B747-F678100150F4}" dt="2019-08-21T18:58:33.520" v="6223"/>
        <pc:sldMkLst>
          <pc:docMk/>
          <pc:sldMk cId="3504107601" sldId="286"/>
        </pc:sldMkLst>
      </pc:sldChg>
      <pc:sldChg chg="addSp delSp modSp add modTransition">
        <pc:chgData name="Laurel White" userId="5264ce6b482a76be" providerId="LiveId" clId="{7586CE46-67D3-4976-B747-F678100150F4}" dt="2019-08-21T18:58:33.520" v="6223"/>
        <pc:sldMkLst>
          <pc:docMk/>
          <pc:sldMk cId="4053352658" sldId="288"/>
        </pc:sldMkLst>
        <pc:spChg chg="del mod">
          <ac:chgData name="Laurel White" userId="5264ce6b482a76be" providerId="LiveId" clId="{7586CE46-67D3-4976-B747-F678100150F4}" dt="2019-08-16T18:16:38.062" v="5237" actId="478"/>
          <ac:spMkLst>
            <pc:docMk/>
            <pc:sldMk cId="4053352658" sldId="288"/>
            <ac:spMk id="9" creationId="{FF0ECE44-DDC1-4933-BF86-46AA20FD7FCF}"/>
          </ac:spMkLst>
        </pc:spChg>
        <pc:spChg chg="mod">
          <ac:chgData name="Laurel White" userId="5264ce6b482a76be" providerId="LiveId" clId="{7586CE46-67D3-4976-B747-F678100150F4}" dt="2019-08-16T18:14:23.295" v="5037" actId="1076"/>
          <ac:spMkLst>
            <pc:docMk/>
            <pc:sldMk cId="4053352658" sldId="288"/>
            <ac:spMk id="10" creationId="{B27263A9-62EB-4C4D-A878-800C4728A432}"/>
          </ac:spMkLst>
        </pc:spChg>
        <pc:spChg chg="add del mod">
          <ac:chgData name="Laurel White" userId="5264ce6b482a76be" providerId="LiveId" clId="{7586CE46-67D3-4976-B747-F678100150F4}" dt="2019-08-16T18:09:57.946" v="4950" actId="478"/>
          <ac:spMkLst>
            <pc:docMk/>
            <pc:sldMk cId="4053352658" sldId="288"/>
            <ac:spMk id="11" creationId="{49E68101-E4F1-4C99-9E12-D815204FBFE7}"/>
          </ac:spMkLst>
        </pc:spChg>
        <pc:spChg chg="add mod">
          <ac:chgData name="Laurel White" userId="5264ce6b482a76be" providerId="LiveId" clId="{7586CE46-67D3-4976-B747-F678100150F4}" dt="2019-08-21T18:53:05.171" v="6205" actId="20577"/>
          <ac:spMkLst>
            <pc:docMk/>
            <pc:sldMk cId="4053352658" sldId="288"/>
            <ac:spMk id="12" creationId="{244C1984-7B0C-456D-95D7-3C628CBE2C5E}"/>
          </ac:spMkLst>
        </pc:spChg>
        <pc:picChg chg="add del mod">
          <ac:chgData name="Laurel White" userId="5264ce6b482a76be" providerId="LiveId" clId="{7586CE46-67D3-4976-B747-F678100150F4}" dt="2019-08-16T18:13:47.523" v="5028" actId="478"/>
          <ac:picMkLst>
            <pc:docMk/>
            <pc:sldMk cId="4053352658" sldId="288"/>
            <ac:picMk id="3" creationId="{CC39FACC-D4A3-479F-A672-52810D9AAF37}"/>
          </ac:picMkLst>
        </pc:picChg>
        <pc:picChg chg="mod">
          <ac:chgData name="Laurel White" userId="5264ce6b482a76be" providerId="LiveId" clId="{7586CE46-67D3-4976-B747-F678100150F4}" dt="2019-08-16T18:14:19.740" v="5036" actId="14100"/>
          <ac:picMkLst>
            <pc:docMk/>
            <pc:sldMk cId="4053352658" sldId="288"/>
            <ac:picMk id="6" creationId="{78BCFD49-8BFC-4733-A3D6-499AFAA4FA9A}"/>
          </ac:picMkLst>
        </pc:picChg>
        <pc:picChg chg="del mod">
          <ac:chgData name="Laurel White" userId="5264ce6b482a76be" providerId="LiveId" clId="{7586CE46-67D3-4976-B747-F678100150F4}" dt="2019-08-16T18:09:50.698" v="4948" actId="478"/>
          <ac:picMkLst>
            <pc:docMk/>
            <pc:sldMk cId="4053352658" sldId="288"/>
            <ac:picMk id="8" creationId="{92B7191C-B0BA-4FB5-AD9F-278CA8424E20}"/>
          </ac:picMkLst>
        </pc:picChg>
      </pc:sldChg>
      <pc:sldChg chg="addSp delSp modSp add modTransition">
        <pc:chgData name="Laurel White" userId="5264ce6b482a76be" providerId="LiveId" clId="{7586CE46-67D3-4976-B747-F678100150F4}" dt="2019-08-21T18:58:33.520" v="6223"/>
        <pc:sldMkLst>
          <pc:docMk/>
          <pc:sldMk cId="1524398018" sldId="289"/>
        </pc:sldMkLst>
        <pc:spChg chg="add mod">
          <ac:chgData name="Laurel White" userId="5264ce6b482a76be" providerId="LiveId" clId="{7586CE46-67D3-4976-B747-F678100150F4}" dt="2019-08-21T18:53:13.292" v="6214" actId="20577"/>
          <ac:spMkLst>
            <pc:docMk/>
            <pc:sldMk cId="1524398018" sldId="289"/>
            <ac:spMk id="8" creationId="{7C1406B0-31BF-4E60-8285-F81E998F64D7}"/>
          </ac:spMkLst>
        </pc:spChg>
        <pc:spChg chg="del mod">
          <ac:chgData name="Laurel White" userId="5264ce6b482a76be" providerId="LiveId" clId="{7586CE46-67D3-4976-B747-F678100150F4}" dt="2019-08-21T18:20:46.920" v="6171" actId="478"/>
          <ac:spMkLst>
            <pc:docMk/>
            <pc:sldMk cId="1524398018" sldId="289"/>
            <ac:spMk id="9" creationId="{FF0ECE44-DDC1-4933-BF86-46AA20FD7FCF}"/>
          </ac:spMkLst>
        </pc:spChg>
        <pc:spChg chg="del">
          <ac:chgData name="Laurel White" userId="5264ce6b482a76be" providerId="LiveId" clId="{7586CE46-67D3-4976-B747-F678100150F4}" dt="2019-08-16T18:15:06.885" v="5047" actId="478"/>
          <ac:spMkLst>
            <pc:docMk/>
            <pc:sldMk cId="1524398018" sldId="289"/>
            <ac:spMk id="10" creationId="{B27263A9-62EB-4C4D-A878-800C4728A432}"/>
          </ac:spMkLst>
        </pc:spChg>
        <pc:picChg chg="del">
          <ac:chgData name="Laurel White" userId="5264ce6b482a76be" providerId="LiveId" clId="{7586CE46-67D3-4976-B747-F678100150F4}" dt="2019-08-16T18:15:04.060" v="5046" actId="478"/>
          <ac:picMkLst>
            <pc:docMk/>
            <pc:sldMk cId="1524398018" sldId="289"/>
            <ac:picMk id="6" creationId="{78BCFD49-8BFC-4733-A3D6-499AFAA4FA9A}"/>
          </ac:picMkLst>
        </pc:picChg>
        <pc:picChg chg="add mod ord">
          <ac:chgData name="Laurel White" userId="5264ce6b482a76be" providerId="LiveId" clId="{7586CE46-67D3-4976-B747-F678100150F4}" dt="2019-08-16T18:15:02.330" v="5045" actId="167"/>
          <ac:picMkLst>
            <pc:docMk/>
            <pc:sldMk cId="1524398018" sldId="289"/>
            <ac:picMk id="7" creationId="{3537F733-FC18-48F3-902B-7B2C4872C59F}"/>
          </ac:picMkLst>
        </pc:picChg>
      </pc:sldChg>
      <pc:sldChg chg="addSp delSp modSp add modTransition">
        <pc:chgData name="Laurel White" userId="5264ce6b482a76be" providerId="LiveId" clId="{7586CE46-67D3-4976-B747-F678100150F4}" dt="2019-08-21T18:58:33.520" v="6223"/>
        <pc:sldMkLst>
          <pc:docMk/>
          <pc:sldMk cId="1625281246" sldId="290"/>
        </pc:sldMkLst>
        <pc:spChg chg="mod">
          <ac:chgData name="Laurel White" userId="5264ce6b482a76be" providerId="LiveId" clId="{7586CE46-67D3-4976-B747-F678100150F4}" dt="2019-08-21T18:53:19.650" v="6217" actId="20577"/>
          <ac:spMkLst>
            <pc:docMk/>
            <pc:sldMk cId="1625281246" sldId="290"/>
            <ac:spMk id="3" creationId="{B7721F79-1DB1-4DB4-A275-8CBCC05CF7A9}"/>
          </ac:spMkLst>
        </pc:spChg>
        <pc:picChg chg="add mod modCrop">
          <ac:chgData name="Laurel White" userId="5264ce6b482a76be" providerId="LiveId" clId="{7586CE46-67D3-4976-B747-F678100150F4}" dt="2019-08-20T23:57:35.489" v="6131" actId="14100"/>
          <ac:picMkLst>
            <pc:docMk/>
            <pc:sldMk cId="1625281246" sldId="290"/>
            <ac:picMk id="6" creationId="{8CFE8C8E-3929-42E9-BE95-D22D8B3E33B9}"/>
          </ac:picMkLst>
        </pc:picChg>
        <pc:picChg chg="del">
          <ac:chgData name="Laurel White" userId="5264ce6b482a76be" providerId="LiveId" clId="{7586CE46-67D3-4976-B747-F678100150F4}" dt="2019-08-20T23:56:41.258" v="6124" actId="478"/>
          <ac:picMkLst>
            <pc:docMk/>
            <pc:sldMk cId="1625281246" sldId="290"/>
            <ac:picMk id="8" creationId="{479B60F4-64CC-4BF1-B448-B1820032F0C9}"/>
          </ac:picMkLst>
        </pc:picChg>
      </pc:sldChg>
      <pc:sldChg chg="addSp delSp modSp add modTransition">
        <pc:chgData name="Laurel White" userId="5264ce6b482a76be" providerId="LiveId" clId="{7586CE46-67D3-4976-B747-F678100150F4}" dt="2019-08-21T18:58:33.520" v="6223"/>
        <pc:sldMkLst>
          <pc:docMk/>
          <pc:sldMk cId="819636922" sldId="291"/>
        </pc:sldMkLst>
        <pc:spChg chg="mod">
          <ac:chgData name="Laurel White" userId="5264ce6b482a76be" providerId="LiveId" clId="{7586CE46-67D3-4976-B747-F678100150F4}" dt="2019-08-20T23:46:14.583" v="5975" actId="20577"/>
          <ac:spMkLst>
            <pc:docMk/>
            <pc:sldMk cId="819636922" sldId="291"/>
            <ac:spMk id="2" creationId="{0B3587CC-6873-4FC2-959E-A14B29056405}"/>
          </ac:spMkLst>
        </pc:spChg>
        <pc:spChg chg="mod">
          <ac:chgData name="Laurel White" userId="5264ce6b482a76be" providerId="LiveId" clId="{7586CE46-67D3-4976-B747-F678100150F4}" dt="2019-08-20T23:46:56.142" v="5984" actId="20577"/>
          <ac:spMkLst>
            <pc:docMk/>
            <pc:sldMk cId="819636922" sldId="291"/>
            <ac:spMk id="3" creationId="{1E68ABF8-12E6-4FBE-AAA4-9F357894B744}"/>
          </ac:spMkLst>
        </pc:spChg>
        <pc:spChg chg="add del mod">
          <ac:chgData name="Laurel White" userId="5264ce6b482a76be" providerId="LiveId" clId="{7586CE46-67D3-4976-B747-F678100150F4}" dt="2019-08-20T23:49:05.724" v="5999" actId="478"/>
          <ac:spMkLst>
            <pc:docMk/>
            <pc:sldMk cId="819636922" sldId="291"/>
            <ac:spMk id="7" creationId="{34B8B305-2DA5-4D45-B783-EEA28256989F}"/>
          </ac:spMkLst>
        </pc:spChg>
        <pc:spChg chg="add">
          <ac:chgData name="Laurel White" userId="5264ce6b482a76be" providerId="LiveId" clId="{7586CE46-67D3-4976-B747-F678100150F4}" dt="2019-08-20T23:49:06.754" v="6000"/>
          <ac:spMkLst>
            <pc:docMk/>
            <pc:sldMk cId="819636922" sldId="291"/>
            <ac:spMk id="9" creationId="{A57D203C-0724-4202-B0F1-4AA58AE1451A}"/>
          </ac:spMkLst>
        </pc:spChg>
        <pc:picChg chg="add del mod">
          <ac:chgData name="Laurel White" userId="5264ce6b482a76be" providerId="LiveId" clId="{7586CE46-67D3-4976-B747-F678100150F4}" dt="2019-08-20T23:49:02.963" v="5998" actId="478"/>
          <ac:picMkLst>
            <pc:docMk/>
            <pc:sldMk cId="819636922" sldId="291"/>
            <ac:picMk id="6" creationId="{54F0C40C-29EE-484E-AE78-24138D3BFF55}"/>
          </ac:picMkLst>
        </pc:picChg>
        <pc:picChg chg="add">
          <ac:chgData name="Laurel White" userId="5264ce6b482a76be" providerId="LiveId" clId="{7586CE46-67D3-4976-B747-F678100150F4}" dt="2019-08-20T23:49:06.754" v="6000"/>
          <ac:picMkLst>
            <pc:docMk/>
            <pc:sldMk cId="819636922" sldId="291"/>
            <ac:picMk id="8" creationId="{055D8432-D8F8-4031-91A8-FC166BEE87F4}"/>
          </ac:picMkLst>
        </pc:picChg>
      </pc:sldChg>
      <pc:sldChg chg="add del">
        <pc:chgData name="Laurel White" userId="5264ce6b482a76be" providerId="LiveId" clId="{7586CE46-67D3-4976-B747-F678100150F4}" dt="2019-08-20T23:46:08.923" v="5962" actId="2696"/>
        <pc:sldMkLst>
          <pc:docMk/>
          <pc:sldMk cId="2381306296" sldId="291"/>
        </pc:sldMkLst>
      </pc:sldChg>
      <pc:sldChg chg="modSp add modTransition">
        <pc:chgData name="Laurel White" userId="5264ce6b482a76be" providerId="LiveId" clId="{7586CE46-67D3-4976-B747-F678100150F4}" dt="2019-08-21T18:58:33.520" v="6223"/>
        <pc:sldMkLst>
          <pc:docMk/>
          <pc:sldMk cId="2251853021" sldId="292"/>
        </pc:sldMkLst>
        <pc:spChg chg="mod">
          <ac:chgData name="Laurel White" userId="5264ce6b482a76be" providerId="LiveId" clId="{7586CE46-67D3-4976-B747-F678100150F4}" dt="2019-08-21T18:52:48.420" v="6193" actId="20577"/>
          <ac:spMkLst>
            <pc:docMk/>
            <pc:sldMk cId="2251853021" sldId="292"/>
            <ac:spMk id="3" creationId="{FBD2ACD3-BC77-4DD3-9E4F-83D271A5587A}"/>
          </ac:spMkLst>
        </pc:spChg>
      </pc:sldChg>
      <pc:sldChg chg="modSp add del">
        <pc:chgData name="Laurel White" userId="5264ce6b482a76be" providerId="LiveId" clId="{7586CE46-67D3-4976-B747-F678100150F4}" dt="2019-08-20T23:50:08.880" v="6087" actId="2696"/>
        <pc:sldMkLst>
          <pc:docMk/>
          <pc:sldMk cId="2500109216" sldId="292"/>
        </pc:sldMkLst>
        <pc:spChg chg="mod">
          <ac:chgData name="Laurel White" userId="5264ce6b482a76be" providerId="LiveId" clId="{7586CE46-67D3-4976-B747-F678100150F4}" dt="2019-08-20T23:49:41.894" v="6082" actId="20577"/>
          <ac:spMkLst>
            <pc:docMk/>
            <pc:sldMk cId="2500109216" sldId="292"/>
            <ac:spMk id="3" creationId="{FBD2ACD3-BC77-4DD3-9E4F-83D271A5587A}"/>
          </ac:spMkLst>
        </pc:spChg>
      </pc:sldChg>
      <pc:sldMasterChg chg="modTransition modSldLayout">
        <pc:chgData name="Laurel White" userId="5264ce6b482a76be" providerId="LiveId" clId="{7586CE46-67D3-4976-B747-F678100150F4}" dt="2019-08-21T18:58:33.520" v="6223"/>
        <pc:sldMasterMkLst>
          <pc:docMk/>
          <pc:sldMasterMk cId="1943259863" sldId="2147483648"/>
        </pc:sldMasterMkLst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798862757" sldId="2147483649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3112444112" sldId="2147483650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3506778040" sldId="2147483651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4044567947" sldId="2147483652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3397906568" sldId="2147483653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3238976713" sldId="2147483654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2146817227" sldId="2147483655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1667374130" sldId="2147483656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2477154221" sldId="2147483658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2524635021" sldId="2147483659"/>
          </pc:sldLayoutMkLst>
        </pc:sldLayoutChg>
        <pc:sldLayoutChg chg="modTransition">
          <pc:chgData name="Laurel White" userId="5264ce6b482a76be" providerId="LiveId" clId="{7586CE46-67D3-4976-B747-F678100150F4}" dt="2019-08-21T18:58:33.520" v="6223"/>
          <pc:sldLayoutMkLst>
            <pc:docMk/>
            <pc:sldMasterMk cId="1943259863" sldId="2147483648"/>
            <pc:sldLayoutMk cId="620318007" sldId="214748366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/>
      <dgm:spPr/>
      <dgm:t>
        <a:bodyPr/>
        <a:lstStyle/>
        <a:p>
          <a:r>
            <a:rPr lang="en-US"/>
            <a:t>Step 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/>
      <dgm:spPr/>
      <dgm:t>
        <a:bodyPr/>
        <a:lstStyle/>
        <a:p>
          <a:r>
            <a:rPr lang="en-US" dirty="0"/>
            <a:t>Feature extraction</a:t>
          </a:r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/>
      <dgm:spPr/>
      <dgm:t>
        <a:bodyPr/>
        <a:lstStyle/>
        <a:p>
          <a:r>
            <a:rPr lang="en-US" dirty="0"/>
            <a:t>Step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/>
      <dgm:spPr/>
      <dgm:t>
        <a:bodyPr/>
        <a:lstStyle/>
        <a:p>
          <a:r>
            <a:rPr lang="en-US" dirty="0"/>
            <a:t>Regression</a:t>
          </a:r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/>
      <dgm:spPr/>
      <dgm:t>
        <a:bodyPr/>
        <a:lstStyle/>
        <a:p>
          <a:r>
            <a:rPr lang="en-US" dirty="0"/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/>
      <dgm:spPr/>
      <dgm:t>
        <a:bodyPr/>
        <a:lstStyle/>
        <a:p>
          <a:r>
            <a:rPr lang="en-US" dirty="0"/>
            <a:t>Clustering</a:t>
          </a:r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Step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Feature extraction</a:t>
          </a:r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/>
      <dgm:spPr/>
      <dgm:t>
        <a:bodyPr/>
        <a:lstStyle/>
        <a:p>
          <a:r>
            <a:rPr lang="en-US" dirty="0"/>
            <a:t>Step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/>
      <dgm:spPr/>
      <dgm:t>
        <a:bodyPr/>
        <a:lstStyle/>
        <a:p>
          <a:r>
            <a:rPr lang="en-US" dirty="0"/>
            <a:t>Regression</a:t>
          </a:r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/>
      <dgm:spPr/>
      <dgm:t>
        <a:bodyPr/>
        <a:lstStyle/>
        <a:p>
          <a:r>
            <a:rPr lang="en-US" dirty="0"/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/>
      <dgm:spPr/>
      <dgm:t>
        <a:bodyPr/>
        <a:lstStyle/>
        <a:p>
          <a:r>
            <a:rPr lang="en-US" dirty="0"/>
            <a:t>Clustering</a:t>
          </a:r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/>
      <dgm:spPr/>
      <dgm:t>
        <a:bodyPr/>
        <a:lstStyle/>
        <a:p>
          <a:r>
            <a:rPr lang="en-US"/>
            <a:t>Step 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/>
      <dgm:spPr/>
      <dgm:t>
        <a:bodyPr/>
        <a:lstStyle/>
        <a:p>
          <a:r>
            <a:rPr lang="en-US" dirty="0"/>
            <a:t>Feature extraction</a:t>
          </a:r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Step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Regression</a:t>
          </a:r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/>
      <dgm:spPr/>
      <dgm:t>
        <a:bodyPr/>
        <a:lstStyle/>
        <a:p>
          <a:r>
            <a:rPr lang="en-US" dirty="0"/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/>
      <dgm:spPr/>
      <dgm:t>
        <a:bodyPr/>
        <a:lstStyle/>
        <a:p>
          <a:r>
            <a:rPr lang="en-US" dirty="0"/>
            <a:t>Clustering</a:t>
          </a:r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/>
      <dgm:spPr/>
      <dgm:t>
        <a:bodyPr/>
        <a:lstStyle/>
        <a:p>
          <a:r>
            <a:rPr lang="en-US"/>
            <a:t>Step 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/>
      <dgm:spPr/>
      <dgm:t>
        <a:bodyPr/>
        <a:lstStyle/>
        <a:p>
          <a:r>
            <a:rPr lang="en-US" dirty="0"/>
            <a:t>Feature extraction</a:t>
          </a:r>
        </a:p>
      </dgm:t>
      <dgm:extLst>
        <a:ext uri="{E40237B7-FDA0-4F09-8148-C483321AD2D9}">
          <dgm14:cNvPr xmlns:dgm14="http://schemas.microsoft.com/office/drawing/2010/diagram" id="0" name="" title="Step 1 - task description"/>
        </a:ext>
      </dgm:extLs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/>
      <dgm:spPr/>
      <dgm:t>
        <a:bodyPr/>
        <a:lstStyle/>
        <a:p>
          <a:r>
            <a:rPr lang="en-US" dirty="0"/>
            <a:t>Step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/>
      <dgm:spPr/>
      <dgm:t>
        <a:bodyPr/>
        <a:lstStyle/>
        <a:p>
          <a:r>
            <a:rPr lang="en-US" dirty="0"/>
            <a:t>Regression</a:t>
          </a:r>
        </a:p>
      </dgm:t>
      <dgm:extLst>
        <a:ext uri="{E40237B7-FDA0-4F09-8148-C483321AD2D9}">
          <dgm14:cNvPr xmlns:dgm14="http://schemas.microsoft.com/office/drawing/2010/diagram" id="0" name="" title="Step 2 - task description"/>
        </a:ext>
      </dgm:extLs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Clustering</a:t>
          </a:r>
        </a:p>
      </dgm:t>
      <dgm:extLst>
        <a:ext uri="{E40237B7-FDA0-4F09-8148-C483321AD2D9}">
          <dgm14:cNvPr xmlns:dgm14="http://schemas.microsoft.com/office/drawing/2010/diagram" id="0" name="" title="Step 3 - task description"/>
        </a:ext>
      </dgm:extLs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623515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Feature extraction</a:t>
          </a:r>
        </a:p>
      </dsp:txBody>
      <dsp:txXfrm>
        <a:off x="1242342" y="1147694"/>
        <a:ext cx="1206713" cy="1514611"/>
      </dsp:txXfrm>
    </dsp:sp>
    <dsp:sp modelId="{47DA5750-48DC-4E4F-815D-0B05DBC30DAB}">
      <dsp:nvSpPr>
        <dsp:cNvPr id="0" name=""/>
        <dsp:cNvSpPr/>
      </dsp:nvSpPr>
      <dsp:spPr>
        <a:xfrm>
          <a:off x="4688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Step 1</a:t>
          </a:r>
          <a:endParaRPr lang="en-US" sz="3100" kern="1200" dirty="0"/>
        </a:p>
      </dsp:txBody>
      <dsp:txXfrm>
        <a:off x="185938" y="1467422"/>
        <a:ext cx="875154" cy="875154"/>
      </dsp:txXfrm>
    </dsp:sp>
    <dsp:sp modelId="{00D2DC2C-7CA2-4A4B-B66D-3DDCAB7DC8E9}">
      <dsp:nvSpPr>
        <dsp:cNvPr id="0" name=""/>
        <dsp:cNvSpPr/>
      </dsp:nvSpPr>
      <dsp:spPr>
        <a:xfrm>
          <a:off x="3872358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Regression</a:t>
          </a:r>
        </a:p>
      </dsp:txBody>
      <dsp:txXfrm>
        <a:off x="4491186" y="1147694"/>
        <a:ext cx="1206713" cy="1514611"/>
      </dsp:txXfrm>
    </dsp:sp>
    <dsp:sp modelId="{EE8733A1-7662-4D0A-B39E-2218596CC81C}">
      <dsp:nvSpPr>
        <dsp:cNvPr id="0" name=""/>
        <dsp:cNvSpPr/>
      </dsp:nvSpPr>
      <dsp:spPr>
        <a:xfrm>
          <a:off x="3253531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Step 2</a:t>
          </a:r>
        </a:p>
      </dsp:txBody>
      <dsp:txXfrm>
        <a:off x="3434781" y="1467422"/>
        <a:ext cx="875154" cy="875154"/>
      </dsp:txXfrm>
    </dsp:sp>
    <dsp:sp modelId="{4BF699B1-BE15-42D1-9784-AA33CF29870E}">
      <dsp:nvSpPr>
        <dsp:cNvPr id="0" name=""/>
        <dsp:cNvSpPr/>
      </dsp:nvSpPr>
      <dsp:spPr>
        <a:xfrm>
          <a:off x="7121202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Clustering</a:t>
          </a:r>
        </a:p>
      </dsp:txBody>
      <dsp:txXfrm>
        <a:off x="7740029" y="1147694"/>
        <a:ext cx="1206713" cy="1514611"/>
      </dsp:txXfrm>
    </dsp:sp>
    <dsp:sp modelId="{78E9A4E4-18A9-4B73-8007-A63A71C71937}">
      <dsp:nvSpPr>
        <dsp:cNvPr id="0" name=""/>
        <dsp:cNvSpPr/>
      </dsp:nvSpPr>
      <dsp:spPr>
        <a:xfrm>
          <a:off x="6502375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Step 3</a:t>
          </a:r>
        </a:p>
      </dsp:txBody>
      <dsp:txXfrm>
        <a:off x="6683625" y="1467422"/>
        <a:ext cx="875154" cy="875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623515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Feature extraction</a:t>
          </a:r>
        </a:p>
      </dsp:txBody>
      <dsp:txXfrm>
        <a:off x="1242342" y="1147694"/>
        <a:ext cx="1206713" cy="1514611"/>
      </dsp:txXfrm>
    </dsp:sp>
    <dsp:sp modelId="{47DA5750-48DC-4E4F-815D-0B05DBC30DAB}">
      <dsp:nvSpPr>
        <dsp:cNvPr id="0" name=""/>
        <dsp:cNvSpPr/>
      </dsp:nvSpPr>
      <dsp:spPr>
        <a:xfrm>
          <a:off x="4688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Step 1</a:t>
          </a:r>
        </a:p>
      </dsp:txBody>
      <dsp:txXfrm>
        <a:off x="185938" y="1467422"/>
        <a:ext cx="875154" cy="875154"/>
      </dsp:txXfrm>
    </dsp:sp>
    <dsp:sp modelId="{00D2DC2C-7CA2-4A4B-B66D-3DDCAB7DC8E9}">
      <dsp:nvSpPr>
        <dsp:cNvPr id="0" name=""/>
        <dsp:cNvSpPr/>
      </dsp:nvSpPr>
      <dsp:spPr>
        <a:xfrm>
          <a:off x="3872358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Regression</a:t>
          </a:r>
        </a:p>
      </dsp:txBody>
      <dsp:txXfrm>
        <a:off x="4491186" y="1147694"/>
        <a:ext cx="1206713" cy="1514611"/>
      </dsp:txXfrm>
    </dsp:sp>
    <dsp:sp modelId="{EE8733A1-7662-4D0A-B39E-2218596CC81C}">
      <dsp:nvSpPr>
        <dsp:cNvPr id="0" name=""/>
        <dsp:cNvSpPr/>
      </dsp:nvSpPr>
      <dsp:spPr>
        <a:xfrm>
          <a:off x="3253531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Step 2</a:t>
          </a:r>
        </a:p>
      </dsp:txBody>
      <dsp:txXfrm>
        <a:off x="3434781" y="1467422"/>
        <a:ext cx="875154" cy="875154"/>
      </dsp:txXfrm>
    </dsp:sp>
    <dsp:sp modelId="{4BF699B1-BE15-42D1-9784-AA33CF29870E}">
      <dsp:nvSpPr>
        <dsp:cNvPr id="0" name=""/>
        <dsp:cNvSpPr/>
      </dsp:nvSpPr>
      <dsp:spPr>
        <a:xfrm>
          <a:off x="7121202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Clustering</a:t>
          </a:r>
        </a:p>
      </dsp:txBody>
      <dsp:txXfrm>
        <a:off x="7740029" y="1147694"/>
        <a:ext cx="1206713" cy="1514611"/>
      </dsp:txXfrm>
    </dsp:sp>
    <dsp:sp modelId="{78E9A4E4-18A9-4B73-8007-A63A71C71937}">
      <dsp:nvSpPr>
        <dsp:cNvPr id="0" name=""/>
        <dsp:cNvSpPr/>
      </dsp:nvSpPr>
      <dsp:spPr>
        <a:xfrm>
          <a:off x="6502375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Step 3</a:t>
          </a:r>
        </a:p>
      </dsp:txBody>
      <dsp:txXfrm>
        <a:off x="6683625" y="1467422"/>
        <a:ext cx="875154" cy="875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623515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Feature extraction</a:t>
          </a:r>
        </a:p>
      </dsp:txBody>
      <dsp:txXfrm>
        <a:off x="1242342" y="1147694"/>
        <a:ext cx="1206713" cy="1514611"/>
      </dsp:txXfrm>
    </dsp:sp>
    <dsp:sp modelId="{47DA5750-48DC-4E4F-815D-0B05DBC30DAB}">
      <dsp:nvSpPr>
        <dsp:cNvPr id="0" name=""/>
        <dsp:cNvSpPr/>
      </dsp:nvSpPr>
      <dsp:spPr>
        <a:xfrm>
          <a:off x="4688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Step 1</a:t>
          </a:r>
          <a:endParaRPr lang="en-US" sz="3000" kern="1200" dirty="0"/>
        </a:p>
      </dsp:txBody>
      <dsp:txXfrm>
        <a:off x="185938" y="1467422"/>
        <a:ext cx="875154" cy="875154"/>
      </dsp:txXfrm>
    </dsp:sp>
    <dsp:sp modelId="{00D2DC2C-7CA2-4A4B-B66D-3DDCAB7DC8E9}">
      <dsp:nvSpPr>
        <dsp:cNvPr id="0" name=""/>
        <dsp:cNvSpPr/>
      </dsp:nvSpPr>
      <dsp:spPr>
        <a:xfrm>
          <a:off x="3872358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Regression</a:t>
          </a:r>
        </a:p>
      </dsp:txBody>
      <dsp:txXfrm>
        <a:off x="4491186" y="1147694"/>
        <a:ext cx="1206713" cy="1514611"/>
      </dsp:txXfrm>
    </dsp:sp>
    <dsp:sp modelId="{EE8733A1-7662-4D0A-B39E-2218596CC81C}">
      <dsp:nvSpPr>
        <dsp:cNvPr id="0" name=""/>
        <dsp:cNvSpPr/>
      </dsp:nvSpPr>
      <dsp:spPr>
        <a:xfrm>
          <a:off x="3253531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Step 2</a:t>
          </a:r>
        </a:p>
      </dsp:txBody>
      <dsp:txXfrm>
        <a:off x="3434781" y="1467422"/>
        <a:ext cx="875154" cy="875154"/>
      </dsp:txXfrm>
    </dsp:sp>
    <dsp:sp modelId="{4BF699B1-BE15-42D1-9784-AA33CF29870E}">
      <dsp:nvSpPr>
        <dsp:cNvPr id="0" name=""/>
        <dsp:cNvSpPr/>
      </dsp:nvSpPr>
      <dsp:spPr>
        <a:xfrm>
          <a:off x="7121202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Clustering</a:t>
          </a:r>
        </a:p>
      </dsp:txBody>
      <dsp:txXfrm>
        <a:off x="7740029" y="1147694"/>
        <a:ext cx="1206713" cy="1514611"/>
      </dsp:txXfrm>
    </dsp:sp>
    <dsp:sp modelId="{78E9A4E4-18A9-4B73-8007-A63A71C71937}">
      <dsp:nvSpPr>
        <dsp:cNvPr id="0" name=""/>
        <dsp:cNvSpPr/>
      </dsp:nvSpPr>
      <dsp:spPr>
        <a:xfrm>
          <a:off x="6502375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Step 3</a:t>
          </a:r>
        </a:p>
      </dsp:txBody>
      <dsp:txXfrm>
        <a:off x="6683625" y="1467422"/>
        <a:ext cx="875154" cy="875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623515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Feature extraction</a:t>
          </a:r>
        </a:p>
      </dsp:txBody>
      <dsp:txXfrm>
        <a:off x="1242342" y="1147694"/>
        <a:ext cx="1206713" cy="1514611"/>
      </dsp:txXfrm>
    </dsp:sp>
    <dsp:sp modelId="{47DA5750-48DC-4E4F-815D-0B05DBC30DAB}">
      <dsp:nvSpPr>
        <dsp:cNvPr id="0" name=""/>
        <dsp:cNvSpPr/>
      </dsp:nvSpPr>
      <dsp:spPr>
        <a:xfrm>
          <a:off x="4688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Step 1</a:t>
          </a:r>
          <a:endParaRPr lang="en-US" sz="3000" kern="1200" dirty="0"/>
        </a:p>
      </dsp:txBody>
      <dsp:txXfrm>
        <a:off x="185938" y="1467422"/>
        <a:ext cx="875154" cy="875154"/>
      </dsp:txXfrm>
    </dsp:sp>
    <dsp:sp modelId="{00D2DC2C-7CA2-4A4B-B66D-3DDCAB7DC8E9}">
      <dsp:nvSpPr>
        <dsp:cNvPr id="0" name=""/>
        <dsp:cNvSpPr/>
      </dsp:nvSpPr>
      <dsp:spPr>
        <a:xfrm>
          <a:off x="3872358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Regression</a:t>
          </a:r>
        </a:p>
      </dsp:txBody>
      <dsp:txXfrm>
        <a:off x="4491186" y="1147694"/>
        <a:ext cx="1206713" cy="1514611"/>
      </dsp:txXfrm>
    </dsp:sp>
    <dsp:sp modelId="{EE8733A1-7662-4D0A-B39E-2218596CC81C}">
      <dsp:nvSpPr>
        <dsp:cNvPr id="0" name=""/>
        <dsp:cNvSpPr/>
      </dsp:nvSpPr>
      <dsp:spPr>
        <a:xfrm>
          <a:off x="3253531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Step 2</a:t>
          </a:r>
        </a:p>
      </dsp:txBody>
      <dsp:txXfrm>
        <a:off x="3434781" y="1467422"/>
        <a:ext cx="875154" cy="875154"/>
      </dsp:txXfrm>
    </dsp:sp>
    <dsp:sp modelId="{4BF699B1-BE15-42D1-9784-AA33CF29870E}">
      <dsp:nvSpPr>
        <dsp:cNvPr id="0" name=""/>
        <dsp:cNvSpPr/>
      </dsp:nvSpPr>
      <dsp:spPr>
        <a:xfrm>
          <a:off x="7121202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Clustering</a:t>
          </a:r>
        </a:p>
      </dsp:txBody>
      <dsp:txXfrm>
        <a:off x="7740029" y="1147694"/>
        <a:ext cx="1206713" cy="1514611"/>
      </dsp:txXfrm>
    </dsp:sp>
    <dsp:sp modelId="{78E9A4E4-18A9-4B73-8007-A63A71C71937}">
      <dsp:nvSpPr>
        <dsp:cNvPr id="0" name=""/>
        <dsp:cNvSpPr/>
      </dsp:nvSpPr>
      <dsp:spPr>
        <a:xfrm>
          <a:off x="6502375" y="1286172"/>
          <a:ext cx="1237654" cy="1237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Step 3</a:t>
          </a:r>
        </a:p>
      </dsp:txBody>
      <dsp:txXfrm>
        <a:off x="6683625" y="1467422"/>
        <a:ext cx="875154" cy="875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T1900370-v3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E42E-F323-48D4-98E9-DDB3C8B521FE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T1900370-v3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EFDE-8049-4F1C-AD06-65D4B216E6A8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n-US" sz="1200" dirty="0"/>
              <a:t>T1900370-v3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636-73F0-4F56-9852-D85F7EB6DAFF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baseline="0"/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13ECFF84-2515-4B00-930A-DC6EBE375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72921" cy="9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T1900370-v3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3459-2938-44E3-8DDB-15941D524003}" type="datetime1">
              <a:rPr lang="en-US" smtClean="0"/>
              <a:t>8/21/2019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T1900370-v3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F237-7028-45AB-969E-5814DEEADBE6}" type="datetime1">
              <a:rPr lang="en-US" smtClean="0"/>
              <a:t>8/21/2019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T1900370-v3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A483-175D-4DA5-825E-0751EA9AE9C4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T1900370-v3</a:t>
            </a:r>
            <a:endParaRPr lang="en-US" dirty="0"/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143D-033F-460B-B776-BFACC68A0E70}" type="datetime1">
              <a:rPr lang="en-US" smtClean="0"/>
              <a:t>8/21/2019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T1900370-v3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0DD4F6-E2BE-43F3-A5E4-1013AB3E8FAD}" type="datetime1">
              <a:rPr lang="en-US" smtClean="0"/>
              <a:t>8/21/2019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T1900370-v3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668EC6C-B41E-4481-AB6A-9276E42338EE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>
            <a:normAutofit/>
          </a:bodyPr>
          <a:lstStyle/>
          <a:p>
            <a:r>
              <a:rPr lang="en-US" sz="4400" dirty="0"/>
              <a:t>Understanding Interferometer Lock Losses with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672961"/>
          </a:xfrm>
        </p:spPr>
        <p:txBody>
          <a:bodyPr>
            <a:normAutofit/>
          </a:bodyPr>
          <a:lstStyle/>
          <a:p>
            <a:r>
              <a:rPr lang="en-US" sz="1800" dirty="0"/>
              <a:t>Laurel White, Syracuse University</a:t>
            </a:r>
          </a:p>
          <a:p>
            <a:r>
              <a:rPr lang="en-US" sz="1800" dirty="0"/>
              <a:t>Mentor: Jamie Rollins, California Institute of Technology</a:t>
            </a:r>
          </a:p>
        </p:txBody>
      </p:sp>
      <p:pic>
        <p:nvPicPr>
          <p:cNvPr id="5" name="Picture 4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7622F6BA-125A-474C-8589-4624938C3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2921" cy="9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551649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472425FC-46EC-4502-B9C2-6C23F2EE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72921" cy="917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3D46C-BF3C-423A-B8F7-0BDBC0B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8A92B-A0BB-4690-A60C-F0332E99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95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4D3F-8ED3-4DB0-B371-92361F14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2ACD3-BC77-4DD3-9E4F-83D271A55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981201"/>
            <a:ext cx="4686301" cy="2258408"/>
          </a:xfrm>
        </p:spPr>
        <p:txBody>
          <a:bodyPr>
            <a:normAutofit/>
          </a:bodyPr>
          <a:lstStyle/>
          <a:p>
            <a:r>
              <a:rPr lang="en-US" dirty="0"/>
              <a:t>Matrix is underdetermined, so we use Lasso regression</a:t>
            </a:r>
          </a:p>
          <a:p>
            <a:pPr lvl="1"/>
            <a:r>
              <a:rPr lang="en-US" dirty="0"/>
              <a:t>Alpha parameter controls degree of regularization</a:t>
            </a:r>
          </a:p>
          <a:p>
            <a:pPr lvl="1"/>
            <a:r>
              <a:rPr lang="en-US" dirty="0"/>
              <a:t>Use of L1-norm drives some coefficients to be zero so final model relies on less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6B71E-54B4-4C0C-A527-DBCD9633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93FDC-C6D7-4071-8C12-91EAC1B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The matrix problem we are solving">
            <a:extLst>
              <a:ext uri="{FF2B5EF4-FFF2-40B4-BE49-F238E27FC236}">
                <a16:creationId xmlns:a16="http://schemas.microsoft.com/office/drawing/2014/main" id="{76266789-23E7-48CE-90C2-C03E35F0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81" y="1646238"/>
            <a:ext cx="4495607" cy="3681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553A2B-41BA-4091-A281-3EBB0F15C064}"/>
              </a:ext>
            </a:extLst>
          </p:cNvPr>
          <p:cNvSpPr txBox="1"/>
          <p:nvPr/>
        </p:nvSpPr>
        <p:spPr>
          <a:xfrm>
            <a:off x="6985280" y="5327484"/>
            <a:ext cx="4495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Courtesy of Jamie Rollins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692318-675A-46D5-ACA8-7BF7436AB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316" r="38512"/>
          <a:stretch/>
        </p:blipFill>
        <p:spPr>
          <a:xfrm>
            <a:off x="1905864" y="4370818"/>
            <a:ext cx="1932711" cy="720857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51B86C06-1171-464B-A309-3AA104ECD998}"/>
              </a:ext>
            </a:extLst>
          </p:cNvPr>
          <p:cNvSpPr/>
          <p:nvPr/>
        </p:nvSpPr>
        <p:spPr>
          <a:xfrm>
            <a:off x="434253" y="4401534"/>
            <a:ext cx="1343025" cy="720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Ordinary least squares</a:t>
            </a:r>
          </a:p>
        </p:txBody>
      </p:sp>
    </p:spTree>
    <p:extLst>
      <p:ext uri="{BB962C8B-B14F-4D97-AF65-F5344CB8AC3E}">
        <p14:creationId xmlns:p14="http://schemas.microsoft.com/office/powerpoint/2010/main" val="74911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4D3F-8ED3-4DB0-B371-92361F14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2ACD3-BC77-4DD3-9E4F-83D271A55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981201"/>
            <a:ext cx="4686301" cy="2258408"/>
          </a:xfrm>
        </p:spPr>
        <p:txBody>
          <a:bodyPr>
            <a:normAutofit/>
          </a:bodyPr>
          <a:lstStyle/>
          <a:p>
            <a:r>
              <a:rPr lang="en-US" dirty="0"/>
              <a:t>Matrix is underdetermined, so we use Lasso regression</a:t>
            </a:r>
          </a:p>
          <a:p>
            <a:pPr lvl="1"/>
            <a:r>
              <a:rPr lang="en-US" dirty="0"/>
              <a:t>Alpha parameter controls degree of regularization</a:t>
            </a:r>
          </a:p>
          <a:p>
            <a:pPr lvl="1"/>
            <a:r>
              <a:rPr lang="en-US" dirty="0"/>
              <a:t>Use of L1-norm drives some coefficients to be zero so final model relies on less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6B71E-54B4-4C0C-A527-DBCD9633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93FDC-C6D7-4071-8C12-91EAC1B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The matrix problem we are solving">
            <a:extLst>
              <a:ext uri="{FF2B5EF4-FFF2-40B4-BE49-F238E27FC236}">
                <a16:creationId xmlns:a16="http://schemas.microsoft.com/office/drawing/2014/main" id="{76266789-23E7-48CE-90C2-C03E35F0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81" y="1646238"/>
            <a:ext cx="4495607" cy="3681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553A2B-41BA-4091-A281-3EBB0F15C064}"/>
              </a:ext>
            </a:extLst>
          </p:cNvPr>
          <p:cNvSpPr txBox="1"/>
          <p:nvPr/>
        </p:nvSpPr>
        <p:spPr>
          <a:xfrm>
            <a:off x="6985280" y="5327484"/>
            <a:ext cx="4495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Courtesy of Jamie Rollins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692318-675A-46D5-ACA8-7BF7436AB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864" y="4432252"/>
            <a:ext cx="3143250" cy="659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071D19-9C60-4453-BAA3-27270646A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064" y="5091675"/>
            <a:ext cx="1826849" cy="659424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51B86C06-1171-464B-A309-3AA104ECD998}"/>
              </a:ext>
            </a:extLst>
          </p:cNvPr>
          <p:cNvSpPr/>
          <p:nvPr/>
        </p:nvSpPr>
        <p:spPr>
          <a:xfrm>
            <a:off x="434253" y="4401534"/>
            <a:ext cx="1343025" cy="720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Ordinary least squares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7DFBAF37-A266-4402-A1A3-FE4811E408BB}"/>
              </a:ext>
            </a:extLst>
          </p:cNvPr>
          <p:cNvSpPr/>
          <p:nvPr/>
        </p:nvSpPr>
        <p:spPr>
          <a:xfrm>
            <a:off x="5103230" y="4370817"/>
            <a:ext cx="1343025" cy="720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Regularization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E85BEDC-4760-46B1-9329-AD5B0C6AEB34}"/>
              </a:ext>
            </a:extLst>
          </p:cNvPr>
          <p:cNvSpPr/>
          <p:nvPr/>
        </p:nvSpPr>
        <p:spPr>
          <a:xfrm>
            <a:off x="827646" y="5038902"/>
            <a:ext cx="1343025" cy="720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L1 norm</a:t>
            </a:r>
          </a:p>
          <a:p>
            <a:pPr algn="ctr"/>
            <a:r>
              <a:rPr lang="en-US" sz="1000" dirty="0"/>
              <a:t>(Lasso)</a:t>
            </a:r>
          </a:p>
        </p:txBody>
      </p:sp>
    </p:spTree>
    <p:extLst>
      <p:ext uri="{BB962C8B-B14F-4D97-AF65-F5344CB8AC3E}">
        <p14:creationId xmlns:p14="http://schemas.microsoft.com/office/powerpoint/2010/main" val="225185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A0E1-0C39-41BA-A6A7-A9428FC7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D611-4EBF-4153-8C57-7FCBFE5A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647699"/>
          </a:xfrm>
        </p:spPr>
        <p:txBody>
          <a:bodyPr/>
          <a:lstStyle/>
          <a:p>
            <a:r>
              <a:rPr lang="en-US" dirty="0"/>
              <a:t>Use receiver operator characteristic (ROC) curves with area under the curve (AUC) scores as well as histograms to evaluate success of regression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22265-B6BC-4C03-B074-72A73045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C89F3-EC43-4723-831D-65424974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613FE-EE2A-4E81-9B61-2FF06DB9DFB5}"/>
              </a:ext>
            </a:extLst>
          </p:cNvPr>
          <p:cNvSpPr txBox="1"/>
          <p:nvPr/>
        </p:nvSpPr>
        <p:spPr>
          <a:xfrm>
            <a:off x="6364388" y="5793430"/>
            <a:ext cx="473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Complexity of H1:OMC-FPGA_DTONE_IN1_DQ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962E1-1FF4-448C-9D0C-E984301E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31" y="2628900"/>
            <a:ext cx="4138047" cy="3135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9016F-9B26-4A10-8A19-0C5568E9A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733675"/>
            <a:ext cx="5978441" cy="31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171390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472425FC-46EC-4502-B9C2-6C23F2EE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72921" cy="917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3D46C-BF3C-423A-B8F7-0BDBC0B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8A92B-A0BB-4690-A60C-F0332E99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408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ADC1-90D1-4F20-91DC-F32DD388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E66C-FF01-4D31-AFEC-BCEF0C0A9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981201"/>
            <a:ext cx="4943476" cy="2811462"/>
          </a:xfrm>
        </p:spPr>
        <p:txBody>
          <a:bodyPr>
            <a:normAutofit/>
          </a:bodyPr>
          <a:lstStyle/>
          <a:p>
            <a:r>
              <a:rPr lang="en-US" dirty="0"/>
              <a:t>Attempt to cluster samples to find groups of lock losses that share common features</a:t>
            </a:r>
          </a:p>
          <a:p>
            <a:r>
              <a:rPr lang="en-US" dirty="0"/>
              <a:t>K-means algorithm groups into any specified number of clusters</a:t>
            </a:r>
          </a:p>
          <a:p>
            <a:r>
              <a:rPr lang="en-US" dirty="0"/>
              <a:t>No built-in functionality to figure out which features are most important for clustering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A2595-C197-4E6A-BAA4-3E065AC1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0002A-D43C-4CD7-908E-0A164B6C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ABFF59-D840-4689-87C3-33C03BC51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756" y="4916848"/>
            <a:ext cx="2797720" cy="9906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790340-BA12-46AF-AC75-3815FE71F123}"/>
              </a:ext>
            </a:extLst>
          </p:cNvPr>
          <p:cNvSpPr/>
          <p:nvPr/>
        </p:nvSpPr>
        <p:spPr>
          <a:xfrm>
            <a:off x="7960844" y="5596831"/>
            <a:ext cx="23038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http://shabal.in/visuals/kmeans/6.html</a:t>
            </a:r>
          </a:p>
        </p:txBody>
      </p:sp>
      <p:pic>
        <p:nvPicPr>
          <p:cNvPr id="16" name="Screen Recording 15">
            <a:hlinkClick r:id="" action="ppaction://media"/>
            <a:extLst>
              <a:ext uri="{FF2B5EF4-FFF2-40B4-BE49-F238E27FC236}">
                <a16:creationId xmlns:a16="http://schemas.microsoft.com/office/drawing/2014/main" id="{8301CDB0-3EB0-4FEA-AFB2-4C7B3AAE69C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198" end="920.88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2307" y="1623659"/>
            <a:ext cx="4860915" cy="3526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67834-809B-4A39-A74D-185020517A2E}"/>
              </a:ext>
            </a:extLst>
          </p:cNvPr>
          <p:cNvSpPr txBox="1"/>
          <p:nvPr/>
        </p:nvSpPr>
        <p:spPr>
          <a:xfrm>
            <a:off x="8165025" y="5158003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X-axis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1FFACA-1A6E-42D2-B5F7-C3E3CB284A09}"/>
              </a:ext>
            </a:extLst>
          </p:cNvPr>
          <p:cNvSpPr txBox="1"/>
          <p:nvPr/>
        </p:nvSpPr>
        <p:spPr>
          <a:xfrm rot="16200000">
            <a:off x="5475804" y="3202265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Y-axis</a:t>
            </a:r>
          </a:p>
        </p:txBody>
      </p:sp>
    </p:spTree>
    <p:extLst>
      <p:ext uri="{BB962C8B-B14F-4D97-AF65-F5344CB8AC3E}">
        <p14:creationId xmlns:p14="http://schemas.microsoft.com/office/powerpoint/2010/main" val="17477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5BC9790E-2782-4172-A0E8-45EE8711E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48" y="2506541"/>
            <a:ext cx="3857879" cy="2922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0DFDA-2867-4832-84F4-41F68563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D8E1C-E8E1-4152-ACCF-42A899C50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6686550" cy="461861"/>
          </a:xfrm>
        </p:spPr>
        <p:txBody>
          <a:bodyPr/>
          <a:lstStyle/>
          <a:p>
            <a:r>
              <a:rPr lang="en-US" dirty="0"/>
              <a:t>Ideally would see clear clusters in histograms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DFCFD-E04A-47F1-B68D-8BA5982D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6CE7D-B876-46CE-8C63-1B022EA6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783D-90B1-4014-A5AF-ABCF15A6B7E6}"/>
              </a:ext>
            </a:extLst>
          </p:cNvPr>
          <p:cNvSpPr txBox="1"/>
          <p:nvPr/>
        </p:nvSpPr>
        <p:spPr>
          <a:xfrm>
            <a:off x="1190626" y="5582855"/>
            <a:ext cx="473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Complexity of H1:OMC-FPGA_DTONE_IN1_DQ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47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5BC9790E-2782-4172-A0E8-45EE8711E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48" y="2506541"/>
            <a:ext cx="3857879" cy="2922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0DFDA-2867-4832-84F4-41F68563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D8E1C-E8E1-4152-ACCF-42A899C50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6686550" cy="461861"/>
          </a:xfrm>
        </p:spPr>
        <p:txBody>
          <a:bodyPr/>
          <a:lstStyle/>
          <a:p>
            <a:r>
              <a:rPr lang="en-US" dirty="0"/>
              <a:t>Ideally would see clear clusters in histograms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DFCFD-E04A-47F1-B68D-8BA5982D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6CE7D-B876-46CE-8C63-1B022EA6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783D-90B1-4014-A5AF-ABCF15A6B7E6}"/>
              </a:ext>
            </a:extLst>
          </p:cNvPr>
          <p:cNvSpPr txBox="1"/>
          <p:nvPr/>
        </p:nvSpPr>
        <p:spPr>
          <a:xfrm>
            <a:off x="1190626" y="5582855"/>
            <a:ext cx="473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Complexity of H1:OMC-FPGA_DTONE_IN1_DQ</a:t>
            </a:r>
            <a:endParaRPr lang="en-US" sz="1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C7E2EF-DA51-49E5-8A5A-765FA95DC51A}"/>
              </a:ext>
            </a:extLst>
          </p:cNvPr>
          <p:cNvSpPr/>
          <p:nvPr/>
        </p:nvSpPr>
        <p:spPr>
          <a:xfrm>
            <a:off x="2571749" y="4786031"/>
            <a:ext cx="762259" cy="46466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00819B-9F49-4775-835B-7F971F399C68}"/>
              </a:ext>
            </a:extLst>
          </p:cNvPr>
          <p:cNvSpPr/>
          <p:nvPr/>
        </p:nvSpPr>
        <p:spPr>
          <a:xfrm>
            <a:off x="4299679" y="4077201"/>
            <a:ext cx="971549" cy="110660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AABAB0-2CF8-49F9-897D-F459E640BCA0}"/>
              </a:ext>
            </a:extLst>
          </p:cNvPr>
          <p:cNvSpPr/>
          <p:nvPr/>
        </p:nvSpPr>
        <p:spPr>
          <a:xfrm>
            <a:off x="3334009" y="4651871"/>
            <a:ext cx="971549" cy="5353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5BC9790E-2782-4172-A0E8-45EE8711E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48" y="2506541"/>
            <a:ext cx="3857879" cy="2922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0DFDA-2867-4832-84F4-41F68563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D8E1C-E8E1-4152-ACCF-42A899C50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6686550" cy="461861"/>
          </a:xfrm>
        </p:spPr>
        <p:txBody>
          <a:bodyPr/>
          <a:lstStyle/>
          <a:p>
            <a:r>
              <a:rPr lang="en-US" dirty="0"/>
              <a:t>Ideally would see clear clusters in histograms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DFCFD-E04A-47F1-B68D-8BA5982D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6CE7D-B876-46CE-8C63-1B022EA6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783D-90B1-4014-A5AF-ABCF15A6B7E6}"/>
              </a:ext>
            </a:extLst>
          </p:cNvPr>
          <p:cNvSpPr txBox="1"/>
          <p:nvPr/>
        </p:nvSpPr>
        <p:spPr>
          <a:xfrm>
            <a:off x="1190626" y="5582855"/>
            <a:ext cx="473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Complexity of H1:OMC-FPGA_DTONE_IN1_DQ</a:t>
            </a:r>
            <a:endParaRPr lang="en-US" sz="1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C7E2EF-DA51-49E5-8A5A-765FA95DC51A}"/>
              </a:ext>
            </a:extLst>
          </p:cNvPr>
          <p:cNvSpPr/>
          <p:nvPr/>
        </p:nvSpPr>
        <p:spPr>
          <a:xfrm>
            <a:off x="2571749" y="4786031"/>
            <a:ext cx="762259" cy="46466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00819B-9F49-4775-835B-7F971F399C68}"/>
              </a:ext>
            </a:extLst>
          </p:cNvPr>
          <p:cNvSpPr/>
          <p:nvPr/>
        </p:nvSpPr>
        <p:spPr>
          <a:xfrm>
            <a:off x="4299679" y="4077201"/>
            <a:ext cx="971549" cy="110660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AABAB0-2CF8-49F9-897D-F459E640BCA0}"/>
              </a:ext>
            </a:extLst>
          </p:cNvPr>
          <p:cNvSpPr/>
          <p:nvPr/>
        </p:nvSpPr>
        <p:spPr>
          <a:xfrm>
            <a:off x="3334009" y="4651871"/>
            <a:ext cx="971549" cy="5353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E3170-A71B-45B2-90BD-684836C08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30" y="2506541"/>
            <a:ext cx="3932955" cy="29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0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2B7F-D017-4FDC-ABFB-826AFD69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Follow-Up: </a:t>
            </a:r>
            <a:r>
              <a:rPr lang="it-IT" dirty="0"/>
              <a:t>H1:OMC-FPGA_DTONE_IN1_DQ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414ED-8187-4565-BCE6-7F0F953E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2262D-50AA-4ED0-847B-7EDFAC1A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CFD49-8BFC-4733-A3D6-499AFAA4F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3" y="1981201"/>
            <a:ext cx="5791201" cy="403154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27263A9-62EB-4C4D-A878-800C4728A432}"/>
              </a:ext>
            </a:extLst>
          </p:cNvPr>
          <p:cNvSpPr/>
          <p:nvPr/>
        </p:nvSpPr>
        <p:spPr>
          <a:xfrm>
            <a:off x="9150836" y="3811587"/>
            <a:ext cx="209551" cy="57513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4C1984-7B0C-456D-95D7-3C628CBE2C5E}"/>
              </a:ext>
            </a:extLst>
          </p:cNvPr>
          <p:cNvSpPr txBox="1">
            <a:spLocks/>
          </p:cNvSpPr>
          <p:nvPr/>
        </p:nvSpPr>
        <p:spPr>
          <a:xfrm>
            <a:off x="1295400" y="1981201"/>
            <a:ext cx="3952875" cy="389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we plot the ASDs, we see that positive samples tend to have peaks at lower frequencies than negative samples</a:t>
            </a:r>
          </a:p>
          <a:p>
            <a:r>
              <a:rPr lang="en-US" dirty="0"/>
              <a:t>This does not explain the higher complexity values for the positive samples</a:t>
            </a:r>
          </a:p>
        </p:txBody>
      </p:sp>
    </p:spTree>
    <p:extLst>
      <p:ext uri="{BB962C8B-B14F-4D97-AF65-F5344CB8AC3E}">
        <p14:creationId xmlns:p14="http://schemas.microsoft.com/office/powerpoint/2010/main" val="405335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lock loss?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9601200" cy="4095749"/>
          </a:xfrm>
        </p:spPr>
        <p:txBody>
          <a:bodyPr>
            <a:normAutofit/>
          </a:bodyPr>
          <a:lstStyle/>
          <a:p>
            <a:r>
              <a:rPr lang="en-US" dirty="0"/>
              <a:t>Detectors must be in a stable state known as “lock” in order to collect data</a:t>
            </a:r>
          </a:p>
          <a:p>
            <a:r>
              <a:rPr lang="en-US" dirty="0"/>
              <a:t>In lock, there is:</a:t>
            </a:r>
          </a:p>
          <a:p>
            <a:pPr lvl="1"/>
            <a:r>
              <a:rPr lang="en-US" dirty="0"/>
              <a:t>Resonance in each of the cavities</a:t>
            </a:r>
          </a:p>
          <a:p>
            <a:pPr lvl="1"/>
            <a:r>
              <a:rPr lang="en-US" dirty="0"/>
              <a:t>Destructive interference at the output</a:t>
            </a:r>
          </a:p>
          <a:p>
            <a:r>
              <a:rPr lang="en-US" dirty="0"/>
              <a:t>The automated lock acquisition system, Guardian, is used to obtain lock, but it is a time-consuming process</a:t>
            </a:r>
          </a:p>
          <a:p>
            <a:r>
              <a:rPr lang="en-US" dirty="0"/>
              <a:t>A detector can be knocked out of lock, reducing its duty cycle</a:t>
            </a:r>
          </a:p>
          <a:p>
            <a:r>
              <a:rPr lang="en-US" dirty="0"/>
              <a:t>Some lock losses are caused by earthquakes, while others have unknown causes</a:t>
            </a:r>
          </a:p>
          <a:p>
            <a:pPr lvl="1"/>
            <a:endParaRPr lang="en-US" dirty="0"/>
          </a:p>
        </p:txBody>
      </p:sp>
      <p:pic>
        <p:nvPicPr>
          <p:cNvPr id="4" name="Picture 3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8926228A-304E-4A44-97C7-482B2251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2921" cy="91707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08F00-64AD-47CC-875C-A38DE9D1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200" b="1" smtClean="0"/>
              <a:t>2</a:t>
            </a:fld>
            <a:endParaRPr lang="en-US" sz="1200" b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AC81E-AAB0-4B66-BBF9-E6311C7B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A151B6-7DF4-4D38-9C84-EF8A86BDD72A}"/>
              </a:ext>
            </a:extLst>
          </p:cNvPr>
          <p:cNvSpPr txBox="1">
            <a:spLocks/>
          </p:cNvSpPr>
          <p:nvPr/>
        </p:nvSpPr>
        <p:spPr>
          <a:xfrm>
            <a:off x="1272921" y="4829177"/>
            <a:ext cx="9601200" cy="100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537F733-FC18-48F3-902B-7B2C4872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838" y="1981201"/>
            <a:ext cx="5907669" cy="4031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52B7F-D017-4FDC-ABFB-826AFD69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Follow-Up: </a:t>
            </a:r>
            <a:r>
              <a:rPr lang="it-IT" dirty="0"/>
              <a:t>H1:OMC-FPGA_DTONE_IN1_DQ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414ED-8187-4565-BCE6-7F0F953E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2262D-50AA-4ED0-847B-7EDFAC1A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1406B0-31BF-4E60-8285-F81E998F64D7}"/>
              </a:ext>
            </a:extLst>
          </p:cNvPr>
          <p:cNvSpPr txBox="1">
            <a:spLocks/>
          </p:cNvSpPr>
          <p:nvPr/>
        </p:nvSpPr>
        <p:spPr>
          <a:xfrm>
            <a:off x="1295400" y="1981201"/>
            <a:ext cx="3952875" cy="389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we plot the ASDs, we see that positive samples tend to have peaks at lower frequencies than negative samples</a:t>
            </a:r>
          </a:p>
          <a:p>
            <a:r>
              <a:rPr lang="en-US" dirty="0"/>
              <a:t>This does not explain the higher complexity values for the positive samples</a:t>
            </a:r>
          </a:p>
        </p:txBody>
      </p:sp>
    </p:spTree>
    <p:extLst>
      <p:ext uri="{BB962C8B-B14F-4D97-AF65-F5344CB8AC3E}">
        <p14:creationId xmlns:p14="http://schemas.microsoft.com/office/powerpoint/2010/main" val="152439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2B7F-D017-4FDC-ABFB-826AFD69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Follow-Up: H1:OMC-LSC_DITHER_OUT_DQ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21F79-1DB1-4DB4-A275-8CBCC05C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2"/>
            <a:ext cx="3705225" cy="3562348"/>
          </a:xfrm>
        </p:spPr>
        <p:txBody>
          <a:bodyPr/>
          <a:lstStyle/>
          <a:p>
            <a:r>
              <a:rPr lang="en-US" dirty="0"/>
              <a:t>The permutation entropy always hovers around one value for the negative samples, but it is split between two values for the positive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414ED-8187-4565-BCE6-7F0F953E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2262D-50AA-4ED0-847B-7EDFAC1A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2A029B8-6205-4797-B479-BD9D5465C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981201"/>
            <a:ext cx="5197961" cy="39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2B7F-D017-4FDC-ABFB-826AFD69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Follow-Up: H1:OMC-LSC_DITHER_OUT_DQ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21F79-1DB1-4DB4-A275-8CBCC05C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790574"/>
          </a:xfrm>
        </p:spPr>
        <p:txBody>
          <a:bodyPr/>
          <a:lstStyle/>
          <a:p>
            <a:r>
              <a:rPr lang="en-US" dirty="0"/>
              <a:t>Plotting the </a:t>
            </a:r>
            <a:r>
              <a:rPr lang="en-US"/>
              <a:t>ASDs shows </a:t>
            </a:r>
            <a:r>
              <a:rPr lang="en-US" dirty="0"/>
              <a:t>no pattern among the noise levels for the positive or negative samples, regardless of the values of the permutation entropy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414ED-8187-4565-BCE6-7F0F953E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2262D-50AA-4ED0-847B-7EDFAC1A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EAE85E00-4D9E-457F-82A5-53418815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47" y="2691954"/>
            <a:ext cx="4465413" cy="3116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6EC199-03BD-4979-AD4E-433E14055518}"/>
              </a:ext>
            </a:extLst>
          </p:cNvPr>
          <p:cNvSpPr txBox="1"/>
          <p:nvPr/>
        </p:nvSpPr>
        <p:spPr>
          <a:xfrm>
            <a:off x="1116447" y="5808005"/>
            <a:ext cx="4465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Both samples have high permutation entropy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31148-694A-4B93-932F-2750835BAD9D}"/>
              </a:ext>
            </a:extLst>
          </p:cNvPr>
          <p:cNvSpPr txBox="1"/>
          <p:nvPr/>
        </p:nvSpPr>
        <p:spPr>
          <a:xfrm>
            <a:off x="6096000" y="5808005"/>
            <a:ext cx="4465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positive sample has low permutation entropy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E8C8E-3929-42E9-BE95-D22D8B3E3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5"/>
          <a:stretch/>
        </p:blipFill>
        <p:spPr>
          <a:xfrm>
            <a:off x="6052193" y="2691954"/>
            <a:ext cx="4439307" cy="31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8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34FB-0E03-49F4-A246-43D53588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1138-1F7F-4392-A551-6D4EEC64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1447799"/>
          </a:xfrm>
        </p:spPr>
        <p:txBody>
          <a:bodyPr/>
          <a:lstStyle/>
          <a:p>
            <a:r>
              <a:rPr lang="en-US" dirty="0"/>
              <a:t>Identified a small number of interesting features which differ between lock loss and clean times</a:t>
            </a:r>
          </a:p>
          <a:p>
            <a:r>
              <a:rPr lang="en-US" dirty="0"/>
              <a:t>Did not find meaningful clusters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680A5-7B4F-4258-AE6B-63006BE9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D1FE9-97ED-4153-B76D-E3CB949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89F6A2-2500-476F-9BFA-67933452E08A}"/>
              </a:ext>
            </a:extLst>
          </p:cNvPr>
          <p:cNvSpPr txBox="1">
            <a:spLocks/>
          </p:cNvSpPr>
          <p:nvPr/>
        </p:nvSpPr>
        <p:spPr>
          <a:xfrm>
            <a:off x="1295400" y="3333750"/>
            <a:ext cx="9601200" cy="666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Future 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B9E1E5-6BC7-45AA-A1AC-A1E3577B89BB}"/>
              </a:ext>
            </a:extLst>
          </p:cNvPr>
          <p:cNvSpPr txBox="1">
            <a:spLocks/>
          </p:cNvSpPr>
          <p:nvPr/>
        </p:nvSpPr>
        <p:spPr>
          <a:xfrm>
            <a:off x="1295400" y="4335155"/>
            <a:ext cx="9601200" cy="162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Prune channel list</a:t>
            </a:r>
          </a:p>
          <a:p>
            <a:r>
              <a:rPr lang="en-US" dirty="0"/>
              <a:t>Find new features that better distinguish positive from negative samples</a:t>
            </a:r>
          </a:p>
          <a:p>
            <a:r>
              <a:rPr lang="en-US" dirty="0"/>
              <a:t>Refine clustering</a:t>
            </a:r>
          </a:p>
        </p:txBody>
      </p:sp>
    </p:spTree>
    <p:extLst>
      <p:ext uri="{BB962C8B-B14F-4D97-AF65-F5344CB8AC3E}">
        <p14:creationId xmlns:p14="http://schemas.microsoft.com/office/powerpoint/2010/main" val="333478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F4F3-88DA-44B4-9C6D-7FB420EB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D997-D480-41D5-8460-0085CBAEC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Evans, M., et al. (2002). Lock acquisition of a gravitational-wave interferometer. </a:t>
            </a:r>
            <a:r>
              <a:rPr lang="en-US" sz="1800" i="1" dirty="0"/>
              <a:t>Optics Letters, 27(8).</a:t>
            </a:r>
          </a:p>
          <a:p>
            <a:r>
              <a:rPr lang="en-US" sz="1800" dirty="0"/>
              <a:t>Rollins, J. (2015, June 16). Advanced LIGO Guardian Documentation, Release 1447. Retrieved from https://dcc.ligo.org/public/0120/T1500292/001/AdvancedLIGOGuardian.pdf</a:t>
            </a:r>
          </a:p>
          <a:p>
            <a:r>
              <a:rPr lang="en-US" sz="1800" dirty="0"/>
              <a:t>Rollins, J. (2017, July 20). Machine learning for lock loss analysis. Retrieved from https://dcc.ligo.org/public/0144/G1701409/001/main.pdf.</a:t>
            </a:r>
          </a:p>
          <a:p>
            <a:r>
              <a:rPr lang="en-US" sz="1800" dirty="0"/>
              <a:t>Documentation of </a:t>
            </a:r>
            <a:r>
              <a:rPr lang="en-US" sz="1800" dirty="0" err="1"/>
              <a:t>scikit</a:t>
            </a:r>
            <a:r>
              <a:rPr lang="en-US" sz="1800" dirty="0"/>
              <a:t>-learn 0.20.3. (2018). Retrieved from https://scikit-learn.org/stable/documentation.html</a:t>
            </a:r>
          </a:p>
          <a:p>
            <a:r>
              <a:rPr lang="en-US" sz="1800" dirty="0"/>
              <a:t>Documentation of </a:t>
            </a:r>
            <a:r>
              <a:rPr lang="en-US" sz="1800" dirty="0" err="1"/>
              <a:t>tsfresh</a:t>
            </a:r>
            <a:r>
              <a:rPr lang="en-US" sz="1800" dirty="0"/>
              <a:t>. (2019). Retrieved from https://tsfresh.readthedocs.io/en/latest/</a:t>
            </a:r>
          </a:p>
          <a:p>
            <a:r>
              <a:rPr lang="en-US" sz="1800" dirty="0"/>
              <a:t>Documentation of </a:t>
            </a:r>
            <a:r>
              <a:rPr lang="en-US" sz="1800" dirty="0" err="1"/>
              <a:t>EntroPy</a:t>
            </a:r>
            <a:r>
              <a:rPr lang="en-US" sz="1800" dirty="0"/>
              <a:t>. (2019). Retrieved from https://raphaelvallat.com/entropy/build/html/index.html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7D4E7-8793-4017-8C36-9C860314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1ECB5-9C69-4C33-972E-4E02FC88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7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EFC8-22F9-4D65-8D3E-546580CB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47B8E-AD7E-4A25-A8C2-AD5BDC4E6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r>
              <a:rPr lang="en-US" dirty="0"/>
              <a:t>My mentor, Jamie Rollins</a:t>
            </a:r>
          </a:p>
          <a:p>
            <a:r>
              <a:rPr lang="en-US" dirty="0"/>
              <a:t>The LIGO SURF program and NSF</a:t>
            </a:r>
          </a:p>
          <a:p>
            <a:r>
              <a:rPr lang="en-US" dirty="0"/>
              <a:t>My fellow SURF students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882B3-02E4-4F9D-BC6C-004BB582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11D95-5F48-489E-B0F7-1159373A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03C17B-D400-46C2-AC21-29B5A9381B39}"/>
              </a:ext>
            </a:extLst>
          </p:cNvPr>
          <p:cNvSpPr txBox="1">
            <a:spLocks/>
          </p:cNvSpPr>
          <p:nvPr/>
        </p:nvSpPr>
        <p:spPr>
          <a:xfrm>
            <a:off x="1295400" y="3599478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34254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14AA-1F5D-4E34-95BF-982203AA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48EC-4B9B-43A1-A0E3-F0C768B19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the differential arm (DARM) channel which records gravitational-wave signals, there are thousands of auxiliary channels recording information about the detectors and their environments</a:t>
            </a:r>
          </a:p>
          <a:p>
            <a:pPr lvl="1"/>
            <a:r>
              <a:rPr lang="en-US" dirty="0"/>
              <a:t>Ex. SUS, PEM</a:t>
            </a:r>
          </a:p>
          <a:p>
            <a:r>
              <a:rPr lang="en-US" dirty="0"/>
              <a:t>Our goal is to identify features in the auxiliary channel data that are characteristic of impending lock loss</a:t>
            </a:r>
          </a:p>
          <a:p>
            <a:pPr lvl="1"/>
            <a:r>
              <a:rPr lang="en-US" dirty="0"/>
              <a:t>Ex. Large spikes, unstable oscillations</a:t>
            </a:r>
          </a:p>
          <a:p>
            <a:r>
              <a:rPr lang="en-US" dirty="0"/>
              <a:t>We want to use a regression algorithm to identify the most interesting features and channels out of thousands that we test and then a clustering algorithm to group lock losses with common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C4D2B-3315-4B14-B13D-2DDE7F20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8713D-1E89-4416-9F56-5934C2F7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5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87CC-6873-4FC2-959E-A14B2905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ABF8-12E6-4FBE-AAA4-9F357894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905375" cy="3809999"/>
          </a:xfrm>
        </p:spPr>
        <p:txBody>
          <a:bodyPr/>
          <a:lstStyle/>
          <a:p>
            <a:r>
              <a:rPr lang="en-US" dirty="0"/>
              <a:t>Compile extracted features into matrix </a:t>
            </a:r>
            <a:r>
              <a:rPr lang="en-US" b="1" dirty="0"/>
              <a:t>X</a:t>
            </a:r>
          </a:p>
          <a:p>
            <a:r>
              <a:rPr lang="en-US" dirty="0"/>
              <a:t>Use positive/negative labels to generate output vector </a:t>
            </a:r>
            <a:r>
              <a:rPr lang="en-US" b="1" dirty="0"/>
              <a:t>y</a:t>
            </a:r>
            <a:endParaRPr lang="en-US" dirty="0"/>
          </a:p>
          <a:p>
            <a:r>
              <a:rPr lang="en-US" dirty="0"/>
              <a:t>Solve for </a:t>
            </a:r>
            <a:r>
              <a:rPr lang="en-US" b="1" dirty="0"/>
              <a:t>w</a:t>
            </a:r>
            <a:r>
              <a:rPr lang="en-US" dirty="0"/>
              <a:t>, which maps </a:t>
            </a:r>
            <a:r>
              <a:rPr lang="en-US" b="1" dirty="0"/>
              <a:t>X</a:t>
            </a:r>
            <a:r>
              <a:rPr lang="en-US" dirty="0"/>
              <a:t> onto </a:t>
            </a:r>
            <a:r>
              <a:rPr lang="en-US" b="1" dirty="0"/>
              <a:t>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CC4A-ADB9-44E8-97FA-3181CB4B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BC548-13DA-4C4C-BF4C-58E54917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The matrix problem we are solving">
            <a:extLst>
              <a:ext uri="{FF2B5EF4-FFF2-40B4-BE49-F238E27FC236}">
                <a16:creationId xmlns:a16="http://schemas.microsoft.com/office/drawing/2014/main" id="{055D8432-D8F8-4031-91A8-FC166BEE8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81" y="1646238"/>
            <a:ext cx="4495607" cy="3681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D203C-0724-4202-B0F1-4AA58AE1451A}"/>
              </a:ext>
            </a:extLst>
          </p:cNvPr>
          <p:cNvSpPr txBox="1"/>
          <p:nvPr/>
        </p:nvSpPr>
        <p:spPr>
          <a:xfrm>
            <a:off x="6985280" y="5327484"/>
            <a:ext cx="4495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Courtesy of Jamie Rollins</a:t>
            </a:r>
          </a:p>
        </p:txBody>
      </p:sp>
    </p:spTree>
    <p:extLst>
      <p:ext uri="{BB962C8B-B14F-4D97-AF65-F5344CB8AC3E}">
        <p14:creationId xmlns:p14="http://schemas.microsoft.com/office/powerpoint/2010/main" val="81963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4" name="Picture 3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9F714D09-34EA-4A9C-AF5C-82D90D432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2921" cy="917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1B11-1B3A-49F3-8B3C-F74DCD6C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C43F2-ABC8-4E52-A71E-8D06072F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726D83-64A4-4293-8557-4FE20A00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Generating the dataset</a:t>
            </a:r>
          </a:p>
          <a:p>
            <a:r>
              <a:rPr lang="en-US" dirty="0"/>
              <a:t>Methods and results</a:t>
            </a:r>
          </a:p>
          <a:p>
            <a:pPr lvl="1"/>
            <a:r>
              <a:rPr lang="en-US" dirty="0"/>
              <a:t>Feature extraction</a:t>
            </a:r>
          </a:p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Follow-up of interesting results</a:t>
            </a:r>
          </a:p>
          <a:p>
            <a:r>
              <a:rPr lang="en-US" dirty="0"/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DC11-187A-4D38-96CE-3A39B540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the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E6E3-5AFC-4AE1-A1DB-9ECB2B29C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O2 data from Hanford</a:t>
            </a:r>
          </a:p>
          <a:p>
            <a:r>
              <a:rPr lang="en-US" dirty="0"/>
              <a:t>Channels: start with DQ channels, remove calibration channels, flat channels, and channels created during O2</a:t>
            </a:r>
          </a:p>
          <a:p>
            <a:r>
              <a:rPr lang="en-US" dirty="0"/>
              <a:t>Positive samples: just prior to lock losses that occurred during observing mode</a:t>
            </a:r>
          </a:p>
          <a:p>
            <a:r>
              <a:rPr lang="en-US" dirty="0"/>
              <a:t>Negative samples: stable, locked times spaced by 10,000 seconds and 1,000 seconds removed from the start and end of lock</a:t>
            </a:r>
          </a:p>
          <a:p>
            <a:r>
              <a:rPr lang="en-US" dirty="0"/>
              <a:t>Sample length is a tunable parameter (we use 4 seconds)</a:t>
            </a:r>
          </a:p>
          <a:p>
            <a:r>
              <a:rPr lang="en-US" dirty="0"/>
              <a:t>Left with 4,338 channels, 276 positive samples, and 1,086 negative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EF90C-6861-4AF5-8AB5-5F60D3F5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AF089-8E18-4581-B8E5-6DDDFBC6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0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011253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472425FC-46EC-4502-B9C2-6C23F2EE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72921" cy="917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3D46C-BF3C-423A-B8F7-0BDBC0B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8A92B-A0BB-4690-A60C-F0332E99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graphicFrame>
        <p:nvGraphicFramePr>
          <p:cNvPr id="4" name="Content Placeholder 3" descr="Process Arrows diagram showing 3 steps arranged from left to right with task descriptions fo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44361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472425FC-46EC-4502-B9C2-6C23F2EE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72921" cy="917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3D46C-BF3C-423A-B8F7-0BDBC0B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8A92B-A0BB-4690-A60C-F0332E99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077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B8C7A7-B502-4960-82AC-E0AE241A9ADE}"/>
              </a:ext>
            </a:extLst>
          </p:cNvPr>
          <p:cNvSpPr/>
          <p:nvPr/>
        </p:nvSpPr>
        <p:spPr>
          <a:xfrm>
            <a:off x="8943248" y="3788011"/>
            <a:ext cx="2039077" cy="1841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1F9A1-40B6-4DDF-BD57-F1C3537CC2EE}"/>
              </a:ext>
            </a:extLst>
          </p:cNvPr>
          <p:cNvSpPr txBox="1"/>
          <p:nvPr/>
        </p:nvSpPr>
        <p:spPr>
          <a:xfrm>
            <a:off x="8928345" y="3788010"/>
            <a:ext cx="1815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Complexity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Take the diff: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Dot with itself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Take square root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D3EFD-6542-4042-B22C-14C889B9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6940-0D9D-4B8F-9012-12837058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2009774"/>
          </a:xfrm>
        </p:spPr>
        <p:txBody>
          <a:bodyPr/>
          <a:lstStyle/>
          <a:p>
            <a:r>
              <a:rPr lang="en-US" dirty="0"/>
              <a:t>Cannot use raw time series data</a:t>
            </a:r>
          </a:p>
          <a:p>
            <a:pPr lvl="1"/>
            <a:r>
              <a:rPr lang="en-US" dirty="0"/>
              <a:t>Channels are sampled at rates of up to 16,384 Hz</a:t>
            </a:r>
          </a:p>
          <a:p>
            <a:pPr lvl="1"/>
            <a:r>
              <a:rPr lang="en-US" dirty="0"/>
              <a:t>Too much data would hide interesting features in the regression</a:t>
            </a:r>
          </a:p>
          <a:p>
            <a:r>
              <a:rPr lang="en-US" dirty="0"/>
              <a:t>We select a set of calculations that return single-value outputs for each sample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AAA15-CF22-4F62-8DDB-BC456C61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T1900370-v3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39E6C-E290-4B41-8D5E-468E928C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20D44-B706-41DF-BBB4-FF7A27793D87}"/>
              </a:ext>
            </a:extLst>
          </p:cNvPr>
          <p:cNvSpPr txBox="1"/>
          <p:nvPr/>
        </p:nvSpPr>
        <p:spPr>
          <a:xfrm>
            <a:off x="1109660" y="3725004"/>
            <a:ext cx="3933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Difference between maximum and minimum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Absolute energy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Mean value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Standard deviation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9C3EC-0D7B-40C1-B238-19D4744F708C}"/>
              </a:ext>
            </a:extLst>
          </p:cNvPr>
          <p:cNvSpPr txBox="1"/>
          <p:nvPr/>
        </p:nvSpPr>
        <p:spPr>
          <a:xfrm>
            <a:off x="4533902" y="3725004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Variance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Kurtosis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Skewness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Absolute sum of changes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Mean absolute change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Permutation entropy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62717-FE4E-4067-A91A-2A71D2CB7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961" y="4321554"/>
            <a:ext cx="1498357" cy="7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3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1765</TotalTime>
  <Words>1154</Words>
  <Application>Microsoft Office PowerPoint</Application>
  <PresentationFormat>Widescreen</PresentationFormat>
  <Paragraphs>203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Wingdings</vt:lpstr>
      <vt:lpstr>Diamond Grid 16x9</vt:lpstr>
      <vt:lpstr>Understanding Interferometer Lock Losses with Machine Learning</vt:lpstr>
      <vt:lpstr>What is a lock loss?</vt:lpstr>
      <vt:lpstr>Our approach</vt:lpstr>
      <vt:lpstr>Our approach</vt:lpstr>
      <vt:lpstr>Overview</vt:lpstr>
      <vt:lpstr>Generating the dataset</vt:lpstr>
      <vt:lpstr>Approach</vt:lpstr>
      <vt:lpstr>Approach</vt:lpstr>
      <vt:lpstr>Step 1: Feature Extraction</vt:lpstr>
      <vt:lpstr>Approach</vt:lpstr>
      <vt:lpstr>Step 2: Regression</vt:lpstr>
      <vt:lpstr>Step 2: Regression</vt:lpstr>
      <vt:lpstr>Step 2: Regression</vt:lpstr>
      <vt:lpstr>Approach</vt:lpstr>
      <vt:lpstr>Step 3: Clustering</vt:lpstr>
      <vt:lpstr>Step 3: Clustering</vt:lpstr>
      <vt:lpstr>Step 3: Clustering</vt:lpstr>
      <vt:lpstr>Step 3: Clustering</vt:lpstr>
      <vt:lpstr>Follow-Up: H1:OMC-FPGA_DTONE_IN1_DQ</vt:lpstr>
      <vt:lpstr>Follow-Up: H1:OMC-FPGA_DTONE_IN1_DQ</vt:lpstr>
      <vt:lpstr>Follow-Up: H1:OMC-LSC_DITHER_OUT_DQ</vt:lpstr>
      <vt:lpstr>Follow-Up: H1:OMC-LSC_DITHER_OUT_DQ</vt:lpstr>
      <vt:lpstr>Conclusions</vt:lpstr>
      <vt:lpstr>References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Interferometer Lock Losses with Machine Learning</dc:title>
  <dc:creator>Laurel White</dc:creator>
  <cp:lastModifiedBy>Laurel White</cp:lastModifiedBy>
  <cp:revision>8</cp:revision>
  <dcterms:created xsi:type="dcterms:W3CDTF">2019-08-12T16:16:10Z</dcterms:created>
  <dcterms:modified xsi:type="dcterms:W3CDTF">2019-08-21T18:58:36Z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