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71" r:id="rId4"/>
    <p:sldMasterId id="2147483672"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Lst>
  <p:sldSz cy="6858000" cx="9144000"/>
  <p:notesSz cx="6858000" cy="9144000"/>
  <p:embeddedFontLst>
    <p:embeddedFont>
      <p:font typeface="Roboto"/>
      <p:regular r:id="rId27"/>
      <p:bold r:id="rId28"/>
      <p:italic r:id="rId29"/>
      <p:boldItalic r:id="rId30"/>
    </p:embeddedFont>
    <p:embeddedFont>
      <p:font typeface="Helvetica Neue"/>
      <p:regular r:id="rId31"/>
      <p:bold r:id="rId32"/>
      <p:italic r:id="rId33"/>
      <p:boldItalic r:id="rId34"/>
    </p:embeddedFont>
    <p:embeddedFont>
      <p:font typeface="Helvetica Neue Light"/>
      <p:regular r:id="rId35"/>
      <p:bold r:id="rId36"/>
      <p:italic r:id="rId37"/>
      <p:boldItalic r:id="rId3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font" Target="fonts/Roboto-bold.fntdata"/><Relationship Id="rId27" Type="http://schemas.openxmlformats.org/officeDocument/2006/relationships/font" Target="fonts/Roboto-regular.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font" Target="fonts/Roboto-italic.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HelveticaNeue-regular.fntdata"/><Relationship Id="rId30" Type="http://schemas.openxmlformats.org/officeDocument/2006/relationships/font" Target="fonts/Roboto-boldItalic.fntdata"/><Relationship Id="rId11" Type="http://schemas.openxmlformats.org/officeDocument/2006/relationships/slide" Target="slides/slide5.xml"/><Relationship Id="rId33" Type="http://schemas.openxmlformats.org/officeDocument/2006/relationships/font" Target="fonts/HelveticaNeue-italic.fntdata"/><Relationship Id="rId10" Type="http://schemas.openxmlformats.org/officeDocument/2006/relationships/slide" Target="slides/slide4.xml"/><Relationship Id="rId32" Type="http://schemas.openxmlformats.org/officeDocument/2006/relationships/font" Target="fonts/HelveticaNeue-bold.fntdata"/><Relationship Id="rId13" Type="http://schemas.openxmlformats.org/officeDocument/2006/relationships/slide" Target="slides/slide7.xml"/><Relationship Id="rId35" Type="http://schemas.openxmlformats.org/officeDocument/2006/relationships/font" Target="fonts/HelveticaNeueLight-regular.fntdata"/><Relationship Id="rId12" Type="http://schemas.openxmlformats.org/officeDocument/2006/relationships/slide" Target="slides/slide6.xml"/><Relationship Id="rId34" Type="http://schemas.openxmlformats.org/officeDocument/2006/relationships/font" Target="fonts/HelveticaNeue-boldItalic.fntdata"/><Relationship Id="rId15" Type="http://schemas.openxmlformats.org/officeDocument/2006/relationships/slide" Target="slides/slide9.xml"/><Relationship Id="rId37" Type="http://schemas.openxmlformats.org/officeDocument/2006/relationships/font" Target="fonts/HelveticaNeueLight-italic.fntdata"/><Relationship Id="rId14" Type="http://schemas.openxmlformats.org/officeDocument/2006/relationships/slide" Target="slides/slide8.xml"/><Relationship Id="rId36" Type="http://schemas.openxmlformats.org/officeDocument/2006/relationships/font" Target="fonts/HelveticaNeueLight-bold.fntdata"/><Relationship Id="rId17" Type="http://schemas.openxmlformats.org/officeDocument/2006/relationships/slide" Target="slides/slide11.xml"/><Relationship Id="rId16" Type="http://schemas.openxmlformats.org/officeDocument/2006/relationships/slide" Target="slides/slide10.xml"/><Relationship Id="rId38" Type="http://schemas.openxmlformats.org/officeDocument/2006/relationships/font" Target="fonts/HelveticaNeueLight-boldItalic.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0" name="Shape 100"/>
        <p:cNvGrpSpPr/>
        <p:nvPr/>
      </p:nvGrpSpPr>
      <p:grpSpPr>
        <a:xfrm>
          <a:off x="0" y="0"/>
          <a:ext cx="0" cy="0"/>
          <a:chOff x="0" y="0"/>
          <a:chExt cx="0" cy="0"/>
        </a:xfrm>
      </p:grpSpPr>
      <p:sp>
        <p:nvSpPr>
          <p:cNvPr id="101" name="Google Shape;101;g5de458f24d_2_50: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Hi, I’m Kruthi</a:t>
            </a:r>
            <a:endParaRPr/>
          </a:p>
          <a:p>
            <a:pPr indent="0" lvl="0" marL="0" rtl="0" algn="l">
              <a:spcBef>
                <a:spcPts val="0"/>
              </a:spcBef>
              <a:spcAft>
                <a:spcPts val="0"/>
              </a:spcAft>
              <a:buNone/>
            </a:pPr>
            <a:r>
              <a:rPr lang="en-GB"/>
              <a:t>LIGO 40m prototype lab </a:t>
            </a:r>
            <a:endParaRPr/>
          </a:p>
          <a:p>
            <a:pPr indent="0" lvl="0" marL="0" rtl="0" algn="l">
              <a:spcBef>
                <a:spcPts val="0"/>
              </a:spcBef>
              <a:spcAft>
                <a:spcPts val="0"/>
              </a:spcAft>
              <a:buNone/>
            </a:pPr>
            <a:r>
              <a:rPr lang="en-GB"/>
              <a:t>With my mentors Gautam, Koji and Rana…</a:t>
            </a:r>
            <a:endParaRPr/>
          </a:p>
          <a:p>
            <a:pPr indent="0" lvl="0" marL="0" rtl="0" algn="l">
              <a:spcBef>
                <a:spcPts val="0"/>
              </a:spcBef>
              <a:spcAft>
                <a:spcPts val="0"/>
              </a:spcAft>
              <a:buNone/>
            </a:pPr>
            <a:r>
              <a:rPr lang="en-GB"/>
              <a:t>presenting a couple of things I have worked on so far</a:t>
            </a:r>
            <a:endParaRPr/>
          </a:p>
        </p:txBody>
      </p:sp>
      <p:sp>
        <p:nvSpPr>
          <p:cNvPr id="102" name="Google Shape;102;g5de458f24d_2_5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8" name="Shape 238"/>
        <p:cNvGrpSpPr/>
        <p:nvPr/>
      </p:nvGrpSpPr>
      <p:grpSpPr>
        <a:xfrm>
          <a:off x="0" y="0"/>
          <a:ext cx="0" cy="0"/>
          <a:chOff x="0" y="0"/>
          <a:chExt cx="0" cy="0"/>
        </a:xfrm>
      </p:grpSpPr>
      <p:sp>
        <p:nvSpPr>
          <p:cNvPr id="239" name="Google Shape;239;g5de458f24d_2_151: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400"/>
              <a:t>Measuring scattered power itself...</a:t>
            </a:r>
            <a:endParaRPr sz="1400"/>
          </a:p>
        </p:txBody>
      </p:sp>
      <p:sp>
        <p:nvSpPr>
          <p:cNvPr id="240" name="Google Shape;240;g5de458f24d_2_15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0" name="Shape 250"/>
        <p:cNvGrpSpPr/>
        <p:nvPr/>
      </p:nvGrpSpPr>
      <p:grpSpPr>
        <a:xfrm>
          <a:off x="0" y="0"/>
          <a:ext cx="0" cy="0"/>
          <a:chOff x="0" y="0"/>
          <a:chExt cx="0" cy="0"/>
        </a:xfrm>
      </p:grpSpPr>
      <p:sp>
        <p:nvSpPr>
          <p:cNvPr id="251" name="Google Shape;251;g5de458f24d_2_107: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2700"/>
              </a:spcBef>
              <a:spcAft>
                <a:spcPts val="0"/>
              </a:spcAft>
              <a:buNone/>
            </a:pPr>
            <a:r>
              <a:rPr lang="en-GB" sz="1400">
                <a:solidFill>
                  <a:schemeClr val="dk1"/>
                </a:solidFill>
                <a:latin typeface="Helvetica Neue"/>
                <a:ea typeface="Helvetica Neue"/>
                <a:cs typeface="Helvetica Neue"/>
                <a:sym typeface="Helvetica Neue"/>
              </a:rPr>
              <a:t>Lambertian scatterer used to account for the different sensor sizes of camera  and photodetector</a:t>
            </a:r>
            <a:endParaRPr sz="1400">
              <a:solidFill>
                <a:schemeClr val="dk1"/>
              </a:solidFill>
              <a:latin typeface="Helvetica Neue"/>
              <a:ea typeface="Helvetica Neue"/>
              <a:cs typeface="Helvetica Neue"/>
              <a:sym typeface="Helvetica Neue"/>
            </a:endParaRPr>
          </a:p>
          <a:p>
            <a:pPr indent="0" lvl="0" marL="0" rtl="0" algn="l">
              <a:spcBef>
                <a:spcPts val="2700"/>
              </a:spcBef>
              <a:spcAft>
                <a:spcPts val="0"/>
              </a:spcAft>
              <a:buNone/>
            </a:pPr>
            <a:r>
              <a:rPr lang="en-GB" sz="1400">
                <a:solidFill>
                  <a:schemeClr val="dk1"/>
                </a:solidFill>
                <a:latin typeface="Helvetica Neue"/>
                <a:ea typeface="Helvetica Neue"/>
                <a:cs typeface="Helvetica Neue"/>
                <a:sym typeface="Helvetica Neue"/>
              </a:rPr>
              <a:t>Comparative measurement -- put photodiode in the place of GigE camera and measure power</a:t>
            </a:r>
            <a:endParaRPr sz="1400">
              <a:solidFill>
                <a:schemeClr val="dk1"/>
              </a:solidFill>
              <a:latin typeface="Helvetica Neue"/>
              <a:ea typeface="Helvetica Neue"/>
              <a:cs typeface="Helvetica Neue"/>
              <a:sym typeface="Helvetica Neue"/>
            </a:endParaRPr>
          </a:p>
          <a:p>
            <a:pPr indent="0" lvl="0" marL="0" rtl="0" algn="l">
              <a:spcBef>
                <a:spcPts val="0"/>
              </a:spcBef>
              <a:spcAft>
                <a:spcPts val="0"/>
              </a:spcAft>
              <a:buNone/>
            </a:pPr>
            <a:r>
              <a:t/>
            </a:r>
            <a:endParaRPr/>
          </a:p>
        </p:txBody>
      </p:sp>
      <p:sp>
        <p:nvSpPr>
          <p:cNvPr id="252" name="Google Shape;252;g5de458f24d_2_10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4" name="Shape 264"/>
        <p:cNvGrpSpPr/>
        <p:nvPr/>
      </p:nvGrpSpPr>
      <p:grpSpPr>
        <a:xfrm>
          <a:off x="0" y="0"/>
          <a:ext cx="0" cy="0"/>
          <a:chOff x="0" y="0"/>
          <a:chExt cx="0" cy="0"/>
        </a:xfrm>
      </p:grpSpPr>
      <p:sp>
        <p:nvSpPr>
          <p:cNvPr id="265" name="Google Shape;265;g5dfbb22820_0_28: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Now that we know how to measure scattered power, what next?</a:t>
            </a:r>
            <a:endParaRPr/>
          </a:p>
        </p:txBody>
      </p:sp>
      <p:sp>
        <p:nvSpPr>
          <p:cNvPr id="266" name="Google Shape;266;g5dfbb22820_0_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0" name="Shape 280"/>
        <p:cNvGrpSpPr/>
        <p:nvPr/>
      </p:nvGrpSpPr>
      <p:grpSpPr>
        <a:xfrm>
          <a:off x="0" y="0"/>
          <a:ext cx="0" cy="0"/>
          <a:chOff x="0" y="0"/>
          <a:chExt cx="0" cy="0"/>
        </a:xfrm>
      </p:grpSpPr>
      <p:sp>
        <p:nvSpPr>
          <p:cNvPr id="281" name="Google Shape;281;g5deac58f81_0_52: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g5deac58f81_0_5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9" name="Shape 299"/>
        <p:cNvGrpSpPr/>
        <p:nvPr/>
      </p:nvGrpSpPr>
      <p:grpSpPr>
        <a:xfrm>
          <a:off x="0" y="0"/>
          <a:ext cx="0" cy="0"/>
          <a:chOff x="0" y="0"/>
          <a:chExt cx="0" cy="0"/>
        </a:xfrm>
      </p:grpSpPr>
      <p:sp>
        <p:nvSpPr>
          <p:cNvPr id="300" name="Google Shape;300;g5deac58f81_0_21: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One more example of what kind of info can be obtained from the images we have now. I’ll put more thought into it and see what kind of info can be obtained from these plots</a:t>
            </a:r>
            <a:endParaRPr/>
          </a:p>
        </p:txBody>
      </p:sp>
      <p:sp>
        <p:nvSpPr>
          <p:cNvPr id="301" name="Google Shape;301;g5deac58f81_0_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6" name="Shape 316"/>
        <p:cNvGrpSpPr/>
        <p:nvPr/>
      </p:nvGrpSpPr>
      <p:grpSpPr>
        <a:xfrm>
          <a:off x="0" y="0"/>
          <a:ext cx="0" cy="0"/>
          <a:chOff x="0" y="0"/>
          <a:chExt cx="0" cy="0"/>
        </a:xfrm>
      </p:grpSpPr>
      <p:sp>
        <p:nvSpPr>
          <p:cNvPr id="317" name="Google Shape;317;g5de458f24d_2_195: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g5de458f24d_2_19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8" name="Shape 328"/>
        <p:cNvGrpSpPr/>
        <p:nvPr/>
      </p:nvGrpSpPr>
      <p:grpSpPr>
        <a:xfrm>
          <a:off x="0" y="0"/>
          <a:ext cx="0" cy="0"/>
          <a:chOff x="0" y="0"/>
          <a:chExt cx="0" cy="0"/>
        </a:xfrm>
      </p:grpSpPr>
      <p:sp>
        <p:nvSpPr>
          <p:cNvPr id="329" name="Google Shape;329;g5de458f24d_2_206: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g5de458f24d_2_20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0" name="Shape 340"/>
        <p:cNvGrpSpPr/>
        <p:nvPr/>
      </p:nvGrpSpPr>
      <p:grpSpPr>
        <a:xfrm>
          <a:off x="0" y="0"/>
          <a:ext cx="0" cy="0"/>
          <a:chOff x="0" y="0"/>
          <a:chExt cx="0" cy="0"/>
        </a:xfrm>
      </p:grpSpPr>
      <p:sp>
        <p:nvSpPr>
          <p:cNvPr id="341" name="Google Shape;341;g5dfbb22820_0_55: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g5dfbb22820_0_5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2" name="Shape 352"/>
        <p:cNvGrpSpPr/>
        <p:nvPr/>
      </p:nvGrpSpPr>
      <p:grpSpPr>
        <a:xfrm>
          <a:off x="0" y="0"/>
          <a:ext cx="0" cy="0"/>
          <a:chOff x="0" y="0"/>
          <a:chExt cx="0" cy="0"/>
        </a:xfrm>
      </p:grpSpPr>
      <p:sp>
        <p:nvSpPr>
          <p:cNvPr id="353" name="Google Shape;353;g5de458f24d_2_140: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BRDF is a function of essentially 7 variables, x, y to specify the point,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Right hand side of equation we have Ps and Pi and theta and omega</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This we can model the reflection from surface </a:t>
            </a:r>
            <a:endParaRPr/>
          </a:p>
        </p:txBody>
      </p:sp>
      <p:sp>
        <p:nvSpPr>
          <p:cNvPr id="354" name="Google Shape;354;g5de458f24d_2_14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8" name="Shape 368"/>
        <p:cNvGrpSpPr/>
        <p:nvPr/>
      </p:nvGrpSpPr>
      <p:grpSpPr>
        <a:xfrm>
          <a:off x="0" y="0"/>
          <a:ext cx="0" cy="0"/>
          <a:chOff x="0" y="0"/>
          <a:chExt cx="0" cy="0"/>
        </a:xfrm>
      </p:grpSpPr>
      <p:sp>
        <p:nvSpPr>
          <p:cNvPr id="369" name="Google Shape;369;g5de458f24d_0_140: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With the cameras and lenses so far we don’t have a good pictures</a:t>
            </a:r>
            <a:endParaRPr/>
          </a:p>
          <a:p>
            <a:pPr indent="0" lvl="0" marL="0" rtl="0" algn="l">
              <a:spcBef>
                <a:spcPts val="0"/>
              </a:spcBef>
              <a:spcAft>
                <a:spcPts val="0"/>
              </a:spcAft>
              <a:buNone/>
            </a:pPr>
            <a:r>
              <a:rPr lang="en-GB"/>
              <a:t>Coz we can’t zoom in and pixels are saturated</a:t>
            </a:r>
            <a:endParaRPr/>
          </a:p>
        </p:txBody>
      </p:sp>
      <p:sp>
        <p:nvSpPr>
          <p:cNvPr id="370" name="Google Shape;370;g5de458f24d_0_14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3" name="Shape 113"/>
        <p:cNvGrpSpPr/>
        <p:nvPr/>
      </p:nvGrpSpPr>
      <p:grpSpPr>
        <a:xfrm>
          <a:off x="0" y="0"/>
          <a:ext cx="0" cy="0"/>
          <a:chOff x="0" y="0"/>
          <a:chExt cx="0" cy="0"/>
        </a:xfrm>
      </p:grpSpPr>
      <p:sp>
        <p:nvSpPr>
          <p:cNvPr id="114" name="Google Shape;114;g5de458f24d_2_63: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This is the overview of my today’s talk….</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Focusing on in situ</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Infrastructure I have been trying to setup</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Various studies that can be done</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Scope for further research</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Why these studies are important to LIGO</a:t>
            </a:r>
            <a:endParaRPr/>
          </a:p>
          <a:p>
            <a:pPr indent="0" lvl="0" marL="0" rtl="0" algn="l">
              <a:spcBef>
                <a:spcPts val="0"/>
              </a:spcBef>
              <a:spcAft>
                <a:spcPts val="0"/>
              </a:spcAft>
              <a:buNone/>
            </a:pPr>
            <a:r>
              <a:t/>
            </a:r>
            <a:endParaRPr/>
          </a:p>
        </p:txBody>
      </p:sp>
      <p:sp>
        <p:nvSpPr>
          <p:cNvPr id="115" name="Google Shape;115;g5de458f24d_2_6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1" name="Shape 381"/>
        <p:cNvGrpSpPr/>
        <p:nvPr/>
      </p:nvGrpSpPr>
      <p:grpSpPr>
        <a:xfrm>
          <a:off x="0" y="0"/>
          <a:ext cx="0" cy="0"/>
          <a:chOff x="0" y="0"/>
          <a:chExt cx="0" cy="0"/>
        </a:xfrm>
      </p:grpSpPr>
      <p:sp>
        <p:nvSpPr>
          <p:cNvPr id="382" name="Google Shape;382;g5de458f24d_0_92: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Studying the reflection models will help us understand the anisotropy imperfections of the surface</a:t>
            </a:r>
            <a:endParaRPr/>
          </a:p>
          <a:p>
            <a:pPr indent="0" lvl="0" marL="0" rtl="0" algn="l">
              <a:spcBef>
                <a:spcPts val="0"/>
              </a:spcBef>
              <a:spcAft>
                <a:spcPts val="0"/>
              </a:spcAft>
              <a:buNone/>
            </a:pPr>
            <a:r>
              <a:t/>
            </a:r>
            <a:endParaRPr/>
          </a:p>
        </p:txBody>
      </p:sp>
      <p:sp>
        <p:nvSpPr>
          <p:cNvPr id="383" name="Google Shape;383;g5de458f24d_0_9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5" name="Shape 125"/>
        <p:cNvGrpSpPr/>
        <p:nvPr/>
      </p:nvGrpSpPr>
      <p:grpSpPr>
        <a:xfrm>
          <a:off x="0" y="0"/>
          <a:ext cx="0" cy="0"/>
          <a:chOff x="0" y="0"/>
          <a:chExt cx="0" cy="0"/>
        </a:xfrm>
      </p:grpSpPr>
      <p:sp>
        <p:nvSpPr>
          <p:cNvPr id="126" name="Google Shape;126;g5de458f24d_0_66: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304800" lvl="0" marL="457200" rtl="0" algn="l">
              <a:spcBef>
                <a:spcPts val="0"/>
              </a:spcBef>
              <a:spcAft>
                <a:spcPts val="0"/>
              </a:spcAft>
              <a:buClr>
                <a:schemeClr val="dk1"/>
              </a:buClr>
              <a:buSzPts val="1200"/>
              <a:buFont typeface="Helvetica Neue"/>
              <a:buChar char="•"/>
            </a:pPr>
            <a:r>
              <a:rPr lang="en-GB" sz="1400">
                <a:solidFill>
                  <a:schemeClr val="dk1"/>
                </a:solidFill>
              </a:rPr>
              <a:t>new era of astronomy </a:t>
            </a:r>
            <a:endParaRPr sz="1400">
              <a:solidFill>
                <a:schemeClr val="dk1"/>
              </a:solidFill>
            </a:endParaRPr>
          </a:p>
          <a:p>
            <a:pPr indent="-304800" lvl="0" marL="457200" rtl="0" algn="l">
              <a:spcBef>
                <a:spcPts val="0"/>
              </a:spcBef>
              <a:spcAft>
                <a:spcPts val="0"/>
              </a:spcAft>
              <a:buClr>
                <a:schemeClr val="dk1"/>
              </a:buClr>
              <a:buSzPts val="1200"/>
              <a:buFont typeface="Helvetica Neue"/>
              <a:buChar char="•"/>
            </a:pPr>
            <a:r>
              <a:rPr lang="en-GB" sz="1400">
                <a:solidFill>
                  <a:schemeClr val="dk1"/>
                </a:solidFill>
              </a:rPr>
              <a:t>culmination of decades of instrumentation research </a:t>
            </a:r>
            <a:endParaRPr sz="1400">
              <a:solidFill>
                <a:schemeClr val="dk1"/>
              </a:solidFill>
            </a:endParaRPr>
          </a:p>
          <a:p>
            <a:pPr indent="-304800" lvl="0" marL="457200" rtl="0" algn="l">
              <a:spcBef>
                <a:spcPts val="0"/>
              </a:spcBef>
              <a:spcAft>
                <a:spcPts val="0"/>
              </a:spcAft>
              <a:buClr>
                <a:schemeClr val="dk1"/>
              </a:buClr>
              <a:buSzPts val="1200"/>
              <a:buFont typeface="Helvetica Neue"/>
              <a:buChar char="•"/>
            </a:pPr>
            <a:r>
              <a:rPr lang="en-GB" sz="1400">
                <a:solidFill>
                  <a:schemeClr val="dk1"/>
                </a:solidFill>
              </a:rPr>
              <a:t>GWs in 10 to 1000 Hz band with a strain sensitivity of 10^-23 around 100Hz</a:t>
            </a:r>
            <a:endParaRPr sz="1400">
              <a:solidFill>
                <a:schemeClr val="dk1"/>
              </a:solidFill>
            </a:endParaRPr>
          </a:p>
          <a:p>
            <a:pPr indent="-304800" lvl="0" marL="457200" rtl="0" algn="l">
              <a:spcBef>
                <a:spcPts val="0"/>
              </a:spcBef>
              <a:spcAft>
                <a:spcPts val="0"/>
              </a:spcAft>
              <a:buClr>
                <a:schemeClr val="dk1"/>
              </a:buClr>
              <a:buSzPts val="1200"/>
              <a:buFont typeface="Helvetica Neue"/>
              <a:buChar char="•"/>
            </a:pPr>
            <a:r>
              <a:rPr lang="en-GB" sz="1400">
                <a:solidFill>
                  <a:schemeClr val="dk1"/>
                </a:solidFill>
              </a:rPr>
              <a:t>millions of times smaller than a proton. </a:t>
            </a:r>
            <a:endParaRPr sz="1400">
              <a:solidFill>
                <a:schemeClr val="dk1"/>
              </a:solidFill>
            </a:endParaRPr>
          </a:p>
          <a:p>
            <a:pPr indent="-317500" lvl="0" marL="457200" rtl="0" algn="l">
              <a:spcBef>
                <a:spcPts val="0"/>
              </a:spcBef>
              <a:spcAft>
                <a:spcPts val="0"/>
              </a:spcAft>
              <a:buClr>
                <a:schemeClr val="dk1"/>
              </a:buClr>
              <a:buSzPts val="1400"/>
              <a:buFont typeface="Helvetica Neue"/>
              <a:buChar char="•"/>
            </a:pPr>
            <a:r>
              <a:rPr lang="en-GB" sz="1400">
                <a:solidFill>
                  <a:schemeClr val="dk1"/>
                </a:solidFill>
              </a:rPr>
              <a:t>SNR</a:t>
            </a:r>
            <a:endParaRPr sz="1400">
              <a:solidFill>
                <a:schemeClr val="dk1"/>
              </a:solidFill>
            </a:endParaRPr>
          </a:p>
          <a:p>
            <a:pPr indent="-317500" lvl="0" marL="457200" rtl="0" algn="l">
              <a:spcBef>
                <a:spcPts val="0"/>
              </a:spcBef>
              <a:spcAft>
                <a:spcPts val="0"/>
              </a:spcAft>
              <a:buClr>
                <a:schemeClr val="dk1"/>
              </a:buClr>
              <a:buSzPts val="1400"/>
              <a:buFont typeface="Helvetica Neue"/>
              <a:buChar char="•"/>
            </a:pPr>
            <a:r>
              <a:rPr lang="en-GB" sz="1400">
                <a:solidFill>
                  <a:schemeClr val="dk1"/>
                </a:solidFill>
              </a:rPr>
              <a:t>Understand sources</a:t>
            </a:r>
            <a:endParaRPr sz="1400">
              <a:solidFill>
                <a:schemeClr val="dk1"/>
              </a:solidFill>
            </a:endParaRPr>
          </a:p>
          <a:p>
            <a:pPr indent="-317500" lvl="0" marL="457200" rtl="0" algn="l">
              <a:spcBef>
                <a:spcPts val="0"/>
              </a:spcBef>
              <a:spcAft>
                <a:spcPts val="0"/>
              </a:spcAft>
              <a:buClr>
                <a:schemeClr val="dk1"/>
              </a:buClr>
              <a:buSzPts val="1400"/>
              <a:buFont typeface="Helvetica Neue"/>
              <a:buChar char="•"/>
            </a:pPr>
            <a:r>
              <a:t/>
            </a:r>
            <a:endParaRPr sz="1400">
              <a:solidFill>
                <a:schemeClr val="dk1"/>
              </a:solidFill>
            </a:endParaRPr>
          </a:p>
          <a:p>
            <a:pPr indent="-304800" lvl="0" marL="457200" rtl="0" algn="l">
              <a:spcBef>
                <a:spcPts val="0"/>
              </a:spcBef>
              <a:spcAft>
                <a:spcPts val="0"/>
              </a:spcAft>
              <a:buClr>
                <a:schemeClr val="dk1"/>
              </a:buClr>
              <a:buSzPts val="1200"/>
              <a:buFont typeface="Helvetica Neue"/>
              <a:buChar char="•"/>
            </a:pPr>
            <a:r>
              <a:rPr lang="en-GB" sz="1400">
                <a:solidFill>
                  <a:schemeClr val="dk1"/>
                </a:solidFill>
                <a:latin typeface="Helvetica Neue"/>
                <a:ea typeface="Helvetica Neue"/>
                <a:cs typeface="Helvetica Neue"/>
                <a:sym typeface="Helvetica Neue"/>
              </a:rPr>
              <a:t>Due to surface imperfections ….hit the baffles... recombine with the main beam.</a:t>
            </a:r>
            <a:endParaRPr sz="1400">
              <a:solidFill>
                <a:schemeClr val="dk1"/>
              </a:solidFill>
              <a:latin typeface="Helvetica Neue"/>
              <a:ea typeface="Helvetica Neue"/>
              <a:cs typeface="Helvetica Neue"/>
              <a:sym typeface="Helvetica Neue"/>
            </a:endParaRPr>
          </a:p>
          <a:p>
            <a:pPr indent="0" lvl="0" marL="0" rtl="0" algn="l">
              <a:spcBef>
                <a:spcPts val="0"/>
              </a:spcBef>
              <a:spcAft>
                <a:spcPts val="0"/>
              </a:spcAft>
              <a:buNone/>
            </a:pPr>
            <a:r>
              <a:t/>
            </a:r>
            <a:endParaRPr sz="1400">
              <a:solidFill>
                <a:schemeClr val="dk1"/>
              </a:solidFill>
              <a:latin typeface="Helvetica Neue"/>
              <a:ea typeface="Helvetica Neue"/>
              <a:cs typeface="Helvetica Neue"/>
              <a:sym typeface="Helvetica Neue"/>
            </a:endParaRPr>
          </a:p>
        </p:txBody>
      </p:sp>
      <p:sp>
        <p:nvSpPr>
          <p:cNvPr id="127" name="Google Shape;127;g5de458f24d_0_6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0" name="Shape 140"/>
        <p:cNvGrpSpPr/>
        <p:nvPr/>
      </p:nvGrpSpPr>
      <p:grpSpPr>
        <a:xfrm>
          <a:off x="0" y="0"/>
          <a:ext cx="0" cy="0"/>
          <a:chOff x="0" y="0"/>
          <a:chExt cx="0" cy="0"/>
        </a:xfrm>
      </p:grpSpPr>
      <p:sp>
        <p:nvSpPr>
          <p:cNvPr id="141" name="Google Shape;141;g5de458f24d_2_85: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GB" sz="1400"/>
              <a:t>Photodetector</a:t>
            </a:r>
            <a:endParaRPr sz="1400"/>
          </a:p>
          <a:p>
            <a:pPr indent="-317500" lvl="0" marL="457200" rtl="0" algn="l">
              <a:spcBef>
                <a:spcPts val="0"/>
              </a:spcBef>
              <a:spcAft>
                <a:spcPts val="0"/>
              </a:spcAft>
              <a:buSzPts val="1400"/>
              <a:buChar char="●"/>
            </a:pPr>
            <a:r>
              <a:rPr lang="en-GB" sz="1400"/>
              <a:t>Scatterometer..access to all angles</a:t>
            </a:r>
            <a:endParaRPr sz="1400"/>
          </a:p>
        </p:txBody>
      </p:sp>
      <p:sp>
        <p:nvSpPr>
          <p:cNvPr id="142" name="Google Shape;142;g5de458f24d_2_8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6" name="Shape 156"/>
        <p:cNvGrpSpPr/>
        <p:nvPr/>
      </p:nvGrpSpPr>
      <p:grpSpPr>
        <a:xfrm>
          <a:off x="0" y="0"/>
          <a:ext cx="0" cy="0"/>
          <a:chOff x="0" y="0"/>
          <a:chExt cx="0" cy="0"/>
        </a:xfrm>
      </p:grpSpPr>
      <p:sp>
        <p:nvSpPr>
          <p:cNvPr id="157" name="Google Shape;157;g5de458f24d_2_118: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GB" sz="1400"/>
              <a:t>Cameras are already there for interferometer diagnostics</a:t>
            </a:r>
            <a:endParaRPr sz="1400"/>
          </a:p>
          <a:p>
            <a:pPr indent="-317500" lvl="0" marL="457200" rtl="0" algn="l">
              <a:spcBef>
                <a:spcPts val="0"/>
              </a:spcBef>
              <a:spcAft>
                <a:spcPts val="0"/>
              </a:spcAft>
              <a:buSzPts val="1400"/>
              <a:buChar char="●"/>
            </a:pPr>
            <a:r>
              <a:rPr lang="en-GB" sz="1400"/>
              <a:t>Having lot of photodetectors inside the vaccuum is not feasible</a:t>
            </a:r>
            <a:endParaRPr sz="1400"/>
          </a:p>
          <a:p>
            <a:pPr indent="-317500" lvl="0" marL="457200" rtl="0" algn="l">
              <a:spcBef>
                <a:spcPts val="0"/>
              </a:spcBef>
              <a:spcAft>
                <a:spcPts val="0"/>
              </a:spcAft>
              <a:buSzPts val="1400"/>
              <a:buChar char="●"/>
            </a:pPr>
            <a:r>
              <a:rPr lang="en-GB" sz="1400"/>
              <a:t>Own scatter and noise</a:t>
            </a:r>
            <a:endParaRPr sz="1400"/>
          </a:p>
          <a:p>
            <a:pPr indent="-317500" lvl="0" marL="457200" rtl="0" algn="l">
              <a:spcBef>
                <a:spcPts val="0"/>
              </a:spcBef>
              <a:spcAft>
                <a:spcPts val="0"/>
              </a:spcAft>
              <a:buSzPts val="1400"/>
              <a:buChar char="●"/>
            </a:pPr>
            <a:r>
              <a:rPr lang="en-GB" sz="1400"/>
              <a:t>Making so many photodetectors clean enough</a:t>
            </a:r>
            <a:endParaRPr sz="1400"/>
          </a:p>
        </p:txBody>
      </p:sp>
      <p:sp>
        <p:nvSpPr>
          <p:cNvPr id="158" name="Google Shape;158;g5de458f24d_2_1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2" name="Shape 172"/>
        <p:cNvGrpSpPr/>
        <p:nvPr/>
      </p:nvGrpSpPr>
      <p:grpSpPr>
        <a:xfrm>
          <a:off x="0" y="0"/>
          <a:ext cx="0" cy="0"/>
          <a:chOff x="0" y="0"/>
          <a:chExt cx="0" cy="0"/>
        </a:xfrm>
      </p:grpSpPr>
      <p:sp>
        <p:nvSpPr>
          <p:cNvPr id="173" name="Google Shape;173;g5de458f24d_0_127: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GB" sz="1400"/>
              <a:t>Where to put the camera</a:t>
            </a:r>
            <a:endParaRPr sz="1400"/>
          </a:p>
          <a:p>
            <a:pPr indent="-317500" lvl="0" marL="457200" rtl="0" algn="l">
              <a:spcBef>
                <a:spcPts val="0"/>
              </a:spcBef>
              <a:spcAft>
                <a:spcPts val="0"/>
              </a:spcAft>
              <a:buSzPts val="1400"/>
              <a:buChar char="●"/>
            </a:pPr>
            <a:r>
              <a:rPr lang="en-GB" sz="1400"/>
              <a:t>What next with the images?</a:t>
            </a:r>
            <a:endParaRPr sz="1400"/>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74" name="Google Shape;174;g5de458f24d_0_1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8" name="Shape 188"/>
        <p:cNvGrpSpPr/>
        <p:nvPr/>
      </p:nvGrpSpPr>
      <p:grpSpPr>
        <a:xfrm>
          <a:off x="0" y="0"/>
          <a:ext cx="0" cy="0"/>
          <a:chOff x="0" y="0"/>
          <a:chExt cx="0" cy="0"/>
        </a:xfrm>
      </p:grpSpPr>
      <p:sp>
        <p:nvSpPr>
          <p:cNvPr id="189" name="Google Shape;189;g5e0303c722_1_4: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GB" sz="1400"/>
              <a:t>Analysing the images for 1 or 2 weeks while I draft my final report</a:t>
            </a:r>
            <a:endParaRPr sz="1400"/>
          </a:p>
          <a:p>
            <a:pPr indent="-317500" lvl="0" marL="457200" rtl="0" algn="l">
              <a:spcBef>
                <a:spcPts val="0"/>
              </a:spcBef>
              <a:spcAft>
                <a:spcPts val="0"/>
              </a:spcAft>
              <a:buSzPts val="1400"/>
              <a:buChar char="●"/>
            </a:pPr>
            <a:r>
              <a:rPr lang="en-GB" sz="1400"/>
              <a:t>Address some questions</a:t>
            </a:r>
            <a:endParaRPr sz="1400"/>
          </a:p>
          <a:p>
            <a:pPr indent="0" lvl="0" marL="0" rtl="0" algn="l">
              <a:spcBef>
                <a:spcPts val="0"/>
              </a:spcBef>
              <a:spcAft>
                <a:spcPts val="0"/>
              </a:spcAft>
              <a:buNone/>
            </a:pPr>
            <a:r>
              <a:t/>
            </a:r>
            <a:endParaRPr/>
          </a:p>
        </p:txBody>
      </p:sp>
      <p:sp>
        <p:nvSpPr>
          <p:cNvPr id="190" name="Google Shape;190;g5e0303c722_1_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4" name="Shape 204"/>
        <p:cNvGrpSpPr/>
        <p:nvPr/>
      </p:nvGrpSpPr>
      <p:grpSpPr>
        <a:xfrm>
          <a:off x="0" y="0"/>
          <a:ext cx="0" cy="0"/>
          <a:chOff x="0" y="0"/>
          <a:chExt cx="0" cy="0"/>
        </a:xfrm>
      </p:grpSpPr>
      <p:sp>
        <p:nvSpPr>
          <p:cNvPr id="205" name="Google Shape;205;g5de458f24d_2_162: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GB" sz="1400"/>
              <a:t>To do all the studies…</a:t>
            </a:r>
            <a:endParaRPr sz="1400"/>
          </a:p>
          <a:p>
            <a:pPr indent="-317500" lvl="0" marL="457200" rtl="0" algn="l">
              <a:spcBef>
                <a:spcPts val="0"/>
              </a:spcBef>
              <a:spcAft>
                <a:spcPts val="0"/>
              </a:spcAft>
              <a:buSzPts val="1400"/>
              <a:buChar char="●"/>
            </a:pPr>
            <a:r>
              <a:rPr lang="en-GB" sz="1400"/>
              <a:t>Better contrast</a:t>
            </a:r>
            <a:endParaRPr sz="1400"/>
          </a:p>
        </p:txBody>
      </p:sp>
      <p:sp>
        <p:nvSpPr>
          <p:cNvPr id="206" name="Google Shape;206;g5de458f24d_2_16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3" name="Shape 223"/>
        <p:cNvGrpSpPr/>
        <p:nvPr/>
      </p:nvGrpSpPr>
      <p:grpSpPr>
        <a:xfrm>
          <a:off x="0" y="0"/>
          <a:ext cx="0" cy="0"/>
          <a:chOff x="0" y="0"/>
          <a:chExt cx="0" cy="0"/>
        </a:xfrm>
      </p:grpSpPr>
      <p:sp>
        <p:nvSpPr>
          <p:cNvPr id="224" name="Google Shape;224;g5deac58f81_0_36: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GB" sz="1400"/>
              <a:t>HDR images can’t be display on normal screens</a:t>
            </a:r>
            <a:endParaRPr sz="1400"/>
          </a:p>
          <a:p>
            <a:pPr indent="-317500" lvl="0" marL="457200" rtl="0" algn="l">
              <a:spcBef>
                <a:spcPts val="0"/>
              </a:spcBef>
              <a:spcAft>
                <a:spcPts val="0"/>
              </a:spcAft>
              <a:buSzPts val="1400"/>
              <a:buChar char="●"/>
            </a:pPr>
            <a:r>
              <a:rPr lang="en-GB" sz="1400"/>
              <a:t>Limited dynamic ratio</a:t>
            </a:r>
            <a:endParaRPr sz="1400"/>
          </a:p>
          <a:p>
            <a:pPr indent="-317500" lvl="0" marL="457200" rtl="0" algn="l">
              <a:spcBef>
                <a:spcPts val="0"/>
              </a:spcBef>
              <a:spcAft>
                <a:spcPts val="0"/>
              </a:spcAft>
              <a:buSzPts val="1400"/>
              <a:buChar char="●"/>
            </a:pPr>
            <a:r>
              <a:rPr lang="en-GB" sz="1400"/>
              <a:t>Color coded</a:t>
            </a:r>
            <a:endParaRPr sz="1400"/>
          </a:p>
          <a:p>
            <a:pPr indent="-317500" lvl="0" marL="457200" rtl="0" algn="l">
              <a:spcBef>
                <a:spcPts val="0"/>
              </a:spcBef>
              <a:spcAft>
                <a:spcPts val="0"/>
              </a:spcAft>
              <a:buSzPts val="1400"/>
              <a:buChar char="●"/>
            </a:pPr>
            <a:r>
              <a:rPr lang="en-GB" sz="1400"/>
              <a:t>Pixel values ←→  intensity (seen in a few slides down)</a:t>
            </a:r>
            <a:endParaRPr sz="1400"/>
          </a:p>
        </p:txBody>
      </p:sp>
      <p:sp>
        <p:nvSpPr>
          <p:cNvPr id="225" name="Google Shape;225;g5deac58f81_0_3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992767"/>
            <a:ext cx="8520600" cy="27369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3778833"/>
            <a:ext cx="8520600" cy="10569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474833"/>
            <a:ext cx="8520600" cy="26181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4202967"/>
            <a:ext cx="8520600" cy="17343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mp; Subtitle" type="title">
  <p:cSld name="TITLE">
    <p:spTree>
      <p:nvGrpSpPr>
        <p:cNvPr id="54" name="Shape 54"/>
        <p:cNvGrpSpPr/>
        <p:nvPr/>
      </p:nvGrpSpPr>
      <p:grpSpPr>
        <a:xfrm>
          <a:off x="0" y="0"/>
          <a:ext cx="0" cy="0"/>
          <a:chOff x="0" y="0"/>
          <a:chExt cx="0" cy="0"/>
        </a:xfrm>
      </p:grpSpPr>
      <p:sp>
        <p:nvSpPr>
          <p:cNvPr id="55" name="Google Shape;55;p14"/>
          <p:cNvSpPr txBox="1"/>
          <p:nvPr>
            <p:ph type="title"/>
          </p:nvPr>
        </p:nvSpPr>
        <p:spPr>
          <a:xfrm>
            <a:off x="892969" y="1151930"/>
            <a:ext cx="7358100" cy="2321700"/>
          </a:xfrm>
          <a:prstGeom prst="rect">
            <a:avLst/>
          </a:prstGeom>
          <a:noFill/>
          <a:ln>
            <a:noFill/>
          </a:ln>
        </p:spPr>
        <p:txBody>
          <a:bodyPr anchorCtr="0" anchor="b" bIns="32750" lIns="32750" spcFirstLastPara="1" rIns="32750" wrap="square" tIns="32750">
            <a:noAutofit/>
          </a:bodyPr>
          <a:lstStyle>
            <a:lvl1pPr lvl="0" algn="ctr">
              <a:lnSpc>
                <a:spcPct val="100000"/>
              </a:lnSpc>
              <a:spcBef>
                <a:spcPts val="0"/>
              </a:spcBef>
              <a:spcAft>
                <a:spcPts val="0"/>
              </a:spcAft>
              <a:buClr>
                <a:srgbClr val="000000"/>
              </a:buClr>
              <a:buSzPts val="1200"/>
              <a:buNone/>
              <a:defRPr/>
            </a:lvl1pPr>
            <a:lvl2pPr lvl="1" algn="ctr">
              <a:lnSpc>
                <a:spcPct val="100000"/>
              </a:lnSpc>
              <a:spcBef>
                <a:spcPts val="0"/>
              </a:spcBef>
              <a:spcAft>
                <a:spcPts val="0"/>
              </a:spcAft>
              <a:buClr>
                <a:srgbClr val="000000"/>
              </a:buClr>
              <a:buSzPts val="1200"/>
              <a:buNone/>
              <a:defRPr/>
            </a:lvl2pPr>
            <a:lvl3pPr lvl="2" algn="ctr">
              <a:lnSpc>
                <a:spcPct val="100000"/>
              </a:lnSpc>
              <a:spcBef>
                <a:spcPts val="0"/>
              </a:spcBef>
              <a:spcAft>
                <a:spcPts val="0"/>
              </a:spcAft>
              <a:buClr>
                <a:srgbClr val="000000"/>
              </a:buClr>
              <a:buSzPts val="1200"/>
              <a:buNone/>
              <a:defRPr/>
            </a:lvl3pPr>
            <a:lvl4pPr lvl="3" algn="ctr">
              <a:lnSpc>
                <a:spcPct val="100000"/>
              </a:lnSpc>
              <a:spcBef>
                <a:spcPts val="0"/>
              </a:spcBef>
              <a:spcAft>
                <a:spcPts val="0"/>
              </a:spcAft>
              <a:buClr>
                <a:srgbClr val="000000"/>
              </a:buClr>
              <a:buSzPts val="1200"/>
              <a:buNone/>
              <a:defRPr/>
            </a:lvl4pPr>
            <a:lvl5pPr lvl="4" algn="ctr">
              <a:lnSpc>
                <a:spcPct val="100000"/>
              </a:lnSpc>
              <a:spcBef>
                <a:spcPts val="0"/>
              </a:spcBef>
              <a:spcAft>
                <a:spcPts val="0"/>
              </a:spcAft>
              <a:buClr>
                <a:srgbClr val="000000"/>
              </a:buClr>
              <a:buSzPts val="1200"/>
              <a:buNone/>
              <a:defRPr/>
            </a:lvl5pPr>
            <a:lvl6pPr lvl="5" algn="ctr">
              <a:lnSpc>
                <a:spcPct val="100000"/>
              </a:lnSpc>
              <a:spcBef>
                <a:spcPts val="0"/>
              </a:spcBef>
              <a:spcAft>
                <a:spcPts val="0"/>
              </a:spcAft>
              <a:buClr>
                <a:srgbClr val="000000"/>
              </a:buClr>
              <a:buSzPts val="1200"/>
              <a:buNone/>
              <a:defRPr/>
            </a:lvl6pPr>
            <a:lvl7pPr lvl="6" algn="ctr">
              <a:lnSpc>
                <a:spcPct val="100000"/>
              </a:lnSpc>
              <a:spcBef>
                <a:spcPts val="0"/>
              </a:spcBef>
              <a:spcAft>
                <a:spcPts val="0"/>
              </a:spcAft>
              <a:buClr>
                <a:srgbClr val="000000"/>
              </a:buClr>
              <a:buSzPts val="1200"/>
              <a:buNone/>
              <a:defRPr/>
            </a:lvl7pPr>
            <a:lvl8pPr lvl="7" algn="ctr">
              <a:lnSpc>
                <a:spcPct val="100000"/>
              </a:lnSpc>
              <a:spcBef>
                <a:spcPts val="0"/>
              </a:spcBef>
              <a:spcAft>
                <a:spcPts val="0"/>
              </a:spcAft>
              <a:buClr>
                <a:srgbClr val="000000"/>
              </a:buClr>
              <a:buSzPts val="1200"/>
              <a:buNone/>
              <a:defRPr/>
            </a:lvl8pPr>
            <a:lvl9pPr lvl="8" algn="ctr">
              <a:lnSpc>
                <a:spcPct val="100000"/>
              </a:lnSpc>
              <a:spcBef>
                <a:spcPts val="0"/>
              </a:spcBef>
              <a:spcAft>
                <a:spcPts val="0"/>
              </a:spcAft>
              <a:buClr>
                <a:srgbClr val="000000"/>
              </a:buClr>
              <a:buSzPts val="1200"/>
              <a:buNone/>
              <a:defRPr/>
            </a:lvl9pPr>
          </a:lstStyle>
          <a:p/>
        </p:txBody>
      </p:sp>
      <p:sp>
        <p:nvSpPr>
          <p:cNvPr id="56" name="Google Shape;56;p14"/>
          <p:cNvSpPr txBox="1"/>
          <p:nvPr>
            <p:ph idx="1" type="body"/>
          </p:nvPr>
        </p:nvSpPr>
        <p:spPr>
          <a:xfrm>
            <a:off x="892969" y="3545086"/>
            <a:ext cx="7358100" cy="794700"/>
          </a:xfrm>
          <a:prstGeom prst="rect">
            <a:avLst/>
          </a:prstGeom>
          <a:noFill/>
          <a:ln>
            <a:noFill/>
          </a:ln>
        </p:spPr>
        <p:txBody>
          <a:bodyPr anchorCtr="0" anchor="t" bIns="32750" lIns="32750" spcFirstLastPara="1" rIns="32750" wrap="square" tIns="32750">
            <a:noAutofit/>
          </a:bodyPr>
          <a:lstStyle>
            <a:lvl1pPr indent="-228600" lvl="0" marL="457200" algn="ctr">
              <a:lnSpc>
                <a:spcPct val="100000"/>
              </a:lnSpc>
              <a:spcBef>
                <a:spcPts val="0"/>
              </a:spcBef>
              <a:spcAft>
                <a:spcPts val="0"/>
              </a:spcAft>
              <a:buClr>
                <a:srgbClr val="000000"/>
              </a:buClr>
              <a:buSzPts val="2400"/>
              <a:buFont typeface="Helvetica Neue"/>
              <a:buNone/>
              <a:defRPr sz="2400"/>
            </a:lvl1pPr>
            <a:lvl2pPr indent="-228600" lvl="1" marL="914400" algn="ctr">
              <a:lnSpc>
                <a:spcPct val="100000"/>
              </a:lnSpc>
              <a:spcBef>
                <a:spcPts val="0"/>
              </a:spcBef>
              <a:spcAft>
                <a:spcPts val="0"/>
              </a:spcAft>
              <a:buClr>
                <a:srgbClr val="000000"/>
              </a:buClr>
              <a:buSzPts val="2400"/>
              <a:buFont typeface="Helvetica Neue"/>
              <a:buNone/>
              <a:defRPr sz="2400"/>
            </a:lvl2pPr>
            <a:lvl3pPr indent="-228600" lvl="2" marL="1371600" algn="ctr">
              <a:lnSpc>
                <a:spcPct val="100000"/>
              </a:lnSpc>
              <a:spcBef>
                <a:spcPts val="0"/>
              </a:spcBef>
              <a:spcAft>
                <a:spcPts val="0"/>
              </a:spcAft>
              <a:buClr>
                <a:srgbClr val="000000"/>
              </a:buClr>
              <a:buSzPts val="2400"/>
              <a:buFont typeface="Helvetica Neue"/>
              <a:buNone/>
              <a:defRPr sz="2400"/>
            </a:lvl3pPr>
            <a:lvl4pPr indent="-228600" lvl="3" marL="1828800" algn="ctr">
              <a:lnSpc>
                <a:spcPct val="100000"/>
              </a:lnSpc>
              <a:spcBef>
                <a:spcPts val="0"/>
              </a:spcBef>
              <a:spcAft>
                <a:spcPts val="0"/>
              </a:spcAft>
              <a:buClr>
                <a:srgbClr val="000000"/>
              </a:buClr>
              <a:buSzPts val="2400"/>
              <a:buFont typeface="Helvetica Neue"/>
              <a:buNone/>
              <a:defRPr sz="2400"/>
            </a:lvl4pPr>
            <a:lvl5pPr indent="-228600" lvl="4" marL="2286000" algn="ctr">
              <a:lnSpc>
                <a:spcPct val="100000"/>
              </a:lnSpc>
              <a:spcBef>
                <a:spcPts val="0"/>
              </a:spcBef>
              <a:spcAft>
                <a:spcPts val="0"/>
              </a:spcAft>
              <a:buClr>
                <a:srgbClr val="000000"/>
              </a:buClr>
              <a:buSzPts val="2400"/>
              <a:buFont typeface="Helvetica Neue"/>
              <a:buNone/>
              <a:defRPr sz="2400"/>
            </a:lvl5pPr>
            <a:lvl6pPr indent="-336550" lvl="5" marL="2743200" algn="l">
              <a:lnSpc>
                <a:spcPct val="100000"/>
              </a:lnSpc>
              <a:spcBef>
                <a:spcPts val="2700"/>
              </a:spcBef>
              <a:spcAft>
                <a:spcPts val="0"/>
              </a:spcAft>
              <a:buClr>
                <a:srgbClr val="000000"/>
              </a:buClr>
              <a:buSzPts val="1700"/>
              <a:buChar char="•"/>
              <a:defRPr/>
            </a:lvl6pPr>
            <a:lvl7pPr indent="-336550" lvl="6" marL="3200400" algn="l">
              <a:lnSpc>
                <a:spcPct val="100000"/>
              </a:lnSpc>
              <a:spcBef>
                <a:spcPts val="2700"/>
              </a:spcBef>
              <a:spcAft>
                <a:spcPts val="0"/>
              </a:spcAft>
              <a:buClr>
                <a:srgbClr val="000000"/>
              </a:buClr>
              <a:buSzPts val="1700"/>
              <a:buChar char="•"/>
              <a:defRPr/>
            </a:lvl7pPr>
            <a:lvl8pPr indent="-336550" lvl="7" marL="3657600" algn="l">
              <a:lnSpc>
                <a:spcPct val="100000"/>
              </a:lnSpc>
              <a:spcBef>
                <a:spcPts val="2700"/>
              </a:spcBef>
              <a:spcAft>
                <a:spcPts val="0"/>
              </a:spcAft>
              <a:buClr>
                <a:srgbClr val="000000"/>
              </a:buClr>
              <a:buSzPts val="1700"/>
              <a:buChar char="•"/>
              <a:defRPr/>
            </a:lvl8pPr>
            <a:lvl9pPr indent="-336550" lvl="8" marL="4114800" algn="l">
              <a:lnSpc>
                <a:spcPct val="100000"/>
              </a:lnSpc>
              <a:spcBef>
                <a:spcPts val="2700"/>
              </a:spcBef>
              <a:spcAft>
                <a:spcPts val="0"/>
              </a:spcAft>
              <a:buClr>
                <a:srgbClr val="000000"/>
              </a:buClr>
              <a:buSzPts val="1700"/>
              <a:buChar char="•"/>
              <a:defRPr/>
            </a:lvl9pPr>
          </a:lstStyle>
          <a:p/>
        </p:txBody>
      </p:sp>
      <p:sp>
        <p:nvSpPr>
          <p:cNvPr id="57" name="Google Shape;57;p14"/>
          <p:cNvSpPr txBox="1"/>
          <p:nvPr>
            <p:ph idx="12" type="sldNum"/>
          </p:nvPr>
        </p:nvSpPr>
        <p:spPr>
          <a:xfrm>
            <a:off x="4449997" y="6536531"/>
            <a:ext cx="239100" cy="228000"/>
          </a:xfrm>
          <a:prstGeom prst="rect">
            <a:avLst/>
          </a:prstGeom>
          <a:noFill/>
          <a:ln>
            <a:noFill/>
          </a:ln>
        </p:spPr>
        <p:txBody>
          <a:bodyPr anchorCtr="0" anchor="t" bIns="32750" lIns="32750" spcFirstLastPara="1" rIns="32750" wrap="square" tIns="32750">
            <a:noAutofit/>
          </a:bodyPr>
          <a:lstStyle>
            <a:lvl1pPr indent="0" lvl="0" marL="0" marR="0" algn="ctr">
              <a:lnSpc>
                <a:spcPct val="100000"/>
              </a:lnSpc>
              <a:spcBef>
                <a:spcPts val="0"/>
              </a:spcBef>
              <a:spcAft>
                <a:spcPts val="0"/>
              </a:spcAft>
              <a:buClr>
                <a:srgbClr val="000000"/>
              </a:buClr>
              <a:buSzPts val="1000"/>
              <a:buFont typeface="Helvetica Neue Light"/>
              <a:buNone/>
              <a:defRPr>
                <a:latin typeface="Helvetica Neue Light"/>
                <a:ea typeface="Helvetica Neue Light"/>
                <a:cs typeface="Helvetica Neue Light"/>
                <a:sym typeface="Helvetica Neue Light"/>
              </a:defRPr>
            </a:lvl1pPr>
            <a:lvl2pPr indent="0" lvl="1" marL="0" marR="0" algn="ctr">
              <a:lnSpc>
                <a:spcPct val="100000"/>
              </a:lnSpc>
              <a:spcBef>
                <a:spcPts val="0"/>
              </a:spcBef>
              <a:spcAft>
                <a:spcPts val="0"/>
              </a:spcAft>
              <a:buClr>
                <a:srgbClr val="000000"/>
              </a:buClr>
              <a:buSzPts val="1000"/>
              <a:buFont typeface="Helvetica Neue Light"/>
              <a:buNone/>
              <a:defRPr>
                <a:latin typeface="Helvetica Neue Light"/>
                <a:ea typeface="Helvetica Neue Light"/>
                <a:cs typeface="Helvetica Neue Light"/>
                <a:sym typeface="Helvetica Neue Light"/>
              </a:defRPr>
            </a:lvl2pPr>
            <a:lvl3pPr indent="0" lvl="2" marL="0" marR="0" algn="ctr">
              <a:lnSpc>
                <a:spcPct val="100000"/>
              </a:lnSpc>
              <a:spcBef>
                <a:spcPts val="0"/>
              </a:spcBef>
              <a:spcAft>
                <a:spcPts val="0"/>
              </a:spcAft>
              <a:buClr>
                <a:srgbClr val="000000"/>
              </a:buClr>
              <a:buSzPts val="1000"/>
              <a:buFont typeface="Helvetica Neue Light"/>
              <a:buNone/>
              <a:defRPr>
                <a:latin typeface="Helvetica Neue Light"/>
                <a:ea typeface="Helvetica Neue Light"/>
                <a:cs typeface="Helvetica Neue Light"/>
                <a:sym typeface="Helvetica Neue Light"/>
              </a:defRPr>
            </a:lvl3pPr>
            <a:lvl4pPr indent="0" lvl="3" marL="0" marR="0" algn="ctr">
              <a:lnSpc>
                <a:spcPct val="100000"/>
              </a:lnSpc>
              <a:spcBef>
                <a:spcPts val="0"/>
              </a:spcBef>
              <a:spcAft>
                <a:spcPts val="0"/>
              </a:spcAft>
              <a:buClr>
                <a:srgbClr val="000000"/>
              </a:buClr>
              <a:buSzPts val="1000"/>
              <a:buFont typeface="Helvetica Neue Light"/>
              <a:buNone/>
              <a:defRPr>
                <a:latin typeface="Helvetica Neue Light"/>
                <a:ea typeface="Helvetica Neue Light"/>
                <a:cs typeface="Helvetica Neue Light"/>
                <a:sym typeface="Helvetica Neue Light"/>
              </a:defRPr>
            </a:lvl4pPr>
            <a:lvl5pPr indent="0" lvl="4" marL="0" marR="0" algn="ctr">
              <a:lnSpc>
                <a:spcPct val="100000"/>
              </a:lnSpc>
              <a:spcBef>
                <a:spcPts val="0"/>
              </a:spcBef>
              <a:spcAft>
                <a:spcPts val="0"/>
              </a:spcAft>
              <a:buClr>
                <a:srgbClr val="000000"/>
              </a:buClr>
              <a:buSzPts val="1000"/>
              <a:buFont typeface="Helvetica Neue Light"/>
              <a:buNone/>
              <a:defRPr>
                <a:latin typeface="Helvetica Neue Light"/>
                <a:ea typeface="Helvetica Neue Light"/>
                <a:cs typeface="Helvetica Neue Light"/>
                <a:sym typeface="Helvetica Neue Light"/>
              </a:defRPr>
            </a:lvl5pPr>
            <a:lvl6pPr indent="0" lvl="5" marL="0" marR="0" algn="ctr">
              <a:lnSpc>
                <a:spcPct val="100000"/>
              </a:lnSpc>
              <a:spcBef>
                <a:spcPts val="0"/>
              </a:spcBef>
              <a:spcAft>
                <a:spcPts val="0"/>
              </a:spcAft>
              <a:buClr>
                <a:srgbClr val="000000"/>
              </a:buClr>
              <a:buSzPts val="1000"/>
              <a:buFont typeface="Helvetica Neue Light"/>
              <a:buNone/>
              <a:defRPr>
                <a:latin typeface="Helvetica Neue Light"/>
                <a:ea typeface="Helvetica Neue Light"/>
                <a:cs typeface="Helvetica Neue Light"/>
                <a:sym typeface="Helvetica Neue Light"/>
              </a:defRPr>
            </a:lvl6pPr>
            <a:lvl7pPr indent="0" lvl="6" marL="0" marR="0" algn="ctr">
              <a:lnSpc>
                <a:spcPct val="100000"/>
              </a:lnSpc>
              <a:spcBef>
                <a:spcPts val="0"/>
              </a:spcBef>
              <a:spcAft>
                <a:spcPts val="0"/>
              </a:spcAft>
              <a:buClr>
                <a:srgbClr val="000000"/>
              </a:buClr>
              <a:buSzPts val="1000"/>
              <a:buFont typeface="Helvetica Neue Light"/>
              <a:buNone/>
              <a:defRPr>
                <a:latin typeface="Helvetica Neue Light"/>
                <a:ea typeface="Helvetica Neue Light"/>
                <a:cs typeface="Helvetica Neue Light"/>
                <a:sym typeface="Helvetica Neue Light"/>
              </a:defRPr>
            </a:lvl7pPr>
            <a:lvl8pPr indent="0" lvl="7" marL="0" marR="0" algn="ctr">
              <a:lnSpc>
                <a:spcPct val="100000"/>
              </a:lnSpc>
              <a:spcBef>
                <a:spcPts val="0"/>
              </a:spcBef>
              <a:spcAft>
                <a:spcPts val="0"/>
              </a:spcAft>
              <a:buClr>
                <a:srgbClr val="000000"/>
              </a:buClr>
              <a:buSzPts val="1000"/>
              <a:buFont typeface="Helvetica Neue Light"/>
              <a:buNone/>
              <a:defRPr>
                <a:latin typeface="Helvetica Neue Light"/>
                <a:ea typeface="Helvetica Neue Light"/>
                <a:cs typeface="Helvetica Neue Light"/>
                <a:sym typeface="Helvetica Neue Light"/>
              </a:defRPr>
            </a:lvl8pPr>
            <a:lvl9pPr indent="0" lvl="8" marL="0" marR="0" algn="ctr">
              <a:lnSpc>
                <a:spcPct val="100000"/>
              </a:lnSpc>
              <a:spcBef>
                <a:spcPts val="0"/>
              </a:spcBef>
              <a:spcAft>
                <a:spcPts val="0"/>
              </a:spcAft>
              <a:buClr>
                <a:srgbClr val="000000"/>
              </a:buClr>
              <a:buSzPts val="1000"/>
              <a:buFont typeface="Helvetica Neue Light"/>
              <a:buNone/>
              <a:defRPr>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mp; Bullets" type="tx">
  <p:cSld name="TITLE_AND_BODY">
    <p:spTree>
      <p:nvGrpSpPr>
        <p:cNvPr id="58" name="Shape 58"/>
        <p:cNvGrpSpPr/>
        <p:nvPr/>
      </p:nvGrpSpPr>
      <p:grpSpPr>
        <a:xfrm>
          <a:off x="0" y="0"/>
          <a:ext cx="0" cy="0"/>
          <a:chOff x="0" y="0"/>
          <a:chExt cx="0" cy="0"/>
        </a:xfrm>
      </p:grpSpPr>
      <p:sp>
        <p:nvSpPr>
          <p:cNvPr id="59" name="Google Shape;59;p15"/>
          <p:cNvSpPr txBox="1"/>
          <p:nvPr>
            <p:ph type="title"/>
          </p:nvPr>
        </p:nvSpPr>
        <p:spPr>
          <a:xfrm>
            <a:off x="669727" y="178594"/>
            <a:ext cx="7804500" cy="1518000"/>
          </a:xfrm>
          <a:prstGeom prst="rect">
            <a:avLst/>
          </a:prstGeom>
          <a:noFill/>
          <a:ln>
            <a:noFill/>
          </a:ln>
        </p:spPr>
        <p:txBody>
          <a:bodyPr anchorCtr="0" anchor="ctr" bIns="32750" lIns="32750" spcFirstLastPara="1" rIns="32750" wrap="square" tIns="32750">
            <a:noAutofit/>
          </a:bodyPr>
          <a:lstStyle>
            <a:lvl1pPr lvl="0" algn="ctr">
              <a:lnSpc>
                <a:spcPct val="100000"/>
              </a:lnSpc>
              <a:spcBef>
                <a:spcPts val="0"/>
              </a:spcBef>
              <a:spcAft>
                <a:spcPts val="0"/>
              </a:spcAft>
              <a:buClr>
                <a:srgbClr val="000000"/>
              </a:buClr>
              <a:buSzPts val="1200"/>
              <a:buNone/>
              <a:defRPr/>
            </a:lvl1pPr>
            <a:lvl2pPr lvl="1" algn="ctr">
              <a:lnSpc>
                <a:spcPct val="100000"/>
              </a:lnSpc>
              <a:spcBef>
                <a:spcPts val="0"/>
              </a:spcBef>
              <a:spcAft>
                <a:spcPts val="0"/>
              </a:spcAft>
              <a:buClr>
                <a:srgbClr val="000000"/>
              </a:buClr>
              <a:buSzPts val="1200"/>
              <a:buNone/>
              <a:defRPr/>
            </a:lvl2pPr>
            <a:lvl3pPr lvl="2" algn="ctr">
              <a:lnSpc>
                <a:spcPct val="100000"/>
              </a:lnSpc>
              <a:spcBef>
                <a:spcPts val="0"/>
              </a:spcBef>
              <a:spcAft>
                <a:spcPts val="0"/>
              </a:spcAft>
              <a:buClr>
                <a:srgbClr val="000000"/>
              </a:buClr>
              <a:buSzPts val="1200"/>
              <a:buNone/>
              <a:defRPr/>
            </a:lvl3pPr>
            <a:lvl4pPr lvl="3" algn="ctr">
              <a:lnSpc>
                <a:spcPct val="100000"/>
              </a:lnSpc>
              <a:spcBef>
                <a:spcPts val="0"/>
              </a:spcBef>
              <a:spcAft>
                <a:spcPts val="0"/>
              </a:spcAft>
              <a:buClr>
                <a:srgbClr val="000000"/>
              </a:buClr>
              <a:buSzPts val="1200"/>
              <a:buNone/>
              <a:defRPr/>
            </a:lvl4pPr>
            <a:lvl5pPr lvl="4" algn="ctr">
              <a:lnSpc>
                <a:spcPct val="100000"/>
              </a:lnSpc>
              <a:spcBef>
                <a:spcPts val="0"/>
              </a:spcBef>
              <a:spcAft>
                <a:spcPts val="0"/>
              </a:spcAft>
              <a:buClr>
                <a:srgbClr val="000000"/>
              </a:buClr>
              <a:buSzPts val="1200"/>
              <a:buNone/>
              <a:defRPr/>
            </a:lvl5pPr>
            <a:lvl6pPr lvl="5" algn="ctr">
              <a:lnSpc>
                <a:spcPct val="100000"/>
              </a:lnSpc>
              <a:spcBef>
                <a:spcPts val="0"/>
              </a:spcBef>
              <a:spcAft>
                <a:spcPts val="0"/>
              </a:spcAft>
              <a:buClr>
                <a:srgbClr val="000000"/>
              </a:buClr>
              <a:buSzPts val="1200"/>
              <a:buNone/>
              <a:defRPr/>
            </a:lvl6pPr>
            <a:lvl7pPr lvl="6" algn="ctr">
              <a:lnSpc>
                <a:spcPct val="100000"/>
              </a:lnSpc>
              <a:spcBef>
                <a:spcPts val="0"/>
              </a:spcBef>
              <a:spcAft>
                <a:spcPts val="0"/>
              </a:spcAft>
              <a:buClr>
                <a:srgbClr val="000000"/>
              </a:buClr>
              <a:buSzPts val="1200"/>
              <a:buNone/>
              <a:defRPr/>
            </a:lvl7pPr>
            <a:lvl8pPr lvl="7" algn="ctr">
              <a:lnSpc>
                <a:spcPct val="100000"/>
              </a:lnSpc>
              <a:spcBef>
                <a:spcPts val="0"/>
              </a:spcBef>
              <a:spcAft>
                <a:spcPts val="0"/>
              </a:spcAft>
              <a:buClr>
                <a:srgbClr val="000000"/>
              </a:buClr>
              <a:buSzPts val="1200"/>
              <a:buNone/>
              <a:defRPr/>
            </a:lvl8pPr>
            <a:lvl9pPr lvl="8" algn="ctr">
              <a:lnSpc>
                <a:spcPct val="100000"/>
              </a:lnSpc>
              <a:spcBef>
                <a:spcPts val="0"/>
              </a:spcBef>
              <a:spcAft>
                <a:spcPts val="0"/>
              </a:spcAft>
              <a:buClr>
                <a:srgbClr val="000000"/>
              </a:buClr>
              <a:buSzPts val="1200"/>
              <a:buNone/>
              <a:defRPr/>
            </a:lvl9pPr>
          </a:lstStyle>
          <a:p/>
        </p:txBody>
      </p:sp>
      <p:sp>
        <p:nvSpPr>
          <p:cNvPr id="60" name="Google Shape;60;p15"/>
          <p:cNvSpPr txBox="1"/>
          <p:nvPr>
            <p:ph idx="1" type="body"/>
          </p:nvPr>
        </p:nvSpPr>
        <p:spPr>
          <a:xfrm>
            <a:off x="669727" y="1821656"/>
            <a:ext cx="7804500" cy="4420200"/>
          </a:xfrm>
          <a:prstGeom prst="rect">
            <a:avLst/>
          </a:prstGeom>
          <a:noFill/>
          <a:ln>
            <a:noFill/>
          </a:ln>
        </p:spPr>
        <p:txBody>
          <a:bodyPr anchorCtr="0" anchor="ctr" bIns="32750" lIns="32750" spcFirstLastPara="1" rIns="32750" wrap="square" tIns="32750">
            <a:noAutofit/>
          </a:bodyPr>
          <a:lstStyle>
            <a:lvl1pPr indent="-336550" lvl="0" marL="457200" algn="l">
              <a:lnSpc>
                <a:spcPct val="100000"/>
              </a:lnSpc>
              <a:spcBef>
                <a:spcPts val="2700"/>
              </a:spcBef>
              <a:spcAft>
                <a:spcPts val="0"/>
              </a:spcAft>
              <a:buClr>
                <a:srgbClr val="000000"/>
              </a:buClr>
              <a:buSzPts val="1700"/>
              <a:buChar char="•"/>
              <a:defRPr/>
            </a:lvl1pPr>
            <a:lvl2pPr indent="-336550" lvl="1" marL="914400" algn="l">
              <a:lnSpc>
                <a:spcPct val="100000"/>
              </a:lnSpc>
              <a:spcBef>
                <a:spcPts val="2700"/>
              </a:spcBef>
              <a:spcAft>
                <a:spcPts val="0"/>
              </a:spcAft>
              <a:buClr>
                <a:srgbClr val="000000"/>
              </a:buClr>
              <a:buSzPts val="1700"/>
              <a:buChar char="•"/>
              <a:defRPr/>
            </a:lvl2pPr>
            <a:lvl3pPr indent="-336550" lvl="2" marL="1371600" algn="l">
              <a:lnSpc>
                <a:spcPct val="100000"/>
              </a:lnSpc>
              <a:spcBef>
                <a:spcPts val="2700"/>
              </a:spcBef>
              <a:spcAft>
                <a:spcPts val="0"/>
              </a:spcAft>
              <a:buClr>
                <a:srgbClr val="000000"/>
              </a:buClr>
              <a:buSzPts val="1700"/>
              <a:buChar char="•"/>
              <a:defRPr/>
            </a:lvl3pPr>
            <a:lvl4pPr indent="-336550" lvl="3" marL="1828800" algn="l">
              <a:lnSpc>
                <a:spcPct val="100000"/>
              </a:lnSpc>
              <a:spcBef>
                <a:spcPts val="2700"/>
              </a:spcBef>
              <a:spcAft>
                <a:spcPts val="0"/>
              </a:spcAft>
              <a:buClr>
                <a:srgbClr val="000000"/>
              </a:buClr>
              <a:buSzPts val="1700"/>
              <a:buChar char="•"/>
              <a:defRPr/>
            </a:lvl4pPr>
            <a:lvl5pPr indent="-336550" lvl="4" marL="2286000" algn="l">
              <a:lnSpc>
                <a:spcPct val="100000"/>
              </a:lnSpc>
              <a:spcBef>
                <a:spcPts val="2700"/>
              </a:spcBef>
              <a:spcAft>
                <a:spcPts val="0"/>
              </a:spcAft>
              <a:buClr>
                <a:srgbClr val="000000"/>
              </a:buClr>
              <a:buSzPts val="1700"/>
              <a:buChar char="•"/>
              <a:defRPr/>
            </a:lvl5pPr>
            <a:lvl6pPr indent="-336550" lvl="5" marL="2743200" algn="l">
              <a:lnSpc>
                <a:spcPct val="100000"/>
              </a:lnSpc>
              <a:spcBef>
                <a:spcPts val="2700"/>
              </a:spcBef>
              <a:spcAft>
                <a:spcPts val="0"/>
              </a:spcAft>
              <a:buClr>
                <a:srgbClr val="000000"/>
              </a:buClr>
              <a:buSzPts val="1700"/>
              <a:buChar char="•"/>
              <a:defRPr/>
            </a:lvl6pPr>
            <a:lvl7pPr indent="-336550" lvl="6" marL="3200400" algn="l">
              <a:lnSpc>
                <a:spcPct val="100000"/>
              </a:lnSpc>
              <a:spcBef>
                <a:spcPts val="2700"/>
              </a:spcBef>
              <a:spcAft>
                <a:spcPts val="0"/>
              </a:spcAft>
              <a:buClr>
                <a:srgbClr val="000000"/>
              </a:buClr>
              <a:buSzPts val="1700"/>
              <a:buChar char="•"/>
              <a:defRPr/>
            </a:lvl7pPr>
            <a:lvl8pPr indent="-336550" lvl="7" marL="3657600" algn="l">
              <a:lnSpc>
                <a:spcPct val="100000"/>
              </a:lnSpc>
              <a:spcBef>
                <a:spcPts val="2700"/>
              </a:spcBef>
              <a:spcAft>
                <a:spcPts val="0"/>
              </a:spcAft>
              <a:buClr>
                <a:srgbClr val="000000"/>
              </a:buClr>
              <a:buSzPts val="1700"/>
              <a:buChar char="•"/>
              <a:defRPr/>
            </a:lvl8pPr>
            <a:lvl9pPr indent="-336550" lvl="8" marL="4114800" algn="l">
              <a:lnSpc>
                <a:spcPct val="100000"/>
              </a:lnSpc>
              <a:spcBef>
                <a:spcPts val="2700"/>
              </a:spcBef>
              <a:spcAft>
                <a:spcPts val="0"/>
              </a:spcAft>
              <a:buClr>
                <a:srgbClr val="000000"/>
              </a:buClr>
              <a:buSzPts val="1700"/>
              <a:buChar char="•"/>
              <a:defRPr/>
            </a:lvl9pPr>
          </a:lstStyle>
          <a:p/>
        </p:txBody>
      </p:sp>
      <p:sp>
        <p:nvSpPr>
          <p:cNvPr id="61" name="Google Shape;61;p15"/>
          <p:cNvSpPr txBox="1"/>
          <p:nvPr>
            <p:ph idx="12" type="sldNum"/>
          </p:nvPr>
        </p:nvSpPr>
        <p:spPr>
          <a:xfrm>
            <a:off x="4449997" y="6536531"/>
            <a:ext cx="239100" cy="228000"/>
          </a:xfrm>
          <a:prstGeom prst="rect">
            <a:avLst/>
          </a:prstGeom>
          <a:noFill/>
          <a:ln>
            <a:noFill/>
          </a:ln>
        </p:spPr>
        <p:txBody>
          <a:bodyPr anchorCtr="0" anchor="t" bIns="32750" lIns="32750" spcFirstLastPara="1" rIns="32750" wrap="square" tIns="32750">
            <a:noAutofit/>
          </a:bodyPr>
          <a:lstStyle>
            <a:lvl1pPr indent="0" lvl="0" marL="0" algn="ctr">
              <a:lnSpc>
                <a:spcPct val="100000"/>
              </a:lnSpc>
              <a:spcBef>
                <a:spcPts val="0"/>
              </a:spcBef>
              <a:spcAft>
                <a:spcPts val="0"/>
              </a:spcAft>
              <a:buClr>
                <a:srgbClr val="000000"/>
              </a:buClr>
              <a:buSzPts val="1000"/>
              <a:buFont typeface="Helvetica Neue Light"/>
              <a:buNone/>
              <a:defRPr b="0" sz="10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000"/>
              <a:buFont typeface="Helvetica Neue Light"/>
              <a:buNone/>
              <a:defRPr b="0" sz="10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000"/>
              <a:buFont typeface="Helvetica Neue Light"/>
              <a:buNone/>
              <a:defRPr b="0" sz="10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000"/>
              <a:buFont typeface="Helvetica Neue Light"/>
              <a:buNone/>
              <a:defRPr b="0" sz="10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000"/>
              <a:buFont typeface="Helvetica Neue Light"/>
              <a:buNone/>
              <a:defRPr b="0" sz="10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000"/>
              <a:buFont typeface="Helvetica Neue Light"/>
              <a:buNone/>
              <a:defRPr b="0" sz="10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000"/>
              <a:buFont typeface="Helvetica Neue Light"/>
              <a:buNone/>
              <a:defRPr b="0" sz="10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000"/>
              <a:buFont typeface="Helvetica Neue Light"/>
              <a:buNone/>
              <a:defRPr b="0" sz="10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000"/>
              <a:buFont typeface="Helvetica Neue Light"/>
              <a:buNone/>
              <a:defRPr b="0" sz="10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hoto - Horizontal">
  <p:cSld name="Photo - Horizontal">
    <p:spTree>
      <p:nvGrpSpPr>
        <p:cNvPr id="62" name="Shape 62"/>
        <p:cNvGrpSpPr/>
        <p:nvPr/>
      </p:nvGrpSpPr>
      <p:grpSpPr>
        <a:xfrm>
          <a:off x="0" y="0"/>
          <a:ext cx="0" cy="0"/>
          <a:chOff x="0" y="0"/>
          <a:chExt cx="0" cy="0"/>
        </a:xfrm>
      </p:grpSpPr>
      <p:sp>
        <p:nvSpPr>
          <p:cNvPr id="63" name="Google Shape;63;p16"/>
          <p:cNvSpPr/>
          <p:nvPr>
            <p:ph idx="2" type="pic"/>
          </p:nvPr>
        </p:nvSpPr>
        <p:spPr>
          <a:xfrm>
            <a:off x="1140531" y="203273"/>
            <a:ext cx="6858000" cy="4574400"/>
          </a:xfrm>
          <a:prstGeom prst="rect">
            <a:avLst/>
          </a:prstGeom>
          <a:noFill/>
          <a:ln>
            <a:noFill/>
          </a:ln>
        </p:spPr>
        <p:txBody>
          <a:bodyPr anchorCtr="0" anchor="t" bIns="29450" lIns="58925" spcFirstLastPara="1" rIns="58925" wrap="square" tIns="29450">
            <a:noAutofit/>
          </a:bodyPr>
          <a:lstStyle>
            <a:lvl1pPr lvl="0" marR="0" rtl="0" algn="l">
              <a:lnSpc>
                <a:spcPct val="100000"/>
              </a:lnSpc>
              <a:spcBef>
                <a:spcPts val="2700"/>
              </a:spcBef>
              <a:spcAft>
                <a:spcPts val="0"/>
              </a:spcAft>
              <a:buClr>
                <a:srgbClr val="000000"/>
              </a:buClr>
              <a:buSzPts val="3000"/>
              <a:buFont typeface="Helvetica Neue"/>
              <a:buChar char="•"/>
              <a:defRPr b="0" i="0" sz="2100" u="none" cap="none" strike="noStrike">
                <a:solidFill>
                  <a:srgbClr val="000000"/>
                </a:solidFill>
                <a:latin typeface="Helvetica Neue"/>
                <a:ea typeface="Helvetica Neue"/>
                <a:cs typeface="Helvetica Neue"/>
                <a:sym typeface="Helvetica Neue"/>
              </a:defRPr>
            </a:lvl1pPr>
            <a:lvl2pPr lvl="1" marR="0" rtl="0" algn="l">
              <a:lnSpc>
                <a:spcPct val="100000"/>
              </a:lnSpc>
              <a:spcBef>
                <a:spcPts val="2700"/>
              </a:spcBef>
              <a:spcAft>
                <a:spcPts val="0"/>
              </a:spcAft>
              <a:buClr>
                <a:srgbClr val="000000"/>
              </a:buClr>
              <a:buSzPts val="3000"/>
              <a:buFont typeface="Helvetica Neue"/>
              <a:buChar char="•"/>
              <a:defRPr b="0" i="0" sz="2100" u="none" cap="none" strike="noStrike">
                <a:solidFill>
                  <a:srgbClr val="000000"/>
                </a:solidFill>
                <a:latin typeface="Helvetica Neue"/>
                <a:ea typeface="Helvetica Neue"/>
                <a:cs typeface="Helvetica Neue"/>
                <a:sym typeface="Helvetica Neue"/>
              </a:defRPr>
            </a:lvl2pPr>
            <a:lvl3pPr lvl="2" marR="0" rtl="0" algn="l">
              <a:lnSpc>
                <a:spcPct val="100000"/>
              </a:lnSpc>
              <a:spcBef>
                <a:spcPts val="2700"/>
              </a:spcBef>
              <a:spcAft>
                <a:spcPts val="0"/>
              </a:spcAft>
              <a:buClr>
                <a:srgbClr val="000000"/>
              </a:buClr>
              <a:buSzPts val="3000"/>
              <a:buFont typeface="Helvetica Neue"/>
              <a:buChar char="•"/>
              <a:defRPr b="0" i="0" sz="2100" u="none" cap="none" strike="noStrike">
                <a:solidFill>
                  <a:srgbClr val="000000"/>
                </a:solidFill>
                <a:latin typeface="Helvetica Neue"/>
                <a:ea typeface="Helvetica Neue"/>
                <a:cs typeface="Helvetica Neue"/>
                <a:sym typeface="Helvetica Neue"/>
              </a:defRPr>
            </a:lvl3pPr>
            <a:lvl4pPr lvl="3" marR="0" rtl="0" algn="l">
              <a:lnSpc>
                <a:spcPct val="100000"/>
              </a:lnSpc>
              <a:spcBef>
                <a:spcPts val="2700"/>
              </a:spcBef>
              <a:spcAft>
                <a:spcPts val="0"/>
              </a:spcAft>
              <a:buClr>
                <a:srgbClr val="000000"/>
              </a:buClr>
              <a:buSzPts val="3000"/>
              <a:buFont typeface="Helvetica Neue"/>
              <a:buChar char="•"/>
              <a:defRPr b="0" i="0" sz="2100" u="none" cap="none" strike="noStrike">
                <a:solidFill>
                  <a:srgbClr val="000000"/>
                </a:solidFill>
                <a:latin typeface="Helvetica Neue"/>
                <a:ea typeface="Helvetica Neue"/>
                <a:cs typeface="Helvetica Neue"/>
                <a:sym typeface="Helvetica Neue"/>
              </a:defRPr>
            </a:lvl4pPr>
            <a:lvl5pPr lvl="4" marR="0" rtl="0" algn="l">
              <a:lnSpc>
                <a:spcPct val="100000"/>
              </a:lnSpc>
              <a:spcBef>
                <a:spcPts val="2700"/>
              </a:spcBef>
              <a:spcAft>
                <a:spcPts val="0"/>
              </a:spcAft>
              <a:buClr>
                <a:srgbClr val="000000"/>
              </a:buClr>
              <a:buSzPts val="3000"/>
              <a:buFont typeface="Helvetica Neue"/>
              <a:buChar char="•"/>
              <a:defRPr b="0" i="0" sz="2100" u="none" cap="none" strike="noStrike">
                <a:solidFill>
                  <a:srgbClr val="000000"/>
                </a:solidFill>
                <a:latin typeface="Helvetica Neue"/>
                <a:ea typeface="Helvetica Neue"/>
                <a:cs typeface="Helvetica Neue"/>
                <a:sym typeface="Helvetica Neue"/>
              </a:defRPr>
            </a:lvl5pPr>
            <a:lvl6pPr lvl="5" marR="0" rtl="0" algn="l">
              <a:lnSpc>
                <a:spcPct val="100000"/>
              </a:lnSpc>
              <a:spcBef>
                <a:spcPts val="2700"/>
              </a:spcBef>
              <a:spcAft>
                <a:spcPts val="0"/>
              </a:spcAft>
              <a:buClr>
                <a:srgbClr val="000000"/>
              </a:buClr>
              <a:buSzPts val="3000"/>
              <a:buFont typeface="Helvetica Neue"/>
              <a:buChar char="•"/>
              <a:defRPr b="0" i="0" sz="2100" u="none" cap="none" strike="noStrike">
                <a:solidFill>
                  <a:srgbClr val="000000"/>
                </a:solidFill>
                <a:latin typeface="Helvetica Neue"/>
                <a:ea typeface="Helvetica Neue"/>
                <a:cs typeface="Helvetica Neue"/>
                <a:sym typeface="Helvetica Neue"/>
              </a:defRPr>
            </a:lvl6pPr>
            <a:lvl7pPr lvl="6" marR="0" rtl="0" algn="l">
              <a:lnSpc>
                <a:spcPct val="100000"/>
              </a:lnSpc>
              <a:spcBef>
                <a:spcPts val="2700"/>
              </a:spcBef>
              <a:spcAft>
                <a:spcPts val="0"/>
              </a:spcAft>
              <a:buClr>
                <a:srgbClr val="000000"/>
              </a:buClr>
              <a:buSzPts val="3000"/>
              <a:buFont typeface="Helvetica Neue"/>
              <a:buChar char="•"/>
              <a:defRPr b="0" i="0" sz="2100" u="none" cap="none" strike="noStrike">
                <a:solidFill>
                  <a:srgbClr val="000000"/>
                </a:solidFill>
                <a:latin typeface="Helvetica Neue"/>
                <a:ea typeface="Helvetica Neue"/>
                <a:cs typeface="Helvetica Neue"/>
                <a:sym typeface="Helvetica Neue"/>
              </a:defRPr>
            </a:lvl7pPr>
            <a:lvl8pPr lvl="7" marR="0" rtl="0" algn="l">
              <a:lnSpc>
                <a:spcPct val="100000"/>
              </a:lnSpc>
              <a:spcBef>
                <a:spcPts val="2700"/>
              </a:spcBef>
              <a:spcAft>
                <a:spcPts val="0"/>
              </a:spcAft>
              <a:buClr>
                <a:srgbClr val="000000"/>
              </a:buClr>
              <a:buSzPts val="3000"/>
              <a:buFont typeface="Helvetica Neue"/>
              <a:buChar char="•"/>
              <a:defRPr b="0" i="0" sz="2100" u="none" cap="none" strike="noStrike">
                <a:solidFill>
                  <a:srgbClr val="000000"/>
                </a:solidFill>
                <a:latin typeface="Helvetica Neue"/>
                <a:ea typeface="Helvetica Neue"/>
                <a:cs typeface="Helvetica Neue"/>
                <a:sym typeface="Helvetica Neue"/>
              </a:defRPr>
            </a:lvl8pPr>
            <a:lvl9pPr lvl="8" marR="0" rtl="0" algn="l">
              <a:lnSpc>
                <a:spcPct val="100000"/>
              </a:lnSpc>
              <a:spcBef>
                <a:spcPts val="2700"/>
              </a:spcBef>
              <a:spcAft>
                <a:spcPts val="0"/>
              </a:spcAft>
              <a:buClr>
                <a:srgbClr val="000000"/>
              </a:buClr>
              <a:buSzPts val="3000"/>
              <a:buFont typeface="Helvetica Neue"/>
              <a:buChar char="•"/>
              <a:defRPr b="0" i="0" sz="2100" u="none" cap="none" strike="noStrike">
                <a:solidFill>
                  <a:srgbClr val="000000"/>
                </a:solidFill>
                <a:latin typeface="Helvetica Neue"/>
                <a:ea typeface="Helvetica Neue"/>
                <a:cs typeface="Helvetica Neue"/>
                <a:sym typeface="Helvetica Neue"/>
              </a:defRPr>
            </a:lvl9pPr>
          </a:lstStyle>
          <a:p/>
        </p:txBody>
      </p:sp>
      <p:sp>
        <p:nvSpPr>
          <p:cNvPr id="64" name="Google Shape;64;p16"/>
          <p:cNvSpPr txBox="1"/>
          <p:nvPr>
            <p:ph type="title"/>
          </p:nvPr>
        </p:nvSpPr>
        <p:spPr>
          <a:xfrm>
            <a:off x="892969" y="4723805"/>
            <a:ext cx="7358100" cy="1000200"/>
          </a:xfrm>
          <a:prstGeom prst="rect">
            <a:avLst/>
          </a:prstGeom>
          <a:noFill/>
          <a:ln>
            <a:noFill/>
          </a:ln>
        </p:spPr>
        <p:txBody>
          <a:bodyPr anchorCtr="0" anchor="b" bIns="32750" lIns="32750" spcFirstLastPara="1" rIns="32750" wrap="square" tIns="32750">
            <a:noAutofit/>
          </a:bodyPr>
          <a:lstStyle>
            <a:lvl1pPr lvl="0" algn="ctr">
              <a:lnSpc>
                <a:spcPct val="100000"/>
              </a:lnSpc>
              <a:spcBef>
                <a:spcPts val="0"/>
              </a:spcBef>
              <a:spcAft>
                <a:spcPts val="0"/>
              </a:spcAft>
              <a:buClr>
                <a:srgbClr val="000000"/>
              </a:buClr>
              <a:buSzPts val="1200"/>
              <a:buNone/>
              <a:defRPr/>
            </a:lvl1pPr>
            <a:lvl2pPr lvl="1" algn="ctr">
              <a:lnSpc>
                <a:spcPct val="100000"/>
              </a:lnSpc>
              <a:spcBef>
                <a:spcPts val="0"/>
              </a:spcBef>
              <a:spcAft>
                <a:spcPts val="0"/>
              </a:spcAft>
              <a:buClr>
                <a:srgbClr val="000000"/>
              </a:buClr>
              <a:buSzPts val="1200"/>
              <a:buNone/>
              <a:defRPr/>
            </a:lvl2pPr>
            <a:lvl3pPr lvl="2" algn="ctr">
              <a:lnSpc>
                <a:spcPct val="100000"/>
              </a:lnSpc>
              <a:spcBef>
                <a:spcPts val="0"/>
              </a:spcBef>
              <a:spcAft>
                <a:spcPts val="0"/>
              </a:spcAft>
              <a:buClr>
                <a:srgbClr val="000000"/>
              </a:buClr>
              <a:buSzPts val="1200"/>
              <a:buNone/>
              <a:defRPr/>
            </a:lvl3pPr>
            <a:lvl4pPr lvl="3" algn="ctr">
              <a:lnSpc>
                <a:spcPct val="100000"/>
              </a:lnSpc>
              <a:spcBef>
                <a:spcPts val="0"/>
              </a:spcBef>
              <a:spcAft>
                <a:spcPts val="0"/>
              </a:spcAft>
              <a:buClr>
                <a:srgbClr val="000000"/>
              </a:buClr>
              <a:buSzPts val="1200"/>
              <a:buNone/>
              <a:defRPr/>
            </a:lvl4pPr>
            <a:lvl5pPr lvl="4" algn="ctr">
              <a:lnSpc>
                <a:spcPct val="100000"/>
              </a:lnSpc>
              <a:spcBef>
                <a:spcPts val="0"/>
              </a:spcBef>
              <a:spcAft>
                <a:spcPts val="0"/>
              </a:spcAft>
              <a:buClr>
                <a:srgbClr val="000000"/>
              </a:buClr>
              <a:buSzPts val="1200"/>
              <a:buNone/>
              <a:defRPr/>
            </a:lvl5pPr>
            <a:lvl6pPr lvl="5" algn="ctr">
              <a:lnSpc>
                <a:spcPct val="100000"/>
              </a:lnSpc>
              <a:spcBef>
                <a:spcPts val="0"/>
              </a:spcBef>
              <a:spcAft>
                <a:spcPts val="0"/>
              </a:spcAft>
              <a:buClr>
                <a:srgbClr val="000000"/>
              </a:buClr>
              <a:buSzPts val="1200"/>
              <a:buNone/>
              <a:defRPr/>
            </a:lvl6pPr>
            <a:lvl7pPr lvl="6" algn="ctr">
              <a:lnSpc>
                <a:spcPct val="100000"/>
              </a:lnSpc>
              <a:spcBef>
                <a:spcPts val="0"/>
              </a:spcBef>
              <a:spcAft>
                <a:spcPts val="0"/>
              </a:spcAft>
              <a:buClr>
                <a:srgbClr val="000000"/>
              </a:buClr>
              <a:buSzPts val="1200"/>
              <a:buNone/>
              <a:defRPr/>
            </a:lvl7pPr>
            <a:lvl8pPr lvl="7" algn="ctr">
              <a:lnSpc>
                <a:spcPct val="100000"/>
              </a:lnSpc>
              <a:spcBef>
                <a:spcPts val="0"/>
              </a:spcBef>
              <a:spcAft>
                <a:spcPts val="0"/>
              </a:spcAft>
              <a:buClr>
                <a:srgbClr val="000000"/>
              </a:buClr>
              <a:buSzPts val="1200"/>
              <a:buNone/>
              <a:defRPr/>
            </a:lvl8pPr>
            <a:lvl9pPr lvl="8" algn="ctr">
              <a:lnSpc>
                <a:spcPct val="100000"/>
              </a:lnSpc>
              <a:spcBef>
                <a:spcPts val="0"/>
              </a:spcBef>
              <a:spcAft>
                <a:spcPts val="0"/>
              </a:spcAft>
              <a:buClr>
                <a:srgbClr val="000000"/>
              </a:buClr>
              <a:buSzPts val="1200"/>
              <a:buNone/>
              <a:defRPr/>
            </a:lvl9pPr>
          </a:lstStyle>
          <a:p/>
        </p:txBody>
      </p:sp>
      <p:sp>
        <p:nvSpPr>
          <p:cNvPr id="65" name="Google Shape;65;p16"/>
          <p:cNvSpPr txBox="1"/>
          <p:nvPr>
            <p:ph idx="1" type="body"/>
          </p:nvPr>
        </p:nvSpPr>
        <p:spPr>
          <a:xfrm>
            <a:off x="892969" y="5732859"/>
            <a:ext cx="7358100" cy="794700"/>
          </a:xfrm>
          <a:prstGeom prst="rect">
            <a:avLst/>
          </a:prstGeom>
          <a:noFill/>
          <a:ln>
            <a:noFill/>
          </a:ln>
        </p:spPr>
        <p:txBody>
          <a:bodyPr anchorCtr="0" anchor="t" bIns="32750" lIns="32750" spcFirstLastPara="1" rIns="32750" wrap="square" tIns="32750">
            <a:noAutofit/>
          </a:bodyPr>
          <a:lstStyle>
            <a:lvl1pPr indent="-228600" lvl="0" marL="457200" algn="ctr">
              <a:lnSpc>
                <a:spcPct val="100000"/>
              </a:lnSpc>
              <a:spcBef>
                <a:spcPts val="0"/>
              </a:spcBef>
              <a:spcAft>
                <a:spcPts val="0"/>
              </a:spcAft>
              <a:buClr>
                <a:srgbClr val="000000"/>
              </a:buClr>
              <a:buSzPts val="2400"/>
              <a:buFont typeface="Helvetica Neue"/>
              <a:buNone/>
              <a:defRPr sz="2400"/>
            </a:lvl1pPr>
            <a:lvl2pPr indent="-228600" lvl="1" marL="914400" algn="ctr">
              <a:lnSpc>
                <a:spcPct val="100000"/>
              </a:lnSpc>
              <a:spcBef>
                <a:spcPts val="0"/>
              </a:spcBef>
              <a:spcAft>
                <a:spcPts val="0"/>
              </a:spcAft>
              <a:buClr>
                <a:srgbClr val="000000"/>
              </a:buClr>
              <a:buSzPts val="2400"/>
              <a:buFont typeface="Helvetica Neue"/>
              <a:buNone/>
              <a:defRPr sz="2400"/>
            </a:lvl2pPr>
            <a:lvl3pPr indent="-228600" lvl="2" marL="1371600" algn="ctr">
              <a:lnSpc>
                <a:spcPct val="100000"/>
              </a:lnSpc>
              <a:spcBef>
                <a:spcPts val="0"/>
              </a:spcBef>
              <a:spcAft>
                <a:spcPts val="0"/>
              </a:spcAft>
              <a:buClr>
                <a:srgbClr val="000000"/>
              </a:buClr>
              <a:buSzPts val="2400"/>
              <a:buFont typeface="Helvetica Neue"/>
              <a:buNone/>
              <a:defRPr sz="2400"/>
            </a:lvl3pPr>
            <a:lvl4pPr indent="-228600" lvl="3" marL="1828800" algn="ctr">
              <a:lnSpc>
                <a:spcPct val="100000"/>
              </a:lnSpc>
              <a:spcBef>
                <a:spcPts val="0"/>
              </a:spcBef>
              <a:spcAft>
                <a:spcPts val="0"/>
              </a:spcAft>
              <a:buClr>
                <a:srgbClr val="000000"/>
              </a:buClr>
              <a:buSzPts val="2400"/>
              <a:buFont typeface="Helvetica Neue"/>
              <a:buNone/>
              <a:defRPr sz="2400"/>
            </a:lvl4pPr>
            <a:lvl5pPr indent="-228600" lvl="4" marL="2286000" algn="ctr">
              <a:lnSpc>
                <a:spcPct val="100000"/>
              </a:lnSpc>
              <a:spcBef>
                <a:spcPts val="0"/>
              </a:spcBef>
              <a:spcAft>
                <a:spcPts val="0"/>
              </a:spcAft>
              <a:buClr>
                <a:srgbClr val="000000"/>
              </a:buClr>
              <a:buSzPts val="2400"/>
              <a:buFont typeface="Helvetica Neue"/>
              <a:buNone/>
              <a:defRPr sz="2400"/>
            </a:lvl5pPr>
            <a:lvl6pPr indent="-336550" lvl="5" marL="2743200" algn="l">
              <a:lnSpc>
                <a:spcPct val="100000"/>
              </a:lnSpc>
              <a:spcBef>
                <a:spcPts val="2700"/>
              </a:spcBef>
              <a:spcAft>
                <a:spcPts val="0"/>
              </a:spcAft>
              <a:buClr>
                <a:srgbClr val="000000"/>
              </a:buClr>
              <a:buSzPts val="1700"/>
              <a:buChar char="•"/>
              <a:defRPr/>
            </a:lvl6pPr>
            <a:lvl7pPr indent="-336550" lvl="6" marL="3200400" algn="l">
              <a:lnSpc>
                <a:spcPct val="100000"/>
              </a:lnSpc>
              <a:spcBef>
                <a:spcPts val="2700"/>
              </a:spcBef>
              <a:spcAft>
                <a:spcPts val="0"/>
              </a:spcAft>
              <a:buClr>
                <a:srgbClr val="000000"/>
              </a:buClr>
              <a:buSzPts val="1700"/>
              <a:buChar char="•"/>
              <a:defRPr/>
            </a:lvl7pPr>
            <a:lvl8pPr indent="-336550" lvl="7" marL="3657600" algn="l">
              <a:lnSpc>
                <a:spcPct val="100000"/>
              </a:lnSpc>
              <a:spcBef>
                <a:spcPts val="2700"/>
              </a:spcBef>
              <a:spcAft>
                <a:spcPts val="0"/>
              </a:spcAft>
              <a:buClr>
                <a:srgbClr val="000000"/>
              </a:buClr>
              <a:buSzPts val="1700"/>
              <a:buChar char="•"/>
              <a:defRPr/>
            </a:lvl8pPr>
            <a:lvl9pPr indent="-336550" lvl="8" marL="4114800" algn="l">
              <a:lnSpc>
                <a:spcPct val="100000"/>
              </a:lnSpc>
              <a:spcBef>
                <a:spcPts val="2700"/>
              </a:spcBef>
              <a:spcAft>
                <a:spcPts val="0"/>
              </a:spcAft>
              <a:buClr>
                <a:srgbClr val="000000"/>
              </a:buClr>
              <a:buSzPts val="1700"/>
              <a:buChar char="•"/>
              <a:defRPr/>
            </a:lvl9pPr>
          </a:lstStyle>
          <a:p/>
        </p:txBody>
      </p:sp>
      <p:sp>
        <p:nvSpPr>
          <p:cNvPr id="66" name="Google Shape;66;p16"/>
          <p:cNvSpPr txBox="1"/>
          <p:nvPr>
            <p:ph idx="12" type="sldNum"/>
          </p:nvPr>
        </p:nvSpPr>
        <p:spPr>
          <a:xfrm>
            <a:off x="4449997" y="6536531"/>
            <a:ext cx="239100" cy="228000"/>
          </a:xfrm>
          <a:prstGeom prst="rect">
            <a:avLst/>
          </a:prstGeom>
          <a:noFill/>
          <a:ln>
            <a:noFill/>
          </a:ln>
        </p:spPr>
        <p:txBody>
          <a:bodyPr anchorCtr="0" anchor="t" bIns="32750" lIns="32750" spcFirstLastPara="1" rIns="32750" wrap="square" tIns="32750">
            <a:noAutofit/>
          </a:bodyPr>
          <a:lstStyle>
            <a:lvl1pPr indent="0" lvl="0" marL="0" algn="ctr">
              <a:lnSpc>
                <a:spcPct val="100000"/>
              </a:lnSpc>
              <a:spcBef>
                <a:spcPts val="0"/>
              </a:spcBef>
              <a:spcAft>
                <a:spcPts val="0"/>
              </a:spcAft>
              <a:buClr>
                <a:srgbClr val="000000"/>
              </a:buClr>
              <a:buSzPts val="1000"/>
              <a:buFont typeface="Helvetica Neue Light"/>
              <a:buNone/>
              <a:defRPr b="0" sz="10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000"/>
              <a:buFont typeface="Helvetica Neue Light"/>
              <a:buNone/>
              <a:defRPr b="0" sz="10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000"/>
              <a:buFont typeface="Helvetica Neue Light"/>
              <a:buNone/>
              <a:defRPr b="0" sz="10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000"/>
              <a:buFont typeface="Helvetica Neue Light"/>
              <a:buNone/>
              <a:defRPr b="0" sz="10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000"/>
              <a:buFont typeface="Helvetica Neue Light"/>
              <a:buNone/>
              <a:defRPr b="0" sz="10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000"/>
              <a:buFont typeface="Helvetica Neue Light"/>
              <a:buNone/>
              <a:defRPr b="0" sz="10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000"/>
              <a:buFont typeface="Helvetica Neue Light"/>
              <a:buNone/>
              <a:defRPr b="0" sz="10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000"/>
              <a:buFont typeface="Helvetica Neue Light"/>
              <a:buNone/>
              <a:defRPr b="0" sz="10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000"/>
              <a:buFont typeface="Helvetica Neue Light"/>
              <a:buNone/>
              <a:defRPr b="0" sz="10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Center">
  <p:cSld name="Title - Center">
    <p:spTree>
      <p:nvGrpSpPr>
        <p:cNvPr id="67" name="Shape 67"/>
        <p:cNvGrpSpPr/>
        <p:nvPr/>
      </p:nvGrpSpPr>
      <p:grpSpPr>
        <a:xfrm>
          <a:off x="0" y="0"/>
          <a:ext cx="0" cy="0"/>
          <a:chOff x="0" y="0"/>
          <a:chExt cx="0" cy="0"/>
        </a:xfrm>
      </p:grpSpPr>
      <p:sp>
        <p:nvSpPr>
          <p:cNvPr id="68" name="Google Shape;68;p17"/>
          <p:cNvSpPr txBox="1"/>
          <p:nvPr>
            <p:ph type="title"/>
          </p:nvPr>
        </p:nvSpPr>
        <p:spPr>
          <a:xfrm>
            <a:off x="892969" y="2268141"/>
            <a:ext cx="7358100" cy="2321700"/>
          </a:xfrm>
          <a:prstGeom prst="rect">
            <a:avLst/>
          </a:prstGeom>
          <a:noFill/>
          <a:ln>
            <a:noFill/>
          </a:ln>
        </p:spPr>
        <p:txBody>
          <a:bodyPr anchorCtr="0" anchor="ctr" bIns="32750" lIns="32750" spcFirstLastPara="1" rIns="32750" wrap="square" tIns="32750">
            <a:noAutofit/>
          </a:bodyPr>
          <a:lstStyle>
            <a:lvl1pPr lvl="0" algn="ctr">
              <a:lnSpc>
                <a:spcPct val="100000"/>
              </a:lnSpc>
              <a:spcBef>
                <a:spcPts val="0"/>
              </a:spcBef>
              <a:spcAft>
                <a:spcPts val="0"/>
              </a:spcAft>
              <a:buClr>
                <a:srgbClr val="000000"/>
              </a:buClr>
              <a:buSzPts val="1200"/>
              <a:buNone/>
              <a:defRPr/>
            </a:lvl1pPr>
            <a:lvl2pPr lvl="1" algn="ctr">
              <a:lnSpc>
                <a:spcPct val="100000"/>
              </a:lnSpc>
              <a:spcBef>
                <a:spcPts val="0"/>
              </a:spcBef>
              <a:spcAft>
                <a:spcPts val="0"/>
              </a:spcAft>
              <a:buClr>
                <a:srgbClr val="000000"/>
              </a:buClr>
              <a:buSzPts val="1200"/>
              <a:buNone/>
              <a:defRPr/>
            </a:lvl2pPr>
            <a:lvl3pPr lvl="2" algn="ctr">
              <a:lnSpc>
                <a:spcPct val="100000"/>
              </a:lnSpc>
              <a:spcBef>
                <a:spcPts val="0"/>
              </a:spcBef>
              <a:spcAft>
                <a:spcPts val="0"/>
              </a:spcAft>
              <a:buClr>
                <a:srgbClr val="000000"/>
              </a:buClr>
              <a:buSzPts val="1200"/>
              <a:buNone/>
              <a:defRPr/>
            </a:lvl3pPr>
            <a:lvl4pPr lvl="3" algn="ctr">
              <a:lnSpc>
                <a:spcPct val="100000"/>
              </a:lnSpc>
              <a:spcBef>
                <a:spcPts val="0"/>
              </a:spcBef>
              <a:spcAft>
                <a:spcPts val="0"/>
              </a:spcAft>
              <a:buClr>
                <a:srgbClr val="000000"/>
              </a:buClr>
              <a:buSzPts val="1200"/>
              <a:buNone/>
              <a:defRPr/>
            </a:lvl4pPr>
            <a:lvl5pPr lvl="4" algn="ctr">
              <a:lnSpc>
                <a:spcPct val="100000"/>
              </a:lnSpc>
              <a:spcBef>
                <a:spcPts val="0"/>
              </a:spcBef>
              <a:spcAft>
                <a:spcPts val="0"/>
              </a:spcAft>
              <a:buClr>
                <a:srgbClr val="000000"/>
              </a:buClr>
              <a:buSzPts val="1200"/>
              <a:buNone/>
              <a:defRPr/>
            </a:lvl5pPr>
            <a:lvl6pPr lvl="5" algn="ctr">
              <a:lnSpc>
                <a:spcPct val="100000"/>
              </a:lnSpc>
              <a:spcBef>
                <a:spcPts val="0"/>
              </a:spcBef>
              <a:spcAft>
                <a:spcPts val="0"/>
              </a:spcAft>
              <a:buClr>
                <a:srgbClr val="000000"/>
              </a:buClr>
              <a:buSzPts val="1200"/>
              <a:buNone/>
              <a:defRPr/>
            </a:lvl6pPr>
            <a:lvl7pPr lvl="6" algn="ctr">
              <a:lnSpc>
                <a:spcPct val="100000"/>
              </a:lnSpc>
              <a:spcBef>
                <a:spcPts val="0"/>
              </a:spcBef>
              <a:spcAft>
                <a:spcPts val="0"/>
              </a:spcAft>
              <a:buClr>
                <a:srgbClr val="000000"/>
              </a:buClr>
              <a:buSzPts val="1200"/>
              <a:buNone/>
              <a:defRPr/>
            </a:lvl7pPr>
            <a:lvl8pPr lvl="7" algn="ctr">
              <a:lnSpc>
                <a:spcPct val="100000"/>
              </a:lnSpc>
              <a:spcBef>
                <a:spcPts val="0"/>
              </a:spcBef>
              <a:spcAft>
                <a:spcPts val="0"/>
              </a:spcAft>
              <a:buClr>
                <a:srgbClr val="000000"/>
              </a:buClr>
              <a:buSzPts val="1200"/>
              <a:buNone/>
              <a:defRPr/>
            </a:lvl8pPr>
            <a:lvl9pPr lvl="8" algn="ctr">
              <a:lnSpc>
                <a:spcPct val="100000"/>
              </a:lnSpc>
              <a:spcBef>
                <a:spcPts val="0"/>
              </a:spcBef>
              <a:spcAft>
                <a:spcPts val="0"/>
              </a:spcAft>
              <a:buClr>
                <a:srgbClr val="000000"/>
              </a:buClr>
              <a:buSzPts val="1200"/>
              <a:buNone/>
              <a:defRPr/>
            </a:lvl9pPr>
          </a:lstStyle>
          <a:p/>
        </p:txBody>
      </p:sp>
      <p:sp>
        <p:nvSpPr>
          <p:cNvPr id="69" name="Google Shape;69;p17"/>
          <p:cNvSpPr txBox="1"/>
          <p:nvPr>
            <p:ph idx="12" type="sldNum"/>
          </p:nvPr>
        </p:nvSpPr>
        <p:spPr>
          <a:xfrm>
            <a:off x="4449997" y="6536531"/>
            <a:ext cx="239100" cy="228000"/>
          </a:xfrm>
          <a:prstGeom prst="rect">
            <a:avLst/>
          </a:prstGeom>
          <a:noFill/>
          <a:ln>
            <a:noFill/>
          </a:ln>
        </p:spPr>
        <p:txBody>
          <a:bodyPr anchorCtr="0" anchor="t" bIns="32750" lIns="32750" spcFirstLastPara="1" rIns="32750" wrap="square" tIns="32750">
            <a:noAutofit/>
          </a:bodyPr>
          <a:lstStyle>
            <a:lvl1pPr indent="0" lvl="0" marL="0" algn="ctr">
              <a:lnSpc>
                <a:spcPct val="100000"/>
              </a:lnSpc>
              <a:spcBef>
                <a:spcPts val="0"/>
              </a:spcBef>
              <a:spcAft>
                <a:spcPts val="0"/>
              </a:spcAft>
              <a:buClr>
                <a:srgbClr val="000000"/>
              </a:buClr>
              <a:buSzPts val="1000"/>
              <a:buFont typeface="Helvetica Neue Light"/>
              <a:buNone/>
              <a:defRPr b="0" sz="10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000"/>
              <a:buFont typeface="Helvetica Neue Light"/>
              <a:buNone/>
              <a:defRPr b="0" sz="10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000"/>
              <a:buFont typeface="Helvetica Neue Light"/>
              <a:buNone/>
              <a:defRPr b="0" sz="10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000"/>
              <a:buFont typeface="Helvetica Neue Light"/>
              <a:buNone/>
              <a:defRPr b="0" sz="10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000"/>
              <a:buFont typeface="Helvetica Neue Light"/>
              <a:buNone/>
              <a:defRPr b="0" sz="10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000"/>
              <a:buFont typeface="Helvetica Neue Light"/>
              <a:buNone/>
              <a:defRPr b="0" sz="10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000"/>
              <a:buFont typeface="Helvetica Neue Light"/>
              <a:buNone/>
              <a:defRPr b="0" sz="10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000"/>
              <a:buFont typeface="Helvetica Neue Light"/>
              <a:buNone/>
              <a:defRPr b="0" sz="10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000"/>
              <a:buFont typeface="Helvetica Neue Light"/>
              <a:buNone/>
              <a:defRPr b="0" sz="10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hoto - Vertical">
  <p:cSld name="Photo - Vertical">
    <p:spTree>
      <p:nvGrpSpPr>
        <p:cNvPr id="70" name="Shape 70"/>
        <p:cNvGrpSpPr/>
        <p:nvPr/>
      </p:nvGrpSpPr>
      <p:grpSpPr>
        <a:xfrm>
          <a:off x="0" y="0"/>
          <a:ext cx="0" cy="0"/>
          <a:chOff x="0" y="0"/>
          <a:chExt cx="0" cy="0"/>
        </a:xfrm>
      </p:grpSpPr>
      <p:sp>
        <p:nvSpPr>
          <p:cNvPr id="71" name="Google Shape;71;p18"/>
          <p:cNvSpPr/>
          <p:nvPr>
            <p:ph idx="2" type="pic"/>
          </p:nvPr>
        </p:nvSpPr>
        <p:spPr>
          <a:xfrm>
            <a:off x="1591717" y="431601"/>
            <a:ext cx="8719800" cy="5813100"/>
          </a:xfrm>
          <a:prstGeom prst="rect">
            <a:avLst/>
          </a:prstGeom>
          <a:noFill/>
          <a:ln>
            <a:noFill/>
          </a:ln>
        </p:spPr>
        <p:txBody>
          <a:bodyPr anchorCtr="0" anchor="t" bIns="29450" lIns="58925" spcFirstLastPara="1" rIns="58925" wrap="square" tIns="29450">
            <a:noAutofit/>
          </a:bodyPr>
          <a:lstStyle>
            <a:lvl1pPr lvl="0" marR="0" rtl="0" algn="l">
              <a:lnSpc>
                <a:spcPct val="100000"/>
              </a:lnSpc>
              <a:spcBef>
                <a:spcPts val="2700"/>
              </a:spcBef>
              <a:spcAft>
                <a:spcPts val="0"/>
              </a:spcAft>
              <a:buClr>
                <a:srgbClr val="000000"/>
              </a:buClr>
              <a:buSzPts val="3000"/>
              <a:buFont typeface="Helvetica Neue"/>
              <a:buChar char="•"/>
              <a:defRPr b="0" i="0" sz="2100" u="none" cap="none" strike="noStrike">
                <a:solidFill>
                  <a:srgbClr val="000000"/>
                </a:solidFill>
                <a:latin typeface="Helvetica Neue"/>
                <a:ea typeface="Helvetica Neue"/>
                <a:cs typeface="Helvetica Neue"/>
                <a:sym typeface="Helvetica Neue"/>
              </a:defRPr>
            </a:lvl1pPr>
            <a:lvl2pPr lvl="1" marR="0" rtl="0" algn="l">
              <a:lnSpc>
                <a:spcPct val="100000"/>
              </a:lnSpc>
              <a:spcBef>
                <a:spcPts val="2700"/>
              </a:spcBef>
              <a:spcAft>
                <a:spcPts val="0"/>
              </a:spcAft>
              <a:buClr>
                <a:srgbClr val="000000"/>
              </a:buClr>
              <a:buSzPts val="3000"/>
              <a:buFont typeface="Helvetica Neue"/>
              <a:buChar char="•"/>
              <a:defRPr b="0" i="0" sz="2100" u="none" cap="none" strike="noStrike">
                <a:solidFill>
                  <a:srgbClr val="000000"/>
                </a:solidFill>
                <a:latin typeface="Helvetica Neue"/>
                <a:ea typeface="Helvetica Neue"/>
                <a:cs typeface="Helvetica Neue"/>
                <a:sym typeface="Helvetica Neue"/>
              </a:defRPr>
            </a:lvl2pPr>
            <a:lvl3pPr lvl="2" marR="0" rtl="0" algn="l">
              <a:lnSpc>
                <a:spcPct val="100000"/>
              </a:lnSpc>
              <a:spcBef>
                <a:spcPts val="2700"/>
              </a:spcBef>
              <a:spcAft>
                <a:spcPts val="0"/>
              </a:spcAft>
              <a:buClr>
                <a:srgbClr val="000000"/>
              </a:buClr>
              <a:buSzPts val="3000"/>
              <a:buFont typeface="Helvetica Neue"/>
              <a:buChar char="•"/>
              <a:defRPr b="0" i="0" sz="2100" u="none" cap="none" strike="noStrike">
                <a:solidFill>
                  <a:srgbClr val="000000"/>
                </a:solidFill>
                <a:latin typeface="Helvetica Neue"/>
                <a:ea typeface="Helvetica Neue"/>
                <a:cs typeface="Helvetica Neue"/>
                <a:sym typeface="Helvetica Neue"/>
              </a:defRPr>
            </a:lvl3pPr>
            <a:lvl4pPr lvl="3" marR="0" rtl="0" algn="l">
              <a:lnSpc>
                <a:spcPct val="100000"/>
              </a:lnSpc>
              <a:spcBef>
                <a:spcPts val="2700"/>
              </a:spcBef>
              <a:spcAft>
                <a:spcPts val="0"/>
              </a:spcAft>
              <a:buClr>
                <a:srgbClr val="000000"/>
              </a:buClr>
              <a:buSzPts val="3000"/>
              <a:buFont typeface="Helvetica Neue"/>
              <a:buChar char="•"/>
              <a:defRPr b="0" i="0" sz="2100" u="none" cap="none" strike="noStrike">
                <a:solidFill>
                  <a:srgbClr val="000000"/>
                </a:solidFill>
                <a:latin typeface="Helvetica Neue"/>
                <a:ea typeface="Helvetica Neue"/>
                <a:cs typeface="Helvetica Neue"/>
                <a:sym typeface="Helvetica Neue"/>
              </a:defRPr>
            </a:lvl4pPr>
            <a:lvl5pPr lvl="4" marR="0" rtl="0" algn="l">
              <a:lnSpc>
                <a:spcPct val="100000"/>
              </a:lnSpc>
              <a:spcBef>
                <a:spcPts val="2700"/>
              </a:spcBef>
              <a:spcAft>
                <a:spcPts val="0"/>
              </a:spcAft>
              <a:buClr>
                <a:srgbClr val="000000"/>
              </a:buClr>
              <a:buSzPts val="3000"/>
              <a:buFont typeface="Helvetica Neue"/>
              <a:buChar char="•"/>
              <a:defRPr b="0" i="0" sz="2100" u="none" cap="none" strike="noStrike">
                <a:solidFill>
                  <a:srgbClr val="000000"/>
                </a:solidFill>
                <a:latin typeface="Helvetica Neue"/>
                <a:ea typeface="Helvetica Neue"/>
                <a:cs typeface="Helvetica Neue"/>
                <a:sym typeface="Helvetica Neue"/>
              </a:defRPr>
            </a:lvl5pPr>
            <a:lvl6pPr lvl="5" marR="0" rtl="0" algn="l">
              <a:lnSpc>
                <a:spcPct val="100000"/>
              </a:lnSpc>
              <a:spcBef>
                <a:spcPts val="2700"/>
              </a:spcBef>
              <a:spcAft>
                <a:spcPts val="0"/>
              </a:spcAft>
              <a:buClr>
                <a:srgbClr val="000000"/>
              </a:buClr>
              <a:buSzPts val="3000"/>
              <a:buFont typeface="Helvetica Neue"/>
              <a:buChar char="•"/>
              <a:defRPr b="0" i="0" sz="2100" u="none" cap="none" strike="noStrike">
                <a:solidFill>
                  <a:srgbClr val="000000"/>
                </a:solidFill>
                <a:latin typeface="Helvetica Neue"/>
                <a:ea typeface="Helvetica Neue"/>
                <a:cs typeface="Helvetica Neue"/>
                <a:sym typeface="Helvetica Neue"/>
              </a:defRPr>
            </a:lvl6pPr>
            <a:lvl7pPr lvl="6" marR="0" rtl="0" algn="l">
              <a:lnSpc>
                <a:spcPct val="100000"/>
              </a:lnSpc>
              <a:spcBef>
                <a:spcPts val="2700"/>
              </a:spcBef>
              <a:spcAft>
                <a:spcPts val="0"/>
              </a:spcAft>
              <a:buClr>
                <a:srgbClr val="000000"/>
              </a:buClr>
              <a:buSzPts val="3000"/>
              <a:buFont typeface="Helvetica Neue"/>
              <a:buChar char="•"/>
              <a:defRPr b="0" i="0" sz="2100" u="none" cap="none" strike="noStrike">
                <a:solidFill>
                  <a:srgbClr val="000000"/>
                </a:solidFill>
                <a:latin typeface="Helvetica Neue"/>
                <a:ea typeface="Helvetica Neue"/>
                <a:cs typeface="Helvetica Neue"/>
                <a:sym typeface="Helvetica Neue"/>
              </a:defRPr>
            </a:lvl7pPr>
            <a:lvl8pPr lvl="7" marR="0" rtl="0" algn="l">
              <a:lnSpc>
                <a:spcPct val="100000"/>
              </a:lnSpc>
              <a:spcBef>
                <a:spcPts val="2700"/>
              </a:spcBef>
              <a:spcAft>
                <a:spcPts val="0"/>
              </a:spcAft>
              <a:buClr>
                <a:srgbClr val="000000"/>
              </a:buClr>
              <a:buSzPts val="3000"/>
              <a:buFont typeface="Helvetica Neue"/>
              <a:buChar char="•"/>
              <a:defRPr b="0" i="0" sz="2100" u="none" cap="none" strike="noStrike">
                <a:solidFill>
                  <a:srgbClr val="000000"/>
                </a:solidFill>
                <a:latin typeface="Helvetica Neue"/>
                <a:ea typeface="Helvetica Neue"/>
                <a:cs typeface="Helvetica Neue"/>
                <a:sym typeface="Helvetica Neue"/>
              </a:defRPr>
            </a:lvl8pPr>
            <a:lvl9pPr lvl="8" marR="0" rtl="0" algn="l">
              <a:lnSpc>
                <a:spcPct val="100000"/>
              </a:lnSpc>
              <a:spcBef>
                <a:spcPts val="2700"/>
              </a:spcBef>
              <a:spcAft>
                <a:spcPts val="0"/>
              </a:spcAft>
              <a:buClr>
                <a:srgbClr val="000000"/>
              </a:buClr>
              <a:buSzPts val="3000"/>
              <a:buFont typeface="Helvetica Neue"/>
              <a:buChar char="•"/>
              <a:defRPr b="0" i="0" sz="2100" u="none" cap="none" strike="noStrike">
                <a:solidFill>
                  <a:srgbClr val="000000"/>
                </a:solidFill>
                <a:latin typeface="Helvetica Neue"/>
                <a:ea typeface="Helvetica Neue"/>
                <a:cs typeface="Helvetica Neue"/>
                <a:sym typeface="Helvetica Neue"/>
              </a:defRPr>
            </a:lvl9pPr>
          </a:lstStyle>
          <a:p/>
        </p:txBody>
      </p:sp>
      <p:sp>
        <p:nvSpPr>
          <p:cNvPr id="72" name="Google Shape;72;p18"/>
          <p:cNvSpPr txBox="1"/>
          <p:nvPr>
            <p:ph type="title"/>
          </p:nvPr>
        </p:nvSpPr>
        <p:spPr>
          <a:xfrm>
            <a:off x="669727" y="446484"/>
            <a:ext cx="3750600" cy="2803800"/>
          </a:xfrm>
          <a:prstGeom prst="rect">
            <a:avLst/>
          </a:prstGeom>
          <a:noFill/>
          <a:ln>
            <a:noFill/>
          </a:ln>
        </p:spPr>
        <p:txBody>
          <a:bodyPr anchorCtr="0" anchor="b" bIns="32750" lIns="32750" spcFirstLastPara="1" rIns="32750" wrap="square" tIns="32750">
            <a:noAutofit/>
          </a:bodyPr>
          <a:lstStyle>
            <a:lvl1pPr lvl="0" algn="ctr">
              <a:lnSpc>
                <a:spcPct val="100000"/>
              </a:lnSpc>
              <a:spcBef>
                <a:spcPts val="0"/>
              </a:spcBef>
              <a:spcAft>
                <a:spcPts val="0"/>
              </a:spcAft>
              <a:buClr>
                <a:srgbClr val="000000"/>
              </a:buClr>
              <a:buSzPts val="3900"/>
              <a:buFont typeface="Helvetica Neue"/>
              <a:buNone/>
              <a:defRPr sz="3900"/>
            </a:lvl1pPr>
            <a:lvl2pPr lvl="1" algn="ctr">
              <a:lnSpc>
                <a:spcPct val="100000"/>
              </a:lnSpc>
              <a:spcBef>
                <a:spcPts val="0"/>
              </a:spcBef>
              <a:spcAft>
                <a:spcPts val="0"/>
              </a:spcAft>
              <a:buClr>
                <a:srgbClr val="000000"/>
              </a:buClr>
              <a:buSzPts val="1200"/>
              <a:buNone/>
              <a:defRPr/>
            </a:lvl2pPr>
            <a:lvl3pPr lvl="2" algn="ctr">
              <a:lnSpc>
                <a:spcPct val="100000"/>
              </a:lnSpc>
              <a:spcBef>
                <a:spcPts val="0"/>
              </a:spcBef>
              <a:spcAft>
                <a:spcPts val="0"/>
              </a:spcAft>
              <a:buClr>
                <a:srgbClr val="000000"/>
              </a:buClr>
              <a:buSzPts val="1200"/>
              <a:buNone/>
              <a:defRPr/>
            </a:lvl3pPr>
            <a:lvl4pPr lvl="3" algn="ctr">
              <a:lnSpc>
                <a:spcPct val="100000"/>
              </a:lnSpc>
              <a:spcBef>
                <a:spcPts val="0"/>
              </a:spcBef>
              <a:spcAft>
                <a:spcPts val="0"/>
              </a:spcAft>
              <a:buClr>
                <a:srgbClr val="000000"/>
              </a:buClr>
              <a:buSzPts val="1200"/>
              <a:buNone/>
              <a:defRPr/>
            </a:lvl4pPr>
            <a:lvl5pPr lvl="4" algn="ctr">
              <a:lnSpc>
                <a:spcPct val="100000"/>
              </a:lnSpc>
              <a:spcBef>
                <a:spcPts val="0"/>
              </a:spcBef>
              <a:spcAft>
                <a:spcPts val="0"/>
              </a:spcAft>
              <a:buClr>
                <a:srgbClr val="000000"/>
              </a:buClr>
              <a:buSzPts val="1200"/>
              <a:buNone/>
              <a:defRPr/>
            </a:lvl5pPr>
            <a:lvl6pPr lvl="5" algn="ctr">
              <a:lnSpc>
                <a:spcPct val="100000"/>
              </a:lnSpc>
              <a:spcBef>
                <a:spcPts val="0"/>
              </a:spcBef>
              <a:spcAft>
                <a:spcPts val="0"/>
              </a:spcAft>
              <a:buClr>
                <a:srgbClr val="000000"/>
              </a:buClr>
              <a:buSzPts val="1200"/>
              <a:buNone/>
              <a:defRPr/>
            </a:lvl6pPr>
            <a:lvl7pPr lvl="6" algn="ctr">
              <a:lnSpc>
                <a:spcPct val="100000"/>
              </a:lnSpc>
              <a:spcBef>
                <a:spcPts val="0"/>
              </a:spcBef>
              <a:spcAft>
                <a:spcPts val="0"/>
              </a:spcAft>
              <a:buClr>
                <a:srgbClr val="000000"/>
              </a:buClr>
              <a:buSzPts val="1200"/>
              <a:buNone/>
              <a:defRPr/>
            </a:lvl7pPr>
            <a:lvl8pPr lvl="7" algn="ctr">
              <a:lnSpc>
                <a:spcPct val="100000"/>
              </a:lnSpc>
              <a:spcBef>
                <a:spcPts val="0"/>
              </a:spcBef>
              <a:spcAft>
                <a:spcPts val="0"/>
              </a:spcAft>
              <a:buClr>
                <a:srgbClr val="000000"/>
              </a:buClr>
              <a:buSzPts val="1200"/>
              <a:buNone/>
              <a:defRPr/>
            </a:lvl8pPr>
            <a:lvl9pPr lvl="8" algn="ctr">
              <a:lnSpc>
                <a:spcPct val="100000"/>
              </a:lnSpc>
              <a:spcBef>
                <a:spcPts val="0"/>
              </a:spcBef>
              <a:spcAft>
                <a:spcPts val="0"/>
              </a:spcAft>
              <a:buClr>
                <a:srgbClr val="000000"/>
              </a:buClr>
              <a:buSzPts val="1200"/>
              <a:buNone/>
              <a:defRPr/>
            </a:lvl9pPr>
          </a:lstStyle>
          <a:p/>
        </p:txBody>
      </p:sp>
      <p:sp>
        <p:nvSpPr>
          <p:cNvPr id="73" name="Google Shape;73;p18"/>
          <p:cNvSpPr txBox="1"/>
          <p:nvPr>
            <p:ph idx="1" type="body"/>
          </p:nvPr>
        </p:nvSpPr>
        <p:spPr>
          <a:xfrm>
            <a:off x="669727" y="3321844"/>
            <a:ext cx="3750600" cy="2893200"/>
          </a:xfrm>
          <a:prstGeom prst="rect">
            <a:avLst/>
          </a:prstGeom>
          <a:noFill/>
          <a:ln>
            <a:noFill/>
          </a:ln>
        </p:spPr>
        <p:txBody>
          <a:bodyPr anchorCtr="0" anchor="t" bIns="32750" lIns="32750" spcFirstLastPara="1" rIns="32750" wrap="square" tIns="32750">
            <a:noAutofit/>
          </a:bodyPr>
          <a:lstStyle>
            <a:lvl1pPr indent="-228600" lvl="0" marL="457200" algn="ctr">
              <a:lnSpc>
                <a:spcPct val="100000"/>
              </a:lnSpc>
              <a:spcBef>
                <a:spcPts val="0"/>
              </a:spcBef>
              <a:spcAft>
                <a:spcPts val="0"/>
              </a:spcAft>
              <a:buClr>
                <a:srgbClr val="000000"/>
              </a:buClr>
              <a:buSzPts val="2400"/>
              <a:buFont typeface="Helvetica Neue"/>
              <a:buNone/>
              <a:defRPr sz="2400"/>
            </a:lvl1pPr>
            <a:lvl2pPr indent="-228600" lvl="1" marL="914400" algn="ctr">
              <a:lnSpc>
                <a:spcPct val="100000"/>
              </a:lnSpc>
              <a:spcBef>
                <a:spcPts val="0"/>
              </a:spcBef>
              <a:spcAft>
                <a:spcPts val="0"/>
              </a:spcAft>
              <a:buClr>
                <a:srgbClr val="000000"/>
              </a:buClr>
              <a:buSzPts val="2400"/>
              <a:buFont typeface="Helvetica Neue"/>
              <a:buNone/>
              <a:defRPr sz="2400"/>
            </a:lvl2pPr>
            <a:lvl3pPr indent="-228600" lvl="2" marL="1371600" algn="ctr">
              <a:lnSpc>
                <a:spcPct val="100000"/>
              </a:lnSpc>
              <a:spcBef>
                <a:spcPts val="0"/>
              </a:spcBef>
              <a:spcAft>
                <a:spcPts val="0"/>
              </a:spcAft>
              <a:buClr>
                <a:srgbClr val="000000"/>
              </a:buClr>
              <a:buSzPts val="2400"/>
              <a:buFont typeface="Helvetica Neue"/>
              <a:buNone/>
              <a:defRPr sz="2400"/>
            </a:lvl3pPr>
            <a:lvl4pPr indent="-228600" lvl="3" marL="1828800" algn="ctr">
              <a:lnSpc>
                <a:spcPct val="100000"/>
              </a:lnSpc>
              <a:spcBef>
                <a:spcPts val="0"/>
              </a:spcBef>
              <a:spcAft>
                <a:spcPts val="0"/>
              </a:spcAft>
              <a:buClr>
                <a:srgbClr val="000000"/>
              </a:buClr>
              <a:buSzPts val="2400"/>
              <a:buFont typeface="Helvetica Neue"/>
              <a:buNone/>
              <a:defRPr sz="2400"/>
            </a:lvl4pPr>
            <a:lvl5pPr indent="-228600" lvl="4" marL="2286000" algn="ctr">
              <a:lnSpc>
                <a:spcPct val="100000"/>
              </a:lnSpc>
              <a:spcBef>
                <a:spcPts val="0"/>
              </a:spcBef>
              <a:spcAft>
                <a:spcPts val="0"/>
              </a:spcAft>
              <a:buClr>
                <a:srgbClr val="000000"/>
              </a:buClr>
              <a:buSzPts val="2400"/>
              <a:buFont typeface="Helvetica Neue"/>
              <a:buNone/>
              <a:defRPr sz="2400"/>
            </a:lvl5pPr>
            <a:lvl6pPr indent="-336550" lvl="5" marL="2743200" algn="l">
              <a:lnSpc>
                <a:spcPct val="100000"/>
              </a:lnSpc>
              <a:spcBef>
                <a:spcPts val="2700"/>
              </a:spcBef>
              <a:spcAft>
                <a:spcPts val="0"/>
              </a:spcAft>
              <a:buClr>
                <a:srgbClr val="000000"/>
              </a:buClr>
              <a:buSzPts val="1700"/>
              <a:buChar char="•"/>
              <a:defRPr/>
            </a:lvl6pPr>
            <a:lvl7pPr indent="-336550" lvl="6" marL="3200400" algn="l">
              <a:lnSpc>
                <a:spcPct val="100000"/>
              </a:lnSpc>
              <a:spcBef>
                <a:spcPts val="2700"/>
              </a:spcBef>
              <a:spcAft>
                <a:spcPts val="0"/>
              </a:spcAft>
              <a:buClr>
                <a:srgbClr val="000000"/>
              </a:buClr>
              <a:buSzPts val="1700"/>
              <a:buChar char="•"/>
              <a:defRPr/>
            </a:lvl7pPr>
            <a:lvl8pPr indent="-336550" lvl="7" marL="3657600" algn="l">
              <a:lnSpc>
                <a:spcPct val="100000"/>
              </a:lnSpc>
              <a:spcBef>
                <a:spcPts val="2700"/>
              </a:spcBef>
              <a:spcAft>
                <a:spcPts val="0"/>
              </a:spcAft>
              <a:buClr>
                <a:srgbClr val="000000"/>
              </a:buClr>
              <a:buSzPts val="1700"/>
              <a:buChar char="•"/>
              <a:defRPr/>
            </a:lvl8pPr>
            <a:lvl9pPr indent="-336550" lvl="8" marL="4114800" algn="l">
              <a:lnSpc>
                <a:spcPct val="100000"/>
              </a:lnSpc>
              <a:spcBef>
                <a:spcPts val="2700"/>
              </a:spcBef>
              <a:spcAft>
                <a:spcPts val="0"/>
              </a:spcAft>
              <a:buClr>
                <a:srgbClr val="000000"/>
              </a:buClr>
              <a:buSzPts val="1700"/>
              <a:buChar char="•"/>
              <a:defRPr/>
            </a:lvl9pPr>
          </a:lstStyle>
          <a:p/>
        </p:txBody>
      </p:sp>
      <p:sp>
        <p:nvSpPr>
          <p:cNvPr id="74" name="Google Shape;74;p18"/>
          <p:cNvSpPr txBox="1"/>
          <p:nvPr>
            <p:ph idx="12" type="sldNum"/>
          </p:nvPr>
        </p:nvSpPr>
        <p:spPr>
          <a:xfrm>
            <a:off x="4449997" y="6536531"/>
            <a:ext cx="239100" cy="228000"/>
          </a:xfrm>
          <a:prstGeom prst="rect">
            <a:avLst/>
          </a:prstGeom>
          <a:noFill/>
          <a:ln>
            <a:noFill/>
          </a:ln>
        </p:spPr>
        <p:txBody>
          <a:bodyPr anchorCtr="0" anchor="t" bIns="32750" lIns="32750" spcFirstLastPara="1" rIns="32750" wrap="square" tIns="32750">
            <a:noAutofit/>
          </a:bodyPr>
          <a:lstStyle>
            <a:lvl1pPr indent="0" lvl="0" marL="0" algn="ctr">
              <a:lnSpc>
                <a:spcPct val="100000"/>
              </a:lnSpc>
              <a:spcBef>
                <a:spcPts val="0"/>
              </a:spcBef>
              <a:spcAft>
                <a:spcPts val="0"/>
              </a:spcAft>
              <a:buClr>
                <a:srgbClr val="000000"/>
              </a:buClr>
              <a:buSzPts val="1000"/>
              <a:buFont typeface="Helvetica Neue Light"/>
              <a:buNone/>
              <a:defRPr b="0" sz="10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000"/>
              <a:buFont typeface="Helvetica Neue Light"/>
              <a:buNone/>
              <a:defRPr b="0" sz="10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000"/>
              <a:buFont typeface="Helvetica Neue Light"/>
              <a:buNone/>
              <a:defRPr b="0" sz="10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000"/>
              <a:buFont typeface="Helvetica Neue Light"/>
              <a:buNone/>
              <a:defRPr b="0" sz="10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000"/>
              <a:buFont typeface="Helvetica Neue Light"/>
              <a:buNone/>
              <a:defRPr b="0" sz="10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000"/>
              <a:buFont typeface="Helvetica Neue Light"/>
              <a:buNone/>
              <a:defRPr b="0" sz="10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000"/>
              <a:buFont typeface="Helvetica Neue Light"/>
              <a:buNone/>
              <a:defRPr b="0" sz="10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000"/>
              <a:buFont typeface="Helvetica Neue Light"/>
              <a:buNone/>
              <a:defRPr b="0" sz="10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000"/>
              <a:buFont typeface="Helvetica Neue Light"/>
              <a:buNone/>
              <a:defRPr b="0" sz="10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Top">
  <p:cSld name="Title - Top">
    <p:spTree>
      <p:nvGrpSpPr>
        <p:cNvPr id="75" name="Shape 75"/>
        <p:cNvGrpSpPr/>
        <p:nvPr/>
      </p:nvGrpSpPr>
      <p:grpSpPr>
        <a:xfrm>
          <a:off x="0" y="0"/>
          <a:ext cx="0" cy="0"/>
          <a:chOff x="0" y="0"/>
          <a:chExt cx="0" cy="0"/>
        </a:xfrm>
      </p:grpSpPr>
      <p:sp>
        <p:nvSpPr>
          <p:cNvPr id="76" name="Google Shape;76;p19"/>
          <p:cNvSpPr txBox="1"/>
          <p:nvPr>
            <p:ph type="title"/>
          </p:nvPr>
        </p:nvSpPr>
        <p:spPr>
          <a:xfrm>
            <a:off x="669727" y="178594"/>
            <a:ext cx="7804500" cy="1518000"/>
          </a:xfrm>
          <a:prstGeom prst="rect">
            <a:avLst/>
          </a:prstGeom>
          <a:noFill/>
          <a:ln>
            <a:noFill/>
          </a:ln>
        </p:spPr>
        <p:txBody>
          <a:bodyPr anchorCtr="0" anchor="ctr" bIns="32750" lIns="32750" spcFirstLastPara="1" rIns="32750" wrap="square" tIns="32750">
            <a:noAutofit/>
          </a:bodyPr>
          <a:lstStyle>
            <a:lvl1pPr lvl="0" algn="ctr">
              <a:lnSpc>
                <a:spcPct val="100000"/>
              </a:lnSpc>
              <a:spcBef>
                <a:spcPts val="0"/>
              </a:spcBef>
              <a:spcAft>
                <a:spcPts val="0"/>
              </a:spcAft>
              <a:buClr>
                <a:srgbClr val="000000"/>
              </a:buClr>
              <a:buSzPts val="1200"/>
              <a:buNone/>
              <a:defRPr/>
            </a:lvl1pPr>
            <a:lvl2pPr lvl="1" algn="ctr">
              <a:lnSpc>
                <a:spcPct val="100000"/>
              </a:lnSpc>
              <a:spcBef>
                <a:spcPts val="0"/>
              </a:spcBef>
              <a:spcAft>
                <a:spcPts val="0"/>
              </a:spcAft>
              <a:buClr>
                <a:srgbClr val="000000"/>
              </a:buClr>
              <a:buSzPts val="1200"/>
              <a:buNone/>
              <a:defRPr/>
            </a:lvl2pPr>
            <a:lvl3pPr lvl="2" algn="ctr">
              <a:lnSpc>
                <a:spcPct val="100000"/>
              </a:lnSpc>
              <a:spcBef>
                <a:spcPts val="0"/>
              </a:spcBef>
              <a:spcAft>
                <a:spcPts val="0"/>
              </a:spcAft>
              <a:buClr>
                <a:srgbClr val="000000"/>
              </a:buClr>
              <a:buSzPts val="1200"/>
              <a:buNone/>
              <a:defRPr/>
            </a:lvl3pPr>
            <a:lvl4pPr lvl="3" algn="ctr">
              <a:lnSpc>
                <a:spcPct val="100000"/>
              </a:lnSpc>
              <a:spcBef>
                <a:spcPts val="0"/>
              </a:spcBef>
              <a:spcAft>
                <a:spcPts val="0"/>
              </a:spcAft>
              <a:buClr>
                <a:srgbClr val="000000"/>
              </a:buClr>
              <a:buSzPts val="1200"/>
              <a:buNone/>
              <a:defRPr/>
            </a:lvl4pPr>
            <a:lvl5pPr lvl="4" algn="ctr">
              <a:lnSpc>
                <a:spcPct val="100000"/>
              </a:lnSpc>
              <a:spcBef>
                <a:spcPts val="0"/>
              </a:spcBef>
              <a:spcAft>
                <a:spcPts val="0"/>
              </a:spcAft>
              <a:buClr>
                <a:srgbClr val="000000"/>
              </a:buClr>
              <a:buSzPts val="1200"/>
              <a:buNone/>
              <a:defRPr/>
            </a:lvl5pPr>
            <a:lvl6pPr lvl="5" algn="ctr">
              <a:lnSpc>
                <a:spcPct val="100000"/>
              </a:lnSpc>
              <a:spcBef>
                <a:spcPts val="0"/>
              </a:spcBef>
              <a:spcAft>
                <a:spcPts val="0"/>
              </a:spcAft>
              <a:buClr>
                <a:srgbClr val="000000"/>
              </a:buClr>
              <a:buSzPts val="1200"/>
              <a:buNone/>
              <a:defRPr/>
            </a:lvl6pPr>
            <a:lvl7pPr lvl="6" algn="ctr">
              <a:lnSpc>
                <a:spcPct val="100000"/>
              </a:lnSpc>
              <a:spcBef>
                <a:spcPts val="0"/>
              </a:spcBef>
              <a:spcAft>
                <a:spcPts val="0"/>
              </a:spcAft>
              <a:buClr>
                <a:srgbClr val="000000"/>
              </a:buClr>
              <a:buSzPts val="1200"/>
              <a:buNone/>
              <a:defRPr/>
            </a:lvl7pPr>
            <a:lvl8pPr lvl="7" algn="ctr">
              <a:lnSpc>
                <a:spcPct val="100000"/>
              </a:lnSpc>
              <a:spcBef>
                <a:spcPts val="0"/>
              </a:spcBef>
              <a:spcAft>
                <a:spcPts val="0"/>
              </a:spcAft>
              <a:buClr>
                <a:srgbClr val="000000"/>
              </a:buClr>
              <a:buSzPts val="1200"/>
              <a:buNone/>
              <a:defRPr/>
            </a:lvl8pPr>
            <a:lvl9pPr lvl="8" algn="ctr">
              <a:lnSpc>
                <a:spcPct val="100000"/>
              </a:lnSpc>
              <a:spcBef>
                <a:spcPts val="0"/>
              </a:spcBef>
              <a:spcAft>
                <a:spcPts val="0"/>
              </a:spcAft>
              <a:buClr>
                <a:srgbClr val="000000"/>
              </a:buClr>
              <a:buSzPts val="1200"/>
              <a:buNone/>
              <a:defRPr/>
            </a:lvl9pPr>
          </a:lstStyle>
          <a:p/>
        </p:txBody>
      </p:sp>
      <p:sp>
        <p:nvSpPr>
          <p:cNvPr id="77" name="Google Shape;77;p19"/>
          <p:cNvSpPr txBox="1"/>
          <p:nvPr>
            <p:ph idx="12" type="sldNum"/>
          </p:nvPr>
        </p:nvSpPr>
        <p:spPr>
          <a:xfrm>
            <a:off x="4449997" y="6536531"/>
            <a:ext cx="239100" cy="228000"/>
          </a:xfrm>
          <a:prstGeom prst="rect">
            <a:avLst/>
          </a:prstGeom>
          <a:noFill/>
          <a:ln>
            <a:noFill/>
          </a:ln>
        </p:spPr>
        <p:txBody>
          <a:bodyPr anchorCtr="0" anchor="t" bIns="32750" lIns="32750" spcFirstLastPara="1" rIns="32750" wrap="square" tIns="32750">
            <a:noAutofit/>
          </a:bodyPr>
          <a:lstStyle>
            <a:lvl1pPr indent="0" lvl="0" marL="0" algn="ctr">
              <a:lnSpc>
                <a:spcPct val="100000"/>
              </a:lnSpc>
              <a:spcBef>
                <a:spcPts val="0"/>
              </a:spcBef>
              <a:spcAft>
                <a:spcPts val="0"/>
              </a:spcAft>
              <a:buClr>
                <a:srgbClr val="000000"/>
              </a:buClr>
              <a:buSzPts val="1000"/>
              <a:buFont typeface="Helvetica Neue Light"/>
              <a:buNone/>
              <a:defRPr b="0" sz="10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000"/>
              <a:buFont typeface="Helvetica Neue Light"/>
              <a:buNone/>
              <a:defRPr b="0" sz="10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000"/>
              <a:buFont typeface="Helvetica Neue Light"/>
              <a:buNone/>
              <a:defRPr b="0" sz="10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000"/>
              <a:buFont typeface="Helvetica Neue Light"/>
              <a:buNone/>
              <a:defRPr b="0" sz="10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000"/>
              <a:buFont typeface="Helvetica Neue Light"/>
              <a:buNone/>
              <a:defRPr b="0" sz="10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000"/>
              <a:buFont typeface="Helvetica Neue Light"/>
              <a:buNone/>
              <a:defRPr b="0" sz="10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000"/>
              <a:buFont typeface="Helvetica Neue Light"/>
              <a:buNone/>
              <a:defRPr b="0" sz="10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000"/>
              <a:buFont typeface="Helvetica Neue Light"/>
              <a:buNone/>
              <a:defRPr b="0" sz="10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000"/>
              <a:buFont typeface="Helvetica Neue Light"/>
              <a:buNone/>
              <a:defRPr b="0" sz="10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Bullets &amp; Photo">
  <p:cSld name="Title, Bullets &amp; Photo">
    <p:spTree>
      <p:nvGrpSpPr>
        <p:cNvPr id="78" name="Shape 78"/>
        <p:cNvGrpSpPr/>
        <p:nvPr/>
      </p:nvGrpSpPr>
      <p:grpSpPr>
        <a:xfrm>
          <a:off x="0" y="0"/>
          <a:ext cx="0" cy="0"/>
          <a:chOff x="0" y="0"/>
          <a:chExt cx="0" cy="0"/>
        </a:xfrm>
      </p:grpSpPr>
      <p:sp>
        <p:nvSpPr>
          <p:cNvPr id="79" name="Google Shape;79;p20"/>
          <p:cNvSpPr/>
          <p:nvPr>
            <p:ph idx="2" type="pic"/>
          </p:nvPr>
        </p:nvSpPr>
        <p:spPr>
          <a:xfrm>
            <a:off x="2873127" y="1818679"/>
            <a:ext cx="6630300" cy="4420200"/>
          </a:xfrm>
          <a:prstGeom prst="rect">
            <a:avLst/>
          </a:prstGeom>
          <a:noFill/>
          <a:ln>
            <a:noFill/>
          </a:ln>
        </p:spPr>
        <p:txBody>
          <a:bodyPr anchorCtr="0" anchor="t" bIns="29450" lIns="58925" spcFirstLastPara="1" rIns="58925" wrap="square" tIns="29450">
            <a:noAutofit/>
          </a:bodyPr>
          <a:lstStyle>
            <a:lvl1pPr lvl="0" marR="0" rtl="0" algn="l">
              <a:lnSpc>
                <a:spcPct val="100000"/>
              </a:lnSpc>
              <a:spcBef>
                <a:spcPts val="2700"/>
              </a:spcBef>
              <a:spcAft>
                <a:spcPts val="0"/>
              </a:spcAft>
              <a:buClr>
                <a:srgbClr val="000000"/>
              </a:buClr>
              <a:buSzPts val="3000"/>
              <a:buFont typeface="Helvetica Neue"/>
              <a:buChar char="•"/>
              <a:defRPr b="0" i="0" sz="2100" u="none" cap="none" strike="noStrike">
                <a:solidFill>
                  <a:srgbClr val="000000"/>
                </a:solidFill>
                <a:latin typeface="Helvetica Neue"/>
                <a:ea typeface="Helvetica Neue"/>
                <a:cs typeface="Helvetica Neue"/>
                <a:sym typeface="Helvetica Neue"/>
              </a:defRPr>
            </a:lvl1pPr>
            <a:lvl2pPr lvl="1" marR="0" rtl="0" algn="l">
              <a:lnSpc>
                <a:spcPct val="100000"/>
              </a:lnSpc>
              <a:spcBef>
                <a:spcPts val="2700"/>
              </a:spcBef>
              <a:spcAft>
                <a:spcPts val="0"/>
              </a:spcAft>
              <a:buClr>
                <a:srgbClr val="000000"/>
              </a:buClr>
              <a:buSzPts val="3000"/>
              <a:buFont typeface="Helvetica Neue"/>
              <a:buChar char="•"/>
              <a:defRPr b="0" i="0" sz="2100" u="none" cap="none" strike="noStrike">
                <a:solidFill>
                  <a:srgbClr val="000000"/>
                </a:solidFill>
                <a:latin typeface="Helvetica Neue"/>
                <a:ea typeface="Helvetica Neue"/>
                <a:cs typeface="Helvetica Neue"/>
                <a:sym typeface="Helvetica Neue"/>
              </a:defRPr>
            </a:lvl2pPr>
            <a:lvl3pPr lvl="2" marR="0" rtl="0" algn="l">
              <a:lnSpc>
                <a:spcPct val="100000"/>
              </a:lnSpc>
              <a:spcBef>
                <a:spcPts val="2700"/>
              </a:spcBef>
              <a:spcAft>
                <a:spcPts val="0"/>
              </a:spcAft>
              <a:buClr>
                <a:srgbClr val="000000"/>
              </a:buClr>
              <a:buSzPts val="3000"/>
              <a:buFont typeface="Helvetica Neue"/>
              <a:buChar char="•"/>
              <a:defRPr b="0" i="0" sz="2100" u="none" cap="none" strike="noStrike">
                <a:solidFill>
                  <a:srgbClr val="000000"/>
                </a:solidFill>
                <a:latin typeface="Helvetica Neue"/>
                <a:ea typeface="Helvetica Neue"/>
                <a:cs typeface="Helvetica Neue"/>
                <a:sym typeface="Helvetica Neue"/>
              </a:defRPr>
            </a:lvl3pPr>
            <a:lvl4pPr lvl="3" marR="0" rtl="0" algn="l">
              <a:lnSpc>
                <a:spcPct val="100000"/>
              </a:lnSpc>
              <a:spcBef>
                <a:spcPts val="2700"/>
              </a:spcBef>
              <a:spcAft>
                <a:spcPts val="0"/>
              </a:spcAft>
              <a:buClr>
                <a:srgbClr val="000000"/>
              </a:buClr>
              <a:buSzPts val="3000"/>
              <a:buFont typeface="Helvetica Neue"/>
              <a:buChar char="•"/>
              <a:defRPr b="0" i="0" sz="2100" u="none" cap="none" strike="noStrike">
                <a:solidFill>
                  <a:srgbClr val="000000"/>
                </a:solidFill>
                <a:latin typeface="Helvetica Neue"/>
                <a:ea typeface="Helvetica Neue"/>
                <a:cs typeface="Helvetica Neue"/>
                <a:sym typeface="Helvetica Neue"/>
              </a:defRPr>
            </a:lvl4pPr>
            <a:lvl5pPr lvl="4" marR="0" rtl="0" algn="l">
              <a:lnSpc>
                <a:spcPct val="100000"/>
              </a:lnSpc>
              <a:spcBef>
                <a:spcPts val="2700"/>
              </a:spcBef>
              <a:spcAft>
                <a:spcPts val="0"/>
              </a:spcAft>
              <a:buClr>
                <a:srgbClr val="000000"/>
              </a:buClr>
              <a:buSzPts val="3000"/>
              <a:buFont typeface="Helvetica Neue"/>
              <a:buChar char="•"/>
              <a:defRPr b="0" i="0" sz="2100" u="none" cap="none" strike="noStrike">
                <a:solidFill>
                  <a:srgbClr val="000000"/>
                </a:solidFill>
                <a:latin typeface="Helvetica Neue"/>
                <a:ea typeface="Helvetica Neue"/>
                <a:cs typeface="Helvetica Neue"/>
                <a:sym typeface="Helvetica Neue"/>
              </a:defRPr>
            </a:lvl5pPr>
            <a:lvl6pPr lvl="5" marR="0" rtl="0" algn="l">
              <a:lnSpc>
                <a:spcPct val="100000"/>
              </a:lnSpc>
              <a:spcBef>
                <a:spcPts val="2700"/>
              </a:spcBef>
              <a:spcAft>
                <a:spcPts val="0"/>
              </a:spcAft>
              <a:buClr>
                <a:srgbClr val="000000"/>
              </a:buClr>
              <a:buSzPts val="3000"/>
              <a:buFont typeface="Helvetica Neue"/>
              <a:buChar char="•"/>
              <a:defRPr b="0" i="0" sz="2100" u="none" cap="none" strike="noStrike">
                <a:solidFill>
                  <a:srgbClr val="000000"/>
                </a:solidFill>
                <a:latin typeface="Helvetica Neue"/>
                <a:ea typeface="Helvetica Neue"/>
                <a:cs typeface="Helvetica Neue"/>
                <a:sym typeface="Helvetica Neue"/>
              </a:defRPr>
            </a:lvl6pPr>
            <a:lvl7pPr lvl="6" marR="0" rtl="0" algn="l">
              <a:lnSpc>
                <a:spcPct val="100000"/>
              </a:lnSpc>
              <a:spcBef>
                <a:spcPts val="2700"/>
              </a:spcBef>
              <a:spcAft>
                <a:spcPts val="0"/>
              </a:spcAft>
              <a:buClr>
                <a:srgbClr val="000000"/>
              </a:buClr>
              <a:buSzPts val="3000"/>
              <a:buFont typeface="Helvetica Neue"/>
              <a:buChar char="•"/>
              <a:defRPr b="0" i="0" sz="2100" u="none" cap="none" strike="noStrike">
                <a:solidFill>
                  <a:srgbClr val="000000"/>
                </a:solidFill>
                <a:latin typeface="Helvetica Neue"/>
                <a:ea typeface="Helvetica Neue"/>
                <a:cs typeface="Helvetica Neue"/>
                <a:sym typeface="Helvetica Neue"/>
              </a:defRPr>
            </a:lvl7pPr>
            <a:lvl8pPr lvl="7" marR="0" rtl="0" algn="l">
              <a:lnSpc>
                <a:spcPct val="100000"/>
              </a:lnSpc>
              <a:spcBef>
                <a:spcPts val="2700"/>
              </a:spcBef>
              <a:spcAft>
                <a:spcPts val="0"/>
              </a:spcAft>
              <a:buClr>
                <a:srgbClr val="000000"/>
              </a:buClr>
              <a:buSzPts val="3000"/>
              <a:buFont typeface="Helvetica Neue"/>
              <a:buChar char="•"/>
              <a:defRPr b="0" i="0" sz="2100" u="none" cap="none" strike="noStrike">
                <a:solidFill>
                  <a:srgbClr val="000000"/>
                </a:solidFill>
                <a:latin typeface="Helvetica Neue"/>
                <a:ea typeface="Helvetica Neue"/>
                <a:cs typeface="Helvetica Neue"/>
                <a:sym typeface="Helvetica Neue"/>
              </a:defRPr>
            </a:lvl8pPr>
            <a:lvl9pPr lvl="8" marR="0" rtl="0" algn="l">
              <a:lnSpc>
                <a:spcPct val="100000"/>
              </a:lnSpc>
              <a:spcBef>
                <a:spcPts val="2700"/>
              </a:spcBef>
              <a:spcAft>
                <a:spcPts val="0"/>
              </a:spcAft>
              <a:buClr>
                <a:srgbClr val="000000"/>
              </a:buClr>
              <a:buSzPts val="3000"/>
              <a:buFont typeface="Helvetica Neue"/>
              <a:buChar char="•"/>
              <a:defRPr b="0" i="0" sz="2100" u="none" cap="none" strike="noStrike">
                <a:solidFill>
                  <a:srgbClr val="000000"/>
                </a:solidFill>
                <a:latin typeface="Helvetica Neue"/>
                <a:ea typeface="Helvetica Neue"/>
                <a:cs typeface="Helvetica Neue"/>
                <a:sym typeface="Helvetica Neue"/>
              </a:defRPr>
            </a:lvl9pPr>
          </a:lstStyle>
          <a:p/>
        </p:txBody>
      </p:sp>
      <p:sp>
        <p:nvSpPr>
          <p:cNvPr id="80" name="Google Shape;80;p20"/>
          <p:cNvSpPr txBox="1"/>
          <p:nvPr>
            <p:ph type="title"/>
          </p:nvPr>
        </p:nvSpPr>
        <p:spPr>
          <a:xfrm>
            <a:off x="669727" y="178594"/>
            <a:ext cx="7804500" cy="1518000"/>
          </a:xfrm>
          <a:prstGeom prst="rect">
            <a:avLst/>
          </a:prstGeom>
          <a:noFill/>
          <a:ln>
            <a:noFill/>
          </a:ln>
        </p:spPr>
        <p:txBody>
          <a:bodyPr anchorCtr="0" anchor="ctr" bIns="32750" lIns="32750" spcFirstLastPara="1" rIns="32750" wrap="square" tIns="32750">
            <a:noAutofit/>
          </a:bodyPr>
          <a:lstStyle>
            <a:lvl1pPr lvl="0" algn="ctr">
              <a:lnSpc>
                <a:spcPct val="100000"/>
              </a:lnSpc>
              <a:spcBef>
                <a:spcPts val="0"/>
              </a:spcBef>
              <a:spcAft>
                <a:spcPts val="0"/>
              </a:spcAft>
              <a:buClr>
                <a:srgbClr val="000000"/>
              </a:buClr>
              <a:buSzPts val="1200"/>
              <a:buNone/>
              <a:defRPr/>
            </a:lvl1pPr>
            <a:lvl2pPr lvl="1" algn="ctr">
              <a:lnSpc>
                <a:spcPct val="100000"/>
              </a:lnSpc>
              <a:spcBef>
                <a:spcPts val="0"/>
              </a:spcBef>
              <a:spcAft>
                <a:spcPts val="0"/>
              </a:spcAft>
              <a:buClr>
                <a:srgbClr val="000000"/>
              </a:buClr>
              <a:buSzPts val="1200"/>
              <a:buNone/>
              <a:defRPr/>
            </a:lvl2pPr>
            <a:lvl3pPr lvl="2" algn="ctr">
              <a:lnSpc>
                <a:spcPct val="100000"/>
              </a:lnSpc>
              <a:spcBef>
                <a:spcPts val="0"/>
              </a:spcBef>
              <a:spcAft>
                <a:spcPts val="0"/>
              </a:spcAft>
              <a:buClr>
                <a:srgbClr val="000000"/>
              </a:buClr>
              <a:buSzPts val="1200"/>
              <a:buNone/>
              <a:defRPr/>
            </a:lvl3pPr>
            <a:lvl4pPr lvl="3" algn="ctr">
              <a:lnSpc>
                <a:spcPct val="100000"/>
              </a:lnSpc>
              <a:spcBef>
                <a:spcPts val="0"/>
              </a:spcBef>
              <a:spcAft>
                <a:spcPts val="0"/>
              </a:spcAft>
              <a:buClr>
                <a:srgbClr val="000000"/>
              </a:buClr>
              <a:buSzPts val="1200"/>
              <a:buNone/>
              <a:defRPr/>
            </a:lvl4pPr>
            <a:lvl5pPr lvl="4" algn="ctr">
              <a:lnSpc>
                <a:spcPct val="100000"/>
              </a:lnSpc>
              <a:spcBef>
                <a:spcPts val="0"/>
              </a:spcBef>
              <a:spcAft>
                <a:spcPts val="0"/>
              </a:spcAft>
              <a:buClr>
                <a:srgbClr val="000000"/>
              </a:buClr>
              <a:buSzPts val="1200"/>
              <a:buNone/>
              <a:defRPr/>
            </a:lvl5pPr>
            <a:lvl6pPr lvl="5" algn="ctr">
              <a:lnSpc>
                <a:spcPct val="100000"/>
              </a:lnSpc>
              <a:spcBef>
                <a:spcPts val="0"/>
              </a:spcBef>
              <a:spcAft>
                <a:spcPts val="0"/>
              </a:spcAft>
              <a:buClr>
                <a:srgbClr val="000000"/>
              </a:buClr>
              <a:buSzPts val="1200"/>
              <a:buNone/>
              <a:defRPr/>
            </a:lvl6pPr>
            <a:lvl7pPr lvl="6" algn="ctr">
              <a:lnSpc>
                <a:spcPct val="100000"/>
              </a:lnSpc>
              <a:spcBef>
                <a:spcPts val="0"/>
              </a:spcBef>
              <a:spcAft>
                <a:spcPts val="0"/>
              </a:spcAft>
              <a:buClr>
                <a:srgbClr val="000000"/>
              </a:buClr>
              <a:buSzPts val="1200"/>
              <a:buNone/>
              <a:defRPr/>
            </a:lvl7pPr>
            <a:lvl8pPr lvl="7" algn="ctr">
              <a:lnSpc>
                <a:spcPct val="100000"/>
              </a:lnSpc>
              <a:spcBef>
                <a:spcPts val="0"/>
              </a:spcBef>
              <a:spcAft>
                <a:spcPts val="0"/>
              </a:spcAft>
              <a:buClr>
                <a:srgbClr val="000000"/>
              </a:buClr>
              <a:buSzPts val="1200"/>
              <a:buNone/>
              <a:defRPr/>
            </a:lvl8pPr>
            <a:lvl9pPr lvl="8" algn="ctr">
              <a:lnSpc>
                <a:spcPct val="100000"/>
              </a:lnSpc>
              <a:spcBef>
                <a:spcPts val="0"/>
              </a:spcBef>
              <a:spcAft>
                <a:spcPts val="0"/>
              </a:spcAft>
              <a:buClr>
                <a:srgbClr val="000000"/>
              </a:buClr>
              <a:buSzPts val="1200"/>
              <a:buNone/>
              <a:defRPr/>
            </a:lvl9pPr>
          </a:lstStyle>
          <a:p/>
        </p:txBody>
      </p:sp>
      <p:sp>
        <p:nvSpPr>
          <p:cNvPr id="81" name="Google Shape;81;p20"/>
          <p:cNvSpPr txBox="1"/>
          <p:nvPr>
            <p:ph idx="1" type="body"/>
          </p:nvPr>
        </p:nvSpPr>
        <p:spPr>
          <a:xfrm>
            <a:off x="669727" y="1821656"/>
            <a:ext cx="3750600" cy="4420200"/>
          </a:xfrm>
          <a:prstGeom prst="rect">
            <a:avLst/>
          </a:prstGeom>
          <a:noFill/>
          <a:ln>
            <a:noFill/>
          </a:ln>
        </p:spPr>
        <p:txBody>
          <a:bodyPr anchorCtr="0" anchor="ctr" bIns="32750" lIns="32750" spcFirstLastPara="1" rIns="32750" wrap="square" tIns="32750">
            <a:noAutofit/>
          </a:bodyPr>
          <a:lstStyle>
            <a:lvl1pPr indent="-393700" lvl="0" marL="457200" algn="l">
              <a:lnSpc>
                <a:spcPct val="100000"/>
              </a:lnSpc>
              <a:spcBef>
                <a:spcPts val="2100"/>
              </a:spcBef>
              <a:spcAft>
                <a:spcPts val="0"/>
              </a:spcAft>
              <a:buClr>
                <a:srgbClr val="000000"/>
              </a:buClr>
              <a:buSzPts val="2600"/>
              <a:buFont typeface="Helvetica Neue"/>
              <a:buChar char="•"/>
              <a:defRPr sz="1800"/>
            </a:lvl1pPr>
            <a:lvl2pPr indent="-393700" lvl="1" marL="914400" algn="l">
              <a:lnSpc>
                <a:spcPct val="100000"/>
              </a:lnSpc>
              <a:spcBef>
                <a:spcPts val="2100"/>
              </a:spcBef>
              <a:spcAft>
                <a:spcPts val="0"/>
              </a:spcAft>
              <a:buClr>
                <a:srgbClr val="000000"/>
              </a:buClr>
              <a:buSzPts val="2600"/>
              <a:buFont typeface="Helvetica Neue"/>
              <a:buChar char="•"/>
              <a:defRPr sz="1800"/>
            </a:lvl2pPr>
            <a:lvl3pPr indent="-393700" lvl="2" marL="1371600" algn="l">
              <a:lnSpc>
                <a:spcPct val="100000"/>
              </a:lnSpc>
              <a:spcBef>
                <a:spcPts val="2100"/>
              </a:spcBef>
              <a:spcAft>
                <a:spcPts val="0"/>
              </a:spcAft>
              <a:buClr>
                <a:srgbClr val="000000"/>
              </a:buClr>
              <a:buSzPts val="2600"/>
              <a:buFont typeface="Helvetica Neue"/>
              <a:buChar char="•"/>
              <a:defRPr sz="1800"/>
            </a:lvl3pPr>
            <a:lvl4pPr indent="-393700" lvl="3" marL="1828800" algn="l">
              <a:lnSpc>
                <a:spcPct val="100000"/>
              </a:lnSpc>
              <a:spcBef>
                <a:spcPts val="2100"/>
              </a:spcBef>
              <a:spcAft>
                <a:spcPts val="0"/>
              </a:spcAft>
              <a:buClr>
                <a:srgbClr val="000000"/>
              </a:buClr>
              <a:buSzPts val="2600"/>
              <a:buFont typeface="Helvetica Neue"/>
              <a:buChar char="•"/>
              <a:defRPr sz="1800"/>
            </a:lvl4pPr>
            <a:lvl5pPr indent="-393700" lvl="4" marL="2286000" algn="l">
              <a:lnSpc>
                <a:spcPct val="100000"/>
              </a:lnSpc>
              <a:spcBef>
                <a:spcPts val="2100"/>
              </a:spcBef>
              <a:spcAft>
                <a:spcPts val="0"/>
              </a:spcAft>
              <a:buClr>
                <a:srgbClr val="000000"/>
              </a:buClr>
              <a:buSzPts val="2600"/>
              <a:buFont typeface="Helvetica Neue"/>
              <a:buChar char="•"/>
              <a:defRPr sz="1800"/>
            </a:lvl5pPr>
            <a:lvl6pPr indent="-336550" lvl="5" marL="2743200" algn="l">
              <a:lnSpc>
                <a:spcPct val="100000"/>
              </a:lnSpc>
              <a:spcBef>
                <a:spcPts val="2700"/>
              </a:spcBef>
              <a:spcAft>
                <a:spcPts val="0"/>
              </a:spcAft>
              <a:buClr>
                <a:srgbClr val="000000"/>
              </a:buClr>
              <a:buSzPts val="1700"/>
              <a:buChar char="•"/>
              <a:defRPr/>
            </a:lvl6pPr>
            <a:lvl7pPr indent="-336550" lvl="6" marL="3200400" algn="l">
              <a:lnSpc>
                <a:spcPct val="100000"/>
              </a:lnSpc>
              <a:spcBef>
                <a:spcPts val="2700"/>
              </a:spcBef>
              <a:spcAft>
                <a:spcPts val="0"/>
              </a:spcAft>
              <a:buClr>
                <a:srgbClr val="000000"/>
              </a:buClr>
              <a:buSzPts val="1700"/>
              <a:buChar char="•"/>
              <a:defRPr/>
            </a:lvl7pPr>
            <a:lvl8pPr indent="-336550" lvl="7" marL="3657600" algn="l">
              <a:lnSpc>
                <a:spcPct val="100000"/>
              </a:lnSpc>
              <a:spcBef>
                <a:spcPts val="2700"/>
              </a:spcBef>
              <a:spcAft>
                <a:spcPts val="0"/>
              </a:spcAft>
              <a:buClr>
                <a:srgbClr val="000000"/>
              </a:buClr>
              <a:buSzPts val="1700"/>
              <a:buChar char="•"/>
              <a:defRPr/>
            </a:lvl8pPr>
            <a:lvl9pPr indent="-336550" lvl="8" marL="4114800" algn="l">
              <a:lnSpc>
                <a:spcPct val="100000"/>
              </a:lnSpc>
              <a:spcBef>
                <a:spcPts val="2700"/>
              </a:spcBef>
              <a:spcAft>
                <a:spcPts val="0"/>
              </a:spcAft>
              <a:buClr>
                <a:srgbClr val="000000"/>
              </a:buClr>
              <a:buSzPts val="1700"/>
              <a:buChar char="•"/>
              <a:defRPr/>
            </a:lvl9pPr>
          </a:lstStyle>
          <a:p/>
        </p:txBody>
      </p:sp>
      <p:sp>
        <p:nvSpPr>
          <p:cNvPr id="82" name="Google Shape;82;p20"/>
          <p:cNvSpPr txBox="1"/>
          <p:nvPr>
            <p:ph idx="12" type="sldNum"/>
          </p:nvPr>
        </p:nvSpPr>
        <p:spPr>
          <a:xfrm>
            <a:off x="4449997" y="6536531"/>
            <a:ext cx="239100" cy="241200"/>
          </a:xfrm>
          <a:prstGeom prst="rect">
            <a:avLst/>
          </a:prstGeom>
          <a:noFill/>
          <a:ln>
            <a:noFill/>
          </a:ln>
        </p:spPr>
        <p:txBody>
          <a:bodyPr anchorCtr="0" anchor="t" bIns="32750" lIns="32750" spcFirstLastPara="1" rIns="32750" wrap="square" tIns="32750">
            <a:noAutofit/>
          </a:bodyPr>
          <a:lstStyle>
            <a:lvl1pPr indent="0" lvl="0" marL="0" marR="0" algn="ctr">
              <a:lnSpc>
                <a:spcPct val="100000"/>
              </a:lnSpc>
              <a:spcBef>
                <a:spcPts val="0"/>
              </a:spcBef>
              <a:spcAft>
                <a:spcPts val="0"/>
              </a:spcAft>
              <a:buClr>
                <a:srgbClr val="000000"/>
              </a:buClr>
              <a:buSzPts val="1000"/>
              <a:buFont typeface="Helvetica Neue Light"/>
              <a:buNone/>
              <a:defRPr>
                <a:latin typeface="Helvetica Neue Light"/>
                <a:ea typeface="Helvetica Neue Light"/>
                <a:cs typeface="Helvetica Neue Light"/>
                <a:sym typeface="Helvetica Neue Light"/>
              </a:defRPr>
            </a:lvl1pPr>
            <a:lvl2pPr indent="0" lvl="1" marL="0" marR="0" algn="ctr">
              <a:lnSpc>
                <a:spcPct val="100000"/>
              </a:lnSpc>
              <a:spcBef>
                <a:spcPts val="0"/>
              </a:spcBef>
              <a:spcAft>
                <a:spcPts val="0"/>
              </a:spcAft>
              <a:buClr>
                <a:srgbClr val="000000"/>
              </a:buClr>
              <a:buSzPts val="1000"/>
              <a:buFont typeface="Helvetica Neue Light"/>
              <a:buNone/>
              <a:defRPr>
                <a:latin typeface="Helvetica Neue Light"/>
                <a:ea typeface="Helvetica Neue Light"/>
                <a:cs typeface="Helvetica Neue Light"/>
                <a:sym typeface="Helvetica Neue Light"/>
              </a:defRPr>
            </a:lvl2pPr>
            <a:lvl3pPr indent="0" lvl="2" marL="0" marR="0" algn="ctr">
              <a:lnSpc>
                <a:spcPct val="100000"/>
              </a:lnSpc>
              <a:spcBef>
                <a:spcPts val="0"/>
              </a:spcBef>
              <a:spcAft>
                <a:spcPts val="0"/>
              </a:spcAft>
              <a:buClr>
                <a:srgbClr val="000000"/>
              </a:buClr>
              <a:buSzPts val="1000"/>
              <a:buFont typeface="Helvetica Neue Light"/>
              <a:buNone/>
              <a:defRPr>
                <a:latin typeface="Helvetica Neue Light"/>
                <a:ea typeface="Helvetica Neue Light"/>
                <a:cs typeface="Helvetica Neue Light"/>
                <a:sym typeface="Helvetica Neue Light"/>
              </a:defRPr>
            </a:lvl3pPr>
            <a:lvl4pPr indent="0" lvl="3" marL="0" marR="0" algn="ctr">
              <a:lnSpc>
                <a:spcPct val="100000"/>
              </a:lnSpc>
              <a:spcBef>
                <a:spcPts val="0"/>
              </a:spcBef>
              <a:spcAft>
                <a:spcPts val="0"/>
              </a:spcAft>
              <a:buClr>
                <a:srgbClr val="000000"/>
              </a:buClr>
              <a:buSzPts val="1000"/>
              <a:buFont typeface="Helvetica Neue Light"/>
              <a:buNone/>
              <a:defRPr>
                <a:latin typeface="Helvetica Neue Light"/>
                <a:ea typeface="Helvetica Neue Light"/>
                <a:cs typeface="Helvetica Neue Light"/>
                <a:sym typeface="Helvetica Neue Light"/>
              </a:defRPr>
            </a:lvl4pPr>
            <a:lvl5pPr indent="0" lvl="4" marL="0" marR="0" algn="ctr">
              <a:lnSpc>
                <a:spcPct val="100000"/>
              </a:lnSpc>
              <a:spcBef>
                <a:spcPts val="0"/>
              </a:spcBef>
              <a:spcAft>
                <a:spcPts val="0"/>
              </a:spcAft>
              <a:buClr>
                <a:srgbClr val="000000"/>
              </a:buClr>
              <a:buSzPts val="1000"/>
              <a:buFont typeface="Helvetica Neue Light"/>
              <a:buNone/>
              <a:defRPr>
                <a:latin typeface="Helvetica Neue Light"/>
                <a:ea typeface="Helvetica Neue Light"/>
                <a:cs typeface="Helvetica Neue Light"/>
                <a:sym typeface="Helvetica Neue Light"/>
              </a:defRPr>
            </a:lvl5pPr>
            <a:lvl6pPr indent="0" lvl="5" marL="0" marR="0" algn="ctr">
              <a:lnSpc>
                <a:spcPct val="100000"/>
              </a:lnSpc>
              <a:spcBef>
                <a:spcPts val="0"/>
              </a:spcBef>
              <a:spcAft>
                <a:spcPts val="0"/>
              </a:spcAft>
              <a:buClr>
                <a:srgbClr val="000000"/>
              </a:buClr>
              <a:buSzPts val="1000"/>
              <a:buFont typeface="Helvetica Neue Light"/>
              <a:buNone/>
              <a:defRPr>
                <a:latin typeface="Helvetica Neue Light"/>
                <a:ea typeface="Helvetica Neue Light"/>
                <a:cs typeface="Helvetica Neue Light"/>
                <a:sym typeface="Helvetica Neue Light"/>
              </a:defRPr>
            </a:lvl6pPr>
            <a:lvl7pPr indent="0" lvl="6" marL="0" marR="0" algn="ctr">
              <a:lnSpc>
                <a:spcPct val="100000"/>
              </a:lnSpc>
              <a:spcBef>
                <a:spcPts val="0"/>
              </a:spcBef>
              <a:spcAft>
                <a:spcPts val="0"/>
              </a:spcAft>
              <a:buClr>
                <a:srgbClr val="000000"/>
              </a:buClr>
              <a:buSzPts val="1000"/>
              <a:buFont typeface="Helvetica Neue Light"/>
              <a:buNone/>
              <a:defRPr>
                <a:latin typeface="Helvetica Neue Light"/>
                <a:ea typeface="Helvetica Neue Light"/>
                <a:cs typeface="Helvetica Neue Light"/>
                <a:sym typeface="Helvetica Neue Light"/>
              </a:defRPr>
            </a:lvl7pPr>
            <a:lvl8pPr indent="0" lvl="7" marL="0" marR="0" algn="ctr">
              <a:lnSpc>
                <a:spcPct val="100000"/>
              </a:lnSpc>
              <a:spcBef>
                <a:spcPts val="0"/>
              </a:spcBef>
              <a:spcAft>
                <a:spcPts val="0"/>
              </a:spcAft>
              <a:buClr>
                <a:srgbClr val="000000"/>
              </a:buClr>
              <a:buSzPts val="1000"/>
              <a:buFont typeface="Helvetica Neue Light"/>
              <a:buNone/>
              <a:defRPr>
                <a:latin typeface="Helvetica Neue Light"/>
                <a:ea typeface="Helvetica Neue Light"/>
                <a:cs typeface="Helvetica Neue Light"/>
                <a:sym typeface="Helvetica Neue Light"/>
              </a:defRPr>
            </a:lvl8pPr>
            <a:lvl9pPr indent="0" lvl="8" marL="0" marR="0" algn="ctr">
              <a:lnSpc>
                <a:spcPct val="100000"/>
              </a:lnSpc>
              <a:spcBef>
                <a:spcPts val="0"/>
              </a:spcBef>
              <a:spcAft>
                <a:spcPts val="0"/>
              </a:spcAft>
              <a:buClr>
                <a:srgbClr val="000000"/>
              </a:buClr>
              <a:buSzPts val="1000"/>
              <a:buFont typeface="Helvetica Neue Light"/>
              <a:buNone/>
              <a:defRPr>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ullets">
  <p:cSld name="Bullets">
    <p:spTree>
      <p:nvGrpSpPr>
        <p:cNvPr id="83" name="Shape 83"/>
        <p:cNvGrpSpPr/>
        <p:nvPr/>
      </p:nvGrpSpPr>
      <p:grpSpPr>
        <a:xfrm>
          <a:off x="0" y="0"/>
          <a:ext cx="0" cy="0"/>
          <a:chOff x="0" y="0"/>
          <a:chExt cx="0" cy="0"/>
        </a:xfrm>
      </p:grpSpPr>
      <p:sp>
        <p:nvSpPr>
          <p:cNvPr id="84" name="Google Shape;84;p21"/>
          <p:cNvSpPr txBox="1"/>
          <p:nvPr>
            <p:ph idx="1" type="body"/>
          </p:nvPr>
        </p:nvSpPr>
        <p:spPr>
          <a:xfrm>
            <a:off x="669727" y="892969"/>
            <a:ext cx="7804500" cy="5072100"/>
          </a:xfrm>
          <a:prstGeom prst="rect">
            <a:avLst/>
          </a:prstGeom>
          <a:noFill/>
          <a:ln>
            <a:noFill/>
          </a:ln>
        </p:spPr>
        <p:txBody>
          <a:bodyPr anchorCtr="0" anchor="ctr" bIns="32750" lIns="32750" spcFirstLastPara="1" rIns="32750" wrap="square" tIns="32750">
            <a:noAutofit/>
          </a:bodyPr>
          <a:lstStyle>
            <a:lvl1pPr indent="-336550" lvl="0" marL="457200" algn="l">
              <a:lnSpc>
                <a:spcPct val="100000"/>
              </a:lnSpc>
              <a:spcBef>
                <a:spcPts val="2700"/>
              </a:spcBef>
              <a:spcAft>
                <a:spcPts val="0"/>
              </a:spcAft>
              <a:buClr>
                <a:srgbClr val="000000"/>
              </a:buClr>
              <a:buSzPts val="1700"/>
              <a:buChar char="•"/>
              <a:defRPr/>
            </a:lvl1pPr>
            <a:lvl2pPr indent="-336550" lvl="1" marL="914400" algn="l">
              <a:lnSpc>
                <a:spcPct val="100000"/>
              </a:lnSpc>
              <a:spcBef>
                <a:spcPts val="2700"/>
              </a:spcBef>
              <a:spcAft>
                <a:spcPts val="0"/>
              </a:spcAft>
              <a:buClr>
                <a:srgbClr val="000000"/>
              </a:buClr>
              <a:buSzPts val="1700"/>
              <a:buChar char="•"/>
              <a:defRPr/>
            </a:lvl2pPr>
            <a:lvl3pPr indent="-336550" lvl="2" marL="1371600" algn="l">
              <a:lnSpc>
                <a:spcPct val="100000"/>
              </a:lnSpc>
              <a:spcBef>
                <a:spcPts val="2700"/>
              </a:spcBef>
              <a:spcAft>
                <a:spcPts val="0"/>
              </a:spcAft>
              <a:buClr>
                <a:srgbClr val="000000"/>
              </a:buClr>
              <a:buSzPts val="1700"/>
              <a:buChar char="•"/>
              <a:defRPr/>
            </a:lvl3pPr>
            <a:lvl4pPr indent="-336550" lvl="3" marL="1828800" algn="l">
              <a:lnSpc>
                <a:spcPct val="100000"/>
              </a:lnSpc>
              <a:spcBef>
                <a:spcPts val="2700"/>
              </a:spcBef>
              <a:spcAft>
                <a:spcPts val="0"/>
              </a:spcAft>
              <a:buClr>
                <a:srgbClr val="000000"/>
              </a:buClr>
              <a:buSzPts val="1700"/>
              <a:buChar char="•"/>
              <a:defRPr/>
            </a:lvl4pPr>
            <a:lvl5pPr indent="-336550" lvl="4" marL="2286000" algn="l">
              <a:lnSpc>
                <a:spcPct val="100000"/>
              </a:lnSpc>
              <a:spcBef>
                <a:spcPts val="2700"/>
              </a:spcBef>
              <a:spcAft>
                <a:spcPts val="0"/>
              </a:spcAft>
              <a:buClr>
                <a:srgbClr val="000000"/>
              </a:buClr>
              <a:buSzPts val="1700"/>
              <a:buChar char="•"/>
              <a:defRPr/>
            </a:lvl5pPr>
            <a:lvl6pPr indent="-336550" lvl="5" marL="2743200" algn="l">
              <a:lnSpc>
                <a:spcPct val="100000"/>
              </a:lnSpc>
              <a:spcBef>
                <a:spcPts val="2700"/>
              </a:spcBef>
              <a:spcAft>
                <a:spcPts val="0"/>
              </a:spcAft>
              <a:buClr>
                <a:srgbClr val="000000"/>
              </a:buClr>
              <a:buSzPts val="1700"/>
              <a:buChar char="•"/>
              <a:defRPr/>
            </a:lvl6pPr>
            <a:lvl7pPr indent="-336550" lvl="6" marL="3200400" algn="l">
              <a:lnSpc>
                <a:spcPct val="100000"/>
              </a:lnSpc>
              <a:spcBef>
                <a:spcPts val="2700"/>
              </a:spcBef>
              <a:spcAft>
                <a:spcPts val="0"/>
              </a:spcAft>
              <a:buClr>
                <a:srgbClr val="000000"/>
              </a:buClr>
              <a:buSzPts val="1700"/>
              <a:buChar char="•"/>
              <a:defRPr/>
            </a:lvl7pPr>
            <a:lvl8pPr indent="-336550" lvl="7" marL="3657600" algn="l">
              <a:lnSpc>
                <a:spcPct val="100000"/>
              </a:lnSpc>
              <a:spcBef>
                <a:spcPts val="2700"/>
              </a:spcBef>
              <a:spcAft>
                <a:spcPts val="0"/>
              </a:spcAft>
              <a:buClr>
                <a:srgbClr val="000000"/>
              </a:buClr>
              <a:buSzPts val="1700"/>
              <a:buChar char="•"/>
              <a:defRPr/>
            </a:lvl8pPr>
            <a:lvl9pPr indent="-336550" lvl="8" marL="4114800" algn="l">
              <a:lnSpc>
                <a:spcPct val="100000"/>
              </a:lnSpc>
              <a:spcBef>
                <a:spcPts val="2700"/>
              </a:spcBef>
              <a:spcAft>
                <a:spcPts val="0"/>
              </a:spcAft>
              <a:buClr>
                <a:srgbClr val="000000"/>
              </a:buClr>
              <a:buSzPts val="1700"/>
              <a:buChar char="•"/>
              <a:defRPr/>
            </a:lvl9pPr>
          </a:lstStyle>
          <a:p/>
        </p:txBody>
      </p:sp>
      <p:sp>
        <p:nvSpPr>
          <p:cNvPr id="85" name="Google Shape;85;p21"/>
          <p:cNvSpPr txBox="1"/>
          <p:nvPr>
            <p:ph idx="12" type="sldNum"/>
          </p:nvPr>
        </p:nvSpPr>
        <p:spPr>
          <a:xfrm>
            <a:off x="4449997" y="6536531"/>
            <a:ext cx="239100" cy="228000"/>
          </a:xfrm>
          <a:prstGeom prst="rect">
            <a:avLst/>
          </a:prstGeom>
          <a:noFill/>
          <a:ln>
            <a:noFill/>
          </a:ln>
        </p:spPr>
        <p:txBody>
          <a:bodyPr anchorCtr="0" anchor="t" bIns="32750" lIns="32750" spcFirstLastPara="1" rIns="32750" wrap="square" tIns="32750">
            <a:noAutofit/>
          </a:bodyPr>
          <a:lstStyle>
            <a:lvl1pPr indent="0" lvl="0" marL="0" algn="ctr">
              <a:lnSpc>
                <a:spcPct val="100000"/>
              </a:lnSpc>
              <a:spcBef>
                <a:spcPts val="0"/>
              </a:spcBef>
              <a:spcAft>
                <a:spcPts val="0"/>
              </a:spcAft>
              <a:buClr>
                <a:srgbClr val="000000"/>
              </a:buClr>
              <a:buSzPts val="1000"/>
              <a:buFont typeface="Helvetica Neue Light"/>
              <a:buNone/>
              <a:defRPr b="0" sz="10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000"/>
              <a:buFont typeface="Helvetica Neue Light"/>
              <a:buNone/>
              <a:defRPr b="0" sz="10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000"/>
              <a:buFont typeface="Helvetica Neue Light"/>
              <a:buNone/>
              <a:defRPr b="0" sz="10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000"/>
              <a:buFont typeface="Helvetica Neue Light"/>
              <a:buNone/>
              <a:defRPr b="0" sz="10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000"/>
              <a:buFont typeface="Helvetica Neue Light"/>
              <a:buNone/>
              <a:defRPr b="0" sz="10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000"/>
              <a:buFont typeface="Helvetica Neue Light"/>
              <a:buNone/>
              <a:defRPr b="0" sz="10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000"/>
              <a:buFont typeface="Helvetica Neue Light"/>
              <a:buNone/>
              <a:defRPr b="0" sz="10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000"/>
              <a:buFont typeface="Helvetica Neue Light"/>
              <a:buNone/>
              <a:defRPr b="0" sz="10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000"/>
              <a:buFont typeface="Helvetica Neue Light"/>
              <a:buNone/>
              <a:defRPr b="0" sz="10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867800"/>
            <a:ext cx="8520600" cy="11223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hoto - 3 Up">
  <p:cSld name="Photo - 3 Up">
    <p:spTree>
      <p:nvGrpSpPr>
        <p:cNvPr id="86" name="Shape 86"/>
        <p:cNvGrpSpPr/>
        <p:nvPr/>
      </p:nvGrpSpPr>
      <p:grpSpPr>
        <a:xfrm>
          <a:off x="0" y="0"/>
          <a:ext cx="0" cy="0"/>
          <a:chOff x="0" y="0"/>
          <a:chExt cx="0" cy="0"/>
        </a:xfrm>
      </p:grpSpPr>
      <p:sp>
        <p:nvSpPr>
          <p:cNvPr id="87" name="Google Shape;87;p22"/>
          <p:cNvSpPr/>
          <p:nvPr>
            <p:ph idx="2" type="pic"/>
          </p:nvPr>
        </p:nvSpPr>
        <p:spPr>
          <a:xfrm>
            <a:off x="4697016" y="3536156"/>
            <a:ext cx="4257300" cy="2839500"/>
          </a:xfrm>
          <a:prstGeom prst="rect">
            <a:avLst/>
          </a:prstGeom>
          <a:noFill/>
          <a:ln>
            <a:noFill/>
          </a:ln>
        </p:spPr>
        <p:txBody>
          <a:bodyPr anchorCtr="0" anchor="t" bIns="29450" lIns="58925" spcFirstLastPara="1" rIns="58925" wrap="square" tIns="29450">
            <a:noAutofit/>
          </a:bodyPr>
          <a:lstStyle>
            <a:lvl1pPr lvl="0" marR="0" rtl="0" algn="l">
              <a:lnSpc>
                <a:spcPct val="100000"/>
              </a:lnSpc>
              <a:spcBef>
                <a:spcPts val="2700"/>
              </a:spcBef>
              <a:spcAft>
                <a:spcPts val="0"/>
              </a:spcAft>
              <a:buClr>
                <a:srgbClr val="000000"/>
              </a:buClr>
              <a:buSzPts val="3000"/>
              <a:buFont typeface="Helvetica Neue"/>
              <a:buChar char="•"/>
              <a:defRPr b="0" i="0" sz="2100" u="none" cap="none" strike="noStrike">
                <a:solidFill>
                  <a:srgbClr val="000000"/>
                </a:solidFill>
                <a:latin typeface="Helvetica Neue"/>
                <a:ea typeface="Helvetica Neue"/>
                <a:cs typeface="Helvetica Neue"/>
                <a:sym typeface="Helvetica Neue"/>
              </a:defRPr>
            </a:lvl1pPr>
            <a:lvl2pPr lvl="1" marR="0" rtl="0" algn="l">
              <a:lnSpc>
                <a:spcPct val="100000"/>
              </a:lnSpc>
              <a:spcBef>
                <a:spcPts val="2700"/>
              </a:spcBef>
              <a:spcAft>
                <a:spcPts val="0"/>
              </a:spcAft>
              <a:buClr>
                <a:srgbClr val="000000"/>
              </a:buClr>
              <a:buSzPts val="3000"/>
              <a:buFont typeface="Helvetica Neue"/>
              <a:buChar char="•"/>
              <a:defRPr b="0" i="0" sz="2100" u="none" cap="none" strike="noStrike">
                <a:solidFill>
                  <a:srgbClr val="000000"/>
                </a:solidFill>
                <a:latin typeface="Helvetica Neue"/>
                <a:ea typeface="Helvetica Neue"/>
                <a:cs typeface="Helvetica Neue"/>
                <a:sym typeface="Helvetica Neue"/>
              </a:defRPr>
            </a:lvl2pPr>
            <a:lvl3pPr lvl="2" marR="0" rtl="0" algn="l">
              <a:lnSpc>
                <a:spcPct val="100000"/>
              </a:lnSpc>
              <a:spcBef>
                <a:spcPts val="2700"/>
              </a:spcBef>
              <a:spcAft>
                <a:spcPts val="0"/>
              </a:spcAft>
              <a:buClr>
                <a:srgbClr val="000000"/>
              </a:buClr>
              <a:buSzPts val="3000"/>
              <a:buFont typeface="Helvetica Neue"/>
              <a:buChar char="•"/>
              <a:defRPr b="0" i="0" sz="2100" u="none" cap="none" strike="noStrike">
                <a:solidFill>
                  <a:srgbClr val="000000"/>
                </a:solidFill>
                <a:latin typeface="Helvetica Neue"/>
                <a:ea typeface="Helvetica Neue"/>
                <a:cs typeface="Helvetica Neue"/>
                <a:sym typeface="Helvetica Neue"/>
              </a:defRPr>
            </a:lvl3pPr>
            <a:lvl4pPr lvl="3" marR="0" rtl="0" algn="l">
              <a:lnSpc>
                <a:spcPct val="100000"/>
              </a:lnSpc>
              <a:spcBef>
                <a:spcPts val="2700"/>
              </a:spcBef>
              <a:spcAft>
                <a:spcPts val="0"/>
              </a:spcAft>
              <a:buClr>
                <a:srgbClr val="000000"/>
              </a:buClr>
              <a:buSzPts val="3000"/>
              <a:buFont typeface="Helvetica Neue"/>
              <a:buChar char="•"/>
              <a:defRPr b="0" i="0" sz="2100" u="none" cap="none" strike="noStrike">
                <a:solidFill>
                  <a:srgbClr val="000000"/>
                </a:solidFill>
                <a:latin typeface="Helvetica Neue"/>
                <a:ea typeface="Helvetica Neue"/>
                <a:cs typeface="Helvetica Neue"/>
                <a:sym typeface="Helvetica Neue"/>
              </a:defRPr>
            </a:lvl4pPr>
            <a:lvl5pPr lvl="4" marR="0" rtl="0" algn="l">
              <a:lnSpc>
                <a:spcPct val="100000"/>
              </a:lnSpc>
              <a:spcBef>
                <a:spcPts val="2700"/>
              </a:spcBef>
              <a:spcAft>
                <a:spcPts val="0"/>
              </a:spcAft>
              <a:buClr>
                <a:srgbClr val="000000"/>
              </a:buClr>
              <a:buSzPts val="3000"/>
              <a:buFont typeface="Helvetica Neue"/>
              <a:buChar char="•"/>
              <a:defRPr b="0" i="0" sz="2100" u="none" cap="none" strike="noStrike">
                <a:solidFill>
                  <a:srgbClr val="000000"/>
                </a:solidFill>
                <a:latin typeface="Helvetica Neue"/>
                <a:ea typeface="Helvetica Neue"/>
                <a:cs typeface="Helvetica Neue"/>
                <a:sym typeface="Helvetica Neue"/>
              </a:defRPr>
            </a:lvl5pPr>
            <a:lvl6pPr lvl="5" marR="0" rtl="0" algn="l">
              <a:lnSpc>
                <a:spcPct val="100000"/>
              </a:lnSpc>
              <a:spcBef>
                <a:spcPts val="2700"/>
              </a:spcBef>
              <a:spcAft>
                <a:spcPts val="0"/>
              </a:spcAft>
              <a:buClr>
                <a:srgbClr val="000000"/>
              </a:buClr>
              <a:buSzPts val="3000"/>
              <a:buFont typeface="Helvetica Neue"/>
              <a:buChar char="•"/>
              <a:defRPr b="0" i="0" sz="2100" u="none" cap="none" strike="noStrike">
                <a:solidFill>
                  <a:srgbClr val="000000"/>
                </a:solidFill>
                <a:latin typeface="Helvetica Neue"/>
                <a:ea typeface="Helvetica Neue"/>
                <a:cs typeface="Helvetica Neue"/>
                <a:sym typeface="Helvetica Neue"/>
              </a:defRPr>
            </a:lvl6pPr>
            <a:lvl7pPr lvl="6" marR="0" rtl="0" algn="l">
              <a:lnSpc>
                <a:spcPct val="100000"/>
              </a:lnSpc>
              <a:spcBef>
                <a:spcPts val="2700"/>
              </a:spcBef>
              <a:spcAft>
                <a:spcPts val="0"/>
              </a:spcAft>
              <a:buClr>
                <a:srgbClr val="000000"/>
              </a:buClr>
              <a:buSzPts val="3000"/>
              <a:buFont typeface="Helvetica Neue"/>
              <a:buChar char="•"/>
              <a:defRPr b="0" i="0" sz="2100" u="none" cap="none" strike="noStrike">
                <a:solidFill>
                  <a:srgbClr val="000000"/>
                </a:solidFill>
                <a:latin typeface="Helvetica Neue"/>
                <a:ea typeface="Helvetica Neue"/>
                <a:cs typeface="Helvetica Neue"/>
                <a:sym typeface="Helvetica Neue"/>
              </a:defRPr>
            </a:lvl7pPr>
            <a:lvl8pPr lvl="7" marR="0" rtl="0" algn="l">
              <a:lnSpc>
                <a:spcPct val="100000"/>
              </a:lnSpc>
              <a:spcBef>
                <a:spcPts val="2700"/>
              </a:spcBef>
              <a:spcAft>
                <a:spcPts val="0"/>
              </a:spcAft>
              <a:buClr>
                <a:srgbClr val="000000"/>
              </a:buClr>
              <a:buSzPts val="3000"/>
              <a:buFont typeface="Helvetica Neue"/>
              <a:buChar char="•"/>
              <a:defRPr b="0" i="0" sz="2100" u="none" cap="none" strike="noStrike">
                <a:solidFill>
                  <a:srgbClr val="000000"/>
                </a:solidFill>
                <a:latin typeface="Helvetica Neue"/>
                <a:ea typeface="Helvetica Neue"/>
                <a:cs typeface="Helvetica Neue"/>
                <a:sym typeface="Helvetica Neue"/>
              </a:defRPr>
            </a:lvl8pPr>
            <a:lvl9pPr lvl="8" marR="0" rtl="0" algn="l">
              <a:lnSpc>
                <a:spcPct val="100000"/>
              </a:lnSpc>
              <a:spcBef>
                <a:spcPts val="2700"/>
              </a:spcBef>
              <a:spcAft>
                <a:spcPts val="0"/>
              </a:spcAft>
              <a:buClr>
                <a:srgbClr val="000000"/>
              </a:buClr>
              <a:buSzPts val="3000"/>
              <a:buFont typeface="Helvetica Neue"/>
              <a:buChar char="•"/>
              <a:defRPr b="0" i="0" sz="2100" u="none" cap="none" strike="noStrike">
                <a:solidFill>
                  <a:srgbClr val="000000"/>
                </a:solidFill>
                <a:latin typeface="Helvetica Neue"/>
                <a:ea typeface="Helvetica Neue"/>
                <a:cs typeface="Helvetica Neue"/>
                <a:sym typeface="Helvetica Neue"/>
              </a:defRPr>
            </a:lvl9pPr>
          </a:lstStyle>
          <a:p/>
        </p:txBody>
      </p:sp>
      <p:sp>
        <p:nvSpPr>
          <p:cNvPr id="88" name="Google Shape;88;p22"/>
          <p:cNvSpPr/>
          <p:nvPr>
            <p:ph idx="3" type="pic"/>
          </p:nvPr>
        </p:nvSpPr>
        <p:spPr>
          <a:xfrm>
            <a:off x="4572000" y="625078"/>
            <a:ext cx="4125600" cy="2750400"/>
          </a:xfrm>
          <a:prstGeom prst="rect">
            <a:avLst/>
          </a:prstGeom>
          <a:noFill/>
          <a:ln>
            <a:noFill/>
          </a:ln>
        </p:spPr>
        <p:txBody>
          <a:bodyPr anchorCtr="0" anchor="t" bIns="29450" lIns="58925" spcFirstLastPara="1" rIns="58925" wrap="square" tIns="29450">
            <a:noAutofit/>
          </a:bodyPr>
          <a:lstStyle>
            <a:lvl1pPr lvl="0" marR="0" rtl="0" algn="l">
              <a:lnSpc>
                <a:spcPct val="100000"/>
              </a:lnSpc>
              <a:spcBef>
                <a:spcPts val="2700"/>
              </a:spcBef>
              <a:spcAft>
                <a:spcPts val="0"/>
              </a:spcAft>
              <a:buClr>
                <a:srgbClr val="000000"/>
              </a:buClr>
              <a:buSzPts val="3000"/>
              <a:buFont typeface="Helvetica Neue"/>
              <a:buChar char="•"/>
              <a:defRPr b="0" i="0" sz="2100" u="none" cap="none" strike="noStrike">
                <a:solidFill>
                  <a:srgbClr val="000000"/>
                </a:solidFill>
                <a:latin typeface="Helvetica Neue"/>
                <a:ea typeface="Helvetica Neue"/>
                <a:cs typeface="Helvetica Neue"/>
                <a:sym typeface="Helvetica Neue"/>
              </a:defRPr>
            </a:lvl1pPr>
            <a:lvl2pPr lvl="1" marR="0" rtl="0" algn="l">
              <a:lnSpc>
                <a:spcPct val="100000"/>
              </a:lnSpc>
              <a:spcBef>
                <a:spcPts val="2700"/>
              </a:spcBef>
              <a:spcAft>
                <a:spcPts val="0"/>
              </a:spcAft>
              <a:buClr>
                <a:srgbClr val="000000"/>
              </a:buClr>
              <a:buSzPts val="3000"/>
              <a:buFont typeface="Helvetica Neue"/>
              <a:buChar char="•"/>
              <a:defRPr b="0" i="0" sz="2100" u="none" cap="none" strike="noStrike">
                <a:solidFill>
                  <a:srgbClr val="000000"/>
                </a:solidFill>
                <a:latin typeface="Helvetica Neue"/>
                <a:ea typeface="Helvetica Neue"/>
                <a:cs typeface="Helvetica Neue"/>
                <a:sym typeface="Helvetica Neue"/>
              </a:defRPr>
            </a:lvl2pPr>
            <a:lvl3pPr lvl="2" marR="0" rtl="0" algn="l">
              <a:lnSpc>
                <a:spcPct val="100000"/>
              </a:lnSpc>
              <a:spcBef>
                <a:spcPts val="2700"/>
              </a:spcBef>
              <a:spcAft>
                <a:spcPts val="0"/>
              </a:spcAft>
              <a:buClr>
                <a:srgbClr val="000000"/>
              </a:buClr>
              <a:buSzPts val="3000"/>
              <a:buFont typeface="Helvetica Neue"/>
              <a:buChar char="•"/>
              <a:defRPr b="0" i="0" sz="2100" u="none" cap="none" strike="noStrike">
                <a:solidFill>
                  <a:srgbClr val="000000"/>
                </a:solidFill>
                <a:latin typeface="Helvetica Neue"/>
                <a:ea typeface="Helvetica Neue"/>
                <a:cs typeface="Helvetica Neue"/>
                <a:sym typeface="Helvetica Neue"/>
              </a:defRPr>
            </a:lvl3pPr>
            <a:lvl4pPr lvl="3" marR="0" rtl="0" algn="l">
              <a:lnSpc>
                <a:spcPct val="100000"/>
              </a:lnSpc>
              <a:spcBef>
                <a:spcPts val="2700"/>
              </a:spcBef>
              <a:spcAft>
                <a:spcPts val="0"/>
              </a:spcAft>
              <a:buClr>
                <a:srgbClr val="000000"/>
              </a:buClr>
              <a:buSzPts val="3000"/>
              <a:buFont typeface="Helvetica Neue"/>
              <a:buChar char="•"/>
              <a:defRPr b="0" i="0" sz="2100" u="none" cap="none" strike="noStrike">
                <a:solidFill>
                  <a:srgbClr val="000000"/>
                </a:solidFill>
                <a:latin typeface="Helvetica Neue"/>
                <a:ea typeface="Helvetica Neue"/>
                <a:cs typeface="Helvetica Neue"/>
                <a:sym typeface="Helvetica Neue"/>
              </a:defRPr>
            </a:lvl4pPr>
            <a:lvl5pPr lvl="4" marR="0" rtl="0" algn="l">
              <a:lnSpc>
                <a:spcPct val="100000"/>
              </a:lnSpc>
              <a:spcBef>
                <a:spcPts val="2700"/>
              </a:spcBef>
              <a:spcAft>
                <a:spcPts val="0"/>
              </a:spcAft>
              <a:buClr>
                <a:srgbClr val="000000"/>
              </a:buClr>
              <a:buSzPts val="3000"/>
              <a:buFont typeface="Helvetica Neue"/>
              <a:buChar char="•"/>
              <a:defRPr b="0" i="0" sz="2100" u="none" cap="none" strike="noStrike">
                <a:solidFill>
                  <a:srgbClr val="000000"/>
                </a:solidFill>
                <a:latin typeface="Helvetica Neue"/>
                <a:ea typeface="Helvetica Neue"/>
                <a:cs typeface="Helvetica Neue"/>
                <a:sym typeface="Helvetica Neue"/>
              </a:defRPr>
            </a:lvl5pPr>
            <a:lvl6pPr lvl="5" marR="0" rtl="0" algn="l">
              <a:lnSpc>
                <a:spcPct val="100000"/>
              </a:lnSpc>
              <a:spcBef>
                <a:spcPts val="2700"/>
              </a:spcBef>
              <a:spcAft>
                <a:spcPts val="0"/>
              </a:spcAft>
              <a:buClr>
                <a:srgbClr val="000000"/>
              </a:buClr>
              <a:buSzPts val="3000"/>
              <a:buFont typeface="Helvetica Neue"/>
              <a:buChar char="•"/>
              <a:defRPr b="0" i="0" sz="2100" u="none" cap="none" strike="noStrike">
                <a:solidFill>
                  <a:srgbClr val="000000"/>
                </a:solidFill>
                <a:latin typeface="Helvetica Neue"/>
                <a:ea typeface="Helvetica Neue"/>
                <a:cs typeface="Helvetica Neue"/>
                <a:sym typeface="Helvetica Neue"/>
              </a:defRPr>
            </a:lvl6pPr>
            <a:lvl7pPr lvl="6" marR="0" rtl="0" algn="l">
              <a:lnSpc>
                <a:spcPct val="100000"/>
              </a:lnSpc>
              <a:spcBef>
                <a:spcPts val="2700"/>
              </a:spcBef>
              <a:spcAft>
                <a:spcPts val="0"/>
              </a:spcAft>
              <a:buClr>
                <a:srgbClr val="000000"/>
              </a:buClr>
              <a:buSzPts val="3000"/>
              <a:buFont typeface="Helvetica Neue"/>
              <a:buChar char="•"/>
              <a:defRPr b="0" i="0" sz="2100" u="none" cap="none" strike="noStrike">
                <a:solidFill>
                  <a:srgbClr val="000000"/>
                </a:solidFill>
                <a:latin typeface="Helvetica Neue"/>
                <a:ea typeface="Helvetica Neue"/>
                <a:cs typeface="Helvetica Neue"/>
                <a:sym typeface="Helvetica Neue"/>
              </a:defRPr>
            </a:lvl7pPr>
            <a:lvl8pPr lvl="7" marR="0" rtl="0" algn="l">
              <a:lnSpc>
                <a:spcPct val="100000"/>
              </a:lnSpc>
              <a:spcBef>
                <a:spcPts val="2700"/>
              </a:spcBef>
              <a:spcAft>
                <a:spcPts val="0"/>
              </a:spcAft>
              <a:buClr>
                <a:srgbClr val="000000"/>
              </a:buClr>
              <a:buSzPts val="3000"/>
              <a:buFont typeface="Helvetica Neue"/>
              <a:buChar char="•"/>
              <a:defRPr b="0" i="0" sz="2100" u="none" cap="none" strike="noStrike">
                <a:solidFill>
                  <a:srgbClr val="000000"/>
                </a:solidFill>
                <a:latin typeface="Helvetica Neue"/>
                <a:ea typeface="Helvetica Neue"/>
                <a:cs typeface="Helvetica Neue"/>
                <a:sym typeface="Helvetica Neue"/>
              </a:defRPr>
            </a:lvl8pPr>
            <a:lvl9pPr lvl="8" marR="0" rtl="0" algn="l">
              <a:lnSpc>
                <a:spcPct val="100000"/>
              </a:lnSpc>
              <a:spcBef>
                <a:spcPts val="2700"/>
              </a:spcBef>
              <a:spcAft>
                <a:spcPts val="0"/>
              </a:spcAft>
              <a:buClr>
                <a:srgbClr val="000000"/>
              </a:buClr>
              <a:buSzPts val="3000"/>
              <a:buFont typeface="Helvetica Neue"/>
              <a:buChar char="•"/>
              <a:defRPr b="0" i="0" sz="2100" u="none" cap="none" strike="noStrike">
                <a:solidFill>
                  <a:srgbClr val="000000"/>
                </a:solidFill>
                <a:latin typeface="Helvetica Neue"/>
                <a:ea typeface="Helvetica Neue"/>
                <a:cs typeface="Helvetica Neue"/>
                <a:sym typeface="Helvetica Neue"/>
              </a:defRPr>
            </a:lvl9pPr>
          </a:lstStyle>
          <a:p/>
        </p:txBody>
      </p:sp>
      <p:sp>
        <p:nvSpPr>
          <p:cNvPr id="89" name="Google Shape;89;p22"/>
          <p:cNvSpPr/>
          <p:nvPr>
            <p:ph idx="4" type="pic"/>
          </p:nvPr>
        </p:nvSpPr>
        <p:spPr>
          <a:xfrm>
            <a:off x="-1669852" y="625078"/>
            <a:ext cx="8425200" cy="5616900"/>
          </a:xfrm>
          <a:prstGeom prst="rect">
            <a:avLst/>
          </a:prstGeom>
          <a:noFill/>
          <a:ln>
            <a:noFill/>
          </a:ln>
        </p:spPr>
        <p:txBody>
          <a:bodyPr anchorCtr="0" anchor="t" bIns="29450" lIns="58925" spcFirstLastPara="1" rIns="58925" wrap="square" tIns="29450">
            <a:noAutofit/>
          </a:bodyPr>
          <a:lstStyle>
            <a:lvl1pPr lvl="0" marR="0" rtl="0" algn="l">
              <a:lnSpc>
                <a:spcPct val="100000"/>
              </a:lnSpc>
              <a:spcBef>
                <a:spcPts val="2700"/>
              </a:spcBef>
              <a:spcAft>
                <a:spcPts val="0"/>
              </a:spcAft>
              <a:buClr>
                <a:srgbClr val="000000"/>
              </a:buClr>
              <a:buSzPts val="3000"/>
              <a:buFont typeface="Helvetica Neue"/>
              <a:buChar char="•"/>
              <a:defRPr b="0" i="0" sz="2100" u="none" cap="none" strike="noStrike">
                <a:solidFill>
                  <a:srgbClr val="000000"/>
                </a:solidFill>
                <a:latin typeface="Helvetica Neue"/>
                <a:ea typeface="Helvetica Neue"/>
                <a:cs typeface="Helvetica Neue"/>
                <a:sym typeface="Helvetica Neue"/>
              </a:defRPr>
            </a:lvl1pPr>
            <a:lvl2pPr lvl="1" marR="0" rtl="0" algn="l">
              <a:lnSpc>
                <a:spcPct val="100000"/>
              </a:lnSpc>
              <a:spcBef>
                <a:spcPts val="2700"/>
              </a:spcBef>
              <a:spcAft>
                <a:spcPts val="0"/>
              </a:spcAft>
              <a:buClr>
                <a:srgbClr val="000000"/>
              </a:buClr>
              <a:buSzPts val="3000"/>
              <a:buFont typeface="Helvetica Neue"/>
              <a:buChar char="•"/>
              <a:defRPr b="0" i="0" sz="2100" u="none" cap="none" strike="noStrike">
                <a:solidFill>
                  <a:srgbClr val="000000"/>
                </a:solidFill>
                <a:latin typeface="Helvetica Neue"/>
                <a:ea typeface="Helvetica Neue"/>
                <a:cs typeface="Helvetica Neue"/>
                <a:sym typeface="Helvetica Neue"/>
              </a:defRPr>
            </a:lvl2pPr>
            <a:lvl3pPr lvl="2" marR="0" rtl="0" algn="l">
              <a:lnSpc>
                <a:spcPct val="100000"/>
              </a:lnSpc>
              <a:spcBef>
                <a:spcPts val="2700"/>
              </a:spcBef>
              <a:spcAft>
                <a:spcPts val="0"/>
              </a:spcAft>
              <a:buClr>
                <a:srgbClr val="000000"/>
              </a:buClr>
              <a:buSzPts val="3000"/>
              <a:buFont typeface="Helvetica Neue"/>
              <a:buChar char="•"/>
              <a:defRPr b="0" i="0" sz="2100" u="none" cap="none" strike="noStrike">
                <a:solidFill>
                  <a:srgbClr val="000000"/>
                </a:solidFill>
                <a:latin typeface="Helvetica Neue"/>
                <a:ea typeface="Helvetica Neue"/>
                <a:cs typeface="Helvetica Neue"/>
                <a:sym typeface="Helvetica Neue"/>
              </a:defRPr>
            </a:lvl3pPr>
            <a:lvl4pPr lvl="3" marR="0" rtl="0" algn="l">
              <a:lnSpc>
                <a:spcPct val="100000"/>
              </a:lnSpc>
              <a:spcBef>
                <a:spcPts val="2700"/>
              </a:spcBef>
              <a:spcAft>
                <a:spcPts val="0"/>
              </a:spcAft>
              <a:buClr>
                <a:srgbClr val="000000"/>
              </a:buClr>
              <a:buSzPts val="3000"/>
              <a:buFont typeface="Helvetica Neue"/>
              <a:buChar char="•"/>
              <a:defRPr b="0" i="0" sz="2100" u="none" cap="none" strike="noStrike">
                <a:solidFill>
                  <a:srgbClr val="000000"/>
                </a:solidFill>
                <a:latin typeface="Helvetica Neue"/>
                <a:ea typeface="Helvetica Neue"/>
                <a:cs typeface="Helvetica Neue"/>
                <a:sym typeface="Helvetica Neue"/>
              </a:defRPr>
            </a:lvl4pPr>
            <a:lvl5pPr lvl="4" marR="0" rtl="0" algn="l">
              <a:lnSpc>
                <a:spcPct val="100000"/>
              </a:lnSpc>
              <a:spcBef>
                <a:spcPts val="2700"/>
              </a:spcBef>
              <a:spcAft>
                <a:spcPts val="0"/>
              </a:spcAft>
              <a:buClr>
                <a:srgbClr val="000000"/>
              </a:buClr>
              <a:buSzPts val="3000"/>
              <a:buFont typeface="Helvetica Neue"/>
              <a:buChar char="•"/>
              <a:defRPr b="0" i="0" sz="2100" u="none" cap="none" strike="noStrike">
                <a:solidFill>
                  <a:srgbClr val="000000"/>
                </a:solidFill>
                <a:latin typeface="Helvetica Neue"/>
                <a:ea typeface="Helvetica Neue"/>
                <a:cs typeface="Helvetica Neue"/>
                <a:sym typeface="Helvetica Neue"/>
              </a:defRPr>
            </a:lvl5pPr>
            <a:lvl6pPr lvl="5" marR="0" rtl="0" algn="l">
              <a:lnSpc>
                <a:spcPct val="100000"/>
              </a:lnSpc>
              <a:spcBef>
                <a:spcPts val="2700"/>
              </a:spcBef>
              <a:spcAft>
                <a:spcPts val="0"/>
              </a:spcAft>
              <a:buClr>
                <a:srgbClr val="000000"/>
              </a:buClr>
              <a:buSzPts val="3000"/>
              <a:buFont typeface="Helvetica Neue"/>
              <a:buChar char="•"/>
              <a:defRPr b="0" i="0" sz="2100" u="none" cap="none" strike="noStrike">
                <a:solidFill>
                  <a:srgbClr val="000000"/>
                </a:solidFill>
                <a:latin typeface="Helvetica Neue"/>
                <a:ea typeface="Helvetica Neue"/>
                <a:cs typeface="Helvetica Neue"/>
                <a:sym typeface="Helvetica Neue"/>
              </a:defRPr>
            </a:lvl6pPr>
            <a:lvl7pPr lvl="6" marR="0" rtl="0" algn="l">
              <a:lnSpc>
                <a:spcPct val="100000"/>
              </a:lnSpc>
              <a:spcBef>
                <a:spcPts val="2700"/>
              </a:spcBef>
              <a:spcAft>
                <a:spcPts val="0"/>
              </a:spcAft>
              <a:buClr>
                <a:srgbClr val="000000"/>
              </a:buClr>
              <a:buSzPts val="3000"/>
              <a:buFont typeface="Helvetica Neue"/>
              <a:buChar char="•"/>
              <a:defRPr b="0" i="0" sz="2100" u="none" cap="none" strike="noStrike">
                <a:solidFill>
                  <a:srgbClr val="000000"/>
                </a:solidFill>
                <a:latin typeface="Helvetica Neue"/>
                <a:ea typeface="Helvetica Neue"/>
                <a:cs typeface="Helvetica Neue"/>
                <a:sym typeface="Helvetica Neue"/>
              </a:defRPr>
            </a:lvl7pPr>
            <a:lvl8pPr lvl="7" marR="0" rtl="0" algn="l">
              <a:lnSpc>
                <a:spcPct val="100000"/>
              </a:lnSpc>
              <a:spcBef>
                <a:spcPts val="2700"/>
              </a:spcBef>
              <a:spcAft>
                <a:spcPts val="0"/>
              </a:spcAft>
              <a:buClr>
                <a:srgbClr val="000000"/>
              </a:buClr>
              <a:buSzPts val="3000"/>
              <a:buFont typeface="Helvetica Neue"/>
              <a:buChar char="•"/>
              <a:defRPr b="0" i="0" sz="2100" u="none" cap="none" strike="noStrike">
                <a:solidFill>
                  <a:srgbClr val="000000"/>
                </a:solidFill>
                <a:latin typeface="Helvetica Neue"/>
                <a:ea typeface="Helvetica Neue"/>
                <a:cs typeface="Helvetica Neue"/>
                <a:sym typeface="Helvetica Neue"/>
              </a:defRPr>
            </a:lvl8pPr>
            <a:lvl9pPr lvl="8" marR="0" rtl="0" algn="l">
              <a:lnSpc>
                <a:spcPct val="100000"/>
              </a:lnSpc>
              <a:spcBef>
                <a:spcPts val="2700"/>
              </a:spcBef>
              <a:spcAft>
                <a:spcPts val="0"/>
              </a:spcAft>
              <a:buClr>
                <a:srgbClr val="000000"/>
              </a:buClr>
              <a:buSzPts val="3000"/>
              <a:buFont typeface="Helvetica Neue"/>
              <a:buChar char="•"/>
              <a:defRPr b="0" i="0" sz="2100" u="none" cap="none" strike="noStrike">
                <a:solidFill>
                  <a:srgbClr val="000000"/>
                </a:solidFill>
                <a:latin typeface="Helvetica Neue"/>
                <a:ea typeface="Helvetica Neue"/>
                <a:cs typeface="Helvetica Neue"/>
                <a:sym typeface="Helvetica Neue"/>
              </a:defRPr>
            </a:lvl9pPr>
          </a:lstStyle>
          <a:p/>
        </p:txBody>
      </p:sp>
      <p:sp>
        <p:nvSpPr>
          <p:cNvPr id="90" name="Google Shape;90;p22"/>
          <p:cNvSpPr txBox="1"/>
          <p:nvPr>
            <p:ph idx="12" type="sldNum"/>
          </p:nvPr>
        </p:nvSpPr>
        <p:spPr>
          <a:xfrm>
            <a:off x="4449997" y="6536531"/>
            <a:ext cx="239100" cy="228000"/>
          </a:xfrm>
          <a:prstGeom prst="rect">
            <a:avLst/>
          </a:prstGeom>
          <a:noFill/>
          <a:ln>
            <a:noFill/>
          </a:ln>
        </p:spPr>
        <p:txBody>
          <a:bodyPr anchorCtr="0" anchor="t" bIns="32750" lIns="32750" spcFirstLastPara="1" rIns="32750" wrap="square" tIns="32750">
            <a:noAutofit/>
          </a:bodyPr>
          <a:lstStyle>
            <a:lvl1pPr indent="0" lvl="0" marL="0" algn="ctr">
              <a:lnSpc>
                <a:spcPct val="100000"/>
              </a:lnSpc>
              <a:spcBef>
                <a:spcPts val="0"/>
              </a:spcBef>
              <a:spcAft>
                <a:spcPts val="0"/>
              </a:spcAft>
              <a:buClr>
                <a:srgbClr val="000000"/>
              </a:buClr>
              <a:buSzPts val="1000"/>
              <a:buFont typeface="Helvetica Neue Light"/>
              <a:buNone/>
              <a:defRPr b="0" sz="10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000"/>
              <a:buFont typeface="Helvetica Neue Light"/>
              <a:buNone/>
              <a:defRPr b="0" sz="10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000"/>
              <a:buFont typeface="Helvetica Neue Light"/>
              <a:buNone/>
              <a:defRPr b="0" sz="10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000"/>
              <a:buFont typeface="Helvetica Neue Light"/>
              <a:buNone/>
              <a:defRPr b="0" sz="10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000"/>
              <a:buFont typeface="Helvetica Neue Light"/>
              <a:buNone/>
              <a:defRPr b="0" sz="10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000"/>
              <a:buFont typeface="Helvetica Neue Light"/>
              <a:buNone/>
              <a:defRPr b="0" sz="10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000"/>
              <a:buFont typeface="Helvetica Neue Light"/>
              <a:buNone/>
              <a:defRPr b="0" sz="10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000"/>
              <a:buFont typeface="Helvetica Neue Light"/>
              <a:buNone/>
              <a:defRPr b="0" sz="10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000"/>
              <a:buFont typeface="Helvetica Neue Light"/>
              <a:buNone/>
              <a:defRPr b="0" sz="10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Quote">
  <p:cSld name="Quote">
    <p:spTree>
      <p:nvGrpSpPr>
        <p:cNvPr id="91" name="Shape 91"/>
        <p:cNvGrpSpPr/>
        <p:nvPr/>
      </p:nvGrpSpPr>
      <p:grpSpPr>
        <a:xfrm>
          <a:off x="0" y="0"/>
          <a:ext cx="0" cy="0"/>
          <a:chOff x="0" y="0"/>
          <a:chExt cx="0" cy="0"/>
        </a:xfrm>
      </p:grpSpPr>
      <p:sp>
        <p:nvSpPr>
          <p:cNvPr id="92" name="Google Shape;92;p23"/>
          <p:cNvSpPr txBox="1"/>
          <p:nvPr>
            <p:ph idx="1" type="body"/>
          </p:nvPr>
        </p:nvSpPr>
        <p:spPr>
          <a:xfrm>
            <a:off x="892969" y="4473773"/>
            <a:ext cx="7358100" cy="324300"/>
          </a:xfrm>
          <a:prstGeom prst="rect">
            <a:avLst/>
          </a:prstGeom>
          <a:noFill/>
          <a:ln>
            <a:noFill/>
          </a:ln>
        </p:spPr>
        <p:txBody>
          <a:bodyPr anchorCtr="0" anchor="t" bIns="32750" lIns="32750" spcFirstLastPara="1" rIns="32750" wrap="square" tIns="32750">
            <a:noAutofit/>
          </a:bodyPr>
          <a:lstStyle>
            <a:lvl1pPr indent="-228600" lvl="0" marL="457200" algn="ctr">
              <a:lnSpc>
                <a:spcPct val="100000"/>
              </a:lnSpc>
              <a:spcBef>
                <a:spcPts val="0"/>
              </a:spcBef>
              <a:spcAft>
                <a:spcPts val="0"/>
              </a:spcAft>
              <a:buClr>
                <a:srgbClr val="000000"/>
              </a:buClr>
              <a:buSzPts val="1500"/>
              <a:buFont typeface="Helvetica Neue"/>
              <a:buNone/>
              <a:defRPr i="1" sz="1500"/>
            </a:lvl1pPr>
            <a:lvl2pPr indent="-336550" lvl="1" marL="914400" algn="l">
              <a:lnSpc>
                <a:spcPct val="100000"/>
              </a:lnSpc>
              <a:spcBef>
                <a:spcPts val="2700"/>
              </a:spcBef>
              <a:spcAft>
                <a:spcPts val="0"/>
              </a:spcAft>
              <a:buClr>
                <a:srgbClr val="000000"/>
              </a:buClr>
              <a:buSzPts val="1700"/>
              <a:buChar char="•"/>
              <a:defRPr/>
            </a:lvl2pPr>
            <a:lvl3pPr indent="-336550" lvl="2" marL="1371600" algn="l">
              <a:lnSpc>
                <a:spcPct val="100000"/>
              </a:lnSpc>
              <a:spcBef>
                <a:spcPts val="2700"/>
              </a:spcBef>
              <a:spcAft>
                <a:spcPts val="0"/>
              </a:spcAft>
              <a:buClr>
                <a:srgbClr val="000000"/>
              </a:buClr>
              <a:buSzPts val="1700"/>
              <a:buChar char="•"/>
              <a:defRPr/>
            </a:lvl3pPr>
            <a:lvl4pPr indent="-336550" lvl="3" marL="1828800" algn="l">
              <a:lnSpc>
                <a:spcPct val="100000"/>
              </a:lnSpc>
              <a:spcBef>
                <a:spcPts val="2700"/>
              </a:spcBef>
              <a:spcAft>
                <a:spcPts val="0"/>
              </a:spcAft>
              <a:buClr>
                <a:srgbClr val="000000"/>
              </a:buClr>
              <a:buSzPts val="1700"/>
              <a:buChar char="•"/>
              <a:defRPr/>
            </a:lvl4pPr>
            <a:lvl5pPr indent="-336550" lvl="4" marL="2286000" algn="l">
              <a:lnSpc>
                <a:spcPct val="100000"/>
              </a:lnSpc>
              <a:spcBef>
                <a:spcPts val="2700"/>
              </a:spcBef>
              <a:spcAft>
                <a:spcPts val="0"/>
              </a:spcAft>
              <a:buClr>
                <a:srgbClr val="000000"/>
              </a:buClr>
              <a:buSzPts val="1700"/>
              <a:buChar char="•"/>
              <a:defRPr/>
            </a:lvl5pPr>
            <a:lvl6pPr indent="-336550" lvl="5" marL="2743200" algn="l">
              <a:lnSpc>
                <a:spcPct val="100000"/>
              </a:lnSpc>
              <a:spcBef>
                <a:spcPts val="2700"/>
              </a:spcBef>
              <a:spcAft>
                <a:spcPts val="0"/>
              </a:spcAft>
              <a:buClr>
                <a:srgbClr val="000000"/>
              </a:buClr>
              <a:buSzPts val="1700"/>
              <a:buChar char="•"/>
              <a:defRPr/>
            </a:lvl6pPr>
            <a:lvl7pPr indent="-336550" lvl="6" marL="3200400" algn="l">
              <a:lnSpc>
                <a:spcPct val="100000"/>
              </a:lnSpc>
              <a:spcBef>
                <a:spcPts val="2700"/>
              </a:spcBef>
              <a:spcAft>
                <a:spcPts val="0"/>
              </a:spcAft>
              <a:buClr>
                <a:srgbClr val="000000"/>
              </a:buClr>
              <a:buSzPts val="1700"/>
              <a:buChar char="•"/>
              <a:defRPr/>
            </a:lvl7pPr>
            <a:lvl8pPr indent="-336550" lvl="7" marL="3657600" algn="l">
              <a:lnSpc>
                <a:spcPct val="100000"/>
              </a:lnSpc>
              <a:spcBef>
                <a:spcPts val="2700"/>
              </a:spcBef>
              <a:spcAft>
                <a:spcPts val="0"/>
              </a:spcAft>
              <a:buClr>
                <a:srgbClr val="000000"/>
              </a:buClr>
              <a:buSzPts val="1700"/>
              <a:buChar char="•"/>
              <a:defRPr/>
            </a:lvl8pPr>
            <a:lvl9pPr indent="-336550" lvl="8" marL="4114800" algn="l">
              <a:lnSpc>
                <a:spcPct val="100000"/>
              </a:lnSpc>
              <a:spcBef>
                <a:spcPts val="2700"/>
              </a:spcBef>
              <a:spcAft>
                <a:spcPts val="0"/>
              </a:spcAft>
              <a:buClr>
                <a:srgbClr val="000000"/>
              </a:buClr>
              <a:buSzPts val="1700"/>
              <a:buChar char="•"/>
              <a:defRPr/>
            </a:lvl9pPr>
          </a:lstStyle>
          <a:p/>
        </p:txBody>
      </p:sp>
      <p:sp>
        <p:nvSpPr>
          <p:cNvPr id="93" name="Google Shape;93;p23"/>
          <p:cNvSpPr txBox="1"/>
          <p:nvPr>
            <p:ph idx="2" type="body"/>
          </p:nvPr>
        </p:nvSpPr>
        <p:spPr>
          <a:xfrm>
            <a:off x="892969" y="3000313"/>
            <a:ext cx="7358100" cy="428700"/>
          </a:xfrm>
          <a:prstGeom prst="rect">
            <a:avLst/>
          </a:prstGeom>
          <a:noFill/>
          <a:ln>
            <a:noFill/>
          </a:ln>
        </p:spPr>
        <p:txBody>
          <a:bodyPr anchorCtr="0" anchor="ctr" bIns="32750" lIns="32750" spcFirstLastPara="1" rIns="32750" wrap="square" tIns="32750">
            <a:noAutofit/>
          </a:bodyPr>
          <a:lstStyle>
            <a:lvl1pPr indent="-228600" lvl="0" marL="457200" algn="ctr">
              <a:lnSpc>
                <a:spcPct val="100000"/>
              </a:lnSpc>
              <a:spcBef>
                <a:spcPts val="0"/>
              </a:spcBef>
              <a:spcAft>
                <a:spcPts val="0"/>
              </a:spcAft>
              <a:buClr>
                <a:srgbClr val="000000"/>
              </a:buClr>
              <a:buSzPts val="2200"/>
              <a:buFont typeface="Helvetica Neue"/>
              <a:buNone/>
              <a:defRPr sz="2200">
                <a:latin typeface="Helvetica Neue"/>
                <a:ea typeface="Helvetica Neue"/>
                <a:cs typeface="Helvetica Neue"/>
                <a:sym typeface="Helvetica Neue"/>
              </a:defRPr>
            </a:lvl1pPr>
            <a:lvl2pPr indent="-336550" lvl="1" marL="914400" algn="l">
              <a:lnSpc>
                <a:spcPct val="100000"/>
              </a:lnSpc>
              <a:spcBef>
                <a:spcPts val="2700"/>
              </a:spcBef>
              <a:spcAft>
                <a:spcPts val="0"/>
              </a:spcAft>
              <a:buClr>
                <a:srgbClr val="000000"/>
              </a:buClr>
              <a:buSzPts val="1700"/>
              <a:buChar char="•"/>
              <a:defRPr/>
            </a:lvl2pPr>
            <a:lvl3pPr indent="-336550" lvl="2" marL="1371600" algn="l">
              <a:lnSpc>
                <a:spcPct val="100000"/>
              </a:lnSpc>
              <a:spcBef>
                <a:spcPts val="2700"/>
              </a:spcBef>
              <a:spcAft>
                <a:spcPts val="0"/>
              </a:spcAft>
              <a:buClr>
                <a:srgbClr val="000000"/>
              </a:buClr>
              <a:buSzPts val="1700"/>
              <a:buChar char="•"/>
              <a:defRPr/>
            </a:lvl3pPr>
            <a:lvl4pPr indent="-336550" lvl="3" marL="1828800" algn="l">
              <a:lnSpc>
                <a:spcPct val="100000"/>
              </a:lnSpc>
              <a:spcBef>
                <a:spcPts val="2700"/>
              </a:spcBef>
              <a:spcAft>
                <a:spcPts val="0"/>
              </a:spcAft>
              <a:buClr>
                <a:srgbClr val="000000"/>
              </a:buClr>
              <a:buSzPts val="1700"/>
              <a:buChar char="•"/>
              <a:defRPr/>
            </a:lvl4pPr>
            <a:lvl5pPr indent="-336550" lvl="4" marL="2286000" algn="l">
              <a:lnSpc>
                <a:spcPct val="100000"/>
              </a:lnSpc>
              <a:spcBef>
                <a:spcPts val="2700"/>
              </a:spcBef>
              <a:spcAft>
                <a:spcPts val="0"/>
              </a:spcAft>
              <a:buClr>
                <a:srgbClr val="000000"/>
              </a:buClr>
              <a:buSzPts val="1700"/>
              <a:buChar char="•"/>
              <a:defRPr/>
            </a:lvl5pPr>
            <a:lvl6pPr indent="-336550" lvl="5" marL="2743200" algn="l">
              <a:lnSpc>
                <a:spcPct val="100000"/>
              </a:lnSpc>
              <a:spcBef>
                <a:spcPts val="2700"/>
              </a:spcBef>
              <a:spcAft>
                <a:spcPts val="0"/>
              </a:spcAft>
              <a:buClr>
                <a:srgbClr val="000000"/>
              </a:buClr>
              <a:buSzPts val="1700"/>
              <a:buChar char="•"/>
              <a:defRPr/>
            </a:lvl6pPr>
            <a:lvl7pPr indent="-336550" lvl="6" marL="3200400" algn="l">
              <a:lnSpc>
                <a:spcPct val="100000"/>
              </a:lnSpc>
              <a:spcBef>
                <a:spcPts val="2700"/>
              </a:spcBef>
              <a:spcAft>
                <a:spcPts val="0"/>
              </a:spcAft>
              <a:buClr>
                <a:srgbClr val="000000"/>
              </a:buClr>
              <a:buSzPts val="1700"/>
              <a:buChar char="•"/>
              <a:defRPr/>
            </a:lvl7pPr>
            <a:lvl8pPr indent="-336550" lvl="7" marL="3657600" algn="l">
              <a:lnSpc>
                <a:spcPct val="100000"/>
              </a:lnSpc>
              <a:spcBef>
                <a:spcPts val="2700"/>
              </a:spcBef>
              <a:spcAft>
                <a:spcPts val="0"/>
              </a:spcAft>
              <a:buClr>
                <a:srgbClr val="000000"/>
              </a:buClr>
              <a:buSzPts val="1700"/>
              <a:buChar char="•"/>
              <a:defRPr/>
            </a:lvl8pPr>
            <a:lvl9pPr indent="-336550" lvl="8" marL="4114800" algn="l">
              <a:lnSpc>
                <a:spcPct val="100000"/>
              </a:lnSpc>
              <a:spcBef>
                <a:spcPts val="2700"/>
              </a:spcBef>
              <a:spcAft>
                <a:spcPts val="0"/>
              </a:spcAft>
              <a:buClr>
                <a:srgbClr val="000000"/>
              </a:buClr>
              <a:buSzPts val="1700"/>
              <a:buChar char="•"/>
              <a:defRPr/>
            </a:lvl9pPr>
          </a:lstStyle>
          <a:p/>
        </p:txBody>
      </p:sp>
      <p:sp>
        <p:nvSpPr>
          <p:cNvPr id="94" name="Google Shape;94;p23"/>
          <p:cNvSpPr txBox="1"/>
          <p:nvPr>
            <p:ph idx="12" type="sldNum"/>
          </p:nvPr>
        </p:nvSpPr>
        <p:spPr>
          <a:xfrm>
            <a:off x="4449997" y="6536531"/>
            <a:ext cx="239100" cy="228000"/>
          </a:xfrm>
          <a:prstGeom prst="rect">
            <a:avLst/>
          </a:prstGeom>
          <a:noFill/>
          <a:ln>
            <a:noFill/>
          </a:ln>
        </p:spPr>
        <p:txBody>
          <a:bodyPr anchorCtr="0" anchor="t" bIns="32750" lIns="32750" spcFirstLastPara="1" rIns="32750" wrap="square" tIns="32750">
            <a:noAutofit/>
          </a:bodyPr>
          <a:lstStyle>
            <a:lvl1pPr indent="0" lvl="0" marL="0" algn="ctr">
              <a:lnSpc>
                <a:spcPct val="100000"/>
              </a:lnSpc>
              <a:spcBef>
                <a:spcPts val="0"/>
              </a:spcBef>
              <a:spcAft>
                <a:spcPts val="0"/>
              </a:spcAft>
              <a:buClr>
                <a:srgbClr val="000000"/>
              </a:buClr>
              <a:buSzPts val="1000"/>
              <a:buFont typeface="Helvetica Neue Light"/>
              <a:buNone/>
              <a:defRPr b="0" sz="10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000"/>
              <a:buFont typeface="Helvetica Neue Light"/>
              <a:buNone/>
              <a:defRPr b="0" sz="10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000"/>
              <a:buFont typeface="Helvetica Neue Light"/>
              <a:buNone/>
              <a:defRPr b="0" sz="10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000"/>
              <a:buFont typeface="Helvetica Neue Light"/>
              <a:buNone/>
              <a:defRPr b="0" sz="10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000"/>
              <a:buFont typeface="Helvetica Neue Light"/>
              <a:buNone/>
              <a:defRPr b="0" sz="10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000"/>
              <a:buFont typeface="Helvetica Neue Light"/>
              <a:buNone/>
              <a:defRPr b="0" sz="10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000"/>
              <a:buFont typeface="Helvetica Neue Light"/>
              <a:buNone/>
              <a:defRPr b="0" sz="10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000"/>
              <a:buFont typeface="Helvetica Neue Light"/>
              <a:buNone/>
              <a:defRPr b="0" sz="10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000"/>
              <a:buFont typeface="Helvetica Neue Light"/>
              <a:buNone/>
              <a:defRPr b="0" sz="10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hoto">
  <p:cSld name="Photo">
    <p:spTree>
      <p:nvGrpSpPr>
        <p:cNvPr id="95" name="Shape 95"/>
        <p:cNvGrpSpPr/>
        <p:nvPr/>
      </p:nvGrpSpPr>
      <p:grpSpPr>
        <a:xfrm>
          <a:off x="0" y="0"/>
          <a:ext cx="0" cy="0"/>
          <a:chOff x="0" y="0"/>
          <a:chExt cx="0" cy="0"/>
        </a:xfrm>
      </p:grpSpPr>
      <p:sp>
        <p:nvSpPr>
          <p:cNvPr id="96" name="Google Shape;96;p24"/>
          <p:cNvSpPr/>
          <p:nvPr>
            <p:ph idx="2" type="pic"/>
          </p:nvPr>
        </p:nvSpPr>
        <p:spPr>
          <a:xfrm>
            <a:off x="-667865" y="0"/>
            <a:ext cx="10479600" cy="6991800"/>
          </a:xfrm>
          <a:prstGeom prst="rect">
            <a:avLst/>
          </a:prstGeom>
          <a:noFill/>
          <a:ln>
            <a:noFill/>
          </a:ln>
        </p:spPr>
        <p:txBody>
          <a:bodyPr anchorCtr="0" anchor="t" bIns="29450" lIns="58925" spcFirstLastPara="1" rIns="58925" wrap="square" tIns="29450">
            <a:noAutofit/>
          </a:bodyPr>
          <a:lstStyle>
            <a:lvl1pPr lvl="0" marR="0" rtl="0" algn="l">
              <a:lnSpc>
                <a:spcPct val="100000"/>
              </a:lnSpc>
              <a:spcBef>
                <a:spcPts val="2700"/>
              </a:spcBef>
              <a:spcAft>
                <a:spcPts val="0"/>
              </a:spcAft>
              <a:buClr>
                <a:srgbClr val="000000"/>
              </a:buClr>
              <a:buSzPts val="3000"/>
              <a:buFont typeface="Helvetica Neue"/>
              <a:buChar char="•"/>
              <a:defRPr b="0" i="0" sz="2100" u="none" cap="none" strike="noStrike">
                <a:solidFill>
                  <a:srgbClr val="000000"/>
                </a:solidFill>
                <a:latin typeface="Helvetica Neue"/>
                <a:ea typeface="Helvetica Neue"/>
                <a:cs typeface="Helvetica Neue"/>
                <a:sym typeface="Helvetica Neue"/>
              </a:defRPr>
            </a:lvl1pPr>
            <a:lvl2pPr lvl="1" marR="0" rtl="0" algn="l">
              <a:lnSpc>
                <a:spcPct val="100000"/>
              </a:lnSpc>
              <a:spcBef>
                <a:spcPts val="2700"/>
              </a:spcBef>
              <a:spcAft>
                <a:spcPts val="0"/>
              </a:spcAft>
              <a:buClr>
                <a:srgbClr val="000000"/>
              </a:buClr>
              <a:buSzPts val="3000"/>
              <a:buFont typeface="Helvetica Neue"/>
              <a:buChar char="•"/>
              <a:defRPr b="0" i="0" sz="2100" u="none" cap="none" strike="noStrike">
                <a:solidFill>
                  <a:srgbClr val="000000"/>
                </a:solidFill>
                <a:latin typeface="Helvetica Neue"/>
                <a:ea typeface="Helvetica Neue"/>
                <a:cs typeface="Helvetica Neue"/>
                <a:sym typeface="Helvetica Neue"/>
              </a:defRPr>
            </a:lvl2pPr>
            <a:lvl3pPr lvl="2" marR="0" rtl="0" algn="l">
              <a:lnSpc>
                <a:spcPct val="100000"/>
              </a:lnSpc>
              <a:spcBef>
                <a:spcPts val="2700"/>
              </a:spcBef>
              <a:spcAft>
                <a:spcPts val="0"/>
              </a:spcAft>
              <a:buClr>
                <a:srgbClr val="000000"/>
              </a:buClr>
              <a:buSzPts val="3000"/>
              <a:buFont typeface="Helvetica Neue"/>
              <a:buChar char="•"/>
              <a:defRPr b="0" i="0" sz="2100" u="none" cap="none" strike="noStrike">
                <a:solidFill>
                  <a:srgbClr val="000000"/>
                </a:solidFill>
                <a:latin typeface="Helvetica Neue"/>
                <a:ea typeface="Helvetica Neue"/>
                <a:cs typeface="Helvetica Neue"/>
                <a:sym typeface="Helvetica Neue"/>
              </a:defRPr>
            </a:lvl3pPr>
            <a:lvl4pPr lvl="3" marR="0" rtl="0" algn="l">
              <a:lnSpc>
                <a:spcPct val="100000"/>
              </a:lnSpc>
              <a:spcBef>
                <a:spcPts val="2700"/>
              </a:spcBef>
              <a:spcAft>
                <a:spcPts val="0"/>
              </a:spcAft>
              <a:buClr>
                <a:srgbClr val="000000"/>
              </a:buClr>
              <a:buSzPts val="3000"/>
              <a:buFont typeface="Helvetica Neue"/>
              <a:buChar char="•"/>
              <a:defRPr b="0" i="0" sz="2100" u="none" cap="none" strike="noStrike">
                <a:solidFill>
                  <a:srgbClr val="000000"/>
                </a:solidFill>
                <a:latin typeface="Helvetica Neue"/>
                <a:ea typeface="Helvetica Neue"/>
                <a:cs typeface="Helvetica Neue"/>
                <a:sym typeface="Helvetica Neue"/>
              </a:defRPr>
            </a:lvl4pPr>
            <a:lvl5pPr lvl="4" marR="0" rtl="0" algn="l">
              <a:lnSpc>
                <a:spcPct val="100000"/>
              </a:lnSpc>
              <a:spcBef>
                <a:spcPts val="2700"/>
              </a:spcBef>
              <a:spcAft>
                <a:spcPts val="0"/>
              </a:spcAft>
              <a:buClr>
                <a:srgbClr val="000000"/>
              </a:buClr>
              <a:buSzPts val="3000"/>
              <a:buFont typeface="Helvetica Neue"/>
              <a:buChar char="•"/>
              <a:defRPr b="0" i="0" sz="2100" u="none" cap="none" strike="noStrike">
                <a:solidFill>
                  <a:srgbClr val="000000"/>
                </a:solidFill>
                <a:latin typeface="Helvetica Neue"/>
                <a:ea typeface="Helvetica Neue"/>
                <a:cs typeface="Helvetica Neue"/>
                <a:sym typeface="Helvetica Neue"/>
              </a:defRPr>
            </a:lvl5pPr>
            <a:lvl6pPr lvl="5" marR="0" rtl="0" algn="l">
              <a:lnSpc>
                <a:spcPct val="100000"/>
              </a:lnSpc>
              <a:spcBef>
                <a:spcPts val="2700"/>
              </a:spcBef>
              <a:spcAft>
                <a:spcPts val="0"/>
              </a:spcAft>
              <a:buClr>
                <a:srgbClr val="000000"/>
              </a:buClr>
              <a:buSzPts val="3000"/>
              <a:buFont typeface="Helvetica Neue"/>
              <a:buChar char="•"/>
              <a:defRPr b="0" i="0" sz="2100" u="none" cap="none" strike="noStrike">
                <a:solidFill>
                  <a:srgbClr val="000000"/>
                </a:solidFill>
                <a:latin typeface="Helvetica Neue"/>
                <a:ea typeface="Helvetica Neue"/>
                <a:cs typeface="Helvetica Neue"/>
                <a:sym typeface="Helvetica Neue"/>
              </a:defRPr>
            </a:lvl6pPr>
            <a:lvl7pPr lvl="6" marR="0" rtl="0" algn="l">
              <a:lnSpc>
                <a:spcPct val="100000"/>
              </a:lnSpc>
              <a:spcBef>
                <a:spcPts val="2700"/>
              </a:spcBef>
              <a:spcAft>
                <a:spcPts val="0"/>
              </a:spcAft>
              <a:buClr>
                <a:srgbClr val="000000"/>
              </a:buClr>
              <a:buSzPts val="3000"/>
              <a:buFont typeface="Helvetica Neue"/>
              <a:buChar char="•"/>
              <a:defRPr b="0" i="0" sz="2100" u="none" cap="none" strike="noStrike">
                <a:solidFill>
                  <a:srgbClr val="000000"/>
                </a:solidFill>
                <a:latin typeface="Helvetica Neue"/>
                <a:ea typeface="Helvetica Neue"/>
                <a:cs typeface="Helvetica Neue"/>
                <a:sym typeface="Helvetica Neue"/>
              </a:defRPr>
            </a:lvl7pPr>
            <a:lvl8pPr lvl="7" marR="0" rtl="0" algn="l">
              <a:lnSpc>
                <a:spcPct val="100000"/>
              </a:lnSpc>
              <a:spcBef>
                <a:spcPts val="2700"/>
              </a:spcBef>
              <a:spcAft>
                <a:spcPts val="0"/>
              </a:spcAft>
              <a:buClr>
                <a:srgbClr val="000000"/>
              </a:buClr>
              <a:buSzPts val="3000"/>
              <a:buFont typeface="Helvetica Neue"/>
              <a:buChar char="•"/>
              <a:defRPr b="0" i="0" sz="2100" u="none" cap="none" strike="noStrike">
                <a:solidFill>
                  <a:srgbClr val="000000"/>
                </a:solidFill>
                <a:latin typeface="Helvetica Neue"/>
                <a:ea typeface="Helvetica Neue"/>
                <a:cs typeface="Helvetica Neue"/>
                <a:sym typeface="Helvetica Neue"/>
              </a:defRPr>
            </a:lvl8pPr>
            <a:lvl9pPr lvl="8" marR="0" rtl="0" algn="l">
              <a:lnSpc>
                <a:spcPct val="100000"/>
              </a:lnSpc>
              <a:spcBef>
                <a:spcPts val="2700"/>
              </a:spcBef>
              <a:spcAft>
                <a:spcPts val="0"/>
              </a:spcAft>
              <a:buClr>
                <a:srgbClr val="000000"/>
              </a:buClr>
              <a:buSzPts val="3000"/>
              <a:buFont typeface="Helvetica Neue"/>
              <a:buChar char="•"/>
              <a:defRPr b="0" i="0" sz="2100" u="none" cap="none" strike="noStrike">
                <a:solidFill>
                  <a:srgbClr val="000000"/>
                </a:solidFill>
                <a:latin typeface="Helvetica Neue"/>
                <a:ea typeface="Helvetica Neue"/>
                <a:cs typeface="Helvetica Neue"/>
                <a:sym typeface="Helvetica Neue"/>
              </a:defRPr>
            </a:lvl9pPr>
          </a:lstStyle>
          <a:p/>
        </p:txBody>
      </p:sp>
      <p:sp>
        <p:nvSpPr>
          <p:cNvPr id="97" name="Google Shape;97;p24"/>
          <p:cNvSpPr txBox="1"/>
          <p:nvPr>
            <p:ph idx="12" type="sldNum"/>
          </p:nvPr>
        </p:nvSpPr>
        <p:spPr>
          <a:xfrm>
            <a:off x="4449997" y="6536531"/>
            <a:ext cx="239100" cy="228000"/>
          </a:xfrm>
          <a:prstGeom prst="rect">
            <a:avLst/>
          </a:prstGeom>
          <a:noFill/>
          <a:ln>
            <a:noFill/>
          </a:ln>
        </p:spPr>
        <p:txBody>
          <a:bodyPr anchorCtr="0" anchor="t" bIns="32750" lIns="32750" spcFirstLastPara="1" rIns="32750" wrap="square" tIns="32750">
            <a:noAutofit/>
          </a:bodyPr>
          <a:lstStyle>
            <a:lvl1pPr indent="0" lvl="0" marL="0" algn="ctr">
              <a:lnSpc>
                <a:spcPct val="100000"/>
              </a:lnSpc>
              <a:spcBef>
                <a:spcPts val="0"/>
              </a:spcBef>
              <a:spcAft>
                <a:spcPts val="0"/>
              </a:spcAft>
              <a:buClr>
                <a:srgbClr val="000000"/>
              </a:buClr>
              <a:buSzPts val="1000"/>
              <a:buFont typeface="Helvetica Neue Light"/>
              <a:buNone/>
              <a:defRPr b="0" sz="10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000"/>
              <a:buFont typeface="Helvetica Neue Light"/>
              <a:buNone/>
              <a:defRPr b="0" sz="10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000"/>
              <a:buFont typeface="Helvetica Neue Light"/>
              <a:buNone/>
              <a:defRPr b="0" sz="10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000"/>
              <a:buFont typeface="Helvetica Neue Light"/>
              <a:buNone/>
              <a:defRPr b="0" sz="10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000"/>
              <a:buFont typeface="Helvetica Neue Light"/>
              <a:buNone/>
              <a:defRPr b="0" sz="10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000"/>
              <a:buFont typeface="Helvetica Neue Light"/>
              <a:buNone/>
              <a:defRPr b="0" sz="10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000"/>
              <a:buFont typeface="Helvetica Neue Light"/>
              <a:buNone/>
              <a:defRPr b="0" sz="10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000"/>
              <a:buFont typeface="Helvetica Neue Light"/>
              <a:buNone/>
              <a:defRPr b="0" sz="10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000"/>
              <a:buFont typeface="Helvetica Neue Light"/>
              <a:buNone/>
              <a:defRPr b="0" sz="10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p:cSld name="Blank">
    <p:spTree>
      <p:nvGrpSpPr>
        <p:cNvPr id="98" name="Shape 98"/>
        <p:cNvGrpSpPr/>
        <p:nvPr/>
      </p:nvGrpSpPr>
      <p:grpSpPr>
        <a:xfrm>
          <a:off x="0" y="0"/>
          <a:ext cx="0" cy="0"/>
          <a:chOff x="0" y="0"/>
          <a:chExt cx="0" cy="0"/>
        </a:xfrm>
      </p:grpSpPr>
      <p:sp>
        <p:nvSpPr>
          <p:cNvPr id="99" name="Google Shape;99;p25"/>
          <p:cNvSpPr txBox="1"/>
          <p:nvPr>
            <p:ph idx="12" type="sldNum"/>
          </p:nvPr>
        </p:nvSpPr>
        <p:spPr>
          <a:xfrm>
            <a:off x="4449997" y="6536531"/>
            <a:ext cx="239100" cy="228000"/>
          </a:xfrm>
          <a:prstGeom prst="rect">
            <a:avLst/>
          </a:prstGeom>
          <a:noFill/>
          <a:ln>
            <a:noFill/>
          </a:ln>
        </p:spPr>
        <p:txBody>
          <a:bodyPr anchorCtr="0" anchor="t" bIns="32750" lIns="32750" spcFirstLastPara="1" rIns="32750" wrap="square" tIns="32750">
            <a:noAutofit/>
          </a:bodyPr>
          <a:lstStyle>
            <a:lvl1pPr indent="0" lvl="0" marL="0" algn="ctr">
              <a:lnSpc>
                <a:spcPct val="100000"/>
              </a:lnSpc>
              <a:spcBef>
                <a:spcPts val="0"/>
              </a:spcBef>
              <a:spcAft>
                <a:spcPts val="0"/>
              </a:spcAft>
              <a:buClr>
                <a:srgbClr val="000000"/>
              </a:buClr>
              <a:buSzPts val="1000"/>
              <a:buFont typeface="Helvetica Neue Light"/>
              <a:buNone/>
              <a:defRPr b="0" sz="10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000"/>
              <a:buFont typeface="Helvetica Neue Light"/>
              <a:buNone/>
              <a:defRPr b="0" sz="10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000"/>
              <a:buFont typeface="Helvetica Neue Light"/>
              <a:buNone/>
              <a:defRPr b="0" sz="10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000"/>
              <a:buFont typeface="Helvetica Neue Light"/>
              <a:buNone/>
              <a:defRPr b="0" sz="10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000"/>
              <a:buFont typeface="Helvetica Neue Light"/>
              <a:buNone/>
              <a:defRPr b="0" sz="10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000"/>
              <a:buFont typeface="Helvetica Neue Light"/>
              <a:buNone/>
              <a:defRPr b="0" sz="10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000"/>
              <a:buFont typeface="Helvetica Neue Light"/>
              <a:buNone/>
              <a:defRPr b="0" sz="10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000"/>
              <a:buFont typeface="Helvetica Neue Light"/>
              <a:buNone/>
              <a:defRPr b="0" sz="10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000"/>
              <a:buFont typeface="Helvetica Neue Light"/>
              <a:buNone/>
              <a:defRPr b="0" sz="10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536633"/>
            <a:ext cx="8520600" cy="45552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536633"/>
            <a:ext cx="3999900" cy="4555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536633"/>
            <a:ext cx="3999900" cy="4555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740800"/>
            <a:ext cx="2808000" cy="1007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852800"/>
            <a:ext cx="2808000" cy="42393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600200"/>
            <a:ext cx="6367800" cy="54543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67"/>
            <a:ext cx="4572000" cy="6858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644233"/>
            <a:ext cx="4045200" cy="19764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3737433"/>
            <a:ext cx="4045200" cy="16467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965433"/>
            <a:ext cx="3837000" cy="49269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5640767"/>
            <a:ext cx="5998800" cy="8067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0" Type="http://schemas.openxmlformats.org/officeDocument/2006/relationships/slideLayout" Target="../slideLayouts/slideLayout21.xml"/><Relationship Id="rId13" Type="http://schemas.openxmlformats.org/officeDocument/2006/relationships/theme" Target="../theme/theme1.xml"/><Relationship Id="rId12" Type="http://schemas.openxmlformats.org/officeDocument/2006/relationships/slideLayout" Target="../slideLayouts/slideLayout23.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536633"/>
            <a:ext cx="8520600" cy="45552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669727" y="178594"/>
            <a:ext cx="7804500" cy="1518000"/>
          </a:xfrm>
          <a:prstGeom prst="rect">
            <a:avLst/>
          </a:prstGeom>
          <a:noFill/>
          <a:ln>
            <a:noFill/>
          </a:ln>
        </p:spPr>
        <p:txBody>
          <a:bodyPr anchorCtr="0" anchor="ctr" bIns="32750" lIns="32750" spcFirstLastPara="1" rIns="32750" wrap="square" tIns="32750">
            <a:noAutofit/>
          </a:bodyPr>
          <a:lstStyle>
            <a:lvl1pPr lvl="0" marR="0" rtl="0" algn="ctr">
              <a:lnSpc>
                <a:spcPct val="100000"/>
              </a:lnSpc>
              <a:spcBef>
                <a:spcPts val="0"/>
              </a:spcBef>
              <a:spcAft>
                <a:spcPts val="0"/>
              </a:spcAft>
              <a:buClr>
                <a:srgbClr val="000000"/>
              </a:buClr>
              <a:buSzPts val="5200"/>
              <a:buFont typeface="Helvetica Neue"/>
              <a:buNone/>
              <a:defRPr b="0" i="0" sz="5200" u="none" cap="none" strike="noStrike">
                <a:solidFill>
                  <a:srgbClr val="000000"/>
                </a:solidFill>
                <a:latin typeface="Helvetica Neue"/>
                <a:ea typeface="Helvetica Neue"/>
                <a:cs typeface="Helvetica Neue"/>
                <a:sym typeface="Helvetica Neue"/>
              </a:defRPr>
            </a:lvl1pPr>
            <a:lvl2pPr lvl="1" marR="0" rtl="0" algn="ctr">
              <a:lnSpc>
                <a:spcPct val="100000"/>
              </a:lnSpc>
              <a:spcBef>
                <a:spcPts val="0"/>
              </a:spcBef>
              <a:spcAft>
                <a:spcPts val="0"/>
              </a:spcAft>
              <a:buClr>
                <a:srgbClr val="000000"/>
              </a:buClr>
              <a:buSzPts val="5200"/>
              <a:buFont typeface="Helvetica Neue"/>
              <a:buNone/>
              <a:defRPr b="0" i="0" sz="5200" u="none" cap="none" strike="noStrike">
                <a:solidFill>
                  <a:srgbClr val="000000"/>
                </a:solidFill>
                <a:latin typeface="Helvetica Neue"/>
                <a:ea typeface="Helvetica Neue"/>
                <a:cs typeface="Helvetica Neue"/>
                <a:sym typeface="Helvetica Neue"/>
              </a:defRPr>
            </a:lvl2pPr>
            <a:lvl3pPr lvl="2" marR="0" rtl="0" algn="ctr">
              <a:lnSpc>
                <a:spcPct val="100000"/>
              </a:lnSpc>
              <a:spcBef>
                <a:spcPts val="0"/>
              </a:spcBef>
              <a:spcAft>
                <a:spcPts val="0"/>
              </a:spcAft>
              <a:buClr>
                <a:srgbClr val="000000"/>
              </a:buClr>
              <a:buSzPts val="5200"/>
              <a:buFont typeface="Helvetica Neue"/>
              <a:buNone/>
              <a:defRPr b="0" i="0" sz="5200" u="none" cap="none" strike="noStrike">
                <a:solidFill>
                  <a:srgbClr val="000000"/>
                </a:solidFill>
                <a:latin typeface="Helvetica Neue"/>
                <a:ea typeface="Helvetica Neue"/>
                <a:cs typeface="Helvetica Neue"/>
                <a:sym typeface="Helvetica Neue"/>
              </a:defRPr>
            </a:lvl3pPr>
            <a:lvl4pPr lvl="3" marR="0" rtl="0" algn="ctr">
              <a:lnSpc>
                <a:spcPct val="100000"/>
              </a:lnSpc>
              <a:spcBef>
                <a:spcPts val="0"/>
              </a:spcBef>
              <a:spcAft>
                <a:spcPts val="0"/>
              </a:spcAft>
              <a:buClr>
                <a:srgbClr val="000000"/>
              </a:buClr>
              <a:buSzPts val="5200"/>
              <a:buFont typeface="Helvetica Neue"/>
              <a:buNone/>
              <a:defRPr b="0" i="0" sz="5200" u="none" cap="none" strike="noStrike">
                <a:solidFill>
                  <a:srgbClr val="000000"/>
                </a:solidFill>
                <a:latin typeface="Helvetica Neue"/>
                <a:ea typeface="Helvetica Neue"/>
                <a:cs typeface="Helvetica Neue"/>
                <a:sym typeface="Helvetica Neue"/>
              </a:defRPr>
            </a:lvl4pPr>
            <a:lvl5pPr lvl="4" marR="0" rtl="0" algn="ctr">
              <a:lnSpc>
                <a:spcPct val="100000"/>
              </a:lnSpc>
              <a:spcBef>
                <a:spcPts val="0"/>
              </a:spcBef>
              <a:spcAft>
                <a:spcPts val="0"/>
              </a:spcAft>
              <a:buClr>
                <a:srgbClr val="000000"/>
              </a:buClr>
              <a:buSzPts val="5200"/>
              <a:buFont typeface="Helvetica Neue"/>
              <a:buNone/>
              <a:defRPr b="0" i="0" sz="5200" u="none" cap="none" strike="noStrike">
                <a:solidFill>
                  <a:srgbClr val="000000"/>
                </a:solidFill>
                <a:latin typeface="Helvetica Neue"/>
                <a:ea typeface="Helvetica Neue"/>
                <a:cs typeface="Helvetica Neue"/>
                <a:sym typeface="Helvetica Neue"/>
              </a:defRPr>
            </a:lvl5pPr>
            <a:lvl6pPr lvl="5" marR="0" rtl="0" algn="ctr">
              <a:lnSpc>
                <a:spcPct val="100000"/>
              </a:lnSpc>
              <a:spcBef>
                <a:spcPts val="0"/>
              </a:spcBef>
              <a:spcAft>
                <a:spcPts val="0"/>
              </a:spcAft>
              <a:buClr>
                <a:srgbClr val="000000"/>
              </a:buClr>
              <a:buSzPts val="5200"/>
              <a:buFont typeface="Helvetica Neue"/>
              <a:buNone/>
              <a:defRPr b="0" i="0" sz="5200" u="none" cap="none" strike="noStrike">
                <a:solidFill>
                  <a:srgbClr val="000000"/>
                </a:solidFill>
                <a:latin typeface="Helvetica Neue"/>
                <a:ea typeface="Helvetica Neue"/>
                <a:cs typeface="Helvetica Neue"/>
                <a:sym typeface="Helvetica Neue"/>
              </a:defRPr>
            </a:lvl6pPr>
            <a:lvl7pPr lvl="6" marR="0" rtl="0" algn="ctr">
              <a:lnSpc>
                <a:spcPct val="100000"/>
              </a:lnSpc>
              <a:spcBef>
                <a:spcPts val="0"/>
              </a:spcBef>
              <a:spcAft>
                <a:spcPts val="0"/>
              </a:spcAft>
              <a:buClr>
                <a:srgbClr val="000000"/>
              </a:buClr>
              <a:buSzPts val="5200"/>
              <a:buFont typeface="Helvetica Neue"/>
              <a:buNone/>
              <a:defRPr b="0" i="0" sz="5200" u="none" cap="none" strike="noStrike">
                <a:solidFill>
                  <a:srgbClr val="000000"/>
                </a:solidFill>
                <a:latin typeface="Helvetica Neue"/>
                <a:ea typeface="Helvetica Neue"/>
                <a:cs typeface="Helvetica Neue"/>
                <a:sym typeface="Helvetica Neue"/>
              </a:defRPr>
            </a:lvl7pPr>
            <a:lvl8pPr lvl="7" marR="0" rtl="0" algn="ctr">
              <a:lnSpc>
                <a:spcPct val="100000"/>
              </a:lnSpc>
              <a:spcBef>
                <a:spcPts val="0"/>
              </a:spcBef>
              <a:spcAft>
                <a:spcPts val="0"/>
              </a:spcAft>
              <a:buClr>
                <a:srgbClr val="000000"/>
              </a:buClr>
              <a:buSzPts val="5200"/>
              <a:buFont typeface="Helvetica Neue"/>
              <a:buNone/>
              <a:defRPr b="0" i="0" sz="5200" u="none" cap="none" strike="noStrike">
                <a:solidFill>
                  <a:srgbClr val="000000"/>
                </a:solidFill>
                <a:latin typeface="Helvetica Neue"/>
                <a:ea typeface="Helvetica Neue"/>
                <a:cs typeface="Helvetica Neue"/>
                <a:sym typeface="Helvetica Neue"/>
              </a:defRPr>
            </a:lvl8pPr>
            <a:lvl9pPr lvl="8" marR="0" rtl="0" algn="ctr">
              <a:lnSpc>
                <a:spcPct val="100000"/>
              </a:lnSpc>
              <a:spcBef>
                <a:spcPts val="0"/>
              </a:spcBef>
              <a:spcAft>
                <a:spcPts val="0"/>
              </a:spcAft>
              <a:buClr>
                <a:srgbClr val="000000"/>
              </a:buClr>
              <a:buSzPts val="5200"/>
              <a:buFont typeface="Helvetica Neue"/>
              <a:buNone/>
              <a:defRPr b="0" i="0" sz="5200" u="none" cap="none" strike="noStrike">
                <a:solidFill>
                  <a:srgbClr val="000000"/>
                </a:solidFill>
                <a:latin typeface="Helvetica Neue"/>
                <a:ea typeface="Helvetica Neue"/>
                <a:cs typeface="Helvetica Neue"/>
                <a:sym typeface="Helvetica Neue"/>
              </a:defRPr>
            </a:lvl9pPr>
          </a:lstStyle>
          <a:p/>
        </p:txBody>
      </p:sp>
      <p:sp>
        <p:nvSpPr>
          <p:cNvPr id="52" name="Google Shape;52;p13"/>
          <p:cNvSpPr txBox="1"/>
          <p:nvPr>
            <p:ph idx="12" type="sldNum"/>
          </p:nvPr>
        </p:nvSpPr>
        <p:spPr>
          <a:xfrm>
            <a:off x="4449997" y="6536531"/>
            <a:ext cx="239100" cy="228000"/>
          </a:xfrm>
          <a:prstGeom prst="rect">
            <a:avLst/>
          </a:prstGeom>
          <a:noFill/>
          <a:ln>
            <a:noFill/>
          </a:ln>
        </p:spPr>
        <p:txBody>
          <a:bodyPr anchorCtr="0" anchor="t" bIns="32750" lIns="32750" spcFirstLastPara="1" rIns="32750" wrap="square" tIns="32750">
            <a:noAutofit/>
          </a:bodyPr>
          <a:lstStyle>
            <a:lvl1pPr indent="0" lvl="0" marL="0" marR="0" rtl="0" algn="ctr">
              <a:lnSpc>
                <a:spcPct val="100000"/>
              </a:lnSpc>
              <a:spcBef>
                <a:spcPts val="0"/>
              </a:spcBef>
              <a:spcAft>
                <a:spcPts val="0"/>
              </a:spcAft>
              <a:buClr>
                <a:srgbClr val="000000"/>
              </a:buClr>
              <a:buSzPts val="1000"/>
              <a:buFont typeface="Helvetica Neue Light"/>
              <a:buNone/>
              <a:defRPr b="0" i="0" sz="1000" u="none" cap="none" strike="noStrike">
                <a:solidFill>
                  <a:srgbClr val="000000"/>
                </a:solidFill>
                <a:latin typeface="Helvetica Neue Light"/>
                <a:ea typeface="Helvetica Neue Light"/>
                <a:cs typeface="Helvetica Neue Light"/>
                <a:sym typeface="Helvetica Neue Light"/>
              </a:defRPr>
            </a:lvl1pPr>
            <a:lvl2pPr indent="0" lvl="1" marL="0" marR="0" rtl="0" algn="ctr">
              <a:lnSpc>
                <a:spcPct val="100000"/>
              </a:lnSpc>
              <a:spcBef>
                <a:spcPts val="0"/>
              </a:spcBef>
              <a:spcAft>
                <a:spcPts val="0"/>
              </a:spcAft>
              <a:buClr>
                <a:srgbClr val="000000"/>
              </a:buClr>
              <a:buSzPts val="1000"/>
              <a:buFont typeface="Helvetica Neue Light"/>
              <a:buNone/>
              <a:defRPr b="0" i="0" sz="1000" u="none" cap="none" strike="noStrike">
                <a:solidFill>
                  <a:srgbClr val="000000"/>
                </a:solidFill>
                <a:latin typeface="Helvetica Neue Light"/>
                <a:ea typeface="Helvetica Neue Light"/>
                <a:cs typeface="Helvetica Neue Light"/>
                <a:sym typeface="Helvetica Neue Light"/>
              </a:defRPr>
            </a:lvl2pPr>
            <a:lvl3pPr indent="0" lvl="2" marL="0" marR="0" rtl="0" algn="ctr">
              <a:lnSpc>
                <a:spcPct val="100000"/>
              </a:lnSpc>
              <a:spcBef>
                <a:spcPts val="0"/>
              </a:spcBef>
              <a:spcAft>
                <a:spcPts val="0"/>
              </a:spcAft>
              <a:buClr>
                <a:srgbClr val="000000"/>
              </a:buClr>
              <a:buSzPts val="1000"/>
              <a:buFont typeface="Helvetica Neue Light"/>
              <a:buNone/>
              <a:defRPr b="0" i="0" sz="1000" u="none" cap="none" strike="noStrike">
                <a:solidFill>
                  <a:srgbClr val="000000"/>
                </a:solidFill>
                <a:latin typeface="Helvetica Neue Light"/>
                <a:ea typeface="Helvetica Neue Light"/>
                <a:cs typeface="Helvetica Neue Light"/>
                <a:sym typeface="Helvetica Neue Light"/>
              </a:defRPr>
            </a:lvl3pPr>
            <a:lvl4pPr indent="0" lvl="3" marL="0" marR="0" rtl="0" algn="ctr">
              <a:lnSpc>
                <a:spcPct val="100000"/>
              </a:lnSpc>
              <a:spcBef>
                <a:spcPts val="0"/>
              </a:spcBef>
              <a:spcAft>
                <a:spcPts val="0"/>
              </a:spcAft>
              <a:buClr>
                <a:srgbClr val="000000"/>
              </a:buClr>
              <a:buSzPts val="1000"/>
              <a:buFont typeface="Helvetica Neue Light"/>
              <a:buNone/>
              <a:defRPr b="0" i="0" sz="1000" u="none" cap="none" strike="noStrike">
                <a:solidFill>
                  <a:srgbClr val="000000"/>
                </a:solidFill>
                <a:latin typeface="Helvetica Neue Light"/>
                <a:ea typeface="Helvetica Neue Light"/>
                <a:cs typeface="Helvetica Neue Light"/>
                <a:sym typeface="Helvetica Neue Light"/>
              </a:defRPr>
            </a:lvl4pPr>
            <a:lvl5pPr indent="0" lvl="4" marL="0" marR="0" rtl="0" algn="ctr">
              <a:lnSpc>
                <a:spcPct val="100000"/>
              </a:lnSpc>
              <a:spcBef>
                <a:spcPts val="0"/>
              </a:spcBef>
              <a:spcAft>
                <a:spcPts val="0"/>
              </a:spcAft>
              <a:buClr>
                <a:srgbClr val="000000"/>
              </a:buClr>
              <a:buSzPts val="1000"/>
              <a:buFont typeface="Helvetica Neue Light"/>
              <a:buNone/>
              <a:defRPr b="0" i="0" sz="1000" u="none" cap="none" strike="noStrike">
                <a:solidFill>
                  <a:srgbClr val="000000"/>
                </a:solidFill>
                <a:latin typeface="Helvetica Neue Light"/>
                <a:ea typeface="Helvetica Neue Light"/>
                <a:cs typeface="Helvetica Neue Light"/>
                <a:sym typeface="Helvetica Neue Light"/>
              </a:defRPr>
            </a:lvl5pPr>
            <a:lvl6pPr indent="0" lvl="5" marL="0" marR="0" rtl="0" algn="ctr">
              <a:lnSpc>
                <a:spcPct val="100000"/>
              </a:lnSpc>
              <a:spcBef>
                <a:spcPts val="0"/>
              </a:spcBef>
              <a:spcAft>
                <a:spcPts val="0"/>
              </a:spcAft>
              <a:buClr>
                <a:srgbClr val="000000"/>
              </a:buClr>
              <a:buSzPts val="1000"/>
              <a:buFont typeface="Helvetica Neue Light"/>
              <a:buNone/>
              <a:defRPr b="0" i="0" sz="1000" u="none" cap="none" strike="noStrike">
                <a:solidFill>
                  <a:srgbClr val="000000"/>
                </a:solidFill>
                <a:latin typeface="Helvetica Neue Light"/>
                <a:ea typeface="Helvetica Neue Light"/>
                <a:cs typeface="Helvetica Neue Light"/>
                <a:sym typeface="Helvetica Neue Light"/>
              </a:defRPr>
            </a:lvl6pPr>
            <a:lvl7pPr indent="0" lvl="6" marL="0" marR="0" rtl="0" algn="ctr">
              <a:lnSpc>
                <a:spcPct val="100000"/>
              </a:lnSpc>
              <a:spcBef>
                <a:spcPts val="0"/>
              </a:spcBef>
              <a:spcAft>
                <a:spcPts val="0"/>
              </a:spcAft>
              <a:buClr>
                <a:srgbClr val="000000"/>
              </a:buClr>
              <a:buSzPts val="1000"/>
              <a:buFont typeface="Helvetica Neue Light"/>
              <a:buNone/>
              <a:defRPr b="0" i="0" sz="1000" u="none" cap="none" strike="noStrike">
                <a:solidFill>
                  <a:srgbClr val="000000"/>
                </a:solidFill>
                <a:latin typeface="Helvetica Neue Light"/>
                <a:ea typeface="Helvetica Neue Light"/>
                <a:cs typeface="Helvetica Neue Light"/>
                <a:sym typeface="Helvetica Neue Light"/>
              </a:defRPr>
            </a:lvl7pPr>
            <a:lvl8pPr indent="0" lvl="7" marL="0" marR="0" rtl="0" algn="ctr">
              <a:lnSpc>
                <a:spcPct val="100000"/>
              </a:lnSpc>
              <a:spcBef>
                <a:spcPts val="0"/>
              </a:spcBef>
              <a:spcAft>
                <a:spcPts val="0"/>
              </a:spcAft>
              <a:buClr>
                <a:srgbClr val="000000"/>
              </a:buClr>
              <a:buSzPts val="1000"/>
              <a:buFont typeface="Helvetica Neue Light"/>
              <a:buNone/>
              <a:defRPr b="0" i="0" sz="1000" u="none" cap="none" strike="noStrike">
                <a:solidFill>
                  <a:srgbClr val="000000"/>
                </a:solidFill>
                <a:latin typeface="Helvetica Neue Light"/>
                <a:ea typeface="Helvetica Neue Light"/>
                <a:cs typeface="Helvetica Neue Light"/>
                <a:sym typeface="Helvetica Neue Light"/>
              </a:defRPr>
            </a:lvl8pPr>
            <a:lvl9pPr indent="0" lvl="8" marL="0" marR="0" rtl="0" algn="ctr">
              <a:lnSpc>
                <a:spcPct val="100000"/>
              </a:lnSpc>
              <a:spcBef>
                <a:spcPts val="0"/>
              </a:spcBef>
              <a:spcAft>
                <a:spcPts val="0"/>
              </a:spcAft>
              <a:buClr>
                <a:srgbClr val="000000"/>
              </a:buClr>
              <a:buSzPts val="1000"/>
              <a:buFont typeface="Helvetica Neue Light"/>
              <a:buNone/>
              <a:defRPr b="0" i="0" sz="10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GB"/>
              <a:t>‹#›</a:t>
            </a:fld>
            <a:endParaRPr sz="900">
              <a:latin typeface="Arial"/>
              <a:ea typeface="Arial"/>
              <a:cs typeface="Arial"/>
              <a:sym typeface="Arial"/>
            </a:endParaRPr>
          </a:p>
        </p:txBody>
      </p:sp>
      <p:sp>
        <p:nvSpPr>
          <p:cNvPr id="53" name="Google Shape;53;p13"/>
          <p:cNvSpPr txBox="1"/>
          <p:nvPr>
            <p:ph idx="1" type="body"/>
          </p:nvPr>
        </p:nvSpPr>
        <p:spPr>
          <a:xfrm>
            <a:off x="669727" y="1821656"/>
            <a:ext cx="7804500" cy="4420200"/>
          </a:xfrm>
          <a:prstGeom prst="rect">
            <a:avLst/>
          </a:prstGeom>
          <a:noFill/>
          <a:ln>
            <a:noFill/>
          </a:ln>
        </p:spPr>
        <p:txBody>
          <a:bodyPr anchorCtr="0" anchor="ctr" bIns="32750" lIns="32750" spcFirstLastPara="1" rIns="32750" wrap="square" tIns="32750">
            <a:noAutofit/>
          </a:bodyPr>
          <a:lstStyle>
            <a:lvl1pPr indent="-419100" lvl="0" marL="457200" marR="0" rtl="0" algn="l">
              <a:lnSpc>
                <a:spcPct val="100000"/>
              </a:lnSpc>
              <a:spcBef>
                <a:spcPts val="2700"/>
              </a:spcBef>
              <a:spcAft>
                <a:spcPts val="0"/>
              </a:spcAft>
              <a:buClr>
                <a:srgbClr val="000000"/>
              </a:buClr>
              <a:buSzPts val="3000"/>
              <a:buFont typeface="Helvetica Neue"/>
              <a:buChar char="•"/>
              <a:defRPr b="0" i="0" sz="2100" u="none" cap="none" strike="noStrike">
                <a:solidFill>
                  <a:srgbClr val="000000"/>
                </a:solidFill>
                <a:latin typeface="Helvetica Neue"/>
                <a:ea typeface="Helvetica Neue"/>
                <a:cs typeface="Helvetica Neue"/>
                <a:sym typeface="Helvetica Neue"/>
              </a:defRPr>
            </a:lvl1pPr>
            <a:lvl2pPr indent="-419100" lvl="1" marL="914400" marR="0" rtl="0" algn="l">
              <a:lnSpc>
                <a:spcPct val="100000"/>
              </a:lnSpc>
              <a:spcBef>
                <a:spcPts val="2700"/>
              </a:spcBef>
              <a:spcAft>
                <a:spcPts val="0"/>
              </a:spcAft>
              <a:buClr>
                <a:srgbClr val="000000"/>
              </a:buClr>
              <a:buSzPts val="3000"/>
              <a:buFont typeface="Helvetica Neue"/>
              <a:buChar char="•"/>
              <a:defRPr b="0" i="0" sz="2100" u="none" cap="none" strike="noStrike">
                <a:solidFill>
                  <a:srgbClr val="000000"/>
                </a:solidFill>
                <a:latin typeface="Helvetica Neue"/>
                <a:ea typeface="Helvetica Neue"/>
                <a:cs typeface="Helvetica Neue"/>
                <a:sym typeface="Helvetica Neue"/>
              </a:defRPr>
            </a:lvl2pPr>
            <a:lvl3pPr indent="-419100" lvl="2" marL="1371600" marR="0" rtl="0" algn="l">
              <a:lnSpc>
                <a:spcPct val="100000"/>
              </a:lnSpc>
              <a:spcBef>
                <a:spcPts val="2700"/>
              </a:spcBef>
              <a:spcAft>
                <a:spcPts val="0"/>
              </a:spcAft>
              <a:buClr>
                <a:srgbClr val="000000"/>
              </a:buClr>
              <a:buSzPts val="3000"/>
              <a:buFont typeface="Helvetica Neue"/>
              <a:buChar char="•"/>
              <a:defRPr b="0" i="0" sz="2100" u="none" cap="none" strike="noStrike">
                <a:solidFill>
                  <a:srgbClr val="000000"/>
                </a:solidFill>
                <a:latin typeface="Helvetica Neue"/>
                <a:ea typeface="Helvetica Neue"/>
                <a:cs typeface="Helvetica Neue"/>
                <a:sym typeface="Helvetica Neue"/>
              </a:defRPr>
            </a:lvl3pPr>
            <a:lvl4pPr indent="-419100" lvl="3" marL="1828800" marR="0" rtl="0" algn="l">
              <a:lnSpc>
                <a:spcPct val="100000"/>
              </a:lnSpc>
              <a:spcBef>
                <a:spcPts val="2700"/>
              </a:spcBef>
              <a:spcAft>
                <a:spcPts val="0"/>
              </a:spcAft>
              <a:buClr>
                <a:srgbClr val="000000"/>
              </a:buClr>
              <a:buSzPts val="3000"/>
              <a:buFont typeface="Helvetica Neue"/>
              <a:buChar char="•"/>
              <a:defRPr b="0" i="0" sz="2100" u="none" cap="none" strike="noStrike">
                <a:solidFill>
                  <a:srgbClr val="000000"/>
                </a:solidFill>
                <a:latin typeface="Helvetica Neue"/>
                <a:ea typeface="Helvetica Neue"/>
                <a:cs typeface="Helvetica Neue"/>
                <a:sym typeface="Helvetica Neue"/>
              </a:defRPr>
            </a:lvl4pPr>
            <a:lvl5pPr indent="-419100" lvl="4" marL="2286000" marR="0" rtl="0" algn="l">
              <a:lnSpc>
                <a:spcPct val="100000"/>
              </a:lnSpc>
              <a:spcBef>
                <a:spcPts val="2700"/>
              </a:spcBef>
              <a:spcAft>
                <a:spcPts val="0"/>
              </a:spcAft>
              <a:buClr>
                <a:srgbClr val="000000"/>
              </a:buClr>
              <a:buSzPts val="3000"/>
              <a:buFont typeface="Helvetica Neue"/>
              <a:buChar char="•"/>
              <a:defRPr b="0" i="0" sz="2100" u="none" cap="none" strike="noStrike">
                <a:solidFill>
                  <a:srgbClr val="000000"/>
                </a:solidFill>
                <a:latin typeface="Helvetica Neue"/>
                <a:ea typeface="Helvetica Neue"/>
                <a:cs typeface="Helvetica Neue"/>
                <a:sym typeface="Helvetica Neue"/>
              </a:defRPr>
            </a:lvl5pPr>
            <a:lvl6pPr indent="-419100" lvl="5" marL="2743200" marR="0" rtl="0" algn="l">
              <a:lnSpc>
                <a:spcPct val="100000"/>
              </a:lnSpc>
              <a:spcBef>
                <a:spcPts val="2700"/>
              </a:spcBef>
              <a:spcAft>
                <a:spcPts val="0"/>
              </a:spcAft>
              <a:buClr>
                <a:srgbClr val="000000"/>
              </a:buClr>
              <a:buSzPts val="3000"/>
              <a:buFont typeface="Helvetica Neue"/>
              <a:buChar char="•"/>
              <a:defRPr b="0" i="0" sz="2100" u="none" cap="none" strike="noStrike">
                <a:solidFill>
                  <a:srgbClr val="000000"/>
                </a:solidFill>
                <a:latin typeface="Helvetica Neue"/>
                <a:ea typeface="Helvetica Neue"/>
                <a:cs typeface="Helvetica Neue"/>
                <a:sym typeface="Helvetica Neue"/>
              </a:defRPr>
            </a:lvl6pPr>
            <a:lvl7pPr indent="-419100" lvl="6" marL="3200400" marR="0" rtl="0" algn="l">
              <a:lnSpc>
                <a:spcPct val="100000"/>
              </a:lnSpc>
              <a:spcBef>
                <a:spcPts val="2700"/>
              </a:spcBef>
              <a:spcAft>
                <a:spcPts val="0"/>
              </a:spcAft>
              <a:buClr>
                <a:srgbClr val="000000"/>
              </a:buClr>
              <a:buSzPts val="3000"/>
              <a:buFont typeface="Helvetica Neue"/>
              <a:buChar char="•"/>
              <a:defRPr b="0" i="0" sz="2100" u="none" cap="none" strike="noStrike">
                <a:solidFill>
                  <a:srgbClr val="000000"/>
                </a:solidFill>
                <a:latin typeface="Helvetica Neue"/>
                <a:ea typeface="Helvetica Neue"/>
                <a:cs typeface="Helvetica Neue"/>
                <a:sym typeface="Helvetica Neue"/>
              </a:defRPr>
            </a:lvl7pPr>
            <a:lvl8pPr indent="-419100" lvl="7" marL="3657600" marR="0" rtl="0" algn="l">
              <a:lnSpc>
                <a:spcPct val="100000"/>
              </a:lnSpc>
              <a:spcBef>
                <a:spcPts val="2700"/>
              </a:spcBef>
              <a:spcAft>
                <a:spcPts val="0"/>
              </a:spcAft>
              <a:buClr>
                <a:srgbClr val="000000"/>
              </a:buClr>
              <a:buSzPts val="3000"/>
              <a:buFont typeface="Helvetica Neue"/>
              <a:buChar char="•"/>
              <a:defRPr b="0" i="0" sz="2100" u="none" cap="none" strike="noStrike">
                <a:solidFill>
                  <a:srgbClr val="000000"/>
                </a:solidFill>
                <a:latin typeface="Helvetica Neue"/>
                <a:ea typeface="Helvetica Neue"/>
                <a:cs typeface="Helvetica Neue"/>
                <a:sym typeface="Helvetica Neue"/>
              </a:defRPr>
            </a:lvl8pPr>
            <a:lvl9pPr indent="-419100" lvl="8" marL="4114800" marR="0" rtl="0" algn="l">
              <a:lnSpc>
                <a:spcPct val="100000"/>
              </a:lnSpc>
              <a:spcBef>
                <a:spcPts val="2700"/>
              </a:spcBef>
              <a:spcAft>
                <a:spcPts val="0"/>
              </a:spcAft>
              <a:buClr>
                <a:srgbClr val="000000"/>
              </a:buClr>
              <a:buSzPts val="3000"/>
              <a:buFont typeface="Helvetica Neue"/>
              <a:buChar char="•"/>
              <a:defRPr b="0" i="0" sz="2100" u="none" cap="none" strike="noStrike">
                <a:solidFill>
                  <a:srgbClr val="000000"/>
                </a:solidFill>
                <a:latin typeface="Helvetica Neue"/>
                <a:ea typeface="Helvetica Neue"/>
                <a:cs typeface="Helvetica Neue"/>
                <a:sym typeface="Helvetica Neue"/>
              </a:defRPr>
            </a:lvl9pPr>
          </a:lstStyle>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2.jp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image" Target="../media/image2.jp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1.xml"/><Relationship Id="rId3" Type="http://schemas.openxmlformats.org/officeDocument/2006/relationships/image" Target="../media/image2.jpg"/><Relationship Id="rId4" Type="http://schemas.openxmlformats.org/officeDocument/2006/relationships/image" Target="../media/image1.png"/><Relationship Id="rId5" Type="http://schemas.openxmlformats.org/officeDocument/2006/relationships/image" Target="../media/image27.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2.xml"/><Relationship Id="rId3" Type="http://schemas.openxmlformats.org/officeDocument/2006/relationships/image" Target="../media/image2.jpg"/><Relationship Id="rId4" Type="http://schemas.openxmlformats.org/officeDocument/2006/relationships/image" Target="../media/image1.png"/><Relationship Id="rId5" Type="http://schemas.openxmlformats.org/officeDocument/2006/relationships/image" Target="../media/image7.png"/><Relationship Id="rId6" Type="http://schemas.openxmlformats.org/officeDocument/2006/relationships/image" Target="../media/image15.png"/><Relationship Id="rId7" Type="http://schemas.openxmlformats.org/officeDocument/2006/relationships/image" Target="../media/image2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 Id="rId3" Type="http://schemas.openxmlformats.org/officeDocument/2006/relationships/image" Target="../media/image2.jpg"/><Relationship Id="rId4" Type="http://schemas.openxmlformats.org/officeDocument/2006/relationships/image" Target="../media/image1.png"/><Relationship Id="rId5" Type="http://schemas.openxmlformats.org/officeDocument/2006/relationships/image" Target="../media/image17.png"/><Relationship Id="rId6"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 Id="rId3" Type="http://schemas.openxmlformats.org/officeDocument/2006/relationships/image" Target="../media/image2.jpg"/><Relationship Id="rId4" Type="http://schemas.openxmlformats.org/officeDocument/2006/relationships/image" Target="../media/image1.png"/><Relationship Id="rId5" Type="http://schemas.openxmlformats.org/officeDocument/2006/relationships/image" Target="../media/image30.png"/><Relationship Id="rId6" Type="http://schemas.openxmlformats.org/officeDocument/2006/relationships/image" Target="../media/image2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 Id="rId3" Type="http://schemas.openxmlformats.org/officeDocument/2006/relationships/image" Target="../media/image2.jp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 Id="rId3" Type="http://schemas.openxmlformats.org/officeDocument/2006/relationships/image" Target="../media/image2.jp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 Id="rId3" Type="http://schemas.openxmlformats.org/officeDocument/2006/relationships/image" Target="../media/image2.jpg"/><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8.xml"/><Relationship Id="rId3" Type="http://schemas.openxmlformats.org/officeDocument/2006/relationships/image" Target="../media/image2.jpg"/><Relationship Id="rId4" Type="http://schemas.openxmlformats.org/officeDocument/2006/relationships/image" Target="../media/image1.png"/><Relationship Id="rId5" Type="http://schemas.openxmlformats.org/officeDocument/2006/relationships/image" Target="../media/image18.png"/><Relationship Id="rId6" Type="http://schemas.openxmlformats.org/officeDocument/2006/relationships/image" Target="../media/image11.png"/><Relationship Id="rId7"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Relationship Id="rId3" Type="http://schemas.openxmlformats.org/officeDocument/2006/relationships/image" Target="../media/image2.jpg"/><Relationship Id="rId4" Type="http://schemas.openxmlformats.org/officeDocument/2006/relationships/image" Target="../media/image1.png"/><Relationship Id="rId5" Type="http://schemas.openxmlformats.org/officeDocument/2006/relationships/image" Target="../media/image2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2.jp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Relationship Id="rId3" Type="http://schemas.openxmlformats.org/officeDocument/2006/relationships/image" Target="../media/image2.jpg"/><Relationship Id="rId4" Type="http://schemas.openxmlformats.org/officeDocument/2006/relationships/image" Target="../media/image1.png"/><Relationship Id="rId5" Type="http://schemas.openxmlformats.org/officeDocument/2006/relationships/image" Target="../media/image10.png"/><Relationship Id="rId6" Type="http://schemas.openxmlformats.org/officeDocument/2006/relationships/image" Target="../media/image12.png"/><Relationship Id="rId7" Type="http://schemas.openxmlformats.org/officeDocument/2006/relationships/image" Target="../media/image14.png"/><Relationship Id="rId8" Type="http://schemas.openxmlformats.org/officeDocument/2006/relationships/image" Target="../media/image2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xml"/><Relationship Id="rId3" Type="http://schemas.openxmlformats.org/officeDocument/2006/relationships/image" Target="../media/image2.jpg"/><Relationship Id="rId4" Type="http://schemas.openxmlformats.org/officeDocument/2006/relationships/image" Target="../media/image1.png"/><Relationship Id="rId5" Type="http://schemas.openxmlformats.org/officeDocument/2006/relationships/image" Target="../media/image5.png"/><Relationship Id="rId6"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2.jpg"/><Relationship Id="rId4" Type="http://schemas.openxmlformats.org/officeDocument/2006/relationships/image" Target="../media/image1.png"/><Relationship Id="rId5" Type="http://schemas.openxmlformats.org/officeDocument/2006/relationships/image" Target="../media/image21.png"/><Relationship Id="rId6"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2.jpg"/><Relationship Id="rId4" Type="http://schemas.openxmlformats.org/officeDocument/2006/relationships/image" Target="../media/image1.png"/><Relationship Id="rId5" Type="http://schemas.openxmlformats.org/officeDocument/2006/relationships/image" Target="../media/image13.png"/><Relationship Id="rId6" Type="http://schemas.openxmlformats.org/officeDocument/2006/relationships/image" Target="../media/image2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image" Target="../media/image2.jpg"/><Relationship Id="rId4" Type="http://schemas.openxmlformats.org/officeDocument/2006/relationships/image" Target="../media/image1.png"/><Relationship Id="rId5" Type="http://schemas.openxmlformats.org/officeDocument/2006/relationships/image" Target="../media/image6.png"/><Relationship Id="rId6" Type="http://schemas.openxmlformats.org/officeDocument/2006/relationships/image" Target="../media/image19.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7.xml"/><Relationship Id="rId3" Type="http://schemas.openxmlformats.org/officeDocument/2006/relationships/image" Target="../media/image2.jpg"/><Relationship Id="rId4" Type="http://schemas.openxmlformats.org/officeDocument/2006/relationships/image" Target="../media/image1.png"/><Relationship Id="rId5" Type="http://schemas.openxmlformats.org/officeDocument/2006/relationships/image" Target="../media/image3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8.xml"/><Relationship Id="rId3" Type="http://schemas.openxmlformats.org/officeDocument/2006/relationships/image" Target="../media/image2.jpg"/><Relationship Id="rId4" Type="http://schemas.openxmlformats.org/officeDocument/2006/relationships/image" Target="../media/image1.png"/><Relationship Id="rId9" Type="http://schemas.openxmlformats.org/officeDocument/2006/relationships/image" Target="../media/image4.png"/><Relationship Id="rId5" Type="http://schemas.openxmlformats.org/officeDocument/2006/relationships/image" Target="../media/image34.png"/><Relationship Id="rId6" Type="http://schemas.openxmlformats.org/officeDocument/2006/relationships/image" Target="../media/image32.png"/><Relationship Id="rId7" Type="http://schemas.openxmlformats.org/officeDocument/2006/relationships/image" Target="../media/image31.png"/><Relationship Id="rId8" Type="http://schemas.openxmlformats.org/officeDocument/2006/relationships/image" Target="../media/image2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9.xml"/><Relationship Id="rId3" Type="http://schemas.openxmlformats.org/officeDocument/2006/relationships/image" Target="../media/image2.jpg"/><Relationship Id="rId4" Type="http://schemas.openxmlformats.org/officeDocument/2006/relationships/image" Target="../media/image1.png"/><Relationship Id="rId5" Type="http://schemas.openxmlformats.org/officeDocument/2006/relationships/image" Target="../media/image23.png"/><Relationship Id="rId6"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3" name="Shape 103"/>
        <p:cNvGrpSpPr/>
        <p:nvPr/>
      </p:nvGrpSpPr>
      <p:grpSpPr>
        <a:xfrm>
          <a:off x="0" y="0"/>
          <a:ext cx="0" cy="0"/>
          <a:chOff x="0" y="0"/>
          <a:chExt cx="0" cy="0"/>
        </a:xfrm>
      </p:grpSpPr>
      <p:sp>
        <p:nvSpPr>
          <p:cNvPr id="104" name="Google Shape;104;p26"/>
          <p:cNvSpPr txBox="1"/>
          <p:nvPr>
            <p:ph idx="4294967295" type="ctrTitle"/>
          </p:nvPr>
        </p:nvSpPr>
        <p:spPr>
          <a:xfrm>
            <a:off x="892969" y="1248617"/>
            <a:ext cx="7358100" cy="2321700"/>
          </a:xfrm>
          <a:prstGeom prst="rect">
            <a:avLst/>
          </a:prstGeom>
          <a:noFill/>
          <a:ln>
            <a:noFill/>
          </a:ln>
        </p:spPr>
        <p:txBody>
          <a:bodyPr anchorCtr="0" anchor="b" bIns="32750" lIns="32750" spcFirstLastPara="1" rIns="32750" wrap="square" tIns="32750">
            <a:noAutofit/>
          </a:bodyPr>
          <a:lstStyle/>
          <a:p>
            <a:pPr indent="0" lvl="0" marL="0" marR="0" rtl="0" algn="ctr">
              <a:lnSpc>
                <a:spcPct val="100000"/>
              </a:lnSpc>
              <a:spcBef>
                <a:spcPts val="0"/>
              </a:spcBef>
              <a:spcAft>
                <a:spcPts val="0"/>
              </a:spcAft>
              <a:buClr>
                <a:srgbClr val="000000"/>
              </a:buClr>
              <a:buSzPts val="3300"/>
              <a:buFont typeface="Helvetica Neue"/>
              <a:buNone/>
            </a:pPr>
            <a:r>
              <a:rPr b="1" i="0" lang="en-GB" sz="3300" u="none" cap="none" strike="noStrike">
                <a:solidFill>
                  <a:srgbClr val="000000"/>
                </a:solidFill>
                <a:latin typeface="Helvetica Neue"/>
                <a:ea typeface="Helvetica Neue"/>
                <a:cs typeface="Helvetica Neue"/>
                <a:sym typeface="Helvetica Neue"/>
              </a:rPr>
              <a:t>Optical Decoherence Studies </a:t>
            </a:r>
            <a:endParaRPr sz="900"/>
          </a:p>
          <a:p>
            <a:pPr indent="0" lvl="0" marL="0" marR="0" rtl="0" algn="ctr">
              <a:lnSpc>
                <a:spcPct val="100000"/>
              </a:lnSpc>
              <a:spcBef>
                <a:spcPts val="0"/>
              </a:spcBef>
              <a:spcAft>
                <a:spcPts val="0"/>
              </a:spcAft>
              <a:buClr>
                <a:srgbClr val="000000"/>
              </a:buClr>
              <a:buSzPts val="3300"/>
              <a:buFont typeface="Helvetica Neue"/>
              <a:buNone/>
            </a:pPr>
            <a:r>
              <a:t/>
            </a:r>
            <a:endParaRPr sz="900"/>
          </a:p>
        </p:txBody>
      </p:sp>
      <p:sp>
        <p:nvSpPr>
          <p:cNvPr id="105" name="Google Shape;105;p26"/>
          <p:cNvSpPr txBox="1"/>
          <p:nvPr>
            <p:ph idx="4294967295" type="subTitle"/>
          </p:nvPr>
        </p:nvSpPr>
        <p:spPr>
          <a:xfrm>
            <a:off x="892975" y="4270699"/>
            <a:ext cx="7358100" cy="1347600"/>
          </a:xfrm>
          <a:prstGeom prst="rect">
            <a:avLst/>
          </a:prstGeom>
          <a:noFill/>
          <a:ln>
            <a:noFill/>
          </a:ln>
        </p:spPr>
        <p:txBody>
          <a:bodyPr anchorCtr="0" anchor="t" bIns="32750" lIns="32750" spcFirstLastPara="1" rIns="32750" wrap="square" tIns="32750">
            <a:noAutofit/>
          </a:bodyPr>
          <a:lstStyle/>
          <a:p>
            <a:pPr indent="0" lvl="0" marL="0" marR="0" rtl="0" algn="ctr">
              <a:lnSpc>
                <a:spcPct val="100000"/>
              </a:lnSpc>
              <a:spcBef>
                <a:spcPts val="0"/>
              </a:spcBef>
              <a:spcAft>
                <a:spcPts val="0"/>
              </a:spcAft>
              <a:buClr>
                <a:srgbClr val="000000"/>
              </a:buClr>
              <a:buSzPts val="2100"/>
              <a:buFont typeface="Calibri"/>
              <a:buNone/>
            </a:pPr>
            <a:r>
              <a:rPr b="1" i="0" lang="en-GB" sz="2000" u="none" cap="none" strike="noStrike">
                <a:solidFill>
                  <a:srgbClr val="000000"/>
                </a:solidFill>
                <a:latin typeface="Calibri"/>
                <a:ea typeface="Calibri"/>
                <a:cs typeface="Calibri"/>
                <a:sym typeface="Calibri"/>
              </a:rPr>
              <a:t>Kruthi K</a:t>
            </a:r>
            <a:r>
              <a:rPr b="1" baseline="30000" i="0" lang="en-GB" sz="2000" u="none" cap="none" strike="noStrike">
                <a:solidFill>
                  <a:srgbClr val="000000"/>
                </a:solidFill>
                <a:latin typeface="Calibri"/>
                <a:ea typeface="Calibri"/>
                <a:cs typeface="Calibri"/>
                <a:sym typeface="Calibri"/>
              </a:rPr>
              <a:t>1</a:t>
            </a:r>
            <a:endParaRPr b="1" baseline="30000" sz="2000">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700"/>
              <a:buFont typeface="Calibri"/>
              <a:buNone/>
            </a:pPr>
            <a:r>
              <a:rPr b="1" i="0" lang="en-GB" sz="2000" u="none" cap="none" strike="noStrike">
                <a:solidFill>
                  <a:srgbClr val="000000"/>
                </a:solidFill>
                <a:latin typeface="Calibri"/>
                <a:ea typeface="Calibri"/>
                <a:cs typeface="Calibri"/>
                <a:sym typeface="Calibri"/>
              </a:rPr>
              <a:t>Mentors: Gautam Venugopalan</a:t>
            </a:r>
            <a:r>
              <a:rPr b="1" baseline="30000" lang="en-GB" sz="2000">
                <a:latin typeface="Calibri"/>
                <a:ea typeface="Calibri"/>
                <a:cs typeface="Calibri"/>
                <a:sym typeface="Calibri"/>
              </a:rPr>
              <a:t>2</a:t>
            </a:r>
            <a:r>
              <a:rPr b="1" i="0" lang="en-GB" sz="2000" u="none" cap="none" strike="noStrike">
                <a:solidFill>
                  <a:srgbClr val="000000"/>
                </a:solidFill>
                <a:latin typeface="Calibri"/>
                <a:ea typeface="Calibri"/>
                <a:cs typeface="Calibri"/>
                <a:sym typeface="Calibri"/>
              </a:rPr>
              <a:t>, Koji Arai</a:t>
            </a:r>
            <a:r>
              <a:rPr b="1" baseline="30000" lang="en-GB" sz="2000">
                <a:solidFill>
                  <a:schemeClr val="dk1"/>
                </a:solidFill>
                <a:latin typeface="Calibri"/>
                <a:ea typeface="Calibri"/>
                <a:cs typeface="Calibri"/>
                <a:sym typeface="Calibri"/>
              </a:rPr>
              <a:t>2</a:t>
            </a:r>
            <a:r>
              <a:rPr b="1" i="0" lang="en-GB" sz="2000" u="none" cap="none" strike="noStrike">
                <a:solidFill>
                  <a:srgbClr val="000000"/>
                </a:solidFill>
                <a:latin typeface="Calibri"/>
                <a:ea typeface="Calibri"/>
                <a:cs typeface="Calibri"/>
                <a:sym typeface="Calibri"/>
              </a:rPr>
              <a:t> and Rana X Adhikari</a:t>
            </a:r>
            <a:r>
              <a:rPr b="1" baseline="30000" lang="en-GB" sz="2000">
                <a:solidFill>
                  <a:schemeClr val="dk1"/>
                </a:solidFill>
                <a:latin typeface="Calibri"/>
                <a:ea typeface="Calibri"/>
                <a:cs typeface="Calibri"/>
                <a:sym typeface="Calibri"/>
              </a:rPr>
              <a:t>2</a:t>
            </a:r>
            <a:r>
              <a:rPr lang="en-GB" sz="1100">
                <a:solidFill>
                  <a:schemeClr val="dk1"/>
                </a:solidFill>
                <a:latin typeface="Arial"/>
                <a:ea typeface="Arial"/>
                <a:cs typeface="Arial"/>
                <a:sym typeface="Arial"/>
              </a:rPr>
              <a:t>			</a:t>
            </a:r>
            <a:endParaRPr sz="1100">
              <a:solidFill>
                <a:schemeClr val="dk1"/>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1100"/>
              <a:buFont typeface="Arial"/>
              <a:buNone/>
            </a:pPr>
            <a:r>
              <a:rPr lang="en-GB" sz="1100">
                <a:solidFill>
                  <a:schemeClr val="dk1"/>
                </a:solidFill>
                <a:latin typeface="Arial"/>
                <a:ea typeface="Arial"/>
                <a:cs typeface="Arial"/>
                <a:sym typeface="Arial"/>
              </a:rPr>
              <a:t>				</a:t>
            </a:r>
            <a:r>
              <a:rPr baseline="30000" lang="en-GB" sz="1200">
                <a:solidFill>
                  <a:schemeClr val="dk1"/>
                </a:solidFill>
                <a:latin typeface="Arial"/>
                <a:ea typeface="Arial"/>
                <a:cs typeface="Arial"/>
                <a:sym typeface="Arial"/>
              </a:rPr>
              <a:t>   1</a:t>
            </a:r>
            <a:r>
              <a:rPr lang="en-GB" sz="1200">
                <a:solidFill>
                  <a:schemeClr val="dk1"/>
                </a:solidFill>
                <a:latin typeface="Arial"/>
                <a:ea typeface="Arial"/>
                <a:cs typeface="Arial"/>
                <a:sym typeface="Arial"/>
              </a:rPr>
              <a:t>Indian Institute of Science, Bangalore, India					</a:t>
            </a:r>
            <a:endParaRPr sz="1200">
              <a:solidFill>
                <a:schemeClr val="dk1"/>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1100"/>
              <a:buFont typeface="Arial"/>
              <a:buNone/>
            </a:pPr>
            <a:r>
              <a:rPr baseline="30000" lang="en-GB" sz="1200">
                <a:solidFill>
                  <a:schemeClr val="dk1"/>
                </a:solidFill>
                <a:latin typeface="Verdana"/>
                <a:ea typeface="Verdana"/>
                <a:cs typeface="Verdana"/>
                <a:sym typeface="Verdana"/>
              </a:rPr>
              <a:t>2</a:t>
            </a:r>
            <a:r>
              <a:rPr lang="en-GB" sz="1200">
                <a:solidFill>
                  <a:schemeClr val="dk1"/>
                </a:solidFill>
                <a:latin typeface="Verdana"/>
                <a:ea typeface="Verdana"/>
                <a:cs typeface="Verdana"/>
                <a:sym typeface="Verdana"/>
              </a:rPr>
              <a:t>LIGO Laboratory, California Institute of Technology, Pasadena, CA </a:t>
            </a:r>
            <a:endParaRPr sz="1200">
              <a:solidFill>
                <a:schemeClr val="dk1"/>
              </a:solidFill>
              <a:latin typeface="Verdana"/>
              <a:ea typeface="Verdana"/>
              <a:cs typeface="Verdana"/>
              <a:sym typeface="Verdana"/>
            </a:endParaRPr>
          </a:p>
          <a:p>
            <a:pPr indent="0" lvl="0" marL="0" marR="0" rtl="0" algn="ctr">
              <a:lnSpc>
                <a:spcPct val="100000"/>
              </a:lnSpc>
              <a:spcBef>
                <a:spcPts val="0"/>
              </a:spcBef>
              <a:spcAft>
                <a:spcPts val="0"/>
              </a:spcAft>
              <a:buClr>
                <a:schemeClr val="dk1"/>
              </a:buClr>
              <a:buSzPts val="1100"/>
              <a:buFont typeface="Arial"/>
              <a:buNone/>
            </a:pPr>
            <a:r>
              <a:rPr lang="en-GB" sz="1100">
                <a:solidFill>
                  <a:schemeClr val="dk1"/>
                </a:solidFill>
                <a:latin typeface="Arial"/>
                <a:ea typeface="Arial"/>
                <a:cs typeface="Arial"/>
                <a:sym typeface="Arial"/>
              </a:rPr>
              <a:t>				</a:t>
            </a:r>
            <a:endParaRPr sz="1100">
              <a:solidFill>
                <a:schemeClr val="dk1"/>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1100"/>
              <a:buFont typeface="Arial"/>
              <a:buNone/>
            </a:pPr>
            <a:r>
              <a:rPr lang="en-GB" sz="1100">
                <a:solidFill>
                  <a:schemeClr val="dk1"/>
                </a:solidFill>
                <a:latin typeface="Arial"/>
                <a:ea typeface="Arial"/>
                <a:cs typeface="Arial"/>
                <a:sym typeface="Arial"/>
              </a:rPr>
              <a:t>			</a:t>
            </a:r>
            <a:endParaRPr sz="1100">
              <a:solidFill>
                <a:schemeClr val="dk1"/>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1100"/>
              <a:buFont typeface="Arial"/>
              <a:buNone/>
            </a:pPr>
            <a:r>
              <a:rPr lang="en-GB" sz="1100">
                <a:solidFill>
                  <a:schemeClr val="dk1"/>
                </a:solidFill>
                <a:latin typeface="Arial"/>
                <a:ea typeface="Arial"/>
                <a:cs typeface="Arial"/>
                <a:sym typeface="Arial"/>
              </a:rPr>
              <a:t>		</a:t>
            </a:r>
            <a:endParaRPr sz="1100">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700"/>
              <a:buFont typeface="Calibri"/>
              <a:buNone/>
            </a:pPr>
            <a:r>
              <a:t/>
            </a:r>
            <a:endParaRPr b="1" baseline="30000" sz="1700">
              <a:solidFill>
                <a:schemeClr val="dk1"/>
              </a:solidFill>
              <a:latin typeface="Calibri"/>
              <a:ea typeface="Calibri"/>
              <a:cs typeface="Calibri"/>
              <a:sym typeface="Calibri"/>
            </a:endParaRPr>
          </a:p>
        </p:txBody>
      </p:sp>
      <p:sp>
        <p:nvSpPr>
          <p:cNvPr id="106" name="Google Shape;106;p26"/>
          <p:cNvSpPr txBox="1"/>
          <p:nvPr/>
        </p:nvSpPr>
        <p:spPr>
          <a:xfrm>
            <a:off x="676290" y="6307837"/>
            <a:ext cx="1337400" cy="237000"/>
          </a:xfrm>
          <a:prstGeom prst="rect">
            <a:avLst/>
          </a:prstGeom>
          <a:noFill/>
          <a:ln>
            <a:noFill/>
          </a:ln>
        </p:spPr>
        <p:txBody>
          <a:bodyPr anchorCtr="0" anchor="ctr" bIns="32750" lIns="32750" spcFirstLastPara="1" rIns="32750" wrap="square" tIns="32750">
            <a:noAutofit/>
          </a:bodyPr>
          <a:lstStyle/>
          <a:p>
            <a:pPr indent="0" lvl="0" marL="0" marR="0" rtl="0" algn="ctr">
              <a:lnSpc>
                <a:spcPct val="100000"/>
              </a:lnSpc>
              <a:spcBef>
                <a:spcPts val="0"/>
              </a:spcBef>
              <a:spcAft>
                <a:spcPts val="0"/>
              </a:spcAft>
              <a:buClr>
                <a:srgbClr val="0433FF"/>
              </a:buClr>
              <a:buSzPts val="1000"/>
              <a:buFont typeface="Helvetica Neue"/>
              <a:buNone/>
            </a:pPr>
            <a:r>
              <a:rPr b="1" i="1" lang="en-GB" sz="1000" u="none" cap="none" strike="noStrike">
                <a:solidFill>
                  <a:srgbClr val="0433FF"/>
                </a:solidFill>
                <a:latin typeface="Helvetica Neue"/>
                <a:ea typeface="Helvetica Neue"/>
                <a:cs typeface="Helvetica Neue"/>
                <a:sym typeface="Helvetica Neue"/>
              </a:rPr>
              <a:t>LIGO-T1900281-v1</a:t>
            </a:r>
            <a:endParaRPr sz="900"/>
          </a:p>
        </p:txBody>
      </p:sp>
      <p:sp>
        <p:nvSpPr>
          <p:cNvPr id="107" name="Google Shape;107;p26"/>
          <p:cNvSpPr txBox="1"/>
          <p:nvPr/>
        </p:nvSpPr>
        <p:spPr>
          <a:xfrm>
            <a:off x="7687506" y="6305764"/>
            <a:ext cx="778800" cy="241200"/>
          </a:xfrm>
          <a:prstGeom prst="rect">
            <a:avLst/>
          </a:prstGeom>
          <a:noFill/>
          <a:ln>
            <a:noFill/>
          </a:ln>
        </p:spPr>
        <p:txBody>
          <a:bodyPr anchorCtr="0" anchor="ctr" bIns="32750" lIns="32750" spcFirstLastPara="1" rIns="32750" wrap="square" tIns="32750">
            <a:noAutofit/>
          </a:bodyPr>
          <a:lstStyle/>
          <a:p>
            <a:pPr indent="0" lvl="0" marL="0" marR="0" rtl="0" algn="ctr">
              <a:lnSpc>
                <a:spcPct val="100000"/>
              </a:lnSpc>
              <a:spcBef>
                <a:spcPts val="0"/>
              </a:spcBef>
              <a:spcAft>
                <a:spcPts val="0"/>
              </a:spcAft>
              <a:buClr>
                <a:srgbClr val="0433FF"/>
              </a:buClr>
              <a:buSzPts val="1000"/>
              <a:buFont typeface="Helvetica Neue"/>
              <a:buNone/>
            </a:pPr>
            <a:r>
              <a:rPr b="1" i="1" lang="en-GB" sz="1000" u="none" cap="none" strike="noStrike">
                <a:solidFill>
                  <a:srgbClr val="0433FF"/>
                </a:solidFill>
                <a:latin typeface="Helvetica Neue"/>
                <a:ea typeface="Helvetica Neue"/>
                <a:cs typeface="Helvetica Neue"/>
                <a:sym typeface="Helvetica Neue"/>
              </a:rPr>
              <a:t>LIGO R&amp;D</a:t>
            </a:r>
            <a:endParaRPr sz="900"/>
          </a:p>
        </p:txBody>
      </p:sp>
      <p:pic>
        <p:nvPicPr>
          <p:cNvPr descr="F0900035-v1 (high resolution).jpg" id="108" name="Google Shape;108;p26"/>
          <p:cNvPicPr preferRelativeResize="0"/>
          <p:nvPr/>
        </p:nvPicPr>
        <p:blipFill rotWithShape="1">
          <a:blip r:embed="rId3">
            <a:alphaModFix/>
          </a:blip>
          <a:srcRect b="0" l="0" r="0" t="0"/>
          <a:stretch/>
        </p:blipFill>
        <p:spPr>
          <a:xfrm>
            <a:off x="11797" y="-30136"/>
            <a:ext cx="1062942" cy="765793"/>
          </a:xfrm>
          <a:prstGeom prst="rect">
            <a:avLst/>
          </a:prstGeom>
          <a:noFill/>
          <a:ln>
            <a:noFill/>
          </a:ln>
        </p:spPr>
      </p:pic>
      <p:pic>
        <p:nvPicPr>
          <p:cNvPr descr="caltech.png" id="109" name="Google Shape;109;p26"/>
          <p:cNvPicPr preferRelativeResize="0"/>
          <p:nvPr/>
        </p:nvPicPr>
        <p:blipFill rotWithShape="1">
          <a:blip r:embed="rId4">
            <a:alphaModFix/>
          </a:blip>
          <a:srcRect b="0" l="0" r="0" t="0"/>
          <a:stretch/>
        </p:blipFill>
        <p:spPr>
          <a:xfrm>
            <a:off x="8091800" y="39414"/>
            <a:ext cx="762586" cy="762586"/>
          </a:xfrm>
          <a:prstGeom prst="rect">
            <a:avLst/>
          </a:prstGeom>
          <a:noFill/>
          <a:ln>
            <a:noFill/>
          </a:ln>
        </p:spPr>
      </p:pic>
      <p:cxnSp>
        <p:nvCxnSpPr>
          <p:cNvPr id="110" name="Google Shape;110;p26"/>
          <p:cNvCxnSpPr/>
          <p:nvPr/>
        </p:nvCxnSpPr>
        <p:spPr>
          <a:xfrm>
            <a:off x="35954" y="1468934"/>
            <a:ext cx="9072000" cy="0"/>
          </a:xfrm>
          <a:prstGeom prst="straightConnector1">
            <a:avLst/>
          </a:prstGeom>
          <a:noFill/>
          <a:ln cap="flat" cmpd="sng" w="50800">
            <a:solidFill>
              <a:srgbClr val="FF40FF"/>
            </a:solidFill>
            <a:prstDash val="solid"/>
            <a:miter lim="400000"/>
            <a:headEnd len="sm" w="sm" type="none"/>
            <a:tailEnd len="sm" w="sm" type="none"/>
          </a:ln>
        </p:spPr>
      </p:cxnSp>
      <p:sp>
        <p:nvSpPr>
          <p:cNvPr id="111" name="Google Shape;111;p26"/>
          <p:cNvSpPr txBox="1"/>
          <p:nvPr/>
        </p:nvSpPr>
        <p:spPr>
          <a:xfrm>
            <a:off x="3973854" y="3604176"/>
            <a:ext cx="1196400" cy="324300"/>
          </a:xfrm>
          <a:prstGeom prst="rect">
            <a:avLst/>
          </a:prstGeom>
          <a:noFill/>
          <a:ln>
            <a:noFill/>
          </a:ln>
        </p:spPr>
        <p:txBody>
          <a:bodyPr anchorCtr="0" anchor="ctr" bIns="32750" lIns="32750" spcFirstLastPara="1" rIns="32750" wrap="square" tIns="32750">
            <a:noAutofit/>
          </a:bodyPr>
          <a:lstStyle/>
          <a:p>
            <a:pPr indent="0" lvl="0" marL="0" marR="0" rtl="0" algn="ctr">
              <a:lnSpc>
                <a:spcPct val="100000"/>
              </a:lnSpc>
              <a:spcBef>
                <a:spcPts val="0"/>
              </a:spcBef>
              <a:spcAft>
                <a:spcPts val="0"/>
              </a:spcAft>
              <a:buClr>
                <a:srgbClr val="000000"/>
              </a:buClr>
              <a:buSzPts val="1500"/>
              <a:buFont typeface="Helvetica Neue"/>
              <a:buNone/>
            </a:pPr>
            <a:r>
              <a:rPr b="1" i="0" lang="en-GB" sz="1500" u="none" cap="none" strike="noStrike">
                <a:solidFill>
                  <a:srgbClr val="000000"/>
                </a:solidFill>
                <a:latin typeface="Helvetica Neue"/>
                <a:ea typeface="Helvetica Neue"/>
                <a:cs typeface="Helvetica Neue"/>
                <a:sym typeface="Helvetica Neue"/>
              </a:rPr>
              <a:t>SURF 2019</a:t>
            </a:r>
            <a:endParaRPr sz="900"/>
          </a:p>
        </p:txBody>
      </p:sp>
      <p:sp>
        <p:nvSpPr>
          <p:cNvPr id="112" name="Google Shape;112;p26"/>
          <p:cNvSpPr txBox="1"/>
          <p:nvPr>
            <p:ph idx="12" type="sldNum"/>
          </p:nvPr>
        </p:nvSpPr>
        <p:spPr>
          <a:xfrm>
            <a:off x="4113263" y="6544800"/>
            <a:ext cx="778800" cy="228000"/>
          </a:xfrm>
          <a:prstGeom prst="rect">
            <a:avLst/>
          </a:prstGeom>
          <a:noFill/>
          <a:ln>
            <a:noFill/>
          </a:ln>
        </p:spPr>
        <p:txBody>
          <a:bodyPr anchorCtr="0" anchor="t" bIns="32750" lIns="32750" spcFirstLastPara="1" rIns="32750" wrap="square" tIns="32750">
            <a:noAutofit/>
          </a:bodyPr>
          <a:lstStyle/>
          <a:p>
            <a:pPr indent="0" lvl="0" marL="0" rtl="0" algn="ctr">
              <a:lnSpc>
                <a:spcPct val="100000"/>
              </a:lnSpc>
              <a:spcBef>
                <a:spcPts val="0"/>
              </a:spcBef>
              <a:spcAft>
                <a:spcPts val="0"/>
              </a:spcAft>
              <a:buClr>
                <a:srgbClr val="000000"/>
              </a:buClr>
              <a:buSzPts val="1000"/>
              <a:buFont typeface="Helvetica Neue Light"/>
              <a:buNone/>
            </a:pPr>
            <a:r>
              <a:rPr lang="en-GB" sz="900"/>
              <a:t>1/17</a:t>
            </a:r>
            <a:endParaRPr sz="9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1" name="Shape 241"/>
        <p:cNvGrpSpPr/>
        <p:nvPr/>
      </p:nvGrpSpPr>
      <p:grpSpPr>
        <a:xfrm>
          <a:off x="0" y="0"/>
          <a:ext cx="0" cy="0"/>
          <a:chOff x="0" y="0"/>
          <a:chExt cx="0" cy="0"/>
        </a:xfrm>
      </p:grpSpPr>
      <p:sp>
        <p:nvSpPr>
          <p:cNvPr id="242" name="Google Shape;242;p35"/>
          <p:cNvSpPr txBox="1"/>
          <p:nvPr>
            <p:ph type="title"/>
          </p:nvPr>
        </p:nvSpPr>
        <p:spPr>
          <a:xfrm>
            <a:off x="669727" y="285122"/>
            <a:ext cx="7804500" cy="1078800"/>
          </a:xfrm>
          <a:prstGeom prst="rect">
            <a:avLst/>
          </a:prstGeom>
          <a:noFill/>
          <a:ln>
            <a:noFill/>
          </a:ln>
        </p:spPr>
        <p:txBody>
          <a:bodyPr anchorCtr="0" anchor="ctr" bIns="32750" lIns="32750" spcFirstLastPara="1" rIns="32750" wrap="square" tIns="32750">
            <a:noAutofit/>
          </a:bodyPr>
          <a:lstStyle/>
          <a:p>
            <a:pPr indent="0" lvl="0" marL="0" rtl="0" algn="ctr">
              <a:lnSpc>
                <a:spcPct val="100000"/>
              </a:lnSpc>
              <a:spcBef>
                <a:spcPts val="0"/>
              </a:spcBef>
              <a:spcAft>
                <a:spcPts val="0"/>
              </a:spcAft>
              <a:buClr>
                <a:srgbClr val="000000"/>
              </a:buClr>
              <a:buSzPts val="3100"/>
              <a:buFont typeface="Helvetica Neue"/>
              <a:buNone/>
            </a:pPr>
            <a:r>
              <a:t/>
            </a:r>
            <a:endParaRPr sz="3100"/>
          </a:p>
          <a:p>
            <a:pPr indent="0" lvl="0" marL="0" rtl="0" algn="ctr">
              <a:lnSpc>
                <a:spcPct val="100000"/>
              </a:lnSpc>
              <a:spcBef>
                <a:spcPts val="0"/>
              </a:spcBef>
              <a:spcAft>
                <a:spcPts val="0"/>
              </a:spcAft>
              <a:buClr>
                <a:srgbClr val="000000"/>
              </a:buClr>
              <a:buSzPts val="3100"/>
              <a:buFont typeface="Helvetica Neue"/>
              <a:buNone/>
            </a:pPr>
            <a:r>
              <a:rPr lang="en-GB" sz="3100"/>
              <a:t>Scatter loss measurements</a:t>
            </a:r>
            <a:endParaRPr sz="900"/>
          </a:p>
        </p:txBody>
      </p:sp>
      <p:sp>
        <p:nvSpPr>
          <p:cNvPr id="243" name="Google Shape;243;p35"/>
          <p:cNvSpPr txBox="1"/>
          <p:nvPr>
            <p:ph idx="1" type="body"/>
          </p:nvPr>
        </p:nvSpPr>
        <p:spPr>
          <a:xfrm>
            <a:off x="669725" y="1468926"/>
            <a:ext cx="7804500" cy="4626000"/>
          </a:xfrm>
          <a:prstGeom prst="rect">
            <a:avLst/>
          </a:prstGeom>
          <a:noFill/>
          <a:ln>
            <a:noFill/>
          </a:ln>
        </p:spPr>
        <p:txBody>
          <a:bodyPr anchorCtr="0" anchor="ctr" bIns="32750" lIns="32750" spcFirstLastPara="1" rIns="32750" wrap="square" tIns="32750">
            <a:noAutofit/>
          </a:bodyPr>
          <a:lstStyle/>
          <a:p>
            <a:pPr indent="-336550" lvl="0" marL="457200" rtl="0" algn="l">
              <a:lnSpc>
                <a:spcPct val="100000"/>
              </a:lnSpc>
              <a:spcBef>
                <a:spcPts val="0"/>
              </a:spcBef>
              <a:spcAft>
                <a:spcPts val="0"/>
              </a:spcAft>
              <a:buSzPts val="1700"/>
              <a:buChar char="●"/>
            </a:pPr>
            <a:r>
              <a:rPr b="1" lang="en-GB"/>
              <a:t>How to measure scattered power from the images?</a:t>
            </a:r>
            <a:endParaRPr b="1"/>
          </a:p>
          <a:p>
            <a:pPr indent="0" lvl="0" marL="0" rtl="0" algn="l">
              <a:lnSpc>
                <a:spcPct val="100000"/>
              </a:lnSpc>
              <a:spcBef>
                <a:spcPts val="0"/>
              </a:spcBef>
              <a:spcAft>
                <a:spcPts val="0"/>
              </a:spcAft>
              <a:buNone/>
            </a:pPr>
            <a:r>
              <a:rPr lang="en-GB"/>
              <a:t>→ take pixel sum of the image and convert it into physical measure - power incident on our camera</a:t>
            </a:r>
            <a:endParaRPr/>
          </a:p>
          <a:p>
            <a:pPr indent="0" lvl="0" marL="0" rtl="0" algn="l">
              <a:lnSpc>
                <a:spcPct val="100000"/>
              </a:lnSpc>
              <a:spcBef>
                <a:spcPts val="0"/>
              </a:spcBef>
              <a:spcAft>
                <a:spcPts val="0"/>
              </a:spcAft>
              <a:buNone/>
            </a:pPr>
            <a:r>
              <a:t/>
            </a:r>
            <a:endParaRPr/>
          </a:p>
          <a:p>
            <a:pPr indent="-336550" lvl="0" marL="457200" rtl="0" algn="l">
              <a:lnSpc>
                <a:spcPct val="100000"/>
              </a:lnSpc>
              <a:spcBef>
                <a:spcPts val="0"/>
              </a:spcBef>
              <a:spcAft>
                <a:spcPts val="0"/>
              </a:spcAft>
              <a:buSzPts val="1700"/>
              <a:buChar char="•"/>
            </a:pPr>
            <a:r>
              <a:rPr lang="en-GB"/>
              <a:t>Pixel sum is a function of both </a:t>
            </a:r>
            <a:r>
              <a:rPr b="1" lang="en-GB"/>
              <a:t>incident power</a:t>
            </a:r>
            <a:r>
              <a:rPr lang="en-GB"/>
              <a:t> and </a:t>
            </a:r>
            <a:r>
              <a:rPr b="1" lang="en-GB"/>
              <a:t>exposure time</a:t>
            </a:r>
            <a:r>
              <a:rPr lang="en-GB"/>
              <a:t>!</a:t>
            </a:r>
            <a:endParaRPr/>
          </a:p>
          <a:p>
            <a:pPr indent="0" lvl="0" marL="0" rtl="0" algn="l">
              <a:lnSpc>
                <a:spcPct val="100000"/>
              </a:lnSpc>
              <a:spcBef>
                <a:spcPts val="0"/>
              </a:spcBef>
              <a:spcAft>
                <a:spcPts val="0"/>
              </a:spcAft>
              <a:buNone/>
            </a:pPr>
            <a:r>
              <a:t/>
            </a:r>
            <a:endParaRPr/>
          </a:p>
          <a:p>
            <a:pPr indent="-336550" lvl="0" marL="457200" rtl="0" algn="l">
              <a:lnSpc>
                <a:spcPct val="100000"/>
              </a:lnSpc>
              <a:spcBef>
                <a:spcPts val="0"/>
              </a:spcBef>
              <a:spcAft>
                <a:spcPts val="0"/>
              </a:spcAft>
              <a:buSzPts val="1700"/>
              <a:buChar char="●"/>
            </a:pPr>
            <a:r>
              <a:rPr b="1" lang="en-GB"/>
              <a:t>How to do convert pixel sum to power?</a:t>
            </a:r>
            <a:endParaRPr b="1"/>
          </a:p>
          <a:p>
            <a:pPr indent="0" lvl="0" marL="0" rtl="0" algn="l">
              <a:lnSpc>
                <a:spcPct val="100000"/>
              </a:lnSpc>
              <a:spcBef>
                <a:spcPts val="0"/>
              </a:spcBef>
              <a:spcAft>
                <a:spcPts val="0"/>
              </a:spcAft>
              <a:buNone/>
            </a:pPr>
            <a:r>
              <a:rPr lang="en-GB"/>
              <a:t>→ Radiometric calibration</a:t>
            </a:r>
            <a:endParaRPr/>
          </a:p>
          <a:p>
            <a:pPr indent="0" lvl="0" marL="0" rtl="0" algn="l">
              <a:lnSpc>
                <a:spcPct val="100000"/>
              </a:lnSpc>
              <a:spcBef>
                <a:spcPts val="0"/>
              </a:spcBef>
              <a:spcAft>
                <a:spcPts val="0"/>
              </a:spcAft>
              <a:buNone/>
            </a:pPr>
            <a:r>
              <a:t/>
            </a:r>
            <a:endParaRPr sz="900"/>
          </a:p>
        </p:txBody>
      </p:sp>
      <p:cxnSp>
        <p:nvCxnSpPr>
          <p:cNvPr id="244" name="Google Shape;244;p35"/>
          <p:cNvCxnSpPr/>
          <p:nvPr/>
        </p:nvCxnSpPr>
        <p:spPr>
          <a:xfrm>
            <a:off x="35954" y="1468934"/>
            <a:ext cx="9072000" cy="0"/>
          </a:xfrm>
          <a:prstGeom prst="straightConnector1">
            <a:avLst/>
          </a:prstGeom>
          <a:noFill/>
          <a:ln cap="flat" cmpd="sng" w="50800">
            <a:solidFill>
              <a:srgbClr val="FF40FF"/>
            </a:solidFill>
            <a:prstDash val="solid"/>
            <a:miter lim="400000"/>
            <a:headEnd len="sm" w="sm" type="none"/>
            <a:tailEnd len="sm" w="sm" type="none"/>
          </a:ln>
        </p:spPr>
      </p:cxnSp>
      <p:pic>
        <p:nvPicPr>
          <p:cNvPr descr="F0900035-v1 (high resolution).jpg" id="245" name="Google Shape;245;p35"/>
          <p:cNvPicPr preferRelativeResize="0"/>
          <p:nvPr/>
        </p:nvPicPr>
        <p:blipFill rotWithShape="1">
          <a:blip r:embed="rId3">
            <a:alphaModFix/>
          </a:blip>
          <a:srcRect b="0" l="0" r="0" t="0"/>
          <a:stretch/>
        </p:blipFill>
        <p:spPr>
          <a:xfrm>
            <a:off x="11797" y="-30136"/>
            <a:ext cx="1062942" cy="765793"/>
          </a:xfrm>
          <a:prstGeom prst="rect">
            <a:avLst/>
          </a:prstGeom>
          <a:noFill/>
          <a:ln>
            <a:noFill/>
          </a:ln>
        </p:spPr>
      </p:pic>
      <p:pic>
        <p:nvPicPr>
          <p:cNvPr descr="caltech.png" id="246" name="Google Shape;246;p35"/>
          <p:cNvPicPr preferRelativeResize="0"/>
          <p:nvPr/>
        </p:nvPicPr>
        <p:blipFill rotWithShape="1">
          <a:blip r:embed="rId4">
            <a:alphaModFix/>
          </a:blip>
          <a:srcRect b="0" l="0" r="0" t="0"/>
          <a:stretch/>
        </p:blipFill>
        <p:spPr>
          <a:xfrm>
            <a:off x="8091800" y="39414"/>
            <a:ext cx="762586" cy="762586"/>
          </a:xfrm>
          <a:prstGeom prst="rect">
            <a:avLst/>
          </a:prstGeom>
          <a:noFill/>
          <a:ln>
            <a:noFill/>
          </a:ln>
        </p:spPr>
      </p:pic>
      <p:sp>
        <p:nvSpPr>
          <p:cNvPr id="247" name="Google Shape;247;p35"/>
          <p:cNvSpPr txBox="1"/>
          <p:nvPr/>
        </p:nvSpPr>
        <p:spPr>
          <a:xfrm>
            <a:off x="7687506" y="6305764"/>
            <a:ext cx="778800" cy="241200"/>
          </a:xfrm>
          <a:prstGeom prst="rect">
            <a:avLst/>
          </a:prstGeom>
          <a:noFill/>
          <a:ln>
            <a:noFill/>
          </a:ln>
        </p:spPr>
        <p:txBody>
          <a:bodyPr anchorCtr="0" anchor="ctr" bIns="32750" lIns="32750" spcFirstLastPara="1" rIns="32750" wrap="square" tIns="32750">
            <a:noAutofit/>
          </a:bodyPr>
          <a:lstStyle/>
          <a:p>
            <a:pPr indent="0" lvl="0" marL="0" marR="0" rtl="0" algn="ctr">
              <a:lnSpc>
                <a:spcPct val="100000"/>
              </a:lnSpc>
              <a:spcBef>
                <a:spcPts val="0"/>
              </a:spcBef>
              <a:spcAft>
                <a:spcPts val="0"/>
              </a:spcAft>
              <a:buClr>
                <a:srgbClr val="0433FF"/>
              </a:buClr>
              <a:buSzPts val="1000"/>
              <a:buFont typeface="Helvetica Neue"/>
              <a:buNone/>
            </a:pPr>
            <a:r>
              <a:rPr b="1" i="1" lang="en-GB" sz="1000" u="none" cap="none" strike="noStrike">
                <a:solidFill>
                  <a:srgbClr val="0433FF"/>
                </a:solidFill>
                <a:latin typeface="Helvetica Neue"/>
                <a:ea typeface="Helvetica Neue"/>
                <a:cs typeface="Helvetica Neue"/>
                <a:sym typeface="Helvetica Neue"/>
              </a:rPr>
              <a:t>LIGO R&amp;D</a:t>
            </a:r>
            <a:endParaRPr sz="900"/>
          </a:p>
        </p:txBody>
      </p:sp>
      <p:sp>
        <p:nvSpPr>
          <p:cNvPr id="248" name="Google Shape;248;p35"/>
          <p:cNvSpPr txBox="1"/>
          <p:nvPr/>
        </p:nvSpPr>
        <p:spPr>
          <a:xfrm>
            <a:off x="676290" y="6307837"/>
            <a:ext cx="1337400" cy="237000"/>
          </a:xfrm>
          <a:prstGeom prst="rect">
            <a:avLst/>
          </a:prstGeom>
          <a:noFill/>
          <a:ln>
            <a:noFill/>
          </a:ln>
        </p:spPr>
        <p:txBody>
          <a:bodyPr anchorCtr="0" anchor="ctr" bIns="32750" lIns="32750" spcFirstLastPara="1" rIns="32750" wrap="square" tIns="32750">
            <a:noAutofit/>
          </a:bodyPr>
          <a:lstStyle/>
          <a:p>
            <a:pPr indent="0" lvl="0" marL="0" marR="0" rtl="0" algn="ctr">
              <a:lnSpc>
                <a:spcPct val="100000"/>
              </a:lnSpc>
              <a:spcBef>
                <a:spcPts val="0"/>
              </a:spcBef>
              <a:spcAft>
                <a:spcPts val="0"/>
              </a:spcAft>
              <a:buClr>
                <a:srgbClr val="0433FF"/>
              </a:buClr>
              <a:buSzPts val="1000"/>
              <a:buFont typeface="Helvetica Neue"/>
              <a:buNone/>
            </a:pPr>
            <a:r>
              <a:rPr b="1" i="1" lang="en-GB" sz="1000" u="none" cap="none" strike="noStrike">
                <a:solidFill>
                  <a:srgbClr val="0433FF"/>
                </a:solidFill>
                <a:latin typeface="Helvetica Neue"/>
                <a:ea typeface="Helvetica Neue"/>
                <a:cs typeface="Helvetica Neue"/>
                <a:sym typeface="Helvetica Neue"/>
              </a:rPr>
              <a:t>LIGO-T1900281-v1</a:t>
            </a:r>
            <a:endParaRPr sz="900"/>
          </a:p>
        </p:txBody>
      </p:sp>
      <p:sp>
        <p:nvSpPr>
          <p:cNvPr id="249" name="Google Shape;249;p35"/>
          <p:cNvSpPr txBox="1"/>
          <p:nvPr>
            <p:ph idx="12" type="sldNum"/>
          </p:nvPr>
        </p:nvSpPr>
        <p:spPr>
          <a:xfrm>
            <a:off x="4450007" y="6536533"/>
            <a:ext cx="702900" cy="228000"/>
          </a:xfrm>
          <a:prstGeom prst="rect">
            <a:avLst/>
          </a:prstGeom>
          <a:noFill/>
          <a:ln>
            <a:noFill/>
          </a:ln>
        </p:spPr>
        <p:txBody>
          <a:bodyPr anchorCtr="0" anchor="t" bIns="32750" lIns="32750" spcFirstLastPara="1" rIns="32750" wrap="square" tIns="32750">
            <a:noAutofit/>
          </a:bodyPr>
          <a:lstStyle/>
          <a:p>
            <a:pPr indent="0" lvl="0" marL="0" rtl="0" algn="ctr">
              <a:lnSpc>
                <a:spcPct val="100000"/>
              </a:lnSpc>
              <a:spcBef>
                <a:spcPts val="0"/>
              </a:spcBef>
              <a:spcAft>
                <a:spcPts val="0"/>
              </a:spcAft>
              <a:buClr>
                <a:srgbClr val="000000"/>
              </a:buClr>
              <a:buSzPts val="1000"/>
              <a:buFont typeface="Helvetica Neue Light"/>
              <a:buNone/>
            </a:pPr>
            <a:fld id="{00000000-1234-1234-1234-123412341234}" type="slidenum">
              <a:rPr b="0" lang="en-GB" sz="1000">
                <a:latin typeface="Helvetica Neue Light"/>
                <a:ea typeface="Helvetica Neue Light"/>
                <a:cs typeface="Helvetica Neue Light"/>
                <a:sym typeface="Helvetica Neue Light"/>
              </a:rPr>
              <a:t>‹#›</a:t>
            </a:fld>
            <a:r>
              <a:rPr b="0" lang="en-GB" sz="1000">
                <a:latin typeface="Helvetica Neue Light"/>
                <a:ea typeface="Helvetica Neue Light"/>
                <a:cs typeface="Helvetica Neue Light"/>
                <a:sym typeface="Helvetica Neue Light"/>
              </a:rPr>
              <a:t>/17</a:t>
            </a:r>
            <a:endParaRPr sz="9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3" name="Shape 253"/>
        <p:cNvGrpSpPr/>
        <p:nvPr/>
      </p:nvGrpSpPr>
      <p:grpSpPr>
        <a:xfrm>
          <a:off x="0" y="0"/>
          <a:ext cx="0" cy="0"/>
          <a:chOff x="0" y="0"/>
          <a:chExt cx="0" cy="0"/>
        </a:xfrm>
      </p:grpSpPr>
      <p:sp>
        <p:nvSpPr>
          <p:cNvPr id="254" name="Google Shape;254;p36"/>
          <p:cNvSpPr txBox="1"/>
          <p:nvPr>
            <p:ph type="title"/>
          </p:nvPr>
        </p:nvSpPr>
        <p:spPr>
          <a:xfrm>
            <a:off x="669727" y="178594"/>
            <a:ext cx="7804500" cy="1518000"/>
          </a:xfrm>
          <a:prstGeom prst="rect">
            <a:avLst/>
          </a:prstGeom>
          <a:noFill/>
          <a:ln>
            <a:noFill/>
          </a:ln>
        </p:spPr>
        <p:txBody>
          <a:bodyPr anchorCtr="0" anchor="ctr" bIns="32750" lIns="32750" spcFirstLastPara="1" rIns="32750" wrap="square" tIns="32750">
            <a:noAutofit/>
          </a:bodyPr>
          <a:lstStyle/>
          <a:p>
            <a:pPr indent="0" lvl="0" marL="0" rtl="0" algn="ctr">
              <a:lnSpc>
                <a:spcPct val="100000"/>
              </a:lnSpc>
              <a:spcBef>
                <a:spcPts val="0"/>
              </a:spcBef>
              <a:spcAft>
                <a:spcPts val="0"/>
              </a:spcAft>
              <a:buClr>
                <a:srgbClr val="000000"/>
              </a:buClr>
              <a:buSzPts val="3100"/>
              <a:buFont typeface="Helvetica Neue"/>
              <a:buNone/>
            </a:pPr>
            <a:r>
              <a:t/>
            </a:r>
            <a:endParaRPr sz="3100"/>
          </a:p>
          <a:p>
            <a:pPr indent="0" lvl="0" marL="0" rtl="0" algn="ctr">
              <a:lnSpc>
                <a:spcPct val="100000"/>
              </a:lnSpc>
              <a:spcBef>
                <a:spcPts val="0"/>
              </a:spcBef>
              <a:spcAft>
                <a:spcPts val="0"/>
              </a:spcAft>
              <a:buClr>
                <a:srgbClr val="000000"/>
              </a:buClr>
              <a:buSzPts val="3100"/>
              <a:buFont typeface="Helvetica Neue"/>
              <a:buNone/>
            </a:pPr>
            <a:r>
              <a:rPr lang="en-GB" sz="3100"/>
              <a:t>Radiometric Calibration</a:t>
            </a:r>
            <a:endParaRPr sz="900"/>
          </a:p>
        </p:txBody>
      </p:sp>
      <p:sp>
        <p:nvSpPr>
          <p:cNvPr id="255" name="Google Shape;255;p36"/>
          <p:cNvSpPr txBox="1"/>
          <p:nvPr>
            <p:ph idx="1" type="body"/>
          </p:nvPr>
        </p:nvSpPr>
        <p:spPr>
          <a:xfrm>
            <a:off x="271300" y="1821650"/>
            <a:ext cx="3100500" cy="4420200"/>
          </a:xfrm>
          <a:prstGeom prst="rect">
            <a:avLst/>
          </a:prstGeom>
          <a:noFill/>
          <a:ln>
            <a:noFill/>
          </a:ln>
        </p:spPr>
        <p:txBody>
          <a:bodyPr anchorCtr="0" anchor="ctr" bIns="32750" lIns="32750" spcFirstLastPara="1" rIns="32750" wrap="square" tIns="32750">
            <a:noAutofit/>
          </a:bodyPr>
          <a:lstStyle/>
          <a:p>
            <a:pPr indent="0" lvl="0" marL="0" rtl="0" algn="l">
              <a:lnSpc>
                <a:spcPct val="100000"/>
              </a:lnSpc>
              <a:spcBef>
                <a:spcPts val="0"/>
              </a:spcBef>
              <a:spcAft>
                <a:spcPts val="0"/>
              </a:spcAft>
              <a:buNone/>
            </a:pPr>
            <a:r>
              <a:t/>
            </a:r>
            <a:endParaRPr/>
          </a:p>
          <a:p>
            <a:pPr indent="-330200" lvl="0" marL="457200" rtl="0" algn="l">
              <a:lnSpc>
                <a:spcPct val="100000"/>
              </a:lnSpc>
              <a:spcBef>
                <a:spcPts val="0"/>
              </a:spcBef>
              <a:spcAft>
                <a:spcPts val="0"/>
              </a:spcAft>
              <a:buSzPts val="1600"/>
              <a:buChar char="•"/>
            </a:pPr>
            <a:r>
              <a:rPr lang="en-GB" sz="1600"/>
              <a:t>Light source - </a:t>
            </a:r>
            <a:r>
              <a:rPr b="1" lang="en-GB" sz="1600"/>
              <a:t>1050 nm LED</a:t>
            </a:r>
            <a:r>
              <a:rPr lang="en-GB" sz="1600"/>
              <a:t> (to avoid any effect due to coherence of laser light)</a:t>
            </a:r>
            <a:endParaRPr sz="1600"/>
          </a:p>
          <a:p>
            <a:pPr indent="0" lvl="0" marL="0" rtl="0" algn="l">
              <a:lnSpc>
                <a:spcPct val="100000"/>
              </a:lnSpc>
              <a:spcBef>
                <a:spcPts val="0"/>
              </a:spcBef>
              <a:spcAft>
                <a:spcPts val="0"/>
              </a:spcAft>
              <a:buNone/>
            </a:pPr>
            <a:r>
              <a:t/>
            </a:r>
            <a:endParaRPr sz="1600"/>
          </a:p>
          <a:p>
            <a:pPr indent="-330200" lvl="0" marL="457200" rtl="0" algn="l">
              <a:lnSpc>
                <a:spcPct val="100000"/>
              </a:lnSpc>
              <a:spcBef>
                <a:spcPts val="0"/>
              </a:spcBef>
              <a:spcAft>
                <a:spcPts val="0"/>
              </a:spcAft>
              <a:buSzPts val="1600"/>
              <a:buChar char="•"/>
            </a:pPr>
            <a:r>
              <a:rPr b="1" lang="en-GB" sz="1600"/>
              <a:t>Comparative measurement</a:t>
            </a:r>
            <a:r>
              <a:rPr lang="en-GB" sz="1600"/>
              <a:t> between camera and photodetector</a:t>
            </a:r>
            <a:endParaRPr sz="1600"/>
          </a:p>
          <a:p>
            <a:pPr indent="0" lvl="0" marL="457200" rtl="0" algn="l">
              <a:lnSpc>
                <a:spcPct val="100000"/>
              </a:lnSpc>
              <a:spcBef>
                <a:spcPts val="0"/>
              </a:spcBef>
              <a:spcAft>
                <a:spcPts val="0"/>
              </a:spcAft>
              <a:buNone/>
            </a:pPr>
            <a:r>
              <a:t/>
            </a:r>
            <a:endParaRPr sz="1600"/>
          </a:p>
          <a:p>
            <a:pPr indent="-330200" lvl="0" marL="457200" rtl="0" algn="l">
              <a:spcBef>
                <a:spcPts val="0"/>
              </a:spcBef>
              <a:spcAft>
                <a:spcPts val="0"/>
              </a:spcAft>
              <a:buClr>
                <a:schemeClr val="dk1"/>
              </a:buClr>
              <a:buSzPts val="1600"/>
              <a:buChar char="•"/>
            </a:pPr>
            <a:r>
              <a:rPr b="1" lang="en-GB" sz="1600">
                <a:solidFill>
                  <a:schemeClr val="dk1"/>
                </a:solidFill>
              </a:rPr>
              <a:t>Uniform secondary source</a:t>
            </a:r>
            <a:r>
              <a:rPr lang="en-GB" sz="1600">
                <a:solidFill>
                  <a:schemeClr val="dk1"/>
                </a:solidFill>
              </a:rPr>
              <a:t> - White paper (an approximation to </a:t>
            </a:r>
            <a:endParaRPr sz="1600">
              <a:solidFill>
                <a:schemeClr val="dk1"/>
              </a:solidFill>
            </a:endParaRPr>
          </a:p>
          <a:p>
            <a:pPr indent="0" lvl="0" marL="457200" rtl="0" algn="l">
              <a:spcBef>
                <a:spcPts val="0"/>
              </a:spcBef>
              <a:spcAft>
                <a:spcPts val="0"/>
              </a:spcAft>
              <a:buNone/>
            </a:pPr>
            <a:r>
              <a:rPr lang="en-GB" sz="1600">
                <a:solidFill>
                  <a:schemeClr val="dk1"/>
                </a:solidFill>
              </a:rPr>
              <a:t>Lambertian scatterer) </a:t>
            </a:r>
            <a:endParaRPr sz="1600"/>
          </a:p>
          <a:p>
            <a:pPr indent="0" lvl="0" marL="292100" rtl="0" algn="l">
              <a:lnSpc>
                <a:spcPct val="100000"/>
              </a:lnSpc>
              <a:spcBef>
                <a:spcPts val="2700"/>
              </a:spcBef>
              <a:spcAft>
                <a:spcPts val="0"/>
              </a:spcAft>
              <a:buNone/>
            </a:pPr>
            <a:r>
              <a:t/>
            </a:r>
            <a:endParaRPr sz="1400"/>
          </a:p>
        </p:txBody>
      </p:sp>
      <p:cxnSp>
        <p:nvCxnSpPr>
          <p:cNvPr id="256" name="Google Shape;256;p36"/>
          <p:cNvCxnSpPr/>
          <p:nvPr/>
        </p:nvCxnSpPr>
        <p:spPr>
          <a:xfrm>
            <a:off x="35954" y="1468934"/>
            <a:ext cx="9072000" cy="0"/>
          </a:xfrm>
          <a:prstGeom prst="straightConnector1">
            <a:avLst/>
          </a:prstGeom>
          <a:noFill/>
          <a:ln cap="flat" cmpd="sng" w="50800">
            <a:solidFill>
              <a:srgbClr val="FF40FF"/>
            </a:solidFill>
            <a:prstDash val="solid"/>
            <a:miter lim="400000"/>
            <a:headEnd len="sm" w="sm" type="none"/>
            <a:tailEnd len="sm" w="sm" type="none"/>
          </a:ln>
        </p:spPr>
      </p:cxnSp>
      <p:pic>
        <p:nvPicPr>
          <p:cNvPr descr="F0900035-v1 (high resolution).jpg" id="257" name="Google Shape;257;p36"/>
          <p:cNvPicPr preferRelativeResize="0"/>
          <p:nvPr/>
        </p:nvPicPr>
        <p:blipFill rotWithShape="1">
          <a:blip r:embed="rId3">
            <a:alphaModFix/>
          </a:blip>
          <a:srcRect b="0" l="0" r="0" t="0"/>
          <a:stretch/>
        </p:blipFill>
        <p:spPr>
          <a:xfrm>
            <a:off x="11797" y="-30136"/>
            <a:ext cx="1062942" cy="765793"/>
          </a:xfrm>
          <a:prstGeom prst="rect">
            <a:avLst/>
          </a:prstGeom>
          <a:noFill/>
          <a:ln>
            <a:noFill/>
          </a:ln>
        </p:spPr>
      </p:pic>
      <p:pic>
        <p:nvPicPr>
          <p:cNvPr descr="caltech.png" id="258" name="Google Shape;258;p36"/>
          <p:cNvPicPr preferRelativeResize="0"/>
          <p:nvPr/>
        </p:nvPicPr>
        <p:blipFill rotWithShape="1">
          <a:blip r:embed="rId4">
            <a:alphaModFix/>
          </a:blip>
          <a:srcRect b="0" l="0" r="0" t="0"/>
          <a:stretch/>
        </p:blipFill>
        <p:spPr>
          <a:xfrm>
            <a:off x="8091800" y="39414"/>
            <a:ext cx="762586" cy="762586"/>
          </a:xfrm>
          <a:prstGeom prst="rect">
            <a:avLst/>
          </a:prstGeom>
          <a:noFill/>
          <a:ln>
            <a:noFill/>
          </a:ln>
        </p:spPr>
      </p:pic>
      <p:sp>
        <p:nvSpPr>
          <p:cNvPr id="259" name="Google Shape;259;p36"/>
          <p:cNvSpPr txBox="1"/>
          <p:nvPr/>
        </p:nvSpPr>
        <p:spPr>
          <a:xfrm>
            <a:off x="7687506" y="6305764"/>
            <a:ext cx="778800" cy="241200"/>
          </a:xfrm>
          <a:prstGeom prst="rect">
            <a:avLst/>
          </a:prstGeom>
          <a:noFill/>
          <a:ln>
            <a:noFill/>
          </a:ln>
        </p:spPr>
        <p:txBody>
          <a:bodyPr anchorCtr="0" anchor="ctr" bIns="32750" lIns="32750" spcFirstLastPara="1" rIns="32750" wrap="square" tIns="32750">
            <a:noAutofit/>
          </a:bodyPr>
          <a:lstStyle/>
          <a:p>
            <a:pPr indent="0" lvl="0" marL="0" marR="0" rtl="0" algn="ctr">
              <a:lnSpc>
                <a:spcPct val="100000"/>
              </a:lnSpc>
              <a:spcBef>
                <a:spcPts val="0"/>
              </a:spcBef>
              <a:spcAft>
                <a:spcPts val="0"/>
              </a:spcAft>
              <a:buClr>
                <a:srgbClr val="0433FF"/>
              </a:buClr>
              <a:buSzPts val="1000"/>
              <a:buFont typeface="Helvetica Neue"/>
              <a:buNone/>
            </a:pPr>
            <a:r>
              <a:rPr b="1" i="1" lang="en-GB" sz="1000" u="none" cap="none" strike="noStrike">
                <a:solidFill>
                  <a:srgbClr val="0433FF"/>
                </a:solidFill>
                <a:latin typeface="Helvetica Neue"/>
                <a:ea typeface="Helvetica Neue"/>
                <a:cs typeface="Helvetica Neue"/>
                <a:sym typeface="Helvetica Neue"/>
              </a:rPr>
              <a:t>LIGO R&amp;D</a:t>
            </a:r>
            <a:endParaRPr sz="900"/>
          </a:p>
        </p:txBody>
      </p:sp>
      <p:sp>
        <p:nvSpPr>
          <p:cNvPr id="260" name="Google Shape;260;p36"/>
          <p:cNvSpPr txBox="1"/>
          <p:nvPr/>
        </p:nvSpPr>
        <p:spPr>
          <a:xfrm>
            <a:off x="676290" y="6307837"/>
            <a:ext cx="1337400" cy="237000"/>
          </a:xfrm>
          <a:prstGeom prst="rect">
            <a:avLst/>
          </a:prstGeom>
          <a:noFill/>
          <a:ln>
            <a:noFill/>
          </a:ln>
        </p:spPr>
        <p:txBody>
          <a:bodyPr anchorCtr="0" anchor="ctr" bIns="32750" lIns="32750" spcFirstLastPara="1" rIns="32750" wrap="square" tIns="32750">
            <a:noAutofit/>
          </a:bodyPr>
          <a:lstStyle/>
          <a:p>
            <a:pPr indent="0" lvl="0" marL="0" marR="0" rtl="0" algn="ctr">
              <a:lnSpc>
                <a:spcPct val="100000"/>
              </a:lnSpc>
              <a:spcBef>
                <a:spcPts val="0"/>
              </a:spcBef>
              <a:spcAft>
                <a:spcPts val="0"/>
              </a:spcAft>
              <a:buClr>
                <a:srgbClr val="0433FF"/>
              </a:buClr>
              <a:buSzPts val="1000"/>
              <a:buFont typeface="Helvetica Neue"/>
              <a:buNone/>
            </a:pPr>
            <a:r>
              <a:rPr b="1" i="1" lang="en-GB" sz="1000" u="none" cap="none" strike="noStrike">
                <a:solidFill>
                  <a:srgbClr val="0433FF"/>
                </a:solidFill>
                <a:latin typeface="Helvetica Neue"/>
                <a:ea typeface="Helvetica Neue"/>
                <a:cs typeface="Helvetica Neue"/>
                <a:sym typeface="Helvetica Neue"/>
              </a:rPr>
              <a:t>LIGO-T1900281-v1</a:t>
            </a:r>
            <a:endParaRPr sz="900"/>
          </a:p>
        </p:txBody>
      </p:sp>
      <p:sp>
        <p:nvSpPr>
          <p:cNvPr id="261" name="Google Shape;261;p36"/>
          <p:cNvSpPr txBox="1"/>
          <p:nvPr>
            <p:ph idx="12" type="sldNum"/>
          </p:nvPr>
        </p:nvSpPr>
        <p:spPr>
          <a:xfrm>
            <a:off x="4450003" y="6536525"/>
            <a:ext cx="424800" cy="241200"/>
          </a:xfrm>
          <a:prstGeom prst="rect">
            <a:avLst/>
          </a:prstGeom>
          <a:noFill/>
          <a:ln>
            <a:noFill/>
          </a:ln>
        </p:spPr>
        <p:txBody>
          <a:bodyPr anchorCtr="0" anchor="t" bIns="32750" lIns="32750" spcFirstLastPara="1" rIns="32750" wrap="square" tIns="32750">
            <a:noAutofit/>
          </a:bodyPr>
          <a:lstStyle/>
          <a:p>
            <a:pPr indent="0" lvl="0" marL="0" rtl="0" algn="ctr">
              <a:spcBef>
                <a:spcPts val="0"/>
              </a:spcBef>
              <a:spcAft>
                <a:spcPts val="0"/>
              </a:spcAft>
              <a:buClr>
                <a:srgbClr val="000000"/>
              </a:buClr>
              <a:buSzPts val="1000"/>
              <a:buFont typeface="Helvetica Neue Light"/>
              <a:buNone/>
            </a:pPr>
            <a:fld id="{00000000-1234-1234-1234-123412341234}" type="slidenum">
              <a:rPr lang="en-GB"/>
              <a:t>‹#›</a:t>
            </a:fld>
            <a:r>
              <a:rPr lang="en-GB"/>
              <a:t>/17</a:t>
            </a:r>
            <a:endParaRPr/>
          </a:p>
        </p:txBody>
      </p:sp>
      <p:pic>
        <p:nvPicPr>
          <p:cNvPr id="262" name="Google Shape;262;p36"/>
          <p:cNvPicPr preferRelativeResize="0"/>
          <p:nvPr/>
        </p:nvPicPr>
        <p:blipFill>
          <a:blip r:embed="rId5">
            <a:alphaModFix/>
          </a:blip>
          <a:stretch>
            <a:fillRect/>
          </a:stretch>
        </p:blipFill>
        <p:spPr>
          <a:xfrm>
            <a:off x="3533200" y="1625725"/>
            <a:ext cx="5436652" cy="4273503"/>
          </a:xfrm>
          <a:prstGeom prst="rect">
            <a:avLst/>
          </a:prstGeom>
          <a:noFill/>
          <a:ln>
            <a:noFill/>
          </a:ln>
        </p:spPr>
      </p:pic>
      <p:sp>
        <p:nvSpPr>
          <p:cNvPr id="263" name="Google Shape;263;p36"/>
          <p:cNvSpPr/>
          <p:nvPr>
            <p:ph idx="2" type="pic"/>
          </p:nvPr>
        </p:nvSpPr>
        <p:spPr>
          <a:xfrm>
            <a:off x="3291150" y="1791100"/>
            <a:ext cx="5509200" cy="4420200"/>
          </a:xfrm>
          <a:prstGeom prst="rect">
            <a:avLst/>
          </a:prstGeom>
        </p:spPr>
        <p:txBody>
          <a:bodyPr anchorCtr="0" anchor="t" bIns="29450" lIns="58925" spcFirstLastPara="1" rIns="58925" wrap="square" tIns="29450">
            <a:noAutofit/>
          </a:bodyPr>
          <a:lstStyle/>
          <a:p>
            <a:pPr indent="0" lvl="0" marL="0" rtl="0" algn="l">
              <a:spcBef>
                <a:spcPts val="2700"/>
              </a:spcBef>
              <a:spcAft>
                <a:spcPts val="0"/>
              </a:spcAft>
              <a:buNone/>
            </a:pPr>
            <a:r>
              <a:t/>
            </a:r>
            <a:endParaRPr/>
          </a:p>
          <a:p>
            <a:pPr indent="0" lvl="0" marL="0" rtl="0" algn="l">
              <a:spcBef>
                <a:spcPts val="2700"/>
              </a:spcBef>
              <a:spcAft>
                <a:spcPts val="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7" name="Shape 267"/>
        <p:cNvGrpSpPr/>
        <p:nvPr/>
      </p:nvGrpSpPr>
      <p:grpSpPr>
        <a:xfrm>
          <a:off x="0" y="0"/>
          <a:ext cx="0" cy="0"/>
          <a:chOff x="0" y="0"/>
          <a:chExt cx="0" cy="0"/>
        </a:xfrm>
      </p:grpSpPr>
      <p:sp>
        <p:nvSpPr>
          <p:cNvPr id="268" name="Google Shape;268;p37"/>
          <p:cNvSpPr txBox="1"/>
          <p:nvPr>
            <p:ph type="title"/>
          </p:nvPr>
        </p:nvSpPr>
        <p:spPr>
          <a:xfrm>
            <a:off x="669727" y="178594"/>
            <a:ext cx="7804500" cy="1518000"/>
          </a:xfrm>
          <a:prstGeom prst="rect">
            <a:avLst/>
          </a:prstGeom>
          <a:noFill/>
          <a:ln>
            <a:noFill/>
          </a:ln>
        </p:spPr>
        <p:txBody>
          <a:bodyPr anchorCtr="0" anchor="ctr" bIns="32750" lIns="32750" spcFirstLastPara="1" rIns="32750" wrap="square" tIns="32750">
            <a:noAutofit/>
          </a:bodyPr>
          <a:lstStyle/>
          <a:p>
            <a:pPr indent="0" lvl="0" marL="0" rtl="0" algn="ctr">
              <a:lnSpc>
                <a:spcPct val="100000"/>
              </a:lnSpc>
              <a:spcBef>
                <a:spcPts val="0"/>
              </a:spcBef>
              <a:spcAft>
                <a:spcPts val="0"/>
              </a:spcAft>
              <a:buClr>
                <a:srgbClr val="000000"/>
              </a:buClr>
              <a:buSzPts val="3100"/>
              <a:buFont typeface="Helvetica Neue"/>
              <a:buNone/>
            </a:pPr>
            <a:r>
              <a:rPr lang="en-GB" sz="3100"/>
              <a:t>Calibration factor</a:t>
            </a:r>
            <a:endParaRPr sz="3100"/>
          </a:p>
          <a:p>
            <a:pPr indent="0" lvl="0" marL="0" rtl="0" algn="ctr">
              <a:lnSpc>
                <a:spcPct val="100000"/>
              </a:lnSpc>
              <a:spcBef>
                <a:spcPts val="0"/>
              </a:spcBef>
              <a:spcAft>
                <a:spcPts val="0"/>
              </a:spcAft>
              <a:buClr>
                <a:srgbClr val="000000"/>
              </a:buClr>
              <a:buSzPts val="3100"/>
              <a:buFont typeface="Helvetica Neue"/>
              <a:buNone/>
            </a:pPr>
            <a:r>
              <a:t/>
            </a:r>
            <a:endParaRPr sz="900"/>
          </a:p>
        </p:txBody>
      </p:sp>
      <p:sp>
        <p:nvSpPr>
          <p:cNvPr id="269" name="Google Shape;269;p37"/>
          <p:cNvSpPr txBox="1"/>
          <p:nvPr>
            <p:ph idx="1" type="body"/>
          </p:nvPr>
        </p:nvSpPr>
        <p:spPr>
          <a:xfrm>
            <a:off x="606575" y="1865125"/>
            <a:ext cx="3813600" cy="4376700"/>
          </a:xfrm>
          <a:prstGeom prst="rect">
            <a:avLst/>
          </a:prstGeom>
          <a:noFill/>
          <a:ln>
            <a:noFill/>
          </a:ln>
        </p:spPr>
        <p:txBody>
          <a:bodyPr anchorCtr="0" anchor="t" bIns="32750" lIns="32750" spcFirstLastPara="1" rIns="32750" wrap="square" tIns="32750">
            <a:noAutofit/>
          </a:bodyPr>
          <a:lstStyle/>
          <a:p>
            <a:pPr indent="-393700" lvl="0" marL="457200" rtl="0" algn="l">
              <a:lnSpc>
                <a:spcPct val="100000"/>
              </a:lnSpc>
              <a:spcBef>
                <a:spcPts val="0"/>
              </a:spcBef>
              <a:spcAft>
                <a:spcPts val="0"/>
              </a:spcAft>
              <a:buSzPts val="2600"/>
              <a:buChar char="•"/>
            </a:pPr>
            <a:r>
              <a:rPr lang="en-GB"/>
              <a:t>Calibration factor converts </a:t>
            </a:r>
            <a:r>
              <a:rPr b="1" lang="en-GB"/>
              <a:t>pixel counts</a:t>
            </a:r>
            <a:r>
              <a:rPr lang="en-GB"/>
              <a:t> to </a:t>
            </a:r>
            <a:r>
              <a:rPr b="1" lang="en-GB"/>
              <a:t>power</a:t>
            </a:r>
            <a:endParaRPr b="1"/>
          </a:p>
          <a:p>
            <a:pPr indent="0" lvl="0" marL="0" rtl="0" algn="l">
              <a:lnSpc>
                <a:spcPct val="100000"/>
              </a:lnSpc>
              <a:spcBef>
                <a:spcPts val="0"/>
              </a:spcBef>
              <a:spcAft>
                <a:spcPts val="0"/>
              </a:spcAft>
              <a:buNone/>
            </a:pPr>
            <a:r>
              <a:t/>
            </a:r>
            <a:endParaRPr b="1"/>
          </a:p>
          <a:p>
            <a:pPr indent="0" lvl="0" marL="0" rtl="0" algn="l">
              <a:lnSpc>
                <a:spcPct val="100000"/>
              </a:lnSpc>
              <a:spcBef>
                <a:spcPts val="0"/>
              </a:spcBef>
              <a:spcAft>
                <a:spcPts val="0"/>
              </a:spcAft>
              <a:buNone/>
            </a:pPr>
            <a:r>
              <a:t/>
            </a:r>
            <a:endParaRPr b="1"/>
          </a:p>
          <a:p>
            <a:pPr indent="-393700" lvl="0" marL="457200" rtl="0" algn="l">
              <a:lnSpc>
                <a:spcPct val="100000"/>
              </a:lnSpc>
              <a:spcBef>
                <a:spcPts val="0"/>
              </a:spcBef>
              <a:spcAft>
                <a:spcPts val="0"/>
              </a:spcAft>
              <a:buSzPts val="2600"/>
              <a:buChar char="•"/>
            </a:pPr>
            <a:r>
              <a:rPr lang="en-GB"/>
              <a:t>For</a:t>
            </a:r>
            <a:r>
              <a:rPr lang="en-GB"/>
              <a:t> u</a:t>
            </a:r>
            <a:r>
              <a:rPr lang="en-GB"/>
              <a:t>nsaturated images</a:t>
            </a:r>
            <a:r>
              <a:rPr lang="en-GB"/>
              <a:t>,</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t/>
            </a:r>
            <a:endParaRPr/>
          </a:p>
          <a:p>
            <a:pPr indent="-393700" lvl="0" marL="457200" rtl="0" algn="l">
              <a:lnSpc>
                <a:spcPct val="100000"/>
              </a:lnSpc>
              <a:spcBef>
                <a:spcPts val="0"/>
              </a:spcBef>
              <a:spcAft>
                <a:spcPts val="0"/>
              </a:spcAft>
              <a:buSzPts val="2600"/>
              <a:buChar char="•"/>
            </a:pPr>
            <a:r>
              <a:rPr lang="en-GB"/>
              <a:t>In saturated images some information about the power is lost!</a:t>
            </a:r>
            <a:endParaRPr/>
          </a:p>
        </p:txBody>
      </p:sp>
      <p:cxnSp>
        <p:nvCxnSpPr>
          <p:cNvPr id="270" name="Google Shape;270;p37"/>
          <p:cNvCxnSpPr/>
          <p:nvPr/>
        </p:nvCxnSpPr>
        <p:spPr>
          <a:xfrm>
            <a:off x="35954" y="1468934"/>
            <a:ext cx="9072000" cy="0"/>
          </a:xfrm>
          <a:prstGeom prst="straightConnector1">
            <a:avLst/>
          </a:prstGeom>
          <a:noFill/>
          <a:ln cap="flat" cmpd="sng" w="50800">
            <a:solidFill>
              <a:srgbClr val="FF40FF"/>
            </a:solidFill>
            <a:prstDash val="solid"/>
            <a:miter lim="400000"/>
            <a:headEnd len="sm" w="sm" type="none"/>
            <a:tailEnd len="sm" w="sm" type="none"/>
          </a:ln>
        </p:spPr>
      </p:cxnSp>
      <p:pic>
        <p:nvPicPr>
          <p:cNvPr descr="F0900035-v1 (high resolution).jpg" id="271" name="Google Shape;271;p37"/>
          <p:cNvPicPr preferRelativeResize="0"/>
          <p:nvPr/>
        </p:nvPicPr>
        <p:blipFill rotWithShape="1">
          <a:blip r:embed="rId3">
            <a:alphaModFix/>
          </a:blip>
          <a:srcRect b="0" l="0" r="0" t="0"/>
          <a:stretch/>
        </p:blipFill>
        <p:spPr>
          <a:xfrm>
            <a:off x="11797" y="-30136"/>
            <a:ext cx="1062942" cy="765793"/>
          </a:xfrm>
          <a:prstGeom prst="rect">
            <a:avLst/>
          </a:prstGeom>
          <a:noFill/>
          <a:ln>
            <a:noFill/>
          </a:ln>
        </p:spPr>
      </p:pic>
      <p:pic>
        <p:nvPicPr>
          <p:cNvPr descr="caltech.png" id="272" name="Google Shape;272;p37"/>
          <p:cNvPicPr preferRelativeResize="0"/>
          <p:nvPr/>
        </p:nvPicPr>
        <p:blipFill rotWithShape="1">
          <a:blip r:embed="rId4">
            <a:alphaModFix/>
          </a:blip>
          <a:srcRect b="0" l="0" r="0" t="0"/>
          <a:stretch/>
        </p:blipFill>
        <p:spPr>
          <a:xfrm>
            <a:off x="8091800" y="39414"/>
            <a:ext cx="762586" cy="762586"/>
          </a:xfrm>
          <a:prstGeom prst="rect">
            <a:avLst/>
          </a:prstGeom>
          <a:noFill/>
          <a:ln>
            <a:noFill/>
          </a:ln>
        </p:spPr>
      </p:pic>
      <p:sp>
        <p:nvSpPr>
          <p:cNvPr id="273" name="Google Shape;273;p37"/>
          <p:cNvSpPr txBox="1"/>
          <p:nvPr/>
        </p:nvSpPr>
        <p:spPr>
          <a:xfrm>
            <a:off x="7687506" y="6305764"/>
            <a:ext cx="778800" cy="241200"/>
          </a:xfrm>
          <a:prstGeom prst="rect">
            <a:avLst/>
          </a:prstGeom>
          <a:noFill/>
          <a:ln>
            <a:noFill/>
          </a:ln>
        </p:spPr>
        <p:txBody>
          <a:bodyPr anchorCtr="0" anchor="ctr" bIns="32750" lIns="32750" spcFirstLastPara="1" rIns="32750" wrap="square" tIns="32750">
            <a:noAutofit/>
          </a:bodyPr>
          <a:lstStyle/>
          <a:p>
            <a:pPr indent="0" lvl="0" marL="0" marR="0" rtl="0" algn="ctr">
              <a:lnSpc>
                <a:spcPct val="100000"/>
              </a:lnSpc>
              <a:spcBef>
                <a:spcPts val="0"/>
              </a:spcBef>
              <a:spcAft>
                <a:spcPts val="0"/>
              </a:spcAft>
              <a:buClr>
                <a:srgbClr val="0433FF"/>
              </a:buClr>
              <a:buSzPts val="1000"/>
              <a:buFont typeface="Helvetica Neue"/>
              <a:buNone/>
            </a:pPr>
            <a:r>
              <a:rPr b="1" i="1" lang="en-GB" sz="1000" u="none" cap="none" strike="noStrike">
                <a:solidFill>
                  <a:srgbClr val="0433FF"/>
                </a:solidFill>
                <a:latin typeface="Helvetica Neue"/>
                <a:ea typeface="Helvetica Neue"/>
                <a:cs typeface="Helvetica Neue"/>
                <a:sym typeface="Helvetica Neue"/>
              </a:rPr>
              <a:t>LIGO R&amp;D</a:t>
            </a:r>
            <a:endParaRPr sz="900"/>
          </a:p>
        </p:txBody>
      </p:sp>
      <p:sp>
        <p:nvSpPr>
          <p:cNvPr id="274" name="Google Shape;274;p37"/>
          <p:cNvSpPr txBox="1"/>
          <p:nvPr/>
        </p:nvSpPr>
        <p:spPr>
          <a:xfrm>
            <a:off x="676290" y="6307837"/>
            <a:ext cx="1337400" cy="236700"/>
          </a:xfrm>
          <a:prstGeom prst="rect">
            <a:avLst/>
          </a:prstGeom>
          <a:noFill/>
          <a:ln>
            <a:noFill/>
          </a:ln>
        </p:spPr>
        <p:txBody>
          <a:bodyPr anchorCtr="0" anchor="ctr" bIns="32750" lIns="32750" spcFirstLastPara="1" rIns="32750" wrap="square" tIns="32750">
            <a:noAutofit/>
          </a:bodyPr>
          <a:lstStyle/>
          <a:p>
            <a:pPr indent="0" lvl="0" marL="0" marR="0" rtl="0" algn="ctr">
              <a:lnSpc>
                <a:spcPct val="100000"/>
              </a:lnSpc>
              <a:spcBef>
                <a:spcPts val="0"/>
              </a:spcBef>
              <a:spcAft>
                <a:spcPts val="0"/>
              </a:spcAft>
              <a:buClr>
                <a:srgbClr val="0433FF"/>
              </a:buClr>
              <a:buSzPts val="1000"/>
              <a:buFont typeface="Helvetica Neue"/>
              <a:buNone/>
            </a:pPr>
            <a:r>
              <a:rPr b="1" i="1" lang="en-GB" sz="1000" u="none" cap="none" strike="noStrike">
                <a:solidFill>
                  <a:srgbClr val="0433FF"/>
                </a:solidFill>
                <a:latin typeface="Helvetica Neue"/>
                <a:ea typeface="Helvetica Neue"/>
                <a:cs typeface="Helvetica Neue"/>
                <a:sym typeface="Helvetica Neue"/>
              </a:rPr>
              <a:t>LIGO-T1900281-v1</a:t>
            </a:r>
            <a:endParaRPr sz="900"/>
          </a:p>
        </p:txBody>
      </p:sp>
      <p:sp>
        <p:nvSpPr>
          <p:cNvPr id="275" name="Google Shape;275;p37"/>
          <p:cNvSpPr txBox="1"/>
          <p:nvPr>
            <p:ph idx="12" type="sldNum"/>
          </p:nvPr>
        </p:nvSpPr>
        <p:spPr>
          <a:xfrm>
            <a:off x="4450003" y="6536525"/>
            <a:ext cx="432600" cy="241200"/>
          </a:xfrm>
          <a:prstGeom prst="rect">
            <a:avLst/>
          </a:prstGeom>
          <a:noFill/>
          <a:ln>
            <a:noFill/>
          </a:ln>
        </p:spPr>
        <p:txBody>
          <a:bodyPr anchorCtr="0" anchor="t" bIns="32750" lIns="32750" spcFirstLastPara="1" rIns="32750" wrap="square" tIns="32750">
            <a:noAutofit/>
          </a:bodyPr>
          <a:lstStyle/>
          <a:p>
            <a:pPr indent="0" lvl="0" marL="0" rtl="0" algn="ctr">
              <a:spcBef>
                <a:spcPts val="0"/>
              </a:spcBef>
              <a:spcAft>
                <a:spcPts val="0"/>
              </a:spcAft>
              <a:buClr>
                <a:srgbClr val="000000"/>
              </a:buClr>
              <a:buSzPts val="1000"/>
              <a:buFont typeface="Helvetica Neue Light"/>
              <a:buNone/>
            </a:pPr>
            <a:r>
              <a:rPr lang="en-GB"/>
              <a:t>12/17</a:t>
            </a:r>
            <a:endParaRPr/>
          </a:p>
        </p:txBody>
      </p:sp>
      <p:sp>
        <p:nvSpPr>
          <p:cNvPr id="276" name="Google Shape;276;p37"/>
          <p:cNvSpPr/>
          <p:nvPr>
            <p:ph idx="2" type="pic"/>
          </p:nvPr>
        </p:nvSpPr>
        <p:spPr>
          <a:xfrm>
            <a:off x="4224750" y="1818675"/>
            <a:ext cx="5278800" cy="4420200"/>
          </a:xfrm>
          <a:prstGeom prst="rect">
            <a:avLst/>
          </a:prstGeom>
        </p:spPr>
        <p:txBody>
          <a:bodyPr anchorCtr="0" anchor="t" bIns="29450" lIns="58925" spcFirstLastPara="1" rIns="58925" wrap="square" tIns="29450">
            <a:noAutofit/>
          </a:bodyPr>
          <a:lstStyle/>
          <a:p>
            <a:pPr indent="0" lvl="0" marL="0" rtl="0" algn="l">
              <a:spcBef>
                <a:spcPts val="2700"/>
              </a:spcBef>
              <a:spcAft>
                <a:spcPts val="0"/>
              </a:spcAft>
              <a:buNone/>
            </a:pPr>
            <a:r>
              <a:t/>
            </a:r>
            <a:endParaRPr/>
          </a:p>
          <a:p>
            <a:pPr indent="0" lvl="0" marL="0" rtl="0" algn="l">
              <a:spcBef>
                <a:spcPts val="2700"/>
              </a:spcBef>
              <a:spcAft>
                <a:spcPts val="0"/>
              </a:spcAft>
              <a:buNone/>
            </a:pPr>
            <a:r>
              <a:t/>
            </a:r>
            <a:endParaRPr/>
          </a:p>
        </p:txBody>
      </p:sp>
      <p:pic>
        <p:nvPicPr>
          <p:cNvPr descr="Calibration\ factor\ (CF) = \frac{Power}{slope\ of\ pixel\ sum\ vs\ exposure\ time}" id="277" name="Google Shape;277;p37" title="MathEquation,#000000"/>
          <p:cNvPicPr preferRelativeResize="0"/>
          <p:nvPr/>
        </p:nvPicPr>
        <p:blipFill>
          <a:blip r:embed="rId5">
            <a:alphaModFix/>
          </a:blip>
          <a:stretch>
            <a:fillRect/>
          </a:stretch>
        </p:blipFill>
        <p:spPr>
          <a:xfrm>
            <a:off x="4829650" y="5402750"/>
            <a:ext cx="3746624" cy="457275"/>
          </a:xfrm>
          <a:prstGeom prst="rect">
            <a:avLst/>
          </a:prstGeom>
          <a:noFill/>
          <a:ln>
            <a:noFill/>
          </a:ln>
        </p:spPr>
      </p:pic>
      <p:pic>
        <p:nvPicPr>
          <p:cNvPr descr="Scattered\ power\ (P_{s}) = CF * \frac{Pixel\ sum}{Exposure\ time}" id="278" name="Google Shape;278;p37" title="MathEquation,#000000"/>
          <p:cNvPicPr preferRelativeResize="0"/>
          <p:nvPr/>
        </p:nvPicPr>
        <p:blipFill>
          <a:blip r:embed="rId6">
            <a:alphaModFix/>
          </a:blip>
          <a:stretch>
            <a:fillRect/>
          </a:stretch>
        </p:blipFill>
        <p:spPr>
          <a:xfrm>
            <a:off x="676300" y="3664350"/>
            <a:ext cx="3501374" cy="556775"/>
          </a:xfrm>
          <a:prstGeom prst="rect">
            <a:avLst/>
          </a:prstGeom>
          <a:noFill/>
          <a:ln>
            <a:noFill/>
          </a:ln>
        </p:spPr>
      </p:pic>
      <p:pic>
        <p:nvPicPr>
          <p:cNvPr id="279" name="Google Shape;279;p37"/>
          <p:cNvPicPr preferRelativeResize="0"/>
          <p:nvPr/>
        </p:nvPicPr>
        <p:blipFill rotWithShape="1">
          <a:blip r:embed="rId7">
            <a:alphaModFix/>
          </a:blip>
          <a:srcRect b="0" l="6416" r="7915" t="0"/>
          <a:stretch/>
        </p:blipFill>
        <p:spPr>
          <a:xfrm>
            <a:off x="4496250" y="1883138"/>
            <a:ext cx="4291326" cy="326430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3" name="Shape 283"/>
        <p:cNvGrpSpPr/>
        <p:nvPr/>
      </p:nvGrpSpPr>
      <p:grpSpPr>
        <a:xfrm>
          <a:off x="0" y="0"/>
          <a:ext cx="0" cy="0"/>
          <a:chOff x="0" y="0"/>
          <a:chExt cx="0" cy="0"/>
        </a:xfrm>
      </p:grpSpPr>
      <p:sp>
        <p:nvSpPr>
          <p:cNvPr id="284" name="Google Shape;284;p38"/>
          <p:cNvSpPr txBox="1"/>
          <p:nvPr>
            <p:ph type="title"/>
          </p:nvPr>
        </p:nvSpPr>
        <p:spPr>
          <a:xfrm>
            <a:off x="669727" y="285122"/>
            <a:ext cx="7804500" cy="1078800"/>
          </a:xfrm>
          <a:prstGeom prst="rect">
            <a:avLst/>
          </a:prstGeom>
          <a:noFill/>
          <a:ln>
            <a:noFill/>
          </a:ln>
        </p:spPr>
        <p:txBody>
          <a:bodyPr anchorCtr="0" anchor="ctr" bIns="32750" lIns="32750" spcFirstLastPara="1" rIns="32750" wrap="square" tIns="32750">
            <a:noAutofit/>
          </a:bodyPr>
          <a:lstStyle/>
          <a:p>
            <a:pPr indent="0" lvl="0" marL="0" rtl="0" algn="ctr">
              <a:lnSpc>
                <a:spcPct val="100000"/>
              </a:lnSpc>
              <a:spcBef>
                <a:spcPts val="0"/>
              </a:spcBef>
              <a:spcAft>
                <a:spcPts val="0"/>
              </a:spcAft>
              <a:buClr>
                <a:srgbClr val="000000"/>
              </a:buClr>
              <a:buSzPts val="3100"/>
              <a:buFont typeface="Helvetica Neue"/>
              <a:buNone/>
            </a:pPr>
            <a:r>
              <a:rPr lang="en-GB" sz="3100"/>
              <a:t>Scatter loss map of MC2</a:t>
            </a:r>
            <a:endParaRPr sz="3100"/>
          </a:p>
          <a:p>
            <a:pPr indent="0" lvl="0" marL="0" rtl="0" algn="ctr">
              <a:lnSpc>
                <a:spcPct val="100000"/>
              </a:lnSpc>
              <a:spcBef>
                <a:spcPts val="0"/>
              </a:spcBef>
              <a:spcAft>
                <a:spcPts val="0"/>
              </a:spcAft>
              <a:buClr>
                <a:srgbClr val="000000"/>
              </a:buClr>
              <a:buSzPts val="3100"/>
              <a:buFont typeface="Helvetica Neue"/>
              <a:buNone/>
            </a:pPr>
            <a:r>
              <a:t/>
            </a:r>
            <a:endParaRPr sz="900"/>
          </a:p>
        </p:txBody>
      </p:sp>
      <p:sp>
        <p:nvSpPr>
          <p:cNvPr id="285" name="Google Shape;285;p38"/>
          <p:cNvSpPr txBox="1"/>
          <p:nvPr>
            <p:ph idx="1" type="body"/>
          </p:nvPr>
        </p:nvSpPr>
        <p:spPr>
          <a:xfrm>
            <a:off x="669725" y="1545950"/>
            <a:ext cx="7900500" cy="4119900"/>
          </a:xfrm>
          <a:prstGeom prst="rect">
            <a:avLst/>
          </a:prstGeom>
          <a:noFill/>
          <a:ln>
            <a:noFill/>
          </a:ln>
        </p:spPr>
        <p:txBody>
          <a:bodyPr anchorCtr="0" anchor="ctr" bIns="32750" lIns="32750" spcFirstLastPara="1" rIns="32750" wrap="square" tIns="32750">
            <a:noAutofit/>
          </a:bodyPr>
          <a:lstStyle/>
          <a:p>
            <a:pPr indent="-101600" lvl="0" marL="292100" rtl="0" algn="l">
              <a:lnSpc>
                <a:spcPct val="100000"/>
              </a:lnSpc>
              <a:spcBef>
                <a:spcPts val="0"/>
              </a:spcBef>
              <a:spcAft>
                <a:spcPts val="0"/>
              </a:spcAft>
              <a:buClr>
                <a:srgbClr val="000000"/>
              </a:buClr>
              <a:buSzPts val="3000"/>
              <a:buFont typeface="Helvetica Neue"/>
              <a:buNone/>
            </a:pPr>
            <a:r>
              <a:t/>
            </a:r>
            <a:endParaRPr/>
          </a:p>
          <a:p>
            <a:pPr indent="0" lvl="0" marL="190500" rtl="0" algn="l">
              <a:lnSpc>
                <a:spcPct val="100000"/>
              </a:lnSpc>
              <a:spcBef>
                <a:spcPts val="0"/>
              </a:spcBef>
              <a:spcAft>
                <a:spcPts val="0"/>
              </a:spcAft>
              <a:buClr>
                <a:srgbClr val="000000"/>
              </a:buClr>
              <a:buSzPts val="3000"/>
              <a:buFont typeface="Helvetica Neue"/>
              <a:buNone/>
            </a:pPr>
            <a:r>
              <a:t/>
            </a:r>
            <a:endParaRPr/>
          </a:p>
        </p:txBody>
      </p:sp>
      <p:cxnSp>
        <p:nvCxnSpPr>
          <p:cNvPr id="286" name="Google Shape;286;p38"/>
          <p:cNvCxnSpPr/>
          <p:nvPr/>
        </p:nvCxnSpPr>
        <p:spPr>
          <a:xfrm>
            <a:off x="35979" y="1118021"/>
            <a:ext cx="9072000" cy="0"/>
          </a:xfrm>
          <a:prstGeom prst="straightConnector1">
            <a:avLst/>
          </a:prstGeom>
          <a:noFill/>
          <a:ln cap="flat" cmpd="sng" w="50800">
            <a:solidFill>
              <a:srgbClr val="FF40FF"/>
            </a:solidFill>
            <a:prstDash val="solid"/>
            <a:miter lim="400000"/>
            <a:headEnd len="sm" w="sm" type="none"/>
            <a:tailEnd len="sm" w="sm" type="none"/>
          </a:ln>
        </p:spPr>
      </p:cxnSp>
      <p:pic>
        <p:nvPicPr>
          <p:cNvPr descr="F0900035-v1 (high resolution).jpg" id="287" name="Google Shape;287;p38"/>
          <p:cNvPicPr preferRelativeResize="0"/>
          <p:nvPr/>
        </p:nvPicPr>
        <p:blipFill rotWithShape="1">
          <a:blip r:embed="rId3">
            <a:alphaModFix/>
          </a:blip>
          <a:srcRect b="0" l="0" r="0" t="0"/>
          <a:stretch/>
        </p:blipFill>
        <p:spPr>
          <a:xfrm>
            <a:off x="11797" y="-30136"/>
            <a:ext cx="1062942" cy="765793"/>
          </a:xfrm>
          <a:prstGeom prst="rect">
            <a:avLst/>
          </a:prstGeom>
          <a:noFill/>
          <a:ln>
            <a:noFill/>
          </a:ln>
        </p:spPr>
      </p:pic>
      <p:pic>
        <p:nvPicPr>
          <p:cNvPr descr="caltech.png" id="288" name="Google Shape;288;p38"/>
          <p:cNvPicPr preferRelativeResize="0"/>
          <p:nvPr/>
        </p:nvPicPr>
        <p:blipFill rotWithShape="1">
          <a:blip r:embed="rId4">
            <a:alphaModFix/>
          </a:blip>
          <a:srcRect b="0" l="0" r="0" t="0"/>
          <a:stretch/>
        </p:blipFill>
        <p:spPr>
          <a:xfrm>
            <a:off x="8091800" y="39414"/>
            <a:ext cx="762586" cy="762586"/>
          </a:xfrm>
          <a:prstGeom prst="rect">
            <a:avLst/>
          </a:prstGeom>
          <a:noFill/>
          <a:ln>
            <a:noFill/>
          </a:ln>
        </p:spPr>
      </p:pic>
      <p:sp>
        <p:nvSpPr>
          <p:cNvPr id="289" name="Google Shape;289;p38"/>
          <p:cNvSpPr txBox="1"/>
          <p:nvPr/>
        </p:nvSpPr>
        <p:spPr>
          <a:xfrm>
            <a:off x="7687506" y="6305764"/>
            <a:ext cx="778800" cy="241200"/>
          </a:xfrm>
          <a:prstGeom prst="rect">
            <a:avLst/>
          </a:prstGeom>
          <a:noFill/>
          <a:ln>
            <a:noFill/>
          </a:ln>
        </p:spPr>
        <p:txBody>
          <a:bodyPr anchorCtr="0" anchor="ctr" bIns="32750" lIns="32750" spcFirstLastPara="1" rIns="32750" wrap="square" tIns="32750">
            <a:noAutofit/>
          </a:bodyPr>
          <a:lstStyle/>
          <a:p>
            <a:pPr indent="0" lvl="0" marL="0" marR="0" rtl="0" algn="ctr">
              <a:lnSpc>
                <a:spcPct val="100000"/>
              </a:lnSpc>
              <a:spcBef>
                <a:spcPts val="0"/>
              </a:spcBef>
              <a:spcAft>
                <a:spcPts val="0"/>
              </a:spcAft>
              <a:buClr>
                <a:srgbClr val="0433FF"/>
              </a:buClr>
              <a:buSzPts val="1000"/>
              <a:buFont typeface="Helvetica Neue"/>
              <a:buNone/>
            </a:pPr>
            <a:r>
              <a:rPr b="1" i="1" lang="en-GB" sz="1000" u="none" cap="none" strike="noStrike">
                <a:solidFill>
                  <a:srgbClr val="0433FF"/>
                </a:solidFill>
                <a:latin typeface="Helvetica Neue"/>
                <a:ea typeface="Helvetica Neue"/>
                <a:cs typeface="Helvetica Neue"/>
                <a:sym typeface="Helvetica Neue"/>
              </a:rPr>
              <a:t>LIGO R&amp;D</a:t>
            </a:r>
            <a:endParaRPr sz="900"/>
          </a:p>
        </p:txBody>
      </p:sp>
      <p:sp>
        <p:nvSpPr>
          <p:cNvPr id="290" name="Google Shape;290;p38"/>
          <p:cNvSpPr txBox="1"/>
          <p:nvPr/>
        </p:nvSpPr>
        <p:spPr>
          <a:xfrm>
            <a:off x="676290" y="6307837"/>
            <a:ext cx="1337400" cy="236700"/>
          </a:xfrm>
          <a:prstGeom prst="rect">
            <a:avLst/>
          </a:prstGeom>
          <a:noFill/>
          <a:ln>
            <a:noFill/>
          </a:ln>
        </p:spPr>
        <p:txBody>
          <a:bodyPr anchorCtr="0" anchor="ctr" bIns="32750" lIns="32750" spcFirstLastPara="1" rIns="32750" wrap="square" tIns="32750">
            <a:noAutofit/>
          </a:bodyPr>
          <a:lstStyle/>
          <a:p>
            <a:pPr indent="0" lvl="0" marL="0" marR="0" rtl="0" algn="ctr">
              <a:lnSpc>
                <a:spcPct val="100000"/>
              </a:lnSpc>
              <a:spcBef>
                <a:spcPts val="0"/>
              </a:spcBef>
              <a:spcAft>
                <a:spcPts val="0"/>
              </a:spcAft>
              <a:buClr>
                <a:srgbClr val="0433FF"/>
              </a:buClr>
              <a:buSzPts val="1000"/>
              <a:buFont typeface="Helvetica Neue"/>
              <a:buNone/>
            </a:pPr>
            <a:r>
              <a:rPr b="1" i="1" lang="en-GB" sz="1000" u="none" cap="none" strike="noStrike">
                <a:solidFill>
                  <a:srgbClr val="0433FF"/>
                </a:solidFill>
                <a:latin typeface="Helvetica Neue"/>
                <a:ea typeface="Helvetica Neue"/>
                <a:cs typeface="Helvetica Neue"/>
                <a:sym typeface="Helvetica Neue"/>
              </a:rPr>
              <a:t>LIGO-T1900281-v1</a:t>
            </a:r>
            <a:endParaRPr sz="900"/>
          </a:p>
        </p:txBody>
      </p:sp>
      <p:sp>
        <p:nvSpPr>
          <p:cNvPr id="291" name="Google Shape;291;p38"/>
          <p:cNvSpPr txBox="1"/>
          <p:nvPr>
            <p:ph idx="12" type="sldNum"/>
          </p:nvPr>
        </p:nvSpPr>
        <p:spPr>
          <a:xfrm>
            <a:off x="4247007" y="6544800"/>
            <a:ext cx="734100" cy="228000"/>
          </a:xfrm>
          <a:prstGeom prst="rect">
            <a:avLst/>
          </a:prstGeom>
          <a:noFill/>
          <a:ln>
            <a:noFill/>
          </a:ln>
        </p:spPr>
        <p:txBody>
          <a:bodyPr anchorCtr="0" anchor="t" bIns="32750" lIns="32750" spcFirstLastPara="1" rIns="32750" wrap="square" tIns="32750">
            <a:noAutofit/>
          </a:bodyPr>
          <a:lstStyle/>
          <a:p>
            <a:pPr indent="0" lvl="0" marL="0" rtl="0" algn="ctr">
              <a:lnSpc>
                <a:spcPct val="100000"/>
              </a:lnSpc>
              <a:spcBef>
                <a:spcPts val="0"/>
              </a:spcBef>
              <a:spcAft>
                <a:spcPts val="0"/>
              </a:spcAft>
              <a:buClr>
                <a:srgbClr val="000000"/>
              </a:buClr>
              <a:buSzPts val="1000"/>
              <a:buFont typeface="Helvetica Neue Light"/>
              <a:buNone/>
            </a:pPr>
            <a:fld id="{00000000-1234-1234-1234-123412341234}" type="slidenum">
              <a:rPr b="0" lang="en-GB" sz="1000">
                <a:latin typeface="Helvetica Neue Light"/>
                <a:ea typeface="Helvetica Neue Light"/>
                <a:cs typeface="Helvetica Neue Light"/>
                <a:sym typeface="Helvetica Neue Light"/>
              </a:rPr>
              <a:t>‹#›</a:t>
            </a:fld>
            <a:r>
              <a:rPr b="0" lang="en-GB" sz="1000">
                <a:latin typeface="Helvetica Neue Light"/>
                <a:ea typeface="Helvetica Neue Light"/>
                <a:cs typeface="Helvetica Neue Light"/>
                <a:sym typeface="Helvetica Neue Light"/>
              </a:rPr>
              <a:t>/17</a:t>
            </a:r>
            <a:endParaRPr sz="900"/>
          </a:p>
        </p:txBody>
      </p:sp>
      <p:pic>
        <p:nvPicPr>
          <p:cNvPr id="292" name="Google Shape;292;p38"/>
          <p:cNvPicPr preferRelativeResize="0"/>
          <p:nvPr/>
        </p:nvPicPr>
        <p:blipFill rotWithShape="1">
          <a:blip r:embed="rId5">
            <a:alphaModFix/>
          </a:blip>
          <a:srcRect b="0" l="0" r="9885" t="5087"/>
          <a:stretch/>
        </p:blipFill>
        <p:spPr>
          <a:xfrm>
            <a:off x="479200" y="1212988"/>
            <a:ext cx="5215837" cy="4120062"/>
          </a:xfrm>
          <a:prstGeom prst="rect">
            <a:avLst/>
          </a:prstGeom>
          <a:noFill/>
          <a:ln>
            <a:noFill/>
          </a:ln>
        </p:spPr>
      </p:pic>
      <p:sp>
        <p:nvSpPr>
          <p:cNvPr id="293" name="Google Shape;293;p38"/>
          <p:cNvSpPr/>
          <p:nvPr/>
        </p:nvSpPr>
        <p:spPr>
          <a:xfrm>
            <a:off x="6233475" y="3134025"/>
            <a:ext cx="1565100" cy="15978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94" name="Google Shape;294;p38"/>
          <p:cNvCxnSpPr/>
          <p:nvPr/>
        </p:nvCxnSpPr>
        <p:spPr>
          <a:xfrm flipH="1">
            <a:off x="7157000" y="3723375"/>
            <a:ext cx="300" cy="549000"/>
          </a:xfrm>
          <a:prstGeom prst="straightConnector1">
            <a:avLst/>
          </a:prstGeom>
          <a:noFill/>
          <a:ln cap="flat" cmpd="sng" w="9525">
            <a:solidFill>
              <a:schemeClr val="dk2"/>
            </a:solidFill>
            <a:prstDash val="solid"/>
            <a:round/>
            <a:headEnd len="med" w="med" type="none"/>
            <a:tailEnd len="med" w="med" type="none"/>
          </a:ln>
        </p:spPr>
      </p:cxnSp>
      <p:cxnSp>
        <p:nvCxnSpPr>
          <p:cNvPr id="295" name="Google Shape;295;p38"/>
          <p:cNvCxnSpPr/>
          <p:nvPr/>
        </p:nvCxnSpPr>
        <p:spPr>
          <a:xfrm>
            <a:off x="6918200" y="4027700"/>
            <a:ext cx="478200" cy="10800"/>
          </a:xfrm>
          <a:prstGeom prst="straightConnector1">
            <a:avLst/>
          </a:prstGeom>
          <a:noFill/>
          <a:ln cap="flat" cmpd="sng" w="9525">
            <a:solidFill>
              <a:schemeClr val="dk2"/>
            </a:solidFill>
            <a:prstDash val="solid"/>
            <a:round/>
            <a:headEnd len="med" w="med" type="none"/>
            <a:tailEnd len="med" w="med" type="none"/>
          </a:ln>
        </p:spPr>
      </p:cxnSp>
      <p:sp>
        <p:nvSpPr>
          <p:cNvPr id="296" name="Google Shape;296;p38"/>
          <p:cNvSpPr txBox="1"/>
          <p:nvPr/>
        </p:nvSpPr>
        <p:spPr>
          <a:xfrm>
            <a:off x="6124825" y="4687588"/>
            <a:ext cx="2097600" cy="762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a:latin typeface="Helvetica Neue"/>
                <a:ea typeface="Helvetica Neue"/>
                <a:cs typeface="Helvetica Neue"/>
                <a:sym typeface="Helvetica Neue"/>
              </a:rPr>
              <a:t>Diagram of MC2 mirror</a:t>
            </a:r>
            <a:endParaRPr>
              <a:latin typeface="Helvetica Neue"/>
              <a:ea typeface="Helvetica Neue"/>
              <a:cs typeface="Helvetica Neue"/>
              <a:sym typeface="Helvetica Neue"/>
            </a:endParaRPr>
          </a:p>
          <a:p>
            <a:pPr indent="0" lvl="0" marL="0" rtl="0" algn="l">
              <a:spcBef>
                <a:spcPts val="0"/>
              </a:spcBef>
              <a:spcAft>
                <a:spcPts val="0"/>
              </a:spcAft>
              <a:buNone/>
            </a:pPr>
            <a:r>
              <a:rPr lang="en-GB">
                <a:latin typeface="Helvetica Neue"/>
                <a:ea typeface="Helvetica Neue"/>
                <a:cs typeface="Helvetica Neue"/>
                <a:sym typeface="Helvetica Neue"/>
              </a:rPr>
              <a:t>(</a:t>
            </a:r>
            <a:r>
              <a:rPr lang="en-GB" sz="1200">
                <a:latin typeface="Helvetica Neue"/>
                <a:ea typeface="Helvetica Neue"/>
                <a:cs typeface="Helvetica Neue"/>
                <a:sym typeface="Helvetica Neue"/>
              </a:rPr>
              <a:t>not to the scale)</a:t>
            </a:r>
            <a:endParaRPr sz="1200">
              <a:latin typeface="Helvetica Neue"/>
              <a:ea typeface="Helvetica Neue"/>
              <a:cs typeface="Helvetica Neue"/>
              <a:sym typeface="Helvetica Neue"/>
            </a:endParaRPr>
          </a:p>
        </p:txBody>
      </p:sp>
      <p:sp>
        <p:nvSpPr>
          <p:cNvPr id="297" name="Google Shape;297;p38"/>
          <p:cNvSpPr txBox="1"/>
          <p:nvPr/>
        </p:nvSpPr>
        <p:spPr>
          <a:xfrm>
            <a:off x="1190525" y="5516438"/>
            <a:ext cx="7216500" cy="630300"/>
          </a:xfrm>
          <a:prstGeom prst="rect">
            <a:avLst/>
          </a:prstGeom>
          <a:noFill/>
          <a:ln>
            <a:noFill/>
          </a:ln>
        </p:spPr>
        <p:txBody>
          <a:bodyPr anchorCtr="0" anchor="ctr" bIns="91425" lIns="91425" spcFirstLastPara="1" rIns="91425" wrap="square" tIns="91425">
            <a:noAutofit/>
          </a:bodyPr>
          <a:lstStyle/>
          <a:p>
            <a:pPr indent="-317500" lvl="0" marL="457200" rtl="0" algn="l">
              <a:lnSpc>
                <a:spcPct val="115000"/>
              </a:lnSpc>
              <a:spcBef>
                <a:spcPts val="0"/>
              </a:spcBef>
              <a:spcAft>
                <a:spcPts val="0"/>
              </a:spcAft>
              <a:buSzPts val="1400"/>
              <a:buFont typeface="Helvetica Neue"/>
              <a:buChar char="●"/>
            </a:pPr>
            <a:r>
              <a:rPr b="1" lang="en-GB">
                <a:latin typeface="Helvetica Neue"/>
                <a:ea typeface="Helvetica Neue"/>
                <a:cs typeface="Helvetica Neue"/>
                <a:sym typeface="Helvetica Neue"/>
              </a:rPr>
              <a:t>Combining this kind of map with Transmission and Reflection maps of the cavity helps us estimate total optical loss</a:t>
            </a:r>
            <a:endParaRPr b="1">
              <a:latin typeface="Helvetica Neue"/>
              <a:ea typeface="Helvetica Neue"/>
              <a:cs typeface="Helvetica Neue"/>
              <a:sym typeface="Helvetica Neue"/>
            </a:endParaRPr>
          </a:p>
        </p:txBody>
      </p:sp>
      <p:pic>
        <p:nvPicPr>
          <p:cNvPr id="298" name="Google Shape;298;p38"/>
          <p:cNvPicPr preferRelativeResize="0"/>
          <p:nvPr/>
        </p:nvPicPr>
        <p:blipFill>
          <a:blip r:embed="rId6">
            <a:alphaModFix/>
          </a:blip>
          <a:stretch>
            <a:fillRect/>
          </a:stretch>
        </p:blipFill>
        <p:spPr>
          <a:xfrm>
            <a:off x="5903925" y="1179100"/>
            <a:ext cx="2724150" cy="17620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2" name="Shape 302"/>
        <p:cNvGrpSpPr/>
        <p:nvPr/>
      </p:nvGrpSpPr>
      <p:grpSpPr>
        <a:xfrm>
          <a:off x="0" y="0"/>
          <a:ext cx="0" cy="0"/>
          <a:chOff x="0" y="0"/>
          <a:chExt cx="0" cy="0"/>
        </a:xfrm>
      </p:grpSpPr>
      <p:sp>
        <p:nvSpPr>
          <p:cNvPr id="303" name="Google Shape;303;p39"/>
          <p:cNvSpPr txBox="1"/>
          <p:nvPr>
            <p:ph type="title"/>
          </p:nvPr>
        </p:nvSpPr>
        <p:spPr>
          <a:xfrm>
            <a:off x="669727" y="285122"/>
            <a:ext cx="7804500" cy="1078800"/>
          </a:xfrm>
          <a:prstGeom prst="rect">
            <a:avLst/>
          </a:prstGeom>
          <a:noFill/>
          <a:ln>
            <a:noFill/>
          </a:ln>
        </p:spPr>
        <p:txBody>
          <a:bodyPr anchorCtr="0" anchor="ctr" bIns="32750" lIns="32750" spcFirstLastPara="1" rIns="32750" wrap="square" tIns="32750">
            <a:noAutofit/>
          </a:bodyPr>
          <a:lstStyle/>
          <a:p>
            <a:pPr indent="0" lvl="0" marL="0" rtl="0" algn="ctr">
              <a:lnSpc>
                <a:spcPct val="100000"/>
              </a:lnSpc>
              <a:spcBef>
                <a:spcPts val="0"/>
              </a:spcBef>
              <a:spcAft>
                <a:spcPts val="0"/>
              </a:spcAft>
              <a:buClr>
                <a:srgbClr val="000000"/>
              </a:buClr>
              <a:buSzPts val="3100"/>
              <a:buFont typeface="Helvetica Neue"/>
              <a:buNone/>
            </a:pPr>
            <a:r>
              <a:rPr lang="en-GB" sz="3100"/>
              <a:t>Intensity</a:t>
            </a:r>
            <a:r>
              <a:rPr lang="en-GB" sz="3100"/>
              <a:t> a</a:t>
            </a:r>
            <a:r>
              <a:rPr lang="en-GB" sz="3100"/>
              <a:t>nalysis of the image</a:t>
            </a:r>
            <a:endParaRPr sz="3100"/>
          </a:p>
          <a:p>
            <a:pPr indent="0" lvl="0" marL="0" rtl="0" algn="ctr">
              <a:lnSpc>
                <a:spcPct val="100000"/>
              </a:lnSpc>
              <a:spcBef>
                <a:spcPts val="0"/>
              </a:spcBef>
              <a:spcAft>
                <a:spcPts val="0"/>
              </a:spcAft>
              <a:buClr>
                <a:srgbClr val="000000"/>
              </a:buClr>
              <a:buSzPts val="3100"/>
              <a:buFont typeface="Helvetica Neue"/>
              <a:buNone/>
            </a:pPr>
            <a:r>
              <a:t/>
            </a:r>
            <a:endParaRPr sz="900"/>
          </a:p>
        </p:txBody>
      </p:sp>
      <p:sp>
        <p:nvSpPr>
          <p:cNvPr id="304" name="Google Shape;304;p39"/>
          <p:cNvSpPr txBox="1"/>
          <p:nvPr>
            <p:ph idx="1" type="body"/>
          </p:nvPr>
        </p:nvSpPr>
        <p:spPr>
          <a:xfrm>
            <a:off x="669725" y="1821652"/>
            <a:ext cx="7804500" cy="3054000"/>
          </a:xfrm>
          <a:prstGeom prst="rect">
            <a:avLst/>
          </a:prstGeom>
          <a:noFill/>
          <a:ln>
            <a:noFill/>
          </a:ln>
        </p:spPr>
        <p:txBody>
          <a:bodyPr anchorCtr="0" anchor="ctr" bIns="32750" lIns="32750" spcFirstLastPara="1" rIns="32750" wrap="square" tIns="32750">
            <a:noAutofit/>
          </a:bodyPr>
          <a:lstStyle/>
          <a:p>
            <a:pPr indent="-101600" lvl="0" marL="292100" rtl="0" algn="l">
              <a:lnSpc>
                <a:spcPct val="100000"/>
              </a:lnSpc>
              <a:spcBef>
                <a:spcPts val="0"/>
              </a:spcBef>
              <a:spcAft>
                <a:spcPts val="0"/>
              </a:spcAft>
              <a:buClr>
                <a:srgbClr val="000000"/>
              </a:buClr>
              <a:buSzPts val="3000"/>
              <a:buFont typeface="Helvetica Neue"/>
              <a:buNone/>
            </a:pPr>
            <a:r>
              <a:t/>
            </a:r>
            <a:endParaRPr b="0" i="0" sz="2100" u="none" cap="none" strike="noStrike">
              <a:solidFill>
                <a:srgbClr val="000000"/>
              </a:solidFill>
              <a:latin typeface="Helvetica Neue"/>
              <a:ea typeface="Helvetica Neue"/>
              <a:cs typeface="Helvetica Neue"/>
              <a:sym typeface="Helvetica Neue"/>
            </a:endParaRPr>
          </a:p>
        </p:txBody>
      </p:sp>
      <p:cxnSp>
        <p:nvCxnSpPr>
          <p:cNvPr id="305" name="Google Shape;305;p39"/>
          <p:cNvCxnSpPr/>
          <p:nvPr/>
        </p:nvCxnSpPr>
        <p:spPr>
          <a:xfrm>
            <a:off x="35954" y="1468934"/>
            <a:ext cx="9072000" cy="0"/>
          </a:xfrm>
          <a:prstGeom prst="straightConnector1">
            <a:avLst/>
          </a:prstGeom>
          <a:noFill/>
          <a:ln cap="flat" cmpd="sng" w="50800">
            <a:solidFill>
              <a:srgbClr val="FF40FF"/>
            </a:solidFill>
            <a:prstDash val="solid"/>
            <a:miter lim="400000"/>
            <a:headEnd len="sm" w="sm" type="none"/>
            <a:tailEnd len="sm" w="sm" type="none"/>
          </a:ln>
        </p:spPr>
      </p:cxnSp>
      <p:pic>
        <p:nvPicPr>
          <p:cNvPr descr="F0900035-v1 (high resolution).jpg" id="306" name="Google Shape;306;p39"/>
          <p:cNvPicPr preferRelativeResize="0"/>
          <p:nvPr/>
        </p:nvPicPr>
        <p:blipFill rotWithShape="1">
          <a:blip r:embed="rId3">
            <a:alphaModFix/>
          </a:blip>
          <a:srcRect b="0" l="0" r="0" t="0"/>
          <a:stretch/>
        </p:blipFill>
        <p:spPr>
          <a:xfrm>
            <a:off x="11797" y="-30136"/>
            <a:ext cx="1062942" cy="765793"/>
          </a:xfrm>
          <a:prstGeom prst="rect">
            <a:avLst/>
          </a:prstGeom>
          <a:noFill/>
          <a:ln>
            <a:noFill/>
          </a:ln>
        </p:spPr>
      </p:pic>
      <p:pic>
        <p:nvPicPr>
          <p:cNvPr descr="caltech.png" id="307" name="Google Shape;307;p39"/>
          <p:cNvPicPr preferRelativeResize="0"/>
          <p:nvPr/>
        </p:nvPicPr>
        <p:blipFill rotWithShape="1">
          <a:blip r:embed="rId4">
            <a:alphaModFix/>
          </a:blip>
          <a:srcRect b="0" l="0" r="0" t="0"/>
          <a:stretch/>
        </p:blipFill>
        <p:spPr>
          <a:xfrm>
            <a:off x="8091800" y="39414"/>
            <a:ext cx="762586" cy="762586"/>
          </a:xfrm>
          <a:prstGeom prst="rect">
            <a:avLst/>
          </a:prstGeom>
          <a:noFill/>
          <a:ln>
            <a:noFill/>
          </a:ln>
        </p:spPr>
      </p:pic>
      <p:sp>
        <p:nvSpPr>
          <p:cNvPr id="308" name="Google Shape;308;p39"/>
          <p:cNvSpPr txBox="1"/>
          <p:nvPr/>
        </p:nvSpPr>
        <p:spPr>
          <a:xfrm>
            <a:off x="7687506" y="6305764"/>
            <a:ext cx="778800" cy="241200"/>
          </a:xfrm>
          <a:prstGeom prst="rect">
            <a:avLst/>
          </a:prstGeom>
          <a:noFill/>
          <a:ln>
            <a:noFill/>
          </a:ln>
        </p:spPr>
        <p:txBody>
          <a:bodyPr anchorCtr="0" anchor="ctr" bIns="32750" lIns="32750" spcFirstLastPara="1" rIns="32750" wrap="square" tIns="32750">
            <a:noAutofit/>
          </a:bodyPr>
          <a:lstStyle/>
          <a:p>
            <a:pPr indent="0" lvl="0" marL="0" marR="0" rtl="0" algn="ctr">
              <a:lnSpc>
                <a:spcPct val="100000"/>
              </a:lnSpc>
              <a:spcBef>
                <a:spcPts val="0"/>
              </a:spcBef>
              <a:spcAft>
                <a:spcPts val="0"/>
              </a:spcAft>
              <a:buClr>
                <a:srgbClr val="0433FF"/>
              </a:buClr>
              <a:buSzPts val="1000"/>
              <a:buFont typeface="Helvetica Neue"/>
              <a:buNone/>
            </a:pPr>
            <a:r>
              <a:rPr b="1" i="1" lang="en-GB" sz="1000" u="none" cap="none" strike="noStrike">
                <a:solidFill>
                  <a:srgbClr val="0433FF"/>
                </a:solidFill>
                <a:latin typeface="Helvetica Neue"/>
                <a:ea typeface="Helvetica Neue"/>
                <a:cs typeface="Helvetica Neue"/>
                <a:sym typeface="Helvetica Neue"/>
              </a:rPr>
              <a:t>LIGO R&amp;D</a:t>
            </a:r>
            <a:endParaRPr sz="900"/>
          </a:p>
        </p:txBody>
      </p:sp>
      <p:sp>
        <p:nvSpPr>
          <p:cNvPr id="309" name="Google Shape;309;p39"/>
          <p:cNvSpPr txBox="1"/>
          <p:nvPr/>
        </p:nvSpPr>
        <p:spPr>
          <a:xfrm>
            <a:off x="676290" y="6307837"/>
            <a:ext cx="1337400" cy="236700"/>
          </a:xfrm>
          <a:prstGeom prst="rect">
            <a:avLst/>
          </a:prstGeom>
          <a:noFill/>
          <a:ln>
            <a:noFill/>
          </a:ln>
        </p:spPr>
        <p:txBody>
          <a:bodyPr anchorCtr="0" anchor="ctr" bIns="32750" lIns="32750" spcFirstLastPara="1" rIns="32750" wrap="square" tIns="32750">
            <a:noAutofit/>
          </a:bodyPr>
          <a:lstStyle/>
          <a:p>
            <a:pPr indent="0" lvl="0" marL="0" marR="0" rtl="0" algn="ctr">
              <a:lnSpc>
                <a:spcPct val="100000"/>
              </a:lnSpc>
              <a:spcBef>
                <a:spcPts val="0"/>
              </a:spcBef>
              <a:spcAft>
                <a:spcPts val="0"/>
              </a:spcAft>
              <a:buClr>
                <a:srgbClr val="0433FF"/>
              </a:buClr>
              <a:buSzPts val="1000"/>
              <a:buFont typeface="Helvetica Neue"/>
              <a:buNone/>
            </a:pPr>
            <a:r>
              <a:rPr b="1" i="1" lang="en-GB" sz="1000" u="none" cap="none" strike="noStrike">
                <a:solidFill>
                  <a:srgbClr val="0433FF"/>
                </a:solidFill>
                <a:latin typeface="Helvetica Neue"/>
                <a:ea typeface="Helvetica Neue"/>
                <a:cs typeface="Helvetica Neue"/>
                <a:sym typeface="Helvetica Neue"/>
              </a:rPr>
              <a:t>LIGO-T1900281-v1</a:t>
            </a:r>
            <a:endParaRPr sz="900"/>
          </a:p>
        </p:txBody>
      </p:sp>
      <p:sp>
        <p:nvSpPr>
          <p:cNvPr id="310" name="Google Shape;310;p39"/>
          <p:cNvSpPr txBox="1"/>
          <p:nvPr>
            <p:ph idx="12" type="sldNum"/>
          </p:nvPr>
        </p:nvSpPr>
        <p:spPr>
          <a:xfrm>
            <a:off x="4247007" y="6544800"/>
            <a:ext cx="734100" cy="228000"/>
          </a:xfrm>
          <a:prstGeom prst="rect">
            <a:avLst/>
          </a:prstGeom>
          <a:noFill/>
          <a:ln>
            <a:noFill/>
          </a:ln>
        </p:spPr>
        <p:txBody>
          <a:bodyPr anchorCtr="0" anchor="t" bIns="32750" lIns="32750" spcFirstLastPara="1" rIns="32750" wrap="square" tIns="32750">
            <a:noAutofit/>
          </a:bodyPr>
          <a:lstStyle/>
          <a:p>
            <a:pPr indent="0" lvl="0" marL="0" rtl="0" algn="ctr">
              <a:lnSpc>
                <a:spcPct val="100000"/>
              </a:lnSpc>
              <a:spcBef>
                <a:spcPts val="0"/>
              </a:spcBef>
              <a:spcAft>
                <a:spcPts val="0"/>
              </a:spcAft>
              <a:buClr>
                <a:srgbClr val="000000"/>
              </a:buClr>
              <a:buSzPts val="1000"/>
              <a:buFont typeface="Helvetica Neue Light"/>
              <a:buNone/>
            </a:pPr>
            <a:fld id="{00000000-1234-1234-1234-123412341234}" type="slidenum">
              <a:rPr b="0" lang="en-GB" sz="1000">
                <a:latin typeface="Helvetica Neue Light"/>
                <a:ea typeface="Helvetica Neue Light"/>
                <a:cs typeface="Helvetica Neue Light"/>
                <a:sym typeface="Helvetica Neue Light"/>
              </a:rPr>
              <a:t>‹#›</a:t>
            </a:fld>
            <a:r>
              <a:rPr b="0" lang="en-GB" sz="1000">
                <a:latin typeface="Helvetica Neue Light"/>
                <a:ea typeface="Helvetica Neue Light"/>
                <a:cs typeface="Helvetica Neue Light"/>
                <a:sym typeface="Helvetica Neue Light"/>
              </a:rPr>
              <a:t>/17</a:t>
            </a:r>
            <a:endParaRPr sz="900"/>
          </a:p>
        </p:txBody>
      </p:sp>
      <p:pic>
        <p:nvPicPr>
          <p:cNvPr id="311" name="Google Shape;311;p39"/>
          <p:cNvPicPr preferRelativeResize="0"/>
          <p:nvPr/>
        </p:nvPicPr>
        <p:blipFill rotWithShape="1">
          <a:blip r:embed="rId5">
            <a:alphaModFix/>
          </a:blip>
          <a:srcRect b="9945" l="12118" r="0" t="5480"/>
          <a:stretch/>
        </p:blipFill>
        <p:spPr>
          <a:xfrm>
            <a:off x="830025" y="2115175"/>
            <a:ext cx="2849350" cy="2286649"/>
          </a:xfrm>
          <a:prstGeom prst="rect">
            <a:avLst/>
          </a:prstGeom>
          <a:noFill/>
          <a:ln>
            <a:noFill/>
          </a:ln>
        </p:spPr>
      </p:pic>
      <p:sp>
        <p:nvSpPr>
          <p:cNvPr id="312" name="Google Shape;312;p39"/>
          <p:cNvSpPr txBox="1"/>
          <p:nvPr/>
        </p:nvSpPr>
        <p:spPr>
          <a:xfrm>
            <a:off x="153000" y="1502588"/>
            <a:ext cx="4192200" cy="1116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Helvetica Neue"/>
              <a:ea typeface="Helvetica Neue"/>
              <a:cs typeface="Helvetica Neue"/>
              <a:sym typeface="Helvetica Neue"/>
            </a:endParaRPr>
          </a:p>
        </p:txBody>
      </p:sp>
      <p:sp>
        <p:nvSpPr>
          <p:cNvPr id="313" name="Google Shape;313;p39"/>
          <p:cNvSpPr txBox="1"/>
          <p:nvPr/>
        </p:nvSpPr>
        <p:spPr>
          <a:xfrm>
            <a:off x="995500" y="5002450"/>
            <a:ext cx="7281300" cy="1116900"/>
          </a:xfrm>
          <a:prstGeom prst="rect">
            <a:avLst/>
          </a:prstGeom>
          <a:noFill/>
          <a:ln>
            <a:noFill/>
          </a:ln>
        </p:spPr>
        <p:txBody>
          <a:bodyPr anchorCtr="0" anchor="ctr" bIns="91425" lIns="91425" spcFirstLastPara="1" rIns="91425" wrap="square" tIns="91425">
            <a:noAutofit/>
          </a:bodyPr>
          <a:lstStyle/>
          <a:p>
            <a:pPr indent="-317500" lvl="0" marL="457200" rtl="0" algn="l">
              <a:lnSpc>
                <a:spcPct val="115000"/>
              </a:lnSpc>
              <a:spcBef>
                <a:spcPts val="0"/>
              </a:spcBef>
              <a:spcAft>
                <a:spcPts val="0"/>
              </a:spcAft>
              <a:buSzPts val="1400"/>
              <a:buFont typeface="Helvetica Neue"/>
              <a:buChar char="●"/>
            </a:pPr>
            <a:r>
              <a:rPr lang="en-GB">
                <a:latin typeface="Helvetica Neue"/>
                <a:ea typeface="Helvetica Neue"/>
                <a:cs typeface="Helvetica Neue"/>
                <a:sym typeface="Helvetica Neue"/>
              </a:rPr>
              <a:t>Beamspot is not quite a Gaussian - due to scattering effects</a:t>
            </a:r>
            <a:endParaRPr>
              <a:latin typeface="Helvetica Neue"/>
              <a:ea typeface="Helvetica Neue"/>
              <a:cs typeface="Helvetica Neue"/>
              <a:sym typeface="Helvetica Neue"/>
            </a:endParaRPr>
          </a:p>
          <a:p>
            <a:pPr indent="-317500" lvl="0" marL="457200" rtl="0" algn="l">
              <a:lnSpc>
                <a:spcPct val="115000"/>
              </a:lnSpc>
              <a:spcBef>
                <a:spcPts val="0"/>
              </a:spcBef>
              <a:spcAft>
                <a:spcPts val="0"/>
              </a:spcAft>
              <a:buSzPts val="1400"/>
              <a:buFont typeface="Helvetica Neue"/>
              <a:buChar char="●"/>
            </a:pPr>
            <a:r>
              <a:rPr lang="en-GB">
                <a:latin typeface="Helvetica Neue"/>
                <a:ea typeface="Helvetica Neue"/>
                <a:cs typeface="Helvetica Neue"/>
                <a:sym typeface="Helvetica Neue"/>
              </a:rPr>
              <a:t>Needs more analysis to quantify the deviation</a:t>
            </a:r>
            <a:endParaRPr>
              <a:latin typeface="Helvetica Neue"/>
              <a:ea typeface="Helvetica Neue"/>
              <a:cs typeface="Helvetica Neue"/>
              <a:sym typeface="Helvetica Neue"/>
            </a:endParaRPr>
          </a:p>
        </p:txBody>
      </p:sp>
      <p:pic>
        <p:nvPicPr>
          <p:cNvPr id="314" name="Google Shape;314;p39"/>
          <p:cNvPicPr preferRelativeResize="0"/>
          <p:nvPr/>
        </p:nvPicPr>
        <p:blipFill>
          <a:blip r:embed="rId6">
            <a:alphaModFix/>
          </a:blip>
          <a:stretch>
            <a:fillRect/>
          </a:stretch>
        </p:blipFill>
        <p:spPr>
          <a:xfrm>
            <a:off x="3985075" y="1583637"/>
            <a:ext cx="4416776" cy="3199100"/>
          </a:xfrm>
          <a:prstGeom prst="rect">
            <a:avLst/>
          </a:prstGeom>
          <a:noFill/>
          <a:ln>
            <a:noFill/>
          </a:ln>
        </p:spPr>
      </p:pic>
      <p:sp>
        <p:nvSpPr>
          <p:cNvPr id="315" name="Google Shape;315;p39"/>
          <p:cNvSpPr txBox="1"/>
          <p:nvPr/>
        </p:nvSpPr>
        <p:spPr>
          <a:xfrm>
            <a:off x="1157000" y="4487875"/>
            <a:ext cx="2195400" cy="326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latin typeface="Helvetica Neue"/>
                <a:ea typeface="Helvetica Neue"/>
                <a:cs typeface="Helvetica Neue"/>
                <a:sym typeface="Helvetica Neue"/>
              </a:rPr>
              <a:t>MC2 beamspot image</a:t>
            </a:r>
            <a:endParaRPr>
              <a:latin typeface="Helvetica Neue"/>
              <a:ea typeface="Helvetica Neue"/>
              <a:cs typeface="Helvetica Neue"/>
              <a:sym typeface="Helvetica Neue"/>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9" name="Shape 319"/>
        <p:cNvGrpSpPr/>
        <p:nvPr/>
      </p:nvGrpSpPr>
      <p:grpSpPr>
        <a:xfrm>
          <a:off x="0" y="0"/>
          <a:ext cx="0" cy="0"/>
          <a:chOff x="0" y="0"/>
          <a:chExt cx="0" cy="0"/>
        </a:xfrm>
      </p:grpSpPr>
      <p:sp>
        <p:nvSpPr>
          <p:cNvPr id="320" name="Google Shape;320;p40"/>
          <p:cNvSpPr txBox="1"/>
          <p:nvPr>
            <p:ph type="title"/>
          </p:nvPr>
        </p:nvSpPr>
        <p:spPr>
          <a:xfrm>
            <a:off x="669727" y="285122"/>
            <a:ext cx="7804500" cy="1078800"/>
          </a:xfrm>
          <a:prstGeom prst="rect">
            <a:avLst/>
          </a:prstGeom>
          <a:noFill/>
          <a:ln>
            <a:noFill/>
          </a:ln>
        </p:spPr>
        <p:txBody>
          <a:bodyPr anchorCtr="0" anchor="ctr" bIns="32750" lIns="32750" spcFirstLastPara="1" rIns="32750" wrap="square" tIns="32750">
            <a:noAutofit/>
          </a:bodyPr>
          <a:lstStyle/>
          <a:p>
            <a:pPr indent="0" lvl="0" marL="0" rtl="0" algn="ctr">
              <a:lnSpc>
                <a:spcPct val="100000"/>
              </a:lnSpc>
              <a:spcBef>
                <a:spcPts val="0"/>
              </a:spcBef>
              <a:spcAft>
                <a:spcPts val="0"/>
              </a:spcAft>
              <a:buClr>
                <a:srgbClr val="000000"/>
              </a:buClr>
              <a:buSzPts val="3100"/>
              <a:buFont typeface="Helvetica Neue"/>
              <a:buNone/>
            </a:pPr>
            <a:r>
              <a:t/>
            </a:r>
            <a:endParaRPr sz="3100"/>
          </a:p>
          <a:p>
            <a:pPr indent="0" lvl="0" marL="0" rtl="0" algn="ctr">
              <a:lnSpc>
                <a:spcPct val="100000"/>
              </a:lnSpc>
              <a:spcBef>
                <a:spcPts val="0"/>
              </a:spcBef>
              <a:spcAft>
                <a:spcPts val="0"/>
              </a:spcAft>
              <a:buClr>
                <a:srgbClr val="000000"/>
              </a:buClr>
              <a:buSzPts val="3100"/>
              <a:buFont typeface="Helvetica Neue"/>
              <a:buNone/>
            </a:pPr>
            <a:r>
              <a:rPr b="1" lang="en-GB" sz="3100">
                <a:solidFill>
                  <a:srgbClr val="980000"/>
                </a:solidFill>
              </a:rPr>
              <a:t>Summary</a:t>
            </a:r>
            <a:endParaRPr b="1" sz="900">
              <a:solidFill>
                <a:srgbClr val="980000"/>
              </a:solidFill>
            </a:endParaRPr>
          </a:p>
        </p:txBody>
      </p:sp>
      <p:sp>
        <p:nvSpPr>
          <p:cNvPr id="321" name="Google Shape;321;p40"/>
          <p:cNvSpPr txBox="1"/>
          <p:nvPr>
            <p:ph idx="1" type="body"/>
          </p:nvPr>
        </p:nvSpPr>
        <p:spPr>
          <a:xfrm>
            <a:off x="669727" y="1821656"/>
            <a:ext cx="7804500" cy="4273500"/>
          </a:xfrm>
          <a:prstGeom prst="rect">
            <a:avLst/>
          </a:prstGeom>
          <a:noFill/>
          <a:ln>
            <a:noFill/>
          </a:ln>
        </p:spPr>
        <p:txBody>
          <a:bodyPr anchorCtr="0" anchor="ctr" bIns="32750" lIns="32750" spcFirstLastPara="1" rIns="32750" wrap="square" tIns="32750">
            <a:noAutofit/>
          </a:bodyPr>
          <a:lstStyle/>
          <a:p>
            <a:pPr indent="-381000" lvl="0" marL="457200" rtl="0" algn="l">
              <a:lnSpc>
                <a:spcPct val="200000"/>
              </a:lnSpc>
              <a:spcBef>
                <a:spcPts val="0"/>
              </a:spcBef>
              <a:spcAft>
                <a:spcPts val="0"/>
              </a:spcAft>
              <a:buClr>
                <a:srgbClr val="000000"/>
              </a:buClr>
              <a:buSzPts val="2400"/>
              <a:buChar char="•"/>
            </a:pPr>
            <a:r>
              <a:rPr b="1" lang="en-GB" sz="2400"/>
              <a:t>Importance of scattering studies</a:t>
            </a:r>
            <a:endParaRPr b="1" sz="2400"/>
          </a:p>
          <a:p>
            <a:pPr indent="-381000" lvl="0" marL="457200" rtl="0" algn="l">
              <a:lnSpc>
                <a:spcPct val="200000"/>
              </a:lnSpc>
              <a:spcBef>
                <a:spcPts val="0"/>
              </a:spcBef>
              <a:spcAft>
                <a:spcPts val="0"/>
              </a:spcAft>
              <a:buSzPts val="2400"/>
              <a:buChar char="•"/>
            </a:pPr>
            <a:r>
              <a:rPr b="1" lang="en-GB" sz="2400"/>
              <a:t>HDR images and their uses</a:t>
            </a:r>
            <a:endParaRPr b="1" sz="2400"/>
          </a:p>
          <a:p>
            <a:pPr indent="-381000" lvl="0" marL="457200" rtl="0" algn="l">
              <a:lnSpc>
                <a:spcPct val="200000"/>
              </a:lnSpc>
              <a:spcBef>
                <a:spcPts val="0"/>
              </a:spcBef>
              <a:spcAft>
                <a:spcPts val="0"/>
              </a:spcAft>
              <a:buSzPts val="2400"/>
              <a:buChar char="•"/>
            </a:pPr>
            <a:r>
              <a:rPr b="1" lang="en-GB" sz="2400"/>
              <a:t>Measuring scattered power/ scatter loss</a:t>
            </a:r>
            <a:endParaRPr b="1" sz="2400"/>
          </a:p>
        </p:txBody>
      </p:sp>
      <p:cxnSp>
        <p:nvCxnSpPr>
          <p:cNvPr id="322" name="Google Shape;322;p40"/>
          <p:cNvCxnSpPr/>
          <p:nvPr/>
        </p:nvCxnSpPr>
        <p:spPr>
          <a:xfrm>
            <a:off x="35954" y="1468934"/>
            <a:ext cx="9072000" cy="0"/>
          </a:xfrm>
          <a:prstGeom prst="straightConnector1">
            <a:avLst/>
          </a:prstGeom>
          <a:noFill/>
          <a:ln cap="flat" cmpd="sng" w="50800">
            <a:solidFill>
              <a:srgbClr val="FF40FF"/>
            </a:solidFill>
            <a:prstDash val="solid"/>
            <a:miter lim="400000"/>
            <a:headEnd len="sm" w="sm" type="none"/>
            <a:tailEnd len="sm" w="sm" type="none"/>
          </a:ln>
        </p:spPr>
      </p:cxnSp>
      <p:pic>
        <p:nvPicPr>
          <p:cNvPr descr="F0900035-v1 (high resolution).jpg" id="323" name="Google Shape;323;p40"/>
          <p:cNvPicPr preferRelativeResize="0"/>
          <p:nvPr/>
        </p:nvPicPr>
        <p:blipFill rotWithShape="1">
          <a:blip r:embed="rId3">
            <a:alphaModFix/>
          </a:blip>
          <a:srcRect b="0" l="0" r="0" t="0"/>
          <a:stretch/>
        </p:blipFill>
        <p:spPr>
          <a:xfrm>
            <a:off x="11797" y="-30136"/>
            <a:ext cx="1062942" cy="765793"/>
          </a:xfrm>
          <a:prstGeom prst="rect">
            <a:avLst/>
          </a:prstGeom>
          <a:noFill/>
          <a:ln>
            <a:noFill/>
          </a:ln>
        </p:spPr>
      </p:pic>
      <p:pic>
        <p:nvPicPr>
          <p:cNvPr descr="caltech.png" id="324" name="Google Shape;324;p40"/>
          <p:cNvPicPr preferRelativeResize="0"/>
          <p:nvPr/>
        </p:nvPicPr>
        <p:blipFill rotWithShape="1">
          <a:blip r:embed="rId4">
            <a:alphaModFix/>
          </a:blip>
          <a:srcRect b="0" l="0" r="0" t="0"/>
          <a:stretch/>
        </p:blipFill>
        <p:spPr>
          <a:xfrm>
            <a:off x="8091800" y="39414"/>
            <a:ext cx="762586" cy="762586"/>
          </a:xfrm>
          <a:prstGeom prst="rect">
            <a:avLst/>
          </a:prstGeom>
          <a:noFill/>
          <a:ln>
            <a:noFill/>
          </a:ln>
        </p:spPr>
      </p:pic>
      <p:sp>
        <p:nvSpPr>
          <p:cNvPr id="325" name="Google Shape;325;p40"/>
          <p:cNvSpPr txBox="1"/>
          <p:nvPr/>
        </p:nvSpPr>
        <p:spPr>
          <a:xfrm>
            <a:off x="7687506" y="6305764"/>
            <a:ext cx="778800" cy="241200"/>
          </a:xfrm>
          <a:prstGeom prst="rect">
            <a:avLst/>
          </a:prstGeom>
          <a:noFill/>
          <a:ln>
            <a:noFill/>
          </a:ln>
        </p:spPr>
        <p:txBody>
          <a:bodyPr anchorCtr="0" anchor="ctr" bIns="32750" lIns="32750" spcFirstLastPara="1" rIns="32750" wrap="square" tIns="32750">
            <a:noAutofit/>
          </a:bodyPr>
          <a:lstStyle/>
          <a:p>
            <a:pPr indent="0" lvl="0" marL="0" marR="0" rtl="0" algn="ctr">
              <a:lnSpc>
                <a:spcPct val="100000"/>
              </a:lnSpc>
              <a:spcBef>
                <a:spcPts val="0"/>
              </a:spcBef>
              <a:spcAft>
                <a:spcPts val="0"/>
              </a:spcAft>
              <a:buClr>
                <a:srgbClr val="0433FF"/>
              </a:buClr>
              <a:buSzPts val="1000"/>
              <a:buFont typeface="Helvetica Neue"/>
              <a:buNone/>
            </a:pPr>
            <a:r>
              <a:rPr b="1" i="1" lang="en-GB" sz="1000" u="none" cap="none" strike="noStrike">
                <a:solidFill>
                  <a:srgbClr val="0433FF"/>
                </a:solidFill>
                <a:latin typeface="Helvetica Neue"/>
                <a:ea typeface="Helvetica Neue"/>
                <a:cs typeface="Helvetica Neue"/>
                <a:sym typeface="Helvetica Neue"/>
              </a:rPr>
              <a:t>LIGO R&amp;D</a:t>
            </a:r>
            <a:endParaRPr sz="900"/>
          </a:p>
        </p:txBody>
      </p:sp>
      <p:sp>
        <p:nvSpPr>
          <p:cNvPr id="326" name="Google Shape;326;p40"/>
          <p:cNvSpPr txBox="1"/>
          <p:nvPr/>
        </p:nvSpPr>
        <p:spPr>
          <a:xfrm>
            <a:off x="676290" y="6307837"/>
            <a:ext cx="1337400" cy="237000"/>
          </a:xfrm>
          <a:prstGeom prst="rect">
            <a:avLst/>
          </a:prstGeom>
          <a:noFill/>
          <a:ln>
            <a:noFill/>
          </a:ln>
        </p:spPr>
        <p:txBody>
          <a:bodyPr anchorCtr="0" anchor="ctr" bIns="32750" lIns="32750" spcFirstLastPara="1" rIns="32750" wrap="square" tIns="32750">
            <a:noAutofit/>
          </a:bodyPr>
          <a:lstStyle/>
          <a:p>
            <a:pPr indent="0" lvl="0" marL="0" marR="0" rtl="0" algn="ctr">
              <a:lnSpc>
                <a:spcPct val="100000"/>
              </a:lnSpc>
              <a:spcBef>
                <a:spcPts val="0"/>
              </a:spcBef>
              <a:spcAft>
                <a:spcPts val="0"/>
              </a:spcAft>
              <a:buClr>
                <a:srgbClr val="0433FF"/>
              </a:buClr>
              <a:buSzPts val="1000"/>
              <a:buFont typeface="Helvetica Neue"/>
              <a:buNone/>
            </a:pPr>
            <a:r>
              <a:rPr b="1" i="1" lang="en-GB" sz="1000" u="none" cap="none" strike="noStrike">
                <a:solidFill>
                  <a:srgbClr val="0433FF"/>
                </a:solidFill>
                <a:latin typeface="Helvetica Neue"/>
                <a:ea typeface="Helvetica Neue"/>
                <a:cs typeface="Helvetica Neue"/>
                <a:sym typeface="Helvetica Neue"/>
              </a:rPr>
              <a:t>LIGO-T1900281-v1</a:t>
            </a:r>
            <a:endParaRPr sz="900"/>
          </a:p>
        </p:txBody>
      </p:sp>
      <p:sp>
        <p:nvSpPr>
          <p:cNvPr id="327" name="Google Shape;327;p40"/>
          <p:cNvSpPr txBox="1"/>
          <p:nvPr>
            <p:ph idx="12" type="sldNum"/>
          </p:nvPr>
        </p:nvSpPr>
        <p:spPr>
          <a:xfrm>
            <a:off x="4247007" y="6544800"/>
            <a:ext cx="734100" cy="228000"/>
          </a:xfrm>
          <a:prstGeom prst="rect">
            <a:avLst/>
          </a:prstGeom>
          <a:noFill/>
          <a:ln>
            <a:noFill/>
          </a:ln>
        </p:spPr>
        <p:txBody>
          <a:bodyPr anchorCtr="0" anchor="t" bIns="32750" lIns="32750" spcFirstLastPara="1" rIns="32750" wrap="square" tIns="32750">
            <a:noAutofit/>
          </a:bodyPr>
          <a:lstStyle/>
          <a:p>
            <a:pPr indent="0" lvl="0" marL="0" rtl="0" algn="ctr">
              <a:lnSpc>
                <a:spcPct val="100000"/>
              </a:lnSpc>
              <a:spcBef>
                <a:spcPts val="0"/>
              </a:spcBef>
              <a:spcAft>
                <a:spcPts val="0"/>
              </a:spcAft>
              <a:buClr>
                <a:srgbClr val="000000"/>
              </a:buClr>
              <a:buSzPts val="1000"/>
              <a:buFont typeface="Helvetica Neue Light"/>
              <a:buNone/>
            </a:pPr>
            <a:fld id="{00000000-1234-1234-1234-123412341234}" type="slidenum">
              <a:rPr b="0" lang="en-GB" sz="1000">
                <a:latin typeface="Helvetica Neue Light"/>
                <a:ea typeface="Helvetica Neue Light"/>
                <a:cs typeface="Helvetica Neue Light"/>
                <a:sym typeface="Helvetica Neue Light"/>
              </a:rPr>
              <a:t>‹#›</a:t>
            </a:fld>
            <a:r>
              <a:rPr b="0" lang="en-GB" sz="1000">
                <a:latin typeface="Helvetica Neue Light"/>
                <a:ea typeface="Helvetica Neue Light"/>
                <a:cs typeface="Helvetica Neue Light"/>
                <a:sym typeface="Helvetica Neue Light"/>
              </a:rPr>
              <a:t>/17</a:t>
            </a:r>
            <a:endParaRPr sz="9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1" name="Shape 331"/>
        <p:cNvGrpSpPr/>
        <p:nvPr/>
      </p:nvGrpSpPr>
      <p:grpSpPr>
        <a:xfrm>
          <a:off x="0" y="0"/>
          <a:ext cx="0" cy="0"/>
          <a:chOff x="0" y="0"/>
          <a:chExt cx="0" cy="0"/>
        </a:xfrm>
      </p:grpSpPr>
      <p:sp>
        <p:nvSpPr>
          <p:cNvPr id="332" name="Google Shape;332;p41"/>
          <p:cNvSpPr txBox="1"/>
          <p:nvPr>
            <p:ph type="title"/>
          </p:nvPr>
        </p:nvSpPr>
        <p:spPr>
          <a:xfrm>
            <a:off x="669727" y="285122"/>
            <a:ext cx="7804500" cy="1078800"/>
          </a:xfrm>
          <a:prstGeom prst="rect">
            <a:avLst/>
          </a:prstGeom>
          <a:noFill/>
          <a:ln>
            <a:noFill/>
          </a:ln>
        </p:spPr>
        <p:txBody>
          <a:bodyPr anchorCtr="0" anchor="ctr" bIns="32750" lIns="32750" spcFirstLastPara="1" rIns="32750" wrap="square" tIns="32750">
            <a:noAutofit/>
          </a:bodyPr>
          <a:lstStyle/>
          <a:p>
            <a:pPr indent="0" lvl="0" marL="0" rtl="0" algn="ctr">
              <a:lnSpc>
                <a:spcPct val="100000"/>
              </a:lnSpc>
              <a:spcBef>
                <a:spcPts val="0"/>
              </a:spcBef>
              <a:spcAft>
                <a:spcPts val="0"/>
              </a:spcAft>
              <a:buClr>
                <a:srgbClr val="000000"/>
              </a:buClr>
              <a:buSzPts val="3100"/>
              <a:buFont typeface="Helvetica Neue"/>
              <a:buNone/>
            </a:pPr>
            <a:r>
              <a:t/>
            </a:r>
            <a:endParaRPr sz="3100"/>
          </a:p>
          <a:p>
            <a:pPr indent="0" lvl="0" marL="0" rtl="0" algn="ctr">
              <a:lnSpc>
                <a:spcPct val="100000"/>
              </a:lnSpc>
              <a:spcBef>
                <a:spcPts val="0"/>
              </a:spcBef>
              <a:spcAft>
                <a:spcPts val="0"/>
              </a:spcAft>
              <a:buClr>
                <a:srgbClr val="000000"/>
              </a:buClr>
              <a:buSzPts val="3100"/>
              <a:buFont typeface="Helvetica Neue"/>
              <a:buNone/>
            </a:pPr>
            <a:r>
              <a:rPr b="1" lang="en-GB" sz="3100">
                <a:solidFill>
                  <a:srgbClr val="980000"/>
                </a:solidFill>
              </a:rPr>
              <a:t>Future work</a:t>
            </a:r>
            <a:endParaRPr b="1" sz="900">
              <a:solidFill>
                <a:srgbClr val="980000"/>
              </a:solidFill>
            </a:endParaRPr>
          </a:p>
        </p:txBody>
      </p:sp>
      <p:sp>
        <p:nvSpPr>
          <p:cNvPr id="333" name="Google Shape;333;p41"/>
          <p:cNvSpPr txBox="1"/>
          <p:nvPr>
            <p:ph idx="1" type="body"/>
          </p:nvPr>
        </p:nvSpPr>
        <p:spPr>
          <a:xfrm>
            <a:off x="669725" y="1799927"/>
            <a:ext cx="7804500" cy="4295100"/>
          </a:xfrm>
          <a:prstGeom prst="rect">
            <a:avLst/>
          </a:prstGeom>
          <a:noFill/>
          <a:ln>
            <a:noFill/>
          </a:ln>
        </p:spPr>
        <p:txBody>
          <a:bodyPr anchorCtr="0" anchor="ctr" bIns="32750" lIns="32750" spcFirstLastPara="1" rIns="32750" wrap="square" tIns="32750">
            <a:noAutofit/>
          </a:bodyPr>
          <a:lstStyle/>
          <a:p>
            <a:pPr indent="-342900" lvl="0" marL="292100" rtl="0" algn="l">
              <a:lnSpc>
                <a:spcPct val="150000"/>
              </a:lnSpc>
              <a:spcBef>
                <a:spcPts val="2700"/>
              </a:spcBef>
              <a:spcAft>
                <a:spcPts val="0"/>
              </a:spcAft>
              <a:buClr>
                <a:schemeClr val="dk1"/>
              </a:buClr>
              <a:buSzPts val="2400"/>
              <a:buChar char="•"/>
            </a:pPr>
            <a:r>
              <a:rPr lang="en-GB" sz="2400">
                <a:solidFill>
                  <a:schemeClr val="dk1"/>
                </a:solidFill>
              </a:rPr>
              <a:t>Installation of GigE cameras for all cavities</a:t>
            </a:r>
            <a:endParaRPr sz="2400">
              <a:solidFill>
                <a:schemeClr val="dk1"/>
              </a:solidFill>
            </a:endParaRPr>
          </a:p>
          <a:p>
            <a:pPr indent="0" lvl="0" marL="0" rtl="0" algn="l">
              <a:lnSpc>
                <a:spcPct val="150000"/>
              </a:lnSpc>
              <a:spcBef>
                <a:spcPts val="0"/>
              </a:spcBef>
              <a:spcAft>
                <a:spcPts val="0"/>
              </a:spcAft>
              <a:buNone/>
            </a:pPr>
            <a:r>
              <a:t/>
            </a:r>
            <a:endParaRPr sz="2400">
              <a:solidFill>
                <a:schemeClr val="dk1"/>
              </a:solidFill>
            </a:endParaRPr>
          </a:p>
          <a:p>
            <a:pPr indent="-342900" lvl="0" marL="292100" rtl="0" algn="l">
              <a:lnSpc>
                <a:spcPct val="150000"/>
              </a:lnSpc>
              <a:spcBef>
                <a:spcPts val="0"/>
              </a:spcBef>
              <a:spcAft>
                <a:spcPts val="0"/>
              </a:spcAft>
              <a:buSzPts val="2400"/>
              <a:buChar char="•"/>
            </a:pPr>
            <a:r>
              <a:rPr b="0" i="0" lang="en-GB" sz="2400" u="none" cap="none" strike="noStrike">
                <a:solidFill>
                  <a:srgbClr val="000000"/>
                </a:solidFill>
                <a:latin typeface="Helvetica Neue"/>
                <a:ea typeface="Helvetica Neue"/>
                <a:cs typeface="Helvetica Neue"/>
                <a:sym typeface="Helvetica Neue"/>
              </a:rPr>
              <a:t>Design for real time BRDF measurements at smal</a:t>
            </a:r>
            <a:r>
              <a:rPr lang="en-GB" sz="2400"/>
              <a:t>l angles</a:t>
            </a:r>
            <a:endParaRPr sz="2400"/>
          </a:p>
          <a:p>
            <a:pPr indent="-254000" lvl="0" marL="292100" rtl="0" algn="l">
              <a:lnSpc>
                <a:spcPct val="150000"/>
              </a:lnSpc>
              <a:spcBef>
                <a:spcPts val="2700"/>
              </a:spcBef>
              <a:spcAft>
                <a:spcPts val="0"/>
              </a:spcAft>
              <a:buSzPts val="2400"/>
              <a:buChar char="•"/>
            </a:pPr>
            <a:r>
              <a:rPr lang="en-GB" sz="2400"/>
              <a:t>Studies with a scatterometer</a:t>
            </a:r>
            <a:endParaRPr sz="2400"/>
          </a:p>
        </p:txBody>
      </p:sp>
      <p:cxnSp>
        <p:nvCxnSpPr>
          <p:cNvPr id="334" name="Google Shape;334;p41"/>
          <p:cNvCxnSpPr/>
          <p:nvPr/>
        </p:nvCxnSpPr>
        <p:spPr>
          <a:xfrm>
            <a:off x="35954" y="1468934"/>
            <a:ext cx="9072000" cy="0"/>
          </a:xfrm>
          <a:prstGeom prst="straightConnector1">
            <a:avLst/>
          </a:prstGeom>
          <a:noFill/>
          <a:ln cap="flat" cmpd="sng" w="50800">
            <a:solidFill>
              <a:srgbClr val="FF40FF"/>
            </a:solidFill>
            <a:prstDash val="solid"/>
            <a:miter lim="400000"/>
            <a:headEnd len="sm" w="sm" type="none"/>
            <a:tailEnd len="sm" w="sm" type="none"/>
          </a:ln>
        </p:spPr>
      </p:cxnSp>
      <p:pic>
        <p:nvPicPr>
          <p:cNvPr descr="F0900035-v1 (high resolution).jpg" id="335" name="Google Shape;335;p41"/>
          <p:cNvPicPr preferRelativeResize="0"/>
          <p:nvPr/>
        </p:nvPicPr>
        <p:blipFill rotWithShape="1">
          <a:blip r:embed="rId3">
            <a:alphaModFix/>
          </a:blip>
          <a:srcRect b="0" l="0" r="0" t="0"/>
          <a:stretch/>
        </p:blipFill>
        <p:spPr>
          <a:xfrm>
            <a:off x="11797" y="-30136"/>
            <a:ext cx="1062942" cy="765793"/>
          </a:xfrm>
          <a:prstGeom prst="rect">
            <a:avLst/>
          </a:prstGeom>
          <a:noFill/>
          <a:ln>
            <a:noFill/>
          </a:ln>
        </p:spPr>
      </p:pic>
      <p:pic>
        <p:nvPicPr>
          <p:cNvPr descr="caltech.png" id="336" name="Google Shape;336;p41"/>
          <p:cNvPicPr preferRelativeResize="0"/>
          <p:nvPr/>
        </p:nvPicPr>
        <p:blipFill rotWithShape="1">
          <a:blip r:embed="rId4">
            <a:alphaModFix/>
          </a:blip>
          <a:srcRect b="0" l="0" r="0" t="0"/>
          <a:stretch/>
        </p:blipFill>
        <p:spPr>
          <a:xfrm>
            <a:off x="8091800" y="39414"/>
            <a:ext cx="762586" cy="762586"/>
          </a:xfrm>
          <a:prstGeom prst="rect">
            <a:avLst/>
          </a:prstGeom>
          <a:noFill/>
          <a:ln>
            <a:noFill/>
          </a:ln>
        </p:spPr>
      </p:pic>
      <p:sp>
        <p:nvSpPr>
          <p:cNvPr id="337" name="Google Shape;337;p41"/>
          <p:cNvSpPr txBox="1"/>
          <p:nvPr/>
        </p:nvSpPr>
        <p:spPr>
          <a:xfrm>
            <a:off x="7687506" y="6305764"/>
            <a:ext cx="778800" cy="241200"/>
          </a:xfrm>
          <a:prstGeom prst="rect">
            <a:avLst/>
          </a:prstGeom>
          <a:noFill/>
          <a:ln>
            <a:noFill/>
          </a:ln>
        </p:spPr>
        <p:txBody>
          <a:bodyPr anchorCtr="0" anchor="ctr" bIns="32750" lIns="32750" spcFirstLastPara="1" rIns="32750" wrap="square" tIns="32750">
            <a:noAutofit/>
          </a:bodyPr>
          <a:lstStyle/>
          <a:p>
            <a:pPr indent="0" lvl="0" marL="0" marR="0" rtl="0" algn="ctr">
              <a:lnSpc>
                <a:spcPct val="100000"/>
              </a:lnSpc>
              <a:spcBef>
                <a:spcPts val="0"/>
              </a:spcBef>
              <a:spcAft>
                <a:spcPts val="0"/>
              </a:spcAft>
              <a:buClr>
                <a:srgbClr val="0433FF"/>
              </a:buClr>
              <a:buSzPts val="1000"/>
              <a:buFont typeface="Helvetica Neue"/>
              <a:buNone/>
            </a:pPr>
            <a:r>
              <a:rPr b="1" i="1" lang="en-GB" sz="1000" u="none" cap="none" strike="noStrike">
                <a:solidFill>
                  <a:srgbClr val="0433FF"/>
                </a:solidFill>
                <a:latin typeface="Helvetica Neue"/>
                <a:ea typeface="Helvetica Neue"/>
                <a:cs typeface="Helvetica Neue"/>
                <a:sym typeface="Helvetica Neue"/>
              </a:rPr>
              <a:t>LIGO R&amp;D</a:t>
            </a:r>
            <a:endParaRPr sz="900"/>
          </a:p>
        </p:txBody>
      </p:sp>
      <p:sp>
        <p:nvSpPr>
          <p:cNvPr id="338" name="Google Shape;338;p41"/>
          <p:cNvSpPr txBox="1"/>
          <p:nvPr/>
        </p:nvSpPr>
        <p:spPr>
          <a:xfrm>
            <a:off x="676290" y="6307837"/>
            <a:ext cx="1337400" cy="237000"/>
          </a:xfrm>
          <a:prstGeom prst="rect">
            <a:avLst/>
          </a:prstGeom>
          <a:noFill/>
          <a:ln>
            <a:noFill/>
          </a:ln>
        </p:spPr>
        <p:txBody>
          <a:bodyPr anchorCtr="0" anchor="ctr" bIns="32750" lIns="32750" spcFirstLastPara="1" rIns="32750" wrap="square" tIns="32750">
            <a:noAutofit/>
          </a:bodyPr>
          <a:lstStyle/>
          <a:p>
            <a:pPr indent="0" lvl="0" marL="0" marR="0" rtl="0" algn="ctr">
              <a:lnSpc>
                <a:spcPct val="100000"/>
              </a:lnSpc>
              <a:spcBef>
                <a:spcPts val="0"/>
              </a:spcBef>
              <a:spcAft>
                <a:spcPts val="0"/>
              </a:spcAft>
              <a:buClr>
                <a:srgbClr val="0433FF"/>
              </a:buClr>
              <a:buSzPts val="1000"/>
              <a:buFont typeface="Helvetica Neue"/>
              <a:buNone/>
            </a:pPr>
            <a:r>
              <a:rPr b="1" i="1" lang="en-GB" sz="1000" u="none" cap="none" strike="noStrike">
                <a:solidFill>
                  <a:srgbClr val="0433FF"/>
                </a:solidFill>
                <a:latin typeface="Helvetica Neue"/>
                <a:ea typeface="Helvetica Neue"/>
                <a:cs typeface="Helvetica Neue"/>
                <a:sym typeface="Helvetica Neue"/>
              </a:rPr>
              <a:t>LIGO-T1900281-v1</a:t>
            </a:r>
            <a:endParaRPr sz="900"/>
          </a:p>
        </p:txBody>
      </p:sp>
      <p:sp>
        <p:nvSpPr>
          <p:cNvPr id="339" name="Google Shape;339;p41"/>
          <p:cNvSpPr txBox="1"/>
          <p:nvPr>
            <p:ph idx="12" type="sldNum"/>
          </p:nvPr>
        </p:nvSpPr>
        <p:spPr>
          <a:xfrm>
            <a:off x="4618749" y="6277575"/>
            <a:ext cx="545700" cy="228000"/>
          </a:xfrm>
          <a:prstGeom prst="rect">
            <a:avLst/>
          </a:prstGeom>
          <a:noFill/>
          <a:ln>
            <a:noFill/>
          </a:ln>
        </p:spPr>
        <p:txBody>
          <a:bodyPr anchorCtr="0" anchor="t" bIns="32750" lIns="32750" spcFirstLastPara="1" rIns="32750" wrap="square" tIns="32750">
            <a:noAutofit/>
          </a:bodyPr>
          <a:lstStyle/>
          <a:p>
            <a:pPr indent="0" lvl="0" marL="0" rtl="0" algn="ctr">
              <a:lnSpc>
                <a:spcPct val="100000"/>
              </a:lnSpc>
              <a:spcBef>
                <a:spcPts val="0"/>
              </a:spcBef>
              <a:spcAft>
                <a:spcPts val="0"/>
              </a:spcAft>
              <a:buClr>
                <a:srgbClr val="000000"/>
              </a:buClr>
              <a:buSzPts val="1000"/>
              <a:buFont typeface="Helvetica Neue Light"/>
              <a:buNone/>
            </a:pPr>
            <a:r>
              <a:rPr lang="en-GB" sz="900"/>
              <a:t>16/17</a:t>
            </a:r>
            <a:endParaRPr sz="9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3" name="Shape 343"/>
        <p:cNvGrpSpPr/>
        <p:nvPr/>
      </p:nvGrpSpPr>
      <p:grpSpPr>
        <a:xfrm>
          <a:off x="0" y="0"/>
          <a:ext cx="0" cy="0"/>
          <a:chOff x="0" y="0"/>
          <a:chExt cx="0" cy="0"/>
        </a:xfrm>
      </p:grpSpPr>
      <p:sp>
        <p:nvSpPr>
          <p:cNvPr id="344" name="Google Shape;344;p42"/>
          <p:cNvSpPr txBox="1"/>
          <p:nvPr>
            <p:ph type="title"/>
          </p:nvPr>
        </p:nvSpPr>
        <p:spPr>
          <a:xfrm>
            <a:off x="669727" y="285122"/>
            <a:ext cx="7804500" cy="1078800"/>
          </a:xfrm>
          <a:prstGeom prst="rect">
            <a:avLst/>
          </a:prstGeom>
          <a:noFill/>
          <a:ln>
            <a:noFill/>
          </a:ln>
        </p:spPr>
        <p:txBody>
          <a:bodyPr anchorCtr="0" anchor="ctr" bIns="32750" lIns="32750" spcFirstLastPara="1" rIns="32750" wrap="square" tIns="32750">
            <a:noAutofit/>
          </a:bodyPr>
          <a:lstStyle/>
          <a:p>
            <a:pPr indent="0" lvl="0" marL="0" rtl="0" algn="ctr">
              <a:lnSpc>
                <a:spcPct val="100000"/>
              </a:lnSpc>
              <a:spcBef>
                <a:spcPts val="0"/>
              </a:spcBef>
              <a:spcAft>
                <a:spcPts val="0"/>
              </a:spcAft>
              <a:buClr>
                <a:srgbClr val="000000"/>
              </a:buClr>
              <a:buSzPts val="3100"/>
              <a:buFont typeface="Helvetica Neue"/>
              <a:buNone/>
            </a:pPr>
            <a:r>
              <a:t/>
            </a:r>
            <a:endParaRPr sz="3100"/>
          </a:p>
          <a:p>
            <a:pPr indent="0" lvl="0" marL="0" rtl="0" algn="ctr">
              <a:lnSpc>
                <a:spcPct val="100000"/>
              </a:lnSpc>
              <a:spcBef>
                <a:spcPts val="0"/>
              </a:spcBef>
              <a:spcAft>
                <a:spcPts val="0"/>
              </a:spcAft>
              <a:buClr>
                <a:srgbClr val="000000"/>
              </a:buClr>
              <a:buSzPts val="3100"/>
              <a:buFont typeface="Helvetica Neue"/>
              <a:buNone/>
            </a:pPr>
            <a:r>
              <a:t/>
            </a:r>
            <a:endParaRPr sz="900"/>
          </a:p>
        </p:txBody>
      </p:sp>
      <p:sp>
        <p:nvSpPr>
          <p:cNvPr id="345" name="Google Shape;345;p42"/>
          <p:cNvSpPr txBox="1"/>
          <p:nvPr>
            <p:ph idx="1" type="body"/>
          </p:nvPr>
        </p:nvSpPr>
        <p:spPr>
          <a:xfrm>
            <a:off x="669727" y="1821656"/>
            <a:ext cx="7804500" cy="4273500"/>
          </a:xfrm>
          <a:prstGeom prst="rect">
            <a:avLst/>
          </a:prstGeom>
          <a:noFill/>
          <a:ln>
            <a:noFill/>
          </a:ln>
        </p:spPr>
        <p:txBody>
          <a:bodyPr anchorCtr="0" anchor="ctr" bIns="32750" lIns="32750" spcFirstLastPara="1" rIns="32750" wrap="square" tIns="32750">
            <a:noAutofit/>
          </a:bodyPr>
          <a:lstStyle/>
          <a:p>
            <a:pPr indent="-101600" lvl="0" marL="292100" rtl="0" algn="ctr">
              <a:lnSpc>
                <a:spcPct val="100000"/>
              </a:lnSpc>
              <a:spcBef>
                <a:spcPts val="0"/>
              </a:spcBef>
              <a:spcAft>
                <a:spcPts val="0"/>
              </a:spcAft>
              <a:buClr>
                <a:srgbClr val="000000"/>
              </a:buClr>
              <a:buSzPts val="3000"/>
              <a:buFont typeface="Helvetica Neue"/>
              <a:buNone/>
            </a:pPr>
            <a:r>
              <a:rPr lang="en-GB" sz="4800"/>
              <a:t>Thank you!</a:t>
            </a:r>
            <a:endParaRPr sz="4800"/>
          </a:p>
        </p:txBody>
      </p:sp>
      <p:cxnSp>
        <p:nvCxnSpPr>
          <p:cNvPr id="346" name="Google Shape;346;p42"/>
          <p:cNvCxnSpPr/>
          <p:nvPr/>
        </p:nvCxnSpPr>
        <p:spPr>
          <a:xfrm>
            <a:off x="35954" y="1468934"/>
            <a:ext cx="9072000" cy="0"/>
          </a:xfrm>
          <a:prstGeom prst="straightConnector1">
            <a:avLst/>
          </a:prstGeom>
          <a:noFill/>
          <a:ln cap="flat" cmpd="sng" w="50800">
            <a:solidFill>
              <a:srgbClr val="FF40FF"/>
            </a:solidFill>
            <a:prstDash val="solid"/>
            <a:miter lim="400000"/>
            <a:headEnd len="sm" w="sm" type="none"/>
            <a:tailEnd len="sm" w="sm" type="none"/>
          </a:ln>
        </p:spPr>
      </p:cxnSp>
      <p:pic>
        <p:nvPicPr>
          <p:cNvPr descr="F0900035-v1 (high resolution).jpg" id="347" name="Google Shape;347;p42"/>
          <p:cNvPicPr preferRelativeResize="0"/>
          <p:nvPr/>
        </p:nvPicPr>
        <p:blipFill rotWithShape="1">
          <a:blip r:embed="rId3">
            <a:alphaModFix/>
          </a:blip>
          <a:srcRect b="0" l="0" r="0" t="0"/>
          <a:stretch/>
        </p:blipFill>
        <p:spPr>
          <a:xfrm>
            <a:off x="11797" y="-30136"/>
            <a:ext cx="1062942" cy="765793"/>
          </a:xfrm>
          <a:prstGeom prst="rect">
            <a:avLst/>
          </a:prstGeom>
          <a:noFill/>
          <a:ln>
            <a:noFill/>
          </a:ln>
        </p:spPr>
      </p:pic>
      <p:pic>
        <p:nvPicPr>
          <p:cNvPr descr="caltech.png" id="348" name="Google Shape;348;p42"/>
          <p:cNvPicPr preferRelativeResize="0"/>
          <p:nvPr/>
        </p:nvPicPr>
        <p:blipFill rotWithShape="1">
          <a:blip r:embed="rId4">
            <a:alphaModFix/>
          </a:blip>
          <a:srcRect b="0" l="0" r="0" t="0"/>
          <a:stretch/>
        </p:blipFill>
        <p:spPr>
          <a:xfrm>
            <a:off x="8091800" y="39414"/>
            <a:ext cx="762586" cy="762586"/>
          </a:xfrm>
          <a:prstGeom prst="rect">
            <a:avLst/>
          </a:prstGeom>
          <a:noFill/>
          <a:ln>
            <a:noFill/>
          </a:ln>
        </p:spPr>
      </p:pic>
      <p:sp>
        <p:nvSpPr>
          <p:cNvPr id="349" name="Google Shape;349;p42"/>
          <p:cNvSpPr txBox="1"/>
          <p:nvPr/>
        </p:nvSpPr>
        <p:spPr>
          <a:xfrm>
            <a:off x="7687506" y="6305764"/>
            <a:ext cx="778800" cy="241200"/>
          </a:xfrm>
          <a:prstGeom prst="rect">
            <a:avLst/>
          </a:prstGeom>
          <a:noFill/>
          <a:ln>
            <a:noFill/>
          </a:ln>
        </p:spPr>
        <p:txBody>
          <a:bodyPr anchorCtr="0" anchor="ctr" bIns="32750" lIns="32750" spcFirstLastPara="1" rIns="32750" wrap="square" tIns="32750">
            <a:noAutofit/>
          </a:bodyPr>
          <a:lstStyle/>
          <a:p>
            <a:pPr indent="0" lvl="0" marL="0" marR="0" rtl="0" algn="ctr">
              <a:lnSpc>
                <a:spcPct val="100000"/>
              </a:lnSpc>
              <a:spcBef>
                <a:spcPts val="0"/>
              </a:spcBef>
              <a:spcAft>
                <a:spcPts val="0"/>
              </a:spcAft>
              <a:buClr>
                <a:srgbClr val="0433FF"/>
              </a:buClr>
              <a:buSzPts val="1000"/>
              <a:buFont typeface="Helvetica Neue"/>
              <a:buNone/>
            </a:pPr>
            <a:r>
              <a:rPr b="1" i="1" lang="en-GB" sz="1000" u="none" cap="none" strike="noStrike">
                <a:solidFill>
                  <a:srgbClr val="0433FF"/>
                </a:solidFill>
                <a:latin typeface="Helvetica Neue"/>
                <a:ea typeface="Helvetica Neue"/>
                <a:cs typeface="Helvetica Neue"/>
                <a:sym typeface="Helvetica Neue"/>
              </a:rPr>
              <a:t>LIGO R&amp;D</a:t>
            </a:r>
            <a:endParaRPr sz="900"/>
          </a:p>
        </p:txBody>
      </p:sp>
      <p:sp>
        <p:nvSpPr>
          <p:cNvPr id="350" name="Google Shape;350;p42"/>
          <p:cNvSpPr txBox="1"/>
          <p:nvPr/>
        </p:nvSpPr>
        <p:spPr>
          <a:xfrm>
            <a:off x="676290" y="6307837"/>
            <a:ext cx="1337400" cy="236700"/>
          </a:xfrm>
          <a:prstGeom prst="rect">
            <a:avLst/>
          </a:prstGeom>
          <a:noFill/>
          <a:ln>
            <a:noFill/>
          </a:ln>
        </p:spPr>
        <p:txBody>
          <a:bodyPr anchorCtr="0" anchor="ctr" bIns="32750" lIns="32750" spcFirstLastPara="1" rIns="32750" wrap="square" tIns="32750">
            <a:noAutofit/>
          </a:bodyPr>
          <a:lstStyle/>
          <a:p>
            <a:pPr indent="0" lvl="0" marL="0" marR="0" rtl="0" algn="ctr">
              <a:lnSpc>
                <a:spcPct val="100000"/>
              </a:lnSpc>
              <a:spcBef>
                <a:spcPts val="0"/>
              </a:spcBef>
              <a:spcAft>
                <a:spcPts val="0"/>
              </a:spcAft>
              <a:buClr>
                <a:srgbClr val="0433FF"/>
              </a:buClr>
              <a:buSzPts val="1000"/>
              <a:buFont typeface="Helvetica Neue"/>
              <a:buNone/>
            </a:pPr>
            <a:r>
              <a:rPr b="1" i="1" lang="en-GB" sz="1000" u="none" cap="none" strike="noStrike">
                <a:solidFill>
                  <a:srgbClr val="0433FF"/>
                </a:solidFill>
                <a:latin typeface="Helvetica Neue"/>
                <a:ea typeface="Helvetica Neue"/>
                <a:cs typeface="Helvetica Neue"/>
                <a:sym typeface="Helvetica Neue"/>
              </a:rPr>
              <a:t>LIGO-T1900281-v1</a:t>
            </a:r>
            <a:endParaRPr sz="900"/>
          </a:p>
        </p:txBody>
      </p:sp>
      <p:sp>
        <p:nvSpPr>
          <p:cNvPr id="351" name="Google Shape;351;p42"/>
          <p:cNvSpPr txBox="1"/>
          <p:nvPr>
            <p:ph idx="12" type="sldNum"/>
          </p:nvPr>
        </p:nvSpPr>
        <p:spPr>
          <a:xfrm>
            <a:off x="4247007" y="6544800"/>
            <a:ext cx="734100" cy="228000"/>
          </a:xfrm>
          <a:prstGeom prst="rect">
            <a:avLst/>
          </a:prstGeom>
          <a:noFill/>
          <a:ln>
            <a:noFill/>
          </a:ln>
        </p:spPr>
        <p:txBody>
          <a:bodyPr anchorCtr="0" anchor="t" bIns="32750" lIns="32750" spcFirstLastPara="1" rIns="32750" wrap="square" tIns="32750">
            <a:noAutofit/>
          </a:bodyPr>
          <a:lstStyle/>
          <a:p>
            <a:pPr indent="0" lvl="0" marL="0" rtl="0" algn="ctr">
              <a:lnSpc>
                <a:spcPct val="100000"/>
              </a:lnSpc>
              <a:spcBef>
                <a:spcPts val="0"/>
              </a:spcBef>
              <a:spcAft>
                <a:spcPts val="0"/>
              </a:spcAft>
              <a:buClr>
                <a:srgbClr val="000000"/>
              </a:buClr>
              <a:buSzPts val="1000"/>
              <a:buFont typeface="Helvetica Neue Light"/>
              <a:buNone/>
            </a:pPr>
            <a:fld id="{00000000-1234-1234-1234-123412341234}" type="slidenum">
              <a:rPr b="0" lang="en-GB" sz="1000">
                <a:latin typeface="Helvetica Neue Light"/>
                <a:ea typeface="Helvetica Neue Light"/>
                <a:cs typeface="Helvetica Neue Light"/>
                <a:sym typeface="Helvetica Neue Light"/>
              </a:rPr>
              <a:t>‹#›</a:t>
            </a:fld>
            <a:r>
              <a:rPr b="0" lang="en-GB" sz="1000">
                <a:latin typeface="Helvetica Neue Light"/>
                <a:ea typeface="Helvetica Neue Light"/>
                <a:cs typeface="Helvetica Neue Light"/>
                <a:sym typeface="Helvetica Neue Light"/>
              </a:rPr>
              <a:t>/</a:t>
            </a:r>
            <a:r>
              <a:rPr lang="en-GB"/>
              <a:t>17</a:t>
            </a:r>
            <a:endParaRPr sz="9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5" name="Shape 355"/>
        <p:cNvGrpSpPr/>
        <p:nvPr/>
      </p:nvGrpSpPr>
      <p:grpSpPr>
        <a:xfrm>
          <a:off x="0" y="0"/>
          <a:ext cx="0" cy="0"/>
          <a:chOff x="0" y="0"/>
          <a:chExt cx="0" cy="0"/>
        </a:xfrm>
      </p:grpSpPr>
      <p:sp>
        <p:nvSpPr>
          <p:cNvPr id="356" name="Google Shape;356;p43"/>
          <p:cNvSpPr txBox="1"/>
          <p:nvPr>
            <p:ph type="title"/>
          </p:nvPr>
        </p:nvSpPr>
        <p:spPr>
          <a:xfrm>
            <a:off x="669727" y="178594"/>
            <a:ext cx="7804500" cy="1518000"/>
          </a:xfrm>
          <a:prstGeom prst="rect">
            <a:avLst/>
          </a:prstGeom>
          <a:noFill/>
          <a:ln>
            <a:noFill/>
          </a:ln>
        </p:spPr>
        <p:txBody>
          <a:bodyPr anchorCtr="0" anchor="ctr" bIns="32750" lIns="32750" spcFirstLastPara="1" rIns="32750" wrap="square" tIns="32750">
            <a:noAutofit/>
          </a:bodyPr>
          <a:lstStyle/>
          <a:p>
            <a:pPr indent="0" lvl="0" marL="0" rtl="0" algn="ctr">
              <a:lnSpc>
                <a:spcPct val="100000"/>
              </a:lnSpc>
              <a:spcBef>
                <a:spcPts val="0"/>
              </a:spcBef>
              <a:spcAft>
                <a:spcPts val="0"/>
              </a:spcAft>
              <a:buClr>
                <a:srgbClr val="000000"/>
              </a:buClr>
              <a:buSzPts val="3100"/>
              <a:buFont typeface="Helvetica Neue"/>
              <a:buNone/>
            </a:pPr>
            <a:r>
              <a:t/>
            </a:r>
            <a:endParaRPr sz="3100"/>
          </a:p>
          <a:p>
            <a:pPr indent="0" lvl="0" marL="0" rtl="0" algn="ctr">
              <a:lnSpc>
                <a:spcPct val="100000"/>
              </a:lnSpc>
              <a:spcBef>
                <a:spcPts val="0"/>
              </a:spcBef>
              <a:spcAft>
                <a:spcPts val="0"/>
              </a:spcAft>
              <a:buClr>
                <a:srgbClr val="000000"/>
              </a:buClr>
              <a:buSzPts val="3100"/>
              <a:buFont typeface="Helvetica Neue"/>
              <a:buNone/>
            </a:pPr>
            <a:r>
              <a:rPr b="1" lang="en-GB" sz="2400">
                <a:solidFill>
                  <a:schemeClr val="dk1"/>
                </a:solidFill>
              </a:rPr>
              <a:t>Supplementary - BRDF</a:t>
            </a:r>
            <a:endParaRPr b="1" sz="2400"/>
          </a:p>
        </p:txBody>
      </p:sp>
      <p:sp>
        <p:nvSpPr>
          <p:cNvPr id="357" name="Google Shape;357;p43"/>
          <p:cNvSpPr txBox="1"/>
          <p:nvPr>
            <p:ph idx="1" type="body"/>
          </p:nvPr>
        </p:nvSpPr>
        <p:spPr>
          <a:xfrm>
            <a:off x="669725" y="1550425"/>
            <a:ext cx="4165200" cy="4691400"/>
          </a:xfrm>
          <a:prstGeom prst="rect">
            <a:avLst/>
          </a:prstGeom>
          <a:noFill/>
          <a:ln>
            <a:noFill/>
          </a:ln>
        </p:spPr>
        <p:txBody>
          <a:bodyPr anchorCtr="0" anchor="ctr" bIns="32750" lIns="32750" spcFirstLastPara="1" rIns="32750" wrap="square" tIns="32750">
            <a:noAutofit/>
          </a:bodyPr>
          <a:lstStyle/>
          <a:p>
            <a:pPr indent="-292100" lvl="0" marL="292100" rtl="0" algn="l">
              <a:lnSpc>
                <a:spcPct val="100000"/>
              </a:lnSpc>
              <a:spcBef>
                <a:spcPts val="0"/>
              </a:spcBef>
              <a:spcAft>
                <a:spcPts val="0"/>
              </a:spcAft>
              <a:buClr>
                <a:srgbClr val="000000"/>
              </a:buClr>
              <a:buSzPts val="3000"/>
              <a:buFont typeface="Helvetica Neue"/>
              <a:buChar char="•"/>
            </a:pPr>
            <a:r>
              <a:rPr lang="en-GB"/>
              <a:t>Bidirectional reflectance distribution function (BRDF) </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t/>
            </a:r>
            <a:endParaRPr/>
          </a:p>
          <a:p>
            <a:pPr indent="-342900" lvl="0" marL="457200" rtl="0" algn="l">
              <a:spcBef>
                <a:spcPts val="2100"/>
              </a:spcBef>
              <a:spcAft>
                <a:spcPts val="0"/>
              </a:spcAft>
              <a:buClr>
                <a:srgbClr val="222222"/>
              </a:buClr>
              <a:buSzPts val="1800"/>
              <a:buFont typeface="Arial"/>
              <a:buChar char="•"/>
            </a:pPr>
            <a:r>
              <a:rPr lang="en-GB" sz="1800">
                <a:solidFill>
                  <a:srgbClr val="222222"/>
                </a:solidFill>
                <a:highlight>
                  <a:schemeClr val="lt1"/>
                </a:highlight>
                <a:latin typeface="Arial"/>
                <a:ea typeface="Arial"/>
                <a:cs typeface="Arial"/>
                <a:sym typeface="Arial"/>
              </a:rPr>
              <a:t>BRDF models are used to characterize anisotropy of a surface</a:t>
            </a:r>
            <a:endParaRPr sz="1800">
              <a:solidFill>
                <a:srgbClr val="222222"/>
              </a:solidFill>
              <a:highlight>
                <a:schemeClr val="lt1"/>
              </a:highlight>
              <a:latin typeface="Arial"/>
              <a:ea typeface="Arial"/>
              <a:cs typeface="Arial"/>
              <a:sym typeface="Arial"/>
            </a:endParaRPr>
          </a:p>
          <a:p>
            <a:pPr indent="-342900" lvl="0" marL="457200" rtl="0" algn="l">
              <a:spcBef>
                <a:spcPts val="2100"/>
              </a:spcBef>
              <a:spcAft>
                <a:spcPts val="0"/>
              </a:spcAft>
              <a:buClr>
                <a:srgbClr val="222222"/>
              </a:buClr>
              <a:buSzPts val="1800"/>
              <a:buFont typeface="Arial"/>
              <a:buChar char="•"/>
            </a:pPr>
            <a:r>
              <a:rPr lang="en-GB" sz="1600">
                <a:solidFill>
                  <a:srgbClr val="222222"/>
                </a:solidFill>
                <a:highlight>
                  <a:schemeClr val="lt1"/>
                </a:highlight>
                <a:latin typeface="Arial"/>
                <a:ea typeface="Arial"/>
                <a:cs typeface="Arial"/>
                <a:sym typeface="Arial"/>
              </a:rPr>
              <a:t>BRDF can be used to estimate the total integrated scattering (TIS). Knowing the incident power(P</a:t>
            </a:r>
            <a:r>
              <a:rPr baseline="-25000" lang="en-GB" sz="1600">
                <a:solidFill>
                  <a:srgbClr val="222222"/>
                </a:solidFill>
                <a:highlight>
                  <a:schemeClr val="lt1"/>
                </a:highlight>
                <a:latin typeface="Arial"/>
                <a:ea typeface="Arial"/>
                <a:cs typeface="Arial"/>
                <a:sym typeface="Arial"/>
              </a:rPr>
              <a:t>i</a:t>
            </a:r>
            <a:r>
              <a:rPr lang="en-GB" sz="1600">
                <a:solidFill>
                  <a:srgbClr val="222222"/>
                </a:solidFill>
                <a:highlight>
                  <a:schemeClr val="lt1"/>
                </a:highlight>
                <a:latin typeface="Arial"/>
                <a:ea typeface="Arial"/>
                <a:cs typeface="Arial"/>
                <a:sym typeface="Arial"/>
              </a:rPr>
              <a:t>) and reflectivity of the surface, we can get the total scatter loss (P</a:t>
            </a:r>
            <a:r>
              <a:rPr baseline="-25000" lang="en-GB" sz="1600">
                <a:solidFill>
                  <a:srgbClr val="222222"/>
                </a:solidFill>
                <a:highlight>
                  <a:schemeClr val="lt1"/>
                </a:highlight>
                <a:latin typeface="Arial"/>
                <a:ea typeface="Arial"/>
                <a:cs typeface="Arial"/>
                <a:sym typeface="Arial"/>
              </a:rPr>
              <a:t>s</a:t>
            </a:r>
            <a:r>
              <a:rPr lang="en-GB" sz="1600">
                <a:solidFill>
                  <a:srgbClr val="222222"/>
                </a:solidFill>
                <a:highlight>
                  <a:schemeClr val="lt1"/>
                </a:highlight>
                <a:latin typeface="Arial"/>
                <a:ea typeface="Arial"/>
                <a:cs typeface="Arial"/>
                <a:sym typeface="Arial"/>
              </a:rPr>
              <a:t>)</a:t>
            </a:r>
            <a:endParaRPr sz="1600">
              <a:solidFill>
                <a:srgbClr val="222222"/>
              </a:solidFill>
              <a:highlight>
                <a:schemeClr val="lt1"/>
              </a:highlight>
              <a:latin typeface="Arial"/>
              <a:ea typeface="Arial"/>
              <a:cs typeface="Arial"/>
              <a:sym typeface="Arial"/>
            </a:endParaRPr>
          </a:p>
          <a:p>
            <a:pPr indent="-330200" lvl="0" marL="457200" rtl="0" algn="l">
              <a:spcBef>
                <a:spcPts val="2100"/>
              </a:spcBef>
              <a:spcAft>
                <a:spcPts val="0"/>
              </a:spcAft>
              <a:buClr>
                <a:srgbClr val="222222"/>
              </a:buClr>
              <a:buSzPts val="1600"/>
              <a:buFont typeface="Arial"/>
              <a:buChar char="•"/>
            </a:pPr>
            <a:r>
              <a:t/>
            </a:r>
            <a:endParaRPr sz="1600">
              <a:solidFill>
                <a:srgbClr val="222222"/>
              </a:solidFill>
              <a:highlight>
                <a:schemeClr val="lt1"/>
              </a:highlight>
              <a:latin typeface="Arial"/>
              <a:ea typeface="Arial"/>
              <a:cs typeface="Arial"/>
              <a:sym typeface="Arial"/>
            </a:endParaRPr>
          </a:p>
        </p:txBody>
      </p:sp>
      <p:cxnSp>
        <p:nvCxnSpPr>
          <p:cNvPr id="358" name="Google Shape;358;p43"/>
          <p:cNvCxnSpPr/>
          <p:nvPr/>
        </p:nvCxnSpPr>
        <p:spPr>
          <a:xfrm>
            <a:off x="35954" y="1468934"/>
            <a:ext cx="9072000" cy="0"/>
          </a:xfrm>
          <a:prstGeom prst="straightConnector1">
            <a:avLst/>
          </a:prstGeom>
          <a:noFill/>
          <a:ln cap="flat" cmpd="sng" w="50800">
            <a:solidFill>
              <a:srgbClr val="FF40FF"/>
            </a:solidFill>
            <a:prstDash val="solid"/>
            <a:miter lim="400000"/>
            <a:headEnd len="sm" w="sm" type="none"/>
            <a:tailEnd len="sm" w="sm" type="none"/>
          </a:ln>
        </p:spPr>
      </p:cxnSp>
      <p:pic>
        <p:nvPicPr>
          <p:cNvPr descr="F0900035-v1 (high resolution).jpg" id="359" name="Google Shape;359;p43"/>
          <p:cNvPicPr preferRelativeResize="0"/>
          <p:nvPr/>
        </p:nvPicPr>
        <p:blipFill rotWithShape="1">
          <a:blip r:embed="rId3">
            <a:alphaModFix/>
          </a:blip>
          <a:srcRect b="0" l="0" r="0" t="0"/>
          <a:stretch/>
        </p:blipFill>
        <p:spPr>
          <a:xfrm>
            <a:off x="11797" y="-30136"/>
            <a:ext cx="1062942" cy="765793"/>
          </a:xfrm>
          <a:prstGeom prst="rect">
            <a:avLst/>
          </a:prstGeom>
          <a:noFill/>
          <a:ln>
            <a:noFill/>
          </a:ln>
        </p:spPr>
      </p:pic>
      <p:pic>
        <p:nvPicPr>
          <p:cNvPr descr="caltech.png" id="360" name="Google Shape;360;p43"/>
          <p:cNvPicPr preferRelativeResize="0"/>
          <p:nvPr/>
        </p:nvPicPr>
        <p:blipFill rotWithShape="1">
          <a:blip r:embed="rId4">
            <a:alphaModFix/>
          </a:blip>
          <a:srcRect b="0" l="0" r="0" t="0"/>
          <a:stretch/>
        </p:blipFill>
        <p:spPr>
          <a:xfrm>
            <a:off x="8091800" y="39414"/>
            <a:ext cx="762586" cy="762586"/>
          </a:xfrm>
          <a:prstGeom prst="rect">
            <a:avLst/>
          </a:prstGeom>
          <a:noFill/>
          <a:ln>
            <a:noFill/>
          </a:ln>
        </p:spPr>
      </p:pic>
      <p:sp>
        <p:nvSpPr>
          <p:cNvPr id="361" name="Google Shape;361;p43"/>
          <p:cNvSpPr txBox="1"/>
          <p:nvPr/>
        </p:nvSpPr>
        <p:spPr>
          <a:xfrm>
            <a:off x="7687506" y="6305764"/>
            <a:ext cx="778800" cy="241200"/>
          </a:xfrm>
          <a:prstGeom prst="rect">
            <a:avLst/>
          </a:prstGeom>
          <a:noFill/>
          <a:ln>
            <a:noFill/>
          </a:ln>
        </p:spPr>
        <p:txBody>
          <a:bodyPr anchorCtr="0" anchor="ctr" bIns="32750" lIns="32750" spcFirstLastPara="1" rIns="32750" wrap="square" tIns="32750">
            <a:noAutofit/>
          </a:bodyPr>
          <a:lstStyle/>
          <a:p>
            <a:pPr indent="0" lvl="0" marL="0" marR="0" rtl="0" algn="ctr">
              <a:lnSpc>
                <a:spcPct val="100000"/>
              </a:lnSpc>
              <a:spcBef>
                <a:spcPts val="0"/>
              </a:spcBef>
              <a:spcAft>
                <a:spcPts val="0"/>
              </a:spcAft>
              <a:buClr>
                <a:srgbClr val="0433FF"/>
              </a:buClr>
              <a:buSzPts val="1000"/>
              <a:buFont typeface="Helvetica Neue"/>
              <a:buNone/>
            </a:pPr>
            <a:r>
              <a:rPr b="1" i="1" lang="en-GB" sz="1000" u="none" cap="none" strike="noStrike">
                <a:solidFill>
                  <a:srgbClr val="0433FF"/>
                </a:solidFill>
                <a:latin typeface="Helvetica Neue"/>
                <a:ea typeface="Helvetica Neue"/>
                <a:cs typeface="Helvetica Neue"/>
                <a:sym typeface="Helvetica Neue"/>
              </a:rPr>
              <a:t>LIGO R&amp;D</a:t>
            </a:r>
            <a:endParaRPr sz="900"/>
          </a:p>
        </p:txBody>
      </p:sp>
      <p:sp>
        <p:nvSpPr>
          <p:cNvPr id="362" name="Google Shape;362;p43"/>
          <p:cNvSpPr txBox="1"/>
          <p:nvPr/>
        </p:nvSpPr>
        <p:spPr>
          <a:xfrm>
            <a:off x="676290" y="6307837"/>
            <a:ext cx="1337400" cy="237000"/>
          </a:xfrm>
          <a:prstGeom prst="rect">
            <a:avLst/>
          </a:prstGeom>
          <a:noFill/>
          <a:ln>
            <a:noFill/>
          </a:ln>
        </p:spPr>
        <p:txBody>
          <a:bodyPr anchorCtr="0" anchor="ctr" bIns="32750" lIns="32750" spcFirstLastPara="1" rIns="32750" wrap="square" tIns="32750">
            <a:noAutofit/>
          </a:bodyPr>
          <a:lstStyle/>
          <a:p>
            <a:pPr indent="0" lvl="0" marL="0" marR="0" rtl="0" algn="ctr">
              <a:lnSpc>
                <a:spcPct val="100000"/>
              </a:lnSpc>
              <a:spcBef>
                <a:spcPts val="0"/>
              </a:spcBef>
              <a:spcAft>
                <a:spcPts val="0"/>
              </a:spcAft>
              <a:buClr>
                <a:srgbClr val="0433FF"/>
              </a:buClr>
              <a:buSzPts val="1000"/>
              <a:buFont typeface="Helvetica Neue"/>
              <a:buNone/>
            </a:pPr>
            <a:r>
              <a:rPr b="1" i="1" lang="en-GB" sz="1000" u="none" cap="none" strike="noStrike">
                <a:solidFill>
                  <a:srgbClr val="0433FF"/>
                </a:solidFill>
                <a:latin typeface="Helvetica Neue"/>
                <a:ea typeface="Helvetica Neue"/>
                <a:cs typeface="Helvetica Neue"/>
                <a:sym typeface="Helvetica Neue"/>
              </a:rPr>
              <a:t>LIGO-T1900281-v1</a:t>
            </a:r>
            <a:endParaRPr sz="900"/>
          </a:p>
        </p:txBody>
      </p:sp>
      <p:sp>
        <p:nvSpPr>
          <p:cNvPr id="363" name="Google Shape;363;p43"/>
          <p:cNvSpPr txBox="1"/>
          <p:nvPr>
            <p:ph idx="12" type="sldNum"/>
          </p:nvPr>
        </p:nvSpPr>
        <p:spPr>
          <a:xfrm>
            <a:off x="4449997" y="6536531"/>
            <a:ext cx="239100" cy="241200"/>
          </a:xfrm>
          <a:prstGeom prst="rect">
            <a:avLst/>
          </a:prstGeom>
          <a:noFill/>
          <a:ln>
            <a:noFill/>
          </a:ln>
        </p:spPr>
        <p:txBody>
          <a:bodyPr anchorCtr="0" anchor="t" bIns="32750" lIns="32750" spcFirstLastPara="1" rIns="32750" wrap="square" tIns="32750">
            <a:noAutofit/>
          </a:bodyPr>
          <a:lstStyle/>
          <a:p>
            <a:pPr indent="0" lvl="0" marL="0" rtl="0" algn="ctr">
              <a:spcBef>
                <a:spcPts val="0"/>
              </a:spcBef>
              <a:spcAft>
                <a:spcPts val="0"/>
              </a:spcAft>
              <a:buClr>
                <a:srgbClr val="000000"/>
              </a:buClr>
              <a:buSzPts val="1000"/>
              <a:buFont typeface="Helvetica Neue Light"/>
              <a:buNone/>
            </a:pPr>
            <a:r>
              <a:rPr lang="en-GB"/>
              <a:t>i</a:t>
            </a:r>
            <a:endParaRPr/>
          </a:p>
        </p:txBody>
      </p:sp>
      <p:pic>
        <p:nvPicPr>
          <p:cNvPr id="364" name="Google Shape;364;p43"/>
          <p:cNvPicPr preferRelativeResize="0"/>
          <p:nvPr/>
        </p:nvPicPr>
        <p:blipFill>
          <a:blip r:embed="rId5">
            <a:alphaModFix/>
          </a:blip>
          <a:stretch>
            <a:fillRect/>
          </a:stretch>
        </p:blipFill>
        <p:spPr>
          <a:xfrm>
            <a:off x="4771100" y="3507800"/>
            <a:ext cx="3818750" cy="2529675"/>
          </a:xfrm>
          <a:prstGeom prst="rect">
            <a:avLst/>
          </a:prstGeom>
          <a:noFill/>
          <a:ln>
            <a:noFill/>
          </a:ln>
        </p:spPr>
      </p:pic>
      <p:pic>
        <p:nvPicPr>
          <p:cNvPr descr="BRDF \ (\theta_{i},\phi_{i},\theta_{s},\phi_{s}, \lambda, x, y) = \frac{P_{s}}{P_{i}\ cos(\theta_{s})\ \Omega}" id="365" name="Google Shape;365;p43" title="MathEquation,#000000"/>
          <p:cNvPicPr preferRelativeResize="0"/>
          <p:nvPr/>
        </p:nvPicPr>
        <p:blipFill>
          <a:blip r:embed="rId6">
            <a:alphaModFix/>
          </a:blip>
          <a:stretch>
            <a:fillRect/>
          </a:stretch>
        </p:blipFill>
        <p:spPr>
          <a:xfrm>
            <a:off x="1074750" y="2622088"/>
            <a:ext cx="5772728" cy="635000"/>
          </a:xfrm>
          <a:prstGeom prst="rect">
            <a:avLst/>
          </a:prstGeom>
          <a:noFill/>
          <a:ln>
            <a:noFill/>
          </a:ln>
        </p:spPr>
      </p:pic>
      <p:sp>
        <p:nvSpPr>
          <p:cNvPr id="366" name="Google Shape;366;p43"/>
          <p:cNvSpPr/>
          <p:nvPr>
            <p:ph idx="2" type="pic"/>
          </p:nvPr>
        </p:nvSpPr>
        <p:spPr>
          <a:xfrm>
            <a:off x="4689100" y="3507800"/>
            <a:ext cx="4165200" cy="2731200"/>
          </a:xfrm>
          <a:prstGeom prst="rect">
            <a:avLst/>
          </a:prstGeom>
        </p:spPr>
        <p:txBody>
          <a:bodyPr anchorCtr="0" anchor="t" bIns="29450" lIns="58925" spcFirstLastPara="1" rIns="58925" wrap="square" tIns="29450">
            <a:noAutofit/>
          </a:bodyPr>
          <a:lstStyle/>
          <a:p>
            <a:pPr indent="0" lvl="0" marL="0" rtl="0" algn="l">
              <a:spcBef>
                <a:spcPts val="2700"/>
              </a:spcBef>
              <a:spcAft>
                <a:spcPts val="0"/>
              </a:spcAft>
              <a:buNone/>
            </a:pPr>
            <a:r>
              <a:t/>
            </a:r>
            <a:endParaRPr/>
          </a:p>
          <a:p>
            <a:pPr indent="0" lvl="0" marL="0" rtl="0" algn="l">
              <a:spcBef>
                <a:spcPts val="2700"/>
              </a:spcBef>
              <a:spcAft>
                <a:spcPts val="0"/>
              </a:spcAft>
              <a:buNone/>
            </a:pPr>
            <a:r>
              <a:t/>
            </a:r>
            <a:endParaRPr/>
          </a:p>
          <a:p>
            <a:pPr indent="0" lvl="0" marL="0" rtl="0" algn="l">
              <a:spcBef>
                <a:spcPts val="2700"/>
              </a:spcBef>
              <a:spcAft>
                <a:spcPts val="0"/>
              </a:spcAft>
              <a:buNone/>
            </a:pPr>
            <a:r>
              <a:t/>
            </a:r>
            <a:endParaRPr/>
          </a:p>
        </p:txBody>
      </p:sp>
      <p:pic>
        <p:nvPicPr>
          <p:cNvPr id="367" name="Google Shape;367;p43"/>
          <p:cNvPicPr preferRelativeResize="0"/>
          <p:nvPr/>
        </p:nvPicPr>
        <p:blipFill>
          <a:blip r:embed="rId7">
            <a:alphaModFix/>
          </a:blip>
          <a:stretch>
            <a:fillRect/>
          </a:stretch>
        </p:blipFill>
        <p:spPr>
          <a:xfrm>
            <a:off x="504075" y="5513875"/>
            <a:ext cx="4537200" cy="6350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1" name="Shape 371"/>
        <p:cNvGrpSpPr/>
        <p:nvPr/>
      </p:nvGrpSpPr>
      <p:grpSpPr>
        <a:xfrm>
          <a:off x="0" y="0"/>
          <a:ext cx="0" cy="0"/>
          <a:chOff x="0" y="0"/>
          <a:chExt cx="0" cy="0"/>
        </a:xfrm>
      </p:grpSpPr>
      <p:sp>
        <p:nvSpPr>
          <p:cNvPr id="372" name="Google Shape;372;p44"/>
          <p:cNvSpPr txBox="1"/>
          <p:nvPr>
            <p:ph type="title"/>
          </p:nvPr>
        </p:nvSpPr>
        <p:spPr>
          <a:xfrm>
            <a:off x="669727" y="285122"/>
            <a:ext cx="7804500" cy="1078800"/>
          </a:xfrm>
          <a:prstGeom prst="rect">
            <a:avLst/>
          </a:prstGeom>
          <a:noFill/>
          <a:ln>
            <a:noFill/>
          </a:ln>
        </p:spPr>
        <p:txBody>
          <a:bodyPr anchorCtr="0" anchor="ctr" bIns="32750" lIns="32750" spcFirstLastPara="1" rIns="32750" wrap="square" tIns="32750">
            <a:noAutofit/>
          </a:bodyPr>
          <a:lstStyle/>
          <a:p>
            <a:pPr indent="0" lvl="0" marL="0" rtl="0" algn="ctr">
              <a:lnSpc>
                <a:spcPct val="100000"/>
              </a:lnSpc>
              <a:spcBef>
                <a:spcPts val="0"/>
              </a:spcBef>
              <a:spcAft>
                <a:spcPts val="0"/>
              </a:spcAft>
              <a:buClr>
                <a:srgbClr val="000000"/>
              </a:buClr>
              <a:buSzPts val="3100"/>
              <a:buFont typeface="Helvetica Neue"/>
              <a:buNone/>
            </a:pPr>
            <a:r>
              <a:rPr lang="en-GB" sz="3100"/>
              <a:t>Supplementary - Telescope</a:t>
            </a:r>
            <a:endParaRPr sz="900"/>
          </a:p>
        </p:txBody>
      </p:sp>
      <p:sp>
        <p:nvSpPr>
          <p:cNvPr id="373" name="Google Shape;373;p44"/>
          <p:cNvSpPr txBox="1"/>
          <p:nvPr>
            <p:ph idx="1" type="body"/>
          </p:nvPr>
        </p:nvSpPr>
        <p:spPr>
          <a:xfrm>
            <a:off x="669727" y="1821656"/>
            <a:ext cx="7804500" cy="4273500"/>
          </a:xfrm>
          <a:prstGeom prst="rect">
            <a:avLst/>
          </a:prstGeom>
          <a:noFill/>
          <a:ln>
            <a:noFill/>
          </a:ln>
        </p:spPr>
        <p:txBody>
          <a:bodyPr anchorCtr="0" anchor="ctr" bIns="32750" lIns="32750" spcFirstLastPara="1" rIns="32750" wrap="square" tIns="32750">
            <a:noAutofit/>
          </a:bodyPr>
          <a:lstStyle/>
          <a:p>
            <a:pPr indent="-101600" lvl="0" marL="292100" rtl="0" algn="l">
              <a:lnSpc>
                <a:spcPct val="100000"/>
              </a:lnSpc>
              <a:spcBef>
                <a:spcPts val="0"/>
              </a:spcBef>
              <a:spcAft>
                <a:spcPts val="0"/>
              </a:spcAft>
              <a:buClr>
                <a:srgbClr val="000000"/>
              </a:buClr>
              <a:buSzPts val="3000"/>
              <a:buFont typeface="Helvetica Neue"/>
              <a:buNone/>
            </a:pPr>
            <a:r>
              <a:t/>
            </a:r>
            <a:endParaRPr/>
          </a:p>
          <a:p>
            <a:pPr indent="-101600" lvl="0" marL="292100" rtl="0" algn="l">
              <a:lnSpc>
                <a:spcPct val="100000"/>
              </a:lnSpc>
              <a:spcBef>
                <a:spcPts val="0"/>
              </a:spcBef>
              <a:spcAft>
                <a:spcPts val="0"/>
              </a:spcAft>
              <a:buClr>
                <a:srgbClr val="000000"/>
              </a:buClr>
              <a:buSzPts val="3000"/>
              <a:buFont typeface="Helvetica Neue"/>
              <a:buNone/>
            </a:pPr>
            <a:r>
              <a:t/>
            </a:r>
            <a:endParaRPr/>
          </a:p>
          <a:p>
            <a:pPr indent="-101600" lvl="0" marL="292100" rtl="0" algn="l">
              <a:lnSpc>
                <a:spcPct val="100000"/>
              </a:lnSpc>
              <a:spcBef>
                <a:spcPts val="0"/>
              </a:spcBef>
              <a:spcAft>
                <a:spcPts val="0"/>
              </a:spcAft>
              <a:buClr>
                <a:srgbClr val="000000"/>
              </a:buClr>
              <a:buSzPts val="3000"/>
              <a:buFont typeface="Helvetica Neue"/>
              <a:buNone/>
            </a:pPr>
            <a:r>
              <a:t/>
            </a:r>
            <a:endParaRPr/>
          </a:p>
          <a:p>
            <a:pPr indent="-101600" lvl="0" marL="292100" rtl="0" algn="l">
              <a:lnSpc>
                <a:spcPct val="100000"/>
              </a:lnSpc>
              <a:spcBef>
                <a:spcPts val="0"/>
              </a:spcBef>
              <a:spcAft>
                <a:spcPts val="0"/>
              </a:spcAft>
              <a:buClr>
                <a:srgbClr val="000000"/>
              </a:buClr>
              <a:buSzPts val="3000"/>
              <a:buFont typeface="Helvetica Neue"/>
              <a:buNone/>
            </a:pPr>
            <a:r>
              <a:t/>
            </a:r>
            <a:endParaRPr/>
          </a:p>
          <a:p>
            <a:pPr indent="0" lvl="0" marL="0" rtl="0" algn="l">
              <a:lnSpc>
                <a:spcPct val="100000"/>
              </a:lnSpc>
              <a:spcBef>
                <a:spcPts val="0"/>
              </a:spcBef>
              <a:spcAft>
                <a:spcPts val="0"/>
              </a:spcAft>
              <a:buClr>
                <a:srgbClr val="000000"/>
              </a:buClr>
              <a:buSzPts val="3000"/>
              <a:buFont typeface="Helvetica Neue"/>
              <a:buNone/>
            </a:pPr>
            <a:r>
              <a:t/>
            </a:r>
            <a:endParaRPr/>
          </a:p>
          <a:p>
            <a:pPr indent="-336550" lvl="0" marL="457200" rtl="0" algn="l">
              <a:spcBef>
                <a:spcPts val="2700"/>
              </a:spcBef>
              <a:spcAft>
                <a:spcPts val="0"/>
              </a:spcAft>
              <a:buClr>
                <a:schemeClr val="dk1"/>
              </a:buClr>
              <a:buSzPts val="1700"/>
              <a:buChar char="●"/>
            </a:pPr>
            <a:r>
              <a:rPr lang="en-GB">
                <a:solidFill>
                  <a:schemeClr val="dk1"/>
                </a:solidFill>
              </a:rPr>
              <a:t>Why use telescope?</a:t>
            </a:r>
            <a:endParaRPr>
              <a:solidFill>
                <a:schemeClr val="dk1"/>
              </a:solidFill>
            </a:endParaRPr>
          </a:p>
          <a:p>
            <a:pPr indent="-336550" lvl="0" marL="457200" rtl="0" algn="l">
              <a:spcBef>
                <a:spcPts val="0"/>
              </a:spcBef>
              <a:spcAft>
                <a:spcPts val="0"/>
              </a:spcAft>
              <a:buClr>
                <a:schemeClr val="dk1"/>
              </a:buClr>
              <a:buSzPts val="1700"/>
              <a:buChar char="●"/>
            </a:pPr>
            <a:r>
              <a:rPr lang="en-GB">
                <a:solidFill>
                  <a:schemeClr val="dk1"/>
                </a:solidFill>
              </a:rPr>
              <a:t>Telescope parameter optimization</a:t>
            </a:r>
            <a:endParaRPr>
              <a:solidFill>
                <a:schemeClr val="dk1"/>
              </a:solidFill>
            </a:endParaRPr>
          </a:p>
        </p:txBody>
      </p:sp>
      <p:cxnSp>
        <p:nvCxnSpPr>
          <p:cNvPr id="374" name="Google Shape;374;p44"/>
          <p:cNvCxnSpPr/>
          <p:nvPr/>
        </p:nvCxnSpPr>
        <p:spPr>
          <a:xfrm>
            <a:off x="35954" y="1468934"/>
            <a:ext cx="9072000" cy="0"/>
          </a:xfrm>
          <a:prstGeom prst="straightConnector1">
            <a:avLst/>
          </a:prstGeom>
          <a:noFill/>
          <a:ln cap="flat" cmpd="sng" w="50800">
            <a:solidFill>
              <a:srgbClr val="FF40FF"/>
            </a:solidFill>
            <a:prstDash val="solid"/>
            <a:miter lim="400000"/>
            <a:headEnd len="sm" w="sm" type="none"/>
            <a:tailEnd len="sm" w="sm" type="none"/>
          </a:ln>
        </p:spPr>
      </p:cxnSp>
      <p:pic>
        <p:nvPicPr>
          <p:cNvPr descr="F0900035-v1 (high resolution).jpg" id="375" name="Google Shape;375;p44"/>
          <p:cNvPicPr preferRelativeResize="0"/>
          <p:nvPr/>
        </p:nvPicPr>
        <p:blipFill rotWithShape="1">
          <a:blip r:embed="rId3">
            <a:alphaModFix/>
          </a:blip>
          <a:srcRect b="0" l="0" r="0" t="0"/>
          <a:stretch/>
        </p:blipFill>
        <p:spPr>
          <a:xfrm>
            <a:off x="11797" y="-30136"/>
            <a:ext cx="1062942" cy="765793"/>
          </a:xfrm>
          <a:prstGeom prst="rect">
            <a:avLst/>
          </a:prstGeom>
          <a:noFill/>
          <a:ln>
            <a:noFill/>
          </a:ln>
        </p:spPr>
      </p:pic>
      <p:pic>
        <p:nvPicPr>
          <p:cNvPr descr="caltech.png" id="376" name="Google Shape;376;p44"/>
          <p:cNvPicPr preferRelativeResize="0"/>
          <p:nvPr/>
        </p:nvPicPr>
        <p:blipFill rotWithShape="1">
          <a:blip r:embed="rId4">
            <a:alphaModFix/>
          </a:blip>
          <a:srcRect b="0" l="0" r="0" t="0"/>
          <a:stretch/>
        </p:blipFill>
        <p:spPr>
          <a:xfrm>
            <a:off x="8091800" y="39414"/>
            <a:ext cx="762586" cy="762586"/>
          </a:xfrm>
          <a:prstGeom prst="rect">
            <a:avLst/>
          </a:prstGeom>
          <a:noFill/>
          <a:ln>
            <a:noFill/>
          </a:ln>
        </p:spPr>
      </p:pic>
      <p:sp>
        <p:nvSpPr>
          <p:cNvPr id="377" name="Google Shape;377;p44"/>
          <p:cNvSpPr txBox="1"/>
          <p:nvPr/>
        </p:nvSpPr>
        <p:spPr>
          <a:xfrm>
            <a:off x="7687506" y="6305764"/>
            <a:ext cx="778800" cy="241200"/>
          </a:xfrm>
          <a:prstGeom prst="rect">
            <a:avLst/>
          </a:prstGeom>
          <a:noFill/>
          <a:ln>
            <a:noFill/>
          </a:ln>
        </p:spPr>
        <p:txBody>
          <a:bodyPr anchorCtr="0" anchor="ctr" bIns="32750" lIns="32750" spcFirstLastPara="1" rIns="32750" wrap="square" tIns="32750">
            <a:noAutofit/>
          </a:bodyPr>
          <a:lstStyle/>
          <a:p>
            <a:pPr indent="0" lvl="0" marL="0" marR="0" rtl="0" algn="ctr">
              <a:lnSpc>
                <a:spcPct val="100000"/>
              </a:lnSpc>
              <a:spcBef>
                <a:spcPts val="0"/>
              </a:spcBef>
              <a:spcAft>
                <a:spcPts val="0"/>
              </a:spcAft>
              <a:buClr>
                <a:srgbClr val="0433FF"/>
              </a:buClr>
              <a:buSzPts val="1000"/>
              <a:buFont typeface="Helvetica Neue"/>
              <a:buNone/>
            </a:pPr>
            <a:r>
              <a:rPr b="1" i="1" lang="en-GB" sz="1000" u="none" cap="none" strike="noStrike">
                <a:solidFill>
                  <a:srgbClr val="0433FF"/>
                </a:solidFill>
                <a:latin typeface="Helvetica Neue"/>
                <a:ea typeface="Helvetica Neue"/>
                <a:cs typeface="Helvetica Neue"/>
                <a:sym typeface="Helvetica Neue"/>
              </a:rPr>
              <a:t>LIGO R&amp;D</a:t>
            </a:r>
            <a:endParaRPr sz="900"/>
          </a:p>
        </p:txBody>
      </p:sp>
      <p:sp>
        <p:nvSpPr>
          <p:cNvPr id="378" name="Google Shape;378;p44"/>
          <p:cNvSpPr txBox="1"/>
          <p:nvPr/>
        </p:nvSpPr>
        <p:spPr>
          <a:xfrm>
            <a:off x="676290" y="6307837"/>
            <a:ext cx="1337400" cy="236700"/>
          </a:xfrm>
          <a:prstGeom prst="rect">
            <a:avLst/>
          </a:prstGeom>
          <a:noFill/>
          <a:ln>
            <a:noFill/>
          </a:ln>
        </p:spPr>
        <p:txBody>
          <a:bodyPr anchorCtr="0" anchor="ctr" bIns="32750" lIns="32750" spcFirstLastPara="1" rIns="32750" wrap="square" tIns="32750">
            <a:noAutofit/>
          </a:bodyPr>
          <a:lstStyle/>
          <a:p>
            <a:pPr indent="0" lvl="0" marL="0" marR="0" rtl="0" algn="ctr">
              <a:lnSpc>
                <a:spcPct val="100000"/>
              </a:lnSpc>
              <a:spcBef>
                <a:spcPts val="0"/>
              </a:spcBef>
              <a:spcAft>
                <a:spcPts val="0"/>
              </a:spcAft>
              <a:buClr>
                <a:srgbClr val="0433FF"/>
              </a:buClr>
              <a:buSzPts val="1000"/>
              <a:buFont typeface="Helvetica Neue"/>
              <a:buNone/>
            </a:pPr>
            <a:r>
              <a:rPr b="1" i="1" lang="en-GB" sz="1000" u="none" cap="none" strike="noStrike">
                <a:solidFill>
                  <a:srgbClr val="0433FF"/>
                </a:solidFill>
                <a:latin typeface="Helvetica Neue"/>
                <a:ea typeface="Helvetica Neue"/>
                <a:cs typeface="Helvetica Neue"/>
                <a:sym typeface="Helvetica Neue"/>
              </a:rPr>
              <a:t>LIGO-T1900281-v1</a:t>
            </a:r>
            <a:endParaRPr sz="900"/>
          </a:p>
        </p:txBody>
      </p:sp>
      <p:sp>
        <p:nvSpPr>
          <p:cNvPr id="379" name="Google Shape;379;p44"/>
          <p:cNvSpPr txBox="1"/>
          <p:nvPr>
            <p:ph idx="12" type="sldNum"/>
          </p:nvPr>
        </p:nvSpPr>
        <p:spPr>
          <a:xfrm>
            <a:off x="4399407" y="6544800"/>
            <a:ext cx="734100" cy="228000"/>
          </a:xfrm>
          <a:prstGeom prst="rect">
            <a:avLst/>
          </a:prstGeom>
          <a:noFill/>
          <a:ln>
            <a:noFill/>
          </a:ln>
        </p:spPr>
        <p:txBody>
          <a:bodyPr anchorCtr="0" anchor="t" bIns="32750" lIns="32750" spcFirstLastPara="1" rIns="32750" wrap="square" tIns="32750">
            <a:noAutofit/>
          </a:bodyPr>
          <a:lstStyle/>
          <a:p>
            <a:pPr indent="0" lvl="0" marL="0" rtl="0" algn="l">
              <a:lnSpc>
                <a:spcPct val="100000"/>
              </a:lnSpc>
              <a:spcBef>
                <a:spcPts val="0"/>
              </a:spcBef>
              <a:spcAft>
                <a:spcPts val="0"/>
              </a:spcAft>
              <a:buClr>
                <a:srgbClr val="000000"/>
              </a:buClr>
              <a:buSzPts val="1000"/>
              <a:buFont typeface="Helvetica Neue Light"/>
              <a:buNone/>
            </a:pPr>
            <a:r>
              <a:rPr lang="en-GB"/>
              <a:t>i i </a:t>
            </a:r>
            <a:endParaRPr/>
          </a:p>
        </p:txBody>
      </p:sp>
      <p:pic>
        <p:nvPicPr>
          <p:cNvPr id="380" name="Google Shape;380;p44"/>
          <p:cNvPicPr preferRelativeResize="0"/>
          <p:nvPr/>
        </p:nvPicPr>
        <p:blipFill>
          <a:blip r:embed="rId5">
            <a:alphaModFix/>
          </a:blip>
          <a:stretch>
            <a:fillRect/>
          </a:stretch>
        </p:blipFill>
        <p:spPr>
          <a:xfrm>
            <a:off x="862750" y="1887450"/>
            <a:ext cx="4234675" cy="21703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6" name="Shape 116"/>
        <p:cNvGrpSpPr/>
        <p:nvPr/>
      </p:nvGrpSpPr>
      <p:grpSpPr>
        <a:xfrm>
          <a:off x="0" y="0"/>
          <a:ext cx="0" cy="0"/>
          <a:chOff x="0" y="0"/>
          <a:chExt cx="0" cy="0"/>
        </a:xfrm>
      </p:grpSpPr>
      <p:sp>
        <p:nvSpPr>
          <p:cNvPr id="117" name="Google Shape;117;p27"/>
          <p:cNvSpPr txBox="1"/>
          <p:nvPr>
            <p:ph type="title"/>
          </p:nvPr>
        </p:nvSpPr>
        <p:spPr>
          <a:xfrm>
            <a:off x="458327" y="301472"/>
            <a:ext cx="7804500" cy="1078800"/>
          </a:xfrm>
          <a:prstGeom prst="rect">
            <a:avLst/>
          </a:prstGeom>
          <a:noFill/>
          <a:ln>
            <a:noFill/>
          </a:ln>
        </p:spPr>
        <p:txBody>
          <a:bodyPr anchorCtr="0" anchor="ctr" bIns="32750" lIns="32750" spcFirstLastPara="1" rIns="32750" wrap="square" tIns="32750">
            <a:noAutofit/>
          </a:bodyPr>
          <a:lstStyle/>
          <a:p>
            <a:pPr indent="0" lvl="0" marL="0" rtl="0" algn="ctr">
              <a:lnSpc>
                <a:spcPct val="100000"/>
              </a:lnSpc>
              <a:spcBef>
                <a:spcPts val="0"/>
              </a:spcBef>
              <a:spcAft>
                <a:spcPts val="0"/>
              </a:spcAft>
              <a:buClr>
                <a:srgbClr val="000000"/>
              </a:buClr>
              <a:buSzPts val="3100"/>
              <a:buFont typeface="Helvetica Neue"/>
              <a:buNone/>
            </a:pPr>
            <a:r>
              <a:t/>
            </a:r>
            <a:endParaRPr sz="3100"/>
          </a:p>
          <a:p>
            <a:pPr indent="0" lvl="0" marL="0" rtl="0" algn="ctr">
              <a:lnSpc>
                <a:spcPct val="100000"/>
              </a:lnSpc>
              <a:spcBef>
                <a:spcPts val="0"/>
              </a:spcBef>
              <a:spcAft>
                <a:spcPts val="0"/>
              </a:spcAft>
              <a:buClr>
                <a:srgbClr val="000000"/>
              </a:buClr>
              <a:buSzPts val="3100"/>
              <a:buFont typeface="Helvetica Neue"/>
              <a:buNone/>
            </a:pPr>
            <a:r>
              <a:rPr b="1" lang="en-GB" sz="3100">
                <a:solidFill>
                  <a:srgbClr val="980000"/>
                </a:solidFill>
              </a:rPr>
              <a:t>Overview</a:t>
            </a:r>
            <a:endParaRPr b="1" sz="900">
              <a:solidFill>
                <a:srgbClr val="980000"/>
              </a:solidFill>
            </a:endParaRPr>
          </a:p>
        </p:txBody>
      </p:sp>
      <p:sp>
        <p:nvSpPr>
          <p:cNvPr id="118" name="Google Shape;118;p27"/>
          <p:cNvSpPr txBox="1"/>
          <p:nvPr>
            <p:ph idx="1" type="body"/>
          </p:nvPr>
        </p:nvSpPr>
        <p:spPr>
          <a:xfrm>
            <a:off x="623400" y="1596474"/>
            <a:ext cx="7804500" cy="4493100"/>
          </a:xfrm>
          <a:prstGeom prst="rect">
            <a:avLst/>
          </a:prstGeom>
          <a:noFill/>
          <a:ln>
            <a:noFill/>
          </a:ln>
        </p:spPr>
        <p:txBody>
          <a:bodyPr anchorCtr="0" anchor="ctr" bIns="32750" lIns="32750" spcFirstLastPara="1" rIns="32750" wrap="square" tIns="32750">
            <a:noAutofit/>
          </a:bodyPr>
          <a:lstStyle/>
          <a:p>
            <a:pPr indent="-342900" lvl="0" marL="292100" rtl="0" algn="l">
              <a:spcBef>
                <a:spcPts val="2700"/>
              </a:spcBef>
              <a:spcAft>
                <a:spcPts val="0"/>
              </a:spcAft>
              <a:buClr>
                <a:schemeClr val="dk1"/>
              </a:buClr>
              <a:buSzPts val="2400"/>
              <a:buChar char="•"/>
            </a:pPr>
            <a:r>
              <a:rPr b="1" lang="en-GB" sz="2400">
                <a:solidFill>
                  <a:schemeClr val="dk1"/>
                </a:solidFill>
              </a:rPr>
              <a:t>In situ scatter</a:t>
            </a:r>
            <a:r>
              <a:rPr b="1" lang="en-GB" sz="2400">
                <a:solidFill>
                  <a:schemeClr val="dk1"/>
                </a:solidFill>
              </a:rPr>
              <a:t> measurements</a:t>
            </a:r>
            <a:endParaRPr b="1" i="0" sz="2400" u="none" cap="none" strike="noStrike">
              <a:solidFill>
                <a:srgbClr val="000000"/>
              </a:solidFill>
            </a:endParaRPr>
          </a:p>
          <a:p>
            <a:pPr indent="-342900" lvl="0" marL="292100" rtl="0" algn="l">
              <a:spcBef>
                <a:spcPts val="2700"/>
              </a:spcBef>
              <a:spcAft>
                <a:spcPts val="0"/>
              </a:spcAft>
              <a:buSzPts val="2400"/>
              <a:buChar char="•"/>
            </a:pPr>
            <a:r>
              <a:rPr b="1" lang="en-GB" sz="2400">
                <a:solidFill>
                  <a:schemeClr val="dk1"/>
                </a:solidFill>
              </a:rPr>
              <a:t>Camera setup</a:t>
            </a:r>
            <a:endParaRPr b="1" sz="2400"/>
          </a:p>
          <a:p>
            <a:pPr indent="-254000" lvl="0" marL="292100" rtl="0" algn="l">
              <a:spcBef>
                <a:spcPts val="2700"/>
              </a:spcBef>
              <a:spcAft>
                <a:spcPts val="0"/>
              </a:spcAft>
              <a:buClr>
                <a:schemeClr val="dk1"/>
              </a:buClr>
              <a:buSzPts val="2400"/>
              <a:buChar char="•"/>
            </a:pPr>
            <a:r>
              <a:rPr b="1" lang="en-GB" sz="2400">
                <a:solidFill>
                  <a:schemeClr val="dk1"/>
                </a:solidFill>
              </a:rPr>
              <a:t>Analysis of images</a:t>
            </a:r>
            <a:endParaRPr b="1" sz="2400"/>
          </a:p>
          <a:p>
            <a:pPr indent="-254000" lvl="0" marL="292100" rtl="0" algn="l">
              <a:lnSpc>
                <a:spcPct val="100000"/>
              </a:lnSpc>
              <a:spcBef>
                <a:spcPts val="2700"/>
              </a:spcBef>
              <a:spcAft>
                <a:spcPts val="0"/>
              </a:spcAft>
              <a:buClr>
                <a:srgbClr val="000000"/>
              </a:buClr>
              <a:buSzPts val="2400"/>
              <a:buChar char="•"/>
            </a:pPr>
            <a:r>
              <a:rPr b="1" i="0" lang="en-GB" sz="2400" u="none" cap="none" strike="noStrike">
                <a:solidFill>
                  <a:srgbClr val="000000"/>
                </a:solidFill>
              </a:rPr>
              <a:t>Future work</a:t>
            </a:r>
            <a:endParaRPr b="1" sz="2400"/>
          </a:p>
        </p:txBody>
      </p:sp>
      <p:cxnSp>
        <p:nvCxnSpPr>
          <p:cNvPr id="119" name="Google Shape;119;p27"/>
          <p:cNvCxnSpPr/>
          <p:nvPr/>
        </p:nvCxnSpPr>
        <p:spPr>
          <a:xfrm>
            <a:off x="35954" y="1468934"/>
            <a:ext cx="9072000" cy="0"/>
          </a:xfrm>
          <a:prstGeom prst="straightConnector1">
            <a:avLst/>
          </a:prstGeom>
          <a:noFill/>
          <a:ln cap="flat" cmpd="sng" w="50800">
            <a:solidFill>
              <a:srgbClr val="FF40FF"/>
            </a:solidFill>
            <a:prstDash val="solid"/>
            <a:miter lim="400000"/>
            <a:headEnd len="sm" w="sm" type="none"/>
            <a:tailEnd len="sm" w="sm" type="none"/>
          </a:ln>
        </p:spPr>
      </p:cxnSp>
      <p:pic>
        <p:nvPicPr>
          <p:cNvPr descr="F0900035-v1 (high resolution).jpg" id="120" name="Google Shape;120;p27"/>
          <p:cNvPicPr preferRelativeResize="0"/>
          <p:nvPr/>
        </p:nvPicPr>
        <p:blipFill rotWithShape="1">
          <a:blip r:embed="rId3">
            <a:alphaModFix/>
          </a:blip>
          <a:srcRect b="0" l="0" r="0" t="0"/>
          <a:stretch/>
        </p:blipFill>
        <p:spPr>
          <a:xfrm>
            <a:off x="11797" y="-30136"/>
            <a:ext cx="1062942" cy="765793"/>
          </a:xfrm>
          <a:prstGeom prst="rect">
            <a:avLst/>
          </a:prstGeom>
          <a:noFill/>
          <a:ln>
            <a:noFill/>
          </a:ln>
        </p:spPr>
      </p:pic>
      <p:pic>
        <p:nvPicPr>
          <p:cNvPr descr="caltech.png" id="121" name="Google Shape;121;p27"/>
          <p:cNvPicPr preferRelativeResize="0"/>
          <p:nvPr/>
        </p:nvPicPr>
        <p:blipFill rotWithShape="1">
          <a:blip r:embed="rId4">
            <a:alphaModFix/>
          </a:blip>
          <a:srcRect b="0" l="0" r="0" t="0"/>
          <a:stretch/>
        </p:blipFill>
        <p:spPr>
          <a:xfrm>
            <a:off x="8091800" y="39414"/>
            <a:ext cx="762586" cy="762586"/>
          </a:xfrm>
          <a:prstGeom prst="rect">
            <a:avLst/>
          </a:prstGeom>
          <a:noFill/>
          <a:ln>
            <a:noFill/>
          </a:ln>
        </p:spPr>
      </p:pic>
      <p:sp>
        <p:nvSpPr>
          <p:cNvPr id="122" name="Google Shape;122;p27"/>
          <p:cNvSpPr txBox="1"/>
          <p:nvPr/>
        </p:nvSpPr>
        <p:spPr>
          <a:xfrm>
            <a:off x="7687506" y="6305764"/>
            <a:ext cx="778800" cy="241200"/>
          </a:xfrm>
          <a:prstGeom prst="rect">
            <a:avLst/>
          </a:prstGeom>
          <a:noFill/>
          <a:ln>
            <a:noFill/>
          </a:ln>
        </p:spPr>
        <p:txBody>
          <a:bodyPr anchorCtr="0" anchor="ctr" bIns="32750" lIns="32750" spcFirstLastPara="1" rIns="32750" wrap="square" tIns="32750">
            <a:noAutofit/>
          </a:bodyPr>
          <a:lstStyle/>
          <a:p>
            <a:pPr indent="0" lvl="0" marL="0" marR="0" rtl="0" algn="ctr">
              <a:lnSpc>
                <a:spcPct val="100000"/>
              </a:lnSpc>
              <a:spcBef>
                <a:spcPts val="0"/>
              </a:spcBef>
              <a:spcAft>
                <a:spcPts val="0"/>
              </a:spcAft>
              <a:buClr>
                <a:srgbClr val="0433FF"/>
              </a:buClr>
              <a:buSzPts val="1000"/>
              <a:buFont typeface="Helvetica Neue"/>
              <a:buNone/>
            </a:pPr>
            <a:r>
              <a:rPr b="1" i="1" lang="en-GB" sz="1000" u="none" cap="none" strike="noStrike">
                <a:solidFill>
                  <a:srgbClr val="0433FF"/>
                </a:solidFill>
                <a:latin typeface="Helvetica Neue"/>
                <a:ea typeface="Helvetica Neue"/>
                <a:cs typeface="Helvetica Neue"/>
                <a:sym typeface="Helvetica Neue"/>
              </a:rPr>
              <a:t>LIGO R&amp;D</a:t>
            </a:r>
            <a:endParaRPr sz="900"/>
          </a:p>
        </p:txBody>
      </p:sp>
      <p:sp>
        <p:nvSpPr>
          <p:cNvPr id="123" name="Google Shape;123;p27"/>
          <p:cNvSpPr txBox="1"/>
          <p:nvPr/>
        </p:nvSpPr>
        <p:spPr>
          <a:xfrm>
            <a:off x="676290" y="6307837"/>
            <a:ext cx="1337400" cy="237000"/>
          </a:xfrm>
          <a:prstGeom prst="rect">
            <a:avLst/>
          </a:prstGeom>
          <a:noFill/>
          <a:ln>
            <a:noFill/>
          </a:ln>
        </p:spPr>
        <p:txBody>
          <a:bodyPr anchorCtr="0" anchor="ctr" bIns="32750" lIns="32750" spcFirstLastPara="1" rIns="32750" wrap="square" tIns="32750">
            <a:noAutofit/>
          </a:bodyPr>
          <a:lstStyle/>
          <a:p>
            <a:pPr indent="0" lvl="0" marL="0" marR="0" rtl="0" algn="ctr">
              <a:lnSpc>
                <a:spcPct val="100000"/>
              </a:lnSpc>
              <a:spcBef>
                <a:spcPts val="0"/>
              </a:spcBef>
              <a:spcAft>
                <a:spcPts val="0"/>
              </a:spcAft>
              <a:buClr>
                <a:srgbClr val="0433FF"/>
              </a:buClr>
              <a:buSzPts val="1000"/>
              <a:buFont typeface="Helvetica Neue"/>
              <a:buNone/>
            </a:pPr>
            <a:r>
              <a:rPr b="1" i="1" lang="en-GB" sz="1000" u="none" cap="none" strike="noStrike">
                <a:solidFill>
                  <a:srgbClr val="0433FF"/>
                </a:solidFill>
                <a:latin typeface="Helvetica Neue"/>
                <a:ea typeface="Helvetica Neue"/>
                <a:cs typeface="Helvetica Neue"/>
                <a:sym typeface="Helvetica Neue"/>
              </a:rPr>
              <a:t>LIGO-T1900281-v1</a:t>
            </a:r>
            <a:endParaRPr sz="900"/>
          </a:p>
        </p:txBody>
      </p:sp>
      <p:sp>
        <p:nvSpPr>
          <p:cNvPr id="124" name="Google Shape;124;p27"/>
          <p:cNvSpPr txBox="1"/>
          <p:nvPr>
            <p:ph idx="12" type="sldNum"/>
          </p:nvPr>
        </p:nvSpPr>
        <p:spPr>
          <a:xfrm>
            <a:off x="4489760" y="6536525"/>
            <a:ext cx="1255200" cy="228000"/>
          </a:xfrm>
          <a:prstGeom prst="rect">
            <a:avLst/>
          </a:prstGeom>
          <a:noFill/>
          <a:ln>
            <a:noFill/>
          </a:ln>
        </p:spPr>
        <p:txBody>
          <a:bodyPr anchorCtr="0" anchor="t" bIns="32750" lIns="32750" spcFirstLastPara="1" rIns="32750" wrap="square" tIns="32750">
            <a:noAutofit/>
          </a:bodyPr>
          <a:lstStyle/>
          <a:p>
            <a:pPr indent="0" lvl="0" marL="0" rtl="0" algn="ctr">
              <a:lnSpc>
                <a:spcPct val="100000"/>
              </a:lnSpc>
              <a:spcBef>
                <a:spcPts val="0"/>
              </a:spcBef>
              <a:spcAft>
                <a:spcPts val="0"/>
              </a:spcAft>
              <a:buClr>
                <a:srgbClr val="000000"/>
              </a:buClr>
              <a:buSzPts val="1000"/>
              <a:buFont typeface="Helvetica Neue Light"/>
              <a:buNone/>
            </a:pPr>
            <a:fld id="{00000000-1234-1234-1234-123412341234}" type="slidenum">
              <a:rPr b="0" lang="en-GB" sz="1000">
                <a:latin typeface="Helvetica Neue Light"/>
                <a:ea typeface="Helvetica Neue Light"/>
                <a:cs typeface="Helvetica Neue Light"/>
                <a:sym typeface="Helvetica Neue Light"/>
              </a:rPr>
              <a:t>‹#›</a:t>
            </a:fld>
            <a:r>
              <a:rPr b="0" lang="en-GB" sz="1000">
                <a:latin typeface="Helvetica Neue Light"/>
                <a:ea typeface="Helvetica Neue Light"/>
                <a:cs typeface="Helvetica Neue Light"/>
                <a:sym typeface="Helvetica Neue Light"/>
              </a:rPr>
              <a:t>/</a:t>
            </a:r>
            <a:r>
              <a:rPr lang="en-GB"/>
              <a:t>17</a:t>
            </a:r>
            <a:endParaRPr sz="9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4" name="Shape 384"/>
        <p:cNvGrpSpPr/>
        <p:nvPr/>
      </p:nvGrpSpPr>
      <p:grpSpPr>
        <a:xfrm>
          <a:off x="0" y="0"/>
          <a:ext cx="0" cy="0"/>
          <a:chOff x="0" y="0"/>
          <a:chExt cx="0" cy="0"/>
        </a:xfrm>
      </p:grpSpPr>
      <p:sp>
        <p:nvSpPr>
          <p:cNvPr id="385" name="Google Shape;385;p45"/>
          <p:cNvSpPr txBox="1"/>
          <p:nvPr>
            <p:ph type="title"/>
          </p:nvPr>
        </p:nvSpPr>
        <p:spPr>
          <a:xfrm>
            <a:off x="669727" y="285122"/>
            <a:ext cx="7804500" cy="1078800"/>
          </a:xfrm>
          <a:prstGeom prst="rect">
            <a:avLst/>
          </a:prstGeom>
          <a:noFill/>
          <a:ln>
            <a:noFill/>
          </a:ln>
        </p:spPr>
        <p:txBody>
          <a:bodyPr anchorCtr="0" anchor="ctr" bIns="32750" lIns="32750" spcFirstLastPara="1" rIns="32750" wrap="square" tIns="32750">
            <a:noAutofit/>
          </a:bodyPr>
          <a:lstStyle/>
          <a:p>
            <a:pPr indent="0" lvl="0" marL="0" rtl="0" algn="ctr">
              <a:lnSpc>
                <a:spcPct val="100000"/>
              </a:lnSpc>
              <a:spcBef>
                <a:spcPts val="0"/>
              </a:spcBef>
              <a:spcAft>
                <a:spcPts val="0"/>
              </a:spcAft>
              <a:buClr>
                <a:srgbClr val="000000"/>
              </a:buClr>
              <a:buSzPts val="3100"/>
              <a:buFont typeface="Helvetica Neue"/>
              <a:buNone/>
            </a:pPr>
            <a:r>
              <a:t/>
            </a:r>
            <a:endParaRPr sz="3100"/>
          </a:p>
          <a:p>
            <a:pPr indent="0" lvl="0" marL="0" rtl="0" algn="ctr">
              <a:lnSpc>
                <a:spcPct val="100000"/>
              </a:lnSpc>
              <a:spcBef>
                <a:spcPts val="0"/>
              </a:spcBef>
              <a:spcAft>
                <a:spcPts val="0"/>
              </a:spcAft>
              <a:buClr>
                <a:srgbClr val="000000"/>
              </a:buClr>
              <a:buSzPts val="3100"/>
              <a:buFont typeface="Helvetica Neue"/>
              <a:buNone/>
            </a:pPr>
            <a:r>
              <a:rPr lang="en-GB" sz="2400"/>
              <a:t>Supplementary - Lambertian Scatterer</a:t>
            </a:r>
            <a:endParaRPr sz="2400"/>
          </a:p>
        </p:txBody>
      </p:sp>
      <p:sp>
        <p:nvSpPr>
          <p:cNvPr id="386" name="Google Shape;386;p45"/>
          <p:cNvSpPr txBox="1"/>
          <p:nvPr>
            <p:ph idx="1" type="body"/>
          </p:nvPr>
        </p:nvSpPr>
        <p:spPr>
          <a:xfrm>
            <a:off x="669725" y="2135850"/>
            <a:ext cx="7867200" cy="3959100"/>
          </a:xfrm>
          <a:prstGeom prst="rect">
            <a:avLst/>
          </a:prstGeom>
          <a:noFill/>
          <a:ln>
            <a:noFill/>
          </a:ln>
        </p:spPr>
        <p:txBody>
          <a:bodyPr anchorCtr="0" anchor="ctr" bIns="32750" lIns="32750" spcFirstLastPara="1" rIns="32750" wrap="square" tIns="32750">
            <a:noAutofit/>
          </a:bodyPr>
          <a:lstStyle/>
          <a:p>
            <a:pPr indent="-342900" lvl="0" marL="457200" rtl="0" algn="l">
              <a:spcBef>
                <a:spcPts val="2700"/>
              </a:spcBef>
              <a:spcAft>
                <a:spcPts val="0"/>
              </a:spcAft>
              <a:buClr>
                <a:srgbClr val="222222"/>
              </a:buClr>
              <a:buSzPts val="1800"/>
              <a:buFont typeface="Arial"/>
              <a:buChar char="•"/>
            </a:pPr>
            <a:r>
              <a:t/>
            </a:r>
            <a:endParaRPr sz="1800">
              <a:solidFill>
                <a:srgbClr val="222222"/>
              </a:solidFill>
              <a:highlight>
                <a:srgbClr val="FFFFFF"/>
              </a:highlight>
              <a:latin typeface="Arial"/>
              <a:ea typeface="Arial"/>
              <a:cs typeface="Arial"/>
              <a:sym typeface="Arial"/>
            </a:endParaRPr>
          </a:p>
          <a:p>
            <a:pPr indent="0" lvl="0" marL="0" rtl="0" algn="l">
              <a:spcBef>
                <a:spcPts val="2700"/>
              </a:spcBef>
              <a:spcAft>
                <a:spcPts val="0"/>
              </a:spcAft>
              <a:buNone/>
            </a:pPr>
            <a:r>
              <a:t/>
            </a:r>
            <a:endParaRPr sz="1800">
              <a:solidFill>
                <a:srgbClr val="222222"/>
              </a:solidFill>
              <a:highlight>
                <a:srgbClr val="FFFFFF"/>
              </a:highlight>
              <a:latin typeface="Arial"/>
              <a:ea typeface="Arial"/>
              <a:cs typeface="Arial"/>
              <a:sym typeface="Arial"/>
            </a:endParaRPr>
          </a:p>
          <a:p>
            <a:pPr indent="0" lvl="0" marL="0" rtl="0" algn="l">
              <a:spcBef>
                <a:spcPts val="2700"/>
              </a:spcBef>
              <a:spcAft>
                <a:spcPts val="0"/>
              </a:spcAft>
              <a:buNone/>
            </a:pPr>
            <a:r>
              <a:t/>
            </a:r>
            <a:endParaRPr sz="1800">
              <a:solidFill>
                <a:srgbClr val="222222"/>
              </a:solidFill>
              <a:highlight>
                <a:srgbClr val="FFFFFF"/>
              </a:highlight>
              <a:latin typeface="Arial"/>
              <a:ea typeface="Arial"/>
              <a:cs typeface="Arial"/>
              <a:sym typeface="Arial"/>
            </a:endParaRPr>
          </a:p>
          <a:p>
            <a:pPr indent="0" lvl="0" marL="457200" rtl="0" algn="l">
              <a:spcBef>
                <a:spcPts val="2700"/>
              </a:spcBef>
              <a:spcAft>
                <a:spcPts val="0"/>
              </a:spcAft>
              <a:buNone/>
            </a:pPr>
            <a:r>
              <a:t/>
            </a:r>
            <a:endParaRPr sz="1600">
              <a:solidFill>
                <a:srgbClr val="222222"/>
              </a:solidFill>
              <a:highlight>
                <a:srgbClr val="FFFFFF"/>
              </a:highlight>
              <a:latin typeface="Arial"/>
              <a:ea typeface="Arial"/>
              <a:cs typeface="Arial"/>
              <a:sym typeface="Arial"/>
            </a:endParaRPr>
          </a:p>
          <a:p>
            <a:pPr indent="-330200" lvl="0" marL="457200" rtl="0" algn="l">
              <a:spcBef>
                <a:spcPts val="2700"/>
              </a:spcBef>
              <a:spcAft>
                <a:spcPts val="0"/>
              </a:spcAft>
              <a:buClr>
                <a:srgbClr val="222222"/>
              </a:buClr>
              <a:buSzPts val="1600"/>
              <a:buFont typeface="Arial"/>
              <a:buChar char="•"/>
            </a:pPr>
            <a:r>
              <a:t/>
            </a:r>
            <a:endParaRPr sz="1600">
              <a:solidFill>
                <a:srgbClr val="222222"/>
              </a:solidFill>
              <a:highlight>
                <a:srgbClr val="FFFFFF"/>
              </a:highlight>
              <a:latin typeface="Arial"/>
              <a:ea typeface="Arial"/>
              <a:cs typeface="Arial"/>
              <a:sym typeface="Arial"/>
            </a:endParaRPr>
          </a:p>
          <a:p>
            <a:pPr indent="0" lvl="0" marL="0" rtl="0" algn="l">
              <a:spcBef>
                <a:spcPts val="2700"/>
              </a:spcBef>
              <a:spcAft>
                <a:spcPts val="0"/>
              </a:spcAft>
              <a:buNone/>
            </a:pPr>
            <a:r>
              <a:t/>
            </a:r>
            <a:endParaRPr sz="1800">
              <a:solidFill>
                <a:srgbClr val="222222"/>
              </a:solidFill>
              <a:highlight>
                <a:srgbClr val="FFFFFF"/>
              </a:highlight>
              <a:latin typeface="Arial"/>
              <a:ea typeface="Arial"/>
              <a:cs typeface="Arial"/>
              <a:sym typeface="Arial"/>
            </a:endParaRPr>
          </a:p>
          <a:p>
            <a:pPr indent="0" lvl="0" marL="0" rtl="0" algn="l">
              <a:spcBef>
                <a:spcPts val="2700"/>
              </a:spcBef>
              <a:spcAft>
                <a:spcPts val="0"/>
              </a:spcAft>
              <a:buNone/>
            </a:pPr>
            <a:r>
              <a:t/>
            </a:r>
            <a:endParaRPr sz="1800">
              <a:solidFill>
                <a:srgbClr val="222222"/>
              </a:solidFill>
              <a:highlight>
                <a:srgbClr val="FFFFFF"/>
              </a:highlight>
              <a:latin typeface="Arial"/>
              <a:ea typeface="Arial"/>
              <a:cs typeface="Arial"/>
              <a:sym typeface="Arial"/>
            </a:endParaRPr>
          </a:p>
          <a:p>
            <a:pPr indent="0" lvl="0" marL="0" rtl="0" algn="l">
              <a:spcBef>
                <a:spcPts val="2700"/>
              </a:spcBef>
              <a:spcAft>
                <a:spcPts val="0"/>
              </a:spcAft>
              <a:buNone/>
            </a:pPr>
            <a:r>
              <a:t/>
            </a:r>
            <a:endParaRPr sz="1800">
              <a:solidFill>
                <a:srgbClr val="222222"/>
              </a:solidFill>
              <a:highlight>
                <a:srgbClr val="FFFFFF"/>
              </a:highlight>
              <a:latin typeface="Arial"/>
              <a:ea typeface="Arial"/>
              <a:cs typeface="Arial"/>
              <a:sym typeface="Arial"/>
            </a:endParaRPr>
          </a:p>
        </p:txBody>
      </p:sp>
      <p:cxnSp>
        <p:nvCxnSpPr>
          <p:cNvPr id="387" name="Google Shape;387;p45"/>
          <p:cNvCxnSpPr/>
          <p:nvPr/>
        </p:nvCxnSpPr>
        <p:spPr>
          <a:xfrm>
            <a:off x="35954" y="1468934"/>
            <a:ext cx="9072000" cy="0"/>
          </a:xfrm>
          <a:prstGeom prst="straightConnector1">
            <a:avLst/>
          </a:prstGeom>
          <a:noFill/>
          <a:ln cap="flat" cmpd="sng" w="50800">
            <a:solidFill>
              <a:srgbClr val="FF40FF"/>
            </a:solidFill>
            <a:prstDash val="solid"/>
            <a:miter lim="400000"/>
            <a:headEnd len="sm" w="sm" type="none"/>
            <a:tailEnd len="sm" w="sm" type="none"/>
          </a:ln>
        </p:spPr>
      </p:cxnSp>
      <p:pic>
        <p:nvPicPr>
          <p:cNvPr descr="F0900035-v1 (high resolution).jpg" id="388" name="Google Shape;388;p45"/>
          <p:cNvPicPr preferRelativeResize="0"/>
          <p:nvPr/>
        </p:nvPicPr>
        <p:blipFill rotWithShape="1">
          <a:blip r:embed="rId3">
            <a:alphaModFix/>
          </a:blip>
          <a:srcRect b="0" l="0" r="0" t="0"/>
          <a:stretch/>
        </p:blipFill>
        <p:spPr>
          <a:xfrm>
            <a:off x="11797" y="-30136"/>
            <a:ext cx="1062942" cy="765793"/>
          </a:xfrm>
          <a:prstGeom prst="rect">
            <a:avLst/>
          </a:prstGeom>
          <a:noFill/>
          <a:ln>
            <a:noFill/>
          </a:ln>
        </p:spPr>
      </p:pic>
      <p:pic>
        <p:nvPicPr>
          <p:cNvPr descr="caltech.png" id="389" name="Google Shape;389;p45"/>
          <p:cNvPicPr preferRelativeResize="0"/>
          <p:nvPr/>
        </p:nvPicPr>
        <p:blipFill rotWithShape="1">
          <a:blip r:embed="rId4">
            <a:alphaModFix/>
          </a:blip>
          <a:srcRect b="0" l="0" r="0" t="0"/>
          <a:stretch/>
        </p:blipFill>
        <p:spPr>
          <a:xfrm>
            <a:off x="8091800" y="39414"/>
            <a:ext cx="762586" cy="762586"/>
          </a:xfrm>
          <a:prstGeom prst="rect">
            <a:avLst/>
          </a:prstGeom>
          <a:noFill/>
          <a:ln>
            <a:noFill/>
          </a:ln>
        </p:spPr>
      </p:pic>
      <p:sp>
        <p:nvSpPr>
          <p:cNvPr id="390" name="Google Shape;390;p45"/>
          <p:cNvSpPr txBox="1"/>
          <p:nvPr/>
        </p:nvSpPr>
        <p:spPr>
          <a:xfrm>
            <a:off x="7687506" y="6305764"/>
            <a:ext cx="778800" cy="241200"/>
          </a:xfrm>
          <a:prstGeom prst="rect">
            <a:avLst/>
          </a:prstGeom>
          <a:noFill/>
          <a:ln>
            <a:noFill/>
          </a:ln>
        </p:spPr>
        <p:txBody>
          <a:bodyPr anchorCtr="0" anchor="ctr" bIns="32750" lIns="32750" spcFirstLastPara="1" rIns="32750" wrap="square" tIns="32750">
            <a:noAutofit/>
          </a:bodyPr>
          <a:lstStyle/>
          <a:p>
            <a:pPr indent="0" lvl="0" marL="0" marR="0" rtl="0" algn="ctr">
              <a:lnSpc>
                <a:spcPct val="100000"/>
              </a:lnSpc>
              <a:spcBef>
                <a:spcPts val="0"/>
              </a:spcBef>
              <a:spcAft>
                <a:spcPts val="0"/>
              </a:spcAft>
              <a:buClr>
                <a:srgbClr val="0433FF"/>
              </a:buClr>
              <a:buSzPts val="1000"/>
              <a:buFont typeface="Helvetica Neue"/>
              <a:buNone/>
            </a:pPr>
            <a:r>
              <a:rPr b="1" i="1" lang="en-GB" sz="1000" u="none" cap="none" strike="noStrike">
                <a:solidFill>
                  <a:srgbClr val="0433FF"/>
                </a:solidFill>
                <a:latin typeface="Helvetica Neue"/>
                <a:ea typeface="Helvetica Neue"/>
                <a:cs typeface="Helvetica Neue"/>
                <a:sym typeface="Helvetica Neue"/>
              </a:rPr>
              <a:t>LIGO R&amp;D</a:t>
            </a:r>
            <a:endParaRPr sz="900"/>
          </a:p>
        </p:txBody>
      </p:sp>
      <p:sp>
        <p:nvSpPr>
          <p:cNvPr id="391" name="Google Shape;391;p45"/>
          <p:cNvSpPr txBox="1"/>
          <p:nvPr/>
        </p:nvSpPr>
        <p:spPr>
          <a:xfrm>
            <a:off x="676290" y="6307837"/>
            <a:ext cx="1337400" cy="236700"/>
          </a:xfrm>
          <a:prstGeom prst="rect">
            <a:avLst/>
          </a:prstGeom>
          <a:noFill/>
          <a:ln>
            <a:noFill/>
          </a:ln>
        </p:spPr>
        <p:txBody>
          <a:bodyPr anchorCtr="0" anchor="ctr" bIns="32750" lIns="32750" spcFirstLastPara="1" rIns="32750" wrap="square" tIns="32750">
            <a:noAutofit/>
          </a:bodyPr>
          <a:lstStyle/>
          <a:p>
            <a:pPr indent="0" lvl="0" marL="0" marR="0" rtl="0" algn="ctr">
              <a:lnSpc>
                <a:spcPct val="100000"/>
              </a:lnSpc>
              <a:spcBef>
                <a:spcPts val="0"/>
              </a:spcBef>
              <a:spcAft>
                <a:spcPts val="0"/>
              </a:spcAft>
              <a:buClr>
                <a:srgbClr val="0433FF"/>
              </a:buClr>
              <a:buSzPts val="1000"/>
              <a:buFont typeface="Helvetica Neue"/>
              <a:buNone/>
            </a:pPr>
            <a:r>
              <a:rPr b="1" i="1" lang="en-GB" sz="1000" u="none" cap="none" strike="noStrike">
                <a:solidFill>
                  <a:srgbClr val="0433FF"/>
                </a:solidFill>
                <a:latin typeface="Helvetica Neue"/>
                <a:ea typeface="Helvetica Neue"/>
                <a:cs typeface="Helvetica Neue"/>
                <a:sym typeface="Helvetica Neue"/>
              </a:rPr>
              <a:t>LIGO-T1900281-v1</a:t>
            </a:r>
            <a:endParaRPr sz="900"/>
          </a:p>
        </p:txBody>
      </p:sp>
      <p:sp>
        <p:nvSpPr>
          <p:cNvPr id="392" name="Google Shape;392;p45"/>
          <p:cNvSpPr txBox="1"/>
          <p:nvPr>
            <p:ph idx="12" type="sldNum"/>
          </p:nvPr>
        </p:nvSpPr>
        <p:spPr>
          <a:xfrm>
            <a:off x="4247007" y="6544800"/>
            <a:ext cx="734100" cy="228000"/>
          </a:xfrm>
          <a:prstGeom prst="rect">
            <a:avLst/>
          </a:prstGeom>
          <a:noFill/>
          <a:ln>
            <a:noFill/>
          </a:ln>
        </p:spPr>
        <p:txBody>
          <a:bodyPr anchorCtr="0" anchor="t" bIns="32750" lIns="32750" spcFirstLastPara="1" rIns="32750" wrap="square" tIns="32750">
            <a:noAutofit/>
          </a:bodyPr>
          <a:lstStyle/>
          <a:p>
            <a:pPr indent="0" lvl="0" marL="0" rtl="0" algn="ctr">
              <a:lnSpc>
                <a:spcPct val="100000"/>
              </a:lnSpc>
              <a:spcBef>
                <a:spcPts val="0"/>
              </a:spcBef>
              <a:spcAft>
                <a:spcPts val="0"/>
              </a:spcAft>
              <a:buClr>
                <a:srgbClr val="000000"/>
              </a:buClr>
              <a:buSzPts val="1000"/>
              <a:buFont typeface="Helvetica Neue Light"/>
              <a:buNone/>
            </a:pPr>
            <a:r>
              <a:rPr lang="en-GB" sz="900"/>
              <a:t>i i i </a:t>
            </a:r>
            <a:endParaRPr sz="900"/>
          </a:p>
        </p:txBody>
      </p:sp>
      <p:pic>
        <p:nvPicPr>
          <p:cNvPr id="393" name="Google Shape;393;p45"/>
          <p:cNvPicPr preferRelativeResize="0"/>
          <p:nvPr/>
        </p:nvPicPr>
        <p:blipFill>
          <a:blip r:embed="rId5">
            <a:alphaModFix/>
          </a:blip>
          <a:stretch>
            <a:fillRect/>
          </a:stretch>
        </p:blipFill>
        <p:spPr>
          <a:xfrm>
            <a:off x="5995538" y="2566913"/>
            <a:ext cx="2362975" cy="1078800"/>
          </a:xfrm>
          <a:prstGeom prst="rect">
            <a:avLst/>
          </a:prstGeom>
          <a:noFill/>
          <a:ln>
            <a:noFill/>
          </a:ln>
        </p:spPr>
      </p:pic>
      <p:pic>
        <p:nvPicPr>
          <p:cNvPr id="394" name="Google Shape;394;p45"/>
          <p:cNvPicPr preferRelativeResize="0"/>
          <p:nvPr/>
        </p:nvPicPr>
        <p:blipFill>
          <a:blip r:embed="rId6">
            <a:alphaModFix/>
          </a:blip>
          <a:stretch>
            <a:fillRect/>
          </a:stretch>
        </p:blipFill>
        <p:spPr>
          <a:xfrm>
            <a:off x="3552825" y="2513563"/>
            <a:ext cx="2021025" cy="1078800"/>
          </a:xfrm>
          <a:prstGeom prst="rect">
            <a:avLst/>
          </a:prstGeom>
          <a:noFill/>
          <a:ln>
            <a:noFill/>
          </a:ln>
        </p:spPr>
      </p:pic>
      <p:sp>
        <p:nvSpPr>
          <p:cNvPr id="395" name="Google Shape;395;p45"/>
          <p:cNvSpPr txBox="1"/>
          <p:nvPr/>
        </p:nvSpPr>
        <p:spPr>
          <a:xfrm>
            <a:off x="1284425" y="3476900"/>
            <a:ext cx="1260900" cy="327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100">
                <a:latin typeface="Helvetica Neue"/>
                <a:ea typeface="Helvetica Neue"/>
                <a:cs typeface="Helvetica Neue"/>
                <a:sym typeface="Helvetica Neue"/>
              </a:rPr>
              <a:t>Diffuse reflection</a:t>
            </a:r>
            <a:endParaRPr sz="1100">
              <a:latin typeface="Helvetica Neue"/>
              <a:ea typeface="Helvetica Neue"/>
              <a:cs typeface="Helvetica Neue"/>
              <a:sym typeface="Helvetica Neue"/>
            </a:endParaRPr>
          </a:p>
        </p:txBody>
      </p:sp>
      <p:sp>
        <p:nvSpPr>
          <p:cNvPr id="396" name="Google Shape;396;p45"/>
          <p:cNvSpPr txBox="1"/>
          <p:nvPr/>
        </p:nvSpPr>
        <p:spPr>
          <a:xfrm>
            <a:off x="6581350" y="3476900"/>
            <a:ext cx="1260900" cy="32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sz="1100">
                <a:latin typeface="Helvetica Neue"/>
                <a:ea typeface="Helvetica Neue"/>
                <a:cs typeface="Helvetica Neue"/>
                <a:sym typeface="Helvetica Neue"/>
              </a:rPr>
              <a:t>Intermediate</a:t>
            </a:r>
            <a:endParaRPr sz="1100">
              <a:latin typeface="Helvetica Neue"/>
              <a:ea typeface="Helvetica Neue"/>
              <a:cs typeface="Helvetica Neue"/>
              <a:sym typeface="Helvetica Neue"/>
            </a:endParaRPr>
          </a:p>
        </p:txBody>
      </p:sp>
      <p:sp>
        <p:nvSpPr>
          <p:cNvPr id="397" name="Google Shape;397;p45"/>
          <p:cNvSpPr txBox="1"/>
          <p:nvPr/>
        </p:nvSpPr>
        <p:spPr>
          <a:xfrm>
            <a:off x="4033500" y="3476900"/>
            <a:ext cx="1367100" cy="32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sz="1100">
                <a:solidFill>
                  <a:schemeClr val="dk1"/>
                </a:solidFill>
                <a:latin typeface="Helvetica Neue"/>
                <a:ea typeface="Helvetica Neue"/>
                <a:cs typeface="Helvetica Neue"/>
                <a:sym typeface="Helvetica Neue"/>
              </a:rPr>
              <a:t>Specular reflection</a:t>
            </a:r>
            <a:endParaRPr>
              <a:latin typeface="Helvetica Neue"/>
              <a:ea typeface="Helvetica Neue"/>
              <a:cs typeface="Helvetica Neue"/>
              <a:sym typeface="Helvetica Neue"/>
            </a:endParaRPr>
          </a:p>
        </p:txBody>
      </p:sp>
      <p:pic>
        <p:nvPicPr>
          <p:cNvPr id="398" name="Google Shape;398;p45"/>
          <p:cNvPicPr preferRelativeResize="0"/>
          <p:nvPr/>
        </p:nvPicPr>
        <p:blipFill>
          <a:blip r:embed="rId7">
            <a:alphaModFix/>
          </a:blip>
          <a:stretch>
            <a:fillRect/>
          </a:stretch>
        </p:blipFill>
        <p:spPr>
          <a:xfrm>
            <a:off x="850525" y="2513575"/>
            <a:ext cx="2240575" cy="1132125"/>
          </a:xfrm>
          <a:prstGeom prst="rect">
            <a:avLst/>
          </a:prstGeom>
          <a:noFill/>
          <a:ln>
            <a:noFill/>
          </a:ln>
        </p:spPr>
      </p:pic>
      <p:pic>
        <p:nvPicPr>
          <p:cNvPr id="399" name="Google Shape;399;p45"/>
          <p:cNvPicPr preferRelativeResize="0"/>
          <p:nvPr/>
        </p:nvPicPr>
        <p:blipFill>
          <a:blip r:embed="rId8">
            <a:alphaModFix/>
          </a:blip>
          <a:stretch>
            <a:fillRect/>
          </a:stretch>
        </p:blipFill>
        <p:spPr>
          <a:xfrm>
            <a:off x="3038163" y="4062925"/>
            <a:ext cx="3357774" cy="23533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8" name="Shape 128"/>
        <p:cNvGrpSpPr/>
        <p:nvPr/>
      </p:nvGrpSpPr>
      <p:grpSpPr>
        <a:xfrm>
          <a:off x="0" y="0"/>
          <a:ext cx="0" cy="0"/>
          <a:chOff x="0" y="0"/>
          <a:chExt cx="0" cy="0"/>
        </a:xfrm>
      </p:grpSpPr>
      <p:sp>
        <p:nvSpPr>
          <p:cNvPr id="129" name="Google Shape;129;p28"/>
          <p:cNvSpPr txBox="1"/>
          <p:nvPr>
            <p:ph type="title"/>
          </p:nvPr>
        </p:nvSpPr>
        <p:spPr>
          <a:xfrm>
            <a:off x="669727" y="178594"/>
            <a:ext cx="7804500" cy="1518000"/>
          </a:xfrm>
          <a:prstGeom prst="rect">
            <a:avLst/>
          </a:prstGeom>
          <a:noFill/>
          <a:ln>
            <a:noFill/>
          </a:ln>
        </p:spPr>
        <p:txBody>
          <a:bodyPr anchorCtr="0" anchor="ctr" bIns="32750" lIns="32750" spcFirstLastPara="1" rIns="32750" wrap="square" tIns="32750">
            <a:noAutofit/>
          </a:bodyPr>
          <a:lstStyle/>
          <a:p>
            <a:pPr indent="0" lvl="0" marL="0" rtl="0" algn="ctr">
              <a:lnSpc>
                <a:spcPct val="100000"/>
              </a:lnSpc>
              <a:spcBef>
                <a:spcPts val="0"/>
              </a:spcBef>
              <a:spcAft>
                <a:spcPts val="0"/>
              </a:spcAft>
              <a:buClr>
                <a:srgbClr val="000000"/>
              </a:buClr>
              <a:buSzPts val="3100"/>
              <a:buFont typeface="Helvetica Neue"/>
              <a:buNone/>
            </a:pPr>
            <a:r>
              <a:rPr lang="en-GB" sz="3100"/>
              <a:t>Backscattered light noise</a:t>
            </a:r>
            <a:endParaRPr sz="3100"/>
          </a:p>
          <a:p>
            <a:pPr indent="0" lvl="0" marL="0" rtl="0" algn="ctr">
              <a:lnSpc>
                <a:spcPct val="100000"/>
              </a:lnSpc>
              <a:spcBef>
                <a:spcPts val="0"/>
              </a:spcBef>
              <a:spcAft>
                <a:spcPts val="0"/>
              </a:spcAft>
              <a:buClr>
                <a:srgbClr val="000000"/>
              </a:buClr>
              <a:buSzPts val="3100"/>
              <a:buFont typeface="Helvetica Neue"/>
              <a:buNone/>
            </a:pPr>
            <a:r>
              <a:t/>
            </a:r>
            <a:endParaRPr sz="1800"/>
          </a:p>
        </p:txBody>
      </p:sp>
      <p:sp>
        <p:nvSpPr>
          <p:cNvPr id="130" name="Google Shape;130;p28"/>
          <p:cNvSpPr txBox="1"/>
          <p:nvPr>
            <p:ph idx="1" type="body"/>
          </p:nvPr>
        </p:nvSpPr>
        <p:spPr>
          <a:xfrm>
            <a:off x="359725" y="1468925"/>
            <a:ext cx="4155300" cy="4796400"/>
          </a:xfrm>
          <a:prstGeom prst="rect">
            <a:avLst/>
          </a:prstGeom>
          <a:noFill/>
          <a:ln>
            <a:noFill/>
          </a:ln>
        </p:spPr>
        <p:txBody>
          <a:bodyPr anchorCtr="0" anchor="ctr" bIns="32750" lIns="32750" spcFirstLastPara="1" rIns="32750" wrap="square" tIns="32750">
            <a:noAutofit/>
          </a:bodyPr>
          <a:lstStyle/>
          <a:p>
            <a:pPr indent="0" lvl="0" marL="0" rtl="0" algn="l">
              <a:lnSpc>
                <a:spcPct val="100000"/>
              </a:lnSpc>
              <a:spcBef>
                <a:spcPts val="0"/>
              </a:spcBef>
              <a:spcAft>
                <a:spcPts val="0"/>
              </a:spcAft>
              <a:buNone/>
            </a:pPr>
            <a:r>
              <a:t/>
            </a:r>
            <a:endParaRPr/>
          </a:p>
          <a:p>
            <a:pPr indent="-342900" lvl="0" marL="457200" rtl="0" algn="l">
              <a:spcBef>
                <a:spcPts val="0"/>
              </a:spcBef>
              <a:spcAft>
                <a:spcPts val="0"/>
              </a:spcAft>
              <a:buSzPts val="1800"/>
              <a:buChar char="•"/>
            </a:pPr>
            <a:r>
              <a:rPr lang="en-GB">
                <a:solidFill>
                  <a:schemeClr val="dk1"/>
                </a:solidFill>
              </a:rPr>
              <a:t>Backscattered light modulates the phase and amplitude of main beam and introduces a random phase noise.</a:t>
            </a:r>
            <a:endParaRPr>
              <a:solidFill>
                <a:schemeClr val="dk1"/>
              </a:solidFill>
            </a:endParaRPr>
          </a:p>
          <a:p>
            <a:pPr indent="0" lvl="0" marL="0" rtl="0" algn="l">
              <a:spcBef>
                <a:spcPts val="0"/>
              </a:spcBef>
              <a:spcAft>
                <a:spcPts val="0"/>
              </a:spcAft>
              <a:buNone/>
            </a:pPr>
            <a:r>
              <a:t/>
            </a:r>
            <a:endParaRPr>
              <a:solidFill>
                <a:schemeClr val="dk1"/>
              </a:solidFill>
            </a:endParaRPr>
          </a:p>
          <a:p>
            <a:pPr indent="-342900" lvl="0" marL="457200" rtl="0" algn="l">
              <a:spcBef>
                <a:spcPts val="0"/>
              </a:spcBef>
              <a:spcAft>
                <a:spcPts val="0"/>
              </a:spcAft>
              <a:buClr>
                <a:schemeClr val="dk1"/>
              </a:buClr>
              <a:buSzPts val="1800"/>
              <a:buChar char="•"/>
            </a:pPr>
            <a:r>
              <a:rPr lang="en-GB">
                <a:solidFill>
                  <a:schemeClr val="dk1"/>
                </a:solidFill>
              </a:rPr>
              <a:t>Scattering is a critical noise source below 30 Hz.</a:t>
            </a:r>
            <a:endParaRPr>
              <a:solidFill>
                <a:schemeClr val="dk1"/>
              </a:solidFill>
            </a:endParaRPr>
          </a:p>
          <a:p>
            <a:pPr indent="0" lvl="0" marL="0" rtl="0" algn="l">
              <a:lnSpc>
                <a:spcPct val="100000"/>
              </a:lnSpc>
              <a:spcBef>
                <a:spcPts val="0"/>
              </a:spcBef>
              <a:spcAft>
                <a:spcPts val="0"/>
              </a:spcAft>
              <a:buNone/>
            </a:pPr>
            <a:r>
              <a:t/>
            </a:r>
            <a:endParaRPr/>
          </a:p>
          <a:p>
            <a:pPr indent="-342900" lvl="0" marL="457200" rtl="0" algn="l">
              <a:lnSpc>
                <a:spcPct val="100000"/>
              </a:lnSpc>
              <a:spcBef>
                <a:spcPts val="0"/>
              </a:spcBef>
              <a:spcAft>
                <a:spcPts val="0"/>
              </a:spcAft>
              <a:buSzPts val="1800"/>
              <a:buChar char="•"/>
            </a:pPr>
            <a:r>
              <a:rPr b="1" lang="en-GB"/>
              <a:t>Loss from scattered light reduces squeezing and will limit the sensitivity in the future upgrades.</a:t>
            </a:r>
            <a:endParaRPr b="1"/>
          </a:p>
          <a:p>
            <a:pPr indent="-101600" lvl="0" marL="292100" rtl="0" algn="l">
              <a:lnSpc>
                <a:spcPct val="100000"/>
              </a:lnSpc>
              <a:spcBef>
                <a:spcPts val="0"/>
              </a:spcBef>
              <a:spcAft>
                <a:spcPts val="0"/>
              </a:spcAft>
              <a:buClr>
                <a:srgbClr val="000000"/>
              </a:buClr>
              <a:buSzPts val="3000"/>
              <a:buFont typeface="Helvetica Neue"/>
              <a:buNone/>
            </a:pPr>
            <a:r>
              <a:t/>
            </a:r>
            <a:endParaRPr sz="1200"/>
          </a:p>
        </p:txBody>
      </p:sp>
      <p:cxnSp>
        <p:nvCxnSpPr>
          <p:cNvPr id="131" name="Google Shape;131;p28"/>
          <p:cNvCxnSpPr/>
          <p:nvPr/>
        </p:nvCxnSpPr>
        <p:spPr>
          <a:xfrm>
            <a:off x="35954" y="1468934"/>
            <a:ext cx="9072000" cy="0"/>
          </a:xfrm>
          <a:prstGeom prst="straightConnector1">
            <a:avLst/>
          </a:prstGeom>
          <a:noFill/>
          <a:ln cap="flat" cmpd="sng" w="50800">
            <a:solidFill>
              <a:srgbClr val="FF40FF"/>
            </a:solidFill>
            <a:prstDash val="solid"/>
            <a:miter lim="400000"/>
            <a:headEnd len="sm" w="sm" type="none"/>
            <a:tailEnd len="sm" w="sm" type="none"/>
          </a:ln>
        </p:spPr>
      </p:cxnSp>
      <p:pic>
        <p:nvPicPr>
          <p:cNvPr descr="F0900035-v1 (high resolution).jpg" id="132" name="Google Shape;132;p28"/>
          <p:cNvPicPr preferRelativeResize="0"/>
          <p:nvPr/>
        </p:nvPicPr>
        <p:blipFill rotWithShape="1">
          <a:blip r:embed="rId3">
            <a:alphaModFix/>
          </a:blip>
          <a:srcRect b="0" l="0" r="0" t="0"/>
          <a:stretch/>
        </p:blipFill>
        <p:spPr>
          <a:xfrm>
            <a:off x="11797" y="-30136"/>
            <a:ext cx="1062942" cy="765793"/>
          </a:xfrm>
          <a:prstGeom prst="rect">
            <a:avLst/>
          </a:prstGeom>
          <a:noFill/>
          <a:ln>
            <a:noFill/>
          </a:ln>
        </p:spPr>
      </p:pic>
      <p:pic>
        <p:nvPicPr>
          <p:cNvPr descr="caltech.png" id="133" name="Google Shape;133;p28"/>
          <p:cNvPicPr preferRelativeResize="0"/>
          <p:nvPr/>
        </p:nvPicPr>
        <p:blipFill rotWithShape="1">
          <a:blip r:embed="rId4">
            <a:alphaModFix/>
          </a:blip>
          <a:srcRect b="0" l="0" r="0" t="0"/>
          <a:stretch/>
        </p:blipFill>
        <p:spPr>
          <a:xfrm>
            <a:off x="8091800" y="39414"/>
            <a:ext cx="762586" cy="762586"/>
          </a:xfrm>
          <a:prstGeom prst="rect">
            <a:avLst/>
          </a:prstGeom>
          <a:noFill/>
          <a:ln>
            <a:noFill/>
          </a:ln>
        </p:spPr>
      </p:pic>
      <p:sp>
        <p:nvSpPr>
          <p:cNvPr id="134" name="Google Shape;134;p28"/>
          <p:cNvSpPr txBox="1"/>
          <p:nvPr/>
        </p:nvSpPr>
        <p:spPr>
          <a:xfrm>
            <a:off x="7687506" y="6305764"/>
            <a:ext cx="778800" cy="241200"/>
          </a:xfrm>
          <a:prstGeom prst="rect">
            <a:avLst/>
          </a:prstGeom>
          <a:noFill/>
          <a:ln>
            <a:noFill/>
          </a:ln>
        </p:spPr>
        <p:txBody>
          <a:bodyPr anchorCtr="0" anchor="ctr" bIns="32750" lIns="32750" spcFirstLastPara="1" rIns="32750" wrap="square" tIns="32750">
            <a:noAutofit/>
          </a:bodyPr>
          <a:lstStyle/>
          <a:p>
            <a:pPr indent="0" lvl="0" marL="0" marR="0" rtl="0" algn="ctr">
              <a:lnSpc>
                <a:spcPct val="100000"/>
              </a:lnSpc>
              <a:spcBef>
                <a:spcPts val="0"/>
              </a:spcBef>
              <a:spcAft>
                <a:spcPts val="0"/>
              </a:spcAft>
              <a:buClr>
                <a:srgbClr val="0433FF"/>
              </a:buClr>
              <a:buSzPts val="1000"/>
              <a:buFont typeface="Helvetica Neue"/>
              <a:buNone/>
            </a:pPr>
            <a:r>
              <a:rPr b="1" i="1" lang="en-GB" sz="1000" u="none" cap="none" strike="noStrike">
                <a:solidFill>
                  <a:srgbClr val="0433FF"/>
                </a:solidFill>
                <a:latin typeface="Helvetica Neue"/>
                <a:ea typeface="Helvetica Neue"/>
                <a:cs typeface="Helvetica Neue"/>
                <a:sym typeface="Helvetica Neue"/>
              </a:rPr>
              <a:t>LIGO R&amp;D</a:t>
            </a:r>
            <a:endParaRPr sz="900"/>
          </a:p>
        </p:txBody>
      </p:sp>
      <p:sp>
        <p:nvSpPr>
          <p:cNvPr id="135" name="Google Shape;135;p28"/>
          <p:cNvSpPr txBox="1"/>
          <p:nvPr/>
        </p:nvSpPr>
        <p:spPr>
          <a:xfrm>
            <a:off x="676290" y="6307837"/>
            <a:ext cx="1337400" cy="236700"/>
          </a:xfrm>
          <a:prstGeom prst="rect">
            <a:avLst/>
          </a:prstGeom>
          <a:noFill/>
          <a:ln>
            <a:noFill/>
          </a:ln>
        </p:spPr>
        <p:txBody>
          <a:bodyPr anchorCtr="0" anchor="ctr" bIns="32750" lIns="32750" spcFirstLastPara="1" rIns="32750" wrap="square" tIns="32750">
            <a:noAutofit/>
          </a:bodyPr>
          <a:lstStyle/>
          <a:p>
            <a:pPr indent="0" lvl="0" marL="0" marR="0" rtl="0" algn="ctr">
              <a:lnSpc>
                <a:spcPct val="100000"/>
              </a:lnSpc>
              <a:spcBef>
                <a:spcPts val="0"/>
              </a:spcBef>
              <a:spcAft>
                <a:spcPts val="0"/>
              </a:spcAft>
              <a:buClr>
                <a:srgbClr val="0433FF"/>
              </a:buClr>
              <a:buSzPts val="1000"/>
              <a:buFont typeface="Helvetica Neue"/>
              <a:buNone/>
            </a:pPr>
            <a:r>
              <a:rPr b="1" i="1" lang="en-GB" sz="1000" u="none" cap="none" strike="noStrike">
                <a:solidFill>
                  <a:srgbClr val="0433FF"/>
                </a:solidFill>
                <a:latin typeface="Helvetica Neue"/>
                <a:ea typeface="Helvetica Neue"/>
                <a:cs typeface="Helvetica Neue"/>
                <a:sym typeface="Helvetica Neue"/>
              </a:rPr>
              <a:t>LIGO-T1900281-v1</a:t>
            </a:r>
            <a:endParaRPr sz="900"/>
          </a:p>
        </p:txBody>
      </p:sp>
      <p:sp>
        <p:nvSpPr>
          <p:cNvPr id="136" name="Google Shape;136;p28"/>
          <p:cNvSpPr txBox="1"/>
          <p:nvPr>
            <p:ph idx="12" type="sldNum"/>
          </p:nvPr>
        </p:nvSpPr>
        <p:spPr>
          <a:xfrm>
            <a:off x="4449996" y="6536525"/>
            <a:ext cx="1206900" cy="241200"/>
          </a:xfrm>
          <a:prstGeom prst="rect">
            <a:avLst/>
          </a:prstGeom>
          <a:noFill/>
          <a:ln>
            <a:noFill/>
          </a:ln>
        </p:spPr>
        <p:txBody>
          <a:bodyPr anchorCtr="0" anchor="t" bIns="32750" lIns="32750" spcFirstLastPara="1" rIns="32750" wrap="square" tIns="32750">
            <a:noAutofit/>
          </a:bodyPr>
          <a:lstStyle/>
          <a:p>
            <a:pPr indent="0" lvl="0" marL="0" rtl="0" algn="ctr">
              <a:spcBef>
                <a:spcPts val="0"/>
              </a:spcBef>
              <a:spcAft>
                <a:spcPts val="0"/>
              </a:spcAft>
              <a:buClr>
                <a:srgbClr val="000000"/>
              </a:buClr>
              <a:buSzPts val="1000"/>
              <a:buFont typeface="Helvetica Neue Light"/>
              <a:buNone/>
            </a:pPr>
            <a:fld id="{00000000-1234-1234-1234-123412341234}" type="slidenum">
              <a:rPr lang="en-GB"/>
              <a:t>‹#›</a:t>
            </a:fld>
            <a:r>
              <a:rPr lang="en-GB"/>
              <a:t>/17</a:t>
            </a:r>
            <a:endParaRPr/>
          </a:p>
        </p:txBody>
      </p:sp>
      <p:sp>
        <p:nvSpPr>
          <p:cNvPr id="137" name="Google Shape;137;p28"/>
          <p:cNvSpPr/>
          <p:nvPr>
            <p:ph idx="2" type="pic"/>
          </p:nvPr>
        </p:nvSpPr>
        <p:spPr>
          <a:xfrm>
            <a:off x="4641450" y="1540100"/>
            <a:ext cx="4425000" cy="4698300"/>
          </a:xfrm>
          <a:prstGeom prst="rect">
            <a:avLst/>
          </a:prstGeom>
        </p:spPr>
        <p:txBody>
          <a:bodyPr anchorCtr="0" anchor="t" bIns="29450" lIns="58925" spcFirstLastPara="1" rIns="58925" wrap="square" tIns="29450">
            <a:noAutofit/>
          </a:bodyPr>
          <a:lstStyle/>
          <a:p>
            <a:pPr indent="0" lvl="0" marL="0" rtl="0" algn="l">
              <a:spcBef>
                <a:spcPts val="2700"/>
              </a:spcBef>
              <a:spcAft>
                <a:spcPts val="0"/>
              </a:spcAft>
              <a:buNone/>
            </a:pPr>
            <a:r>
              <a:t/>
            </a:r>
            <a:endParaRPr/>
          </a:p>
        </p:txBody>
      </p:sp>
      <p:pic>
        <p:nvPicPr>
          <p:cNvPr id="138" name="Google Shape;138;p28"/>
          <p:cNvPicPr preferRelativeResize="0"/>
          <p:nvPr/>
        </p:nvPicPr>
        <p:blipFill>
          <a:blip r:embed="rId5">
            <a:alphaModFix/>
          </a:blip>
          <a:stretch>
            <a:fillRect/>
          </a:stretch>
        </p:blipFill>
        <p:spPr>
          <a:xfrm>
            <a:off x="4515025" y="1540100"/>
            <a:ext cx="4383825" cy="2983499"/>
          </a:xfrm>
          <a:prstGeom prst="rect">
            <a:avLst/>
          </a:prstGeom>
          <a:noFill/>
          <a:ln>
            <a:noFill/>
          </a:ln>
        </p:spPr>
      </p:pic>
      <p:pic>
        <p:nvPicPr>
          <p:cNvPr id="139" name="Google Shape;139;p28"/>
          <p:cNvPicPr preferRelativeResize="0"/>
          <p:nvPr/>
        </p:nvPicPr>
        <p:blipFill>
          <a:blip r:embed="rId6">
            <a:alphaModFix/>
          </a:blip>
          <a:stretch>
            <a:fillRect/>
          </a:stretch>
        </p:blipFill>
        <p:spPr>
          <a:xfrm>
            <a:off x="5109250" y="4690190"/>
            <a:ext cx="3618750" cy="127943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3" name="Shape 143"/>
        <p:cNvGrpSpPr/>
        <p:nvPr/>
      </p:nvGrpSpPr>
      <p:grpSpPr>
        <a:xfrm>
          <a:off x="0" y="0"/>
          <a:ext cx="0" cy="0"/>
          <a:chOff x="0" y="0"/>
          <a:chExt cx="0" cy="0"/>
        </a:xfrm>
      </p:grpSpPr>
      <p:sp>
        <p:nvSpPr>
          <p:cNvPr id="144" name="Google Shape;144;p29"/>
          <p:cNvSpPr txBox="1"/>
          <p:nvPr>
            <p:ph idx="1" type="body"/>
          </p:nvPr>
        </p:nvSpPr>
        <p:spPr>
          <a:xfrm>
            <a:off x="669750" y="1306275"/>
            <a:ext cx="7804500" cy="3885600"/>
          </a:xfrm>
          <a:prstGeom prst="rect">
            <a:avLst/>
          </a:prstGeom>
          <a:noFill/>
          <a:ln>
            <a:noFill/>
          </a:ln>
        </p:spPr>
        <p:txBody>
          <a:bodyPr anchorCtr="0" anchor="ctr" bIns="32750" lIns="32750" spcFirstLastPara="1" rIns="32750" wrap="square" tIns="32750">
            <a:noAutofit/>
          </a:bodyPr>
          <a:lstStyle/>
          <a:p>
            <a:pPr indent="-215900" lvl="0" marL="292100" rtl="0" algn="l">
              <a:lnSpc>
                <a:spcPct val="100000"/>
              </a:lnSpc>
              <a:spcBef>
                <a:spcPts val="0"/>
              </a:spcBef>
              <a:spcAft>
                <a:spcPts val="0"/>
              </a:spcAft>
              <a:buClr>
                <a:srgbClr val="000000"/>
              </a:buClr>
              <a:buSzPts val="1800"/>
              <a:buFont typeface="Helvetica Neue"/>
              <a:buChar char="•"/>
            </a:pPr>
            <a:r>
              <a:rPr lang="en-GB" sz="1800"/>
              <a:t>T</a:t>
            </a:r>
            <a:r>
              <a:rPr lang="en-GB" sz="1800"/>
              <a:t>o further develop techniques to reduce the scatter losses from arm cavity mirrors, it is necessary to have </a:t>
            </a:r>
            <a:r>
              <a:rPr i="1" lang="en-GB" sz="1800"/>
              <a:t>reliable methods</a:t>
            </a:r>
            <a:r>
              <a:rPr lang="en-GB" sz="1800"/>
              <a:t> to - </a:t>
            </a:r>
            <a:endParaRPr sz="1800"/>
          </a:p>
          <a:p>
            <a:pPr indent="-292100" lvl="1" marL="571500" rtl="0" algn="l">
              <a:lnSpc>
                <a:spcPct val="100000"/>
              </a:lnSpc>
              <a:spcBef>
                <a:spcPts val="0"/>
              </a:spcBef>
              <a:spcAft>
                <a:spcPts val="0"/>
              </a:spcAft>
              <a:buClr>
                <a:srgbClr val="000000"/>
              </a:buClr>
              <a:buSzPts val="1800"/>
              <a:buFont typeface="Helvetica Neue"/>
              <a:buChar char="•"/>
            </a:pPr>
            <a:r>
              <a:rPr lang="en-GB" sz="1800"/>
              <a:t> </a:t>
            </a:r>
            <a:r>
              <a:rPr b="1" lang="en-GB" sz="1800"/>
              <a:t>study scattering </a:t>
            </a:r>
            <a:r>
              <a:rPr lang="en-GB" sz="1800"/>
              <a:t>due to surface impe</a:t>
            </a:r>
            <a:r>
              <a:rPr lang="en-GB" sz="1800"/>
              <a:t>rfections, point scatters, coating, etc</a:t>
            </a:r>
            <a:endParaRPr sz="1800"/>
          </a:p>
          <a:p>
            <a:pPr indent="-292100" lvl="1" marL="571500" rtl="0" algn="l">
              <a:lnSpc>
                <a:spcPct val="100000"/>
              </a:lnSpc>
              <a:spcBef>
                <a:spcPts val="0"/>
              </a:spcBef>
              <a:spcAft>
                <a:spcPts val="0"/>
              </a:spcAft>
              <a:buClr>
                <a:srgbClr val="000000"/>
              </a:buClr>
              <a:buSzPts val="1800"/>
              <a:buFont typeface="Helvetica Neue"/>
              <a:buChar char="•"/>
            </a:pPr>
            <a:r>
              <a:rPr b="1" lang="en-GB" sz="1800">
                <a:solidFill>
                  <a:schemeClr val="dk1"/>
                </a:solidFill>
              </a:rPr>
              <a:t>characterize the scatter loss</a:t>
            </a:r>
            <a:r>
              <a:rPr lang="en-GB" sz="1800"/>
              <a:t> and </a:t>
            </a:r>
            <a:endParaRPr sz="1800"/>
          </a:p>
          <a:p>
            <a:pPr indent="-292100" lvl="1" marL="571500" rtl="0" algn="l">
              <a:lnSpc>
                <a:spcPct val="100000"/>
              </a:lnSpc>
              <a:spcBef>
                <a:spcPts val="0"/>
              </a:spcBef>
              <a:spcAft>
                <a:spcPts val="0"/>
              </a:spcAft>
              <a:buClr>
                <a:srgbClr val="000000"/>
              </a:buClr>
              <a:buSzPts val="1800"/>
              <a:buFont typeface="Helvetica Neue"/>
              <a:buChar char="•"/>
            </a:pPr>
            <a:r>
              <a:rPr b="1" lang="en-GB" sz="1800"/>
              <a:t>understand the nature of scattered light</a:t>
            </a:r>
            <a:endParaRPr b="1" sz="1800"/>
          </a:p>
          <a:p>
            <a:pPr indent="0" lvl="0" marL="0" rtl="0" algn="l">
              <a:lnSpc>
                <a:spcPct val="100000"/>
              </a:lnSpc>
              <a:spcBef>
                <a:spcPts val="0"/>
              </a:spcBef>
              <a:spcAft>
                <a:spcPts val="0"/>
              </a:spcAft>
              <a:buNone/>
            </a:pPr>
            <a:r>
              <a:t/>
            </a:r>
            <a:endParaRPr b="1" sz="1800"/>
          </a:p>
          <a:p>
            <a:pPr indent="-342900" lvl="0" marL="457200" rtl="0" algn="l">
              <a:lnSpc>
                <a:spcPct val="100000"/>
              </a:lnSpc>
              <a:spcBef>
                <a:spcPts val="0"/>
              </a:spcBef>
              <a:spcAft>
                <a:spcPts val="0"/>
              </a:spcAft>
              <a:buSzPts val="1800"/>
              <a:buChar char="•"/>
            </a:pPr>
            <a:r>
              <a:rPr lang="en-GB" sz="1800"/>
              <a:t>To do all these, first off - </a:t>
            </a:r>
            <a:r>
              <a:rPr b="1" lang="en-GB" sz="1800">
                <a:solidFill>
                  <a:srgbClr val="980000"/>
                </a:solidFill>
              </a:rPr>
              <a:t>how to measure scattered light?</a:t>
            </a:r>
            <a:endParaRPr b="1" sz="1800">
              <a:solidFill>
                <a:srgbClr val="980000"/>
              </a:solidFill>
            </a:endParaRPr>
          </a:p>
          <a:p>
            <a:pPr indent="0" lvl="0" marL="914400" rtl="0" algn="l">
              <a:lnSpc>
                <a:spcPct val="100000"/>
              </a:lnSpc>
              <a:spcBef>
                <a:spcPts val="0"/>
              </a:spcBef>
              <a:spcAft>
                <a:spcPts val="0"/>
              </a:spcAft>
              <a:buNone/>
            </a:pPr>
            <a:r>
              <a:t/>
            </a:r>
            <a:endParaRPr sz="1800"/>
          </a:p>
          <a:p>
            <a:pPr indent="0" lvl="0" marL="0" rtl="0" algn="l">
              <a:lnSpc>
                <a:spcPct val="100000"/>
              </a:lnSpc>
              <a:spcBef>
                <a:spcPts val="0"/>
              </a:spcBef>
              <a:spcAft>
                <a:spcPts val="0"/>
              </a:spcAft>
              <a:buNone/>
            </a:pPr>
            <a:r>
              <a:t/>
            </a:r>
            <a:endParaRPr b="1" sz="1800"/>
          </a:p>
          <a:p>
            <a:pPr indent="0" lvl="0" marL="914400" rtl="0" algn="l">
              <a:lnSpc>
                <a:spcPct val="100000"/>
              </a:lnSpc>
              <a:spcBef>
                <a:spcPts val="0"/>
              </a:spcBef>
              <a:spcAft>
                <a:spcPts val="0"/>
              </a:spcAft>
              <a:buNone/>
            </a:pPr>
            <a:r>
              <a:t/>
            </a:r>
            <a:endParaRPr b="1" sz="1800"/>
          </a:p>
          <a:p>
            <a:pPr indent="0" lvl="0" marL="0" rtl="0" algn="l">
              <a:lnSpc>
                <a:spcPct val="115000"/>
              </a:lnSpc>
              <a:spcBef>
                <a:spcPts val="0"/>
              </a:spcBef>
              <a:spcAft>
                <a:spcPts val="0"/>
              </a:spcAft>
              <a:buNone/>
            </a:pPr>
            <a:r>
              <a:t/>
            </a:r>
            <a:endParaRPr sz="1400">
              <a:latin typeface="Comic Sans MS"/>
              <a:ea typeface="Comic Sans MS"/>
              <a:cs typeface="Comic Sans MS"/>
              <a:sym typeface="Comic Sans MS"/>
            </a:endParaRPr>
          </a:p>
        </p:txBody>
      </p:sp>
      <p:cxnSp>
        <p:nvCxnSpPr>
          <p:cNvPr id="145" name="Google Shape;145;p29"/>
          <p:cNvCxnSpPr/>
          <p:nvPr/>
        </p:nvCxnSpPr>
        <p:spPr>
          <a:xfrm>
            <a:off x="36004" y="1243934"/>
            <a:ext cx="9072000" cy="0"/>
          </a:xfrm>
          <a:prstGeom prst="straightConnector1">
            <a:avLst/>
          </a:prstGeom>
          <a:noFill/>
          <a:ln cap="flat" cmpd="sng" w="50800">
            <a:solidFill>
              <a:srgbClr val="FF40FF"/>
            </a:solidFill>
            <a:prstDash val="solid"/>
            <a:miter lim="400000"/>
            <a:headEnd len="sm" w="sm" type="none"/>
            <a:tailEnd len="sm" w="sm" type="none"/>
          </a:ln>
        </p:spPr>
      </p:cxnSp>
      <p:pic>
        <p:nvPicPr>
          <p:cNvPr descr="F0900035-v1 (high resolution).jpg" id="146" name="Google Shape;146;p29"/>
          <p:cNvPicPr preferRelativeResize="0"/>
          <p:nvPr/>
        </p:nvPicPr>
        <p:blipFill rotWithShape="1">
          <a:blip r:embed="rId3">
            <a:alphaModFix/>
          </a:blip>
          <a:srcRect b="0" l="0" r="0" t="0"/>
          <a:stretch/>
        </p:blipFill>
        <p:spPr>
          <a:xfrm>
            <a:off x="11797" y="-30136"/>
            <a:ext cx="1062942" cy="765793"/>
          </a:xfrm>
          <a:prstGeom prst="rect">
            <a:avLst/>
          </a:prstGeom>
          <a:noFill/>
          <a:ln>
            <a:noFill/>
          </a:ln>
        </p:spPr>
      </p:pic>
      <p:pic>
        <p:nvPicPr>
          <p:cNvPr descr="caltech.png" id="147" name="Google Shape;147;p29"/>
          <p:cNvPicPr preferRelativeResize="0"/>
          <p:nvPr/>
        </p:nvPicPr>
        <p:blipFill rotWithShape="1">
          <a:blip r:embed="rId4">
            <a:alphaModFix/>
          </a:blip>
          <a:srcRect b="0" l="0" r="0" t="0"/>
          <a:stretch/>
        </p:blipFill>
        <p:spPr>
          <a:xfrm>
            <a:off x="8091800" y="39414"/>
            <a:ext cx="762586" cy="762586"/>
          </a:xfrm>
          <a:prstGeom prst="rect">
            <a:avLst/>
          </a:prstGeom>
          <a:noFill/>
          <a:ln>
            <a:noFill/>
          </a:ln>
        </p:spPr>
      </p:pic>
      <p:sp>
        <p:nvSpPr>
          <p:cNvPr id="148" name="Google Shape;148;p29"/>
          <p:cNvSpPr txBox="1"/>
          <p:nvPr/>
        </p:nvSpPr>
        <p:spPr>
          <a:xfrm>
            <a:off x="7687506" y="6305764"/>
            <a:ext cx="778800" cy="241200"/>
          </a:xfrm>
          <a:prstGeom prst="rect">
            <a:avLst/>
          </a:prstGeom>
          <a:noFill/>
          <a:ln>
            <a:noFill/>
          </a:ln>
        </p:spPr>
        <p:txBody>
          <a:bodyPr anchorCtr="0" anchor="ctr" bIns="32750" lIns="32750" spcFirstLastPara="1" rIns="32750" wrap="square" tIns="32750">
            <a:noAutofit/>
          </a:bodyPr>
          <a:lstStyle/>
          <a:p>
            <a:pPr indent="0" lvl="0" marL="0" marR="0" rtl="0" algn="ctr">
              <a:lnSpc>
                <a:spcPct val="100000"/>
              </a:lnSpc>
              <a:spcBef>
                <a:spcPts val="0"/>
              </a:spcBef>
              <a:spcAft>
                <a:spcPts val="0"/>
              </a:spcAft>
              <a:buClr>
                <a:srgbClr val="0433FF"/>
              </a:buClr>
              <a:buSzPts val="1000"/>
              <a:buFont typeface="Helvetica Neue"/>
              <a:buNone/>
            </a:pPr>
            <a:r>
              <a:rPr b="1" i="1" lang="en-GB" sz="1000" u="none" cap="none" strike="noStrike">
                <a:solidFill>
                  <a:srgbClr val="0433FF"/>
                </a:solidFill>
                <a:latin typeface="Helvetica Neue"/>
                <a:ea typeface="Helvetica Neue"/>
                <a:cs typeface="Helvetica Neue"/>
                <a:sym typeface="Helvetica Neue"/>
              </a:rPr>
              <a:t>LIGO R&amp;D</a:t>
            </a:r>
            <a:endParaRPr sz="900"/>
          </a:p>
        </p:txBody>
      </p:sp>
      <p:sp>
        <p:nvSpPr>
          <p:cNvPr id="149" name="Google Shape;149;p29"/>
          <p:cNvSpPr txBox="1"/>
          <p:nvPr/>
        </p:nvSpPr>
        <p:spPr>
          <a:xfrm>
            <a:off x="676290" y="6307837"/>
            <a:ext cx="1337400" cy="237000"/>
          </a:xfrm>
          <a:prstGeom prst="rect">
            <a:avLst/>
          </a:prstGeom>
          <a:noFill/>
          <a:ln>
            <a:noFill/>
          </a:ln>
        </p:spPr>
        <p:txBody>
          <a:bodyPr anchorCtr="0" anchor="ctr" bIns="32750" lIns="32750" spcFirstLastPara="1" rIns="32750" wrap="square" tIns="32750">
            <a:noAutofit/>
          </a:bodyPr>
          <a:lstStyle/>
          <a:p>
            <a:pPr indent="0" lvl="0" marL="0" marR="0" rtl="0" algn="ctr">
              <a:lnSpc>
                <a:spcPct val="100000"/>
              </a:lnSpc>
              <a:spcBef>
                <a:spcPts val="0"/>
              </a:spcBef>
              <a:spcAft>
                <a:spcPts val="0"/>
              </a:spcAft>
              <a:buClr>
                <a:srgbClr val="0433FF"/>
              </a:buClr>
              <a:buSzPts val="1000"/>
              <a:buFont typeface="Helvetica Neue"/>
              <a:buNone/>
            </a:pPr>
            <a:r>
              <a:rPr b="1" i="1" lang="en-GB" sz="1000" u="none" cap="none" strike="noStrike">
                <a:solidFill>
                  <a:srgbClr val="0433FF"/>
                </a:solidFill>
                <a:latin typeface="Helvetica Neue"/>
                <a:ea typeface="Helvetica Neue"/>
                <a:cs typeface="Helvetica Neue"/>
                <a:sym typeface="Helvetica Neue"/>
              </a:rPr>
              <a:t>LIGO-T1900281-v1</a:t>
            </a:r>
            <a:endParaRPr sz="900"/>
          </a:p>
        </p:txBody>
      </p:sp>
      <p:sp>
        <p:nvSpPr>
          <p:cNvPr id="150" name="Google Shape;150;p29"/>
          <p:cNvSpPr txBox="1"/>
          <p:nvPr>
            <p:ph idx="12" type="sldNum"/>
          </p:nvPr>
        </p:nvSpPr>
        <p:spPr>
          <a:xfrm>
            <a:off x="4489757" y="6536525"/>
            <a:ext cx="715200" cy="228000"/>
          </a:xfrm>
          <a:prstGeom prst="rect">
            <a:avLst/>
          </a:prstGeom>
          <a:noFill/>
          <a:ln>
            <a:noFill/>
          </a:ln>
        </p:spPr>
        <p:txBody>
          <a:bodyPr anchorCtr="0" anchor="t" bIns="32750" lIns="32750" spcFirstLastPara="1" rIns="32750" wrap="square" tIns="32750">
            <a:noAutofit/>
          </a:bodyPr>
          <a:lstStyle/>
          <a:p>
            <a:pPr indent="0" lvl="0" marL="0" rtl="0" algn="ctr">
              <a:lnSpc>
                <a:spcPct val="100000"/>
              </a:lnSpc>
              <a:spcBef>
                <a:spcPts val="0"/>
              </a:spcBef>
              <a:spcAft>
                <a:spcPts val="0"/>
              </a:spcAft>
              <a:buClr>
                <a:srgbClr val="000000"/>
              </a:buClr>
              <a:buSzPts val="1000"/>
              <a:buFont typeface="Helvetica Neue Light"/>
              <a:buNone/>
            </a:pPr>
            <a:r>
              <a:rPr lang="en-GB" sz="900"/>
              <a:t>4/17</a:t>
            </a:r>
            <a:endParaRPr sz="900"/>
          </a:p>
        </p:txBody>
      </p:sp>
      <p:sp>
        <p:nvSpPr>
          <p:cNvPr id="151" name="Google Shape;151;p29"/>
          <p:cNvSpPr txBox="1"/>
          <p:nvPr/>
        </p:nvSpPr>
        <p:spPr>
          <a:xfrm>
            <a:off x="669725" y="434850"/>
            <a:ext cx="8304000" cy="674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2400">
                <a:latin typeface="Helvetica Neue"/>
                <a:ea typeface="Helvetica Neue"/>
                <a:cs typeface="Helvetica Neue"/>
                <a:sym typeface="Helvetica Neue"/>
              </a:rPr>
              <a:t>Scatter Measurements</a:t>
            </a:r>
            <a:endParaRPr sz="2400">
              <a:latin typeface="Helvetica Neue"/>
              <a:ea typeface="Helvetica Neue"/>
              <a:cs typeface="Helvetica Neue"/>
              <a:sym typeface="Helvetica Neue"/>
            </a:endParaRPr>
          </a:p>
        </p:txBody>
      </p:sp>
      <p:pic>
        <p:nvPicPr>
          <p:cNvPr id="152" name="Google Shape;152;p29"/>
          <p:cNvPicPr preferRelativeResize="0"/>
          <p:nvPr/>
        </p:nvPicPr>
        <p:blipFill>
          <a:blip r:embed="rId5">
            <a:alphaModFix/>
          </a:blip>
          <a:stretch>
            <a:fillRect/>
          </a:stretch>
        </p:blipFill>
        <p:spPr>
          <a:xfrm>
            <a:off x="1330750" y="4063775"/>
            <a:ext cx="1935975" cy="1556100"/>
          </a:xfrm>
          <a:prstGeom prst="rect">
            <a:avLst/>
          </a:prstGeom>
          <a:noFill/>
          <a:ln>
            <a:noFill/>
          </a:ln>
        </p:spPr>
      </p:pic>
      <p:pic>
        <p:nvPicPr>
          <p:cNvPr id="153" name="Google Shape;153;p29"/>
          <p:cNvPicPr preferRelativeResize="0"/>
          <p:nvPr/>
        </p:nvPicPr>
        <p:blipFill>
          <a:blip r:embed="rId6">
            <a:alphaModFix/>
          </a:blip>
          <a:stretch>
            <a:fillRect/>
          </a:stretch>
        </p:blipFill>
        <p:spPr>
          <a:xfrm>
            <a:off x="4572000" y="4063775"/>
            <a:ext cx="2598900" cy="1742450"/>
          </a:xfrm>
          <a:prstGeom prst="rect">
            <a:avLst/>
          </a:prstGeom>
          <a:noFill/>
          <a:ln>
            <a:noFill/>
          </a:ln>
        </p:spPr>
      </p:pic>
      <p:sp>
        <p:nvSpPr>
          <p:cNvPr id="154" name="Google Shape;154;p29"/>
          <p:cNvSpPr txBox="1"/>
          <p:nvPr/>
        </p:nvSpPr>
        <p:spPr>
          <a:xfrm>
            <a:off x="1519950" y="5562800"/>
            <a:ext cx="1421400" cy="374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GB">
                <a:latin typeface="Helvetica Neue"/>
                <a:ea typeface="Helvetica Neue"/>
                <a:cs typeface="Helvetica Neue"/>
                <a:sym typeface="Helvetica Neue"/>
              </a:rPr>
              <a:t>Photodetector</a:t>
            </a:r>
            <a:endParaRPr b="1">
              <a:latin typeface="Helvetica Neue"/>
              <a:ea typeface="Helvetica Neue"/>
              <a:cs typeface="Helvetica Neue"/>
              <a:sym typeface="Helvetica Neue"/>
            </a:endParaRPr>
          </a:p>
        </p:txBody>
      </p:sp>
      <p:sp>
        <p:nvSpPr>
          <p:cNvPr id="155" name="Google Shape;155;p29"/>
          <p:cNvSpPr txBox="1"/>
          <p:nvPr/>
        </p:nvSpPr>
        <p:spPr>
          <a:xfrm>
            <a:off x="5330125" y="5870175"/>
            <a:ext cx="1489800" cy="22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a:latin typeface="Helvetica Neue"/>
                <a:ea typeface="Helvetica Neue"/>
                <a:cs typeface="Helvetica Neue"/>
                <a:sym typeface="Helvetica Neue"/>
              </a:rPr>
              <a:t>Scatterometer</a:t>
            </a:r>
            <a:endParaRPr b="1">
              <a:latin typeface="Helvetica Neue"/>
              <a:ea typeface="Helvetica Neue"/>
              <a:cs typeface="Helvetica Neue"/>
              <a:sym typeface="Helvetica Neue"/>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9" name="Shape 159"/>
        <p:cNvGrpSpPr/>
        <p:nvPr/>
      </p:nvGrpSpPr>
      <p:grpSpPr>
        <a:xfrm>
          <a:off x="0" y="0"/>
          <a:ext cx="0" cy="0"/>
          <a:chOff x="0" y="0"/>
          <a:chExt cx="0" cy="0"/>
        </a:xfrm>
      </p:grpSpPr>
      <p:sp>
        <p:nvSpPr>
          <p:cNvPr id="160" name="Google Shape;160;p30"/>
          <p:cNvSpPr txBox="1"/>
          <p:nvPr>
            <p:ph type="title"/>
          </p:nvPr>
        </p:nvSpPr>
        <p:spPr>
          <a:xfrm>
            <a:off x="669727" y="285122"/>
            <a:ext cx="7804500" cy="1078800"/>
          </a:xfrm>
          <a:prstGeom prst="rect">
            <a:avLst/>
          </a:prstGeom>
          <a:noFill/>
          <a:ln>
            <a:noFill/>
          </a:ln>
        </p:spPr>
        <p:txBody>
          <a:bodyPr anchorCtr="0" anchor="ctr" bIns="32750" lIns="32750" spcFirstLastPara="1" rIns="32750" wrap="square" tIns="32750">
            <a:noAutofit/>
          </a:bodyPr>
          <a:lstStyle/>
          <a:p>
            <a:pPr indent="0" lvl="0" marL="0" rtl="0" algn="ctr">
              <a:spcBef>
                <a:spcPts val="0"/>
              </a:spcBef>
              <a:spcAft>
                <a:spcPts val="0"/>
              </a:spcAft>
              <a:buClr>
                <a:srgbClr val="000000"/>
              </a:buClr>
              <a:buSzPts val="1100"/>
              <a:buFont typeface="Arial"/>
              <a:buNone/>
            </a:pPr>
            <a:r>
              <a:rPr b="1" lang="en-GB" sz="2400">
                <a:solidFill>
                  <a:srgbClr val="980000"/>
                </a:solidFill>
              </a:rPr>
              <a:t>How to measure scattered light in situ?</a:t>
            </a:r>
            <a:endParaRPr b="1" sz="2400"/>
          </a:p>
        </p:txBody>
      </p:sp>
      <p:sp>
        <p:nvSpPr>
          <p:cNvPr id="161" name="Google Shape;161;p30"/>
          <p:cNvSpPr txBox="1"/>
          <p:nvPr>
            <p:ph idx="1" type="body"/>
          </p:nvPr>
        </p:nvSpPr>
        <p:spPr>
          <a:xfrm>
            <a:off x="372850" y="1363925"/>
            <a:ext cx="8313600" cy="4731300"/>
          </a:xfrm>
          <a:prstGeom prst="rect">
            <a:avLst/>
          </a:prstGeom>
          <a:noFill/>
          <a:ln>
            <a:noFill/>
          </a:ln>
        </p:spPr>
        <p:txBody>
          <a:bodyPr anchorCtr="0" anchor="ctr" bIns="32750" lIns="32750" spcFirstLastPara="1" rIns="32750" wrap="square" tIns="32750">
            <a:noAutofit/>
          </a:bodyPr>
          <a:lstStyle/>
          <a:p>
            <a:pPr indent="0" lvl="0" marL="292100" rtl="0" algn="l">
              <a:lnSpc>
                <a:spcPct val="100000"/>
              </a:lnSpc>
              <a:spcBef>
                <a:spcPts val="2700"/>
              </a:spcBef>
              <a:spcAft>
                <a:spcPts val="0"/>
              </a:spcAft>
              <a:buNone/>
            </a:pPr>
            <a:r>
              <a:t/>
            </a:r>
            <a:endParaRPr sz="1800"/>
          </a:p>
          <a:p>
            <a:pPr indent="-215900" lvl="0" marL="292100" rtl="0" algn="l">
              <a:lnSpc>
                <a:spcPct val="100000"/>
              </a:lnSpc>
              <a:spcBef>
                <a:spcPts val="2700"/>
              </a:spcBef>
              <a:spcAft>
                <a:spcPts val="0"/>
              </a:spcAft>
              <a:buSzPts val="1800"/>
              <a:buChar char="•"/>
            </a:pPr>
            <a:r>
              <a:rPr lang="en-GB" sz="1800"/>
              <a:t>&lt;MC2 pic&gt;</a:t>
            </a:r>
            <a:endParaRPr sz="1800"/>
          </a:p>
          <a:p>
            <a:pPr indent="0" lvl="0" marL="0" rtl="0" algn="l">
              <a:lnSpc>
                <a:spcPct val="100000"/>
              </a:lnSpc>
              <a:spcBef>
                <a:spcPts val="2700"/>
              </a:spcBef>
              <a:spcAft>
                <a:spcPts val="0"/>
              </a:spcAft>
              <a:buNone/>
            </a:pPr>
            <a:r>
              <a:t/>
            </a:r>
            <a:endParaRPr sz="1800"/>
          </a:p>
          <a:p>
            <a:pPr indent="0" lvl="0" marL="0" rtl="0" algn="l">
              <a:lnSpc>
                <a:spcPct val="100000"/>
              </a:lnSpc>
              <a:spcBef>
                <a:spcPts val="2700"/>
              </a:spcBef>
              <a:spcAft>
                <a:spcPts val="0"/>
              </a:spcAft>
              <a:buNone/>
            </a:pPr>
            <a:r>
              <a:t/>
            </a:r>
            <a:endParaRPr sz="1800"/>
          </a:p>
          <a:p>
            <a:pPr indent="0" lvl="0" marL="0" rtl="0" algn="l">
              <a:lnSpc>
                <a:spcPct val="115000"/>
              </a:lnSpc>
              <a:spcBef>
                <a:spcPts val="0"/>
              </a:spcBef>
              <a:spcAft>
                <a:spcPts val="0"/>
              </a:spcAft>
              <a:buNone/>
            </a:pPr>
            <a:r>
              <a:t/>
            </a:r>
            <a:endParaRPr sz="1800"/>
          </a:p>
          <a:p>
            <a:pPr indent="0" lvl="0" marL="0" rtl="0" algn="l">
              <a:lnSpc>
                <a:spcPct val="115000"/>
              </a:lnSpc>
              <a:spcBef>
                <a:spcPts val="0"/>
              </a:spcBef>
              <a:spcAft>
                <a:spcPts val="0"/>
              </a:spcAft>
              <a:buNone/>
            </a:pPr>
            <a:r>
              <a:t/>
            </a:r>
            <a:endParaRPr sz="1800"/>
          </a:p>
          <a:p>
            <a:pPr indent="0" lvl="0" marL="0" rtl="0" algn="l">
              <a:lnSpc>
                <a:spcPct val="115000"/>
              </a:lnSpc>
              <a:spcBef>
                <a:spcPts val="0"/>
              </a:spcBef>
              <a:spcAft>
                <a:spcPts val="0"/>
              </a:spcAft>
              <a:buNone/>
            </a:pPr>
            <a:r>
              <a:t/>
            </a:r>
            <a:endParaRPr sz="1800"/>
          </a:p>
          <a:p>
            <a:pPr indent="0" lvl="0" marL="0" rtl="0" algn="l">
              <a:lnSpc>
                <a:spcPct val="115000"/>
              </a:lnSpc>
              <a:spcBef>
                <a:spcPts val="0"/>
              </a:spcBef>
              <a:spcAft>
                <a:spcPts val="0"/>
              </a:spcAft>
              <a:buNone/>
            </a:pPr>
            <a:r>
              <a:rPr lang="en-GB" sz="1800"/>
              <a:t>→ Mirrors/test masses are inside the vacuum chamber. Limited access!</a:t>
            </a:r>
            <a:endParaRPr sz="1800"/>
          </a:p>
          <a:p>
            <a:pPr indent="0" lvl="0" marL="0" rtl="0" algn="l">
              <a:lnSpc>
                <a:spcPct val="115000"/>
              </a:lnSpc>
              <a:spcBef>
                <a:spcPts val="0"/>
              </a:spcBef>
              <a:spcAft>
                <a:spcPts val="0"/>
              </a:spcAft>
              <a:buClr>
                <a:schemeClr val="dk1"/>
              </a:buClr>
              <a:buSzPts val="1100"/>
              <a:buFont typeface="Arial"/>
              <a:buNone/>
            </a:pPr>
            <a:r>
              <a:rPr lang="en-GB" sz="1800">
                <a:solidFill>
                  <a:schemeClr val="dk1"/>
                </a:solidFill>
              </a:rPr>
              <a:t>→ Make the best use cameras!</a:t>
            </a:r>
            <a:endParaRPr sz="1800"/>
          </a:p>
        </p:txBody>
      </p:sp>
      <p:cxnSp>
        <p:nvCxnSpPr>
          <p:cNvPr id="162" name="Google Shape;162;p30"/>
          <p:cNvCxnSpPr/>
          <p:nvPr/>
        </p:nvCxnSpPr>
        <p:spPr>
          <a:xfrm>
            <a:off x="36004" y="1239584"/>
            <a:ext cx="9072000" cy="0"/>
          </a:xfrm>
          <a:prstGeom prst="straightConnector1">
            <a:avLst/>
          </a:prstGeom>
          <a:noFill/>
          <a:ln cap="flat" cmpd="sng" w="50800">
            <a:solidFill>
              <a:srgbClr val="FF40FF"/>
            </a:solidFill>
            <a:prstDash val="solid"/>
            <a:miter lim="400000"/>
            <a:headEnd len="sm" w="sm" type="none"/>
            <a:tailEnd len="sm" w="sm" type="none"/>
          </a:ln>
        </p:spPr>
      </p:cxnSp>
      <p:pic>
        <p:nvPicPr>
          <p:cNvPr descr="F0900035-v1 (high resolution).jpg" id="163" name="Google Shape;163;p30"/>
          <p:cNvPicPr preferRelativeResize="0"/>
          <p:nvPr/>
        </p:nvPicPr>
        <p:blipFill rotWithShape="1">
          <a:blip r:embed="rId3">
            <a:alphaModFix/>
          </a:blip>
          <a:srcRect b="0" l="0" r="0" t="0"/>
          <a:stretch/>
        </p:blipFill>
        <p:spPr>
          <a:xfrm>
            <a:off x="11797" y="-30136"/>
            <a:ext cx="1062942" cy="765793"/>
          </a:xfrm>
          <a:prstGeom prst="rect">
            <a:avLst/>
          </a:prstGeom>
          <a:noFill/>
          <a:ln>
            <a:noFill/>
          </a:ln>
        </p:spPr>
      </p:pic>
      <p:pic>
        <p:nvPicPr>
          <p:cNvPr descr="caltech.png" id="164" name="Google Shape;164;p30"/>
          <p:cNvPicPr preferRelativeResize="0"/>
          <p:nvPr/>
        </p:nvPicPr>
        <p:blipFill rotWithShape="1">
          <a:blip r:embed="rId4">
            <a:alphaModFix/>
          </a:blip>
          <a:srcRect b="0" l="0" r="0" t="0"/>
          <a:stretch/>
        </p:blipFill>
        <p:spPr>
          <a:xfrm>
            <a:off x="8091800" y="39414"/>
            <a:ext cx="762586" cy="762586"/>
          </a:xfrm>
          <a:prstGeom prst="rect">
            <a:avLst/>
          </a:prstGeom>
          <a:noFill/>
          <a:ln>
            <a:noFill/>
          </a:ln>
        </p:spPr>
      </p:pic>
      <p:sp>
        <p:nvSpPr>
          <p:cNvPr id="165" name="Google Shape;165;p30"/>
          <p:cNvSpPr txBox="1"/>
          <p:nvPr/>
        </p:nvSpPr>
        <p:spPr>
          <a:xfrm>
            <a:off x="7687506" y="6305764"/>
            <a:ext cx="778800" cy="241200"/>
          </a:xfrm>
          <a:prstGeom prst="rect">
            <a:avLst/>
          </a:prstGeom>
          <a:noFill/>
          <a:ln>
            <a:noFill/>
          </a:ln>
        </p:spPr>
        <p:txBody>
          <a:bodyPr anchorCtr="0" anchor="ctr" bIns="32750" lIns="32750" spcFirstLastPara="1" rIns="32750" wrap="square" tIns="32750">
            <a:noAutofit/>
          </a:bodyPr>
          <a:lstStyle/>
          <a:p>
            <a:pPr indent="0" lvl="0" marL="0" marR="0" rtl="0" algn="ctr">
              <a:lnSpc>
                <a:spcPct val="100000"/>
              </a:lnSpc>
              <a:spcBef>
                <a:spcPts val="0"/>
              </a:spcBef>
              <a:spcAft>
                <a:spcPts val="0"/>
              </a:spcAft>
              <a:buClr>
                <a:srgbClr val="0433FF"/>
              </a:buClr>
              <a:buSzPts val="1000"/>
              <a:buFont typeface="Helvetica Neue"/>
              <a:buNone/>
            </a:pPr>
            <a:r>
              <a:rPr b="1" i="1" lang="en-GB" sz="1000" u="none" cap="none" strike="noStrike">
                <a:solidFill>
                  <a:srgbClr val="0433FF"/>
                </a:solidFill>
                <a:latin typeface="Helvetica Neue"/>
                <a:ea typeface="Helvetica Neue"/>
                <a:cs typeface="Helvetica Neue"/>
                <a:sym typeface="Helvetica Neue"/>
              </a:rPr>
              <a:t>LIGO R&amp;D</a:t>
            </a:r>
            <a:endParaRPr sz="900"/>
          </a:p>
        </p:txBody>
      </p:sp>
      <p:sp>
        <p:nvSpPr>
          <p:cNvPr id="166" name="Google Shape;166;p30"/>
          <p:cNvSpPr txBox="1"/>
          <p:nvPr/>
        </p:nvSpPr>
        <p:spPr>
          <a:xfrm>
            <a:off x="676290" y="6307837"/>
            <a:ext cx="1337400" cy="237000"/>
          </a:xfrm>
          <a:prstGeom prst="rect">
            <a:avLst/>
          </a:prstGeom>
          <a:noFill/>
          <a:ln>
            <a:noFill/>
          </a:ln>
        </p:spPr>
        <p:txBody>
          <a:bodyPr anchorCtr="0" anchor="ctr" bIns="32750" lIns="32750" spcFirstLastPara="1" rIns="32750" wrap="square" tIns="32750">
            <a:noAutofit/>
          </a:bodyPr>
          <a:lstStyle/>
          <a:p>
            <a:pPr indent="0" lvl="0" marL="0" marR="0" rtl="0" algn="ctr">
              <a:lnSpc>
                <a:spcPct val="100000"/>
              </a:lnSpc>
              <a:spcBef>
                <a:spcPts val="0"/>
              </a:spcBef>
              <a:spcAft>
                <a:spcPts val="0"/>
              </a:spcAft>
              <a:buClr>
                <a:srgbClr val="0433FF"/>
              </a:buClr>
              <a:buSzPts val="1000"/>
              <a:buFont typeface="Helvetica Neue"/>
              <a:buNone/>
            </a:pPr>
            <a:r>
              <a:rPr b="1" i="1" lang="en-GB" sz="1000" u="none" cap="none" strike="noStrike">
                <a:solidFill>
                  <a:srgbClr val="0433FF"/>
                </a:solidFill>
                <a:latin typeface="Helvetica Neue"/>
                <a:ea typeface="Helvetica Neue"/>
                <a:cs typeface="Helvetica Neue"/>
                <a:sym typeface="Helvetica Neue"/>
              </a:rPr>
              <a:t>LIGO-T1900281-v1</a:t>
            </a:r>
            <a:endParaRPr sz="900"/>
          </a:p>
        </p:txBody>
      </p:sp>
      <p:sp>
        <p:nvSpPr>
          <p:cNvPr id="167" name="Google Shape;167;p30"/>
          <p:cNvSpPr txBox="1"/>
          <p:nvPr>
            <p:ph idx="12" type="sldNum"/>
          </p:nvPr>
        </p:nvSpPr>
        <p:spPr>
          <a:xfrm>
            <a:off x="4489744" y="6536533"/>
            <a:ext cx="468600" cy="228000"/>
          </a:xfrm>
          <a:prstGeom prst="rect">
            <a:avLst/>
          </a:prstGeom>
          <a:noFill/>
          <a:ln>
            <a:noFill/>
          </a:ln>
        </p:spPr>
        <p:txBody>
          <a:bodyPr anchorCtr="0" anchor="t" bIns="32750" lIns="32750" spcFirstLastPara="1" rIns="32750" wrap="square" tIns="32750">
            <a:noAutofit/>
          </a:bodyPr>
          <a:lstStyle/>
          <a:p>
            <a:pPr indent="0" lvl="0" marL="0" rtl="0" algn="ctr">
              <a:lnSpc>
                <a:spcPct val="100000"/>
              </a:lnSpc>
              <a:spcBef>
                <a:spcPts val="0"/>
              </a:spcBef>
              <a:spcAft>
                <a:spcPts val="0"/>
              </a:spcAft>
              <a:buClr>
                <a:srgbClr val="000000"/>
              </a:buClr>
              <a:buSzPts val="1000"/>
              <a:buFont typeface="Helvetica Neue Light"/>
              <a:buNone/>
            </a:pPr>
            <a:r>
              <a:rPr lang="en-GB" sz="900"/>
              <a:t>5/17</a:t>
            </a:r>
            <a:endParaRPr sz="900"/>
          </a:p>
        </p:txBody>
      </p:sp>
      <p:pic>
        <p:nvPicPr>
          <p:cNvPr id="168" name="Google Shape;168;p30"/>
          <p:cNvPicPr preferRelativeResize="0"/>
          <p:nvPr/>
        </p:nvPicPr>
        <p:blipFill>
          <a:blip r:embed="rId5">
            <a:alphaModFix/>
          </a:blip>
          <a:stretch>
            <a:fillRect/>
          </a:stretch>
        </p:blipFill>
        <p:spPr>
          <a:xfrm>
            <a:off x="4489750" y="1405625"/>
            <a:ext cx="4044600" cy="3198550"/>
          </a:xfrm>
          <a:prstGeom prst="rect">
            <a:avLst/>
          </a:prstGeom>
          <a:noFill/>
          <a:ln>
            <a:noFill/>
          </a:ln>
        </p:spPr>
      </p:pic>
      <p:pic>
        <p:nvPicPr>
          <p:cNvPr id="169" name="Google Shape;169;p30"/>
          <p:cNvPicPr preferRelativeResize="0"/>
          <p:nvPr/>
        </p:nvPicPr>
        <p:blipFill rotWithShape="1">
          <a:blip r:embed="rId6">
            <a:alphaModFix/>
          </a:blip>
          <a:srcRect b="0" l="10262" r="15371" t="3753"/>
          <a:stretch/>
        </p:blipFill>
        <p:spPr>
          <a:xfrm>
            <a:off x="543575" y="1571725"/>
            <a:ext cx="3792303" cy="2868100"/>
          </a:xfrm>
          <a:prstGeom prst="rect">
            <a:avLst/>
          </a:prstGeom>
          <a:noFill/>
          <a:ln>
            <a:noFill/>
          </a:ln>
        </p:spPr>
      </p:pic>
      <p:sp>
        <p:nvSpPr>
          <p:cNvPr id="170" name="Google Shape;170;p30"/>
          <p:cNvSpPr txBox="1"/>
          <p:nvPr/>
        </p:nvSpPr>
        <p:spPr>
          <a:xfrm>
            <a:off x="1747025" y="4439825"/>
            <a:ext cx="1385400" cy="33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a:latin typeface="Helvetica Neue"/>
                <a:ea typeface="Helvetica Neue"/>
                <a:cs typeface="Helvetica Neue"/>
                <a:sym typeface="Helvetica Neue"/>
              </a:rPr>
              <a:t>MC2 chamber</a:t>
            </a:r>
            <a:endParaRPr b="1">
              <a:latin typeface="Helvetica Neue"/>
              <a:ea typeface="Helvetica Neue"/>
              <a:cs typeface="Helvetica Neue"/>
              <a:sym typeface="Helvetica Neue"/>
            </a:endParaRPr>
          </a:p>
        </p:txBody>
      </p:sp>
      <p:sp>
        <p:nvSpPr>
          <p:cNvPr id="171" name="Google Shape;171;p30"/>
          <p:cNvSpPr txBox="1"/>
          <p:nvPr/>
        </p:nvSpPr>
        <p:spPr>
          <a:xfrm>
            <a:off x="5885700" y="4645875"/>
            <a:ext cx="1883100" cy="333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GB">
                <a:latin typeface="Helvetica Neue"/>
                <a:ea typeface="Helvetica Neue"/>
                <a:cs typeface="Helvetica Neue"/>
                <a:sym typeface="Helvetica Neue"/>
              </a:rPr>
              <a:t>ETMX Chamber</a:t>
            </a:r>
            <a:endParaRPr b="1">
              <a:latin typeface="Helvetica Neue"/>
              <a:ea typeface="Helvetica Neue"/>
              <a:cs typeface="Helvetica Neue"/>
              <a:sym typeface="Helvetica Neue"/>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5" name="Shape 175"/>
        <p:cNvGrpSpPr/>
        <p:nvPr/>
      </p:nvGrpSpPr>
      <p:grpSpPr>
        <a:xfrm>
          <a:off x="0" y="0"/>
          <a:ext cx="0" cy="0"/>
          <a:chOff x="0" y="0"/>
          <a:chExt cx="0" cy="0"/>
        </a:xfrm>
      </p:grpSpPr>
      <p:sp>
        <p:nvSpPr>
          <p:cNvPr id="176" name="Google Shape;176;p31"/>
          <p:cNvSpPr txBox="1"/>
          <p:nvPr>
            <p:ph type="title"/>
          </p:nvPr>
        </p:nvSpPr>
        <p:spPr>
          <a:xfrm>
            <a:off x="711802" y="304947"/>
            <a:ext cx="7804500" cy="1078800"/>
          </a:xfrm>
          <a:prstGeom prst="rect">
            <a:avLst/>
          </a:prstGeom>
          <a:noFill/>
          <a:ln>
            <a:noFill/>
          </a:ln>
        </p:spPr>
        <p:txBody>
          <a:bodyPr anchorCtr="0" anchor="ctr" bIns="32750" lIns="32750" spcFirstLastPara="1" rIns="32750" wrap="square" tIns="32750">
            <a:noAutofit/>
          </a:bodyPr>
          <a:lstStyle/>
          <a:p>
            <a:pPr indent="0" lvl="0" marL="0" rtl="0" algn="ctr">
              <a:lnSpc>
                <a:spcPct val="100000"/>
              </a:lnSpc>
              <a:spcBef>
                <a:spcPts val="0"/>
              </a:spcBef>
              <a:spcAft>
                <a:spcPts val="0"/>
              </a:spcAft>
              <a:buClr>
                <a:srgbClr val="000000"/>
              </a:buClr>
              <a:buSzPts val="3100"/>
              <a:buFont typeface="Helvetica Neue"/>
              <a:buNone/>
            </a:pPr>
            <a:r>
              <a:rPr b="1" lang="en-GB" sz="3100"/>
              <a:t>Camera setup</a:t>
            </a:r>
            <a:endParaRPr b="1" sz="3100"/>
          </a:p>
          <a:p>
            <a:pPr indent="0" lvl="0" marL="0" rtl="0" algn="ctr">
              <a:lnSpc>
                <a:spcPct val="100000"/>
              </a:lnSpc>
              <a:spcBef>
                <a:spcPts val="0"/>
              </a:spcBef>
              <a:spcAft>
                <a:spcPts val="0"/>
              </a:spcAft>
              <a:buClr>
                <a:srgbClr val="000000"/>
              </a:buClr>
              <a:buSzPts val="3100"/>
              <a:buFont typeface="Helvetica Neue"/>
              <a:buNone/>
            </a:pPr>
            <a:r>
              <a:t/>
            </a:r>
            <a:endParaRPr sz="900"/>
          </a:p>
        </p:txBody>
      </p:sp>
      <p:sp>
        <p:nvSpPr>
          <p:cNvPr id="177" name="Google Shape;177;p31"/>
          <p:cNvSpPr txBox="1"/>
          <p:nvPr>
            <p:ph idx="1" type="body"/>
          </p:nvPr>
        </p:nvSpPr>
        <p:spPr>
          <a:xfrm>
            <a:off x="449200" y="1212400"/>
            <a:ext cx="8495700" cy="3538200"/>
          </a:xfrm>
          <a:prstGeom prst="rect">
            <a:avLst/>
          </a:prstGeom>
          <a:noFill/>
          <a:ln>
            <a:noFill/>
          </a:ln>
        </p:spPr>
        <p:txBody>
          <a:bodyPr anchorCtr="0" anchor="ctr" bIns="32750" lIns="32750" spcFirstLastPara="1" rIns="32750" wrap="square" tIns="32750">
            <a:noAutofit/>
          </a:bodyPr>
          <a:lstStyle/>
          <a:p>
            <a:pPr indent="-101600" lvl="0" marL="292100" rtl="0" algn="l">
              <a:lnSpc>
                <a:spcPct val="100000"/>
              </a:lnSpc>
              <a:spcBef>
                <a:spcPts val="0"/>
              </a:spcBef>
              <a:spcAft>
                <a:spcPts val="0"/>
              </a:spcAft>
              <a:buClr>
                <a:srgbClr val="000000"/>
              </a:buClr>
              <a:buSzPts val="3000"/>
              <a:buFont typeface="Helvetica Neue"/>
              <a:buNone/>
            </a:pPr>
            <a:r>
              <a:t/>
            </a:r>
            <a:endParaRPr/>
          </a:p>
        </p:txBody>
      </p:sp>
      <p:cxnSp>
        <p:nvCxnSpPr>
          <p:cNvPr id="178" name="Google Shape;178;p31"/>
          <p:cNvCxnSpPr/>
          <p:nvPr/>
        </p:nvCxnSpPr>
        <p:spPr>
          <a:xfrm>
            <a:off x="78054" y="1212409"/>
            <a:ext cx="9072000" cy="0"/>
          </a:xfrm>
          <a:prstGeom prst="straightConnector1">
            <a:avLst/>
          </a:prstGeom>
          <a:noFill/>
          <a:ln cap="flat" cmpd="sng" w="50800">
            <a:solidFill>
              <a:srgbClr val="FF40FF"/>
            </a:solidFill>
            <a:prstDash val="solid"/>
            <a:miter lim="400000"/>
            <a:headEnd len="sm" w="sm" type="none"/>
            <a:tailEnd len="sm" w="sm" type="none"/>
          </a:ln>
        </p:spPr>
      </p:cxnSp>
      <p:pic>
        <p:nvPicPr>
          <p:cNvPr descr="F0900035-v1 (high resolution).jpg" id="179" name="Google Shape;179;p31"/>
          <p:cNvPicPr preferRelativeResize="0"/>
          <p:nvPr/>
        </p:nvPicPr>
        <p:blipFill rotWithShape="1">
          <a:blip r:embed="rId3">
            <a:alphaModFix/>
          </a:blip>
          <a:srcRect b="0" l="0" r="0" t="0"/>
          <a:stretch/>
        </p:blipFill>
        <p:spPr>
          <a:xfrm>
            <a:off x="11797" y="-30136"/>
            <a:ext cx="1062942" cy="765793"/>
          </a:xfrm>
          <a:prstGeom prst="rect">
            <a:avLst/>
          </a:prstGeom>
          <a:noFill/>
          <a:ln>
            <a:noFill/>
          </a:ln>
        </p:spPr>
      </p:pic>
      <p:pic>
        <p:nvPicPr>
          <p:cNvPr descr="caltech.png" id="180" name="Google Shape;180;p31"/>
          <p:cNvPicPr preferRelativeResize="0"/>
          <p:nvPr/>
        </p:nvPicPr>
        <p:blipFill rotWithShape="1">
          <a:blip r:embed="rId4">
            <a:alphaModFix/>
          </a:blip>
          <a:srcRect b="0" l="0" r="0" t="0"/>
          <a:stretch/>
        </p:blipFill>
        <p:spPr>
          <a:xfrm>
            <a:off x="8091800" y="39414"/>
            <a:ext cx="762586" cy="762586"/>
          </a:xfrm>
          <a:prstGeom prst="rect">
            <a:avLst/>
          </a:prstGeom>
          <a:noFill/>
          <a:ln>
            <a:noFill/>
          </a:ln>
        </p:spPr>
      </p:pic>
      <p:sp>
        <p:nvSpPr>
          <p:cNvPr id="181" name="Google Shape;181;p31"/>
          <p:cNvSpPr txBox="1"/>
          <p:nvPr/>
        </p:nvSpPr>
        <p:spPr>
          <a:xfrm>
            <a:off x="7687506" y="6305764"/>
            <a:ext cx="778800" cy="241200"/>
          </a:xfrm>
          <a:prstGeom prst="rect">
            <a:avLst/>
          </a:prstGeom>
          <a:noFill/>
          <a:ln>
            <a:noFill/>
          </a:ln>
        </p:spPr>
        <p:txBody>
          <a:bodyPr anchorCtr="0" anchor="ctr" bIns="32750" lIns="32750" spcFirstLastPara="1" rIns="32750" wrap="square" tIns="32750">
            <a:noAutofit/>
          </a:bodyPr>
          <a:lstStyle/>
          <a:p>
            <a:pPr indent="0" lvl="0" marL="0" marR="0" rtl="0" algn="ctr">
              <a:lnSpc>
                <a:spcPct val="100000"/>
              </a:lnSpc>
              <a:spcBef>
                <a:spcPts val="0"/>
              </a:spcBef>
              <a:spcAft>
                <a:spcPts val="0"/>
              </a:spcAft>
              <a:buClr>
                <a:srgbClr val="0433FF"/>
              </a:buClr>
              <a:buSzPts val="1000"/>
              <a:buFont typeface="Helvetica Neue"/>
              <a:buNone/>
            </a:pPr>
            <a:r>
              <a:rPr b="1" i="1" lang="en-GB" sz="1000" u="none" cap="none" strike="noStrike">
                <a:solidFill>
                  <a:srgbClr val="0433FF"/>
                </a:solidFill>
                <a:latin typeface="Helvetica Neue"/>
                <a:ea typeface="Helvetica Neue"/>
                <a:cs typeface="Helvetica Neue"/>
                <a:sym typeface="Helvetica Neue"/>
              </a:rPr>
              <a:t>LIGO R&amp;D</a:t>
            </a:r>
            <a:endParaRPr sz="900"/>
          </a:p>
        </p:txBody>
      </p:sp>
      <p:sp>
        <p:nvSpPr>
          <p:cNvPr id="182" name="Google Shape;182;p31"/>
          <p:cNvSpPr txBox="1"/>
          <p:nvPr/>
        </p:nvSpPr>
        <p:spPr>
          <a:xfrm>
            <a:off x="676290" y="6307837"/>
            <a:ext cx="1337400" cy="236700"/>
          </a:xfrm>
          <a:prstGeom prst="rect">
            <a:avLst/>
          </a:prstGeom>
          <a:noFill/>
          <a:ln>
            <a:noFill/>
          </a:ln>
        </p:spPr>
        <p:txBody>
          <a:bodyPr anchorCtr="0" anchor="ctr" bIns="32750" lIns="32750" spcFirstLastPara="1" rIns="32750" wrap="square" tIns="32750">
            <a:noAutofit/>
          </a:bodyPr>
          <a:lstStyle/>
          <a:p>
            <a:pPr indent="0" lvl="0" marL="0" marR="0" rtl="0" algn="ctr">
              <a:lnSpc>
                <a:spcPct val="100000"/>
              </a:lnSpc>
              <a:spcBef>
                <a:spcPts val="0"/>
              </a:spcBef>
              <a:spcAft>
                <a:spcPts val="0"/>
              </a:spcAft>
              <a:buClr>
                <a:srgbClr val="0433FF"/>
              </a:buClr>
              <a:buSzPts val="1000"/>
              <a:buFont typeface="Helvetica Neue"/>
              <a:buNone/>
            </a:pPr>
            <a:r>
              <a:rPr b="1" i="1" lang="en-GB" sz="1000" u="none" cap="none" strike="noStrike">
                <a:solidFill>
                  <a:srgbClr val="0433FF"/>
                </a:solidFill>
                <a:latin typeface="Helvetica Neue"/>
                <a:ea typeface="Helvetica Neue"/>
                <a:cs typeface="Helvetica Neue"/>
                <a:sym typeface="Helvetica Neue"/>
              </a:rPr>
              <a:t>LIGO-T1900281-v1</a:t>
            </a:r>
            <a:endParaRPr sz="900"/>
          </a:p>
        </p:txBody>
      </p:sp>
      <p:sp>
        <p:nvSpPr>
          <p:cNvPr id="183" name="Google Shape;183;p31"/>
          <p:cNvSpPr txBox="1"/>
          <p:nvPr>
            <p:ph idx="12" type="sldNum"/>
          </p:nvPr>
        </p:nvSpPr>
        <p:spPr>
          <a:xfrm>
            <a:off x="4338649" y="6544525"/>
            <a:ext cx="550800" cy="228000"/>
          </a:xfrm>
          <a:prstGeom prst="rect">
            <a:avLst/>
          </a:prstGeom>
          <a:noFill/>
          <a:ln>
            <a:noFill/>
          </a:ln>
        </p:spPr>
        <p:txBody>
          <a:bodyPr anchorCtr="0" anchor="t" bIns="32750" lIns="32750" spcFirstLastPara="1" rIns="32750" wrap="square" tIns="32750">
            <a:noAutofit/>
          </a:bodyPr>
          <a:lstStyle/>
          <a:p>
            <a:pPr indent="0" lvl="0" marL="0" rtl="0" algn="l">
              <a:lnSpc>
                <a:spcPct val="100000"/>
              </a:lnSpc>
              <a:spcBef>
                <a:spcPts val="0"/>
              </a:spcBef>
              <a:spcAft>
                <a:spcPts val="0"/>
              </a:spcAft>
              <a:buClr>
                <a:srgbClr val="000000"/>
              </a:buClr>
              <a:buSzPts val="1000"/>
              <a:buFont typeface="Helvetica Neue Light"/>
              <a:buNone/>
            </a:pPr>
            <a:r>
              <a:rPr lang="en-GB" sz="900"/>
              <a:t>6/17</a:t>
            </a:r>
            <a:endParaRPr sz="900"/>
          </a:p>
        </p:txBody>
      </p:sp>
      <p:sp>
        <p:nvSpPr>
          <p:cNvPr id="184" name="Google Shape;184;p31"/>
          <p:cNvSpPr txBox="1"/>
          <p:nvPr/>
        </p:nvSpPr>
        <p:spPr>
          <a:xfrm>
            <a:off x="955025" y="1269825"/>
            <a:ext cx="2745000" cy="46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a:latin typeface="Helvetica Neue"/>
                <a:ea typeface="Helvetica Neue"/>
                <a:cs typeface="Helvetica Neue"/>
                <a:sym typeface="Helvetica Neue"/>
              </a:rPr>
              <a:t>MC2 Camera setup schematic</a:t>
            </a:r>
            <a:endParaRPr b="1">
              <a:latin typeface="Helvetica Neue"/>
              <a:ea typeface="Helvetica Neue"/>
              <a:cs typeface="Helvetica Neue"/>
              <a:sym typeface="Helvetica Neue"/>
            </a:endParaRPr>
          </a:p>
        </p:txBody>
      </p:sp>
      <p:sp>
        <p:nvSpPr>
          <p:cNvPr id="185" name="Google Shape;185;p31"/>
          <p:cNvSpPr txBox="1"/>
          <p:nvPr/>
        </p:nvSpPr>
        <p:spPr>
          <a:xfrm>
            <a:off x="1074750" y="4902875"/>
            <a:ext cx="7323000" cy="982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Helvetica Neue"/>
              <a:ea typeface="Helvetica Neue"/>
              <a:cs typeface="Helvetica Neue"/>
              <a:sym typeface="Helvetica Neue"/>
            </a:endParaRPr>
          </a:p>
          <a:p>
            <a:pPr indent="-342900" lvl="0" marL="457200" rtl="0" algn="l">
              <a:spcBef>
                <a:spcPts val="0"/>
              </a:spcBef>
              <a:spcAft>
                <a:spcPts val="0"/>
              </a:spcAft>
              <a:buSzPts val="1800"/>
              <a:buFont typeface="Helvetica Neue"/>
              <a:buChar char="●"/>
            </a:pPr>
            <a:r>
              <a:rPr b="1" lang="en-GB" sz="1800">
                <a:latin typeface="Helvetica Neue"/>
                <a:ea typeface="Helvetica Neue"/>
                <a:cs typeface="Helvetica Neue"/>
                <a:sym typeface="Helvetica Neue"/>
              </a:rPr>
              <a:t>Study point scatterers, nature of scattered light, etc</a:t>
            </a:r>
            <a:endParaRPr b="1" sz="1800">
              <a:latin typeface="Helvetica Neue"/>
              <a:ea typeface="Helvetica Neue"/>
              <a:cs typeface="Helvetica Neue"/>
              <a:sym typeface="Helvetica Neue"/>
            </a:endParaRPr>
          </a:p>
          <a:p>
            <a:pPr indent="-342900" lvl="0" marL="457200" rtl="0" algn="l">
              <a:spcBef>
                <a:spcPts val="0"/>
              </a:spcBef>
              <a:spcAft>
                <a:spcPts val="0"/>
              </a:spcAft>
              <a:buSzPts val="1800"/>
              <a:buFont typeface="Helvetica Neue"/>
              <a:buChar char="●"/>
            </a:pPr>
            <a:r>
              <a:rPr b="1" lang="en-GB" sz="1800">
                <a:latin typeface="Helvetica Neue"/>
                <a:ea typeface="Helvetica Neue"/>
                <a:cs typeface="Helvetica Neue"/>
                <a:sym typeface="Helvetica Neue"/>
              </a:rPr>
              <a:t>Estimate scattered light power (loss)</a:t>
            </a:r>
            <a:endParaRPr b="1" sz="1800">
              <a:latin typeface="Helvetica Neue"/>
              <a:ea typeface="Helvetica Neue"/>
              <a:cs typeface="Helvetica Neue"/>
              <a:sym typeface="Helvetica Neue"/>
            </a:endParaRPr>
          </a:p>
        </p:txBody>
      </p:sp>
      <p:pic>
        <p:nvPicPr>
          <p:cNvPr id="186" name="Google Shape;186;p31"/>
          <p:cNvPicPr preferRelativeResize="0"/>
          <p:nvPr/>
        </p:nvPicPr>
        <p:blipFill>
          <a:blip r:embed="rId5">
            <a:alphaModFix/>
          </a:blip>
          <a:stretch>
            <a:fillRect/>
          </a:stretch>
        </p:blipFill>
        <p:spPr>
          <a:xfrm>
            <a:off x="449200" y="1689150"/>
            <a:ext cx="4172251" cy="3342000"/>
          </a:xfrm>
          <a:prstGeom prst="rect">
            <a:avLst/>
          </a:prstGeom>
          <a:noFill/>
          <a:ln>
            <a:noFill/>
          </a:ln>
        </p:spPr>
      </p:pic>
      <p:pic>
        <p:nvPicPr>
          <p:cNvPr id="187" name="Google Shape;187;p31"/>
          <p:cNvPicPr preferRelativeResize="0"/>
          <p:nvPr/>
        </p:nvPicPr>
        <p:blipFill>
          <a:blip r:embed="rId6">
            <a:alphaModFix/>
          </a:blip>
          <a:stretch>
            <a:fillRect/>
          </a:stretch>
        </p:blipFill>
        <p:spPr>
          <a:xfrm>
            <a:off x="4519525" y="1212400"/>
            <a:ext cx="4425502" cy="34030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1" name="Shape 191"/>
        <p:cNvGrpSpPr/>
        <p:nvPr/>
      </p:nvGrpSpPr>
      <p:grpSpPr>
        <a:xfrm>
          <a:off x="0" y="0"/>
          <a:ext cx="0" cy="0"/>
          <a:chOff x="0" y="0"/>
          <a:chExt cx="0" cy="0"/>
        </a:xfrm>
      </p:grpSpPr>
      <p:sp>
        <p:nvSpPr>
          <p:cNvPr id="192" name="Google Shape;192;p32"/>
          <p:cNvSpPr txBox="1"/>
          <p:nvPr>
            <p:ph type="title"/>
          </p:nvPr>
        </p:nvSpPr>
        <p:spPr>
          <a:xfrm>
            <a:off x="669727" y="178594"/>
            <a:ext cx="7804500" cy="1518000"/>
          </a:xfrm>
          <a:prstGeom prst="rect">
            <a:avLst/>
          </a:prstGeom>
          <a:noFill/>
          <a:ln>
            <a:noFill/>
          </a:ln>
        </p:spPr>
        <p:txBody>
          <a:bodyPr anchorCtr="0" anchor="ctr" bIns="32750" lIns="32750" spcFirstLastPara="1" rIns="32750" wrap="square" tIns="32750">
            <a:noAutofit/>
          </a:bodyPr>
          <a:lstStyle/>
          <a:p>
            <a:pPr indent="0" lvl="0" marL="0" rtl="0" algn="ctr">
              <a:lnSpc>
                <a:spcPct val="100000"/>
              </a:lnSpc>
              <a:spcBef>
                <a:spcPts val="0"/>
              </a:spcBef>
              <a:spcAft>
                <a:spcPts val="0"/>
              </a:spcAft>
              <a:buClr>
                <a:srgbClr val="000000"/>
              </a:buClr>
              <a:buSzPts val="3100"/>
              <a:buFont typeface="Helvetica Neue"/>
              <a:buNone/>
            </a:pPr>
            <a:r>
              <a:rPr lang="en-GB" sz="3100"/>
              <a:t>Understanding the image</a:t>
            </a:r>
            <a:endParaRPr sz="3100"/>
          </a:p>
          <a:p>
            <a:pPr indent="0" lvl="0" marL="0" rtl="0" algn="ctr">
              <a:lnSpc>
                <a:spcPct val="100000"/>
              </a:lnSpc>
              <a:spcBef>
                <a:spcPts val="0"/>
              </a:spcBef>
              <a:spcAft>
                <a:spcPts val="0"/>
              </a:spcAft>
              <a:buClr>
                <a:srgbClr val="000000"/>
              </a:buClr>
              <a:buSzPts val="3100"/>
              <a:buFont typeface="Helvetica Neue"/>
              <a:buNone/>
            </a:pPr>
            <a:r>
              <a:t/>
            </a:r>
            <a:endParaRPr sz="900"/>
          </a:p>
        </p:txBody>
      </p:sp>
      <p:sp>
        <p:nvSpPr>
          <p:cNvPr id="193" name="Google Shape;193;p32"/>
          <p:cNvSpPr txBox="1"/>
          <p:nvPr>
            <p:ph idx="1" type="body"/>
          </p:nvPr>
        </p:nvSpPr>
        <p:spPr>
          <a:xfrm>
            <a:off x="693652" y="1966981"/>
            <a:ext cx="3750600" cy="4420200"/>
          </a:xfrm>
          <a:prstGeom prst="rect">
            <a:avLst/>
          </a:prstGeom>
          <a:noFill/>
          <a:ln>
            <a:noFill/>
          </a:ln>
        </p:spPr>
        <p:txBody>
          <a:bodyPr anchorCtr="0" anchor="ctr" bIns="32750" lIns="32750" spcFirstLastPara="1" rIns="32750" wrap="square" tIns="32750">
            <a:noAutofit/>
          </a:bodyPr>
          <a:lstStyle/>
          <a:p>
            <a:pPr indent="-101600" lvl="0" marL="292100" rtl="0" algn="l">
              <a:lnSpc>
                <a:spcPct val="100000"/>
              </a:lnSpc>
              <a:spcBef>
                <a:spcPts val="0"/>
              </a:spcBef>
              <a:spcAft>
                <a:spcPts val="0"/>
              </a:spcAft>
              <a:buClr>
                <a:srgbClr val="000000"/>
              </a:buClr>
              <a:buSzPts val="3000"/>
              <a:buFont typeface="Helvetica Neue"/>
              <a:buNone/>
            </a:pPr>
            <a:r>
              <a:t/>
            </a:r>
            <a:endParaRPr/>
          </a:p>
          <a:p>
            <a:pPr indent="0" lvl="0" marL="190500" rtl="0" algn="l">
              <a:lnSpc>
                <a:spcPct val="100000"/>
              </a:lnSpc>
              <a:spcBef>
                <a:spcPts val="0"/>
              </a:spcBef>
              <a:spcAft>
                <a:spcPts val="0"/>
              </a:spcAft>
              <a:buClr>
                <a:srgbClr val="000000"/>
              </a:buClr>
              <a:buSzPts val="3000"/>
              <a:buFont typeface="Helvetica Neue"/>
              <a:buNone/>
            </a:pPr>
            <a:r>
              <a:t/>
            </a:r>
            <a:endParaRPr/>
          </a:p>
        </p:txBody>
      </p:sp>
      <p:cxnSp>
        <p:nvCxnSpPr>
          <p:cNvPr id="194" name="Google Shape;194;p32"/>
          <p:cNvCxnSpPr/>
          <p:nvPr/>
        </p:nvCxnSpPr>
        <p:spPr>
          <a:xfrm>
            <a:off x="35954" y="1468934"/>
            <a:ext cx="9072000" cy="0"/>
          </a:xfrm>
          <a:prstGeom prst="straightConnector1">
            <a:avLst/>
          </a:prstGeom>
          <a:noFill/>
          <a:ln cap="flat" cmpd="sng" w="50800">
            <a:solidFill>
              <a:srgbClr val="FF40FF"/>
            </a:solidFill>
            <a:prstDash val="solid"/>
            <a:miter lim="400000"/>
            <a:headEnd len="sm" w="sm" type="none"/>
            <a:tailEnd len="sm" w="sm" type="none"/>
          </a:ln>
        </p:spPr>
      </p:cxnSp>
      <p:pic>
        <p:nvPicPr>
          <p:cNvPr descr="F0900035-v1 (high resolution).jpg" id="195" name="Google Shape;195;p32"/>
          <p:cNvPicPr preferRelativeResize="0"/>
          <p:nvPr/>
        </p:nvPicPr>
        <p:blipFill rotWithShape="1">
          <a:blip r:embed="rId3">
            <a:alphaModFix/>
          </a:blip>
          <a:srcRect b="0" l="0" r="0" t="0"/>
          <a:stretch/>
        </p:blipFill>
        <p:spPr>
          <a:xfrm>
            <a:off x="11797" y="-30136"/>
            <a:ext cx="1062942" cy="765793"/>
          </a:xfrm>
          <a:prstGeom prst="rect">
            <a:avLst/>
          </a:prstGeom>
          <a:noFill/>
          <a:ln>
            <a:noFill/>
          </a:ln>
        </p:spPr>
      </p:pic>
      <p:pic>
        <p:nvPicPr>
          <p:cNvPr descr="caltech.png" id="196" name="Google Shape;196;p32"/>
          <p:cNvPicPr preferRelativeResize="0"/>
          <p:nvPr/>
        </p:nvPicPr>
        <p:blipFill rotWithShape="1">
          <a:blip r:embed="rId4">
            <a:alphaModFix/>
          </a:blip>
          <a:srcRect b="0" l="0" r="0" t="0"/>
          <a:stretch/>
        </p:blipFill>
        <p:spPr>
          <a:xfrm>
            <a:off x="8091800" y="39414"/>
            <a:ext cx="762586" cy="762586"/>
          </a:xfrm>
          <a:prstGeom prst="rect">
            <a:avLst/>
          </a:prstGeom>
          <a:noFill/>
          <a:ln>
            <a:noFill/>
          </a:ln>
        </p:spPr>
      </p:pic>
      <p:sp>
        <p:nvSpPr>
          <p:cNvPr id="197" name="Google Shape;197;p32"/>
          <p:cNvSpPr txBox="1"/>
          <p:nvPr/>
        </p:nvSpPr>
        <p:spPr>
          <a:xfrm>
            <a:off x="7687506" y="6305764"/>
            <a:ext cx="778800" cy="241200"/>
          </a:xfrm>
          <a:prstGeom prst="rect">
            <a:avLst/>
          </a:prstGeom>
          <a:noFill/>
          <a:ln>
            <a:noFill/>
          </a:ln>
        </p:spPr>
        <p:txBody>
          <a:bodyPr anchorCtr="0" anchor="ctr" bIns="32750" lIns="32750" spcFirstLastPara="1" rIns="32750" wrap="square" tIns="32750">
            <a:noAutofit/>
          </a:bodyPr>
          <a:lstStyle/>
          <a:p>
            <a:pPr indent="0" lvl="0" marL="0" marR="0" rtl="0" algn="ctr">
              <a:lnSpc>
                <a:spcPct val="100000"/>
              </a:lnSpc>
              <a:spcBef>
                <a:spcPts val="0"/>
              </a:spcBef>
              <a:spcAft>
                <a:spcPts val="0"/>
              </a:spcAft>
              <a:buClr>
                <a:srgbClr val="0433FF"/>
              </a:buClr>
              <a:buSzPts val="1000"/>
              <a:buFont typeface="Helvetica Neue"/>
              <a:buNone/>
            </a:pPr>
            <a:r>
              <a:rPr b="1" i="1" lang="en-GB" sz="1000" u="none" cap="none" strike="noStrike">
                <a:solidFill>
                  <a:srgbClr val="0433FF"/>
                </a:solidFill>
                <a:latin typeface="Helvetica Neue"/>
                <a:ea typeface="Helvetica Neue"/>
                <a:cs typeface="Helvetica Neue"/>
                <a:sym typeface="Helvetica Neue"/>
              </a:rPr>
              <a:t>LIGO R&amp;D</a:t>
            </a:r>
            <a:endParaRPr sz="900"/>
          </a:p>
        </p:txBody>
      </p:sp>
      <p:sp>
        <p:nvSpPr>
          <p:cNvPr id="198" name="Google Shape;198;p32"/>
          <p:cNvSpPr txBox="1"/>
          <p:nvPr/>
        </p:nvSpPr>
        <p:spPr>
          <a:xfrm>
            <a:off x="676290" y="6307837"/>
            <a:ext cx="1337400" cy="236700"/>
          </a:xfrm>
          <a:prstGeom prst="rect">
            <a:avLst/>
          </a:prstGeom>
          <a:noFill/>
          <a:ln>
            <a:noFill/>
          </a:ln>
        </p:spPr>
        <p:txBody>
          <a:bodyPr anchorCtr="0" anchor="ctr" bIns="32750" lIns="32750" spcFirstLastPara="1" rIns="32750" wrap="square" tIns="32750">
            <a:noAutofit/>
          </a:bodyPr>
          <a:lstStyle/>
          <a:p>
            <a:pPr indent="0" lvl="0" marL="0" marR="0" rtl="0" algn="ctr">
              <a:lnSpc>
                <a:spcPct val="100000"/>
              </a:lnSpc>
              <a:spcBef>
                <a:spcPts val="0"/>
              </a:spcBef>
              <a:spcAft>
                <a:spcPts val="0"/>
              </a:spcAft>
              <a:buClr>
                <a:srgbClr val="0433FF"/>
              </a:buClr>
              <a:buSzPts val="1000"/>
              <a:buFont typeface="Helvetica Neue"/>
              <a:buNone/>
            </a:pPr>
            <a:r>
              <a:rPr b="1" i="1" lang="en-GB" sz="1000" u="none" cap="none" strike="noStrike">
                <a:solidFill>
                  <a:srgbClr val="0433FF"/>
                </a:solidFill>
                <a:latin typeface="Helvetica Neue"/>
                <a:ea typeface="Helvetica Neue"/>
                <a:cs typeface="Helvetica Neue"/>
                <a:sym typeface="Helvetica Neue"/>
              </a:rPr>
              <a:t>LIGO-T1900281-v1</a:t>
            </a:r>
            <a:endParaRPr sz="900"/>
          </a:p>
        </p:txBody>
      </p:sp>
      <p:sp>
        <p:nvSpPr>
          <p:cNvPr id="199" name="Google Shape;199;p32"/>
          <p:cNvSpPr txBox="1"/>
          <p:nvPr>
            <p:ph idx="12" type="sldNum"/>
          </p:nvPr>
        </p:nvSpPr>
        <p:spPr>
          <a:xfrm>
            <a:off x="4450004" y="6536525"/>
            <a:ext cx="519900" cy="241200"/>
          </a:xfrm>
          <a:prstGeom prst="rect">
            <a:avLst/>
          </a:prstGeom>
          <a:noFill/>
          <a:ln>
            <a:noFill/>
          </a:ln>
        </p:spPr>
        <p:txBody>
          <a:bodyPr anchorCtr="0" anchor="t" bIns="32750" lIns="32750" spcFirstLastPara="1" rIns="32750" wrap="square" tIns="32750">
            <a:noAutofit/>
          </a:bodyPr>
          <a:lstStyle/>
          <a:p>
            <a:pPr indent="0" lvl="0" marL="0" rtl="0" algn="ctr">
              <a:spcBef>
                <a:spcPts val="0"/>
              </a:spcBef>
              <a:spcAft>
                <a:spcPts val="0"/>
              </a:spcAft>
              <a:buClr>
                <a:srgbClr val="000000"/>
              </a:buClr>
              <a:buSzPts val="1000"/>
              <a:buFont typeface="Helvetica Neue Light"/>
              <a:buNone/>
            </a:pPr>
            <a:fld id="{00000000-1234-1234-1234-123412341234}" type="slidenum">
              <a:rPr lang="en-GB"/>
              <a:t>‹#›</a:t>
            </a:fld>
            <a:r>
              <a:rPr lang="en-GB"/>
              <a:t>/17</a:t>
            </a:r>
            <a:endParaRPr/>
          </a:p>
        </p:txBody>
      </p:sp>
      <p:pic>
        <p:nvPicPr>
          <p:cNvPr id="200" name="Google Shape;200;p32"/>
          <p:cNvPicPr preferRelativeResize="0"/>
          <p:nvPr/>
        </p:nvPicPr>
        <p:blipFill rotWithShape="1">
          <a:blip r:embed="rId5">
            <a:alphaModFix/>
          </a:blip>
          <a:srcRect b="21393" l="30513" r="23963" t="16934"/>
          <a:stretch/>
        </p:blipFill>
        <p:spPr>
          <a:xfrm>
            <a:off x="796950" y="1966975"/>
            <a:ext cx="3544000" cy="3103050"/>
          </a:xfrm>
          <a:prstGeom prst="rect">
            <a:avLst/>
          </a:prstGeom>
          <a:noFill/>
          <a:ln>
            <a:noFill/>
          </a:ln>
        </p:spPr>
      </p:pic>
      <p:sp>
        <p:nvSpPr>
          <p:cNvPr id="201" name="Google Shape;201;p32"/>
          <p:cNvSpPr/>
          <p:nvPr>
            <p:ph idx="2" type="pic"/>
          </p:nvPr>
        </p:nvSpPr>
        <p:spPr>
          <a:xfrm>
            <a:off x="3399475" y="2125525"/>
            <a:ext cx="4554900" cy="3386400"/>
          </a:xfrm>
          <a:prstGeom prst="rect">
            <a:avLst/>
          </a:prstGeom>
        </p:spPr>
        <p:txBody>
          <a:bodyPr anchorCtr="0" anchor="t" bIns="29450" lIns="58925" spcFirstLastPara="1" rIns="58925" wrap="square" tIns="29450">
            <a:noAutofit/>
          </a:bodyPr>
          <a:lstStyle/>
          <a:p>
            <a:pPr indent="0" lvl="0" marL="0" rtl="0" algn="l">
              <a:spcBef>
                <a:spcPts val="2700"/>
              </a:spcBef>
              <a:spcAft>
                <a:spcPts val="0"/>
              </a:spcAft>
              <a:buNone/>
            </a:pPr>
            <a:r>
              <a:t/>
            </a:r>
            <a:endParaRPr/>
          </a:p>
          <a:p>
            <a:pPr indent="0" lvl="0" marL="0" rtl="0" algn="l">
              <a:spcBef>
                <a:spcPts val="2700"/>
              </a:spcBef>
              <a:spcAft>
                <a:spcPts val="0"/>
              </a:spcAft>
              <a:buNone/>
            </a:pPr>
            <a:r>
              <a:t/>
            </a:r>
            <a:endParaRPr/>
          </a:p>
          <a:p>
            <a:pPr indent="0" lvl="0" marL="0" rtl="0" algn="l">
              <a:spcBef>
                <a:spcPts val="2700"/>
              </a:spcBef>
              <a:spcAft>
                <a:spcPts val="0"/>
              </a:spcAft>
              <a:buNone/>
            </a:pPr>
            <a:r>
              <a:t/>
            </a:r>
            <a:endParaRPr/>
          </a:p>
        </p:txBody>
      </p:sp>
      <p:sp>
        <p:nvSpPr>
          <p:cNvPr id="202" name="Google Shape;202;p32"/>
          <p:cNvSpPr txBox="1"/>
          <p:nvPr/>
        </p:nvSpPr>
        <p:spPr>
          <a:xfrm>
            <a:off x="4505400" y="1332575"/>
            <a:ext cx="4401600" cy="47061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t/>
            </a:r>
            <a:endParaRPr>
              <a:solidFill>
                <a:schemeClr val="dk1"/>
              </a:solidFill>
              <a:latin typeface="Helvetica Neue"/>
              <a:ea typeface="Helvetica Neue"/>
              <a:cs typeface="Helvetica Neue"/>
              <a:sym typeface="Helvetica Neue"/>
            </a:endParaRPr>
          </a:p>
          <a:p>
            <a:pPr indent="-330200" lvl="0" marL="457200" rtl="0" algn="l">
              <a:lnSpc>
                <a:spcPct val="150000"/>
              </a:lnSpc>
              <a:spcBef>
                <a:spcPts val="0"/>
              </a:spcBef>
              <a:spcAft>
                <a:spcPts val="0"/>
              </a:spcAft>
              <a:buClr>
                <a:schemeClr val="dk1"/>
              </a:buClr>
              <a:buSzPts val="1600"/>
              <a:buFont typeface="Helvetica Neue"/>
              <a:buChar char="●"/>
            </a:pPr>
            <a:r>
              <a:rPr b="1" lang="en-GB" sz="1600">
                <a:solidFill>
                  <a:schemeClr val="dk1"/>
                </a:solidFill>
                <a:latin typeface="Helvetica Neue"/>
                <a:ea typeface="Helvetica Neue"/>
                <a:cs typeface="Helvetica Neue"/>
                <a:sym typeface="Helvetica Neue"/>
              </a:rPr>
              <a:t>Studies on point scatterers:</a:t>
            </a:r>
            <a:endParaRPr b="1" sz="1600">
              <a:solidFill>
                <a:schemeClr val="dk1"/>
              </a:solidFill>
              <a:latin typeface="Helvetica Neue"/>
              <a:ea typeface="Helvetica Neue"/>
              <a:cs typeface="Helvetica Neue"/>
              <a:sym typeface="Helvetica Neue"/>
            </a:endParaRPr>
          </a:p>
          <a:p>
            <a:pPr indent="-317500" lvl="1" marL="914400" rtl="0" algn="l">
              <a:lnSpc>
                <a:spcPct val="150000"/>
              </a:lnSpc>
              <a:spcBef>
                <a:spcPts val="0"/>
              </a:spcBef>
              <a:spcAft>
                <a:spcPts val="0"/>
              </a:spcAft>
              <a:buClr>
                <a:schemeClr val="dk1"/>
              </a:buClr>
              <a:buSzPts val="1400"/>
              <a:buFont typeface="Helvetica Neue"/>
              <a:buChar char="○"/>
            </a:pPr>
            <a:r>
              <a:rPr b="1" lang="en-GB">
                <a:solidFill>
                  <a:schemeClr val="dk1"/>
                </a:solidFill>
                <a:latin typeface="Helvetica Neue"/>
                <a:ea typeface="Helvetica Neue"/>
                <a:cs typeface="Helvetica Neue"/>
                <a:sym typeface="Helvetica Neue"/>
              </a:rPr>
              <a:t>Size vs number</a:t>
            </a:r>
            <a:r>
              <a:rPr lang="en-GB">
                <a:solidFill>
                  <a:schemeClr val="dk1"/>
                </a:solidFill>
                <a:latin typeface="Helvetica Neue"/>
                <a:ea typeface="Helvetica Neue"/>
                <a:cs typeface="Helvetica Neue"/>
                <a:sym typeface="Helvetica Neue"/>
              </a:rPr>
              <a:t> of point scatterers</a:t>
            </a:r>
            <a:endParaRPr>
              <a:solidFill>
                <a:schemeClr val="dk1"/>
              </a:solidFill>
              <a:latin typeface="Helvetica Neue"/>
              <a:ea typeface="Helvetica Neue"/>
              <a:cs typeface="Helvetica Neue"/>
              <a:sym typeface="Helvetica Neue"/>
            </a:endParaRPr>
          </a:p>
          <a:p>
            <a:pPr indent="-317500" lvl="1" marL="914400" rtl="0" algn="l">
              <a:lnSpc>
                <a:spcPct val="150000"/>
              </a:lnSpc>
              <a:spcBef>
                <a:spcPts val="0"/>
              </a:spcBef>
              <a:spcAft>
                <a:spcPts val="0"/>
              </a:spcAft>
              <a:buClr>
                <a:schemeClr val="dk1"/>
              </a:buClr>
              <a:buSzPts val="1400"/>
              <a:buFont typeface="Helvetica Neue"/>
              <a:buChar char="○"/>
            </a:pPr>
            <a:r>
              <a:rPr b="1" lang="en-GB">
                <a:solidFill>
                  <a:schemeClr val="dk1"/>
                </a:solidFill>
                <a:latin typeface="Helvetica Neue"/>
                <a:ea typeface="Helvetica Neue"/>
                <a:cs typeface="Helvetica Neue"/>
                <a:sym typeface="Helvetica Neue"/>
              </a:rPr>
              <a:t>Spatial distribution</a:t>
            </a:r>
            <a:r>
              <a:rPr lang="en-GB">
                <a:solidFill>
                  <a:schemeClr val="dk1"/>
                </a:solidFill>
                <a:latin typeface="Helvetica Neue"/>
                <a:ea typeface="Helvetica Neue"/>
                <a:cs typeface="Helvetica Neue"/>
                <a:sym typeface="Helvetica Neue"/>
              </a:rPr>
              <a:t> of point scatterers</a:t>
            </a:r>
            <a:endParaRPr>
              <a:solidFill>
                <a:schemeClr val="dk1"/>
              </a:solidFill>
              <a:latin typeface="Helvetica Neue"/>
              <a:ea typeface="Helvetica Neue"/>
              <a:cs typeface="Helvetica Neue"/>
              <a:sym typeface="Helvetica Neue"/>
            </a:endParaRPr>
          </a:p>
          <a:p>
            <a:pPr indent="-317500" lvl="1" marL="914400" rtl="0" algn="l">
              <a:lnSpc>
                <a:spcPct val="150000"/>
              </a:lnSpc>
              <a:spcBef>
                <a:spcPts val="0"/>
              </a:spcBef>
              <a:spcAft>
                <a:spcPts val="0"/>
              </a:spcAft>
              <a:buClr>
                <a:schemeClr val="dk1"/>
              </a:buClr>
              <a:buSzPts val="1400"/>
              <a:buFont typeface="Helvetica Neue"/>
              <a:buChar char="○"/>
            </a:pPr>
            <a:r>
              <a:rPr lang="en-GB">
                <a:solidFill>
                  <a:schemeClr val="dk1"/>
                </a:solidFill>
                <a:latin typeface="Helvetica Neue"/>
                <a:ea typeface="Helvetica Neue"/>
                <a:cs typeface="Helvetica Neue"/>
                <a:sym typeface="Helvetica Neue"/>
              </a:rPr>
              <a:t>What </a:t>
            </a:r>
            <a:r>
              <a:rPr b="1" lang="en-GB">
                <a:solidFill>
                  <a:schemeClr val="dk1"/>
                </a:solidFill>
                <a:latin typeface="Helvetica Neue"/>
                <a:ea typeface="Helvetica Neue"/>
                <a:cs typeface="Helvetica Neue"/>
                <a:sym typeface="Helvetica Neue"/>
              </a:rPr>
              <a:t>fraction of scattering</a:t>
            </a:r>
            <a:r>
              <a:rPr lang="en-GB">
                <a:solidFill>
                  <a:schemeClr val="dk1"/>
                </a:solidFill>
                <a:latin typeface="Helvetica Neue"/>
                <a:ea typeface="Helvetica Neue"/>
                <a:cs typeface="Helvetica Neue"/>
                <a:sym typeface="Helvetica Neue"/>
              </a:rPr>
              <a:t> is due to these point scatterers?</a:t>
            </a:r>
            <a:endParaRPr>
              <a:solidFill>
                <a:schemeClr val="dk1"/>
              </a:solidFill>
              <a:latin typeface="Helvetica Neue"/>
              <a:ea typeface="Helvetica Neue"/>
              <a:cs typeface="Helvetica Neue"/>
              <a:sym typeface="Helvetica Neue"/>
            </a:endParaRPr>
          </a:p>
          <a:p>
            <a:pPr indent="-330200" lvl="0" marL="457200" rtl="0" algn="l">
              <a:lnSpc>
                <a:spcPct val="150000"/>
              </a:lnSpc>
              <a:spcBef>
                <a:spcPts val="0"/>
              </a:spcBef>
              <a:spcAft>
                <a:spcPts val="0"/>
              </a:spcAft>
              <a:buClr>
                <a:schemeClr val="dk1"/>
              </a:buClr>
              <a:buSzPts val="1600"/>
              <a:buFont typeface="Helvetica Neue"/>
              <a:buChar char="●"/>
            </a:pPr>
            <a:r>
              <a:rPr b="1" lang="en-GB" sz="1600">
                <a:solidFill>
                  <a:schemeClr val="dk1"/>
                </a:solidFill>
                <a:latin typeface="Helvetica Neue"/>
                <a:ea typeface="Helvetica Neue"/>
                <a:cs typeface="Helvetica Neue"/>
                <a:sym typeface="Helvetica Neue"/>
              </a:rPr>
              <a:t>Other studies:</a:t>
            </a:r>
            <a:endParaRPr b="1" sz="1600">
              <a:solidFill>
                <a:schemeClr val="dk1"/>
              </a:solidFill>
              <a:latin typeface="Helvetica Neue"/>
              <a:ea typeface="Helvetica Neue"/>
              <a:cs typeface="Helvetica Neue"/>
              <a:sym typeface="Helvetica Neue"/>
            </a:endParaRPr>
          </a:p>
          <a:p>
            <a:pPr indent="-317500" lvl="1" marL="914400" rtl="0" algn="l">
              <a:lnSpc>
                <a:spcPct val="150000"/>
              </a:lnSpc>
              <a:spcBef>
                <a:spcPts val="0"/>
              </a:spcBef>
              <a:spcAft>
                <a:spcPts val="0"/>
              </a:spcAft>
              <a:buClr>
                <a:schemeClr val="dk1"/>
              </a:buClr>
              <a:buSzPts val="1400"/>
              <a:buFont typeface="Helvetica Neue"/>
              <a:buChar char="○"/>
            </a:pPr>
            <a:r>
              <a:rPr lang="en-GB">
                <a:solidFill>
                  <a:schemeClr val="dk1"/>
                </a:solidFill>
                <a:latin typeface="Helvetica Neue"/>
                <a:ea typeface="Helvetica Neue"/>
                <a:cs typeface="Helvetica Neue"/>
                <a:sym typeface="Helvetica Neue"/>
              </a:rPr>
              <a:t>Can we get some info about the </a:t>
            </a:r>
            <a:r>
              <a:rPr b="1" lang="en-GB">
                <a:solidFill>
                  <a:schemeClr val="dk1"/>
                </a:solidFill>
                <a:latin typeface="Helvetica Neue"/>
                <a:ea typeface="Helvetica Neue"/>
                <a:cs typeface="Helvetica Neue"/>
                <a:sym typeface="Helvetica Neue"/>
              </a:rPr>
              <a:t>coherence of scattered light</a:t>
            </a:r>
            <a:r>
              <a:rPr lang="en-GB">
                <a:solidFill>
                  <a:schemeClr val="dk1"/>
                </a:solidFill>
                <a:latin typeface="Helvetica Neue"/>
                <a:ea typeface="Helvetica Neue"/>
                <a:cs typeface="Helvetica Neue"/>
                <a:sym typeface="Helvetica Neue"/>
              </a:rPr>
              <a:t> from these images?</a:t>
            </a:r>
            <a:endParaRPr>
              <a:solidFill>
                <a:schemeClr val="dk1"/>
              </a:solidFill>
              <a:latin typeface="Helvetica Neue"/>
              <a:ea typeface="Helvetica Neue"/>
              <a:cs typeface="Helvetica Neue"/>
              <a:sym typeface="Helvetica Neue"/>
            </a:endParaRPr>
          </a:p>
          <a:p>
            <a:pPr indent="-317500" lvl="1" marL="914400" rtl="0" algn="l">
              <a:lnSpc>
                <a:spcPct val="150000"/>
              </a:lnSpc>
              <a:spcBef>
                <a:spcPts val="0"/>
              </a:spcBef>
              <a:spcAft>
                <a:spcPts val="0"/>
              </a:spcAft>
              <a:buClr>
                <a:schemeClr val="dk1"/>
              </a:buClr>
              <a:buSzPts val="1400"/>
              <a:buFont typeface="Helvetica Neue"/>
              <a:buChar char="○"/>
            </a:pPr>
            <a:r>
              <a:rPr lang="en-GB">
                <a:solidFill>
                  <a:schemeClr val="dk1"/>
                </a:solidFill>
                <a:latin typeface="Helvetica Neue"/>
                <a:ea typeface="Helvetica Neue"/>
                <a:cs typeface="Helvetica Neue"/>
                <a:sym typeface="Helvetica Neue"/>
              </a:rPr>
              <a:t>Understanding how effective our c</a:t>
            </a:r>
            <a:r>
              <a:rPr b="1" lang="en-GB">
                <a:solidFill>
                  <a:schemeClr val="dk1"/>
                </a:solidFill>
                <a:latin typeface="Helvetica Neue"/>
                <a:ea typeface="Helvetica Neue"/>
                <a:cs typeface="Helvetica Neue"/>
                <a:sym typeface="Helvetica Neue"/>
              </a:rPr>
              <a:t>leaning methods</a:t>
            </a:r>
            <a:r>
              <a:rPr lang="en-GB">
                <a:solidFill>
                  <a:schemeClr val="dk1"/>
                </a:solidFill>
                <a:latin typeface="Helvetica Neue"/>
                <a:ea typeface="Helvetica Neue"/>
                <a:cs typeface="Helvetica Neue"/>
                <a:sym typeface="Helvetica Neue"/>
              </a:rPr>
              <a:t> are</a:t>
            </a:r>
            <a:endParaRPr>
              <a:solidFill>
                <a:schemeClr val="dk1"/>
              </a:solidFill>
              <a:latin typeface="Helvetica Neue"/>
              <a:ea typeface="Helvetica Neue"/>
              <a:cs typeface="Helvetica Neue"/>
              <a:sym typeface="Helvetica Neue"/>
            </a:endParaRPr>
          </a:p>
          <a:p>
            <a:pPr indent="-317500" lvl="1" marL="914400" rtl="0" algn="l">
              <a:lnSpc>
                <a:spcPct val="150000"/>
              </a:lnSpc>
              <a:spcBef>
                <a:spcPts val="0"/>
              </a:spcBef>
              <a:spcAft>
                <a:spcPts val="0"/>
              </a:spcAft>
              <a:buClr>
                <a:schemeClr val="dk1"/>
              </a:buClr>
              <a:buSzPts val="1400"/>
              <a:buFont typeface="Helvetica Neue"/>
              <a:buChar char="○"/>
            </a:pPr>
            <a:r>
              <a:rPr lang="en-GB">
                <a:solidFill>
                  <a:schemeClr val="dk1"/>
                </a:solidFill>
                <a:latin typeface="Helvetica Neue"/>
                <a:ea typeface="Helvetica Neue"/>
                <a:cs typeface="Helvetica Neue"/>
                <a:sym typeface="Helvetica Neue"/>
              </a:rPr>
              <a:t>Can we get some info about how </a:t>
            </a:r>
            <a:r>
              <a:rPr b="1" lang="en-GB">
                <a:solidFill>
                  <a:schemeClr val="dk1"/>
                </a:solidFill>
                <a:latin typeface="Helvetica Neue"/>
                <a:ea typeface="Helvetica Neue"/>
                <a:cs typeface="Helvetica Neue"/>
                <a:sym typeface="Helvetica Neue"/>
              </a:rPr>
              <a:t>different coatings</a:t>
            </a:r>
            <a:r>
              <a:rPr lang="en-GB">
                <a:solidFill>
                  <a:schemeClr val="dk1"/>
                </a:solidFill>
                <a:latin typeface="Helvetica Neue"/>
                <a:ea typeface="Helvetica Neue"/>
                <a:cs typeface="Helvetica Neue"/>
                <a:sym typeface="Helvetica Neue"/>
              </a:rPr>
              <a:t> affect scattering?</a:t>
            </a:r>
            <a:endParaRPr>
              <a:latin typeface="Helvetica Neue"/>
              <a:ea typeface="Helvetica Neue"/>
              <a:cs typeface="Helvetica Neue"/>
              <a:sym typeface="Helvetica Neue"/>
            </a:endParaRPr>
          </a:p>
        </p:txBody>
      </p:sp>
      <p:sp>
        <p:nvSpPr>
          <p:cNvPr id="203" name="Google Shape;203;p32"/>
          <p:cNvSpPr txBox="1"/>
          <p:nvPr/>
        </p:nvSpPr>
        <p:spPr>
          <a:xfrm>
            <a:off x="693650" y="5266950"/>
            <a:ext cx="3647400" cy="347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GB" sz="1600">
                <a:latin typeface="Helvetica Neue"/>
                <a:ea typeface="Helvetica Neue"/>
                <a:cs typeface="Helvetica Neue"/>
                <a:sym typeface="Helvetica Neue"/>
              </a:rPr>
              <a:t>Image of beamspot on MC2 mirror</a:t>
            </a:r>
            <a:r>
              <a:rPr lang="en-GB" sz="1600">
                <a:latin typeface="Helvetica Neue"/>
                <a:ea typeface="Helvetica Neue"/>
                <a:cs typeface="Helvetica Neue"/>
                <a:sym typeface="Helvetica Neue"/>
              </a:rPr>
              <a:t> </a:t>
            </a:r>
            <a:endParaRPr sz="1600">
              <a:latin typeface="Helvetica Neue"/>
              <a:ea typeface="Helvetica Neue"/>
              <a:cs typeface="Helvetica Neue"/>
              <a:sym typeface="Helvetica Neue"/>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7" name="Shape 207"/>
        <p:cNvGrpSpPr/>
        <p:nvPr/>
      </p:nvGrpSpPr>
      <p:grpSpPr>
        <a:xfrm>
          <a:off x="0" y="0"/>
          <a:ext cx="0" cy="0"/>
          <a:chOff x="0" y="0"/>
          <a:chExt cx="0" cy="0"/>
        </a:xfrm>
      </p:grpSpPr>
      <p:sp>
        <p:nvSpPr>
          <p:cNvPr id="208" name="Google Shape;208;p33"/>
          <p:cNvSpPr txBox="1"/>
          <p:nvPr>
            <p:ph type="title"/>
          </p:nvPr>
        </p:nvSpPr>
        <p:spPr>
          <a:xfrm>
            <a:off x="669725" y="178599"/>
            <a:ext cx="7804500" cy="1253700"/>
          </a:xfrm>
          <a:prstGeom prst="rect">
            <a:avLst/>
          </a:prstGeom>
          <a:noFill/>
          <a:ln>
            <a:noFill/>
          </a:ln>
        </p:spPr>
        <p:txBody>
          <a:bodyPr anchorCtr="0" anchor="ctr" bIns="32750" lIns="32750" spcFirstLastPara="1" rIns="32750" wrap="square" tIns="32750">
            <a:noAutofit/>
          </a:bodyPr>
          <a:lstStyle/>
          <a:p>
            <a:pPr indent="457200" lvl="0" marL="914400" rtl="0" algn="l">
              <a:lnSpc>
                <a:spcPct val="100000"/>
              </a:lnSpc>
              <a:spcBef>
                <a:spcPts val="0"/>
              </a:spcBef>
              <a:spcAft>
                <a:spcPts val="0"/>
              </a:spcAft>
              <a:buClr>
                <a:srgbClr val="000000"/>
              </a:buClr>
              <a:buSzPts val="3100"/>
              <a:buFont typeface="Helvetica Neue"/>
              <a:buNone/>
            </a:pPr>
            <a:r>
              <a:rPr lang="en-GB" sz="3100"/>
              <a:t>High Dynamic Range Images</a:t>
            </a:r>
            <a:endParaRPr sz="900"/>
          </a:p>
        </p:txBody>
      </p:sp>
      <p:sp>
        <p:nvSpPr>
          <p:cNvPr id="209" name="Google Shape;209;p33"/>
          <p:cNvSpPr txBox="1"/>
          <p:nvPr>
            <p:ph idx="1" type="body"/>
          </p:nvPr>
        </p:nvSpPr>
        <p:spPr>
          <a:xfrm>
            <a:off x="669725" y="2001586"/>
            <a:ext cx="7998900" cy="828000"/>
          </a:xfrm>
          <a:prstGeom prst="rect">
            <a:avLst/>
          </a:prstGeom>
          <a:noFill/>
          <a:ln>
            <a:noFill/>
          </a:ln>
        </p:spPr>
        <p:txBody>
          <a:bodyPr anchorCtr="0" anchor="ctr" bIns="32750" lIns="32750" spcFirstLastPara="1" rIns="32750" wrap="square" tIns="32750">
            <a:noAutofit/>
          </a:bodyPr>
          <a:lstStyle/>
          <a:p>
            <a:pPr indent="0" lvl="0" marL="0" rtl="0" algn="l">
              <a:lnSpc>
                <a:spcPct val="100000"/>
              </a:lnSpc>
              <a:spcBef>
                <a:spcPts val="0"/>
              </a:spcBef>
              <a:spcAft>
                <a:spcPts val="0"/>
              </a:spcAft>
              <a:buNone/>
            </a:pPr>
            <a:r>
              <a:t/>
            </a:r>
            <a:endParaRPr sz="1800">
              <a:solidFill>
                <a:schemeClr val="dk1"/>
              </a:solidFill>
              <a:latin typeface="Arial"/>
              <a:ea typeface="Arial"/>
              <a:cs typeface="Arial"/>
              <a:sym typeface="Arial"/>
            </a:endParaRPr>
          </a:p>
          <a:p>
            <a:pPr indent="-304800" lvl="0" marL="292100" rtl="0" algn="l">
              <a:lnSpc>
                <a:spcPct val="100000"/>
              </a:lnSpc>
              <a:spcBef>
                <a:spcPts val="0"/>
              </a:spcBef>
              <a:spcAft>
                <a:spcPts val="0"/>
              </a:spcAft>
              <a:buClr>
                <a:schemeClr val="dk1"/>
              </a:buClr>
              <a:buSzPts val="1800"/>
              <a:buFont typeface="Arial"/>
              <a:buChar char="•"/>
            </a:pPr>
            <a:r>
              <a:rPr lang="en-GB" sz="1600">
                <a:solidFill>
                  <a:schemeClr val="dk1"/>
                </a:solidFill>
                <a:latin typeface="Arial"/>
                <a:ea typeface="Arial"/>
                <a:cs typeface="Arial"/>
                <a:sym typeface="Arial"/>
              </a:rPr>
              <a:t>Dynamic range is the ratio of intensity corresponding to the brightest region of the image and to the darkest.</a:t>
            </a:r>
            <a:r>
              <a:rPr lang="en-GB" sz="1800">
                <a:solidFill>
                  <a:schemeClr val="dk1"/>
                </a:solidFill>
                <a:latin typeface="Arial"/>
                <a:ea typeface="Arial"/>
                <a:cs typeface="Arial"/>
                <a:sym typeface="Arial"/>
              </a:rPr>
              <a:t> </a:t>
            </a:r>
            <a:endParaRPr sz="1800">
              <a:solidFill>
                <a:schemeClr val="dk1"/>
              </a:solidFill>
              <a:latin typeface="Arial"/>
              <a:ea typeface="Arial"/>
              <a:cs typeface="Arial"/>
              <a:sym typeface="Arial"/>
            </a:endParaRPr>
          </a:p>
          <a:p>
            <a:pPr indent="0" lvl="0" marL="292100" rtl="0" algn="l">
              <a:lnSpc>
                <a:spcPct val="100000"/>
              </a:lnSpc>
              <a:spcBef>
                <a:spcPts val="0"/>
              </a:spcBef>
              <a:spcAft>
                <a:spcPts val="0"/>
              </a:spcAft>
              <a:buNone/>
            </a:pPr>
            <a:r>
              <a:t/>
            </a:r>
            <a:endParaRPr>
              <a:solidFill>
                <a:schemeClr val="dk1"/>
              </a:solidFill>
              <a:latin typeface="Arial"/>
              <a:ea typeface="Arial"/>
              <a:cs typeface="Arial"/>
              <a:sym typeface="Arial"/>
            </a:endParaRPr>
          </a:p>
          <a:p>
            <a:pPr indent="0" lvl="0" marL="292100" rtl="0" algn="l">
              <a:lnSpc>
                <a:spcPct val="100000"/>
              </a:lnSpc>
              <a:spcBef>
                <a:spcPts val="0"/>
              </a:spcBef>
              <a:spcAft>
                <a:spcPts val="0"/>
              </a:spcAft>
              <a:buNone/>
            </a:pPr>
            <a:r>
              <a:t/>
            </a:r>
            <a:endParaRPr>
              <a:solidFill>
                <a:schemeClr val="dk1"/>
              </a:solidFill>
              <a:latin typeface="Arial"/>
              <a:ea typeface="Arial"/>
              <a:cs typeface="Arial"/>
              <a:sym typeface="Arial"/>
            </a:endParaRPr>
          </a:p>
          <a:p>
            <a:pPr indent="0" lvl="0" marL="292100" rtl="0" algn="l">
              <a:lnSpc>
                <a:spcPct val="100000"/>
              </a:lnSpc>
              <a:spcBef>
                <a:spcPts val="0"/>
              </a:spcBef>
              <a:spcAft>
                <a:spcPts val="0"/>
              </a:spcAft>
              <a:buNone/>
            </a:pPr>
            <a:r>
              <a:t/>
            </a:r>
            <a:endParaRPr>
              <a:solidFill>
                <a:schemeClr val="dk1"/>
              </a:solidFill>
              <a:latin typeface="Arial"/>
              <a:ea typeface="Arial"/>
              <a:cs typeface="Arial"/>
              <a:sym typeface="Arial"/>
            </a:endParaRPr>
          </a:p>
          <a:p>
            <a:pPr indent="0" lvl="0" marL="292100" rtl="0" algn="l">
              <a:lnSpc>
                <a:spcPct val="100000"/>
              </a:lnSpc>
              <a:spcBef>
                <a:spcPts val="0"/>
              </a:spcBef>
              <a:spcAft>
                <a:spcPts val="0"/>
              </a:spcAft>
              <a:buNone/>
            </a:pPr>
            <a:r>
              <a:t/>
            </a:r>
            <a:endParaRPr>
              <a:solidFill>
                <a:schemeClr val="dk1"/>
              </a:solidFill>
              <a:latin typeface="Arial"/>
              <a:ea typeface="Arial"/>
              <a:cs typeface="Arial"/>
              <a:sym typeface="Arial"/>
            </a:endParaRPr>
          </a:p>
          <a:p>
            <a:pPr indent="0" lvl="0" marL="292100" rtl="0" algn="l">
              <a:lnSpc>
                <a:spcPct val="100000"/>
              </a:lnSpc>
              <a:spcBef>
                <a:spcPts val="0"/>
              </a:spcBef>
              <a:spcAft>
                <a:spcPts val="0"/>
              </a:spcAft>
              <a:buNone/>
            </a:pPr>
            <a:r>
              <a:t/>
            </a:r>
            <a:endParaRPr>
              <a:solidFill>
                <a:schemeClr val="dk1"/>
              </a:solidFill>
              <a:latin typeface="Arial"/>
              <a:ea typeface="Arial"/>
              <a:cs typeface="Arial"/>
              <a:sym typeface="Arial"/>
            </a:endParaRPr>
          </a:p>
          <a:p>
            <a:pPr indent="-215900" lvl="0" marL="292100" rtl="0" algn="l">
              <a:lnSpc>
                <a:spcPct val="100000"/>
              </a:lnSpc>
              <a:spcBef>
                <a:spcPts val="0"/>
              </a:spcBef>
              <a:spcAft>
                <a:spcPts val="0"/>
              </a:spcAft>
              <a:buClr>
                <a:srgbClr val="000000"/>
              </a:buClr>
              <a:buSzPts val="1800"/>
              <a:buFont typeface="Helvetica Neue"/>
              <a:buChar char="•"/>
            </a:pPr>
            <a:r>
              <a:rPr lang="en-GB" sz="1800"/>
              <a:t> </a:t>
            </a:r>
            <a:r>
              <a:rPr lang="en-GB" sz="1600">
                <a:solidFill>
                  <a:schemeClr val="dk1"/>
                </a:solidFill>
                <a:latin typeface="Arial"/>
                <a:ea typeface="Arial"/>
                <a:cs typeface="Arial"/>
                <a:sym typeface="Arial"/>
              </a:rPr>
              <a:t>HDR image resolves the </a:t>
            </a:r>
            <a:r>
              <a:rPr b="1" lang="en-GB" sz="1600">
                <a:solidFill>
                  <a:schemeClr val="dk1"/>
                </a:solidFill>
                <a:latin typeface="Arial"/>
                <a:ea typeface="Arial"/>
                <a:cs typeface="Arial"/>
                <a:sym typeface="Arial"/>
              </a:rPr>
              <a:t>contrast </a:t>
            </a:r>
            <a:r>
              <a:rPr lang="en-GB" sz="1600">
                <a:solidFill>
                  <a:schemeClr val="dk1"/>
                </a:solidFill>
                <a:latin typeface="Arial"/>
                <a:ea typeface="Arial"/>
                <a:cs typeface="Arial"/>
                <a:sym typeface="Arial"/>
              </a:rPr>
              <a:t>and </a:t>
            </a:r>
            <a:r>
              <a:rPr b="1" lang="en-GB" sz="1600">
                <a:solidFill>
                  <a:schemeClr val="dk1"/>
                </a:solidFill>
                <a:latin typeface="Arial"/>
                <a:ea typeface="Arial"/>
                <a:cs typeface="Arial"/>
                <a:sym typeface="Arial"/>
              </a:rPr>
              <a:t>image details </a:t>
            </a:r>
            <a:r>
              <a:rPr lang="en-GB" sz="1600">
                <a:solidFill>
                  <a:schemeClr val="dk1"/>
                </a:solidFill>
                <a:latin typeface="Arial"/>
                <a:ea typeface="Arial"/>
                <a:cs typeface="Arial"/>
                <a:sym typeface="Arial"/>
              </a:rPr>
              <a:t>much better than an ordinary image which might be limited by </a:t>
            </a:r>
            <a:r>
              <a:rPr b="1" lang="en-GB" sz="1600">
                <a:solidFill>
                  <a:schemeClr val="dk1"/>
                </a:solidFill>
                <a:latin typeface="Arial"/>
                <a:ea typeface="Arial"/>
                <a:cs typeface="Arial"/>
                <a:sym typeface="Arial"/>
              </a:rPr>
              <a:t>pixel saturation.</a:t>
            </a:r>
            <a:endParaRPr b="1" sz="900"/>
          </a:p>
        </p:txBody>
      </p:sp>
      <p:cxnSp>
        <p:nvCxnSpPr>
          <p:cNvPr id="210" name="Google Shape;210;p33"/>
          <p:cNvCxnSpPr/>
          <p:nvPr/>
        </p:nvCxnSpPr>
        <p:spPr>
          <a:xfrm>
            <a:off x="36004" y="1078534"/>
            <a:ext cx="9072000" cy="0"/>
          </a:xfrm>
          <a:prstGeom prst="straightConnector1">
            <a:avLst/>
          </a:prstGeom>
          <a:noFill/>
          <a:ln cap="flat" cmpd="sng" w="50800">
            <a:solidFill>
              <a:srgbClr val="FF40FF"/>
            </a:solidFill>
            <a:prstDash val="solid"/>
            <a:miter lim="400000"/>
            <a:headEnd len="sm" w="sm" type="none"/>
            <a:tailEnd len="sm" w="sm" type="none"/>
          </a:ln>
        </p:spPr>
      </p:cxnSp>
      <p:pic>
        <p:nvPicPr>
          <p:cNvPr descr="F0900035-v1 (high resolution).jpg" id="211" name="Google Shape;211;p33"/>
          <p:cNvPicPr preferRelativeResize="0"/>
          <p:nvPr/>
        </p:nvPicPr>
        <p:blipFill rotWithShape="1">
          <a:blip r:embed="rId3">
            <a:alphaModFix/>
          </a:blip>
          <a:srcRect b="0" l="0" r="0" t="0"/>
          <a:stretch/>
        </p:blipFill>
        <p:spPr>
          <a:xfrm>
            <a:off x="11797" y="-30136"/>
            <a:ext cx="1062942" cy="765793"/>
          </a:xfrm>
          <a:prstGeom prst="rect">
            <a:avLst/>
          </a:prstGeom>
          <a:noFill/>
          <a:ln>
            <a:noFill/>
          </a:ln>
        </p:spPr>
      </p:pic>
      <p:pic>
        <p:nvPicPr>
          <p:cNvPr descr="caltech.png" id="212" name="Google Shape;212;p33"/>
          <p:cNvPicPr preferRelativeResize="0"/>
          <p:nvPr/>
        </p:nvPicPr>
        <p:blipFill rotWithShape="1">
          <a:blip r:embed="rId4">
            <a:alphaModFix/>
          </a:blip>
          <a:srcRect b="0" l="0" r="0" t="0"/>
          <a:stretch/>
        </p:blipFill>
        <p:spPr>
          <a:xfrm>
            <a:off x="8091800" y="39414"/>
            <a:ext cx="762586" cy="762586"/>
          </a:xfrm>
          <a:prstGeom prst="rect">
            <a:avLst/>
          </a:prstGeom>
          <a:noFill/>
          <a:ln>
            <a:noFill/>
          </a:ln>
        </p:spPr>
      </p:pic>
      <p:sp>
        <p:nvSpPr>
          <p:cNvPr id="213" name="Google Shape;213;p33"/>
          <p:cNvSpPr txBox="1"/>
          <p:nvPr/>
        </p:nvSpPr>
        <p:spPr>
          <a:xfrm>
            <a:off x="7687506" y="6305764"/>
            <a:ext cx="778800" cy="241200"/>
          </a:xfrm>
          <a:prstGeom prst="rect">
            <a:avLst/>
          </a:prstGeom>
          <a:noFill/>
          <a:ln>
            <a:noFill/>
          </a:ln>
        </p:spPr>
        <p:txBody>
          <a:bodyPr anchorCtr="0" anchor="ctr" bIns="32750" lIns="32750" spcFirstLastPara="1" rIns="32750" wrap="square" tIns="32750">
            <a:noAutofit/>
          </a:bodyPr>
          <a:lstStyle/>
          <a:p>
            <a:pPr indent="0" lvl="0" marL="0" marR="0" rtl="0" algn="ctr">
              <a:lnSpc>
                <a:spcPct val="100000"/>
              </a:lnSpc>
              <a:spcBef>
                <a:spcPts val="0"/>
              </a:spcBef>
              <a:spcAft>
                <a:spcPts val="0"/>
              </a:spcAft>
              <a:buClr>
                <a:srgbClr val="0433FF"/>
              </a:buClr>
              <a:buSzPts val="1000"/>
              <a:buFont typeface="Helvetica Neue"/>
              <a:buNone/>
            </a:pPr>
            <a:r>
              <a:rPr b="1" i="1" lang="en-GB" sz="1000" u="none" cap="none" strike="noStrike">
                <a:solidFill>
                  <a:srgbClr val="0433FF"/>
                </a:solidFill>
                <a:latin typeface="Helvetica Neue"/>
                <a:ea typeface="Helvetica Neue"/>
                <a:cs typeface="Helvetica Neue"/>
                <a:sym typeface="Helvetica Neue"/>
              </a:rPr>
              <a:t>LIGO R&amp;D</a:t>
            </a:r>
            <a:endParaRPr sz="900"/>
          </a:p>
        </p:txBody>
      </p:sp>
      <p:sp>
        <p:nvSpPr>
          <p:cNvPr id="214" name="Google Shape;214;p33"/>
          <p:cNvSpPr txBox="1"/>
          <p:nvPr/>
        </p:nvSpPr>
        <p:spPr>
          <a:xfrm>
            <a:off x="676290" y="6307837"/>
            <a:ext cx="1337400" cy="237000"/>
          </a:xfrm>
          <a:prstGeom prst="rect">
            <a:avLst/>
          </a:prstGeom>
          <a:noFill/>
          <a:ln>
            <a:noFill/>
          </a:ln>
        </p:spPr>
        <p:txBody>
          <a:bodyPr anchorCtr="0" anchor="ctr" bIns="32750" lIns="32750" spcFirstLastPara="1" rIns="32750" wrap="square" tIns="32750">
            <a:noAutofit/>
          </a:bodyPr>
          <a:lstStyle/>
          <a:p>
            <a:pPr indent="0" lvl="0" marL="0" marR="0" rtl="0" algn="ctr">
              <a:lnSpc>
                <a:spcPct val="100000"/>
              </a:lnSpc>
              <a:spcBef>
                <a:spcPts val="0"/>
              </a:spcBef>
              <a:spcAft>
                <a:spcPts val="0"/>
              </a:spcAft>
              <a:buClr>
                <a:srgbClr val="0433FF"/>
              </a:buClr>
              <a:buSzPts val="1000"/>
              <a:buFont typeface="Helvetica Neue"/>
              <a:buNone/>
            </a:pPr>
            <a:r>
              <a:rPr b="1" i="1" lang="en-GB" sz="1000" u="none" cap="none" strike="noStrike">
                <a:solidFill>
                  <a:srgbClr val="0433FF"/>
                </a:solidFill>
                <a:latin typeface="Helvetica Neue"/>
                <a:ea typeface="Helvetica Neue"/>
                <a:cs typeface="Helvetica Neue"/>
                <a:sym typeface="Helvetica Neue"/>
              </a:rPr>
              <a:t>LIGO-T1900281-v1</a:t>
            </a:r>
            <a:endParaRPr sz="900"/>
          </a:p>
        </p:txBody>
      </p:sp>
      <p:sp>
        <p:nvSpPr>
          <p:cNvPr id="215" name="Google Shape;215;p33"/>
          <p:cNvSpPr txBox="1"/>
          <p:nvPr>
            <p:ph idx="12" type="sldNum"/>
          </p:nvPr>
        </p:nvSpPr>
        <p:spPr>
          <a:xfrm>
            <a:off x="4450003" y="6536525"/>
            <a:ext cx="443700" cy="241200"/>
          </a:xfrm>
          <a:prstGeom prst="rect">
            <a:avLst/>
          </a:prstGeom>
          <a:noFill/>
          <a:ln>
            <a:noFill/>
          </a:ln>
        </p:spPr>
        <p:txBody>
          <a:bodyPr anchorCtr="0" anchor="t" bIns="32750" lIns="32750" spcFirstLastPara="1" rIns="32750" wrap="square" tIns="32750">
            <a:noAutofit/>
          </a:bodyPr>
          <a:lstStyle/>
          <a:p>
            <a:pPr indent="0" lvl="0" marL="0" rtl="0" algn="ctr">
              <a:spcBef>
                <a:spcPts val="0"/>
              </a:spcBef>
              <a:spcAft>
                <a:spcPts val="0"/>
              </a:spcAft>
              <a:buClr>
                <a:srgbClr val="000000"/>
              </a:buClr>
              <a:buSzPts val="1000"/>
              <a:buFont typeface="Helvetica Neue Light"/>
              <a:buNone/>
            </a:pPr>
            <a:fld id="{00000000-1234-1234-1234-123412341234}" type="slidenum">
              <a:rPr lang="en-GB"/>
              <a:t>‹#›</a:t>
            </a:fld>
            <a:r>
              <a:rPr lang="en-GB"/>
              <a:t>/17</a:t>
            </a:r>
            <a:endParaRPr/>
          </a:p>
        </p:txBody>
      </p:sp>
      <p:pic>
        <p:nvPicPr>
          <p:cNvPr id="216" name="Google Shape;216;p33"/>
          <p:cNvPicPr preferRelativeResize="0"/>
          <p:nvPr/>
        </p:nvPicPr>
        <p:blipFill>
          <a:blip r:embed="rId5">
            <a:alphaModFix/>
          </a:blip>
          <a:stretch>
            <a:fillRect/>
          </a:stretch>
        </p:blipFill>
        <p:spPr>
          <a:xfrm>
            <a:off x="902375" y="4440425"/>
            <a:ext cx="1607925" cy="1605725"/>
          </a:xfrm>
          <a:prstGeom prst="rect">
            <a:avLst/>
          </a:prstGeom>
          <a:noFill/>
          <a:ln>
            <a:noFill/>
          </a:ln>
        </p:spPr>
      </p:pic>
      <p:pic>
        <p:nvPicPr>
          <p:cNvPr id="217" name="Google Shape;217;p33"/>
          <p:cNvPicPr preferRelativeResize="0"/>
          <p:nvPr/>
        </p:nvPicPr>
        <p:blipFill>
          <a:blip r:embed="rId6">
            <a:alphaModFix/>
          </a:blip>
          <a:stretch>
            <a:fillRect/>
          </a:stretch>
        </p:blipFill>
        <p:spPr>
          <a:xfrm>
            <a:off x="2611600" y="4440425"/>
            <a:ext cx="1838401" cy="1605725"/>
          </a:xfrm>
          <a:prstGeom prst="rect">
            <a:avLst/>
          </a:prstGeom>
          <a:noFill/>
          <a:ln>
            <a:noFill/>
          </a:ln>
        </p:spPr>
      </p:pic>
      <p:pic>
        <p:nvPicPr>
          <p:cNvPr id="218" name="Google Shape;218;p33"/>
          <p:cNvPicPr preferRelativeResize="0"/>
          <p:nvPr/>
        </p:nvPicPr>
        <p:blipFill>
          <a:blip r:embed="rId7">
            <a:alphaModFix/>
          </a:blip>
          <a:stretch>
            <a:fillRect/>
          </a:stretch>
        </p:blipFill>
        <p:spPr>
          <a:xfrm>
            <a:off x="4551300" y="4440425"/>
            <a:ext cx="1838401" cy="1605725"/>
          </a:xfrm>
          <a:prstGeom prst="rect">
            <a:avLst/>
          </a:prstGeom>
          <a:noFill/>
          <a:ln>
            <a:noFill/>
          </a:ln>
        </p:spPr>
      </p:pic>
      <p:pic>
        <p:nvPicPr>
          <p:cNvPr id="219" name="Google Shape;219;p33"/>
          <p:cNvPicPr preferRelativeResize="0"/>
          <p:nvPr/>
        </p:nvPicPr>
        <p:blipFill>
          <a:blip r:embed="rId8">
            <a:alphaModFix/>
          </a:blip>
          <a:stretch>
            <a:fillRect/>
          </a:stretch>
        </p:blipFill>
        <p:spPr>
          <a:xfrm>
            <a:off x="6491000" y="4440425"/>
            <a:ext cx="1838401" cy="1605725"/>
          </a:xfrm>
          <a:prstGeom prst="rect">
            <a:avLst/>
          </a:prstGeom>
          <a:noFill/>
          <a:ln>
            <a:noFill/>
          </a:ln>
        </p:spPr>
      </p:pic>
      <p:sp>
        <p:nvSpPr>
          <p:cNvPr id="220" name="Google Shape;220;p33"/>
          <p:cNvSpPr txBox="1"/>
          <p:nvPr/>
        </p:nvSpPr>
        <p:spPr>
          <a:xfrm>
            <a:off x="943450" y="4010650"/>
            <a:ext cx="7386000" cy="432900"/>
          </a:xfrm>
          <a:prstGeom prst="rect">
            <a:avLst/>
          </a:prstGeom>
          <a:noFill/>
          <a:ln>
            <a:noFill/>
          </a:ln>
        </p:spPr>
        <p:txBody>
          <a:bodyPr anchorCtr="0" anchor="t" bIns="91425" lIns="91425" spcFirstLastPara="1" rIns="91425" wrap="square" tIns="91425">
            <a:noAutofit/>
          </a:bodyPr>
          <a:lstStyle/>
          <a:p>
            <a:pPr indent="457200" lvl="0" marL="0" rtl="0" algn="l">
              <a:spcBef>
                <a:spcPts val="0"/>
              </a:spcBef>
              <a:spcAft>
                <a:spcPts val="0"/>
              </a:spcAft>
              <a:buNone/>
            </a:pPr>
            <a:r>
              <a:rPr b="1" lang="en-GB">
                <a:latin typeface="Helvetica Neue"/>
                <a:ea typeface="Helvetica Neue"/>
                <a:cs typeface="Helvetica Neue"/>
                <a:sym typeface="Helvetica Neue"/>
              </a:rPr>
              <a:t>100 </a:t>
            </a:r>
            <a:r>
              <a:rPr b="1" lang="en-GB" sz="1200">
                <a:solidFill>
                  <a:srgbClr val="222222"/>
                </a:solidFill>
                <a:highlight>
                  <a:srgbClr val="FFFFFF"/>
                </a:highlight>
                <a:latin typeface="Roboto"/>
                <a:ea typeface="Roboto"/>
                <a:cs typeface="Roboto"/>
                <a:sym typeface="Roboto"/>
              </a:rPr>
              <a:t>μs			</a:t>
            </a:r>
            <a:r>
              <a:rPr b="1" lang="en-GB">
                <a:latin typeface="Helvetica Neue"/>
                <a:ea typeface="Helvetica Neue"/>
                <a:cs typeface="Helvetica Neue"/>
                <a:sym typeface="Helvetica Neue"/>
              </a:rPr>
              <a:t>300 </a:t>
            </a:r>
            <a:r>
              <a:rPr b="1" lang="en-GB" sz="1200">
                <a:solidFill>
                  <a:srgbClr val="222222"/>
                </a:solidFill>
                <a:highlight>
                  <a:srgbClr val="FFFFFF"/>
                </a:highlight>
                <a:latin typeface="Roboto"/>
                <a:ea typeface="Roboto"/>
                <a:cs typeface="Roboto"/>
                <a:sym typeface="Roboto"/>
              </a:rPr>
              <a:t>μs			</a:t>
            </a:r>
            <a:r>
              <a:rPr b="1" lang="en-GB">
                <a:latin typeface="Helvetica Neue"/>
                <a:ea typeface="Helvetica Neue"/>
                <a:cs typeface="Helvetica Neue"/>
                <a:sym typeface="Helvetica Neue"/>
              </a:rPr>
              <a:t>1000 </a:t>
            </a:r>
            <a:r>
              <a:rPr b="1" lang="en-GB" sz="1200">
                <a:solidFill>
                  <a:srgbClr val="222222"/>
                </a:solidFill>
                <a:highlight>
                  <a:srgbClr val="FFFFFF"/>
                </a:highlight>
                <a:latin typeface="Roboto"/>
                <a:ea typeface="Roboto"/>
                <a:cs typeface="Roboto"/>
                <a:sym typeface="Roboto"/>
              </a:rPr>
              <a:t>μs			</a:t>
            </a:r>
            <a:r>
              <a:rPr b="1" lang="en-GB">
                <a:latin typeface="Helvetica Neue"/>
                <a:ea typeface="Helvetica Neue"/>
                <a:cs typeface="Helvetica Neue"/>
                <a:sym typeface="Helvetica Neue"/>
              </a:rPr>
              <a:t>3000 </a:t>
            </a:r>
            <a:r>
              <a:rPr b="1" lang="en-GB" sz="1200">
                <a:solidFill>
                  <a:srgbClr val="222222"/>
                </a:solidFill>
                <a:highlight>
                  <a:srgbClr val="FFFFFF"/>
                </a:highlight>
                <a:latin typeface="Roboto"/>
                <a:ea typeface="Roboto"/>
                <a:cs typeface="Roboto"/>
                <a:sym typeface="Roboto"/>
              </a:rPr>
              <a:t>μs</a:t>
            </a:r>
            <a:endParaRPr b="1">
              <a:latin typeface="Helvetica Neue"/>
              <a:ea typeface="Helvetica Neue"/>
              <a:cs typeface="Helvetica Neue"/>
              <a:sym typeface="Helvetica Neue"/>
            </a:endParaRPr>
          </a:p>
          <a:p>
            <a:pPr indent="0" lvl="0" marL="0" rtl="0" algn="l">
              <a:spcBef>
                <a:spcPts val="0"/>
              </a:spcBef>
              <a:spcAft>
                <a:spcPts val="0"/>
              </a:spcAft>
              <a:buNone/>
            </a:pPr>
            <a:r>
              <a:t/>
            </a:r>
            <a:endParaRPr b="1" sz="1200">
              <a:solidFill>
                <a:srgbClr val="222222"/>
              </a:solidFill>
              <a:highlight>
                <a:srgbClr val="FFFFFF"/>
              </a:highlight>
              <a:latin typeface="Roboto"/>
              <a:ea typeface="Roboto"/>
              <a:cs typeface="Roboto"/>
              <a:sym typeface="Roboto"/>
            </a:endParaRPr>
          </a:p>
          <a:p>
            <a:pPr indent="0" lvl="0" marL="0" rtl="0" algn="l">
              <a:spcBef>
                <a:spcPts val="0"/>
              </a:spcBef>
              <a:spcAft>
                <a:spcPts val="0"/>
              </a:spcAft>
              <a:buNone/>
            </a:pPr>
            <a:r>
              <a:rPr b="1" lang="en-GB" sz="1200">
                <a:solidFill>
                  <a:srgbClr val="222222"/>
                </a:solidFill>
                <a:highlight>
                  <a:srgbClr val="FFFFFF"/>
                </a:highlight>
                <a:latin typeface="Roboto"/>
                <a:ea typeface="Roboto"/>
                <a:cs typeface="Roboto"/>
                <a:sym typeface="Roboto"/>
              </a:rPr>
              <a:t>	</a:t>
            </a:r>
            <a:endParaRPr b="1" sz="1200">
              <a:solidFill>
                <a:srgbClr val="222222"/>
              </a:solidFill>
              <a:highlight>
                <a:srgbClr val="FFFFFF"/>
              </a:highlight>
              <a:latin typeface="Roboto"/>
              <a:ea typeface="Roboto"/>
              <a:cs typeface="Roboto"/>
              <a:sym typeface="Roboto"/>
            </a:endParaRPr>
          </a:p>
          <a:p>
            <a:pPr indent="0" lvl="0" marL="0" rtl="0" algn="l">
              <a:spcBef>
                <a:spcPts val="0"/>
              </a:spcBef>
              <a:spcAft>
                <a:spcPts val="0"/>
              </a:spcAft>
              <a:buNone/>
            </a:pPr>
            <a:r>
              <a:rPr b="1" lang="en-GB" sz="1200">
                <a:solidFill>
                  <a:srgbClr val="222222"/>
                </a:solidFill>
                <a:highlight>
                  <a:srgbClr val="FFFFFF"/>
                </a:highlight>
                <a:latin typeface="Roboto"/>
                <a:ea typeface="Roboto"/>
                <a:cs typeface="Roboto"/>
                <a:sym typeface="Roboto"/>
              </a:rPr>
              <a:t>			</a:t>
            </a:r>
            <a:endParaRPr b="1" sz="1200">
              <a:solidFill>
                <a:srgbClr val="222222"/>
              </a:solidFill>
              <a:highlight>
                <a:srgbClr val="FFFFFF"/>
              </a:highlight>
              <a:latin typeface="Roboto"/>
              <a:ea typeface="Roboto"/>
              <a:cs typeface="Roboto"/>
              <a:sym typeface="Roboto"/>
            </a:endParaRPr>
          </a:p>
          <a:p>
            <a:pPr indent="0" lvl="0" marL="0" rtl="0" algn="l">
              <a:spcBef>
                <a:spcPts val="0"/>
              </a:spcBef>
              <a:spcAft>
                <a:spcPts val="0"/>
              </a:spcAft>
              <a:buNone/>
            </a:pPr>
            <a:r>
              <a:t/>
            </a:r>
            <a:endParaRPr>
              <a:latin typeface="Helvetica Neue"/>
              <a:ea typeface="Helvetica Neue"/>
              <a:cs typeface="Helvetica Neue"/>
              <a:sym typeface="Helvetica Neue"/>
            </a:endParaRPr>
          </a:p>
        </p:txBody>
      </p:sp>
      <p:pic>
        <p:nvPicPr>
          <p:cNvPr id="221" name="Google Shape;221;p33"/>
          <p:cNvPicPr preferRelativeResize="0"/>
          <p:nvPr/>
        </p:nvPicPr>
        <p:blipFill>
          <a:blip r:embed="rId9">
            <a:alphaModFix/>
          </a:blip>
          <a:stretch>
            <a:fillRect/>
          </a:stretch>
        </p:blipFill>
        <p:spPr>
          <a:xfrm>
            <a:off x="719175" y="2095238"/>
            <a:ext cx="7705650" cy="898675"/>
          </a:xfrm>
          <a:prstGeom prst="rect">
            <a:avLst/>
          </a:prstGeom>
          <a:noFill/>
          <a:ln>
            <a:noFill/>
          </a:ln>
        </p:spPr>
      </p:pic>
      <p:sp>
        <p:nvSpPr>
          <p:cNvPr id="222" name="Google Shape;222;p33"/>
          <p:cNvSpPr/>
          <p:nvPr>
            <p:ph idx="2" type="pic"/>
          </p:nvPr>
        </p:nvSpPr>
        <p:spPr>
          <a:xfrm>
            <a:off x="869575" y="4010650"/>
            <a:ext cx="7652400" cy="2228100"/>
          </a:xfrm>
          <a:prstGeom prst="rect">
            <a:avLst/>
          </a:prstGeom>
        </p:spPr>
        <p:txBody>
          <a:bodyPr anchorCtr="0" anchor="t" bIns="29450" lIns="58925" spcFirstLastPara="1" rIns="58925" wrap="square" tIns="29450">
            <a:noAutofit/>
          </a:bodyPr>
          <a:lstStyle/>
          <a:p>
            <a:pPr indent="0" lvl="0" marL="0" rtl="0" algn="l">
              <a:spcBef>
                <a:spcPts val="2700"/>
              </a:spcBef>
              <a:spcAft>
                <a:spcPts val="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6" name="Shape 226"/>
        <p:cNvGrpSpPr/>
        <p:nvPr/>
      </p:nvGrpSpPr>
      <p:grpSpPr>
        <a:xfrm>
          <a:off x="0" y="0"/>
          <a:ext cx="0" cy="0"/>
          <a:chOff x="0" y="0"/>
          <a:chExt cx="0" cy="0"/>
        </a:xfrm>
      </p:grpSpPr>
      <p:sp>
        <p:nvSpPr>
          <p:cNvPr id="227" name="Google Shape;227;p34"/>
          <p:cNvSpPr txBox="1"/>
          <p:nvPr>
            <p:ph idx="4294967295" type="title"/>
          </p:nvPr>
        </p:nvSpPr>
        <p:spPr>
          <a:xfrm>
            <a:off x="669727" y="285122"/>
            <a:ext cx="7804500" cy="1078800"/>
          </a:xfrm>
          <a:prstGeom prst="rect">
            <a:avLst/>
          </a:prstGeom>
          <a:noFill/>
          <a:ln>
            <a:noFill/>
          </a:ln>
        </p:spPr>
        <p:txBody>
          <a:bodyPr anchorCtr="0" anchor="ctr" bIns="32750" lIns="32750" spcFirstLastPara="1" rIns="32750" wrap="square" tIns="32750">
            <a:noAutofit/>
          </a:bodyPr>
          <a:lstStyle/>
          <a:p>
            <a:pPr indent="0" lvl="0" marL="0" rtl="0" algn="ctr">
              <a:lnSpc>
                <a:spcPct val="100000"/>
              </a:lnSpc>
              <a:spcBef>
                <a:spcPts val="0"/>
              </a:spcBef>
              <a:spcAft>
                <a:spcPts val="0"/>
              </a:spcAft>
              <a:buClr>
                <a:srgbClr val="000000"/>
              </a:buClr>
              <a:buSzPts val="3100"/>
              <a:buFont typeface="Helvetica Neue"/>
              <a:buNone/>
            </a:pPr>
            <a:r>
              <a:rPr lang="en-GB" sz="3100"/>
              <a:t>HDR images</a:t>
            </a:r>
            <a:endParaRPr sz="3100"/>
          </a:p>
          <a:p>
            <a:pPr indent="0" lvl="0" marL="0" rtl="0" algn="ctr">
              <a:lnSpc>
                <a:spcPct val="100000"/>
              </a:lnSpc>
              <a:spcBef>
                <a:spcPts val="0"/>
              </a:spcBef>
              <a:spcAft>
                <a:spcPts val="0"/>
              </a:spcAft>
              <a:buClr>
                <a:srgbClr val="000000"/>
              </a:buClr>
              <a:buSzPts val="3100"/>
              <a:buFont typeface="Helvetica Neue"/>
              <a:buNone/>
            </a:pPr>
            <a:r>
              <a:t/>
            </a:r>
            <a:endParaRPr sz="900"/>
          </a:p>
        </p:txBody>
      </p:sp>
      <p:cxnSp>
        <p:nvCxnSpPr>
          <p:cNvPr id="228" name="Google Shape;228;p34"/>
          <p:cNvCxnSpPr/>
          <p:nvPr/>
        </p:nvCxnSpPr>
        <p:spPr>
          <a:xfrm>
            <a:off x="35954" y="1468934"/>
            <a:ext cx="9072000" cy="0"/>
          </a:xfrm>
          <a:prstGeom prst="straightConnector1">
            <a:avLst/>
          </a:prstGeom>
          <a:noFill/>
          <a:ln cap="flat" cmpd="sng" w="50800">
            <a:solidFill>
              <a:srgbClr val="FF40FF"/>
            </a:solidFill>
            <a:prstDash val="solid"/>
            <a:miter lim="400000"/>
            <a:headEnd len="sm" w="sm" type="none"/>
            <a:tailEnd len="sm" w="sm" type="none"/>
          </a:ln>
        </p:spPr>
      </p:cxnSp>
      <p:pic>
        <p:nvPicPr>
          <p:cNvPr descr="F0900035-v1 (high resolution).jpg" id="229" name="Google Shape;229;p34"/>
          <p:cNvPicPr preferRelativeResize="0"/>
          <p:nvPr/>
        </p:nvPicPr>
        <p:blipFill rotWithShape="1">
          <a:blip r:embed="rId3">
            <a:alphaModFix/>
          </a:blip>
          <a:srcRect b="0" l="0" r="0" t="0"/>
          <a:stretch/>
        </p:blipFill>
        <p:spPr>
          <a:xfrm>
            <a:off x="11797" y="-30136"/>
            <a:ext cx="1062942" cy="765793"/>
          </a:xfrm>
          <a:prstGeom prst="rect">
            <a:avLst/>
          </a:prstGeom>
          <a:noFill/>
          <a:ln>
            <a:noFill/>
          </a:ln>
        </p:spPr>
      </p:pic>
      <p:pic>
        <p:nvPicPr>
          <p:cNvPr descr="caltech.png" id="230" name="Google Shape;230;p34"/>
          <p:cNvPicPr preferRelativeResize="0"/>
          <p:nvPr/>
        </p:nvPicPr>
        <p:blipFill rotWithShape="1">
          <a:blip r:embed="rId4">
            <a:alphaModFix/>
          </a:blip>
          <a:srcRect b="0" l="0" r="0" t="0"/>
          <a:stretch/>
        </p:blipFill>
        <p:spPr>
          <a:xfrm>
            <a:off x="8091800" y="39414"/>
            <a:ext cx="762586" cy="762586"/>
          </a:xfrm>
          <a:prstGeom prst="rect">
            <a:avLst/>
          </a:prstGeom>
          <a:noFill/>
          <a:ln>
            <a:noFill/>
          </a:ln>
        </p:spPr>
      </p:pic>
      <p:sp>
        <p:nvSpPr>
          <p:cNvPr id="231" name="Google Shape;231;p34"/>
          <p:cNvSpPr txBox="1"/>
          <p:nvPr/>
        </p:nvSpPr>
        <p:spPr>
          <a:xfrm>
            <a:off x="7687506" y="6305764"/>
            <a:ext cx="778800" cy="241200"/>
          </a:xfrm>
          <a:prstGeom prst="rect">
            <a:avLst/>
          </a:prstGeom>
          <a:noFill/>
          <a:ln>
            <a:noFill/>
          </a:ln>
        </p:spPr>
        <p:txBody>
          <a:bodyPr anchorCtr="0" anchor="ctr" bIns="32750" lIns="32750" spcFirstLastPara="1" rIns="32750" wrap="square" tIns="32750">
            <a:noAutofit/>
          </a:bodyPr>
          <a:lstStyle/>
          <a:p>
            <a:pPr indent="0" lvl="0" marL="0" marR="0" rtl="0" algn="ctr">
              <a:lnSpc>
                <a:spcPct val="100000"/>
              </a:lnSpc>
              <a:spcBef>
                <a:spcPts val="0"/>
              </a:spcBef>
              <a:spcAft>
                <a:spcPts val="0"/>
              </a:spcAft>
              <a:buClr>
                <a:srgbClr val="0433FF"/>
              </a:buClr>
              <a:buSzPts val="1000"/>
              <a:buFont typeface="Helvetica Neue"/>
              <a:buNone/>
            </a:pPr>
            <a:r>
              <a:rPr b="1" i="1" lang="en-GB" sz="1000" u="none" cap="none" strike="noStrike">
                <a:solidFill>
                  <a:srgbClr val="0433FF"/>
                </a:solidFill>
                <a:latin typeface="Helvetica Neue"/>
                <a:ea typeface="Helvetica Neue"/>
                <a:cs typeface="Helvetica Neue"/>
                <a:sym typeface="Helvetica Neue"/>
              </a:rPr>
              <a:t>LIGO R&amp;D</a:t>
            </a:r>
            <a:endParaRPr sz="900"/>
          </a:p>
        </p:txBody>
      </p:sp>
      <p:sp>
        <p:nvSpPr>
          <p:cNvPr id="232" name="Google Shape;232;p34"/>
          <p:cNvSpPr txBox="1"/>
          <p:nvPr/>
        </p:nvSpPr>
        <p:spPr>
          <a:xfrm>
            <a:off x="676290" y="6307837"/>
            <a:ext cx="1337400" cy="236700"/>
          </a:xfrm>
          <a:prstGeom prst="rect">
            <a:avLst/>
          </a:prstGeom>
          <a:noFill/>
          <a:ln>
            <a:noFill/>
          </a:ln>
        </p:spPr>
        <p:txBody>
          <a:bodyPr anchorCtr="0" anchor="ctr" bIns="32750" lIns="32750" spcFirstLastPara="1" rIns="32750" wrap="square" tIns="32750">
            <a:noAutofit/>
          </a:bodyPr>
          <a:lstStyle/>
          <a:p>
            <a:pPr indent="0" lvl="0" marL="0" marR="0" rtl="0" algn="ctr">
              <a:lnSpc>
                <a:spcPct val="100000"/>
              </a:lnSpc>
              <a:spcBef>
                <a:spcPts val="0"/>
              </a:spcBef>
              <a:spcAft>
                <a:spcPts val="0"/>
              </a:spcAft>
              <a:buClr>
                <a:srgbClr val="0433FF"/>
              </a:buClr>
              <a:buSzPts val="1000"/>
              <a:buFont typeface="Helvetica Neue"/>
              <a:buNone/>
            </a:pPr>
            <a:r>
              <a:rPr b="1" i="1" lang="en-GB" sz="1000" u="none" cap="none" strike="noStrike">
                <a:solidFill>
                  <a:srgbClr val="0433FF"/>
                </a:solidFill>
                <a:latin typeface="Helvetica Neue"/>
                <a:ea typeface="Helvetica Neue"/>
                <a:cs typeface="Helvetica Neue"/>
                <a:sym typeface="Helvetica Neue"/>
              </a:rPr>
              <a:t>LIGO-T1900281-v1</a:t>
            </a:r>
            <a:endParaRPr sz="900"/>
          </a:p>
        </p:txBody>
      </p:sp>
      <p:sp>
        <p:nvSpPr>
          <p:cNvPr id="233" name="Google Shape;233;p34"/>
          <p:cNvSpPr txBox="1"/>
          <p:nvPr>
            <p:ph idx="12" type="sldNum"/>
          </p:nvPr>
        </p:nvSpPr>
        <p:spPr>
          <a:xfrm>
            <a:off x="4450003" y="6536525"/>
            <a:ext cx="432600" cy="228000"/>
          </a:xfrm>
          <a:prstGeom prst="rect">
            <a:avLst/>
          </a:prstGeom>
          <a:noFill/>
          <a:ln>
            <a:noFill/>
          </a:ln>
        </p:spPr>
        <p:txBody>
          <a:bodyPr anchorCtr="0" anchor="t" bIns="32750" lIns="32750" spcFirstLastPara="1" rIns="32750" wrap="square" tIns="32750">
            <a:noAutofit/>
          </a:bodyPr>
          <a:lstStyle/>
          <a:p>
            <a:pPr indent="0" lvl="0" marL="0" rtl="0" algn="ctr">
              <a:spcBef>
                <a:spcPts val="0"/>
              </a:spcBef>
              <a:spcAft>
                <a:spcPts val="0"/>
              </a:spcAft>
              <a:buClr>
                <a:srgbClr val="000000"/>
              </a:buClr>
              <a:buSzPts val="1000"/>
              <a:buFont typeface="Helvetica Neue Light"/>
              <a:buNone/>
            </a:pPr>
            <a:fld id="{00000000-1234-1234-1234-123412341234}" type="slidenum">
              <a:rPr lang="en-GB"/>
              <a:t>‹#›</a:t>
            </a:fld>
            <a:r>
              <a:rPr lang="en-GB"/>
              <a:t>/ 17</a:t>
            </a:r>
            <a:endParaRPr/>
          </a:p>
        </p:txBody>
      </p:sp>
      <p:pic>
        <p:nvPicPr>
          <p:cNvPr id="234" name="Google Shape;234;p34"/>
          <p:cNvPicPr preferRelativeResize="0"/>
          <p:nvPr/>
        </p:nvPicPr>
        <p:blipFill>
          <a:blip r:embed="rId5">
            <a:alphaModFix/>
          </a:blip>
          <a:stretch>
            <a:fillRect/>
          </a:stretch>
        </p:blipFill>
        <p:spPr>
          <a:xfrm>
            <a:off x="4216250" y="1573913"/>
            <a:ext cx="4820926" cy="3839400"/>
          </a:xfrm>
          <a:prstGeom prst="rect">
            <a:avLst/>
          </a:prstGeom>
          <a:noFill/>
          <a:ln>
            <a:noFill/>
          </a:ln>
        </p:spPr>
      </p:pic>
      <p:pic>
        <p:nvPicPr>
          <p:cNvPr id="235" name="Google Shape;235;p34"/>
          <p:cNvPicPr preferRelativeResize="0"/>
          <p:nvPr/>
        </p:nvPicPr>
        <p:blipFill rotWithShape="1">
          <a:blip r:embed="rId6">
            <a:alphaModFix/>
          </a:blip>
          <a:srcRect b="3985" l="17290" r="8597" t="2460"/>
          <a:stretch/>
        </p:blipFill>
        <p:spPr>
          <a:xfrm>
            <a:off x="134850" y="1573913"/>
            <a:ext cx="3967175" cy="3493250"/>
          </a:xfrm>
          <a:prstGeom prst="rect">
            <a:avLst/>
          </a:prstGeom>
          <a:noFill/>
          <a:ln>
            <a:noFill/>
          </a:ln>
        </p:spPr>
      </p:pic>
      <p:sp>
        <p:nvSpPr>
          <p:cNvPr id="236" name="Google Shape;236;p34"/>
          <p:cNvSpPr/>
          <p:nvPr>
            <p:ph idx="2" type="pic"/>
          </p:nvPr>
        </p:nvSpPr>
        <p:spPr>
          <a:xfrm>
            <a:off x="73350" y="1423675"/>
            <a:ext cx="9034500" cy="3989700"/>
          </a:xfrm>
          <a:prstGeom prst="rect">
            <a:avLst/>
          </a:prstGeom>
        </p:spPr>
        <p:txBody>
          <a:bodyPr anchorCtr="0" anchor="t" bIns="29450" lIns="58925" spcFirstLastPara="1" rIns="58925" wrap="square" tIns="29450">
            <a:noAutofit/>
          </a:bodyPr>
          <a:lstStyle/>
          <a:p>
            <a:pPr indent="0" lvl="0" marL="0" rtl="0" algn="l">
              <a:spcBef>
                <a:spcPts val="2700"/>
              </a:spcBef>
              <a:spcAft>
                <a:spcPts val="0"/>
              </a:spcAft>
              <a:buNone/>
            </a:pPr>
            <a:r>
              <a:t/>
            </a:r>
            <a:endParaRPr/>
          </a:p>
          <a:p>
            <a:pPr indent="0" lvl="0" marL="0" rtl="0" algn="l">
              <a:spcBef>
                <a:spcPts val="2700"/>
              </a:spcBef>
              <a:spcAft>
                <a:spcPts val="0"/>
              </a:spcAft>
              <a:buNone/>
            </a:pPr>
            <a:r>
              <a:t/>
            </a:r>
            <a:endParaRPr/>
          </a:p>
        </p:txBody>
      </p:sp>
      <p:sp>
        <p:nvSpPr>
          <p:cNvPr id="237" name="Google Shape;237;p34"/>
          <p:cNvSpPr txBox="1"/>
          <p:nvPr/>
        </p:nvSpPr>
        <p:spPr>
          <a:xfrm>
            <a:off x="581875" y="5343025"/>
            <a:ext cx="5934300" cy="828300"/>
          </a:xfrm>
          <a:prstGeom prst="rect">
            <a:avLst/>
          </a:prstGeom>
          <a:noFill/>
          <a:ln>
            <a:noFill/>
          </a:ln>
        </p:spPr>
        <p:txBody>
          <a:bodyPr anchorCtr="0" anchor="t" bIns="91425" lIns="91425" spcFirstLastPara="1" rIns="91425" wrap="square" tIns="91425">
            <a:noAutofit/>
          </a:bodyPr>
          <a:lstStyle/>
          <a:p>
            <a:pPr indent="-330200" lvl="0" marL="457200" rtl="0" algn="l">
              <a:lnSpc>
                <a:spcPct val="150000"/>
              </a:lnSpc>
              <a:spcBef>
                <a:spcPts val="0"/>
              </a:spcBef>
              <a:spcAft>
                <a:spcPts val="0"/>
              </a:spcAft>
              <a:buSzPts val="1600"/>
              <a:buFont typeface="Helvetica Neue"/>
              <a:buChar char="●"/>
            </a:pPr>
            <a:r>
              <a:rPr lang="en-GB" sz="1600">
                <a:latin typeface="Helvetica Neue"/>
                <a:ea typeface="Helvetica Neue"/>
                <a:cs typeface="Helvetica Neue"/>
                <a:sym typeface="Helvetica Neue"/>
              </a:rPr>
              <a:t>Increased dynamic range and bit depth</a:t>
            </a:r>
            <a:endParaRPr sz="1600">
              <a:latin typeface="Helvetica Neue"/>
              <a:ea typeface="Helvetica Neue"/>
              <a:cs typeface="Helvetica Neue"/>
              <a:sym typeface="Helvetica Neue"/>
            </a:endParaRPr>
          </a:p>
          <a:p>
            <a:pPr indent="0" lvl="0" marL="0" rtl="0" algn="l">
              <a:lnSpc>
                <a:spcPct val="150000"/>
              </a:lnSpc>
              <a:spcBef>
                <a:spcPts val="0"/>
              </a:spcBef>
              <a:spcAft>
                <a:spcPts val="0"/>
              </a:spcAft>
              <a:buNone/>
            </a:pPr>
            <a:r>
              <a:rPr lang="en-GB" sz="1600">
                <a:latin typeface="Helvetica Neue"/>
                <a:ea typeface="Helvetica Neue"/>
                <a:cs typeface="Helvetica Neue"/>
                <a:sym typeface="Helvetica Neue"/>
              </a:rPr>
              <a:t>  → 	Better resolution of intensity of points on the image</a:t>
            </a:r>
            <a:endParaRPr sz="1600">
              <a:latin typeface="Helvetica Neue"/>
              <a:ea typeface="Helvetica Neue"/>
              <a:cs typeface="Helvetica Neue"/>
              <a:sym typeface="Helvetica Neue"/>
            </a:endParaRPr>
          </a:p>
        </p:txBody>
      </p:sp>
    </p:spTree>
  </p:cSld>
  <p:clrMapOvr>
    <a:masterClrMapping/>
  </p:clrMapOvr>
</p:sld>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