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7102475" cy="8991600"/>
  <p:embeddedFontLs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736">
          <p15:clr>
            <a:srgbClr val="A4A3A4"/>
          </p15:clr>
        </p15:guide>
        <p15:guide id="3" pos="4896">
          <p15:clr>
            <a:srgbClr val="9AA0A6"/>
          </p15:clr>
        </p15:guide>
        <p15:guide id="4"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Milind Blaz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736"/>
        <p:guide pos="4896"/>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HelveticaNeue-regular.fntdata"/><Relationship Id="rId25" Type="http://schemas.openxmlformats.org/officeDocument/2006/relationships/slide" Target="slides/slide19.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7-22T06:45:37.189">
    <p:pos x="6000" y="0"/>
    <p:text>Don't forget to center everything. Just a layout thing!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7-22T06:40:35.739">
    <p:pos x="6000" y="0"/>
    <p:text>What conclusions can you draw from this? At least get the fft of this thing. Good lord!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3" cy="4492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4024313" y="0"/>
            <a:ext cx="3078162" cy="44926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47738" y="4270375"/>
            <a:ext cx="5207000" cy="40465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542338"/>
            <a:ext cx="3078163" cy="44926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4024313" y="8542338"/>
            <a:ext cx="3078162" cy="44926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p1: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1 - define baseline </a:t>
            </a:r>
            <a:endParaRPr/>
          </a:p>
          <a:p>
            <a:pPr indent="0" lvl="0" marL="0" rtl="0" algn="l">
              <a:spcBef>
                <a:spcPts val="360"/>
              </a:spcBef>
              <a:spcAft>
                <a:spcPts val="0"/>
              </a:spcAft>
              <a:buNone/>
            </a:pPr>
            <a:r>
              <a:rPr lang="en-US"/>
              <a:t>2 - use a single number</a:t>
            </a:r>
            <a:endParaRPr/>
          </a:p>
          <a:p>
            <a:pPr indent="0" lvl="0" marL="0" rtl="0" algn="l">
              <a:spcBef>
                <a:spcPts val="360"/>
              </a:spcBef>
              <a:spcAft>
                <a:spcPts val="0"/>
              </a:spcAft>
              <a:buNone/>
            </a:pPr>
            <a:r>
              <a:rPr lang="en-US"/>
              <a:t>3 - use a baseline </a:t>
            </a:r>
            <a:endParaRPr/>
          </a:p>
          <a:p>
            <a:pPr indent="0" lvl="0" marL="0" rtl="0" algn="l">
              <a:spcBef>
                <a:spcPts val="360"/>
              </a:spcBef>
              <a:spcAft>
                <a:spcPts val="0"/>
              </a:spcAft>
              <a:buNone/>
            </a:pPr>
            <a:r>
              <a:rPr lang="en-US"/>
              <a:t>4 -  use a time series </a:t>
            </a:r>
            <a:endParaRPr/>
          </a:p>
          <a:p>
            <a:pPr indent="0" lvl="0" marL="0" rtl="0" algn="l">
              <a:spcBef>
                <a:spcPts val="360"/>
              </a:spcBef>
              <a:spcAft>
                <a:spcPts val="0"/>
              </a:spcAft>
              <a:buNone/>
            </a:pPr>
            <a:r>
              <a:rPr lang="en-US"/>
              <a:t>put pixel intensity plot</a:t>
            </a:r>
            <a:endParaRPr/>
          </a:p>
        </p:txBody>
      </p:sp>
      <p:sp>
        <p:nvSpPr>
          <p:cNvPr id="201" name="Google Shape;201;p8: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To mention or not to mention- UAT? Backprop? Adam etc? </a:t>
            </a:r>
            <a:endParaRPr/>
          </a:p>
        </p:txBody>
      </p:sp>
      <p:sp>
        <p:nvSpPr>
          <p:cNvPr id="211" name="Google Shape;211;p9: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dd33e2182_0_0:notes"/>
          <p:cNvSpPr txBox="1"/>
          <p:nvPr>
            <p:ph idx="1" type="body"/>
          </p:nvPr>
        </p:nvSpPr>
        <p:spPr>
          <a:xfrm>
            <a:off x="947738" y="4270375"/>
            <a:ext cx="5207100" cy="404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add qpd</a:t>
            </a:r>
            <a:endParaRPr/>
          </a:p>
          <a:p>
            <a:pPr indent="0" lvl="0" marL="0" rtl="0" algn="l">
              <a:spcBef>
                <a:spcPts val="360"/>
              </a:spcBef>
              <a:spcAft>
                <a:spcPts val="0"/>
              </a:spcAft>
              <a:buNone/>
            </a:pPr>
            <a:r>
              <a:rPr lang="en-US"/>
              <a:t>use colors</a:t>
            </a:r>
            <a:endParaRPr/>
          </a:p>
        </p:txBody>
      </p:sp>
      <p:sp>
        <p:nvSpPr>
          <p:cNvPr id="222" name="Google Shape;222;g5dd33e2182_0_0:notes"/>
          <p:cNvSpPr/>
          <p:nvPr>
            <p:ph idx="2" type="sldImg"/>
          </p:nvPr>
        </p:nvSpPr>
        <p:spPr>
          <a:xfrm>
            <a:off x="1303338" y="674688"/>
            <a:ext cx="4495800" cy="33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d28a6105e_0_36:notes"/>
          <p:cNvSpPr txBox="1"/>
          <p:nvPr>
            <p:ph idx="1" type="body"/>
          </p:nvPr>
        </p:nvSpPr>
        <p:spPr>
          <a:xfrm>
            <a:off x="947738" y="4270375"/>
            <a:ext cx="5207100" cy="404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convert to physical units</a:t>
            </a:r>
            <a:endParaRPr/>
          </a:p>
          <a:p>
            <a:pPr indent="0" lvl="0" marL="0" rtl="0" algn="l">
              <a:spcBef>
                <a:spcPts val="360"/>
              </a:spcBef>
              <a:spcAft>
                <a:spcPts val="0"/>
              </a:spcAft>
              <a:buNone/>
            </a:pPr>
            <a:r>
              <a:t/>
            </a:r>
            <a:endParaRPr/>
          </a:p>
        </p:txBody>
      </p:sp>
      <p:sp>
        <p:nvSpPr>
          <p:cNvPr id="233" name="Google Shape;233;g5d28a6105e_0_36:notes"/>
          <p:cNvSpPr/>
          <p:nvPr>
            <p:ph idx="2" type="sldImg"/>
          </p:nvPr>
        </p:nvSpPr>
        <p:spPr>
          <a:xfrm>
            <a:off x="1303338" y="674688"/>
            <a:ext cx="4495800" cy="33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e0420a1e9_0_16:notes"/>
          <p:cNvSpPr txBox="1"/>
          <p:nvPr>
            <p:ph idx="1" type="body"/>
          </p:nvPr>
        </p:nvSpPr>
        <p:spPr>
          <a:xfrm>
            <a:off x="947738" y="4270375"/>
            <a:ext cx="5207100" cy="404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convert to physical units</a:t>
            </a:r>
            <a:endParaRPr/>
          </a:p>
          <a:p>
            <a:pPr indent="0" lvl="0" marL="0" rtl="0" algn="l">
              <a:spcBef>
                <a:spcPts val="360"/>
              </a:spcBef>
              <a:spcAft>
                <a:spcPts val="0"/>
              </a:spcAft>
              <a:buNone/>
            </a:pPr>
            <a:r>
              <a:t/>
            </a:r>
            <a:endParaRPr/>
          </a:p>
        </p:txBody>
      </p:sp>
      <p:sp>
        <p:nvSpPr>
          <p:cNvPr id="248" name="Google Shape;248;g5e0420a1e9_0_16:notes"/>
          <p:cNvSpPr/>
          <p:nvPr>
            <p:ph idx="2" type="sldImg"/>
          </p:nvPr>
        </p:nvSpPr>
        <p:spPr>
          <a:xfrm>
            <a:off x="1303338" y="674688"/>
            <a:ext cx="4495800" cy="33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9" name="Google Shape;259;p10: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5edc1bf5ac_0_76:notes"/>
          <p:cNvSpPr txBox="1"/>
          <p:nvPr>
            <p:ph idx="1" type="body"/>
          </p:nvPr>
        </p:nvSpPr>
        <p:spPr>
          <a:xfrm>
            <a:off x="947738" y="4270375"/>
            <a:ext cx="5207100" cy="404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how does this compare to before to previous results </a:t>
            </a:r>
            <a:endParaRPr/>
          </a:p>
          <a:p>
            <a:pPr indent="0" lvl="0" marL="0" rtl="0" algn="l">
              <a:spcBef>
                <a:spcPts val="360"/>
              </a:spcBef>
              <a:spcAft>
                <a:spcPts val="0"/>
              </a:spcAft>
              <a:buNone/>
            </a:pPr>
            <a:r>
              <a:rPr lang="en-US"/>
              <a:t>feed stochastic input </a:t>
            </a:r>
            <a:endParaRPr/>
          </a:p>
          <a:p>
            <a:pPr indent="0" lvl="0" marL="0" rtl="0" algn="l">
              <a:spcBef>
                <a:spcPts val="360"/>
              </a:spcBef>
              <a:spcAft>
                <a:spcPts val="0"/>
              </a:spcAft>
              <a:buNone/>
            </a:pPr>
            <a:r>
              <a:rPr lang="en-US"/>
              <a:t>random noise </a:t>
            </a:r>
            <a:endParaRPr/>
          </a:p>
          <a:p>
            <a:pPr indent="0" lvl="0" marL="0" rtl="0" algn="l">
              <a:spcBef>
                <a:spcPts val="360"/>
              </a:spcBef>
              <a:spcAft>
                <a:spcPts val="0"/>
              </a:spcAft>
              <a:buNone/>
            </a:pPr>
            <a:r>
              <a:t/>
            </a:r>
            <a:endParaRPr/>
          </a:p>
        </p:txBody>
      </p:sp>
      <p:sp>
        <p:nvSpPr>
          <p:cNvPr id="270" name="Google Shape;270;g5edc1bf5ac_0_76:notes"/>
          <p:cNvSpPr/>
          <p:nvPr>
            <p:ph idx="2" type="sldImg"/>
          </p:nvPr>
        </p:nvSpPr>
        <p:spPr>
          <a:xfrm>
            <a:off x="1303338" y="674688"/>
            <a:ext cx="4495800" cy="33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3: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1 - </a:t>
            </a:r>
            <a:endParaRPr/>
          </a:p>
          <a:p>
            <a:pPr indent="0" lvl="0" marL="0" rtl="0" algn="l">
              <a:spcBef>
                <a:spcPts val="360"/>
              </a:spcBef>
              <a:spcAft>
                <a:spcPts val="0"/>
              </a:spcAft>
              <a:buNone/>
            </a:pPr>
            <a:r>
              <a:rPr lang="en-US"/>
              <a:t>2 - Approach essentially arose from the assumption that motion of larger amplitude would be easier to discern usin a NN. May not strictly speaking be true.</a:t>
            </a:r>
            <a:endParaRPr/>
          </a:p>
        </p:txBody>
      </p:sp>
      <p:sp>
        <p:nvSpPr>
          <p:cNvPr id="281" name="Google Shape;281;p13: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6: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2" name="Google Shape;292;p16: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3: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2" name="Google Shape;302;p23: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2" type="sldNum"/>
          </p:nvPr>
        </p:nvSpPr>
        <p:spPr>
          <a:xfrm>
            <a:off x="4024313" y="8542338"/>
            <a:ext cx="3078162" cy="44926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00" name="Google Shape;100;p2: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2:notes"/>
          <p:cNvSpPr txBox="1"/>
          <p:nvPr>
            <p:ph idx="1" type="body"/>
          </p:nvPr>
        </p:nvSpPr>
        <p:spPr>
          <a:xfrm>
            <a:off x="947738" y="4270375"/>
            <a:ext cx="5207000" cy="40465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1 - Well, that’s what whole interferometer is about</a:t>
            </a:r>
            <a:endParaRPr/>
          </a:p>
          <a:p>
            <a:pPr indent="0" lvl="0" marL="0" rtl="0" algn="l">
              <a:spcBef>
                <a:spcPts val="360"/>
              </a:spcBef>
              <a:spcAft>
                <a:spcPts val="0"/>
              </a:spcAft>
              <a:buNone/>
            </a:pPr>
            <a:r>
              <a:rPr lang="en-US"/>
              <a:t>2 - Gravitational wave detection a strain (length) measurement. Implies, if beam spot not centered (at the place where you want it to be) pitch and yaw motion will lead to angle to length coupling leading to fake GW signal.</a:t>
            </a:r>
            <a:endParaRPr/>
          </a:p>
          <a:p>
            <a:pPr indent="0" lvl="0" marL="0" rtl="0" algn="l">
              <a:spcBef>
                <a:spcPts val="360"/>
              </a:spcBef>
              <a:spcAft>
                <a:spcPts val="0"/>
              </a:spcAft>
              <a:buNone/>
            </a:pPr>
            <a:r>
              <a:rPr lang="en-US"/>
              <a:t>3 - What camera? A Gigabit Ethernet camera. Why? High dynamic range! IP! Why camera - check next slide!</a:t>
            </a:r>
            <a:endParaRPr/>
          </a:p>
        </p:txBody>
      </p:sp>
      <p:sp>
        <p:nvSpPr>
          <p:cNvPr id="111" name="Google Shape;111;p3: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4:notes"/>
          <p:cNvSpPr txBox="1"/>
          <p:nvPr>
            <p:ph idx="12" type="sldNum"/>
          </p:nvPr>
        </p:nvSpPr>
        <p:spPr>
          <a:xfrm>
            <a:off x="4024313" y="8542338"/>
            <a:ext cx="3078162" cy="44926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22" name="Google Shape;122;p4: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4:notes"/>
          <p:cNvSpPr txBox="1"/>
          <p:nvPr>
            <p:ph idx="1" type="body"/>
          </p:nvPr>
        </p:nvSpPr>
        <p:spPr>
          <a:xfrm>
            <a:off x="947738" y="4270375"/>
            <a:ext cx="5207000" cy="40465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camera feed non-invasive </a:t>
            </a:r>
            <a:endParaRPr/>
          </a:p>
          <a:p>
            <a:pPr indent="0" lvl="0" marL="0" rtl="0" algn="l">
              <a:spcBef>
                <a:spcPts val="0"/>
              </a:spcBef>
              <a:spcAft>
                <a:spcPts val="0"/>
              </a:spcAft>
              <a:buNone/>
            </a:pPr>
            <a:r>
              <a:rPr lang="en-US"/>
              <a:t>QPD not possible to place at certain positions</a:t>
            </a:r>
            <a:endParaRPr/>
          </a:p>
          <a:p>
            <a:pPr indent="0" lvl="0" marL="0" rtl="0" algn="l">
              <a:spcBef>
                <a:spcPts val="0"/>
              </a:spcBef>
              <a:spcAft>
                <a:spcPts val="0"/>
              </a:spcAft>
              <a:buNone/>
            </a:pPr>
            <a:r>
              <a:rPr lang="en-US"/>
              <a:t>Once you build your black box - use it directly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5" name="Google Shape;135;p6: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d4805f95c_0_19:notes"/>
          <p:cNvSpPr txBox="1"/>
          <p:nvPr>
            <p:ph idx="1" type="body"/>
          </p:nvPr>
        </p:nvSpPr>
        <p:spPr>
          <a:xfrm>
            <a:off x="947738" y="4270375"/>
            <a:ext cx="5207100" cy="404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colr map log</a:t>
            </a:r>
            <a:endParaRPr/>
          </a:p>
        </p:txBody>
      </p:sp>
      <p:sp>
        <p:nvSpPr>
          <p:cNvPr id="145" name="Google Shape;145;g5d4805f95c_0_19:notes"/>
          <p:cNvSpPr/>
          <p:nvPr>
            <p:ph idx="2" type="sldImg"/>
          </p:nvPr>
        </p:nvSpPr>
        <p:spPr>
          <a:xfrm>
            <a:off x="1303338" y="674688"/>
            <a:ext cx="4495800" cy="33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edc1bf5ac_0_3:notes"/>
          <p:cNvSpPr txBox="1"/>
          <p:nvPr>
            <p:ph idx="1" type="body"/>
          </p:nvPr>
        </p:nvSpPr>
        <p:spPr>
          <a:xfrm>
            <a:off x="947738" y="4270375"/>
            <a:ext cx="5207100" cy="404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spend more time on this</a:t>
            </a:r>
            <a:endParaRPr/>
          </a:p>
        </p:txBody>
      </p:sp>
      <p:sp>
        <p:nvSpPr>
          <p:cNvPr id="158" name="Google Shape;158;g5edc1bf5ac_0_3:notes"/>
          <p:cNvSpPr/>
          <p:nvPr>
            <p:ph idx="2" type="sldImg"/>
          </p:nvPr>
        </p:nvSpPr>
        <p:spPr>
          <a:xfrm>
            <a:off x="1303338" y="674688"/>
            <a:ext cx="4495800" cy="33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947738" y="4270375"/>
            <a:ext cx="5207000" cy="4046538"/>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More time here</a:t>
            </a:r>
            <a:endParaRPr/>
          </a:p>
        </p:txBody>
      </p:sp>
      <p:sp>
        <p:nvSpPr>
          <p:cNvPr id="169" name="Google Shape;169;p7:notes"/>
          <p:cNvSpPr/>
          <p:nvPr>
            <p:ph idx="2" type="sldImg"/>
          </p:nvPr>
        </p:nvSpPr>
        <p:spPr>
          <a:xfrm>
            <a:off x="1303338" y="674688"/>
            <a:ext cx="4495800" cy="3371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edc1bf5ac_0_27:notes"/>
          <p:cNvSpPr txBox="1"/>
          <p:nvPr>
            <p:ph idx="1" type="body"/>
          </p:nvPr>
        </p:nvSpPr>
        <p:spPr>
          <a:xfrm>
            <a:off x="947738" y="4270375"/>
            <a:ext cx="5207100" cy="404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combine the </a:t>
            </a:r>
            <a:endParaRPr/>
          </a:p>
        </p:txBody>
      </p:sp>
      <p:sp>
        <p:nvSpPr>
          <p:cNvPr id="187" name="Google Shape;187;g5edc1bf5ac_0_27:notes"/>
          <p:cNvSpPr/>
          <p:nvPr>
            <p:ph idx="2" type="sldImg"/>
          </p:nvPr>
        </p:nvSpPr>
        <p:spPr>
          <a:xfrm>
            <a:off x="1303338" y="674688"/>
            <a:ext cx="4495800" cy="3372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1143000" y="1122363"/>
            <a:ext cx="6858000" cy="238760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
          <p:cNvSpPr txBox="1"/>
          <p:nvPr>
            <p:ph idx="1" type="subTitle"/>
          </p:nvPr>
        </p:nvSpPr>
        <p:spPr>
          <a:xfrm>
            <a:off x="1143000" y="3602038"/>
            <a:ext cx="6858000" cy="1655762"/>
          </a:xfrm>
          <a:prstGeom prst="rect">
            <a:avLst/>
          </a:prstGeom>
          <a:noFill/>
          <a:ln>
            <a:noFill/>
          </a:ln>
        </p:spPr>
        <p:txBody>
          <a:bodyPr anchorCtr="0" anchor="t" bIns="46025" lIns="92075" spcFirstLastPara="1" rIns="92075" wrap="square" tIns="46025">
            <a:noAutofit/>
          </a:bodyPr>
          <a:lstStyle>
            <a:lvl1pPr lvl="0" algn="ctr">
              <a:spcBef>
                <a:spcPts val="480"/>
              </a:spcBef>
              <a:spcAft>
                <a:spcPts val="0"/>
              </a:spcAft>
              <a:buSzPts val="1800"/>
              <a:buNone/>
              <a:defRPr sz="2400"/>
            </a:lvl1pPr>
            <a:lvl2pPr lvl="1" algn="ctr">
              <a:spcBef>
                <a:spcPts val="400"/>
              </a:spcBef>
              <a:spcAft>
                <a:spcPts val="0"/>
              </a:spcAft>
              <a:buSzPts val="2000"/>
              <a:buFont typeface="Helvetica Neue"/>
              <a:buNone/>
              <a:defRPr sz="2000"/>
            </a:lvl2pPr>
            <a:lvl3pPr lvl="2" algn="ctr">
              <a:spcBef>
                <a:spcPts val="360"/>
              </a:spcBef>
              <a:spcAft>
                <a:spcPts val="0"/>
              </a:spcAft>
              <a:buSzPts val="1800"/>
              <a:buFont typeface="Helvetica Neue"/>
              <a:buNone/>
              <a:defRPr sz="1800"/>
            </a:lvl3pPr>
            <a:lvl4pPr lvl="3" algn="ctr">
              <a:spcBef>
                <a:spcPts val="320"/>
              </a:spcBef>
              <a:spcAft>
                <a:spcPts val="0"/>
              </a:spcAft>
              <a:buSzPts val="1040"/>
              <a:buNone/>
              <a:defRPr sz="1600"/>
            </a:lvl4pPr>
            <a:lvl5pPr lvl="4" algn="ctr">
              <a:spcBef>
                <a:spcPts val="320"/>
              </a:spcBef>
              <a:spcAft>
                <a:spcPts val="0"/>
              </a:spcAft>
              <a:buSzPts val="1600"/>
              <a:buFont typeface="Helvetica Neue"/>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r>
              <a:rPr lang="en-US"/>
              <a:t>/</a:t>
            </a:r>
            <a:r>
              <a:rPr lang="en-US"/>
              <a:t>19</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1600200" y="228600"/>
            <a:ext cx="7239000" cy="114300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 name="Google Shape;78;p11"/>
          <p:cNvSpPr txBox="1"/>
          <p:nvPr>
            <p:ph idx="1" type="body"/>
          </p:nvPr>
        </p:nvSpPr>
        <p:spPr>
          <a:xfrm rot="5400000">
            <a:off x="2514600" y="152400"/>
            <a:ext cx="4114800" cy="777240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02894" lvl="3" marL="1828800" algn="l">
              <a:spcBef>
                <a:spcPts val="360"/>
              </a:spcBef>
              <a:spcAft>
                <a:spcPts val="0"/>
              </a:spcAft>
              <a:buSzPts val="117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4886325" y="2143125"/>
            <a:ext cx="5867400" cy="203835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4" name="Google Shape;84;p12"/>
          <p:cNvSpPr txBox="1"/>
          <p:nvPr>
            <p:ph idx="1" type="body"/>
          </p:nvPr>
        </p:nvSpPr>
        <p:spPr>
          <a:xfrm rot="5400000">
            <a:off x="733425" y="180975"/>
            <a:ext cx="5867400" cy="596265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02894" lvl="3" marL="1828800" algn="l">
              <a:spcBef>
                <a:spcPts val="360"/>
              </a:spcBef>
              <a:spcAft>
                <a:spcPts val="0"/>
              </a:spcAft>
              <a:buSzPts val="117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2"/>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rt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rt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rt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rt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rt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rt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rt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rt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rt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r>
              <a:rPr lang="en-US"/>
              <a:t>/</a:t>
            </a:r>
            <a:r>
              <a:rPr lang="en-US"/>
              <a:t>19</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1" name="Shape 31"/>
        <p:cNvGrpSpPr/>
        <p:nvPr/>
      </p:nvGrpSpPr>
      <p:grpSpPr>
        <a:xfrm>
          <a:off x="0" y="0"/>
          <a:ext cx="0" cy="0"/>
          <a:chOff x="0" y="0"/>
          <a:chExt cx="0" cy="0"/>
        </a:xfrm>
      </p:grpSpPr>
      <p:sp>
        <p:nvSpPr>
          <p:cNvPr id="32" name="Google Shape;32;p4"/>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r>
              <a:rPr lang="en-US"/>
              <a:t>/</a:t>
            </a:r>
            <a:r>
              <a:rPr lang="en-US"/>
              <a:t>19</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type="title"/>
          </p:nvPr>
        </p:nvSpPr>
        <p:spPr>
          <a:xfrm>
            <a:off x="623888" y="1709738"/>
            <a:ext cx="7886700" cy="2852737"/>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5"/>
          <p:cNvSpPr txBox="1"/>
          <p:nvPr>
            <p:ph idx="1" type="body"/>
          </p:nvPr>
        </p:nvSpPr>
        <p:spPr>
          <a:xfrm>
            <a:off x="623888" y="4589463"/>
            <a:ext cx="7886700" cy="1500187"/>
          </a:xfrm>
          <a:prstGeom prst="rect">
            <a:avLst/>
          </a:prstGeom>
          <a:noFill/>
          <a:ln>
            <a:noFill/>
          </a:ln>
        </p:spPr>
        <p:txBody>
          <a:bodyPr anchorCtr="0" anchor="t" bIns="46025" lIns="92075" spcFirstLastPara="1" rIns="92075" wrap="square" tIns="46025">
            <a:noAutofit/>
          </a:bodyPr>
          <a:lstStyle>
            <a:lvl1pPr indent="-228600" lvl="0" marL="457200" algn="l">
              <a:spcBef>
                <a:spcPts val="480"/>
              </a:spcBef>
              <a:spcAft>
                <a:spcPts val="0"/>
              </a:spcAft>
              <a:buSzPts val="1800"/>
              <a:buNone/>
              <a:defRPr sz="2400"/>
            </a:lvl1pPr>
            <a:lvl2pPr indent="-228600" lvl="1" marL="914400" algn="l">
              <a:spcBef>
                <a:spcPts val="400"/>
              </a:spcBef>
              <a:spcAft>
                <a:spcPts val="0"/>
              </a:spcAft>
              <a:buSzPts val="2000"/>
              <a:buFont typeface="Helvetica Neue"/>
              <a:buNone/>
              <a:defRPr sz="2000"/>
            </a:lvl2pPr>
            <a:lvl3pPr indent="-228600" lvl="2" marL="1371600" algn="l">
              <a:spcBef>
                <a:spcPts val="360"/>
              </a:spcBef>
              <a:spcAft>
                <a:spcPts val="0"/>
              </a:spcAft>
              <a:buSzPts val="1800"/>
              <a:buFont typeface="Helvetica Neue"/>
              <a:buNone/>
              <a:defRPr sz="1800"/>
            </a:lvl3pPr>
            <a:lvl4pPr indent="-228600" lvl="3" marL="1828800" algn="l">
              <a:spcBef>
                <a:spcPts val="320"/>
              </a:spcBef>
              <a:spcAft>
                <a:spcPts val="0"/>
              </a:spcAft>
              <a:buSzPts val="1040"/>
              <a:buNone/>
              <a:defRPr sz="1600"/>
            </a:lvl4pPr>
            <a:lvl5pPr indent="-228600" lvl="4" marL="2286000" algn="l">
              <a:spcBef>
                <a:spcPts val="320"/>
              </a:spcBef>
              <a:spcAft>
                <a:spcPts val="0"/>
              </a:spcAft>
              <a:buSzPts val="1600"/>
              <a:buFont typeface="Helvetica Neue"/>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8" name="Google Shape;38;p5"/>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1" name="Shape 41"/>
        <p:cNvGrpSpPr/>
        <p:nvPr/>
      </p:nvGrpSpPr>
      <p:grpSpPr>
        <a:xfrm>
          <a:off x="0" y="0"/>
          <a:ext cx="0" cy="0"/>
          <a:chOff x="0" y="0"/>
          <a:chExt cx="0" cy="0"/>
        </a:xfrm>
      </p:grpSpPr>
      <p:sp>
        <p:nvSpPr>
          <p:cNvPr id="42" name="Google Shape;42;p6"/>
          <p:cNvSpPr txBox="1"/>
          <p:nvPr>
            <p:ph type="title"/>
          </p:nvPr>
        </p:nvSpPr>
        <p:spPr>
          <a:xfrm>
            <a:off x="1600200" y="228600"/>
            <a:ext cx="7239000" cy="114300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6"/>
          <p:cNvSpPr txBox="1"/>
          <p:nvPr>
            <p:ph idx="1" type="body"/>
          </p:nvPr>
        </p:nvSpPr>
        <p:spPr>
          <a:xfrm>
            <a:off x="685800" y="1981200"/>
            <a:ext cx="3810000" cy="411480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02894" lvl="3" marL="1828800" algn="l">
              <a:spcBef>
                <a:spcPts val="360"/>
              </a:spcBef>
              <a:spcAft>
                <a:spcPts val="0"/>
              </a:spcAft>
              <a:buSzPts val="117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2" type="body"/>
          </p:nvPr>
        </p:nvSpPr>
        <p:spPr>
          <a:xfrm>
            <a:off x="4648200" y="1981200"/>
            <a:ext cx="3810000" cy="4114800"/>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02894" lvl="3" marL="1828800" algn="l">
              <a:spcBef>
                <a:spcPts val="360"/>
              </a:spcBef>
              <a:spcAft>
                <a:spcPts val="0"/>
              </a:spcAft>
              <a:buSzPts val="117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630238" y="365125"/>
            <a:ext cx="7886700" cy="1325563"/>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7"/>
          <p:cNvSpPr txBox="1"/>
          <p:nvPr>
            <p:ph idx="1" type="body"/>
          </p:nvPr>
        </p:nvSpPr>
        <p:spPr>
          <a:xfrm>
            <a:off x="630238" y="1681163"/>
            <a:ext cx="3868737" cy="82391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2000"/>
              <a:buFont typeface="Helvetica Neue"/>
              <a:buNone/>
              <a:defRPr b="1" sz="2000"/>
            </a:lvl2pPr>
            <a:lvl3pPr indent="-228600" lvl="2" marL="1371600" algn="l">
              <a:spcBef>
                <a:spcPts val="360"/>
              </a:spcBef>
              <a:spcAft>
                <a:spcPts val="0"/>
              </a:spcAft>
              <a:buSzPts val="1800"/>
              <a:buFont typeface="Helvetica Neue"/>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600"/>
              <a:buFont typeface="Helvetica Neue"/>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2" type="body"/>
          </p:nvPr>
        </p:nvSpPr>
        <p:spPr>
          <a:xfrm>
            <a:off x="630238" y="2505075"/>
            <a:ext cx="3868737" cy="3684588"/>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02894" lvl="3" marL="1828800" algn="l">
              <a:spcBef>
                <a:spcPts val="360"/>
              </a:spcBef>
              <a:spcAft>
                <a:spcPts val="0"/>
              </a:spcAft>
              <a:buSzPts val="117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3" type="body"/>
          </p:nvPr>
        </p:nvSpPr>
        <p:spPr>
          <a:xfrm>
            <a:off x="4629150" y="1681163"/>
            <a:ext cx="3887788" cy="82391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2000"/>
              <a:buFont typeface="Helvetica Neue"/>
              <a:buNone/>
              <a:defRPr b="1" sz="2000"/>
            </a:lvl2pPr>
            <a:lvl3pPr indent="-228600" lvl="2" marL="1371600" algn="l">
              <a:spcBef>
                <a:spcPts val="360"/>
              </a:spcBef>
              <a:spcAft>
                <a:spcPts val="0"/>
              </a:spcAft>
              <a:buSzPts val="1800"/>
              <a:buFont typeface="Helvetica Neue"/>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600"/>
              <a:buFont typeface="Helvetica Neue"/>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7"/>
          <p:cNvSpPr txBox="1"/>
          <p:nvPr>
            <p:ph idx="4" type="body"/>
          </p:nvPr>
        </p:nvSpPr>
        <p:spPr>
          <a:xfrm>
            <a:off x="4629150" y="2505075"/>
            <a:ext cx="3887788" cy="3684588"/>
          </a:xfrm>
          <a:prstGeom prst="rect">
            <a:avLst/>
          </a:prstGeom>
          <a:noFill/>
          <a:ln>
            <a:noFill/>
          </a:ln>
        </p:spPr>
        <p:txBody>
          <a:bodyPr anchorCtr="0" anchor="t" bIns="46025" lIns="92075" spcFirstLastPara="1" rIns="92075" wrap="square" tIns="46025">
            <a:noAutofit/>
          </a:bodyPr>
          <a:lstStyle>
            <a:lvl1pPr indent="-314325" lvl="0" marL="457200" algn="l">
              <a:spcBef>
                <a:spcPts val="360"/>
              </a:spcBef>
              <a:spcAft>
                <a:spcPts val="0"/>
              </a:spcAft>
              <a:buSzPts val="135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02894" lvl="3" marL="1828800" algn="l">
              <a:spcBef>
                <a:spcPts val="360"/>
              </a:spcBef>
              <a:spcAft>
                <a:spcPts val="0"/>
              </a:spcAft>
              <a:buSzPts val="117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8"/>
          <p:cNvSpPr txBox="1"/>
          <p:nvPr>
            <p:ph type="title"/>
          </p:nvPr>
        </p:nvSpPr>
        <p:spPr>
          <a:xfrm>
            <a:off x="1600200" y="228600"/>
            <a:ext cx="7239000" cy="114300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8"/>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630238" y="457200"/>
            <a:ext cx="2949575" cy="160020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9"/>
          <p:cNvSpPr txBox="1"/>
          <p:nvPr>
            <p:ph idx="1" type="body"/>
          </p:nvPr>
        </p:nvSpPr>
        <p:spPr>
          <a:xfrm>
            <a:off x="3887788" y="987425"/>
            <a:ext cx="4629150" cy="4873625"/>
          </a:xfrm>
          <a:prstGeom prst="rect">
            <a:avLst/>
          </a:prstGeom>
          <a:noFill/>
          <a:ln>
            <a:noFill/>
          </a:ln>
        </p:spPr>
        <p:txBody>
          <a:bodyPr anchorCtr="0" anchor="t" bIns="46025" lIns="92075" spcFirstLastPara="1" rIns="92075" wrap="square" tIns="46025">
            <a:noAutofit/>
          </a:bodyPr>
          <a:lstStyle>
            <a:lvl1pPr indent="-381000" lvl="0" marL="457200" algn="l">
              <a:spcBef>
                <a:spcPts val="640"/>
              </a:spcBef>
              <a:spcAft>
                <a:spcPts val="0"/>
              </a:spcAft>
              <a:buSzPts val="2400"/>
              <a:buChar char="●"/>
              <a:defRPr sz="3200"/>
            </a:lvl1pPr>
            <a:lvl2pPr indent="-406400" lvl="1" marL="914400" algn="l">
              <a:spcBef>
                <a:spcPts val="560"/>
              </a:spcBef>
              <a:spcAft>
                <a:spcPts val="0"/>
              </a:spcAft>
              <a:buSzPts val="2800"/>
              <a:buFont typeface="Helvetica Neue"/>
              <a:buChar char="»"/>
              <a:defRPr sz="2800"/>
            </a:lvl2pPr>
            <a:lvl3pPr indent="-381000" lvl="2" marL="1371600" algn="l">
              <a:spcBef>
                <a:spcPts val="480"/>
              </a:spcBef>
              <a:spcAft>
                <a:spcPts val="0"/>
              </a:spcAft>
              <a:buSzPts val="2400"/>
              <a:buFont typeface="Helvetica Neue"/>
              <a:buChar char="–"/>
              <a:defRPr sz="2400"/>
            </a:lvl3pPr>
            <a:lvl4pPr indent="-311150" lvl="3" marL="1828800" algn="l">
              <a:spcBef>
                <a:spcPts val="400"/>
              </a:spcBef>
              <a:spcAft>
                <a:spcPts val="0"/>
              </a:spcAft>
              <a:buSzPts val="1300"/>
              <a:buChar char="●"/>
              <a:defRPr sz="2000"/>
            </a:lvl4pPr>
            <a:lvl5pPr indent="-355600" lvl="4" marL="2286000" algn="l">
              <a:spcBef>
                <a:spcPts val="400"/>
              </a:spcBef>
              <a:spcAft>
                <a:spcPts val="0"/>
              </a:spcAft>
              <a:buSzPts val="2000"/>
              <a:buFont typeface="Helvetica Neue"/>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9"/>
          <p:cNvSpPr txBox="1"/>
          <p:nvPr>
            <p:ph idx="2" type="body"/>
          </p:nvPr>
        </p:nvSpPr>
        <p:spPr>
          <a:xfrm>
            <a:off x="630238" y="2057400"/>
            <a:ext cx="2949575" cy="3811588"/>
          </a:xfrm>
          <a:prstGeom prst="rect">
            <a:avLst/>
          </a:prstGeom>
          <a:noFill/>
          <a:ln>
            <a:noFill/>
          </a:ln>
        </p:spPr>
        <p:txBody>
          <a:bodyPr anchorCtr="0" anchor="t" bIns="46025" lIns="92075" spcFirstLastPara="1" rIns="92075" wrap="square" tIns="46025">
            <a:noAutofit/>
          </a:bodyPr>
          <a:lstStyle>
            <a:lvl1pPr indent="-228600" lvl="0" marL="457200" algn="l">
              <a:spcBef>
                <a:spcPts val="320"/>
              </a:spcBef>
              <a:spcAft>
                <a:spcPts val="0"/>
              </a:spcAft>
              <a:buSzPts val="1200"/>
              <a:buNone/>
              <a:defRPr sz="1600"/>
            </a:lvl1pPr>
            <a:lvl2pPr indent="-228600" lvl="1" marL="914400" algn="l">
              <a:spcBef>
                <a:spcPts val="280"/>
              </a:spcBef>
              <a:spcAft>
                <a:spcPts val="0"/>
              </a:spcAft>
              <a:buSzPts val="1400"/>
              <a:buFont typeface="Helvetica Neue"/>
              <a:buNone/>
              <a:defRPr sz="1400"/>
            </a:lvl2pPr>
            <a:lvl3pPr indent="-228600" lvl="2" marL="1371600" algn="l">
              <a:spcBef>
                <a:spcPts val="240"/>
              </a:spcBef>
              <a:spcAft>
                <a:spcPts val="0"/>
              </a:spcAft>
              <a:buSzPts val="1200"/>
              <a:buFont typeface="Helvetica Neue"/>
              <a:buNone/>
              <a:defRPr sz="1200"/>
            </a:lvl3pPr>
            <a:lvl4pPr indent="-228600" lvl="3" marL="1828800" algn="l">
              <a:spcBef>
                <a:spcPts val="200"/>
              </a:spcBef>
              <a:spcAft>
                <a:spcPts val="0"/>
              </a:spcAft>
              <a:buSzPts val="650"/>
              <a:buNone/>
              <a:defRPr sz="1000"/>
            </a:lvl4pPr>
            <a:lvl5pPr indent="-228600" lvl="4" marL="2286000" algn="l">
              <a:spcBef>
                <a:spcPts val="200"/>
              </a:spcBef>
              <a:spcAft>
                <a:spcPts val="0"/>
              </a:spcAft>
              <a:buSzPts val="1000"/>
              <a:buFont typeface="Helvetica Neue"/>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9"/>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10"/>
          <p:cNvSpPr txBox="1"/>
          <p:nvPr>
            <p:ph type="title"/>
          </p:nvPr>
        </p:nvSpPr>
        <p:spPr>
          <a:xfrm>
            <a:off x="630238" y="457200"/>
            <a:ext cx="2949575" cy="1600200"/>
          </a:xfrm>
          <a:prstGeom prst="rect">
            <a:avLst/>
          </a:prstGeom>
          <a:noFill/>
          <a:ln>
            <a:noFill/>
          </a:ln>
        </p:spPr>
        <p:txBody>
          <a:bodyPr anchorCtr="0" anchor="b" bIns="46025" lIns="92075" spcFirstLastPara="1" rIns="92075" wrap="square" tIns="46025">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0"/>
          <p:cNvSpPr/>
          <p:nvPr>
            <p:ph idx="2" type="pic"/>
          </p:nvPr>
        </p:nvSpPr>
        <p:spPr>
          <a:xfrm>
            <a:off x="3887788" y="987425"/>
            <a:ext cx="4629150" cy="4873625"/>
          </a:xfrm>
          <a:prstGeom prst="rect">
            <a:avLst/>
          </a:prstGeom>
          <a:noFill/>
          <a:ln>
            <a:noFill/>
          </a:ln>
        </p:spPr>
        <p:txBody>
          <a:bodyPr anchorCtr="0" anchor="t" bIns="46025" lIns="92075" spcFirstLastPara="1" rIns="92075" wrap="square" tIns="46025">
            <a:noAutofit/>
          </a:bodyPr>
          <a:lstStyle>
            <a:lvl1pPr lvl="0" marR="0" rtl="0" algn="l">
              <a:spcBef>
                <a:spcPts val="640"/>
              </a:spcBef>
              <a:spcAft>
                <a:spcPts val="0"/>
              </a:spcAft>
              <a:buClr>
                <a:schemeClr val="dk1"/>
              </a:buClr>
              <a:buSzPts val="2400"/>
              <a:buFont typeface="Arial"/>
              <a:buNone/>
              <a:defRPr b="0" i="0" sz="3200" u="none" cap="none" strike="noStrike">
                <a:solidFill>
                  <a:schemeClr val="dk1"/>
                </a:solidFill>
                <a:latin typeface="Helvetica Neue"/>
                <a:ea typeface="Helvetica Neue"/>
                <a:cs typeface="Helvetica Neue"/>
                <a:sym typeface="Helvetica Neue"/>
              </a:defRPr>
            </a:lvl1pPr>
            <a:lvl2pPr lvl="1" marR="0" rtl="0" algn="l">
              <a:spcBef>
                <a:spcPts val="56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2pPr>
            <a:lvl3pPr lvl="2" marR="0" rtl="0" algn="l">
              <a:spcBef>
                <a:spcPts val="480"/>
              </a:spcBef>
              <a:spcAft>
                <a:spcPts val="0"/>
              </a:spcAft>
              <a:buClr>
                <a:schemeClr val="dk1"/>
              </a:buClr>
              <a:buSzPts val="2400"/>
              <a:buFont typeface="Helvetica Neue"/>
              <a:buNone/>
              <a:defRPr b="0" i="0" sz="2400" u="none" cap="none" strike="noStrike">
                <a:solidFill>
                  <a:schemeClr val="dk1"/>
                </a:solidFill>
                <a:latin typeface="Helvetica Neue"/>
                <a:ea typeface="Helvetica Neue"/>
                <a:cs typeface="Helvetica Neue"/>
                <a:sym typeface="Helvetica Neue"/>
              </a:defRPr>
            </a:lvl3pPr>
            <a:lvl4pPr lvl="3" marR="0" rtl="0" algn="l">
              <a:spcBef>
                <a:spcPts val="400"/>
              </a:spcBef>
              <a:spcAft>
                <a:spcPts val="0"/>
              </a:spcAft>
              <a:buClr>
                <a:schemeClr val="dk1"/>
              </a:buClr>
              <a:buSzPts val="1300"/>
              <a:buFont typeface="Arial"/>
              <a:buNone/>
              <a:defRPr b="0" i="0" sz="2000" u="none" cap="none" strike="noStrike">
                <a:solidFill>
                  <a:schemeClr val="dk1"/>
                </a:solidFill>
                <a:latin typeface="Helvetica Neue"/>
                <a:ea typeface="Helvetica Neue"/>
                <a:cs typeface="Helvetica Neue"/>
                <a:sym typeface="Helvetica Neue"/>
              </a:defRPr>
            </a:lvl4pPr>
            <a:lvl5pPr lvl="4" marR="0" rtl="0" algn="l">
              <a:spcBef>
                <a:spcPts val="400"/>
              </a:spcBef>
              <a:spcAft>
                <a:spcPts val="0"/>
              </a:spcAft>
              <a:buClr>
                <a:schemeClr val="dk1"/>
              </a:buClr>
              <a:buSzPts val="2000"/>
              <a:buFont typeface="Helvetica Neue"/>
              <a:buNone/>
              <a:defRPr b="0" i="0" sz="2000" u="none" cap="none" strike="noStrike">
                <a:solidFill>
                  <a:schemeClr val="dk1"/>
                </a:solidFill>
                <a:latin typeface="Helvetica Neue"/>
                <a:ea typeface="Helvetica Neue"/>
                <a:cs typeface="Helvetica Neue"/>
                <a:sym typeface="Helvetica Neue"/>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Helvetica Neue"/>
                <a:ea typeface="Helvetica Neue"/>
                <a:cs typeface="Helvetica Neue"/>
                <a:sym typeface="Helvetica Neue"/>
              </a:defRPr>
            </a:lvl9pPr>
          </a:lstStyle>
          <a:p/>
        </p:txBody>
      </p:sp>
      <p:sp>
        <p:nvSpPr>
          <p:cNvPr id="72" name="Google Shape;72;p10"/>
          <p:cNvSpPr txBox="1"/>
          <p:nvPr>
            <p:ph idx="1" type="body"/>
          </p:nvPr>
        </p:nvSpPr>
        <p:spPr>
          <a:xfrm>
            <a:off x="630238" y="2057400"/>
            <a:ext cx="2949575" cy="3811588"/>
          </a:xfrm>
          <a:prstGeom prst="rect">
            <a:avLst/>
          </a:prstGeom>
          <a:noFill/>
          <a:ln>
            <a:noFill/>
          </a:ln>
        </p:spPr>
        <p:txBody>
          <a:bodyPr anchorCtr="0" anchor="t" bIns="46025" lIns="92075" spcFirstLastPara="1" rIns="92075" wrap="square" tIns="46025">
            <a:noAutofit/>
          </a:bodyPr>
          <a:lstStyle>
            <a:lvl1pPr indent="-228600" lvl="0" marL="457200" algn="l">
              <a:spcBef>
                <a:spcPts val="320"/>
              </a:spcBef>
              <a:spcAft>
                <a:spcPts val="0"/>
              </a:spcAft>
              <a:buSzPts val="1200"/>
              <a:buNone/>
              <a:defRPr sz="1600"/>
            </a:lvl1pPr>
            <a:lvl2pPr indent="-228600" lvl="1" marL="914400" algn="l">
              <a:spcBef>
                <a:spcPts val="280"/>
              </a:spcBef>
              <a:spcAft>
                <a:spcPts val="0"/>
              </a:spcAft>
              <a:buSzPts val="1400"/>
              <a:buFont typeface="Helvetica Neue"/>
              <a:buNone/>
              <a:defRPr sz="1400"/>
            </a:lvl2pPr>
            <a:lvl3pPr indent="-228600" lvl="2" marL="1371600" algn="l">
              <a:spcBef>
                <a:spcPts val="240"/>
              </a:spcBef>
              <a:spcAft>
                <a:spcPts val="0"/>
              </a:spcAft>
              <a:buSzPts val="1200"/>
              <a:buFont typeface="Helvetica Neue"/>
              <a:buNone/>
              <a:defRPr sz="1200"/>
            </a:lvl3pPr>
            <a:lvl4pPr indent="-228600" lvl="3" marL="1828800" algn="l">
              <a:spcBef>
                <a:spcPts val="200"/>
              </a:spcBef>
              <a:spcAft>
                <a:spcPts val="0"/>
              </a:spcAft>
              <a:buSzPts val="650"/>
              <a:buNone/>
              <a:defRPr sz="1000"/>
            </a:lvl4pPr>
            <a:lvl5pPr indent="-228600" lvl="4" marL="2286000" algn="l">
              <a:spcBef>
                <a:spcPts val="200"/>
              </a:spcBef>
              <a:spcAft>
                <a:spcPts val="0"/>
              </a:spcAft>
              <a:buSzPts val="1000"/>
              <a:buFont typeface="Helvetica Neue"/>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0"/>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algn="r">
              <a:spcBef>
                <a:spcPts val="0"/>
              </a:spcBef>
              <a:spcAft>
                <a:spcPts val="0"/>
              </a:spcAft>
              <a:buNone/>
              <a:defRPr sz="1400">
                <a:solidFill>
                  <a:schemeClr val="dk1"/>
                </a:solidFill>
                <a:latin typeface="Helvetica Neue"/>
                <a:ea typeface="Helvetica Neue"/>
                <a:cs typeface="Helvetica Neue"/>
                <a:sym typeface="Helvetica Neue"/>
              </a:defRPr>
            </a:lvl1pPr>
            <a:lvl2pPr indent="0" lvl="1" marL="0" algn="r">
              <a:spcBef>
                <a:spcPts val="0"/>
              </a:spcBef>
              <a:spcAft>
                <a:spcPts val="0"/>
              </a:spcAft>
              <a:buNone/>
              <a:defRPr sz="1400">
                <a:solidFill>
                  <a:schemeClr val="dk1"/>
                </a:solidFill>
                <a:latin typeface="Helvetica Neue"/>
                <a:ea typeface="Helvetica Neue"/>
                <a:cs typeface="Helvetica Neue"/>
                <a:sym typeface="Helvetica Neue"/>
              </a:defRPr>
            </a:lvl2pPr>
            <a:lvl3pPr indent="0" lvl="2" marL="0" algn="r">
              <a:spcBef>
                <a:spcPts val="0"/>
              </a:spcBef>
              <a:spcAft>
                <a:spcPts val="0"/>
              </a:spcAft>
              <a:buNone/>
              <a:defRPr sz="1400">
                <a:solidFill>
                  <a:schemeClr val="dk1"/>
                </a:solidFill>
                <a:latin typeface="Helvetica Neue"/>
                <a:ea typeface="Helvetica Neue"/>
                <a:cs typeface="Helvetica Neue"/>
                <a:sym typeface="Helvetica Neue"/>
              </a:defRPr>
            </a:lvl3pPr>
            <a:lvl4pPr indent="0" lvl="3" marL="0" algn="r">
              <a:spcBef>
                <a:spcPts val="0"/>
              </a:spcBef>
              <a:spcAft>
                <a:spcPts val="0"/>
              </a:spcAft>
              <a:buNone/>
              <a:defRPr sz="1400">
                <a:solidFill>
                  <a:schemeClr val="dk1"/>
                </a:solidFill>
                <a:latin typeface="Helvetica Neue"/>
                <a:ea typeface="Helvetica Neue"/>
                <a:cs typeface="Helvetica Neue"/>
                <a:sym typeface="Helvetica Neue"/>
              </a:defRPr>
            </a:lvl4pPr>
            <a:lvl5pPr indent="0" lvl="4" marL="0" algn="r">
              <a:spcBef>
                <a:spcPts val="0"/>
              </a:spcBef>
              <a:spcAft>
                <a:spcPts val="0"/>
              </a:spcAft>
              <a:buNone/>
              <a:defRPr sz="1400">
                <a:solidFill>
                  <a:schemeClr val="dk1"/>
                </a:solidFill>
                <a:latin typeface="Helvetica Neue"/>
                <a:ea typeface="Helvetica Neue"/>
                <a:cs typeface="Helvetica Neue"/>
                <a:sym typeface="Helvetica Neue"/>
              </a:defRPr>
            </a:lvl5pPr>
            <a:lvl6pPr indent="0" lvl="5" marL="0" algn="r">
              <a:spcBef>
                <a:spcPts val="0"/>
              </a:spcBef>
              <a:spcAft>
                <a:spcPts val="0"/>
              </a:spcAft>
              <a:buNone/>
              <a:defRPr sz="1400">
                <a:solidFill>
                  <a:schemeClr val="dk1"/>
                </a:solidFill>
                <a:latin typeface="Helvetica Neue"/>
                <a:ea typeface="Helvetica Neue"/>
                <a:cs typeface="Helvetica Neue"/>
                <a:sym typeface="Helvetica Neue"/>
              </a:defRPr>
            </a:lvl6pPr>
            <a:lvl7pPr indent="0" lvl="6" marL="0" algn="r">
              <a:spcBef>
                <a:spcPts val="0"/>
              </a:spcBef>
              <a:spcAft>
                <a:spcPts val="0"/>
              </a:spcAft>
              <a:buNone/>
              <a:defRPr sz="1400">
                <a:solidFill>
                  <a:schemeClr val="dk1"/>
                </a:solidFill>
                <a:latin typeface="Helvetica Neue"/>
                <a:ea typeface="Helvetica Neue"/>
                <a:cs typeface="Helvetica Neue"/>
                <a:sym typeface="Helvetica Neue"/>
              </a:defRPr>
            </a:lvl7pPr>
            <a:lvl8pPr indent="0" lvl="7" marL="0" algn="r">
              <a:spcBef>
                <a:spcPts val="0"/>
              </a:spcBef>
              <a:spcAft>
                <a:spcPts val="0"/>
              </a:spcAft>
              <a:buNone/>
              <a:defRPr sz="1400">
                <a:solidFill>
                  <a:schemeClr val="dk1"/>
                </a:solidFill>
                <a:latin typeface="Helvetica Neue"/>
                <a:ea typeface="Helvetica Neue"/>
                <a:cs typeface="Helvetica Neue"/>
                <a:sym typeface="Helvetica Neue"/>
              </a:defRPr>
            </a:lvl8pPr>
            <a:lvl9pPr indent="0" lvl="8" marL="0" algn="r">
              <a:spcBef>
                <a:spcPts val="0"/>
              </a:spcBef>
              <a:spcAft>
                <a:spcPts val="0"/>
              </a:spcAft>
              <a:buNone/>
              <a:defRPr sz="14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0" type="dt"/>
          </p:nvPr>
        </p:nvSpPr>
        <p:spPr>
          <a:xfrm>
            <a:off x="685800" y="6248400"/>
            <a:ext cx="1905000" cy="457200"/>
          </a:xfrm>
          <a:prstGeom prst="rect">
            <a:avLst/>
          </a:prstGeom>
          <a:noFill/>
          <a:ln>
            <a:noFill/>
          </a:ln>
        </p:spPr>
        <p:txBody>
          <a:bodyPr anchorCtr="0" anchor="ctr" bIns="46025" lIns="92075" spcFirstLastPara="1" rIns="92075" wrap="square" tIns="46025">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1" name="Google Shape;11;p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lvl1pPr lvl="0" marR="0" rtl="0" algn="ctr">
              <a:spcBef>
                <a:spcPts val="0"/>
              </a:spcBef>
              <a:spcAft>
                <a:spcPts val="0"/>
              </a:spcAft>
              <a:buSzPts val="1400"/>
              <a:buNone/>
              <a:defRPr b="1" i="1" sz="14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2" type="sldNum"/>
          </p:nvPr>
        </p:nvSpPr>
        <p:spPr>
          <a:xfrm>
            <a:off x="65532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1pPr>
            <a:lvl2pPr indent="0" lvl="1"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2pPr>
            <a:lvl3pPr indent="0" lvl="2"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3pPr>
            <a:lvl4pPr indent="0" lvl="3"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4pPr>
            <a:lvl5pPr indent="0" lvl="4"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5pPr>
            <a:lvl6pPr indent="0" lvl="5"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6pPr>
            <a:lvl7pPr indent="0" lvl="6"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7pPr>
            <a:lvl8pPr indent="0" lvl="7"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8pPr>
            <a:lvl9pPr indent="0" lvl="8" marL="0" marR="0" rtl="0" algn="r">
              <a:spcBef>
                <a:spcPts val="0"/>
              </a:spcBef>
              <a:spcAft>
                <a:spcPts val="0"/>
              </a:spcAft>
              <a:buNone/>
              <a:defRPr b="0" i="0" sz="14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txBox="1"/>
          <p:nvPr>
            <p:ph idx="1"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lvl1pPr indent="-342900" lvl="0" marL="457200" marR="0" rtl="0" algn="l">
              <a:spcBef>
                <a:spcPts val="480"/>
              </a:spcBef>
              <a:spcAft>
                <a:spcPts val="0"/>
              </a:spcAft>
              <a:buClr>
                <a:schemeClr val="dk1"/>
              </a:buClr>
              <a:buSzPts val="1800"/>
              <a:buFont typeface="Arial"/>
              <a:buChar char="●"/>
              <a:defRPr b="0" i="0" sz="2400" u="none" cap="none" strike="noStrike">
                <a:solidFill>
                  <a:schemeClr val="dk1"/>
                </a:solidFill>
                <a:latin typeface="Helvetica Neue"/>
                <a:ea typeface="Helvetica Neue"/>
                <a:cs typeface="Helvetica Neue"/>
                <a:sym typeface="Helvetica Neue"/>
              </a:defRPr>
            </a:lvl1pPr>
            <a:lvl2pPr indent="-342900" lvl="1" marL="914400" marR="0" rtl="0" algn="l">
              <a:spcBef>
                <a:spcPts val="360"/>
              </a:spcBef>
              <a:spcAft>
                <a:spcPts val="0"/>
              </a:spcAft>
              <a:buClr>
                <a:schemeClr val="dk1"/>
              </a:buClr>
              <a:buSzPts val="1800"/>
              <a:buFont typeface="Helvetica Neue"/>
              <a:buChar char="»"/>
              <a:defRPr b="0" i="0" sz="1800" u="none" cap="none" strike="noStrike">
                <a:solidFill>
                  <a:schemeClr val="dk1"/>
                </a:solidFill>
                <a:latin typeface="Helvetica Neue"/>
                <a:ea typeface="Helvetica Neue"/>
                <a:cs typeface="Helvetica Neue"/>
                <a:sym typeface="Helvetica Neue"/>
              </a:defRPr>
            </a:lvl2pPr>
            <a:lvl3pPr indent="-330200" lvl="2" marL="1371600" marR="0" rtl="0" algn="l">
              <a:spcBef>
                <a:spcPts val="320"/>
              </a:spcBef>
              <a:spcAft>
                <a:spcPts val="0"/>
              </a:spcAft>
              <a:buClr>
                <a:schemeClr val="dk1"/>
              </a:buClr>
              <a:buSzPts val="1600"/>
              <a:buFont typeface="Helvetica Neue"/>
              <a:buChar char="–"/>
              <a:defRPr b="0" i="0" sz="1600" u="none" cap="none" strike="noStrike">
                <a:solidFill>
                  <a:schemeClr val="dk1"/>
                </a:solidFill>
                <a:latin typeface="Helvetica Neue"/>
                <a:ea typeface="Helvetica Neue"/>
                <a:cs typeface="Helvetica Neue"/>
                <a:sym typeface="Helvetica Neue"/>
              </a:defRPr>
            </a:lvl3pPr>
            <a:lvl4pPr indent="-294639" lvl="3" marL="1828800" marR="0" rtl="0" algn="l">
              <a:spcBef>
                <a:spcPts val="320"/>
              </a:spcBef>
              <a:spcAft>
                <a:spcPts val="0"/>
              </a:spcAft>
              <a:buClr>
                <a:schemeClr val="dk1"/>
              </a:buClr>
              <a:buSzPts val="1040"/>
              <a:buFont typeface="Arial"/>
              <a:buChar char="●"/>
              <a:defRPr b="0" i="0" sz="1600" u="none" cap="none" strike="noStrike">
                <a:solidFill>
                  <a:schemeClr val="dk1"/>
                </a:solidFill>
                <a:latin typeface="Helvetica Neue"/>
                <a:ea typeface="Helvetica Neue"/>
                <a:cs typeface="Helvetica Neue"/>
                <a:sym typeface="Helvetica Neue"/>
              </a:defRPr>
            </a:lvl4pPr>
            <a:lvl5pPr indent="-330200" lvl="4" marL="2286000" marR="0" rtl="0" algn="l">
              <a:spcBef>
                <a:spcPts val="320"/>
              </a:spcBef>
              <a:spcAft>
                <a:spcPts val="0"/>
              </a:spcAft>
              <a:buClr>
                <a:schemeClr val="dk1"/>
              </a:buClr>
              <a:buSzPts val="1600"/>
              <a:buFont typeface="Helvetica Neue"/>
              <a:buChar char="»"/>
              <a:defRPr b="0" i="0" sz="16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14" name="Google Shape;14;p1"/>
          <p:cNvSpPr txBox="1"/>
          <p:nvPr>
            <p:ph type="title"/>
          </p:nvPr>
        </p:nvSpPr>
        <p:spPr>
          <a:xfrm>
            <a:off x="1600200" y="228600"/>
            <a:ext cx="7239000" cy="1143000"/>
          </a:xfrm>
          <a:prstGeom prst="rect">
            <a:avLst/>
          </a:prstGeom>
          <a:noFill/>
          <a:ln>
            <a:noFill/>
          </a:ln>
        </p:spPr>
        <p:txBody>
          <a:bodyPr anchorCtr="0" anchor="b" bIns="46025" lIns="92075" spcFirstLastPara="1" rIns="92075" wrap="square" tIns="46025">
            <a:noAutofit/>
          </a:bodyPr>
          <a:lstStyle>
            <a:lvl1pPr lvl="0"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1pPr>
            <a:lvl2pPr lvl="1"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2pPr>
            <a:lvl3pPr lvl="2"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3pPr>
            <a:lvl4pPr lvl="3"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4pPr>
            <a:lvl5pPr lvl="4"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5pPr>
            <a:lvl6pPr lvl="5"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6pPr>
            <a:lvl7pPr lvl="6"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7pPr>
            <a:lvl8pPr lvl="7"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8pPr>
            <a:lvl9pPr lvl="8" marR="0" rtl="0" algn="ctr">
              <a:spcBef>
                <a:spcPts val="0"/>
              </a:spcBef>
              <a:spcAft>
                <a:spcPts val="0"/>
              </a:spcAft>
              <a:buSzPts val="1400"/>
              <a:buNone/>
              <a:defRPr b="0" i="0" sz="3600" u="none" cap="none" strike="noStrike">
                <a:solidFill>
                  <a:schemeClr val="dk2"/>
                </a:solidFill>
                <a:latin typeface="Helvetica Neue"/>
                <a:ea typeface="Helvetica Neue"/>
                <a:cs typeface="Helvetica Neue"/>
                <a:sym typeface="Helvetica Neue"/>
              </a:defRPr>
            </a:lvl9pPr>
          </a:lstStyle>
          <a:p/>
        </p:txBody>
      </p:sp>
      <p:sp>
        <p:nvSpPr>
          <p:cNvPr id="15" name="Google Shape;15;p1"/>
          <p:cNvSpPr/>
          <p:nvPr/>
        </p:nvSpPr>
        <p:spPr>
          <a:xfrm>
            <a:off x="762000" y="6111875"/>
            <a:ext cx="11156950" cy="730250"/>
          </a:xfrm>
          <a:prstGeom prst="rect">
            <a:avLst/>
          </a:prstGeom>
          <a:noFill/>
          <a:ln>
            <a:noFill/>
          </a:ln>
        </p:spPr>
        <p:txBody>
          <a:bodyPr anchorCtr="0" anchor="ctr" bIns="46025" lIns="92075" spcFirstLastPara="1" rIns="92075" wrap="square" tIns="46025">
            <a:noAutofit/>
          </a:bodyPr>
          <a:lstStyle/>
          <a:p>
            <a:pPr indent="0" lvl="0" marL="0" marR="0" rtl="0" algn="l">
              <a:spcBef>
                <a:spcPts val="0"/>
              </a:spcBef>
              <a:spcAft>
                <a:spcPts val="0"/>
              </a:spcAft>
              <a:buNone/>
            </a:pPr>
            <a:r>
              <a:rPr b="0" i="0" lang="en-US" sz="1200" u="none" cap="none" strike="noStrike">
                <a:solidFill>
                  <a:schemeClr val="dk2"/>
                </a:solidFill>
                <a:latin typeface="Helvetica Neue"/>
                <a:ea typeface="Helvetica Neue"/>
                <a:cs typeface="Helvetica Neue"/>
                <a:sym typeface="Helvetica Neue"/>
              </a:rPr>
              <a:t>LIGO-G09xxxxx-v1 </a:t>
            </a:r>
            <a:r>
              <a:rPr b="0" i="0" lang="en-US" sz="1400" u="none" cap="none" strike="noStrike">
                <a:solidFill>
                  <a:schemeClr val="dk2"/>
                </a:solidFill>
                <a:latin typeface="Helvetica Neue"/>
                <a:ea typeface="Helvetica Neue"/>
                <a:cs typeface="Helvetica Neue"/>
                <a:sym typeface="Helvetica Neue"/>
              </a:rPr>
              <a:t>			 </a:t>
            </a:r>
            <a:endParaRPr/>
          </a:p>
          <a:p>
            <a:pPr indent="0" lvl="0" marL="0" marR="0" rtl="0" algn="l">
              <a:spcBef>
                <a:spcPts val="0"/>
              </a:spcBef>
              <a:spcAft>
                <a:spcPts val="0"/>
              </a:spcAft>
              <a:buNone/>
            </a:pPr>
            <a:r>
              <a:t/>
            </a:r>
            <a:endParaRPr sz="1400">
              <a:solidFill>
                <a:schemeClr val="dk2"/>
              </a:solidFill>
              <a:latin typeface="Helvetica Neue"/>
              <a:ea typeface="Helvetica Neue"/>
              <a:cs typeface="Helvetica Neue"/>
              <a:sym typeface="Helvetica Neue"/>
            </a:endParaRPr>
          </a:p>
          <a:p>
            <a:pPr indent="0" lvl="0" marL="0" marR="0" rtl="0" algn="l">
              <a:spcBef>
                <a:spcPts val="0"/>
              </a:spcBef>
              <a:spcAft>
                <a:spcPts val="0"/>
              </a:spcAft>
              <a:buNone/>
            </a:pPr>
            <a:r>
              <a:rPr lang="en-US" sz="1400">
                <a:solidFill>
                  <a:schemeClr val="dk2"/>
                </a:solidFill>
                <a:latin typeface="Helvetica Neue"/>
                <a:ea typeface="Helvetica Neue"/>
                <a:cs typeface="Helvetica Neue"/>
                <a:sym typeface="Helvetica Neue"/>
              </a:rPr>
              <a:t>		                                                                                                               </a:t>
            </a:r>
            <a:r>
              <a:rPr lang="en-US" sz="800">
                <a:solidFill>
                  <a:schemeClr val="dk2"/>
                </a:solidFill>
                <a:latin typeface="Helvetica Neue"/>
                <a:ea typeface="Helvetica Neue"/>
                <a:cs typeface="Helvetica Neue"/>
                <a:sym typeface="Helvetica Neue"/>
              </a:rPr>
              <a:t>Form F0900040-v1</a:t>
            </a:r>
            <a:r>
              <a:rPr lang="en-US" sz="1400">
                <a:solidFill>
                  <a:schemeClr val="dk2"/>
                </a:solidFill>
                <a:latin typeface="Helvetica Neue"/>
                <a:ea typeface="Helvetica Neue"/>
                <a:cs typeface="Helvetica Neue"/>
                <a:sym typeface="Helvetica Neue"/>
              </a:rPr>
              <a:t>				</a:t>
            </a:r>
            <a:endParaRPr/>
          </a:p>
        </p:txBody>
      </p:sp>
      <p:sp>
        <p:nvSpPr>
          <p:cNvPr id="16" name="Google Shape;16;p1"/>
          <p:cNvSpPr/>
          <p:nvPr/>
        </p:nvSpPr>
        <p:spPr>
          <a:xfrm>
            <a:off x="4430713" y="6484938"/>
            <a:ext cx="282575"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7" name="Google Shape;17;p1"/>
          <p:cNvSpPr/>
          <p:nvPr/>
        </p:nvSpPr>
        <p:spPr>
          <a:xfrm>
            <a:off x="4479925" y="3189288"/>
            <a:ext cx="354013"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8" name="Google Shape;18;p1"/>
          <p:cNvSpPr/>
          <p:nvPr/>
        </p:nvSpPr>
        <p:spPr>
          <a:xfrm>
            <a:off x="4479925" y="3108325"/>
            <a:ext cx="523875"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9" name="Google Shape;19;p1"/>
          <p:cNvSpPr/>
          <p:nvPr/>
        </p:nvSpPr>
        <p:spPr>
          <a:xfrm>
            <a:off x="0" y="1543050"/>
            <a:ext cx="9132888" cy="38100"/>
          </a:xfrm>
          <a:prstGeom prst="rect">
            <a:avLst/>
          </a:prstGeom>
          <a:solidFill>
            <a:srgbClr val="DC008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20" name="Google Shape;20;p1"/>
          <p:cNvPicPr preferRelativeResize="0"/>
          <p:nvPr/>
        </p:nvPicPr>
        <p:blipFill rotWithShape="1">
          <a:blip r:embed="rId1">
            <a:alphaModFix/>
          </a:blip>
          <a:srcRect b="0" l="0" r="0" t="0"/>
          <a:stretch/>
        </p:blipFill>
        <p:spPr>
          <a:xfrm>
            <a:off x="0" y="0"/>
            <a:ext cx="1366838" cy="9985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gif"/><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jp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7.jpg"/><Relationship Id="rId5" Type="http://schemas.openxmlformats.org/officeDocument/2006/relationships/image" Target="../media/image26.jpg"/><Relationship Id="rId6"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3"/>
          <p:cNvSpPr txBox="1"/>
          <p:nvPr>
            <p:ph type="ctrTitle"/>
          </p:nvPr>
        </p:nvSpPr>
        <p:spPr>
          <a:xfrm>
            <a:off x="1143000" y="2036763"/>
            <a:ext cx="6858000" cy="23877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Optimal non-linear control for LIGO interferometers</a:t>
            </a:r>
            <a:endParaRPr/>
          </a:p>
        </p:txBody>
      </p:sp>
      <p:sp>
        <p:nvSpPr>
          <p:cNvPr id="93" name="Google Shape;93;p13"/>
          <p:cNvSpPr txBox="1"/>
          <p:nvPr>
            <p:ph idx="1" type="subTitle"/>
          </p:nvPr>
        </p:nvSpPr>
        <p:spPr>
          <a:xfrm>
            <a:off x="1143000" y="4516438"/>
            <a:ext cx="6858000" cy="1655700"/>
          </a:xfrm>
          <a:prstGeom prst="rect">
            <a:avLst/>
          </a:prstGeom>
          <a:noFill/>
          <a:ln>
            <a:noFill/>
          </a:ln>
        </p:spPr>
        <p:txBody>
          <a:bodyPr anchorCtr="0" anchor="t" bIns="46025" lIns="92075" spcFirstLastPara="1" rIns="92075" wrap="square" tIns="46025">
            <a:noAutofit/>
          </a:bodyPr>
          <a:lstStyle/>
          <a:p>
            <a:pPr indent="0" lvl="0" marL="0" rtl="0" algn="ctr">
              <a:spcBef>
                <a:spcPts val="0"/>
              </a:spcBef>
              <a:spcAft>
                <a:spcPts val="0"/>
              </a:spcAft>
              <a:buSzPts val="1800"/>
              <a:buNone/>
            </a:pPr>
            <a:r>
              <a:rPr lang="en-US"/>
              <a:t>SURF 2019</a:t>
            </a:r>
            <a:endParaRPr/>
          </a:p>
          <a:p>
            <a:pPr indent="0" lvl="0" marL="0" rtl="0" algn="ctr">
              <a:spcBef>
                <a:spcPts val="480"/>
              </a:spcBef>
              <a:spcAft>
                <a:spcPts val="0"/>
              </a:spcAft>
              <a:buSzPts val="1800"/>
              <a:buNone/>
            </a:pPr>
            <a:r>
              <a:rPr lang="en-US"/>
              <a:t>Milind Kumar V</a:t>
            </a:r>
            <a:endParaRPr/>
          </a:p>
          <a:p>
            <a:pPr indent="0" lvl="0" marL="0" rtl="0" algn="ctr">
              <a:spcBef>
                <a:spcPts val="480"/>
              </a:spcBef>
              <a:spcAft>
                <a:spcPts val="0"/>
              </a:spcAft>
              <a:buSzPts val="1800"/>
              <a:buNone/>
            </a:pPr>
            <a:r>
              <a:rPr lang="en-US"/>
              <a:t>Mentors- Rana Adhikari, Gautam Venugopalan and Koji Arai</a:t>
            </a:r>
            <a:endParaRPr/>
          </a:p>
        </p:txBody>
      </p:sp>
      <p:sp>
        <p:nvSpPr>
          <p:cNvPr id="94" name="Google Shape;94;p13"/>
          <p:cNvSpPr/>
          <p:nvPr/>
        </p:nvSpPr>
        <p:spPr>
          <a:xfrm>
            <a:off x="780275" y="60960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95" name="Google Shape;95;p13"/>
          <p:cNvSpPr/>
          <p:nvPr/>
        </p:nvSpPr>
        <p:spPr>
          <a:xfrm>
            <a:off x="7848597" y="60960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96" name="Google Shape;96;p13"/>
          <p:cNvSpPr/>
          <p:nvPr/>
        </p:nvSpPr>
        <p:spPr>
          <a:xfrm>
            <a:off x="7091489" y="6531833"/>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97" name="Google Shape;97;p13"/>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2"/>
          <p:cNvSpPr/>
          <p:nvPr/>
        </p:nvSpPr>
        <p:spPr>
          <a:xfrm>
            <a:off x="838200" y="6172200"/>
            <a:ext cx="14691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04" name="Google Shape;204;p22"/>
          <p:cNvSpPr/>
          <p:nvPr/>
        </p:nvSpPr>
        <p:spPr>
          <a:xfrm>
            <a:off x="69501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05" name="Google Shape;205;p22"/>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206" name="Google Shape;206;p22"/>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Methods</a:t>
            </a:r>
            <a:endParaRPr/>
          </a:p>
          <a:p>
            <a:pPr indent="0" lvl="0" marL="0" rtl="0" algn="ctr">
              <a:spcBef>
                <a:spcPts val="0"/>
              </a:spcBef>
              <a:spcAft>
                <a:spcPts val="0"/>
              </a:spcAft>
              <a:buNone/>
            </a:pPr>
            <a:r>
              <a:rPr lang="en-US" sz="2400"/>
              <a:t>Why do simple techniques fail?</a:t>
            </a:r>
            <a:endParaRPr/>
          </a:p>
        </p:txBody>
      </p:sp>
      <p:sp>
        <p:nvSpPr>
          <p:cNvPr id="207" name="Google Shape;207;p22"/>
          <p:cNvSpPr txBox="1"/>
          <p:nvPr>
            <p:ph idx="4294967295" type="body"/>
          </p:nvPr>
        </p:nvSpPr>
        <p:spPr>
          <a:xfrm>
            <a:off x="144450" y="1648850"/>
            <a:ext cx="8855100" cy="4685100"/>
          </a:xfrm>
          <a:prstGeom prst="rect">
            <a:avLst/>
          </a:prstGeom>
          <a:noFill/>
          <a:ln>
            <a:noFill/>
          </a:ln>
        </p:spPr>
        <p:txBody>
          <a:bodyPr anchorCtr="0" anchor="t" bIns="46025" lIns="92075" spcFirstLastPara="1" rIns="92075" wrap="square" tIns="46025">
            <a:noAutofit/>
          </a:bodyPr>
          <a:lstStyle/>
          <a:p>
            <a:pPr indent="-368300" lvl="0" marL="457200" rtl="0" algn="l">
              <a:spcBef>
                <a:spcPts val="0"/>
              </a:spcBef>
              <a:spcAft>
                <a:spcPts val="0"/>
              </a:spcAft>
              <a:buClr>
                <a:schemeClr val="dk2"/>
              </a:buClr>
              <a:buSzPts val="2200"/>
              <a:buChar char="●"/>
            </a:pPr>
            <a:r>
              <a:rPr lang="en-US" sz="2200">
                <a:solidFill>
                  <a:schemeClr val="dk2"/>
                </a:solidFill>
              </a:rPr>
              <a:t>The intensity profile of the beam spot is no longer Gaussian.</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The relation between video of beam spot motion and position of the spot is complex and nonlinear.  </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Further, these methods are not general and require a degree of hard coding- threshold value for instance.</a:t>
            </a:r>
            <a:endParaRPr sz="2200">
              <a:solidFill>
                <a:schemeClr val="dk2"/>
              </a:solidFill>
            </a:endParaRPr>
          </a:p>
          <a:p>
            <a:pPr indent="0" lvl="0" marL="342900" rtl="0" algn="l">
              <a:spcBef>
                <a:spcPts val="0"/>
              </a:spcBef>
              <a:spcAft>
                <a:spcPts val="0"/>
              </a:spcAft>
              <a:buNone/>
            </a:pPr>
            <a:r>
              <a:t/>
            </a:r>
            <a:endParaRPr sz="2200">
              <a:solidFill>
                <a:schemeClr val="dk2"/>
              </a:solidFill>
            </a:endParaRPr>
          </a:p>
          <a:p>
            <a:pPr indent="0" lvl="0" marL="342900" rtl="0" algn="l">
              <a:spcBef>
                <a:spcPts val="0"/>
              </a:spcBef>
              <a:spcAft>
                <a:spcPts val="0"/>
              </a:spcAft>
              <a:buNone/>
            </a:pPr>
            <a:r>
              <a:t/>
            </a:r>
            <a:endParaRPr sz="2200">
              <a:solidFill>
                <a:schemeClr val="dk2"/>
              </a:solidFill>
            </a:endParaRPr>
          </a:p>
          <a:p>
            <a:pPr indent="-228600" lvl="0" marL="342900" rtl="0" algn="l">
              <a:spcBef>
                <a:spcPts val="480"/>
              </a:spcBef>
              <a:spcAft>
                <a:spcPts val="0"/>
              </a:spcAft>
              <a:buSzPts val="1800"/>
              <a:buNone/>
            </a:pPr>
            <a:r>
              <a:t/>
            </a:r>
            <a:endParaRPr/>
          </a:p>
        </p:txBody>
      </p:sp>
      <p:sp>
        <p:nvSpPr>
          <p:cNvPr id="208" name="Google Shape;208;p22"/>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3"/>
          <p:cNvSpPr/>
          <p:nvPr/>
        </p:nvSpPr>
        <p:spPr>
          <a:xfrm>
            <a:off x="708575" y="6096000"/>
            <a:ext cx="15012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14" name="Google Shape;214;p23"/>
          <p:cNvSpPr txBox="1"/>
          <p:nvPr>
            <p:ph idx="4294967295" type="body"/>
          </p:nvPr>
        </p:nvSpPr>
        <p:spPr>
          <a:xfrm>
            <a:off x="685800" y="1981200"/>
            <a:ext cx="396930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1650"/>
              <a:buChar char="●"/>
            </a:pPr>
            <a:r>
              <a:rPr lang="en-US" sz="2200">
                <a:solidFill>
                  <a:schemeClr val="dk2"/>
                </a:solidFill>
              </a:rPr>
              <a:t>What are neural networks? </a:t>
            </a:r>
            <a:endParaRPr sz="2200">
              <a:solidFill>
                <a:schemeClr val="dk2"/>
              </a:solidFill>
            </a:endParaRPr>
          </a:p>
          <a:p>
            <a:pPr indent="0" lvl="0" marL="342900" rtl="0" algn="l">
              <a:spcBef>
                <a:spcPts val="0"/>
              </a:spcBef>
              <a:spcAft>
                <a:spcPts val="0"/>
              </a:spcAft>
              <a:buNone/>
            </a:pPr>
            <a:r>
              <a:rPr lang="en-US" sz="2200">
                <a:solidFill>
                  <a:schemeClr val="dk2"/>
                </a:solidFill>
              </a:rPr>
              <a:t>	y = f(x;</a:t>
            </a:r>
            <a:r>
              <a:rPr b="1" i="1" lang="en-US" sz="2200">
                <a:solidFill>
                  <a:schemeClr val="dk2"/>
                </a:solidFill>
              </a:rPr>
              <a:t>W,b</a:t>
            </a:r>
            <a:r>
              <a:rPr lang="en-US" sz="2200">
                <a:solidFill>
                  <a:schemeClr val="dk2"/>
                </a:solidFill>
              </a:rPr>
              <a:t>)</a:t>
            </a:r>
            <a:endParaRPr sz="2200">
              <a:solidFill>
                <a:schemeClr val="dk2"/>
              </a:solidFill>
            </a:endParaRPr>
          </a:p>
          <a:p>
            <a:pPr indent="0" lvl="0" marL="0" rtl="0" algn="l">
              <a:spcBef>
                <a:spcPts val="0"/>
              </a:spcBef>
              <a:spcAft>
                <a:spcPts val="0"/>
              </a:spcAft>
              <a:buNone/>
            </a:pPr>
            <a:r>
              <a:t/>
            </a:r>
            <a:endParaRPr sz="2200">
              <a:solidFill>
                <a:schemeClr val="dk2"/>
              </a:solidFill>
            </a:endParaRPr>
          </a:p>
          <a:p>
            <a:pPr indent="-342900" lvl="0" marL="342900" rtl="0" algn="l">
              <a:spcBef>
                <a:spcPts val="0"/>
              </a:spcBef>
              <a:spcAft>
                <a:spcPts val="0"/>
              </a:spcAft>
              <a:buSzPts val="1650"/>
              <a:buChar char="●"/>
            </a:pPr>
            <a:r>
              <a:rPr lang="en-US" sz="2200">
                <a:solidFill>
                  <a:schemeClr val="dk2"/>
                </a:solidFill>
              </a:rPr>
              <a:t>These weights and biases can be “learnt” using optimization algorithms.</a:t>
            </a:r>
            <a:endParaRPr sz="2200">
              <a:solidFill>
                <a:schemeClr val="dk2"/>
              </a:solidFill>
            </a:endParaRPr>
          </a:p>
          <a:p>
            <a:pPr indent="0" lvl="0" marL="342900" rtl="0" algn="l">
              <a:spcBef>
                <a:spcPts val="0"/>
              </a:spcBef>
              <a:spcAft>
                <a:spcPts val="0"/>
              </a:spcAft>
              <a:buNone/>
            </a:pPr>
            <a:r>
              <a:t/>
            </a:r>
            <a:endParaRPr sz="2200">
              <a:solidFill>
                <a:schemeClr val="dk2"/>
              </a:solidFill>
            </a:endParaRPr>
          </a:p>
          <a:p>
            <a:pPr indent="-342900" lvl="0" marL="342900" rtl="0" algn="l">
              <a:spcBef>
                <a:spcPts val="0"/>
              </a:spcBef>
              <a:spcAft>
                <a:spcPts val="0"/>
              </a:spcAft>
              <a:buSzPts val="1650"/>
              <a:buChar char="●"/>
            </a:pPr>
            <a:r>
              <a:rPr lang="en-US" sz="2200">
                <a:solidFill>
                  <a:schemeClr val="dk2"/>
                </a:solidFill>
              </a:rPr>
              <a:t>CNNs are used as this is an image processing task. They are better suited to handling images because of weight sharing.</a:t>
            </a:r>
            <a:endParaRPr sz="2200">
              <a:solidFill>
                <a:schemeClr val="dk2"/>
              </a:solidFill>
            </a:endParaRPr>
          </a:p>
          <a:p>
            <a:pPr indent="0" lvl="0" marL="342900" rtl="0" algn="l">
              <a:spcBef>
                <a:spcPts val="0"/>
              </a:spcBef>
              <a:spcAft>
                <a:spcPts val="0"/>
              </a:spcAft>
              <a:buNone/>
            </a:pPr>
            <a:r>
              <a:rPr lang="en-US" sz="2200">
                <a:solidFill>
                  <a:schemeClr val="dk2"/>
                </a:solidFill>
              </a:rPr>
              <a:t> </a:t>
            </a:r>
            <a:endParaRPr sz="2200">
              <a:solidFill>
                <a:schemeClr val="dk2"/>
              </a:solidFill>
            </a:endParaRPr>
          </a:p>
          <a:p>
            <a:pPr indent="0" lvl="0" marL="0" rtl="0" algn="l">
              <a:spcBef>
                <a:spcPts val="0"/>
              </a:spcBef>
              <a:spcAft>
                <a:spcPts val="0"/>
              </a:spcAft>
              <a:buNone/>
            </a:pPr>
            <a:r>
              <a:t/>
            </a:r>
            <a:endParaRPr sz="2200">
              <a:solidFill>
                <a:schemeClr val="dk2"/>
              </a:solidFill>
            </a:endParaRPr>
          </a:p>
        </p:txBody>
      </p:sp>
      <p:sp>
        <p:nvSpPr>
          <p:cNvPr id="215" name="Google Shape;215;p23"/>
          <p:cNvSpPr/>
          <p:nvPr/>
        </p:nvSpPr>
        <p:spPr>
          <a:xfrm>
            <a:off x="68739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16" name="Google Shape;216;p23"/>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217" name="Google Shape;217;p23"/>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Methods</a:t>
            </a:r>
            <a:endParaRPr/>
          </a:p>
          <a:p>
            <a:pPr indent="0" lvl="0" marL="0" rtl="0" algn="ctr">
              <a:spcBef>
                <a:spcPts val="0"/>
              </a:spcBef>
              <a:spcAft>
                <a:spcPts val="0"/>
              </a:spcAft>
              <a:buNone/>
            </a:pPr>
            <a:r>
              <a:rPr lang="en-US" sz="2400"/>
              <a:t>Neural Networks</a:t>
            </a:r>
            <a:endParaRPr/>
          </a:p>
        </p:txBody>
      </p:sp>
      <p:sp>
        <p:nvSpPr>
          <p:cNvPr id="218" name="Google Shape;218;p23"/>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219" name="Google Shape;219;p23"/>
          <p:cNvPicPr preferRelativeResize="0"/>
          <p:nvPr/>
        </p:nvPicPr>
        <p:blipFill rotWithShape="1">
          <a:blip r:embed="rId3">
            <a:alphaModFix/>
          </a:blip>
          <a:srcRect b="2931" l="0" r="0" t="0"/>
          <a:stretch/>
        </p:blipFill>
        <p:spPr>
          <a:xfrm>
            <a:off x="5096975" y="1718800"/>
            <a:ext cx="3922173" cy="46395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4"/>
          <p:cNvSpPr/>
          <p:nvPr/>
        </p:nvSpPr>
        <p:spPr>
          <a:xfrm>
            <a:off x="708575" y="6096000"/>
            <a:ext cx="15012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25" name="Google Shape;225;p24"/>
          <p:cNvSpPr/>
          <p:nvPr/>
        </p:nvSpPr>
        <p:spPr>
          <a:xfrm>
            <a:off x="68739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26" name="Google Shape;226;p2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227" name="Google Shape;227;p24"/>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Methods</a:t>
            </a:r>
            <a:endParaRPr/>
          </a:p>
          <a:p>
            <a:pPr indent="0" lvl="0" marL="0" rtl="0" algn="ctr">
              <a:spcBef>
                <a:spcPts val="0"/>
              </a:spcBef>
              <a:spcAft>
                <a:spcPts val="0"/>
              </a:spcAft>
              <a:buNone/>
            </a:pPr>
            <a:r>
              <a:rPr lang="en-US" sz="2400"/>
              <a:t>Neural Networks - the training</a:t>
            </a:r>
            <a:endParaRPr/>
          </a:p>
        </p:txBody>
      </p:sp>
      <p:sp>
        <p:nvSpPr>
          <p:cNvPr id="228" name="Google Shape;228;p24"/>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
        <p:nvSpPr>
          <p:cNvPr id="229" name="Google Shape;229;p24"/>
          <p:cNvSpPr txBox="1"/>
          <p:nvPr/>
        </p:nvSpPr>
        <p:spPr>
          <a:xfrm>
            <a:off x="489300" y="4148450"/>
            <a:ext cx="7968900" cy="1798500"/>
          </a:xfrm>
          <a:prstGeom prst="rect">
            <a:avLst/>
          </a:prstGeom>
          <a:noFill/>
          <a:ln>
            <a:noFill/>
          </a:ln>
        </p:spPr>
        <p:txBody>
          <a:bodyPr anchorCtr="0" anchor="t" bIns="91425" lIns="91425" spcFirstLastPara="1" rIns="91425" wrap="square" tIns="91425">
            <a:noAutofit/>
          </a:bodyPr>
          <a:lstStyle/>
          <a:p>
            <a:pPr indent="-2032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Optimizer</a:t>
            </a:r>
            <a:r>
              <a:rPr lang="en-US">
                <a:latin typeface="Helvetica Neue"/>
                <a:ea typeface="Helvetica Neue"/>
                <a:cs typeface="Helvetica Neue"/>
                <a:sym typeface="Helvetica Neue"/>
              </a:rPr>
              <a:t>: Adam</a:t>
            </a:r>
            <a:endParaRPr>
              <a:latin typeface="Helvetica Neue"/>
              <a:ea typeface="Helvetica Neue"/>
              <a:cs typeface="Helvetica Neue"/>
              <a:sym typeface="Helvetica Neue"/>
            </a:endParaRPr>
          </a:p>
          <a:p>
            <a:pPr indent="-2032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Loss function</a:t>
            </a:r>
            <a:r>
              <a:rPr lang="en-US">
                <a:latin typeface="Helvetica Neue"/>
                <a:ea typeface="Helvetica Neue"/>
                <a:cs typeface="Helvetica Neue"/>
                <a:sym typeface="Helvetica Neue"/>
              </a:rPr>
              <a:t>: Mean squared error</a:t>
            </a:r>
            <a:endParaRPr>
              <a:latin typeface="Helvetica Neue"/>
              <a:ea typeface="Helvetica Neue"/>
              <a:cs typeface="Helvetica Neue"/>
              <a:sym typeface="Helvetica Neue"/>
            </a:endParaRPr>
          </a:p>
          <a:p>
            <a:pPr indent="-2032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Framework</a:t>
            </a:r>
            <a:r>
              <a:rPr lang="en-US">
                <a:latin typeface="Helvetica Neue"/>
                <a:ea typeface="Helvetica Neue"/>
                <a:cs typeface="Helvetica Neue"/>
                <a:sym typeface="Helvetica Neue"/>
              </a:rPr>
              <a:t>: Keras with tensorflow backend</a:t>
            </a:r>
            <a:endParaRPr>
              <a:latin typeface="Helvetica Neue"/>
              <a:ea typeface="Helvetica Neue"/>
              <a:cs typeface="Helvetica Neue"/>
              <a:sym typeface="Helvetica Neue"/>
            </a:endParaRPr>
          </a:p>
          <a:p>
            <a:pPr indent="-2032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Hidden layer activation</a:t>
            </a:r>
            <a:r>
              <a:rPr lang="en-US">
                <a:latin typeface="Helvetica Neue"/>
                <a:ea typeface="Helvetica Neue"/>
                <a:cs typeface="Helvetica Neue"/>
                <a:sym typeface="Helvetica Neue"/>
              </a:rPr>
              <a:t>: relu</a:t>
            </a:r>
            <a:endParaRPr>
              <a:latin typeface="Helvetica Neue"/>
              <a:ea typeface="Helvetica Neue"/>
              <a:cs typeface="Helvetica Neue"/>
              <a:sym typeface="Helvetica Neue"/>
            </a:endParaRPr>
          </a:p>
          <a:p>
            <a:pPr indent="-2032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Output layer activation</a:t>
            </a:r>
            <a:r>
              <a:rPr lang="en-US">
                <a:latin typeface="Helvetica Neue"/>
                <a:ea typeface="Helvetica Neue"/>
                <a:cs typeface="Helvetica Neue"/>
                <a:sym typeface="Helvetica Neue"/>
              </a:rPr>
              <a:t>: linear</a:t>
            </a:r>
            <a:endParaRPr>
              <a:latin typeface="Helvetica Neue"/>
              <a:ea typeface="Helvetica Neue"/>
              <a:cs typeface="Helvetica Neue"/>
              <a:sym typeface="Helvetica Neue"/>
            </a:endParaRPr>
          </a:p>
          <a:p>
            <a:pPr indent="-2032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Regularization</a:t>
            </a:r>
            <a:r>
              <a:rPr lang="en-US">
                <a:latin typeface="Helvetica Neue"/>
                <a:ea typeface="Helvetica Neue"/>
                <a:cs typeface="Helvetica Neue"/>
                <a:sym typeface="Helvetica Neue"/>
              </a:rPr>
              <a:t>: Dropout</a:t>
            </a:r>
            <a:endParaRPr>
              <a:latin typeface="Helvetica Neue"/>
              <a:ea typeface="Helvetica Neue"/>
              <a:cs typeface="Helvetica Neue"/>
              <a:sym typeface="Helvetica Neue"/>
            </a:endParaRPr>
          </a:p>
          <a:p>
            <a:pPr indent="-2032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Preprocessing</a:t>
            </a:r>
            <a:r>
              <a:rPr lang="en-US">
                <a:latin typeface="Helvetica Neue"/>
                <a:ea typeface="Helvetica Neue"/>
                <a:cs typeface="Helvetica Neue"/>
                <a:sym typeface="Helvetica Neue"/>
              </a:rPr>
              <a:t>: crop and apply median blur</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p:txBody>
      </p:sp>
      <p:pic>
        <p:nvPicPr>
          <p:cNvPr id="230" name="Google Shape;230;p24"/>
          <p:cNvPicPr preferRelativeResize="0"/>
          <p:nvPr/>
        </p:nvPicPr>
        <p:blipFill>
          <a:blip r:embed="rId3">
            <a:alphaModFix/>
          </a:blip>
          <a:stretch>
            <a:fillRect/>
          </a:stretch>
        </p:blipFill>
        <p:spPr>
          <a:xfrm>
            <a:off x="152400" y="1676400"/>
            <a:ext cx="8839209" cy="19909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5"/>
          <p:cNvSpPr/>
          <p:nvPr/>
        </p:nvSpPr>
        <p:spPr>
          <a:xfrm>
            <a:off x="838200" y="60960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36" name="Google Shape;236;p25"/>
          <p:cNvSpPr/>
          <p:nvPr/>
        </p:nvSpPr>
        <p:spPr>
          <a:xfrm>
            <a:off x="68739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37" name="Google Shape;237;p2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238" name="Google Shape;238;p25"/>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Methods</a:t>
            </a:r>
            <a:endParaRPr/>
          </a:p>
          <a:p>
            <a:pPr indent="0" lvl="0" marL="0" rtl="0" algn="ctr">
              <a:spcBef>
                <a:spcPts val="0"/>
              </a:spcBef>
              <a:spcAft>
                <a:spcPts val="0"/>
              </a:spcAft>
              <a:buNone/>
            </a:pPr>
            <a:r>
              <a:rPr lang="en-US" sz="2400"/>
              <a:t>Neural Networks - CNNs</a:t>
            </a:r>
            <a:endParaRPr/>
          </a:p>
        </p:txBody>
      </p:sp>
      <p:sp>
        <p:nvSpPr>
          <p:cNvPr id="239" name="Google Shape;239;p25"/>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240" name="Google Shape;240;p25"/>
          <p:cNvPicPr preferRelativeResize="0"/>
          <p:nvPr/>
        </p:nvPicPr>
        <p:blipFill>
          <a:blip r:embed="rId3">
            <a:alphaModFix/>
          </a:blip>
          <a:stretch>
            <a:fillRect/>
          </a:stretch>
        </p:blipFill>
        <p:spPr>
          <a:xfrm>
            <a:off x="276225" y="2314575"/>
            <a:ext cx="3762375" cy="3629025"/>
          </a:xfrm>
          <a:prstGeom prst="rect">
            <a:avLst/>
          </a:prstGeom>
          <a:noFill/>
          <a:ln>
            <a:noFill/>
          </a:ln>
        </p:spPr>
      </p:pic>
      <p:sp>
        <p:nvSpPr>
          <p:cNvPr id="241" name="Google Shape;241;p25"/>
          <p:cNvSpPr txBox="1"/>
          <p:nvPr/>
        </p:nvSpPr>
        <p:spPr>
          <a:xfrm>
            <a:off x="577150" y="1825775"/>
            <a:ext cx="2229300" cy="3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42" name="Google Shape;242;p25"/>
          <p:cNvSpPr txBox="1"/>
          <p:nvPr/>
        </p:nvSpPr>
        <p:spPr>
          <a:xfrm>
            <a:off x="914400" y="1929000"/>
            <a:ext cx="4028100" cy="7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2"/>
                </a:solidFill>
                <a:latin typeface="Helvetica Neue"/>
                <a:ea typeface="Helvetica Neue"/>
                <a:cs typeface="Helvetica Neue"/>
                <a:sym typeface="Helvetica Neue"/>
              </a:rPr>
              <a:t> 2D convolution</a:t>
            </a:r>
            <a:endParaRPr/>
          </a:p>
        </p:txBody>
      </p:sp>
      <p:sp>
        <p:nvSpPr>
          <p:cNvPr id="243" name="Google Shape;243;p25"/>
          <p:cNvSpPr txBox="1"/>
          <p:nvPr/>
        </p:nvSpPr>
        <p:spPr>
          <a:xfrm>
            <a:off x="4953000" y="1929000"/>
            <a:ext cx="4028100" cy="7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2"/>
                </a:solidFill>
                <a:latin typeface="Helvetica Neue"/>
                <a:ea typeface="Helvetica Neue"/>
                <a:cs typeface="Helvetica Neue"/>
                <a:sym typeface="Helvetica Neue"/>
              </a:rPr>
              <a:t>Max pooling</a:t>
            </a:r>
            <a:endParaRPr/>
          </a:p>
        </p:txBody>
      </p:sp>
      <p:pic>
        <p:nvPicPr>
          <p:cNvPr id="244" name="Google Shape;244;p25"/>
          <p:cNvPicPr preferRelativeResize="0"/>
          <p:nvPr/>
        </p:nvPicPr>
        <p:blipFill>
          <a:blip r:embed="rId4">
            <a:alphaModFix/>
          </a:blip>
          <a:stretch>
            <a:fillRect/>
          </a:stretch>
        </p:blipFill>
        <p:spPr>
          <a:xfrm>
            <a:off x="4519725" y="2947988"/>
            <a:ext cx="3771900" cy="2362200"/>
          </a:xfrm>
          <a:prstGeom prst="rect">
            <a:avLst/>
          </a:prstGeom>
          <a:noFill/>
          <a:ln>
            <a:noFill/>
          </a:ln>
        </p:spPr>
      </p:pic>
      <p:sp>
        <p:nvSpPr>
          <p:cNvPr id="245" name="Google Shape;245;p25"/>
          <p:cNvSpPr txBox="1"/>
          <p:nvPr/>
        </p:nvSpPr>
        <p:spPr>
          <a:xfrm>
            <a:off x="143363" y="5881350"/>
            <a:ext cx="4028100" cy="7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Graphics retrieved from https://towardsdatascience.com/a-comprehensive-guide-to-convolutional-neural-networks-the-eli5-way-3bd2b1164a53 </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6"/>
          <p:cNvSpPr/>
          <p:nvPr/>
        </p:nvSpPr>
        <p:spPr>
          <a:xfrm>
            <a:off x="838200" y="60960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51" name="Google Shape;251;p26"/>
          <p:cNvSpPr/>
          <p:nvPr/>
        </p:nvSpPr>
        <p:spPr>
          <a:xfrm>
            <a:off x="68739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52" name="Google Shape;252;p2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253" name="Google Shape;253;p26"/>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Methods</a:t>
            </a:r>
            <a:endParaRPr/>
          </a:p>
          <a:p>
            <a:pPr indent="0" lvl="0" marL="0" rtl="0" algn="ctr">
              <a:spcBef>
                <a:spcPts val="0"/>
              </a:spcBef>
              <a:spcAft>
                <a:spcPts val="0"/>
              </a:spcAft>
              <a:buNone/>
            </a:pPr>
            <a:r>
              <a:rPr lang="en-US" sz="2400"/>
              <a:t>Neural Networks - CNN architecture</a:t>
            </a:r>
            <a:endParaRPr/>
          </a:p>
        </p:txBody>
      </p:sp>
      <p:sp>
        <p:nvSpPr>
          <p:cNvPr id="254" name="Google Shape;254;p26"/>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
        <p:nvSpPr>
          <p:cNvPr id="255" name="Google Shape;255;p26"/>
          <p:cNvSpPr txBox="1"/>
          <p:nvPr/>
        </p:nvSpPr>
        <p:spPr>
          <a:xfrm>
            <a:off x="577150" y="1825775"/>
            <a:ext cx="2229300" cy="3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256" name="Google Shape;256;p26"/>
          <p:cNvPicPr preferRelativeResize="0"/>
          <p:nvPr/>
        </p:nvPicPr>
        <p:blipFill rotWithShape="1">
          <a:blip r:embed="rId3">
            <a:alphaModFix/>
          </a:blip>
          <a:srcRect b="0" l="0" r="0" t="31968"/>
          <a:stretch/>
        </p:blipFill>
        <p:spPr>
          <a:xfrm>
            <a:off x="701775" y="2221775"/>
            <a:ext cx="8022131" cy="267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SURF 2019</a:t>
            </a:r>
            <a:endParaRPr/>
          </a:p>
        </p:txBody>
      </p:sp>
      <p:sp>
        <p:nvSpPr>
          <p:cNvPr id="262" name="Google Shape;262;p27"/>
          <p:cNvSpPr/>
          <p:nvPr/>
        </p:nvSpPr>
        <p:spPr>
          <a:xfrm>
            <a:off x="838200" y="6172200"/>
            <a:ext cx="13881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63" name="Google Shape;263;p27"/>
          <p:cNvSpPr/>
          <p:nvPr/>
        </p:nvSpPr>
        <p:spPr>
          <a:xfrm>
            <a:off x="70263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64" name="Google Shape;264;p27"/>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Methods</a:t>
            </a:r>
            <a:endParaRPr/>
          </a:p>
          <a:p>
            <a:pPr indent="0" lvl="0" marL="0" rtl="0" algn="ctr">
              <a:spcBef>
                <a:spcPts val="0"/>
              </a:spcBef>
              <a:spcAft>
                <a:spcPts val="0"/>
              </a:spcAft>
              <a:buNone/>
            </a:pPr>
            <a:r>
              <a:rPr lang="en-US" sz="2400"/>
              <a:t>Neural Networks- testing</a:t>
            </a:r>
            <a:endParaRPr/>
          </a:p>
        </p:txBody>
      </p:sp>
      <p:sp>
        <p:nvSpPr>
          <p:cNvPr id="265" name="Google Shape;265;p27"/>
          <p:cNvSpPr txBox="1"/>
          <p:nvPr>
            <p:ph idx="4294967295" type="body"/>
          </p:nvPr>
        </p:nvSpPr>
        <p:spPr>
          <a:xfrm>
            <a:off x="136500" y="1593625"/>
            <a:ext cx="8754300" cy="4114800"/>
          </a:xfrm>
          <a:prstGeom prst="rect">
            <a:avLst/>
          </a:prstGeom>
          <a:noFill/>
          <a:ln>
            <a:noFill/>
          </a:ln>
        </p:spPr>
        <p:txBody>
          <a:bodyPr anchorCtr="0" anchor="t" bIns="46025" lIns="92075" spcFirstLastPara="1" rIns="92075" wrap="square" tIns="46025">
            <a:noAutofit/>
          </a:bodyPr>
          <a:lstStyle/>
          <a:p>
            <a:pPr indent="0" lvl="0" marL="342900" rtl="0" algn="l">
              <a:spcBef>
                <a:spcPts val="0"/>
              </a:spcBef>
              <a:spcAft>
                <a:spcPts val="0"/>
              </a:spcAft>
              <a:buNone/>
            </a:pPr>
            <a:r>
              <a:rPr lang="en-US" sz="2200">
                <a:solidFill>
                  <a:schemeClr val="dk2"/>
                </a:solidFill>
              </a:rPr>
              <a:t>After much hyper parameter tuning, the following learning curves.</a:t>
            </a:r>
            <a:endParaRPr sz="2200">
              <a:solidFill>
                <a:schemeClr val="dk2"/>
              </a:solidFill>
            </a:endParaRPr>
          </a:p>
          <a:p>
            <a:pPr indent="0" lvl="0" marL="342900" rtl="0" algn="l">
              <a:spcBef>
                <a:spcPts val="0"/>
              </a:spcBef>
              <a:spcAft>
                <a:spcPts val="0"/>
              </a:spcAft>
              <a:buNone/>
            </a:pPr>
            <a:r>
              <a:rPr lang="en-US" sz="2200">
                <a:solidFill>
                  <a:schemeClr val="dk2"/>
                </a:solidFill>
              </a:rPr>
              <a:t> </a:t>
            </a:r>
            <a:endParaRPr sz="2200">
              <a:solidFill>
                <a:schemeClr val="dk2"/>
              </a:solidFill>
            </a:endParaRPr>
          </a:p>
          <a:p>
            <a:pPr indent="0" lvl="0" marL="342900" rtl="0" algn="l">
              <a:spcBef>
                <a:spcPts val="0"/>
              </a:spcBef>
              <a:spcAft>
                <a:spcPts val="0"/>
              </a:spcAft>
              <a:buNone/>
            </a:pPr>
            <a:r>
              <a:t/>
            </a:r>
            <a:endParaRPr sz="2200">
              <a:solidFill>
                <a:schemeClr val="dk2"/>
              </a:solidFill>
            </a:endParaRPr>
          </a:p>
          <a:p>
            <a:pPr indent="0" lvl="0" marL="0" rtl="0" algn="l">
              <a:spcBef>
                <a:spcPts val="480"/>
              </a:spcBef>
              <a:spcAft>
                <a:spcPts val="0"/>
              </a:spcAft>
              <a:buSzPts val="1800"/>
              <a:buNone/>
            </a:pPr>
            <a:r>
              <a:t/>
            </a:r>
            <a:endParaRPr/>
          </a:p>
          <a:p>
            <a:pPr indent="-228600" lvl="0" marL="342900" rtl="0" algn="l">
              <a:spcBef>
                <a:spcPts val="480"/>
              </a:spcBef>
              <a:spcAft>
                <a:spcPts val="0"/>
              </a:spcAft>
              <a:buSzPts val="1800"/>
              <a:buNone/>
            </a:pPr>
            <a:r>
              <a:t/>
            </a:r>
            <a:endParaRPr/>
          </a:p>
        </p:txBody>
      </p:sp>
      <p:sp>
        <p:nvSpPr>
          <p:cNvPr id="266" name="Google Shape;266;p27"/>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267" name="Google Shape;267;p27"/>
          <p:cNvPicPr preferRelativeResize="0"/>
          <p:nvPr/>
        </p:nvPicPr>
        <p:blipFill rotWithShape="1">
          <a:blip r:embed="rId3">
            <a:alphaModFix/>
          </a:blip>
          <a:srcRect b="2221" l="1819" r="8542" t="7485"/>
          <a:stretch/>
        </p:blipFill>
        <p:spPr>
          <a:xfrm>
            <a:off x="1062900" y="1972900"/>
            <a:ext cx="5963426" cy="4805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2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SURF 2019</a:t>
            </a:r>
            <a:endParaRPr/>
          </a:p>
        </p:txBody>
      </p:sp>
      <p:sp>
        <p:nvSpPr>
          <p:cNvPr id="273" name="Google Shape;273;p28"/>
          <p:cNvSpPr/>
          <p:nvPr/>
        </p:nvSpPr>
        <p:spPr>
          <a:xfrm>
            <a:off x="838200" y="6172200"/>
            <a:ext cx="13881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74" name="Google Shape;274;p28"/>
          <p:cNvSpPr/>
          <p:nvPr/>
        </p:nvSpPr>
        <p:spPr>
          <a:xfrm>
            <a:off x="70263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75" name="Google Shape;275;p28"/>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Methods</a:t>
            </a:r>
            <a:endParaRPr/>
          </a:p>
          <a:p>
            <a:pPr indent="0" lvl="0" marL="0" rtl="0" algn="ctr">
              <a:spcBef>
                <a:spcPts val="0"/>
              </a:spcBef>
              <a:spcAft>
                <a:spcPts val="0"/>
              </a:spcAft>
              <a:buNone/>
            </a:pPr>
            <a:r>
              <a:rPr lang="en-US" sz="2400"/>
              <a:t>Neural Networks- testing</a:t>
            </a:r>
            <a:endParaRPr/>
          </a:p>
        </p:txBody>
      </p:sp>
      <p:sp>
        <p:nvSpPr>
          <p:cNvPr id="276" name="Google Shape;276;p28"/>
          <p:cNvSpPr txBox="1"/>
          <p:nvPr>
            <p:ph idx="4294967295" type="body"/>
          </p:nvPr>
        </p:nvSpPr>
        <p:spPr>
          <a:xfrm>
            <a:off x="549325" y="1535600"/>
            <a:ext cx="7772400" cy="4114800"/>
          </a:xfrm>
          <a:prstGeom prst="rect">
            <a:avLst/>
          </a:prstGeom>
          <a:noFill/>
          <a:ln>
            <a:noFill/>
          </a:ln>
        </p:spPr>
        <p:txBody>
          <a:bodyPr anchorCtr="0" anchor="t" bIns="46025" lIns="92075" spcFirstLastPara="1" rIns="92075" wrap="square" tIns="46025">
            <a:noAutofit/>
          </a:bodyPr>
          <a:lstStyle/>
          <a:p>
            <a:pPr indent="0" lvl="0" marL="342900" rtl="0" algn="l">
              <a:spcBef>
                <a:spcPts val="0"/>
              </a:spcBef>
              <a:spcAft>
                <a:spcPts val="0"/>
              </a:spcAft>
              <a:buNone/>
            </a:pPr>
            <a:r>
              <a:rPr lang="en-US" sz="2200">
                <a:solidFill>
                  <a:schemeClr val="dk2"/>
                </a:solidFill>
              </a:rPr>
              <a:t>And the following test results:</a:t>
            </a:r>
            <a:endParaRPr sz="2200">
              <a:solidFill>
                <a:schemeClr val="dk2"/>
              </a:solidFill>
            </a:endParaRPr>
          </a:p>
          <a:p>
            <a:pPr indent="0" lvl="0" marL="342900" rtl="0" algn="l">
              <a:spcBef>
                <a:spcPts val="0"/>
              </a:spcBef>
              <a:spcAft>
                <a:spcPts val="0"/>
              </a:spcAft>
              <a:buNone/>
            </a:pPr>
            <a:r>
              <a:rPr lang="en-US" sz="2200">
                <a:solidFill>
                  <a:schemeClr val="dk2"/>
                </a:solidFill>
              </a:rPr>
              <a:t> </a:t>
            </a:r>
            <a:endParaRPr sz="2200">
              <a:solidFill>
                <a:schemeClr val="dk2"/>
              </a:solidFill>
            </a:endParaRPr>
          </a:p>
          <a:p>
            <a:pPr indent="0" lvl="0" marL="342900" rtl="0" algn="l">
              <a:spcBef>
                <a:spcPts val="0"/>
              </a:spcBef>
              <a:spcAft>
                <a:spcPts val="0"/>
              </a:spcAft>
              <a:buNone/>
            </a:pPr>
            <a:r>
              <a:t/>
            </a:r>
            <a:endParaRPr sz="2200">
              <a:solidFill>
                <a:schemeClr val="dk2"/>
              </a:solidFill>
            </a:endParaRPr>
          </a:p>
          <a:p>
            <a:pPr indent="0" lvl="0" marL="0" rtl="0" algn="l">
              <a:spcBef>
                <a:spcPts val="480"/>
              </a:spcBef>
              <a:spcAft>
                <a:spcPts val="0"/>
              </a:spcAft>
              <a:buSzPts val="1800"/>
              <a:buNone/>
            </a:pPr>
            <a:r>
              <a:t/>
            </a:r>
            <a:endParaRPr/>
          </a:p>
          <a:p>
            <a:pPr indent="-228600" lvl="0" marL="342900" rtl="0" algn="l">
              <a:spcBef>
                <a:spcPts val="480"/>
              </a:spcBef>
              <a:spcAft>
                <a:spcPts val="0"/>
              </a:spcAft>
              <a:buSzPts val="1800"/>
              <a:buNone/>
            </a:pPr>
            <a:r>
              <a:t/>
            </a:r>
            <a:endParaRPr/>
          </a:p>
        </p:txBody>
      </p:sp>
      <p:sp>
        <p:nvSpPr>
          <p:cNvPr id="277" name="Google Shape;277;p28"/>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278" name="Google Shape;278;p28"/>
          <p:cNvPicPr preferRelativeResize="0"/>
          <p:nvPr/>
        </p:nvPicPr>
        <p:blipFill rotWithShape="1">
          <a:blip r:embed="rId3">
            <a:alphaModFix/>
          </a:blip>
          <a:srcRect b="3744" l="4333" r="8988" t="7736"/>
          <a:stretch/>
        </p:blipFill>
        <p:spPr>
          <a:xfrm>
            <a:off x="838200" y="1599450"/>
            <a:ext cx="7723924" cy="5258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9"/>
          <p:cNvSpPr txBox="1"/>
          <p:nvPr>
            <p:ph idx="4294967295" type="title"/>
          </p:nvPr>
        </p:nvSpPr>
        <p:spPr>
          <a:xfrm>
            <a:off x="952500" y="3048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Future work</a:t>
            </a:r>
            <a:endParaRPr/>
          </a:p>
        </p:txBody>
      </p:sp>
      <p:sp>
        <p:nvSpPr>
          <p:cNvPr id="284" name="Google Shape;284;p29"/>
          <p:cNvSpPr txBox="1"/>
          <p:nvPr>
            <p:ph idx="4294967295"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71475" lvl="0" marL="342900" rtl="0" algn="l">
              <a:spcBef>
                <a:spcPts val="0"/>
              </a:spcBef>
              <a:spcAft>
                <a:spcPts val="0"/>
              </a:spcAft>
              <a:buSzPts val="1800"/>
              <a:buChar char="●"/>
            </a:pPr>
            <a:r>
              <a:rPr lang="en-US">
                <a:solidFill>
                  <a:schemeClr val="dk2"/>
                </a:solidFill>
              </a:rPr>
              <a:t>Collect and train on data at different frequencies, amplitudes and exposure times.</a:t>
            </a:r>
            <a:endParaRPr>
              <a:solidFill>
                <a:schemeClr val="dk2"/>
              </a:solidFill>
            </a:endParaRPr>
          </a:p>
          <a:p>
            <a:pPr indent="-342900" lvl="0" marL="342900" rtl="0" algn="l">
              <a:spcBef>
                <a:spcPts val="0"/>
              </a:spcBef>
              <a:spcAft>
                <a:spcPts val="0"/>
              </a:spcAft>
              <a:buSzPts val="1800"/>
              <a:buChar char="●"/>
            </a:pPr>
            <a:r>
              <a:rPr lang="en-US">
                <a:solidFill>
                  <a:schemeClr val="dk2"/>
                </a:solidFill>
              </a:rPr>
              <a:t>GANs for simulation- data generated is similar to real data.</a:t>
            </a:r>
            <a:endParaRPr>
              <a:solidFill>
                <a:schemeClr val="dk2"/>
              </a:solidFill>
            </a:endParaRPr>
          </a:p>
          <a:p>
            <a:pPr indent="-371475" lvl="0" marL="342900" rtl="0" algn="l">
              <a:spcBef>
                <a:spcPts val="0"/>
              </a:spcBef>
              <a:spcAft>
                <a:spcPts val="0"/>
              </a:spcAft>
              <a:buSzPts val="1800"/>
              <a:buChar char="●"/>
            </a:pPr>
            <a:r>
              <a:rPr lang="en-US">
                <a:solidFill>
                  <a:schemeClr val="dk2"/>
                </a:solidFill>
              </a:rPr>
              <a:t>Transfer learning using weights from the previous experiments.</a:t>
            </a:r>
            <a:endParaRPr>
              <a:solidFill>
                <a:schemeClr val="dk2"/>
              </a:solidFill>
            </a:endParaRPr>
          </a:p>
          <a:p>
            <a:pPr indent="0" lvl="0" marL="3429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342900" rtl="0" algn="l">
              <a:spcBef>
                <a:spcPts val="0"/>
              </a:spcBef>
              <a:spcAft>
                <a:spcPts val="0"/>
              </a:spcAft>
              <a:buNone/>
            </a:pPr>
            <a:r>
              <a:t/>
            </a:r>
            <a:endParaRPr>
              <a:solidFill>
                <a:schemeClr val="dk2"/>
              </a:solidFill>
            </a:endParaRPr>
          </a:p>
          <a:p>
            <a:pPr indent="0" lvl="0" marL="342900" rtl="0" algn="l">
              <a:spcBef>
                <a:spcPts val="0"/>
              </a:spcBef>
              <a:spcAft>
                <a:spcPts val="0"/>
              </a:spcAft>
              <a:buNone/>
            </a:pPr>
            <a:r>
              <a:t/>
            </a:r>
            <a:endParaRPr>
              <a:solidFill>
                <a:schemeClr val="dk2"/>
              </a:solidFill>
            </a:endParaRPr>
          </a:p>
        </p:txBody>
      </p:sp>
      <p:sp>
        <p:nvSpPr>
          <p:cNvPr id="285" name="Google Shape;285;p2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SURF 2019</a:t>
            </a:r>
            <a:endParaRPr/>
          </a:p>
        </p:txBody>
      </p:sp>
      <p:sp>
        <p:nvSpPr>
          <p:cNvPr id="286" name="Google Shape;286;p29"/>
          <p:cNvSpPr/>
          <p:nvPr/>
        </p:nvSpPr>
        <p:spPr>
          <a:xfrm>
            <a:off x="838200" y="61722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87" name="Google Shape;287;p29"/>
          <p:cNvSpPr/>
          <p:nvPr/>
        </p:nvSpPr>
        <p:spPr>
          <a:xfrm>
            <a:off x="72549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88" name="Google Shape;288;p29"/>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
        <p:nvSpPr>
          <p:cNvPr id="289" name="Google Shape;289;p29"/>
          <p:cNvSpPr txBox="1"/>
          <p:nvPr/>
        </p:nvSpPr>
        <p:spPr>
          <a:xfrm>
            <a:off x="384225" y="4071950"/>
            <a:ext cx="6672600" cy="7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0"/>
          <p:cNvSpPr/>
          <p:nvPr/>
        </p:nvSpPr>
        <p:spPr>
          <a:xfrm>
            <a:off x="72549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95" name="Google Shape;295;p30"/>
          <p:cNvSpPr/>
          <p:nvPr/>
        </p:nvSpPr>
        <p:spPr>
          <a:xfrm>
            <a:off x="838200" y="6172200"/>
            <a:ext cx="13881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296" name="Google Shape;296;p30"/>
          <p:cNvSpPr txBox="1"/>
          <p:nvPr/>
        </p:nvSpPr>
        <p:spPr>
          <a:xfrm>
            <a:off x="-685800" y="685800"/>
            <a:ext cx="10515600" cy="1325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Helvetica Neue"/>
                <a:ea typeface="Helvetica Neue"/>
                <a:cs typeface="Helvetica Neue"/>
                <a:sym typeface="Helvetica Neue"/>
              </a:rPr>
              <a:t>Summary</a:t>
            </a:r>
            <a:endParaRPr sz="3600">
              <a:solidFill>
                <a:schemeClr val="dk2"/>
              </a:solidFill>
              <a:latin typeface="Helvetica Neue"/>
              <a:ea typeface="Helvetica Neue"/>
              <a:cs typeface="Helvetica Neue"/>
              <a:sym typeface="Helvetica Neue"/>
            </a:endParaRPr>
          </a:p>
        </p:txBody>
      </p:sp>
      <p:sp>
        <p:nvSpPr>
          <p:cNvPr id="297" name="Google Shape;297;p3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298" name="Google Shape;298;p30"/>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
        <p:nvSpPr>
          <p:cNvPr id="299" name="Google Shape;299;p30"/>
          <p:cNvSpPr txBox="1"/>
          <p:nvPr>
            <p:ph idx="4294967295"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1800"/>
              <a:buChar char="●"/>
            </a:pPr>
            <a:r>
              <a:rPr lang="en-US">
                <a:solidFill>
                  <a:schemeClr val="dk2"/>
                </a:solidFill>
              </a:rPr>
              <a:t>Need for beam tracking</a:t>
            </a:r>
            <a:endParaRPr>
              <a:solidFill>
                <a:schemeClr val="dk2"/>
              </a:solidFill>
            </a:endParaRPr>
          </a:p>
          <a:p>
            <a:pPr indent="0" lvl="0" marL="342900" rtl="0" algn="l">
              <a:spcBef>
                <a:spcPts val="0"/>
              </a:spcBef>
              <a:spcAft>
                <a:spcPts val="0"/>
              </a:spcAft>
              <a:buNone/>
            </a:pPr>
            <a:r>
              <a:t/>
            </a:r>
            <a:endParaRPr>
              <a:solidFill>
                <a:schemeClr val="dk2"/>
              </a:solidFill>
            </a:endParaRPr>
          </a:p>
          <a:p>
            <a:pPr indent="-342900" lvl="0" marL="342900" rtl="0" algn="l">
              <a:spcBef>
                <a:spcPts val="0"/>
              </a:spcBef>
              <a:spcAft>
                <a:spcPts val="0"/>
              </a:spcAft>
              <a:buSzPts val="1800"/>
              <a:buChar char="●"/>
            </a:pPr>
            <a:r>
              <a:rPr lang="en-US">
                <a:solidFill>
                  <a:schemeClr val="dk2"/>
                </a:solidFill>
              </a:rPr>
              <a:t>Traditional image processing</a:t>
            </a:r>
            <a:endParaRPr>
              <a:solidFill>
                <a:schemeClr val="dk2"/>
              </a:solidFill>
            </a:endParaRPr>
          </a:p>
          <a:p>
            <a:pPr indent="0" lvl="0" marL="342900" rtl="0" algn="l">
              <a:spcBef>
                <a:spcPts val="0"/>
              </a:spcBef>
              <a:spcAft>
                <a:spcPts val="0"/>
              </a:spcAft>
              <a:buNone/>
            </a:pPr>
            <a:r>
              <a:t/>
            </a:r>
            <a:endParaRPr>
              <a:solidFill>
                <a:schemeClr val="dk2"/>
              </a:solidFill>
            </a:endParaRPr>
          </a:p>
          <a:p>
            <a:pPr indent="-342900" lvl="0" marL="342900" rtl="0" algn="l">
              <a:spcBef>
                <a:spcPts val="0"/>
              </a:spcBef>
              <a:spcAft>
                <a:spcPts val="0"/>
              </a:spcAft>
              <a:buSzPts val="1800"/>
              <a:buChar char="●"/>
            </a:pPr>
            <a:r>
              <a:rPr lang="en-US">
                <a:solidFill>
                  <a:schemeClr val="dk2"/>
                </a:solidFill>
              </a:rPr>
              <a:t>Deep learning for beam tracking</a:t>
            </a:r>
            <a:endParaRPr>
              <a:solidFill>
                <a:schemeClr val="dk2"/>
              </a:solidFill>
            </a:endParaRPr>
          </a:p>
          <a:p>
            <a:pPr indent="0" lvl="0" marL="342900" rtl="0" algn="l">
              <a:spcBef>
                <a:spcPts val="0"/>
              </a:spcBef>
              <a:spcAft>
                <a:spcPts val="0"/>
              </a:spcAft>
              <a:buNone/>
            </a:pPr>
            <a:r>
              <a:t/>
            </a:r>
            <a:endParaRPr>
              <a:solidFill>
                <a:schemeClr val="dk2"/>
              </a:solidFill>
            </a:endParaRPr>
          </a:p>
          <a:p>
            <a:pPr indent="0" lvl="0" marL="3429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342900" rtl="0" algn="l">
              <a:spcBef>
                <a:spcPts val="0"/>
              </a:spcBef>
              <a:spcAft>
                <a:spcPts val="0"/>
              </a:spcAft>
              <a:buNone/>
            </a:pPr>
            <a:r>
              <a:t/>
            </a:r>
            <a:endParaRPr>
              <a:solidFill>
                <a:schemeClr val="dk2"/>
              </a:solidFill>
            </a:endParaRPr>
          </a:p>
          <a:p>
            <a:pPr indent="0" lvl="0" marL="342900" rtl="0" algn="l">
              <a:spcBef>
                <a:spcPts val="0"/>
              </a:spcBef>
              <a:spcAft>
                <a:spcPts val="0"/>
              </a:spcAft>
              <a:buNone/>
            </a:pPr>
            <a:r>
              <a:t/>
            </a:r>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1"/>
          <p:cNvSpPr txBox="1"/>
          <p:nvPr>
            <p:ph type="ctrTitle"/>
          </p:nvPr>
        </p:nvSpPr>
        <p:spPr>
          <a:xfrm>
            <a:off x="1143000" y="1122363"/>
            <a:ext cx="6858000" cy="23877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Thank You!</a:t>
            </a:r>
            <a:endParaRPr/>
          </a:p>
        </p:txBody>
      </p:sp>
      <p:sp>
        <p:nvSpPr>
          <p:cNvPr id="305" name="Google Shape;305;p31"/>
          <p:cNvSpPr/>
          <p:nvPr/>
        </p:nvSpPr>
        <p:spPr>
          <a:xfrm>
            <a:off x="838200" y="6172200"/>
            <a:ext cx="15501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306" name="Google Shape;306;p31"/>
          <p:cNvSpPr/>
          <p:nvPr/>
        </p:nvSpPr>
        <p:spPr>
          <a:xfrm>
            <a:off x="71787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307" name="Google Shape;307;p31"/>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4"/>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solidFill>
                <a:srgbClr val="114FFB"/>
              </a:solidFill>
            </a:endParaRPr>
          </a:p>
        </p:txBody>
      </p:sp>
      <p:sp>
        <p:nvSpPr>
          <p:cNvPr id="104" name="Google Shape;104;p14"/>
          <p:cNvSpPr txBox="1"/>
          <p:nvPr>
            <p:ph idx="4294967295" type="title"/>
          </p:nvPr>
        </p:nvSpPr>
        <p:spPr>
          <a:xfrm>
            <a:off x="952500" y="2518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A Brief Overview</a:t>
            </a:r>
            <a:endParaRPr/>
          </a:p>
        </p:txBody>
      </p:sp>
      <p:sp>
        <p:nvSpPr>
          <p:cNvPr id="105" name="Google Shape;105;p14"/>
          <p:cNvSpPr txBox="1"/>
          <p:nvPr>
            <p:ph idx="4294967295"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480"/>
              </a:spcBef>
              <a:spcAft>
                <a:spcPts val="0"/>
              </a:spcAft>
              <a:buSzPts val="1800"/>
              <a:buChar char="●"/>
            </a:pPr>
            <a:r>
              <a:rPr lang="en-US">
                <a:solidFill>
                  <a:schemeClr val="dk2"/>
                </a:solidFill>
              </a:rPr>
              <a:t>Motivation - the what and why of the beam tracking project</a:t>
            </a:r>
            <a:endParaRPr>
              <a:solidFill>
                <a:schemeClr val="dk2"/>
              </a:solidFill>
            </a:endParaRPr>
          </a:p>
          <a:p>
            <a:pPr indent="-342900" lvl="0" marL="342900" rtl="0" algn="l">
              <a:spcBef>
                <a:spcPts val="480"/>
              </a:spcBef>
              <a:spcAft>
                <a:spcPts val="0"/>
              </a:spcAft>
              <a:buSzPts val="1800"/>
              <a:buChar char="●"/>
            </a:pPr>
            <a:r>
              <a:rPr lang="en-US">
                <a:solidFill>
                  <a:schemeClr val="dk2"/>
                </a:solidFill>
              </a:rPr>
              <a:t>Methods and results-</a:t>
            </a:r>
            <a:endParaRPr>
              <a:solidFill>
                <a:schemeClr val="dk2"/>
              </a:solidFill>
            </a:endParaRPr>
          </a:p>
          <a:p>
            <a:pPr indent="-285750" lvl="1" marL="742950" rtl="0" algn="l">
              <a:spcBef>
                <a:spcPts val="480"/>
              </a:spcBef>
              <a:spcAft>
                <a:spcPts val="0"/>
              </a:spcAft>
              <a:buClr>
                <a:schemeClr val="dk2"/>
              </a:buClr>
              <a:buSzPts val="1800"/>
              <a:buChar char="»"/>
            </a:pPr>
            <a:r>
              <a:rPr lang="en-US">
                <a:solidFill>
                  <a:schemeClr val="dk2"/>
                </a:solidFill>
              </a:rPr>
              <a:t>Weighted pixel sum</a:t>
            </a:r>
            <a:endParaRPr>
              <a:solidFill>
                <a:schemeClr val="dk2"/>
              </a:solidFill>
            </a:endParaRPr>
          </a:p>
          <a:p>
            <a:pPr indent="-285750" lvl="1" marL="742950" rtl="0" algn="l">
              <a:spcBef>
                <a:spcPts val="480"/>
              </a:spcBef>
              <a:spcAft>
                <a:spcPts val="0"/>
              </a:spcAft>
              <a:buClr>
                <a:schemeClr val="dk2"/>
              </a:buClr>
              <a:buSzPts val="1800"/>
              <a:buChar char="»"/>
            </a:pPr>
            <a:r>
              <a:rPr lang="en-US">
                <a:solidFill>
                  <a:schemeClr val="dk2"/>
                </a:solidFill>
              </a:rPr>
              <a:t>OpenCV based image processing</a:t>
            </a:r>
            <a:endParaRPr>
              <a:solidFill>
                <a:schemeClr val="dk2"/>
              </a:solidFill>
            </a:endParaRPr>
          </a:p>
          <a:p>
            <a:pPr indent="-285750" lvl="1" marL="742950" rtl="0" algn="l">
              <a:spcBef>
                <a:spcPts val="480"/>
              </a:spcBef>
              <a:spcAft>
                <a:spcPts val="0"/>
              </a:spcAft>
              <a:buClr>
                <a:schemeClr val="dk2"/>
              </a:buClr>
              <a:buSzPts val="1800"/>
              <a:buChar char="»"/>
            </a:pPr>
            <a:r>
              <a:rPr lang="en-US">
                <a:solidFill>
                  <a:schemeClr val="dk2"/>
                </a:solidFill>
              </a:rPr>
              <a:t>Major thrust: Neural networks - CNN and LSTM based approach</a:t>
            </a:r>
            <a:endParaRPr>
              <a:solidFill>
                <a:schemeClr val="dk2"/>
              </a:solidFill>
            </a:endParaRPr>
          </a:p>
          <a:p>
            <a:pPr indent="-342900" lvl="0" marL="342900" rtl="0" algn="l">
              <a:spcBef>
                <a:spcPts val="480"/>
              </a:spcBef>
              <a:spcAft>
                <a:spcPts val="0"/>
              </a:spcAft>
              <a:buSzPts val="1800"/>
              <a:buChar char="●"/>
            </a:pPr>
            <a:r>
              <a:rPr lang="en-US">
                <a:solidFill>
                  <a:schemeClr val="dk2"/>
                </a:solidFill>
              </a:rPr>
              <a:t>Future work</a:t>
            </a:r>
            <a:endParaRPr>
              <a:solidFill>
                <a:schemeClr val="dk2"/>
              </a:solidFill>
            </a:endParaRPr>
          </a:p>
          <a:p>
            <a:pPr indent="0" lvl="0" marL="342900" rtl="0" algn="l">
              <a:spcBef>
                <a:spcPts val="480"/>
              </a:spcBef>
              <a:spcAft>
                <a:spcPts val="0"/>
              </a:spcAft>
              <a:buNone/>
            </a:pPr>
            <a:r>
              <a:t/>
            </a:r>
            <a:endParaRPr>
              <a:solidFill>
                <a:schemeClr val="dk2"/>
              </a:solidFill>
            </a:endParaRPr>
          </a:p>
          <a:p>
            <a:pPr indent="-228600" lvl="0" marL="342900" rtl="0" algn="l">
              <a:spcBef>
                <a:spcPts val="480"/>
              </a:spcBef>
              <a:spcAft>
                <a:spcPts val="0"/>
              </a:spcAft>
              <a:buSzPts val="1800"/>
              <a:buNone/>
            </a:pPr>
            <a:r>
              <a:t/>
            </a:r>
            <a:endParaRPr/>
          </a:p>
        </p:txBody>
      </p:sp>
      <p:sp>
        <p:nvSpPr>
          <p:cNvPr id="106" name="Google Shape;106;p14"/>
          <p:cNvSpPr/>
          <p:nvPr/>
        </p:nvSpPr>
        <p:spPr>
          <a:xfrm>
            <a:off x="780275" y="60960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07" name="Google Shape;107;p14"/>
          <p:cNvSpPr/>
          <p:nvPr/>
        </p:nvSpPr>
        <p:spPr>
          <a:xfrm>
            <a:off x="6800075" y="64770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08" name="Google Shape;108;p14"/>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5"/>
          <p:cNvSpPr/>
          <p:nvPr/>
        </p:nvSpPr>
        <p:spPr>
          <a:xfrm>
            <a:off x="7620000" y="6470176"/>
            <a:ext cx="13716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14" name="Google Shape;114;p15"/>
          <p:cNvSpPr/>
          <p:nvPr/>
        </p:nvSpPr>
        <p:spPr>
          <a:xfrm>
            <a:off x="824550" y="6131250"/>
            <a:ext cx="14712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15" name="Google Shape;115;p15"/>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t>SURF 2019</a:t>
            </a:r>
            <a:endParaRPr/>
          </a:p>
        </p:txBody>
      </p:sp>
      <p:sp>
        <p:nvSpPr>
          <p:cNvPr id="116" name="Google Shape;116;p15"/>
          <p:cNvSpPr txBox="1"/>
          <p:nvPr/>
        </p:nvSpPr>
        <p:spPr>
          <a:xfrm>
            <a:off x="673950" y="674175"/>
            <a:ext cx="77961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Helvetica Neue"/>
                <a:ea typeface="Helvetica Neue"/>
                <a:cs typeface="Helvetica Neue"/>
                <a:sym typeface="Helvetica Neue"/>
              </a:rPr>
              <a:t>Beam tracking - what and why?</a:t>
            </a:r>
            <a:endParaRPr sz="3600">
              <a:solidFill>
                <a:schemeClr val="dk2"/>
              </a:solidFill>
              <a:latin typeface="Helvetica Neue"/>
              <a:ea typeface="Helvetica Neue"/>
              <a:cs typeface="Helvetica Neue"/>
              <a:sym typeface="Helvetica Neue"/>
            </a:endParaRPr>
          </a:p>
          <a:p>
            <a:pPr indent="0" lvl="0" marL="0" marR="0" rtl="0" algn="ctr">
              <a:spcBef>
                <a:spcPts val="0"/>
              </a:spcBef>
              <a:spcAft>
                <a:spcPts val="0"/>
              </a:spcAft>
              <a:buNone/>
            </a:pPr>
            <a:r>
              <a:t/>
            </a:r>
            <a:endParaRPr sz="3600">
              <a:solidFill>
                <a:schemeClr val="dk2"/>
              </a:solidFill>
              <a:latin typeface="Helvetica Neue"/>
              <a:ea typeface="Helvetica Neue"/>
              <a:cs typeface="Helvetica Neue"/>
              <a:sym typeface="Helvetica Neue"/>
            </a:endParaRPr>
          </a:p>
        </p:txBody>
      </p:sp>
      <p:sp>
        <p:nvSpPr>
          <p:cNvPr id="117" name="Google Shape;117;p15"/>
          <p:cNvSpPr/>
          <p:nvPr/>
        </p:nvSpPr>
        <p:spPr>
          <a:xfrm>
            <a:off x="6342875" y="64770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18" name="Google Shape;118;p15"/>
          <p:cNvSpPr txBox="1"/>
          <p:nvPr>
            <p:ph idx="4294967295"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480"/>
              </a:spcBef>
              <a:spcAft>
                <a:spcPts val="0"/>
              </a:spcAft>
              <a:buSzPts val="1800"/>
              <a:buChar char="●"/>
            </a:pPr>
            <a:r>
              <a:rPr lang="en-US">
                <a:solidFill>
                  <a:schemeClr val="dk2"/>
                </a:solidFill>
              </a:rPr>
              <a:t>To detect gravitational waves we would like the LIGO interferometers to operate at highest sensitivity.</a:t>
            </a:r>
            <a:endParaRPr>
              <a:solidFill>
                <a:schemeClr val="dk2"/>
              </a:solidFill>
            </a:endParaRPr>
          </a:p>
          <a:p>
            <a:pPr indent="-342900" lvl="0" marL="342900" rtl="0" algn="l">
              <a:spcBef>
                <a:spcPts val="480"/>
              </a:spcBef>
              <a:spcAft>
                <a:spcPts val="0"/>
              </a:spcAft>
              <a:buSzPts val="1800"/>
              <a:buChar char="●"/>
            </a:pPr>
            <a:r>
              <a:rPr lang="en-US">
                <a:solidFill>
                  <a:schemeClr val="dk2"/>
                </a:solidFill>
              </a:rPr>
              <a:t>Need laser beam spot to be positioned at particular positions despite seismic noise.</a:t>
            </a:r>
            <a:endParaRPr>
              <a:solidFill>
                <a:schemeClr val="dk2"/>
              </a:solidFill>
            </a:endParaRPr>
          </a:p>
          <a:p>
            <a:pPr indent="-342900" lvl="0" marL="342900" rtl="0" algn="l">
              <a:spcBef>
                <a:spcPts val="480"/>
              </a:spcBef>
              <a:spcAft>
                <a:spcPts val="0"/>
              </a:spcAft>
              <a:buSzPts val="1800"/>
              <a:buChar char="●"/>
            </a:pPr>
            <a:r>
              <a:rPr lang="en-US">
                <a:solidFill>
                  <a:schemeClr val="dk2"/>
                </a:solidFill>
              </a:rPr>
              <a:t>Therefore, the objective is to build a black box that can look at video feed of scattered light from optic and predict position of beam spot on the optic.</a:t>
            </a:r>
            <a:endParaRPr/>
          </a:p>
        </p:txBody>
      </p:sp>
      <p:sp>
        <p:nvSpPr>
          <p:cNvPr id="119" name="Google Shape;119;p15"/>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6"/>
          <p:cNvSpPr/>
          <p:nvPr/>
        </p:nvSpPr>
        <p:spPr>
          <a:xfrm>
            <a:off x="7620000" y="6470176"/>
            <a:ext cx="13716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26" name="Google Shape;126;p16"/>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127" name="Google Shape;127;p16"/>
          <p:cNvSpPr txBox="1"/>
          <p:nvPr>
            <p:ph idx="4294967295" type="title"/>
          </p:nvPr>
        </p:nvSpPr>
        <p:spPr>
          <a:xfrm>
            <a:off x="952500" y="2286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None/>
            </a:pPr>
            <a:r>
              <a:rPr lang="en-US"/>
              <a:t>Beam tracking - more of the why</a:t>
            </a:r>
            <a:endParaRPr/>
          </a:p>
        </p:txBody>
      </p:sp>
      <p:sp>
        <p:nvSpPr>
          <p:cNvPr id="128" name="Google Shape;128;p16"/>
          <p:cNvSpPr txBox="1"/>
          <p:nvPr>
            <p:ph idx="4294967295" type="body"/>
          </p:nvPr>
        </p:nvSpPr>
        <p:spPr>
          <a:xfrm>
            <a:off x="685800" y="1981200"/>
            <a:ext cx="7772400" cy="4114800"/>
          </a:xfrm>
          <a:prstGeom prst="rect">
            <a:avLst/>
          </a:prstGeom>
          <a:noFill/>
          <a:ln>
            <a:noFill/>
          </a:ln>
        </p:spPr>
        <p:txBody>
          <a:bodyPr anchorCtr="0" anchor="t" bIns="46025" lIns="92075" spcFirstLastPara="1" rIns="92075" wrap="square" tIns="46025">
            <a:noAutofit/>
          </a:bodyPr>
          <a:lstStyle/>
          <a:p>
            <a:pPr indent="-342900" lvl="0" marL="342900" rtl="0" algn="l">
              <a:spcBef>
                <a:spcPts val="0"/>
              </a:spcBef>
              <a:spcAft>
                <a:spcPts val="0"/>
              </a:spcAft>
              <a:buSzPts val="1800"/>
              <a:buChar char="●"/>
            </a:pPr>
            <a:r>
              <a:rPr lang="en-US">
                <a:solidFill>
                  <a:schemeClr val="dk2"/>
                </a:solidFill>
              </a:rPr>
              <a:t>Why a camera feed? </a:t>
            </a:r>
            <a:r>
              <a:rPr lang="en-US">
                <a:solidFill>
                  <a:schemeClr val="dk2"/>
                </a:solidFill>
              </a:rPr>
              <a:t>Why not a QPD?</a:t>
            </a:r>
            <a:r>
              <a:rPr lang="en-US">
                <a:solidFill>
                  <a:schemeClr val="dk2"/>
                </a:solidFill>
              </a:rPr>
              <a:t> Why not A2L measurements?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342900" rtl="0" algn="l">
              <a:spcBef>
                <a:spcPts val="0"/>
              </a:spcBef>
              <a:spcAft>
                <a:spcPts val="0"/>
              </a:spcAft>
              <a:buNone/>
            </a:pPr>
            <a:r>
              <a:t/>
            </a:r>
            <a:endParaRPr>
              <a:solidFill>
                <a:schemeClr val="dk2"/>
              </a:solidFill>
            </a:endParaRPr>
          </a:p>
          <a:p>
            <a:pPr indent="-228600" lvl="0" marL="342900" rtl="0" algn="l">
              <a:spcBef>
                <a:spcPts val="480"/>
              </a:spcBef>
              <a:spcAft>
                <a:spcPts val="0"/>
              </a:spcAft>
              <a:buSzPts val="1800"/>
              <a:buNone/>
            </a:pPr>
            <a:r>
              <a:t/>
            </a:r>
            <a:endParaRPr>
              <a:solidFill>
                <a:schemeClr val="dk2"/>
              </a:solidFill>
            </a:endParaRPr>
          </a:p>
        </p:txBody>
      </p:sp>
      <p:sp>
        <p:nvSpPr>
          <p:cNvPr id="129" name="Google Shape;129;p16"/>
          <p:cNvSpPr/>
          <p:nvPr/>
        </p:nvSpPr>
        <p:spPr>
          <a:xfrm>
            <a:off x="685800" y="6131250"/>
            <a:ext cx="15102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30" name="Google Shape;130;p16"/>
          <p:cNvSpPr/>
          <p:nvPr/>
        </p:nvSpPr>
        <p:spPr>
          <a:xfrm>
            <a:off x="6647675" y="6477000"/>
            <a:ext cx="13995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31" name="Google Shape;131;p16"/>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132" name="Google Shape;132;p16"/>
          <p:cNvPicPr preferRelativeResize="0"/>
          <p:nvPr/>
        </p:nvPicPr>
        <p:blipFill>
          <a:blip r:embed="rId3">
            <a:alphaModFix/>
          </a:blip>
          <a:stretch>
            <a:fillRect/>
          </a:stretch>
        </p:blipFill>
        <p:spPr>
          <a:xfrm>
            <a:off x="952500" y="2720875"/>
            <a:ext cx="7239000" cy="35736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7"/>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138" name="Google Shape;138;p17"/>
          <p:cNvSpPr/>
          <p:nvPr/>
        </p:nvSpPr>
        <p:spPr>
          <a:xfrm>
            <a:off x="546404" y="1801500"/>
            <a:ext cx="8461200" cy="4524300"/>
          </a:xfrm>
          <a:prstGeom prst="rect">
            <a:avLst/>
          </a:prstGeom>
          <a:noFill/>
          <a:ln>
            <a:noFill/>
          </a:ln>
        </p:spPr>
        <p:txBody>
          <a:bodyPr anchorCtr="0" anchor="t" bIns="45700" lIns="91425" spcFirstLastPara="1" rIns="91425" wrap="square" tIns="45700">
            <a:noAutofit/>
          </a:bodyPr>
          <a:lstStyle/>
          <a:p>
            <a:pPr indent="-342900" lvl="0" marL="342900" rtl="0" algn="l">
              <a:spcBef>
                <a:spcPts val="480"/>
              </a:spcBef>
              <a:spcAft>
                <a:spcPts val="0"/>
              </a:spcAft>
              <a:buClr>
                <a:schemeClr val="dk1"/>
              </a:buClr>
              <a:buSzPts val="1800"/>
              <a:buChar char="●"/>
            </a:pPr>
            <a:r>
              <a:rPr lang="en-US" sz="2400">
                <a:solidFill>
                  <a:schemeClr val="dk2"/>
                </a:solidFill>
                <a:latin typeface="Helvetica Neue"/>
                <a:ea typeface="Helvetica Neue"/>
                <a:cs typeface="Helvetica Neue"/>
                <a:sym typeface="Helvetica Neue"/>
              </a:rPr>
              <a:t>Simple techniques </a:t>
            </a:r>
            <a:endParaRPr sz="2400">
              <a:solidFill>
                <a:schemeClr val="dk2"/>
              </a:solidFill>
              <a:latin typeface="Helvetica Neue"/>
              <a:ea typeface="Helvetica Neue"/>
              <a:cs typeface="Helvetica Neue"/>
              <a:sym typeface="Helvetica Neue"/>
            </a:endParaRPr>
          </a:p>
          <a:p>
            <a:pPr indent="-323850" lvl="1" marL="742950" rtl="0" algn="l">
              <a:spcBef>
                <a:spcPts val="480"/>
              </a:spcBef>
              <a:spcAft>
                <a:spcPts val="0"/>
              </a:spcAft>
              <a:buClr>
                <a:schemeClr val="dk2"/>
              </a:buClr>
              <a:buSzPts val="2400"/>
              <a:buFont typeface="Helvetica Neue"/>
              <a:buChar char="»"/>
            </a:pPr>
            <a:r>
              <a:rPr lang="en-US" sz="2400">
                <a:solidFill>
                  <a:schemeClr val="dk2"/>
                </a:solidFill>
                <a:latin typeface="Helvetica Neue"/>
                <a:ea typeface="Helvetica Neue"/>
                <a:cs typeface="Helvetica Neue"/>
                <a:sym typeface="Helvetica Neue"/>
              </a:rPr>
              <a:t>Weighted pixel sum</a:t>
            </a:r>
            <a:endParaRPr sz="2400">
              <a:solidFill>
                <a:schemeClr val="dk2"/>
              </a:solidFill>
              <a:latin typeface="Helvetica Neue"/>
              <a:ea typeface="Helvetica Neue"/>
              <a:cs typeface="Helvetica Neue"/>
              <a:sym typeface="Helvetica Neue"/>
            </a:endParaRPr>
          </a:p>
          <a:p>
            <a:pPr indent="-323850" lvl="1" marL="742950" rtl="0" algn="l">
              <a:spcBef>
                <a:spcPts val="480"/>
              </a:spcBef>
              <a:spcAft>
                <a:spcPts val="0"/>
              </a:spcAft>
              <a:buClr>
                <a:schemeClr val="dk2"/>
              </a:buClr>
              <a:buSzPts val="2400"/>
              <a:buFont typeface="Helvetica Neue"/>
              <a:buChar char="»"/>
            </a:pPr>
            <a:r>
              <a:rPr lang="en-US" sz="2400">
                <a:solidFill>
                  <a:schemeClr val="dk2"/>
                </a:solidFill>
                <a:latin typeface="Helvetica Neue"/>
                <a:ea typeface="Helvetica Neue"/>
                <a:cs typeface="Helvetica Neue"/>
                <a:sym typeface="Helvetica Neue"/>
              </a:rPr>
              <a:t>Image processing</a:t>
            </a:r>
            <a:endParaRPr sz="2400">
              <a:solidFill>
                <a:schemeClr val="dk2"/>
              </a:solidFill>
              <a:latin typeface="Helvetica Neue"/>
              <a:ea typeface="Helvetica Neue"/>
              <a:cs typeface="Helvetica Neue"/>
              <a:sym typeface="Helvetica Neue"/>
            </a:endParaRPr>
          </a:p>
          <a:p>
            <a:pPr indent="0" lvl="0" marL="342900" rtl="0" algn="l">
              <a:spcBef>
                <a:spcPts val="480"/>
              </a:spcBef>
              <a:spcAft>
                <a:spcPts val="0"/>
              </a:spcAft>
              <a:buNone/>
            </a:pPr>
            <a:r>
              <a:t/>
            </a:r>
            <a:endParaRPr sz="2400">
              <a:solidFill>
                <a:schemeClr val="dk2"/>
              </a:solidFill>
              <a:latin typeface="Helvetica Neue"/>
              <a:ea typeface="Helvetica Neue"/>
              <a:cs typeface="Helvetica Neue"/>
              <a:sym typeface="Helvetica Neue"/>
            </a:endParaRPr>
          </a:p>
          <a:p>
            <a:pPr indent="-342900" lvl="0" marL="342900" rtl="0" algn="l">
              <a:spcBef>
                <a:spcPts val="480"/>
              </a:spcBef>
              <a:spcAft>
                <a:spcPts val="0"/>
              </a:spcAft>
              <a:buClr>
                <a:schemeClr val="dk1"/>
              </a:buClr>
              <a:buSzPts val="1800"/>
              <a:buChar char="●"/>
            </a:pPr>
            <a:r>
              <a:rPr lang="en-US" sz="2400">
                <a:solidFill>
                  <a:schemeClr val="dk2"/>
                </a:solidFill>
                <a:latin typeface="Helvetica Neue"/>
                <a:ea typeface="Helvetica Neue"/>
                <a:cs typeface="Helvetica Neue"/>
                <a:sym typeface="Helvetica Neue"/>
              </a:rPr>
              <a:t>More sophisticated/general approach</a:t>
            </a:r>
            <a:endParaRPr sz="2400">
              <a:solidFill>
                <a:schemeClr val="dk2"/>
              </a:solidFill>
              <a:latin typeface="Helvetica Neue"/>
              <a:ea typeface="Helvetica Neue"/>
              <a:cs typeface="Helvetica Neue"/>
              <a:sym typeface="Helvetica Neue"/>
            </a:endParaRPr>
          </a:p>
          <a:p>
            <a:pPr indent="-323850" lvl="1" marL="742950" rtl="0" algn="l">
              <a:spcBef>
                <a:spcPts val="480"/>
              </a:spcBef>
              <a:spcAft>
                <a:spcPts val="0"/>
              </a:spcAft>
              <a:buClr>
                <a:schemeClr val="dk2"/>
              </a:buClr>
              <a:buSzPts val="2400"/>
              <a:buFont typeface="Helvetica Neue"/>
              <a:buChar char="»"/>
            </a:pPr>
            <a:r>
              <a:rPr lang="en-US" sz="2400">
                <a:solidFill>
                  <a:schemeClr val="dk2"/>
                </a:solidFill>
                <a:latin typeface="Helvetica Neue"/>
                <a:ea typeface="Helvetica Neue"/>
                <a:cs typeface="Helvetica Neue"/>
                <a:sym typeface="Helvetica Neue"/>
              </a:rPr>
              <a:t>CNNs</a:t>
            </a:r>
            <a:endParaRPr sz="2400">
              <a:solidFill>
                <a:schemeClr val="dk2"/>
              </a:solidFill>
              <a:latin typeface="Helvetica Neue"/>
              <a:ea typeface="Helvetica Neue"/>
              <a:cs typeface="Helvetica Neue"/>
              <a:sym typeface="Helvetica Neue"/>
            </a:endParaRPr>
          </a:p>
          <a:p>
            <a:pPr indent="-323850" lvl="1" marL="742950" rtl="0" algn="l">
              <a:spcBef>
                <a:spcPts val="480"/>
              </a:spcBef>
              <a:spcAft>
                <a:spcPts val="0"/>
              </a:spcAft>
              <a:buClr>
                <a:schemeClr val="dk2"/>
              </a:buClr>
              <a:buSzPts val="2400"/>
              <a:buFont typeface="Helvetica Neue"/>
              <a:buChar char="»"/>
            </a:pPr>
            <a:r>
              <a:rPr lang="en-US" sz="2400">
                <a:solidFill>
                  <a:schemeClr val="dk2"/>
                </a:solidFill>
                <a:latin typeface="Helvetica Neue"/>
                <a:ea typeface="Helvetica Neue"/>
                <a:cs typeface="Helvetica Neue"/>
                <a:sym typeface="Helvetica Neue"/>
              </a:rPr>
              <a:t>CNN-LSTMs</a:t>
            </a:r>
            <a:endParaRPr sz="2400">
              <a:solidFill>
                <a:schemeClr val="dk2"/>
              </a:solidFill>
              <a:latin typeface="Helvetica Neue"/>
              <a:ea typeface="Helvetica Neue"/>
              <a:cs typeface="Helvetica Neue"/>
              <a:sym typeface="Helvetica Neue"/>
            </a:endParaRPr>
          </a:p>
        </p:txBody>
      </p:sp>
      <p:sp>
        <p:nvSpPr>
          <p:cNvPr id="139" name="Google Shape;139;p17"/>
          <p:cNvSpPr txBox="1"/>
          <p:nvPr/>
        </p:nvSpPr>
        <p:spPr>
          <a:xfrm>
            <a:off x="952500" y="685800"/>
            <a:ext cx="72390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Helvetica Neue"/>
                <a:ea typeface="Helvetica Neue"/>
                <a:cs typeface="Helvetica Neue"/>
                <a:sym typeface="Helvetica Neue"/>
              </a:rPr>
              <a:t>Methods</a:t>
            </a:r>
            <a:endParaRPr sz="3600">
              <a:solidFill>
                <a:schemeClr val="dk2"/>
              </a:solidFill>
              <a:latin typeface="Helvetica Neue"/>
              <a:ea typeface="Helvetica Neue"/>
              <a:cs typeface="Helvetica Neue"/>
              <a:sym typeface="Helvetica Neue"/>
            </a:endParaRPr>
          </a:p>
          <a:p>
            <a:pPr indent="0" lvl="0" marL="0" marR="0" rtl="0" algn="ctr">
              <a:spcBef>
                <a:spcPts val="0"/>
              </a:spcBef>
              <a:spcAft>
                <a:spcPts val="0"/>
              </a:spcAft>
              <a:buNone/>
            </a:pPr>
            <a:r>
              <a:t/>
            </a:r>
            <a:endParaRPr sz="2400">
              <a:solidFill>
                <a:schemeClr val="dk2"/>
              </a:solidFill>
              <a:latin typeface="Helvetica Neue"/>
              <a:ea typeface="Helvetica Neue"/>
              <a:cs typeface="Helvetica Neue"/>
              <a:sym typeface="Helvetica Neue"/>
            </a:endParaRPr>
          </a:p>
        </p:txBody>
      </p:sp>
      <p:sp>
        <p:nvSpPr>
          <p:cNvPr id="140" name="Google Shape;140;p17"/>
          <p:cNvSpPr/>
          <p:nvPr/>
        </p:nvSpPr>
        <p:spPr>
          <a:xfrm>
            <a:off x="822278" y="6095999"/>
            <a:ext cx="1387500" cy="288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41" name="Google Shape;141;p17"/>
          <p:cNvSpPr/>
          <p:nvPr/>
        </p:nvSpPr>
        <p:spPr>
          <a:xfrm>
            <a:off x="6765878" y="6476999"/>
            <a:ext cx="1387500" cy="288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42" name="Google Shape;142;p17"/>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8"/>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148" name="Google Shape;148;p18"/>
          <p:cNvSpPr/>
          <p:nvPr/>
        </p:nvSpPr>
        <p:spPr>
          <a:xfrm>
            <a:off x="341400" y="1801500"/>
            <a:ext cx="8461200" cy="45243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None/>
            </a:pPr>
            <a:r>
              <a:rPr lang="en-US" sz="2400">
                <a:solidFill>
                  <a:schemeClr val="dk2"/>
                </a:solidFill>
                <a:latin typeface="Helvetica Neue"/>
                <a:ea typeface="Helvetica Neue"/>
                <a:cs typeface="Helvetica Neue"/>
                <a:sym typeface="Helvetica Neue"/>
              </a:rPr>
              <a:t>The centroid of the beam spot is calculated as the weighted sum of the pixel coordinates with the pixel intensities as weights. This is essentially a center of mass  calculation.</a:t>
            </a:r>
            <a:endParaRPr sz="2400">
              <a:solidFill>
                <a:schemeClr val="dk2"/>
              </a:solidFill>
              <a:latin typeface="Helvetica Neue"/>
              <a:ea typeface="Helvetica Neue"/>
              <a:cs typeface="Helvetica Neue"/>
              <a:sym typeface="Helvetica Neue"/>
            </a:endParaRPr>
          </a:p>
          <a:p>
            <a:pPr indent="0" lvl="0" marL="342900" rtl="0" algn="l">
              <a:spcBef>
                <a:spcPts val="480"/>
              </a:spcBef>
              <a:spcAft>
                <a:spcPts val="0"/>
              </a:spcAft>
              <a:buNone/>
            </a:pPr>
            <a:r>
              <a:t/>
            </a:r>
            <a:endParaRPr sz="2400">
              <a:solidFill>
                <a:schemeClr val="dk2"/>
              </a:solidFill>
              <a:latin typeface="Helvetica Neue"/>
              <a:ea typeface="Helvetica Neue"/>
              <a:cs typeface="Helvetica Neue"/>
              <a:sym typeface="Helvetica Neue"/>
            </a:endParaRPr>
          </a:p>
        </p:txBody>
      </p:sp>
      <p:sp>
        <p:nvSpPr>
          <p:cNvPr id="149" name="Google Shape;149;p18"/>
          <p:cNvSpPr txBox="1"/>
          <p:nvPr/>
        </p:nvSpPr>
        <p:spPr>
          <a:xfrm>
            <a:off x="952500" y="533400"/>
            <a:ext cx="72390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Helvetica Neue"/>
                <a:ea typeface="Helvetica Neue"/>
                <a:cs typeface="Helvetica Neue"/>
                <a:sym typeface="Helvetica Neue"/>
              </a:rPr>
              <a:t>Methods</a:t>
            </a:r>
            <a:endParaRPr sz="3600">
              <a:solidFill>
                <a:schemeClr val="dk2"/>
              </a:solidFill>
              <a:latin typeface="Helvetica Neue"/>
              <a:ea typeface="Helvetica Neue"/>
              <a:cs typeface="Helvetica Neue"/>
              <a:sym typeface="Helvetica Neue"/>
            </a:endParaRPr>
          </a:p>
          <a:p>
            <a:pPr indent="0" lvl="0" marL="0" marR="0" rtl="0" algn="ctr">
              <a:spcBef>
                <a:spcPts val="0"/>
              </a:spcBef>
              <a:spcAft>
                <a:spcPts val="0"/>
              </a:spcAft>
              <a:buNone/>
            </a:pPr>
            <a:r>
              <a:rPr lang="en-US" sz="2400">
                <a:solidFill>
                  <a:schemeClr val="dk2"/>
                </a:solidFill>
                <a:latin typeface="Helvetica Neue"/>
                <a:ea typeface="Helvetica Neue"/>
                <a:cs typeface="Helvetica Neue"/>
                <a:sym typeface="Helvetica Neue"/>
              </a:rPr>
              <a:t>Simple pixel sum</a:t>
            </a:r>
            <a:endParaRPr sz="2400">
              <a:solidFill>
                <a:schemeClr val="dk2"/>
              </a:solidFill>
              <a:latin typeface="Helvetica Neue"/>
              <a:ea typeface="Helvetica Neue"/>
              <a:cs typeface="Helvetica Neue"/>
              <a:sym typeface="Helvetica Neue"/>
            </a:endParaRPr>
          </a:p>
        </p:txBody>
      </p:sp>
      <p:sp>
        <p:nvSpPr>
          <p:cNvPr id="150" name="Google Shape;150;p18"/>
          <p:cNvSpPr/>
          <p:nvPr/>
        </p:nvSpPr>
        <p:spPr>
          <a:xfrm>
            <a:off x="822278" y="6095999"/>
            <a:ext cx="1387500" cy="288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51" name="Google Shape;151;p18"/>
          <p:cNvSpPr/>
          <p:nvPr/>
        </p:nvSpPr>
        <p:spPr>
          <a:xfrm>
            <a:off x="6765878" y="6476999"/>
            <a:ext cx="1387500" cy="288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52" name="Google Shape;152;p18"/>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153" name="Google Shape;153;p18"/>
          <p:cNvPicPr preferRelativeResize="0"/>
          <p:nvPr/>
        </p:nvPicPr>
        <p:blipFill rotWithShape="1">
          <a:blip r:embed="rId3">
            <a:alphaModFix/>
          </a:blip>
          <a:srcRect b="4818" l="15857" r="16493" t="10045"/>
          <a:stretch/>
        </p:blipFill>
        <p:spPr>
          <a:xfrm>
            <a:off x="262100" y="3049725"/>
            <a:ext cx="3469807" cy="3274875"/>
          </a:xfrm>
          <a:prstGeom prst="rect">
            <a:avLst/>
          </a:prstGeom>
          <a:noFill/>
          <a:ln>
            <a:noFill/>
          </a:ln>
        </p:spPr>
      </p:pic>
      <p:pic>
        <p:nvPicPr>
          <p:cNvPr id="154" name="Google Shape;154;p18"/>
          <p:cNvPicPr preferRelativeResize="0"/>
          <p:nvPr/>
        </p:nvPicPr>
        <p:blipFill rotWithShape="1">
          <a:blip r:embed="rId4">
            <a:alphaModFix/>
          </a:blip>
          <a:srcRect b="65963" l="13387" r="8597" t="15624"/>
          <a:stretch/>
        </p:blipFill>
        <p:spPr>
          <a:xfrm>
            <a:off x="3866700" y="3102450"/>
            <a:ext cx="4738193" cy="1447149"/>
          </a:xfrm>
          <a:prstGeom prst="rect">
            <a:avLst/>
          </a:prstGeom>
          <a:noFill/>
          <a:ln>
            <a:noFill/>
          </a:ln>
        </p:spPr>
      </p:pic>
      <p:pic>
        <p:nvPicPr>
          <p:cNvPr id="155" name="Google Shape;155;p18"/>
          <p:cNvPicPr preferRelativeResize="0"/>
          <p:nvPr/>
        </p:nvPicPr>
        <p:blipFill rotWithShape="1">
          <a:blip r:embed="rId5">
            <a:alphaModFix/>
          </a:blip>
          <a:srcRect b="66804" l="16884" r="16221" t="17824"/>
          <a:stretch/>
        </p:blipFill>
        <p:spPr>
          <a:xfrm>
            <a:off x="4042100" y="4549600"/>
            <a:ext cx="4149401" cy="1290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9"/>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161" name="Google Shape;161;p19"/>
          <p:cNvSpPr/>
          <p:nvPr/>
        </p:nvSpPr>
        <p:spPr>
          <a:xfrm>
            <a:off x="341400" y="1801500"/>
            <a:ext cx="8461200" cy="4524300"/>
          </a:xfrm>
          <a:prstGeom prst="rect">
            <a:avLst/>
          </a:prstGeom>
          <a:noFill/>
          <a:ln>
            <a:noFill/>
          </a:ln>
        </p:spPr>
        <p:txBody>
          <a:bodyPr anchorCtr="0" anchor="t" bIns="45700" lIns="91425" spcFirstLastPara="1" rIns="91425" wrap="square" tIns="45700">
            <a:noAutofit/>
          </a:bodyPr>
          <a:lstStyle/>
          <a:p>
            <a:pPr indent="0" lvl="0" marL="342900" rtl="0" algn="l">
              <a:spcBef>
                <a:spcPts val="480"/>
              </a:spcBef>
              <a:spcAft>
                <a:spcPts val="0"/>
              </a:spcAft>
              <a:buNone/>
            </a:pPr>
            <a:r>
              <a:t/>
            </a:r>
            <a:endParaRPr sz="2400">
              <a:solidFill>
                <a:schemeClr val="dk2"/>
              </a:solidFill>
              <a:latin typeface="Helvetica Neue"/>
              <a:ea typeface="Helvetica Neue"/>
              <a:cs typeface="Helvetica Neue"/>
              <a:sym typeface="Helvetica Neue"/>
            </a:endParaRPr>
          </a:p>
        </p:txBody>
      </p:sp>
      <p:sp>
        <p:nvSpPr>
          <p:cNvPr id="162" name="Google Shape;162;p19"/>
          <p:cNvSpPr txBox="1"/>
          <p:nvPr/>
        </p:nvSpPr>
        <p:spPr>
          <a:xfrm>
            <a:off x="952500" y="533400"/>
            <a:ext cx="72390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Helvetica Neue"/>
                <a:ea typeface="Helvetica Neue"/>
                <a:cs typeface="Helvetica Neue"/>
                <a:sym typeface="Helvetica Neue"/>
              </a:rPr>
              <a:t>Methods</a:t>
            </a:r>
            <a:endParaRPr sz="3600">
              <a:solidFill>
                <a:schemeClr val="dk2"/>
              </a:solidFill>
              <a:latin typeface="Helvetica Neue"/>
              <a:ea typeface="Helvetica Neue"/>
              <a:cs typeface="Helvetica Neue"/>
              <a:sym typeface="Helvetica Neue"/>
            </a:endParaRPr>
          </a:p>
          <a:p>
            <a:pPr indent="0" lvl="0" marL="0" marR="0" rtl="0" algn="ctr">
              <a:spcBef>
                <a:spcPts val="0"/>
              </a:spcBef>
              <a:spcAft>
                <a:spcPts val="0"/>
              </a:spcAft>
              <a:buNone/>
            </a:pPr>
            <a:r>
              <a:rPr lang="en-US" sz="2400">
                <a:solidFill>
                  <a:schemeClr val="dk2"/>
                </a:solidFill>
                <a:latin typeface="Helvetica Neue"/>
                <a:ea typeface="Helvetica Neue"/>
                <a:cs typeface="Helvetica Neue"/>
                <a:sym typeface="Helvetica Neue"/>
              </a:rPr>
              <a:t>Simple pixel sum</a:t>
            </a:r>
            <a:endParaRPr sz="2400">
              <a:solidFill>
                <a:schemeClr val="dk2"/>
              </a:solidFill>
              <a:latin typeface="Helvetica Neue"/>
              <a:ea typeface="Helvetica Neue"/>
              <a:cs typeface="Helvetica Neue"/>
              <a:sym typeface="Helvetica Neue"/>
            </a:endParaRPr>
          </a:p>
        </p:txBody>
      </p:sp>
      <p:sp>
        <p:nvSpPr>
          <p:cNvPr id="163" name="Google Shape;163;p19"/>
          <p:cNvSpPr/>
          <p:nvPr/>
        </p:nvSpPr>
        <p:spPr>
          <a:xfrm>
            <a:off x="822278" y="6095999"/>
            <a:ext cx="1387500" cy="288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64" name="Google Shape;164;p19"/>
          <p:cNvSpPr/>
          <p:nvPr/>
        </p:nvSpPr>
        <p:spPr>
          <a:xfrm>
            <a:off x="6765878" y="6476999"/>
            <a:ext cx="1387500" cy="288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65" name="Google Shape;165;p19"/>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166" name="Google Shape;166;p19"/>
          <p:cNvPicPr preferRelativeResize="0"/>
          <p:nvPr/>
        </p:nvPicPr>
        <p:blipFill rotWithShape="1">
          <a:blip r:embed="rId4">
            <a:alphaModFix/>
          </a:blip>
          <a:srcRect b="3579" l="4591" r="8940" t="8469"/>
          <a:stretch/>
        </p:blipFill>
        <p:spPr>
          <a:xfrm>
            <a:off x="0" y="1562739"/>
            <a:ext cx="9059124" cy="52952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0"/>
          <p:cNvSpPr/>
          <p:nvPr/>
        </p:nvSpPr>
        <p:spPr>
          <a:xfrm>
            <a:off x="838200" y="6172200"/>
            <a:ext cx="1446000" cy="3048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72" name="Google Shape;172;p20"/>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Clr>
                <a:schemeClr val="dk2"/>
              </a:buClr>
              <a:buFont typeface="Arial"/>
              <a:buNone/>
            </a:pPr>
            <a:r>
              <a:rPr lang="en-US"/>
              <a:t>Methods</a:t>
            </a:r>
            <a:endParaRPr/>
          </a:p>
          <a:p>
            <a:pPr indent="0" lvl="0" marL="0" rtl="0" algn="ctr">
              <a:spcBef>
                <a:spcPts val="0"/>
              </a:spcBef>
              <a:spcAft>
                <a:spcPts val="0"/>
              </a:spcAft>
              <a:buClr>
                <a:schemeClr val="dk2"/>
              </a:buClr>
              <a:buFont typeface="Arial"/>
              <a:buNone/>
            </a:pPr>
            <a:r>
              <a:rPr lang="en-US" sz="2400"/>
              <a:t>OpenCV based approach</a:t>
            </a:r>
            <a:endParaRPr/>
          </a:p>
        </p:txBody>
      </p:sp>
      <p:sp>
        <p:nvSpPr>
          <p:cNvPr id="173" name="Google Shape;173;p20"/>
          <p:cNvSpPr/>
          <p:nvPr/>
        </p:nvSpPr>
        <p:spPr>
          <a:xfrm>
            <a:off x="70263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74" name="Google Shape;174;p20"/>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175" name="Google Shape;175;p20"/>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pic>
        <p:nvPicPr>
          <p:cNvPr id="176" name="Google Shape;176;p20"/>
          <p:cNvPicPr preferRelativeResize="0"/>
          <p:nvPr/>
        </p:nvPicPr>
        <p:blipFill rotWithShape="1">
          <a:blip r:embed="rId3">
            <a:alphaModFix/>
          </a:blip>
          <a:srcRect b="20520" l="29785" r="26303" t="21299"/>
          <a:stretch/>
        </p:blipFill>
        <p:spPr>
          <a:xfrm>
            <a:off x="213825" y="3113525"/>
            <a:ext cx="1224075" cy="1216375"/>
          </a:xfrm>
          <a:prstGeom prst="rect">
            <a:avLst/>
          </a:prstGeom>
          <a:noFill/>
          <a:ln>
            <a:noFill/>
          </a:ln>
        </p:spPr>
      </p:pic>
      <p:pic>
        <p:nvPicPr>
          <p:cNvPr id="177" name="Google Shape;177;p20"/>
          <p:cNvPicPr preferRelativeResize="0"/>
          <p:nvPr/>
        </p:nvPicPr>
        <p:blipFill>
          <a:blip r:embed="rId4">
            <a:alphaModFix/>
          </a:blip>
          <a:stretch>
            <a:fillRect/>
          </a:stretch>
        </p:blipFill>
        <p:spPr>
          <a:xfrm>
            <a:off x="217063" y="2034875"/>
            <a:ext cx="8709875" cy="785950"/>
          </a:xfrm>
          <a:prstGeom prst="rect">
            <a:avLst/>
          </a:prstGeom>
          <a:noFill/>
          <a:ln>
            <a:noFill/>
          </a:ln>
        </p:spPr>
      </p:pic>
      <p:pic>
        <p:nvPicPr>
          <p:cNvPr id="178" name="Google Shape;178;p20"/>
          <p:cNvPicPr preferRelativeResize="0"/>
          <p:nvPr/>
        </p:nvPicPr>
        <p:blipFill rotWithShape="1">
          <a:blip r:embed="rId5">
            <a:alphaModFix/>
          </a:blip>
          <a:srcRect b="21045" l="29723" r="25761" t="21247"/>
          <a:stretch/>
        </p:blipFill>
        <p:spPr>
          <a:xfrm>
            <a:off x="1895100" y="3139793"/>
            <a:ext cx="1224075" cy="1190107"/>
          </a:xfrm>
          <a:prstGeom prst="rect">
            <a:avLst/>
          </a:prstGeom>
          <a:noFill/>
          <a:ln>
            <a:noFill/>
          </a:ln>
        </p:spPr>
      </p:pic>
      <p:pic>
        <p:nvPicPr>
          <p:cNvPr id="179" name="Google Shape;179;p20"/>
          <p:cNvPicPr preferRelativeResize="0"/>
          <p:nvPr/>
        </p:nvPicPr>
        <p:blipFill rotWithShape="1">
          <a:blip r:embed="rId6">
            <a:alphaModFix/>
          </a:blip>
          <a:srcRect b="19555" l="30140" r="25346" t="20878"/>
          <a:stretch/>
        </p:blipFill>
        <p:spPr>
          <a:xfrm>
            <a:off x="3560425" y="3107513"/>
            <a:ext cx="1224075" cy="1228387"/>
          </a:xfrm>
          <a:prstGeom prst="rect">
            <a:avLst/>
          </a:prstGeom>
          <a:noFill/>
          <a:ln>
            <a:noFill/>
          </a:ln>
        </p:spPr>
      </p:pic>
      <p:pic>
        <p:nvPicPr>
          <p:cNvPr id="180" name="Google Shape;180;p20"/>
          <p:cNvPicPr preferRelativeResize="0"/>
          <p:nvPr/>
        </p:nvPicPr>
        <p:blipFill rotWithShape="1">
          <a:blip r:embed="rId7">
            <a:alphaModFix/>
          </a:blip>
          <a:srcRect b="18918" l="30000" r="25427" t="21440"/>
          <a:stretch/>
        </p:blipFill>
        <p:spPr>
          <a:xfrm>
            <a:off x="5382957" y="3107492"/>
            <a:ext cx="1224075" cy="1228445"/>
          </a:xfrm>
          <a:prstGeom prst="rect">
            <a:avLst/>
          </a:prstGeom>
          <a:noFill/>
          <a:ln>
            <a:noFill/>
          </a:ln>
        </p:spPr>
      </p:pic>
      <p:pic>
        <p:nvPicPr>
          <p:cNvPr id="181" name="Google Shape;181;p20"/>
          <p:cNvPicPr preferRelativeResize="0"/>
          <p:nvPr/>
        </p:nvPicPr>
        <p:blipFill rotWithShape="1">
          <a:blip r:embed="rId8">
            <a:alphaModFix/>
          </a:blip>
          <a:srcRect b="14488" l="12256" r="26060" t="15853"/>
          <a:stretch/>
        </p:blipFill>
        <p:spPr>
          <a:xfrm>
            <a:off x="213825" y="4720675"/>
            <a:ext cx="1224075" cy="1036702"/>
          </a:xfrm>
          <a:prstGeom prst="rect">
            <a:avLst/>
          </a:prstGeom>
          <a:noFill/>
          <a:ln>
            <a:noFill/>
          </a:ln>
        </p:spPr>
      </p:pic>
      <p:pic>
        <p:nvPicPr>
          <p:cNvPr id="182" name="Google Shape;182;p20"/>
          <p:cNvPicPr preferRelativeResize="0"/>
          <p:nvPr/>
        </p:nvPicPr>
        <p:blipFill rotWithShape="1">
          <a:blip r:embed="rId9">
            <a:alphaModFix/>
          </a:blip>
          <a:srcRect b="13487" l="13963" r="11124" t="15414"/>
          <a:stretch/>
        </p:blipFill>
        <p:spPr>
          <a:xfrm>
            <a:off x="1895100" y="4706275"/>
            <a:ext cx="1224075" cy="1051100"/>
          </a:xfrm>
          <a:prstGeom prst="rect">
            <a:avLst/>
          </a:prstGeom>
          <a:noFill/>
          <a:ln>
            <a:noFill/>
          </a:ln>
        </p:spPr>
      </p:pic>
      <p:pic>
        <p:nvPicPr>
          <p:cNvPr id="183" name="Google Shape;183;p20"/>
          <p:cNvPicPr preferRelativeResize="0"/>
          <p:nvPr/>
        </p:nvPicPr>
        <p:blipFill rotWithShape="1">
          <a:blip r:embed="rId10">
            <a:alphaModFix/>
          </a:blip>
          <a:srcRect b="15652" l="16277" r="11122" t="18966"/>
          <a:stretch/>
        </p:blipFill>
        <p:spPr>
          <a:xfrm>
            <a:off x="3560425" y="4717050"/>
            <a:ext cx="1224075" cy="976700"/>
          </a:xfrm>
          <a:prstGeom prst="rect">
            <a:avLst/>
          </a:prstGeom>
          <a:noFill/>
          <a:ln>
            <a:noFill/>
          </a:ln>
        </p:spPr>
      </p:pic>
      <p:pic>
        <p:nvPicPr>
          <p:cNvPr id="184" name="Google Shape;184;p20"/>
          <p:cNvPicPr preferRelativeResize="0"/>
          <p:nvPr/>
        </p:nvPicPr>
        <p:blipFill rotWithShape="1">
          <a:blip r:embed="rId11">
            <a:alphaModFix/>
          </a:blip>
          <a:srcRect b="14932" l="13473" r="11128" t="19686"/>
          <a:stretch/>
        </p:blipFill>
        <p:spPr>
          <a:xfrm>
            <a:off x="5382950" y="4766625"/>
            <a:ext cx="1224075" cy="927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1"/>
          <p:cNvSpPr/>
          <p:nvPr/>
        </p:nvSpPr>
        <p:spPr>
          <a:xfrm>
            <a:off x="786140" y="6159151"/>
            <a:ext cx="1455300" cy="317700"/>
          </a:xfrm>
          <a:prstGeom prst="rect">
            <a:avLst/>
          </a:prstGeom>
          <a:solidFill>
            <a:schemeClr val="lt1"/>
          </a:solid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90" name="Google Shape;190;p21"/>
          <p:cNvSpPr txBox="1"/>
          <p:nvPr>
            <p:ph idx="4294967295" type="title"/>
          </p:nvPr>
        </p:nvSpPr>
        <p:spPr>
          <a:xfrm>
            <a:off x="952500" y="457200"/>
            <a:ext cx="7239000" cy="1143000"/>
          </a:xfrm>
          <a:prstGeom prst="rect">
            <a:avLst/>
          </a:prstGeom>
          <a:noFill/>
          <a:ln>
            <a:noFill/>
          </a:ln>
        </p:spPr>
        <p:txBody>
          <a:bodyPr anchorCtr="0" anchor="b" bIns="46025" lIns="92075" spcFirstLastPara="1" rIns="92075" wrap="square" tIns="46025">
            <a:noAutofit/>
          </a:bodyPr>
          <a:lstStyle/>
          <a:p>
            <a:pPr indent="0" lvl="0" marL="0" rtl="0" algn="ctr">
              <a:spcBef>
                <a:spcPts val="0"/>
              </a:spcBef>
              <a:spcAft>
                <a:spcPts val="0"/>
              </a:spcAft>
              <a:buClr>
                <a:schemeClr val="dk2"/>
              </a:buClr>
              <a:buFont typeface="Arial"/>
              <a:buNone/>
            </a:pPr>
            <a:r>
              <a:rPr lang="en-US"/>
              <a:t>Methods</a:t>
            </a:r>
            <a:endParaRPr/>
          </a:p>
          <a:p>
            <a:pPr indent="0" lvl="0" marL="0" rtl="0" algn="ctr">
              <a:spcBef>
                <a:spcPts val="0"/>
              </a:spcBef>
              <a:spcAft>
                <a:spcPts val="0"/>
              </a:spcAft>
              <a:buClr>
                <a:schemeClr val="dk2"/>
              </a:buClr>
              <a:buFont typeface="Arial"/>
              <a:buNone/>
            </a:pPr>
            <a:r>
              <a:rPr lang="en-US" sz="2400"/>
              <a:t>OpenCV based approach</a:t>
            </a:r>
            <a:endParaRPr/>
          </a:p>
        </p:txBody>
      </p:sp>
      <p:sp>
        <p:nvSpPr>
          <p:cNvPr id="191" name="Google Shape;191;p21"/>
          <p:cNvSpPr/>
          <p:nvPr/>
        </p:nvSpPr>
        <p:spPr>
          <a:xfrm>
            <a:off x="7026322" y="6553200"/>
            <a:ext cx="1295400" cy="304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114FFB"/>
              </a:solidFill>
              <a:latin typeface="Times New Roman"/>
              <a:ea typeface="Times New Roman"/>
              <a:cs typeface="Times New Roman"/>
              <a:sym typeface="Times New Roman"/>
            </a:endParaRPr>
          </a:p>
        </p:txBody>
      </p:sp>
      <p:sp>
        <p:nvSpPr>
          <p:cNvPr id="192" name="Google Shape;192;p21"/>
          <p:cNvSpPr txBox="1"/>
          <p:nvPr>
            <p:ph idx="11" type="ftr"/>
          </p:nvPr>
        </p:nvSpPr>
        <p:spPr>
          <a:xfrm>
            <a:off x="3124200" y="6248400"/>
            <a:ext cx="2895600" cy="457200"/>
          </a:xfrm>
          <a:prstGeom prst="rect">
            <a:avLst/>
          </a:prstGeom>
          <a:noFill/>
          <a:ln>
            <a:noFill/>
          </a:ln>
        </p:spPr>
        <p:txBody>
          <a:bodyPr anchorCtr="0" anchor="ctr" bIns="46025" lIns="92075" spcFirstLastPara="1" rIns="92075" wrap="square" tIns="46025">
            <a:noAutofit/>
          </a:bodyPr>
          <a:lstStyle/>
          <a:p>
            <a:pPr indent="0" lvl="0" marL="0" rtl="0" algn="ctr">
              <a:spcBef>
                <a:spcPts val="0"/>
              </a:spcBef>
              <a:spcAft>
                <a:spcPts val="0"/>
              </a:spcAft>
              <a:buNone/>
            </a:pPr>
            <a:r>
              <a:rPr lang="en-US">
                <a:solidFill>
                  <a:srgbClr val="114FFB"/>
                </a:solidFill>
              </a:rPr>
              <a:t>SURF 2019</a:t>
            </a:r>
            <a:endParaRPr/>
          </a:p>
        </p:txBody>
      </p:sp>
      <p:sp>
        <p:nvSpPr>
          <p:cNvPr id="193" name="Google Shape;193;p21"/>
          <p:cNvSpPr txBox="1"/>
          <p:nvPr>
            <p:ph idx="12" type="sldNum"/>
          </p:nvPr>
        </p:nvSpPr>
        <p:spPr>
          <a:xfrm>
            <a:off x="6553200" y="6248400"/>
            <a:ext cx="1905000" cy="457200"/>
          </a:xfrm>
          <a:prstGeom prst="rect">
            <a:avLst/>
          </a:prstGeom>
        </p:spPr>
        <p:txBody>
          <a:bodyPr anchorCtr="0" anchor="ctr" bIns="46025" lIns="92075" spcFirstLastPara="1" rIns="92075" wrap="square" tIns="46025">
            <a:noAutofit/>
          </a:bodyPr>
          <a:lstStyle/>
          <a:p>
            <a:pPr indent="0" lvl="0" marL="0" rtl="0" algn="r">
              <a:spcBef>
                <a:spcPts val="0"/>
              </a:spcBef>
              <a:spcAft>
                <a:spcPts val="0"/>
              </a:spcAft>
              <a:buClr>
                <a:srgbClr val="000000"/>
              </a:buClr>
              <a:buFont typeface="Arial"/>
              <a:buNone/>
            </a:pPr>
            <a:fld id="{00000000-1234-1234-1234-123412341234}" type="slidenum">
              <a:rPr lang="en-US"/>
              <a:t>‹#›</a:t>
            </a:fld>
            <a:r>
              <a:rPr lang="en-US"/>
              <a:t>/19</a:t>
            </a:r>
            <a:endParaRPr/>
          </a:p>
        </p:txBody>
      </p:sp>
      <p:sp>
        <p:nvSpPr>
          <p:cNvPr id="194" name="Google Shape;194;p21"/>
          <p:cNvSpPr txBox="1"/>
          <p:nvPr/>
        </p:nvSpPr>
        <p:spPr>
          <a:xfrm>
            <a:off x="165150" y="1442575"/>
            <a:ext cx="89223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Helvetica Neue"/>
                <a:ea typeface="Helvetica Neue"/>
                <a:cs typeface="Helvetica Neue"/>
                <a:sym typeface="Helvetica Neue"/>
              </a:rPr>
              <a:t>Works well for simulated Gaussian beam spot data! </a:t>
            </a:r>
            <a:r>
              <a:rPr lang="en-US" sz="2000">
                <a:solidFill>
                  <a:schemeClr val="dk2"/>
                </a:solidFill>
                <a:latin typeface="Helvetica Neue"/>
                <a:ea typeface="Helvetica Neue"/>
                <a:cs typeface="Helvetica Neue"/>
                <a:sym typeface="Helvetica Neue"/>
              </a:rPr>
              <a:t>F</a:t>
            </a:r>
            <a:r>
              <a:rPr lang="en-US" sz="2000">
                <a:solidFill>
                  <a:schemeClr val="dk2"/>
                </a:solidFill>
                <a:latin typeface="Helvetica Neue"/>
                <a:ea typeface="Helvetica Neue"/>
                <a:cs typeface="Helvetica Neue"/>
                <a:sym typeface="Helvetica Neue"/>
              </a:rPr>
              <a:t>ails for real video data.</a:t>
            </a:r>
            <a:endParaRPr sz="2000">
              <a:latin typeface="Helvetica Neue"/>
              <a:ea typeface="Helvetica Neue"/>
              <a:cs typeface="Helvetica Neue"/>
              <a:sym typeface="Helvetica Neue"/>
            </a:endParaRPr>
          </a:p>
        </p:txBody>
      </p:sp>
      <p:pic>
        <p:nvPicPr>
          <p:cNvPr id="195" name="Google Shape;195;p21"/>
          <p:cNvPicPr preferRelativeResize="0"/>
          <p:nvPr/>
        </p:nvPicPr>
        <p:blipFill rotWithShape="1">
          <a:blip r:embed="rId3">
            <a:alphaModFix/>
          </a:blip>
          <a:srcRect b="0" l="0" r="6006" t="0"/>
          <a:stretch/>
        </p:blipFill>
        <p:spPr>
          <a:xfrm>
            <a:off x="45275" y="1827400"/>
            <a:ext cx="4356974" cy="2271200"/>
          </a:xfrm>
          <a:prstGeom prst="rect">
            <a:avLst/>
          </a:prstGeom>
          <a:noFill/>
          <a:ln>
            <a:noFill/>
          </a:ln>
        </p:spPr>
      </p:pic>
      <p:pic>
        <p:nvPicPr>
          <p:cNvPr id="196" name="Google Shape;196;p21"/>
          <p:cNvPicPr preferRelativeResize="0"/>
          <p:nvPr/>
        </p:nvPicPr>
        <p:blipFill rotWithShape="1">
          <a:blip r:embed="rId4">
            <a:alphaModFix/>
          </a:blip>
          <a:srcRect b="0" l="0" r="-3092" t="0"/>
          <a:stretch/>
        </p:blipFill>
        <p:spPr>
          <a:xfrm>
            <a:off x="4548625" y="1814475"/>
            <a:ext cx="4654224" cy="2293625"/>
          </a:xfrm>
          <a:prstGeom prst="rect">
            <a:avLst/>
          </a:prstGeom>
          <a:noFill/>
          <a:ln>
            <a:noFill/>
          </a:ln>
        </p:spPr>
      </p:pic>
      <p:pic>
        <p:nvPicPr>
          <p:cNvPr id="197" name="Google Shape;197;p21"/>
          <p:cNvPicPr preferRelativeResize="0"/>
          <p:nvPr/>
        </p:nvPicPr>
        <p:blipFill rotWithShape="1">
          <a:blip r:embed="rId5">
            <a:alphaModFix/>
          </a:blip>
          <a:srcRect b="0" l="0" r="7071" t="6023"/>
          <a:stretch/>
        </p:blipFill>
        <p:spPr>
          <a:xfrm>
            <a:off x="121475" y="4108100"/>
            <a:ext cx="4409273" cy="2749902"/>
          </a:xfrm>
          <a:prstGeom prst="rect">
            <a:avLst/>
          </a:prstGeom>
          <a:noFill/>
          <a:ln>
            <a:noFill/>
          </a:ln>
        </p:spPr>
      </p:pic>
      <p:pic>
        <p:nvPicPr>
          <p:cNvPr id="198" name="Google Shape;198;p21"/>
          <p:cNvPicPr preferRelativeResize="0"/>
          <p:nvPr/>
        </p:nvPicPr>
        <p:blipFill rotWithShape="1">
          <a:blip r:embed="rId6">
            <a:alphaModFix/>
          </a:blip>
          <a:srcRect b="0" l="0" r="0" t="7175"/>
          <a:stretch/>
        </p:blipFill>
        <p:spPr>
          <a:xfrm>
            <a:off x="4543750" y="4184300"/>
            <a:ext cx="4654223" cy="2716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