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 varScale="1">
        <p:scale>
          <a:sx n="120" d="100"/>
          <a:sy n="120" d="100"/>
        </p:scale>
        <p:origin x="2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B4552-A862-CF4D-9390-8BF489BF5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C9E1B8-087A-3C4C-A590-F6FF5904EE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99726-2D0A-264F-8D3D-353527A0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014B4-B164-5544-B713-638376143903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6051B-A2F9-A64C-9CEE-5F2B7795E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49585-6444-AF48-A739-D87EED5C5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67E9-D561-B44A-9E93-17FC26BAD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1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E07A5-911C-0E4F-9AE2-8AB207EC5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EAC975-47A3-7D49-A5B1-F5AF52A489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A2AAE-BE92-7146-83EE-079B5F6B5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014B4-B164-5544-B713-638376143903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6CB66-C93B-0C47-9E33-A93B05996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DCC4F-84FF-2A47-AA2F-9AD1A8058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67E9-D561-B44A-9E93-17FC26BAD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056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1A5368-6BDA-C449-BD17-DE90AC5835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617E63-281A-6E4A-8BF7-7815174697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FC935-560B-5C48-96D0-3E0EEB50F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014B4-B164-5544-B713-638376143903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93F03-9F92-B045-9E18-F1935C453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DA55C-DFD7-1E40-B15B-6BE3A1F30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67E9-D561-B44A-9E93-17FC26BAD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4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7D7A3-9AC1-C847-B03F-4CCCCB904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3107C-33FC-5141-92D2-81F575E03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3DAEE4-05BC-F047-B17D-EFD821492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014B4-B164-5544-B713-638376143903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313AB-B439-C149-85CF-BB66A769C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00897-9A02-3646-BC6A-119263499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67E9-D561-B44A-9E93-17FC26BAD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80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EF9AA-190C-F044-92F1-EAEF2A49B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2A9C34-7622-E94C-96CC-F517B7914F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6F402-073E-4541-809C-75CD0C9BC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014B4-B164-5544-B713-638376143903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7DBD9D-438A-844A-B3C2-20AEB7A70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2A817-03B5-6E44-AAC1-CC422A0A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67E9-D561-B44A-9E93-17FC26BAD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219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EEAF1-AAF2-8740-9DBB-95F485AA0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C2FBD-32B0-564A-AE94-423FC96F49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B5C5F-4608-1646-ADD9-C767F3F228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2A4DD0-FFA1-2643-8984-FFB824603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014B4-B164-5544-B713-638376143903}" type="datetimeFigureOut">
              <a:rPr lang="en-US" smtClean="0"/>
              <a:t>5/23/19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F61AA-CC06-4342-B76B-234744575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09643-382D-C841-BAEC-98775BE8A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67E9-D561-B44A-9E93-17FC26BAD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148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60A52-898D-6D43-B1ED-26690CFBA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282E7-2794-E143-96DA-A150318AE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7693E0-DFD9-FE4C-B517-3C7F55581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CF53A9-716B-5341-9FCF-E89B8F1460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D89D2E-61AC-0845-9D56-2043818901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894EAC-36B5-A949-AE33-5D7FB969D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014B4-B164-5544-B713-638376143903}" type="datetimeFigureOut">
              <a:rPr lang="en-US" smtClean="0"/>
              <a:t>5/23/19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64075D-403F-0947-BCE4-2D3EBCAA3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24C55B-9770-DC44-BC3E-F09169845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67E9-D561-B44A-9E93-17FC26BAD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16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DE907-92D4-8E45-853F-48127D1A9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508CF3-2C2E-624A-8EEC-99B112050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014B4-B164-5544-B713-638376143903}" type="datetimeFigureOut">
              <a:rPr lang="en-US" smtClean="0"/>
              <a:t>5/23/19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5661ED-711C-C646-B361-8F0964478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206A96-03F3-EB4E-8D2C-7F537EAD3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67E9-D561-B44A-9E93-17FC26BAD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6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0C486D-B8B1-BC45-BEA5-7B994DF13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014B4-B164-5544-B713-638376143903}" type="datetimeFigureOut">
              <a:rPr lang="en-US" smtClean="0"/>
              <a:t>5/23/19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DA9591-3634-6447-B8D0-1A75DBCEF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8FD069-06CA-234C-929A-EF548A1A3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67E9-D561-B44A-9E93-17FC26BAD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484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A8F7F-51EF-8C42-84FE-3E89E494F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9BBEE-51D8-0549-A967-9D091FC3C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F049F-FE24-554F-9BFC-6F4F40DA48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BD3A4A-3192-9B44-93E5-7230E33D4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014B4-B164-5544-B713-638376143903}" type="datetimeFigureOut">
              <a:rPr lang="en-US" smtClean="0"/>
              <a:t>5/23/19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8EB2C1-2E0C-0F47-89EB-224C2FD43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EE30B5-149A-6549-A714-ED79E118E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67E9-D561-B44A-9E93-17FC26BAD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8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46927-7378-3847-9F17-D5CCBC551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BD5946-2DF6-7D4E-A902-F6EC6A78C4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D21E2-6B5F-684D-8D29-F7F4D5A740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4314D5-334D-AA4F-9D55-7AAFDF4AF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014B4-B164-5544-B713-638376143903}" type="datetimeFigureOut">
              <a:rPr lang="en-US" smtClean="0"/>
              <a:t>5/23/19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8AFD6C-DD8E-DF4E-9476-3780DBA86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3EFF99-6F88-764F-A0E7-56B381C98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567E9-D561-B44A-9E93-17FC26BAD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7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CE75C8-3B59-644F-ACF3-3E3238A32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E8D83F-2493-444C-B271-A615691E4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23436-AD89-B146-8996-00CE7BC700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014B4-B164-5544-B713-638376143903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7B4377-461E-8944-B03E-BA7D4AC88B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E3775-DC7C-0049-A2D8-014AA6303F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567E9-D561-B44A-9E93-17FC26BAD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4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9B1C8-47BD-8547-9C6A-501000D708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LIGO-Virgo status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464824-2698-064F-9BBA-606F432680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87208"/>
            <a:ext cx="9144000" cy="1270591"/>
          </a:xfrm>
        </p:spPr>
        <p:txBody>
          <a:bodyPr/>
          <a:lstStyle/>
          <a:p>
            <a:r>
              <a:rPr lang="en-US" dirty="0"/>
              <a:t>Lisa Barsotti, Keita </a:t>
            </a:r>
            <a:r>
              <a:rPr lang="en-US" dirty="0" err="1"/>
              <a:t>Kawabe</a:t>
            </a:r>
            <a:r>
              <a:rPr lang="en-US" dirty="0"/>
              <a:t>, Nicolas Leroy, Brian O’Reilly, Alessio </a:t>
            </a:r>
            <a:r>
              <a:rPr lang="en-US" dirty="0" err="1"/>
              <a:t>Rocchi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312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67427-AF8E-A348-B3E3-E2E6321C2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268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Broad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66C51-C4E3-0E4F-8B09-C8B61C073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954" y="1517539"/>
            <a:ext cx="4676553" cy="1831717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Small (few </a:t>
            </a:r>
            <a:r>
              <a:rPr lang="fr-FR" dirty="0" err="1"/>
              <a:t>hours</a:t>
            </a:r>
            <a:r>
              <a:rPr lang="fr-FR" dirty="0"/>
              <a:t>) </a:t>
            </a:r>
            <a:r>
              <a:rPr lang="fr-FR" dirty="0" err="1"/>
              <a:t>commissioning</a:t>
            </a:r>
            <a:r>
              <a:rPr lang="fr-FR" dirty="0"/>
              <a:t> breaks </a:t>
            </a:r>
            <a:r>
              <a:rPr lang="fr-FR" dirty="0" err="1"/>
              <a:t>happened</a:t>
            </a:r>
            <a:r>
              <a:rPr lang="fr-FR" dirty="0"/>
              <a:t> (and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happen</a:t>
            </a:r>
            <a:r>
              <a:rPr lang="fr-FR" dirty="0"/>
              <a:t> </a:t>
            </a:r>
            <a:r>
              <a:rPr lang="fr-FR" dirty="0" err="1"/>
              <a:t>again</a:t>
            </a:r>
            <a:r>
              <a:rPr lang="fr-FR" dirty="0"/>
              <a:t>) to </a:t>
            </a:r>
            <a:r>
              <a:rPr lang="fr-FR" dirty="0" err="1"/>
              <a:t>fix</a:t>
            </a:r>
            <a:r>
              <a:rPr lang="fr-FR" dirty="0"/>
              <a:t> </a:t>
            </a:r>
            <a:r>
              <a:rPr lang="fr-FR" dirty="0" err="1"/>
              <a:t>problems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can</a:t>
            </a:r>
            <a:r>
              <a:rPr lang="fr-FR" dirty="0"/>
              <a:t> impact the </a:t>
            </a:r>
            <a:r>
              <a:rPr lang="fr-FR" dirty="0" err="1"/>
              <a:t>stability</a:t>
            </a:r>
            <a:r>
              <a:rPr lang="fr-FR" dirty="0"/>
              <a:t> or the </a:t>
            </a:r>
            <a:r>
              <a:rPr lang="fr-FR" dirty="0" err="1"/>
              <a:t>sensitivity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22AF59-B76D-814E-AF32-300DFD5FBF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3507" y="155944"/>
            <a:ext cx="7258493" cy="3629247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10A0E42-B592-D848-806E-B49AFB042E83}"/>
              </a:ext>
            </a:extLst>
          </p:cNvPr>
          <p:cNvSpPr txBox="1">
            <a:spLocks/>
          </p:cNvSpPr>
          <p:nvPr/>
        </p:nvSpPr>
        <p:spPr>
          <a:xfrm>
            <a:off x="256954" y="3963027"/>
            <a:ext cx="9897139" cy="2501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/>
              <a:t>Keep the same schedule as announced during last call for maintenance and calibration period:</a:t>
            </a:r>
          </a:p>
          <a:p>
            <a:pPr lvl="2"/>
            <a:r>
              <a:rPr lang="en-US" sz="2400" dirty="0"/>
              <a:t>Tuesday maintenance: 6-10 UTC for V1, 14-18 UTC for L1 and 15-19 UTC for H1 (with seasonal changes due to summer time);</a:t>
            </a:r>
          </a:p>
          <a:p>
            <a:pPr lvl="2"/>
            <a:r>
              <a:rPr lang="en-US" sz="2400" dirty="0"/>
              <a:t>Calibration on Wednesday: 15-19 UTC @ V1 and 20-23 UTC @ LIGO</a:t>
            </a:r>
          </a:p>
          <a:p>
            <a:pPr lvl="2"/>
            <a:r>
              <a:rPr lang="en-US" sz="2400" dirty="0"/>
              <a:t>At least one instrument tries to remain online at any given time.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502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1B190-EAED-CE49-92C6-365E6D3FD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Duty cycle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52EEC4-B9F0-854F-B0C1-3EB5E20754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499" t="11584" r="4145" b="10733"/>
          <a:stretch/>
        </p:blipFill>
        <p:spPr>
          <a:xfrm>
            <a:off x="838200" y="2491692"/>
            <a:ext cx="5264888" cy="24242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5112A81-45B7-8E42-884C-1B87CB95D3B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918" t="11920" r="16602" b="11531"/>
          <a:stretch/>
        </p:blipFill>
        <p:spPr>
          <a:xfrm>
            <a:off x="7801578" y="365125"/>
            <a:ext cx="3926134" cy="207329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8812994-8822-554E-A6E3-DCEDAA65865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821" t="12887" r="16215" b="11531"/>
          <a:stretch/>
        </p:blipFill>
        <p:spPr>
          <a:xfrm>
            <a:off x="7801578" y="2491692"/>
            <a:ext cx="4003050" cy="207329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CD4D317-E5B8-8C43-8B8B-389C956DDE3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0822" t="11919" r="12047" b="11919"/>
          <a:stretch/>
        </p:blipFill>
        <p:spPr>
          <a:xfrm>
            <a:off x="7799127" y="4703264"/>
            <a:ext cx="4199341" cy="2073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943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0FD8C-FE07-7641-97AC-BF16E61AE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288D8-74C4-704A-A295-E919B767E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continue to have good performance of the network with 78 % of the time with at least 2 interferometers and only 1.4 % of time without any interferometer</a:t>
            </a:r>
          </a:p>
          <a:p>
            <a:r>
              <a:rPr lang="en-US" dirty="0"/>
              <a:t>Number of alerts is growing and will be discussed later</a:t>
            </a:r>
          </a:p>
          <a:p>
            <a:r>
              <a:rPr lang="en-US" dirty="0"/>
              <a:t>As mentioned during last call, we may have a longer break during autumn, still in discussion</a:t>
            </a:r>
          </a:p>
        </p:txBody>
      </p:sp>
    </p:spTree>
    <p:extLst>
      <p:ext uri="{BB962C8B-B14F-4D97-AF65-F5344CB8AC3E}">
        <p14:creationId xmlns:p14="http://schemas.microsoft.com/office/powerpoint/2010/main" val="49420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170</Words>
  <Application>Microsoft Macintosh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LIGO-Virgo status</vt:lpstr>
      <vt:lpstr>Broad picture</vt:lpstr>
      <vt:lpstr>Duty cycle</vt:lpstr>
      <vt:lpstr>Summary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LIGO-Virgo status</dc:title>
  <dc:creator>Nicolas Leroy</dc:creator>
  <cp:lastModifiedBy>Nicolas Leroy</cp:lastModifiedBy>
  <cp:revision>5</cp:revision>
  <dcterms:created xsi:type="dcterms:W3CDTF">2019-05-23T08:00:18Z</dcterms:created>
  <dcterms:modified xsi:type="dcterms:W3CDTF">2019-05-23T11:15:20Z</dcterms:modified>
</cp:coreProperties>
</file>