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Helvetica Neue"/>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519710ca5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519710ca5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56b9baa2d8_6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6b9baa2d8_6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56b9baa2d8_6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56b9baa2d8_6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519710ca57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19710ca57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19710ca57_4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19710ca57_4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6b9baa2d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6b9baa2d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8" name="Shape 58"/>
        <p:cNvGrpSpPr/>
        <p:nvPr/>
      </p:nvGrpSpPr>
      <p:grpSpPr>
        <a:xfrm>
          <a:off x="0" y="0"/>
          <a:ext cx="0" cy="0"/>
          <a:chOff x="0" y="0"/>
          <a:chExt cx="0" cy="0"/>
        </a:xfrm>
      </p:grpSpPr>
      <p:sp>
        <p:nvSpPr>
          <p:cNvPr id="59" name="Google Shape;59;p14"/>
          <p:cNvSpPr txBox="1"/>
          <p:nvPr>
            <p:ph type="ctrTitle"/>
          </p:nvPr>
        </p:nvSpPr>
        <p:spPr>
          <a:xfrm>
            <a:off x="311708" y="744575"/>
            <a:ext cx="8520600" cy="2052600"/>
          </a:xfrm>
          <a:prstGeom prst="rect">
            <a:avLst/>
          </a:prstGeom>
        </p:spPr>
        <p:txBody>
          <a:bodyPr anchorCtr="0" anchor="b" bIns="93125" lIns="93125" spcFirstLastPara="1" rIns="93125" wrap="square" tIns="93125"/>
          <a:lstStyle>
            <a:lvl1pPr lvl="0" rtl="0" algn="ctr">
              <a:spcBef>
                <a:spcPts val="0"/>
              </a:spcBef>
              <a:spcAft>
                <a:spcPts val="0"/>
              </a:spcAft>
              <a:buSzPts val="5300"/>
              <a:buNone/>
              <a:defRPr sz="5300"/>
            </a:lvl1pPr>
            <a:lvl2pPr lvl="1" rtl="0" algn="ctr">
              <a:spcBef>
                <a:spcPts val="0"/>
              </a:spcBef>
              <a:spcAft>
                <a:spcPts val="0"/>
              </a:spcAft>
              <a:buSzPts val="5300"/>
              <a:buNone/>
              <a:defRPr sz="5300"/>
            </a:lvl2pPr>
            <a:lvl3pPr lvl="2" rtl="0" algn="ctr">
              <a:spcBef>
                <a:spcPts val="0"/>
              </a:spcBef>
              <a:spcAft>
                <a:spcPts val="0"/>
              </a:spcAft>
              <a:buSzPts val="5300"/>
              <a:buNone/>
              <a:defRPr sz="5300"/>
            </a:lvl3pPr>
            <a:lvl4pPr lvl="3" rtl="0" algn="ctr">
              <a:spcBef>
                <a:spcPts val="0"/>
              </a:spcBef>
              <a:spcAft>
                <a:spcPts val="0"/>
              </a:spcAft>
              <a:buSzPts val="5300"/>
              <a:buNone/>
              <a:defRPr sz="5300"/>
            </a:lvl4pPr>
            <a:lvl5pPr lvl="4" rtl="0" algn="ctr">
              <a:spcBef>
                <a:spcPts val="0"/>
              </a:spcBef>
              <a:spcAft>
                <a:spcPts val="0"/>
              </a:spcAft>
              <a:buSzPts val="5300"/>
              <a:buNone/>
              <a:defRPr sz="5300"/>
            </a:lvl5pPr>
            <a:lvl6pPr lvl="5" rtl="0" algn="ctr">
              <a:spcBef>
                <a:spcPts val="0"/>
              </a:spcBef>
              <a:spcAft>
                <a:spcPts val="0"/>
              </a:spcAft>
              <a:buSzPts val="5300"/>
              <a:buNone/>
              <a:defRPr sz="5300"/>
            </a:lvl6pPr>
            <a:lvl7pPr lvl="6" rtl="0" algn="ctr">
              <a:spcBef>
                <a:spcPts val="0"/>
              </a:spcBef>
              <a:spcAft>
                <a:spcPts val="0"/>
              </a:spcAft>
              <a:buSzPts val="5300"/>
              <a:buNone/>
              <a:defRPr sz="5300"/>
            </a:lvl7pPr>
            <a:lvl8pPr lvl="7" rtl="0" algn="ctr">
              <a:spcBef>
                <a:spcPts val="0"/>
              </a:spcBef>
              <a:spcAft>
                <a:spcPts val="0"/>
              </a:spcAft>
              <a:buSzPts val="5300"/>
              <a:buNone/>
              <a:defRPr sz="5300"/>
            </a:lvl8pPr>
            <a:lvl9pPr lvl="8" rtl="0" algn="ctr">
              <a:spcBef>
                <a:spcPts val="0"/>
              </a:spcBef>
              <a:spcAft>
                <a:spcPts val="0"/>
              </a:spcAft>
              <a:buSzPts val="5300"/>
              <a:buNone/>
              <a:defRPr sz="5300"/>
            </a:lvl9pPr>
          </a:lstStyle>
          <a:p/>
        </p:txBody>
      </p:sp>
      <p:sp>
        <p:nvSpPr>
          <p:cNvPr id="60" name="Google Shape;60;p14"/>
          <p:cNvSpPr txBox="1"/>
          <p:nvPr>
            <p:ph idx="1" type="subTitle"/>
          </p:nvPr>
        </p:nvSpPr>
        <p:spPr>
          <a:xfrm>
            <a:off x="311700" y="2834125"/>
            <a:ext cx="8520600" cy="792600"/>
          </a:xfrm>
          <a:prstGeom prst="rect">
            <a:avLst/>
          </a:prstGeom>
        </p:spPr>
        <p:txBody>
          <a:bodyPr anchorCtr="0" anchor="t" bIns="93125" lIns="93125" spcFirstLastPara="1" rIns="93125" wrap="square" tIns="931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1" name="Google Shape;61;p14"/>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2" name="Shape 62"/>
        <p:cNvGrpSpPr/>
        <p:nvPr/>
      </p:nvGrpSpPr>
      <p:grpSpPr>
        <a:xfrm>
          <a:off x="0" y="0"/>
          <a:ext cx="0" cy="0"/>
          <a:chOff x="0" y="0"/>
          <a:chExt cx="0" cy="0"/>
        </a:xfrm>
      </p:grpSpPr>
      <p:sp>
        <p:nvSpPr>
          <p:cNvPr id="63" name="Google Shape;63;p15"/>
          <p:cNvSpPr txBox="1"/>
          <p:nvPr>
            <p:ph type="title"/>
          </p:nvPr>
        </p:nvSpPr>
        <p:spPr>
          <a:xfrm>
            <a:off x="311700" y="2150850"/>
            <a:ext cx="8520600" cy="841800"/>
          </a:xfrm>
          <a:prstGeom prst="rect">
            <a:avLst/>
          </a:prstGeom>
        </p:spPr>
        <p:txBody>
          <a:bodyPr anchorCtr="0" anchor="ctr" bIns="93125" lIns="93125" spcFirstLastPara="1" rIns="93125" wrap="square" tIns="93125"/>
          <a:lstStyle>
            <a:lvl1pPr lvl="0" rtl="0" algn="ctr">
              <a:spcBef>
                <a:spcPts val="0"/>
              </a:spcBef>
              <a:spcAft>
                <a:spcPts val="0"/>
              </a:spcAft>
              <a:buSzPts val="3700"/>
              <a:buNone/>
              <a:defRPr sz="3700"/>
            </a:lvl1pPr>
            <a:lvl2pPr lvl="1" rtl="0" algn="ctr">
              <a:spcBef>
                <a:spcPts val="0"/>
              </a:spcBef>
              <a:spcAft>
                <a:spcPts val="0"/>
              </a:spcAft>
              <a:buSzPts val="3700"/>
              <a:buNone/>
              <a:defRPr sz="3700"/>
            </a:lvl2pPr>
            <a:lvl3pPr lvl="2" rtl="0" algn="ctr">
              <a:spcBef>
                <a:spcPts val="0"/>
              </a:spcBef>
              <a:spcAft>
                <a:spcPts val="0"/>
              </a:spcAft>
              <a:buSzPts val="3700"/>
              <a:buNone/>
              <a:defRPr sz="3700"/>
            </a:lvl3pPr>
            <a:lvl4pPr lvl="3" rtl="0" algn="ctr">
              <a:spcBef>
                <a:spcPts val="0"/>
              </a:spcBef>
              <a:spcAft>
                <a:spcPts val="0"/>
              </a:spcAft>
              <a:buSzPts val="3700"/>
              <a:buNone/>
              <a:defRPr sz="3700"/>
            </a:lvl4pPr>
            <a:lvl5pPr lvl="4" rtl="0" algn="ctr">
              <a:spcBef>
                <a:spcPts val="0"/>
              </a:spcBef>
              <a:spcAft>
                <a:spcPts val="0"/>
              </a:spcAft>
              <a:buSzPts val="3700"/>
              <a:buNone/>
              <a:defRPr sz="3700"/>
            </a:lvl5pPr>
            <a:lvl6pPr lvl="5" rtl="0" algn="ctr">
              <a:spcBef>
                <a:spcPts val="0"/>
              </a:spcBef>
              <a:spcAft>
                <a:spcPts val="0"/>
              </a:spcAft>
              <a:buSzPts val="3700"/>
              <a:buNone/>
              <a:defRPr sz="3700"/>
            </a:lvl6pPr>
            <a:lvl7pPr lvl="6" rtl="0" algn="ctr">
              <a:spcBef>
                <a:spcPts val="0"/>
              </a:spcBef>
              <a:spcAft>
                <a:spcPts val="0"/>
              </a:spcAft>
              <a:buSzPts val="3700"/>
              <a:buNone/>
              <a:defRPr sz="3700"/>
            </a:lvl7pPr>
            <a:lvl8pPr lvl="7" rtl="0" algn="ctr">
              <a:spcBef>
                <a:spcPts val="0"/>
              </a:spcBef>
              <a:spcAft>
                <a:spcPts val="0"/>
              </a:spcAft>
              <a:buSzPts val="3700"/>
              <a:buNone/>
              <a:defRPr sz="3700"/>
            </a:lvl8pPr>
            <a:lvl9pPr lvl="8" rtl="0" algn="ctr">
              <a:spcBef>
                <a:spcPts val="0"/>
              </a:spcBef>
              <a:spcAft>
                <a:spcPts val="0"/>
              </a:spcAft>
              <a:buSzPts val="3700"/>
              <a:buNone/>
              <a:defRPr sz="3700"/>
            </a:lvl9pPr>
          </a:lstStyle>
          <a:p/>
        </p:txBody>
      </p:sp>
      <p:sp>
        <p:nvSpPr>
          <p:cNvPr id="64" name="Google Shape;64;p15"/>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311700" y="445025"/>
            <a:ext cx="8520600" cy="572700"/>
          </a:xfrm>
          <a:prstGeom prst="rect">
            <a:avLst/>
          </a:prstGeom>
        </p:spPr>
        <p:txBody>
          <a:bodyPr anchorCtr="0" anchor="t" bIns="93125" lIns="93125" spcFirstLastPara="1" rIns="93125" wrap="square" tIns="931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311700" y="1152475"/>
            <a:ext cx="8520600" cy="3416400"/>
          </a:xfrm>
          <a:prstGeom prst="rect">
            <a:avLst/>
          </a:prstGeom>
        </p:spPr>
        <p:txBody>
          <a:bodyPr anchorCtr="0" anchor="t" bIns="93125" lIns="93125" spcFirstLastPara="1" rIns="93125" wrap="square" tIns="931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8" name="Google Shape;68;p16"/>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311700" y="445025"/>
            <a:ext cx="8520600" cy="572700"/>
          </a:xfrm>
          <a:prstGeom prst="rect">
            <a:avLst/>
          </a:prstGeom>
        </p:spPr>
        <p:txBody>
          <a:bodyPr anchorCtr="0" anchor="t" bIns="93125" lIns="93125" spcFirstLastPara="1" rIns="93125" wrap="square" tIns="931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311700" y="1152475"/>
            <a:ext cx="3999900" cy="3416400"/>
          </a:xfrm>
          <a:prstGeom prst="rect">
            <a:avLst/>
          </a:prstGeom>
        </p:spPr>
        <p:txBody>
          <a:bodyPr anchorCtr="0" anchor="t" bIns="93125" lIns="93125" spcFirstLastPara="1" rIns="93125" wrap="square" tIns="931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2" type="body"/>
          </p:nvPr>
        </p:nvSpPr>
        <p:spPr>
          <a:xfrm>
            <a:off x="4832400" y="1152475"/>
            <a:ext cx="3999900" cy="3416400"/>
          </a:xfrm>
          <a:prstGeom prst="rect">
            <a:avLst/>
          </a:prstGeom>
        </p:spPr>
        <p:txBody>
          <a:bodyPr anchorCtr="0" anchor="t" bIns="93125" lIns="93125" spcFirstLastPara="1" rIns="93125" wrap="square" tIns="931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3" name="Google Shape;73;p17"/>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4" name="Shape 74"/>
        <p:cNvGrpSpPr/>
        <p:nvPr/>
      </p:nvGrpSpPr>
      <p:grpSpPr>
        <a:xfrm>
          <a:off x="0" y="0"/>
          <a:ext cx="0" cy="0"/>
          <a:chOff x="0" y="0"/>
          <a:chExt cx="0" cy="0"/>
        </a:xfrm>
      </p:grpSpPr>
      <p:sp>
        <p:nvSpPr>
          <p:cNvPr id="75" name="Google Shape;75;p18"/>
          <p:cNvSpPr txBox="1"/>
          <p:nvPr>
            <p:ph type="title"/>
          </p:nvPr>
        </p:nvSpPr>
        <p:spPr>
          <a:xfrm>
            <a:off x="311700" y="445025"/>
            <a:ext cx="8520600" cy="572700"/>
          </a:xfrm>
          <a:prstGeom prst="rect">
            <a:avLst/>
          </a:prstGeom>
        </p:spPr>
        <p:txBody>
          <a:bodyPr anchorCtr="0" anchor="t" bIns="93125" lIns="93125" spcFirstLastPara="1" rIns="93125" wrap="square" tIns="931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6" name="Google Shape;76;p18"/>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7" name="Shape 77"/>
        <p:cNvGrpSpPr/>
        <p:nvPr/>
      </p:nvGrpSpPr>
      <p:grpSpPr>
        <a:xfrm>
          <a:off x="0" y="0"/>
          <a:ext cx="0" cy="0"/>
          <a:chOff x="0" y="0"/>
          <a:chExt cx="0" cy="0"/>
        </a:xfrm>
      </p:grpSpPr>
      <p:sp>
        <p:nvSpPr>
          <p:cNvPr id="78" name="Google Shape;78;p19"/>
          <p:cNvSpPr txBox="1"/>
          <p:nvPr>
            <p:ph type="title"/>
          </p:nvPr>
        </p:nvSpPr>
        <p:spPr>
          <a:xfrm>
            <a:off x="311700" y="555600"/>
            <a:ext cx="2808000" cy="755700"/>
          </a:xfrm>
          <a:prstGeom prst="rect">
            <a:avLst/>
          </a:prstGeom>
        </p:spPr>
        <p:txBody>
          <a:bodyPr anchorCtr="0" anchor="b" bIns="93125" lIns="93125" spcFirstLastPara="1" rIns="93125" wrap="square" tIns="931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9" name="Google Shape;79;p19"/>
          <p:cNvSpPr txBox="1"/>
          <p:nvPr>
            <p:ph idx="1" type="body"/>
          </p:nvPr>
        </p:nvSpPr>
        <p:spPr>
          <a:xfrm>
            <a:off x="311700" y="1389600"/>
            <a:ext cx="2808000" cy="3179400"/>
          </a:xfrm>
          <a:prstGeom prst="rect">
            <a:avLst/>
          </a:prstGeom>
        </p:spPr>
        <p:txBody>
          <a:bodyPr anchorCtr="0" anchor="t" bIns="93125" lIns="93125" spcFirstLastPara="1" rIns="93125" wrap="square" tIns="931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0" name="Google Shape;80;p19"/>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1" name="Shape 81"/>
        <p:cNvGrpSpPr/>
        <p:nvPr/>
      </p:nvGrpSpPr>
      <p:grpSpPr>
        <a:xfrm>
          <a:off x="0" y="0"/>
          <a:ext cx="0" cy="0"/>
          <a:chOff x="0" y="0"/>
          <a:chExt cx="0" cy="0"/>
        </a:xfrm>
      </p:grpSpPr>
      <p:sp>
        <p:nvSpPr>
          <p:cNvPr id="82" name="Google Shape;82;p20"/>
          <p:cNvSpPr txBox="1"/>
          <p:nvPr>
            <p:ph type="title"/>
          </p:nvPr>
        </p:nvSpPr>
        <p:spPr>
          <a:xfrm>
            <a:off x="490250" y="450150"/>
            <a:ext cx="6367800" cy="4090800"/>
          </a:xfrm>
          <a:prstGeom prst="rect">
            <a:avLst/>
          </a:prstGeom>
        </p:spPr>
        <p:txBody>
          <a:bodyPr anchorCtr="0" anchor="ctr" bIns="93125" lIns="93125" spcFirstLastPara="1" rIns="93125" wrap="square" tIns="93125"/>
          <a:lstStyle>
            <a:lvl1pPr lvl="0" rtl="0">
              <a:spcBef>
                <a:spcPts val="0"/>
              </a:spcBef>
              <a:spcAft>
                <a:spcPts val="0"/>
              </a:spcAft>
              <a:buSzPts val="4900"/>
              <a:buNone/>
              <a:defRPr sz="4900"/>
            </a:lvl1pPr>
            <a:lvl2pPr lvl="1" rtl="0">
              <a:spcBef>
                <a:spcPts val="0"/>
              </a:spcBef>
              <a:spcAft>
                <a:spcPts val="0"/>
              </a:spcAft>
              <a:buSzPts val="4900"/>
              <a:buNone/>
              <a:defRPr sz="4900"/>
            </a:lvl2pPr>
            <a:lvl3pPr lvl="2" rtl="0">
              <a:spcBef>
                <a:spcPts val="0"/>
              </a:spcBef>
              <a:spcAft>
                <a:spcPts val="0"/>
              </a:spcAft>
              <a:buSzPts val="4900"/>
              <a:buNone/>
              <a:defRPr sz="4900"/>
            </a:lvl3pPr>
            <a:lvl4pPr lvl="3" rtl="0">
              <a:spcBef>
                <a:spcPts val="0"/>
              </a:spcBef>
              <a:spcAft>
                <a:spcPts val="0"/>
              </a:spcAft>
              <a:buSzPts val="4900"/>
              <a:buNone/>
              <a:defRPr sz="4900"/>
            </a:lvl4pPr>
            <a:lvl5pPr lvl="4" rtl="0">
              <a:spcBef>
                <a:spcPts val="0"/>
              </a:spcBef>
              <a:spcAft>
                <a:spcPts val="0"/>
              </a:spcAft>
              <a:buSzPts val="4900"/>
              <a:buNone/>
              <a:defRPr sz="4900"/>
            </a:lvl5pPr>
            <a:lvl6pPr lvl="5" rtl="0">
              <a:spcBef>
                <a:spcPts val="0"/>
              </a:spcBef>
              <a:spcAft>
                <a:spcPts val="0"/>
              </a:spcAft>
              <a:buSzPts val="4900"/>
              <a:buNone/>
              <a:defRPr sz="4900"/>
            </a:lvl6pPr>
            <a:lvl7pPr lvl="6" rtl="0">
              <a:spcBef>
                <a:spcPts val="0"/>
              </a:spcBef>
              <a:spcAft>
                <a:spcPts val="0"/>
              </a:spcAft>
              <a:buSzPts val="4900"/>
              <a:buNone/>
              <a:defRPr sz="4900"/>
            </a:lvl7pPr>
            <a:lvl8pPr lvl="7" rtl="0">
              <a:spcBef>
                <a:spcPts val="0"/>
              </a:spcBef>
              <a:spcAft>
                <a:spcPts val="0"/>
              </a:spcAft>
              <a:buSzPts val="4900"/>
              <a:buNone/>
              <a:defRPr sz="4900"/>
            </a:lvl8pPr>
            <a:lvl9pPr lvl="8" rtl="0">
              <a:spcBef>
                <a:spcPts val="0"/>
              </a:spcBef>
              <a:spcAft>
                <a:spcPts val="0"/>
              </a:spcAft>
              <a:buSzPts val="4900"/>
              <a:buNone/>
              <a:defRPr sz="4900"/>
            </a:lvl9pPr>
          </a:lstStyle>
          <a:p/>
        </p:txBody>
      </p:sp>
      <p:sp>
        <p:nvSpPr>
          <p:cNvPr id="83" name="Google Shape;83;p20"/>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4" name="Shape 84"/>
        <p:cNvGrpSpPr/>
        <p:nvPr/>
      </p:nvGrpSpPr>
      <p:grpSpPr>
        <a:xfrm>
          <a:off x="0" y="0"/>
          <a:ext cx="0" cy="0"/>
          <a:chOff x="0" y="0"/>
          <a:chExt cx="0" cy="0"/>
        </a:xfrm>
      </p:grpSpPr>
      <p:sp>
        <p:nvSpPr>
          <p:cNvPr id="85" name="Google Shape;85;p21"/>
          <p:cNvSpPr/>
          <p:nvPr/>
        </p:nvSpPr>
        <p:spPr>
          <a:xfrm>
            <a:off x="4572000" y="-125"/>
            <a:ext cx="4572000" cy="5143500"/>
          </a:xfrm>
          <a:prstGeom prst="rect">
            <a:avLst/>
          </a:prstGeom>
          <a:solidFill>
            <a:schemeClr val="lt2"/>
          </a:solidFill>
          <a:ln>
            <a:noFill/>
          </a:ln>
        </p:spPr>
        <p:txBody>
          <a:bodyPr anchorCtr="0" anchor="ctr" bIns="93125" lIns="93125" spcFirstLastPara="1" rIns="93125" wrap="square" tIns="93125">
            <a:noAutofit/>
          </a:bodyPr>
          <a:lstStyle/>
          <a:p>
            <a:pPr indent="0" lvl="0" marL="0" rtl="0" algn="l">
              <a:spcBef>
                <a:spcPts val="0"/>
              </a:spcBef>
              <a:spcAft>
                <a:spcPts val="0"/>
              </a:spcAft>
              <a:buNone/>
            </a:pPr>
            <a:r>
              <a:t/>
            </a:r>
            <a:endParaRPr/>
          </a:p>
        </p:txBody>
      </p:sp>
      <p:sp>
        <p:nvSpPr>
          <p:cNvPr id="86" name="Google Shape;86;p21"/>
          <p:cNvSpPr txBox="1"/>
          <p:nvPr>
            <p:ph type="title"/>
          </p:nvPr>
        </p:nvSpPr>
        <p:spPr>
          <a:xfrm>
            <a:off x="265500" y="1233175"/>
            <a:ext cx="4045200" cy="1482300"/>
          </a:xfrm>
          <a:prstGeom prst="rect">
            <a:avLst/>
          </a:prstGeom>
        </p:spPr>
        <p:txBody>
          <a:bodyPr anchorCtr="0" anchor="b" bIns="93125" lIns="93125" spcFirstLastPara="1" rIns="93125" wrap="square" tIns="93125"/>
          <a:lstStyle>
            <a:lvl1pPr lvl="0" rtl="0" algn="ctr">
              <a:spcBef>
                <a:spcPts val="0"/>
              </a:spcBef>
              <a:spcAft>
                <a:spcPts val="0"/>
              </a:spcAft>
              <a:buSzPts val="4300"/>
              <a:buNone/>
              <a:defRPr sz="4300"/>
            </a:lvl1pPr>
            <a:lvl2pPr lvl="1" rtl="0" algn="ctr">
              <a:spcBef>
                <a:spcPts val="0"/>
              </a:spcBef>
              <a:spcAft>
                <a:spcPts val="0"/>
              </a:spcAft>
              <a:buSzPts val="4300"/>
              <a:buNone/>
              <a:defRPr sz="4300"/>
            </a:lvl2pPr>
            <a:lvl3pPr lvl="2" rtl="0" algn="ctr">
              <a:spcBef>
                <a:spcPts val="0"/>
              </a:spcBef>
              <a:spcAft>
                <a:spcPts val="0"/>
              </a:spcAft>
              <a:buSzPts val="4300"/>
              <a:buNone/>
              <a:defRPr sz="4300"/>
            </a:lvl3pPr>
            <a:lvl4pPr lvl="3" rtl="0" algn="ctr">
              <a:spcBef>
                <a:spcPts val="0"/>
              </a:spcBef>
              <a:spcAft>
                <a:spcPts val="0"/>
              </a:spcAft>
              <a:buSzPts val="4300"/>
              <a:buNone/>
              <a:defRPr sz="4300"/>
            </a:lvl4pPr>
            <a:lvl5pPr lvl="4" rtl="0" algn="ctr">
              <a:spcBef>
                <a:spcPts val="0"/>
              </a:spcBef>
              <a:spcAft>
                <a:spcPts val="0"/>
              </a:spcAft>
              <a:buSzPts val="4300"/>
              <a:buNone/>
              <a:defRPr sz="4300"/>
            </a:lvl5pPr>
            <a:lvl6pPr lvl="5" rtl="0" algn="ctr">
              <a:spcBef>
                <a:spcPts val="0"/>
              </a:spcBef>
              <a:spcAft>
                <a:spcPts val="0"/>
              </a:spcAft>
              <a:buSzPts val="4300"/>
              <a:buNone/>
              <a:defRPr sz="4300"/>
            </a:lvl6pPr>
            <a:lvl7pPr lvl="6" rtl="0" algn="ctr">
              <a:spcBef>
                <a:spcPts val="0"/>
              </a:spcBef>
              <a:spcAft>
                <a:spcPts val="0"/>
              </a:spcAft>
              <a:buSzPts val="4300"/>
              <a:buNone/>
              <a:defRPr sz="4300"/>
            </a:lvl7pPr>
            <a:lvl8pPr lvl="7" rtl="0" algn="ctr">
              <a:spcBef>
                <a:spcPts val="0"/>
              </a:spcBef>
              <a:spcAft>
                <a:spcPts val="0"/>
              </a:spcAft>
              <a:buSzPts val="4300"/>
              <a:buNone/>
              <a:defRPr sz="4300"/>
            </a:lvl8pPr>
            <a:lvl9pPr lvl="8" rtl="0" algn="ctr">
              <a:spcBef>
                <a:spcPts val="0"/>
              </a:spcBef>
              <a:spcAft>
                <a:spcPts val="0"/>
              </a:spcAft>
              <a:buSzPts val="4300"/>
              <a:buNone/>
              <a:defRPr sz="4300"/>
            </a:lvl9pPr>
          </a:lstStyle>
          <a:p/>
        </p:txBody>
      </p:sp>
      <p:sp>
        <p:nvSpPr>
          <p:cNvPr id="87" name="Google Shape;87;p21"/>
          <p:cNvSpPr txBox="1"/>
          <p:nvPr>
            <p:ph idx="1" type="subTitle"/>
          </p:nvPr>
        </p:nvSpPr>
        <p:spPr>
          <a:xfrm>
            <a:off x="265500" y="2803075"/>
            <a:ext cx="4045200" cy="1235100"/>
          </a:xfrm>
          <a:prstGeom prst="rect">
            <a:avLst/>
          </a:prstGeom>
        </p:spPr>
        <p:txBody>
          <a:bodyPr anchorCtr="0" anchor="t" bIns="93125" lIns="93125" spcFirstLastPara="1" rIns="93125" wrap="square" tIns="931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21"/>
          <p:cNvSpPr txBox="1"/>
          <p:nvPr>
            <p:ph idx="2" type="body"/>
          </p:nvPr>
        </p:nvSpPr>
        <p:spPr>
          <a:xfrm>
            <a:off x="4939500" y="724075"/>
            <a:ext cx="3837000" cy="3695100"/>
          </a:xfrm>
          <a:prstGeom prst="rect">
            <a:avLst/>
          </a:prstGeom>
        </p:spPr>
        <p:txBody>
          <a:bodyPr anchorCtr="0" anchor="ctr" bIns="93125" lIns="93125" spcFirstLastPara="1" rIns="93125" wrap="square" tIns="931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9" name="Google Shape;89;p21"/>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0" name="Shape 90"/>
        <p:cNvGrpSpPr/>
        <p:nvPr/>
      </p:nvGrpSpPr>
      <p:grpSpPr>
        <a:xfrm>
          <a:off x="0" y="0"/>
          <a:ext cx="0" cy="0"/>
          <a:chOff x="0" y="0"/>
          <a:chExt cx="0" cy="0"/>
        </a:xfrm>
      </p:grpSpPr>
      <p:sp>
        <p:nvSpPr>
          <p:cNvPr id="91" name="Google Shape;91;p22"/>
          <p:cNvSpPr txBox="1"/>
          <p:nvPr>
            <p:ph idx="1" type="body"/>
          </p:nvPr>
        </p:nvSpPr>
        <p:spPr>
          <a:xfrm>
            <a:off x="311700" y="4230575"/>
            <a:ext cx="5998800" cy="605100"/>
          </a:xfrm>
          <a:prstGeom prst="rect">
            <a:avLst/>
          </a:prstGeom>
        </p:spPr>
        <p:txBody>
          <a:bodyPr anchorCtr="0" anchor="ctr" bIns="93125" lIns="93125" spcFirstLastPara="1" rIns="93125" wrap="square" tIns="93125"/>
          <a:lstStyle>
            <a:lvl1pPr indent="-228600" lvl="0" marL="457200" rtl="0">
              <a:lnSpc>
                <a:spcPct val="100000"/>
              </a:lnSpc>
              <a:spcBef>
                <a:spcPts val="0"/>
              </a:spcBef>
              <a:spcAft>
                <a:spcPts val="0"/>
              </a:spcAft>
              <a:buSzPts val="1800"/>
              <a:buNone/>
              <a:defRPr/>
            </a:lvl1pPr>
          </a:lstStyle>
          <a:p/>
        </p:txBody>
      </p:sp>
      <p:sp>
        <p:nvSpPr>
          <p:cNvPr id="92" name="Google Shape;92;p22"/>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3" name="Shape 93"/>
        <p:cNvGrpSpPr/>
        <p:nvPr/>
      </p:nvGrpSpPr>
      <p:grpSpPr>
        <a:xfrm>
          <a:off x="0" y="0"/>
          <a:ext cx="0" cy="0"/>
          <a:chOff x="0" y="0"/>
          <a:chExt cx="0" cy="0"/>
        </a:xfrm>
      </p:grpSpPr>
      <p:sp>
        <p:nvSpPr>
          <p:cNvPr id="94" name="Google Shape;94;p23"/>
          <p:cNvSpPr txBox="1"/>
          <p:nvPr>
            <p:ph hasCustomPrompt="1" type="title"/>
          </p:nvPr>
        </p:nvSpPr>
        <p:spPr>
          <a:xfrm>
            <a:off x="311700" y="1106125"/>
            <a:ext cx="8520600" cy="1963500"/>
          </a:xfrm>
          <a:prstGeom prst="rect">
            <a:avLst/>
          </a:prstGeom>
        </p:spPr>
        <p:txBody>
          <a:bodyPr anchorCtr="0" anchor="b" bIns="93125" lIns="93125" spcFirstLastPara="1" rIns="93125" wrap="square" tIns="93125"/>
          <a:lstStyle>
            <a:lvl1pPr lvl="0" rtl="0" algn="ctr">
              <a:spcBef>
                <a:spcPts val="0"/>
              </a:spcBef>
              <a:spcAft>
                <a:spcPts val="0"/>
              </a:spcAft>
              <a:buSzPts val="12200"/>
              <a:buNone/>
              <a:defRPr sz="12200"/>
            </a:lvl1pPr>
            <a:lvl2pPr lvl="1" rtl="0" algn="ctr">
              <a:spcBef>
                <a:spcPts val="0"/>
              </a:spcBef>
              <a:spcAft>
                <a:spcPts val="0"/>
              </a:spcAft>
              <a:buSzPts val="12200"/>
              <a:buNone/>
              <a:defRPr sz="12200"/>
            </a:lvl2pPr>
            <a:lvl3pPr lvl="2" rtl="0" algn="ctr">
              <a:spcBef>
                <a:spcPts val="0"/>
              </a:spcBef>
              <a:spcAft>
                <a:spcPts val="0"/>
              </a:spcAft>
              <a:buSzPts val="12200"/>
              <a:buNone/>
              <a:defRPr sz="12200"/>
            </a:lvl3pPr>
            <a:lvl4pPr lvl="3" rtl="0" algn="ctr">
              <a:spcBef>
                <a:spcPts val="0"/>
              </a:spcBef>
              <a:spcAft>
                <a:spcPts val="0"/>
              </a:spcAft>
              <a:buSzPts val="12200"/>
              <a:buNone/>
              <a:defRPr sz="12200"/>
            </a:lvl4pPr>
            <a:lvl5pPr lvl="4" rtl="0" algn="ctr">
              <a:spcBef>
                <a:spcPts val="0"/>
              </a:spcBef>
              <a:spcAft>
                <a:spcPts val="0"/>
              </a:spcAft>
              <a:buSzPts val="12200"/>
              <a:buNone/>
              <a:defRPr sz="12200"/>
            </a:lvl5pPr>
            <a:lvl6pPr lvl="5" rtl="0" algn="ctr">
              <a:spcBef>
                <a:spcPts val="0"/>
              </a:spcBef>
              <a:spcAft>
                <a:spcPts val="0"/>
              </a:spcAft>
              <a:buSzPts val="12200"/>
              <a:buNone/>
              <a:defRPr sz="12200"/>
            </a:lvl6pPr>
            <a:lvl7pPr lvl="6" rtl="0" algn="ctr">
              <a:spcBef>
                <a:spcPts val="0"/>
              </a:spcBef>
              <a:spcAft>
                <a:spcPts val="0"/>
              </a:spcAft>
              <a:buSzPts val="12200"/>
              <a:buNone/>
              <a:defRPr sz="12200"/>
            </a:lvl7pPr>
            <a:lvl8pPr lvl="7" rtl="0" algn="ctr">
              <a:spcBef>
                <a:spcPts val="0"/>
              </a:spcBef>
              <a:spcAft>
                <a:spcPts val="0"/>
              </a:spcAft>
              <a:buSzPts val="12200"/>
              <a:buNone/>
              <a:defRPr sz="12200"/>
            </a:lvl8pPr>
            <a:lvl9pPr lvl="8" rtl="0" algn="ctr">
              <a:spcBef>
                <a:spcPts val="0"/>
              </a:spcBef>
              <a:spcAft>
                <a:spcPts val="0"/>
              </a:spcAft>
              <a:buSzPts val="12200"/>
              <a:buNone/>
              <a:defRPr sz="12200"/>
            </a:lvl9pPr>
          </a:lstStyle>
          <a:p>
            <a:r>
              <a:t>xx%</a:t>
            </a:r>
          </a:p>
        </p:txBody>
      </p:sp>
      <p:sp>
        <p:nvSpPr>
          <p:cNvPr id="95" name="Google Shape;95;p23"/>
          <p:cNvSpPr txBox="1"/>
          <p:nvPr>
            <p:ph idx="1" type="body"/>
          </p:nvPr>
        </p:nvSpPr>
        <p:spPr>
          <a:xfrm>
            <a:off x="311700" y="3152225"/>
            <a:ext cx="8520600" cy="1300800"/>
          </a:xfrm>
          <a:prstGeom prst="rect">
            <a:avLst/>
          </a:prstGeom>
        </p:spPr>
        <p:txBody>
          <a:bodyPr anchorCtr="0" anchor="t" bIns="93125" lIns="93125" spcFirstLastPara="1" rIns="93125" wrap="square" tIns="931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6" name="Google Shape;96;p23"/>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7" name="Shape 97"/>
        <p:cNvGrpSpPr/>
        <p:nvPr/>
      </p:nvGrpSpPr>
      <p:grpSpPr>
        <a:xfrm>
          <a:off x="0" y="0"/>
          <a:ext cx="0" cy="0"/>
          <a:chOff x="0" y="0"/>
          <a:chExt cx="0" cy="0"/>
        </a:xfrm>
      </p:grpSpPr>
      <p:sp>
        <p:nvSpPr>
          <p:cNvPr id="98" name="Google Shape;98;p24"/>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Subtitle" showMasterSp="0">
  <p:cSld name="TITLE_1">
    <p:spTree>
      <p:nvGrpSpPr>
        <p:cNvPr id="99" name="Shape 99"/>
        <p:cNvGrpSpPr/>
        <p:nvPr/>
      </p:nvGrpSpPr>
      <p:grpSpPr>
        <a:xfrm>
          <a:off x="0" y="0"/>
          <a:ext cx="0" cy="0"/>
          <a:chOff x="0" y="0"/>
          <a:chExt cx="0" cy="0"/>
        </a:xfrm>
      </p:grpSpPr>
      <p:sp>
        <p:nvSpPr>
          <p:cNvPr id="100" name="Google Shape;100;p25"/>
          <p:cNvSpPr txBox="1"/>
          <p:nvPr>
            <p:ph type="title"/>
          </p:nvPr>
        </p:nvSpPr>
        <p:spPr>
          <a:xfrm>
            <a:off x="892969" y="863947"/>
            <a:ext cx="7358100" cy="1741200"/>
          </a:xfrm>
          <a:prstGeom prst="rect">
            <a:avLst/>
          </a:prstGeom>
          <a:noFill/>
          <a:ln>
            <a:noFill/>
          </a:ln>
        </p:spPr>
        <p:txBody>
          <a:bodyPr anchorCtr="0" anchor="b" bIns="93125" lIns="93125" spcFirstLastPara="1" rIns="93125" wrap="square" tIns="93125"/>
          <a:lstStyle>
            <a:lvl1pPr indent="0" lvl="0"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28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101" name="Google Shape;101;p25"/>
          <p:cNvSpPr txBox="1"/>
          <p:nvPr>
            <p:ph idx="1" type="body"/>
          </p:nvPr>
        </p:nvSpPr>
        <p:spPr>
          <a:xfrm>
            <a:off x="892969" y="2652117"/>
            <a:ext cx="7358100" cy="596100"/>
          </a:xfrm>
          <a:prstGeom prst="rect">
            <a:avLst/>
          </a:prstGeom>
          <a:noFill/>
          <a:ln>
            <a:noFill/>
          </a:ln>
        </p:spPr>
        <p:txBody>
          <a:bodyPr anchorCtr="0" anchor="t" bIns="93125" lIns="93125" spcFirstLastPara="1" rIns="93125" wrap="square" tIns="93125"/>
          <a:lstStyle>
            <a:lvl1pPr indent="-228600" lvl="0" marL="457200" marR="0" rtl="0" algn="ctr">
              <a:lnSpc>
                <a:spcPct val="100000"/>
              </a:lnSpc>
              <a:spcBef>
                <a:spcPts val="0"/>
              </a:spcBef>
              <a:spcAft>
                <a:spcPts val="0"/>
              </a:spcAft>
              <a:buClr>
                <a:srgbClr val="000000"/>
              </a:buClr>
              <a:buSzPts val="1800"/>
              <a:buFont typeface="Helvetica Neue"/>
              <a:buNone/>
              <a:defRPr b="0" i="0" sz="2100" u="none" cap="none" strike="noStrike">
                <a:solidFill>
                  <a:srgbClr val="000000"/>
                </a:solidFill>
                <a:latin typeface="Helvetica Neue"/>
                <a:ea typeface="Helvetica Neue"/>
                <a:cs typeface="Helvetica Neue"/>
                <a:sym typeface="Helvetica Neue"/>
              </a:defRPr>
            </a:lvl1pPr>
            <a:lvl2pPr indent="-228600" lvl="1" marL="914400" marR="0" rtl="0" algn="ctr">
              <a:lnSpc>
                <a:spcPct val="100000"/>
              </a:lnSpc>
              <a:spcBef>
                <a:spcPts val="0"/>
              </a:spcBef>
              <a:spcAft>
                <a:spcPts val="0"/>
              </a:spcAft>
              <a:buClr>
                <a:srgbClr val="000000"/>
              </a:buClr>
              <a:buSzPts val="1400"/>
              <a:buFont typeface="Helvetica Neue"/>
              <a:buNone/>
              <a:defRPr b="0" i="0" sz="2100" u="none" cap="none" strike="noStrike">
                <a:solidFill>
                  <a:srgbClr val="000000"/>
                </a:solidFill>
                <a:latin typeface="Helvetica Neue"/>
                <a:ea typeface="Helvetica Neue"/>
                <a:cs typeface="Helvetica Neue"/>
                <a:sym typeface="Helvetica Neue"/>
              </a:defRPr>
            </a:lvl2pPr>
            <a:lvl3pPr indent="-228600" lvl="2" marL="1371600" marR="0" rtl="0" algn="ctr">
              <a:lnSpc>
                <a:spcPct val="100000"/>
              </a:lnSpc>
              <a:spcBef>
                <a:spcPts val="0"/>
              </a:spcBef>
              <a:spcAft>
                <a:spcPts val="0"/>
              </a:spcAft>
              <a:buClr>
                <a:srgbClr val="000000"/>
              </a:buClr>
              <a:buSzPts val="1400"/>
              <a:buFont typeface="Helvetica Neue"/>
              <a:buNone/>
              <a:defRPr b="0" i="0" sz="2100" u="none" cap="none" strike="noStrike">
                <a:solidFill>
                  <a:srgbClr val="000000"/>
                </a:solidFill>
                <a:latin typeface="Helvetica Neue"/>
                <a:ea typeface="Helvetica Neue"/>
                <a:cs typeface="Helvetica Neue"/>
                <a:sym typeface="Helvetica Neue"/>
              </a:defRPr>
            </a:lvl3pPr>
            <a:lvl4pPr indent="-228600" lvl="3" marL="1828800" marR="0" rtl="0" algn="ctr">
              <a:lnSpc>
                <a:spcPct val="100000"/>
              </a:lnSpc>
              <a:spcBef>
                <a:spcPts val="0"/>
              </a:spcBef>
              <a:spcAft>
                <a:spcPts val="0"/>
              </a:spcAft>
              <a:buClr>
                <a:srgbClr val="000000"/>
              </a:buClr>
              <a:buSzPts val="1400"/>
              <a:buFont typeface="Helvetica Neue"/>
              <a:buNone/>
              <a:defRPr b="0" i="0" sz="2100" u="none" cap="none" strike="noStrike">
                <a:solidFill>
                  <a:srgbClr val="000000"/>
                </a:solidFill>
                <a:latin typeface="Helvetica Neue"/>
                <a:ea typeface="Helvetica Neue"/>
                <a:cs typeface="Helvetica Neue"/>
                <a:sym typeface="Helvetica Neue"/>
              </a:defRPr>
            </a:lvl4pPr>
            <a:lvl5pPr indent="-228600" lvl="4" marL="2286000" marR="0" rtl="0" algn="ctr">
              <a:lnSpc>
                <a:spcPct val="100000"/>
              </a:lnSpc>
              <a:spcBef>
                <a:spcPts val="0"/>
              </a:spcBef>
              <a:spcAft>
                <a:spcPts val="0"/>
              </a:spcAft>
              <a:buClr>
                <a:srgbClr val="000000"/>
              </a:buClr>
              <a:buSzPts val="1400"/>
              <a:buFont typeface="Helvetica Neue"/>
              <a:buNone/>
              <a:defRPr b="0" i="0" sz="21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102" name="Google Shape;102;p25"/>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sz="1000">
              <a:solidFill>
                <a:schemeClr val="dk2"/>
              </a:solidFill>
              <a:latin typeface="Arial"/>
              <a:ea typeface="Arial"/>
              <a:cs typeface="Arial"/>
              <a:sym typeface="Arial"/>
            </a:endParaRPr>
          </a:p>
        </p:txBody>
      </p:sp>
      <p:pic>
        <p:nvPicPr>
          <p:cNvPr id="103" name="Google Shape;103;p25"/>
          <p:cNvPicPr preferRelativeResize="0"/>
          <p:nvPr/>
        </p:nvPicPr>
        <p:blipFill>
          <a:blip r:embed="rId2">
            <a:alphaModFix/>
          </a:blip>
          <a:stretch>
            <a:fillRect/>
          </a:stretch>
        </p:blipFill>
        <p:spPr>
          <a:xfrm>
            <a:off x="107156" y="108831"/>
            <a:ext cx="1873560" cy="7082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2" name="Google Shape;42;p9"/>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
            <a:alphaModFix/>
          </a:blip>
          <a:srcRect b="-4874" l="0" r="0" t="49296"/>
          <a:stretch/>
        </p:blipFill>
        <p:spPr>
          <a:xfrm>
            <a:off x="6514488" y="4703613"/>
            <a:ext cx="2498080" cy="393609"/>
          </a:xfrm>
          <a:prstGeom prst="rect">
            <a:avLst/>
          </a:prstGeom>
          <a:noFill/>
          <a:ln>
            <a:noFill/>
          </a:ln>
        </p:spPr>
      </p:pic>
      <p:pic>
        <p:nvPicPr>
          <p:cNvPr id="10" name="Google Shape;10;p1"/>
          <p:cNvPicPr preferRelativeResize="0"/>
          <p:nvPr/>
        </p:nvPicPr>
        <p:blipFill rotWithShape="1">
          <a:blip r:embed="rId1">
            <a:alphaModFix/>
          </a:blip>
          <a:srcRect b="46195" l="0" r="0" t="-1772"/>
          <a:stretch/>
        </p:blipFill>
        <p:spPr>
          <a:xfrm>
            <a:off x="131432" y="4703613"/>
            <a:ext cx="2498080" cy="39360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2" name="Shape 52"/>
        <p:cNvGrpSpPr/>
        <p:nvPr/>
      </p:nvGrpSpPr>
      <p:grpSpPr>
        <a:xfrm>
          <a:off x="0" y="0"/>
          <a:ext cx="0" cy="0"/>
          <a:chOff x="0" y="0"/>
          <a:chExt cx="0" cy="0"/>
        </a:xfrm>
      </p:grpSpPr>
      <p:sp>
        <p:nvSpPr>
          <p:cNvPr id="53" name="Google Shape;53;p13"/>
          <p:cNvSpPr txBox="1"/>
          <p:nvPr>
            <p:ph type="title"/>
          </p:nvPr>
        </p:nvSpPr>
        <p:spPr>
          <a:xfrm>
            <a:off x="311700" y="445025"/>
            <a:ext cx="8520600" cy="572700"/>
          </a:xfrm>
          <a:prstGeom prst="rect">
            <a:avLst/>
          </a:prstGeom>
          <a:noFill/>
          <a:ln>
            <a:noFill/>
          </a:ln>
        </p:spPr>
        <p:txBody>
          <a:bodyPr anchorCtr="0" anchor="t" bIns="93125" lIns="93125" spcFirstLastPara="1" rIns="93125" wrap="square" tIns="931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4" name="Google Shape;54;p13"/>
          <p:cNvSpPr txBox="1"/>
          <p:nvPr>
            <p:ph idx="1" type="body"/>
          </p:nvPr>
        </p:nvSpPr>
        <p:spPr>
          <a:xfrm>
            <a:off x="311700" y="1152475"/>
            <a:ext cx="8520600" cy="3416400"/>
          </a:xfrm>
          <a:prstGeom prst="rect">
            <a:avLst/>
          </a:prstGeom>
          <a:noFill/>
          <a:ln>
            <a:noFill/>
          </a:ln>
        </p:spPr>
        <p:txBody>
          <a:bodyPr anchorCtr="0" anchor="t" bIns="93125" lIns="93125" spcFirstLastPara="1" rIns="93125" wrap="square" tIns="93125"/>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sz="1400">
                <a:solidFill>
                  <a:schemeClr val="dk2"/>
                </a:solidFill>
              </a:defRPr>
            </a:lvl2pPr>
            <a:lvl3pPr indent="-317500" lvl="2" marL="1371600" rtl="0">
              <a:lnSpc>
                <a:spcPct val="115000"/>
              </a:lnSpc>
              <a:spcBef>
                <a:spcPts val="1600"/>
              </a:spcBef>
              <a:spcAft>
                <a:spcPts val="0"/>
              </a:spcAft>
              <a:buClr>
                <a:schemeClr val="dk2"/>
              </a:buClr>
              <a:buSzPts val="1400"/>
              <a:buChar char="■"/>
              <a:defRPr sz="1400">
                <a:solidFill>
                  <a:schemeClr val="dk2"/>
                </a:solidFill>
              </a:defRPr>
            </a:lvl3pPr>
            <a:lvl4pPr indent="-317500" lvl="3" marL="1828800" rtl="0">
              <a:lnSpc>
                <a:spcPct val="115000"/>
              </a:lnSpc>
              <a:spcBef>
                <a:spcPts val="1600"/>
              </a:spcBef>
              <a:spcAft>
                <a:spcPts val="0"/>
              </a:spcAft>
              <a:buClr>
                <a:schemeClr val="dk2"/>
              </a:buClr>
              <a:buSzPts val="1400"/>
              <a:buChar char="●"/>
              <a:defRPr sz="1400">
                <a:solidFill>
                  <a:schemeClr val="dk2"/>
                </a:solidFill>
              </a:defRPr>
            </a:lvl4pPr>
            <a:lvl5pPr indent="-317500" lvl="4" marL="2286000" rtl="0">
              <a:lnSpc>
                <a:spcPct val="115000"/>
              </a:lnSpc>
              <a:spcBef>
                <a:spcPts val="1600"/>
              </a:spcBef>
              <a:spcAft>
                <a:spcPts val="0"/>
              </a:spcAft>
              <a:buClr>
                <a:schemeClr val="dk2"/>
              </a:buClr>
              <a:buSzPts val="1400"/>
              <a:buChar char="○"/>
              <a:defRPr sz="1400">
                <a:solidFill>
                  <a:schemeClr val="dk2"/>
                </a:solidFill>
              </a:defRPr>
            </a:lvl5pPr>
            <a:lvl6pPr indent="-317500" lvl="5" marL="2743200" rtl="0">
              <a:lnSpc>
                <a:spcPct val="115000"/>
              </a:lnSpc>
              <a:spcBef>
                <a:spcPts val="1600"/>
              </a:spcBef>
              <a:spcAft>
                <a:spcPts val="0"/>
              </a:spcAft>
              <a:buClr>
                <a:schemeClr val="dk2"/>
              </a:buClr>
              <a:buSzPts val="1400"/>
              <a:buChar char="■"/>
              <a:defRPr sz="1400">
                <a:solidFill>
                  <a:schemeClr val="dk2"/>
                </a:solidFill>
              </a:defRPr>
            </a:lvl6pPr>
            <a:lvl7pPr indent="-317500" lvl="6" marL="3200400" rtl="0">
              <a:lnSpc>
                <a:spcPct val="115000"/>
              </a:lnSpc>
              <a:spcBef>
                <a:spcPts val="1600"/>
              </a:spcBef>
              <a:spcAft>
                <a:spcPts val="0"/>
              </a:spcAft>
              <a:buClr>
                <a:schemeClr val="dk2"/>
              </a:buClr>
              <a:buSzPts val="1400"/>
              <a:buChar char="●"/>
              <a:defRPr sz="1400">
                <a:solidFill>
                  <a:schemeClr val="dk2"/>
                </a:solidFill>
              </a:defRPr>
            </a:lvl7pPr>
            <a:lvl8pPr indent="-317500" lvl="7" marL="3657600" rtl="0">
              <a:lnSpc>
                <a:spcPct val="115000"/>
              </a:lnSpc>
              <a:spcBef>
                <a:spcPts val="1600"/>
              </a:spcBef>
              <a:spcAft>
                <a:spcPts val="0"/>
              </a:spcAft>
              <a:buClr>
                <a:schemeClr val="dk2"/>
              </a:buClr>
              <a:buSzPts val="1400"/>
              <a:buChar char="○"/>
              <a:defRPr sz="1400">
                <a:solidFill>
                  <a:schemeClr val="dk2"/>
                </a:solidFill>
              </a:defRPr>
            </a:lvl8pPr>
            <a:lvl9pPr indent="-317500" lvl="8" marL="4114800" rtl="0">
              <a:lnSpc>
                <a:spcPct val="115000"/>
              </a:lnSpc>
              <a:spcBef>
                <a:spcPts val="1600"/>
              </a:spcBef>
              <a:spcAft>
                <a:spcPts val="1600"/>
              </a:spcAft>
              <a:buClr>
                <a:schemeClr val="dk2"/>
              </a:buClr>
              <a:buSzPts val="1400"/>
              <a:buChar char="■"/>
              <a:defRPr sz="1400">
                <a:solidFill>
                  <a:schemeClr val="dk2"/>
                </a:solidFill>
              </a:defRPr>
            </a:lvl9pPr>
          </a:lstStyle>
          <a:p/>
        </p:txBody>
      </p:sp>
      <p:sp>
        <p:nvSpPr>
          <p:cNvPr id="55" name="Google Shape;55;p13"/>
          <p:cNvSpPr txBox="1"/>
          <p:nvPr>
            <p:ph idx="12" type="sldNum"/>
          </p:nvPr>
        </p:nvSpPr>
        <p:spPr>
          <a:xfrm>
            <a:off x="4297671" y="4703611"/>
            <a:ext cx="548700" cy="393600"/>
          </a:xfrm>
          <a:prstGeom prst="rect">
            <a:avLst/>
          </a:prstGeom>
          <a:noFill/>
          <a:ln>
            <a:noFill/>
          </a:ln>
        </p:spPr>
        <p:txBody>
          <a:bodyPr anchorCtr="0" anchor="ctr" bIns="93125" lIns="93125" spcFirstLastPara="1" rIns="93125" wrap="square" tIns="931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56" name="Google Shape;56;p13"/>
          <p:cNvPicPr preferRelativeResize="0"/>
          <p:nvPr/>
        </p:nvPicPr>
        <p:blipFill rotWithShape="1">
          <a:blip r:embed="rId1">
            <a:alphaModFix/>
          </a:blip>
          <a:srcRect b="-4874" l="0" r="0" t="49296"/>
          <a:stretch/>
        </p:blipFill>
        <p:spPr>
          <a:xfrm>
            <a:off x="6514488" y="4703613"/>
            <a:ext cx="2498080" cy="393609"/>
          </a:xfrm>
          <a:prstGeom prst="rect">
            <a:avLst/>
          </a:prstGeom>
          <a:noFill/>
          <a:ln>
            <a:noFill/>
          </a:ln>
        </p:spPr>
      </p:pic>
      <p:pic>
        <p:nvPicPr>
          <p:cNvPr id="57" name="Google Shape;57;p13"/>
          <p:cNvPicPr preferRelativeResize="0"/>
          <p:nvPr/>
        </p:nvPicPr>
        <p:blipFill rotWithShape="1">
          <a:blip r:embed="rId1">
            <a:alphaModFix/>
          </a:blip>
          <a:srcRect b="46195" l="0" r="0" t="-1772"/>
          <a:stretch/>
        </p:blipFill>
        <p:spPr>
          <a:xfrm>
            <a:off x="131432" y="4703613"/>
            <a:ext cx="2498080" cy="39360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hyperlink" Target="https://gracedb.ligo.org/latest/"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hyperlink" Target="https://gracedb.ligo.org/superevents/S190518bb/" TargetMode="External"/><Relationship Id="rId4" Type="http://schemas.openxmlformats.org/officeDocument/2006/relationships/hyperlink" Target="https://gcn.gsfc.nasa.gov/other/GW190518bb.gcn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hyperlink" Target="https://gracedb.ligo.org/superevents/S190510g/" TargetMode="External"/><Relationship Id="rId4" Type="http://schemas.openxmlformats.org/officeDocument/2006/relationships/hyperlink" Target="https://gcn.gsfc.nasa.gov/other/GW190510g.gcn3" TargetMode="External"/><Relationship Id="rId5" Type="http://schemas.openxmlformats.org/officeDocument/2006/relationships/hyperlink" Target="https://gcn.gsfc.nasa.gov/notices_l/S190510g.lvc" TargetMode="External"/><Relationship Id="rId6" Type="http://schemas.openxmlformats.org/officeDocument/2006/relationships/hyperlink" Target="https://gracedb.ligo.org/superevents/S190426c/" TargetMode="External"/><Relationship Id="rId7" Type="http://schemas.openxmlformats.org/officeDocument/2006/relationships/hyperlink" Target="https://gcn.gsfc.nasa.gov/other/GW190426c.gcn3" TargetMode="External"/><Relationship Id="rId8" Type="http://schemas.openxmlformats.org/officeDocument/2006/relationships/hyperlink" Target="https://gcn.gsfc.nasa.gov/notices_l/S190426c.lv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emfollow.docs.ligo.org/userguide/" TargetMode="External"/><Relationship Id="rId4" Type="http://schemas.openxmlformats.org/officeDocument/2006/relationships/hyperlink" Target="mailto:emfollow-userguide@support.ligo.org" TargetMode="External"/><Relationship Id="rId5" Type="http://schemas.openxmlformats.org/officeDocument/2006/relationships/hyperlink" Target="https://wiki.gw-astronomy.org/OpenLVE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6"/>
          <p:cNvSpPr txBox="1"/>
          <p:nvPr/>
        </p:nvSpPr>
        <p:spPr>
          <a:xfrm>
            <a:off x="511233" y="301075"/>
            <a:ext cx="8520600" cy="2052600"/>
          </a:xfrm>
          <a:prstGeom prst="rect">
            <a:avLst/>
          </a:prstGeom>
          <a:noFill/>
          <a:ln>
            <a:noFill/>
          </a:ln>
        </p:spPr>
        <p:txBody>
          <a:bodyPr anchorCtr="0" anchor="b" bIns="93125" lIns="93125" spcFirstLastPara="1" rIns="93125" wrap="square" tIns="93125">
            <a:noAutofit/>
          </a:bodyPr>
          <a:lstStyle/>
          <a:p>
            <a:pPr indent="0" lvl="0" marL="0" rtl="0" algn="ctr">
              <a:spcBef>
                <a:spcPts val="0"/>
              </a:spcBef>
              <a:spcAft>
                <a:spcPts val="0"/>
              </a:spcAft>
              <a:buNone/>
            </a:pPr>
            <a:r>
              <a:rPr lang="en" sz="5300"/>
              <a:t>Status on </a:t>
            </a:r>
            <a:r>
              <a:rPr lang="en" sz="5300">
                <a:solidFill>
                  <a:srgbClr val="000000"/>
                </a:solidFill>
              </a:rPr>
              <a:t>Public Alerts</a:t>
            </a:r>
            <a:endParaRPr sz="5300">
              <a:solidFill>
                <a:srgbClr val="000000"/>
              </a:solidFill>
            </a:endParaRPr>
          </a:p>
        </p:txBody>
      </p:sp>
      <p:sp>
        <p:nvSpPr>
          <p:cNvPr id="109" name="Google Shape;109;p26"/>
          <p:cNvSpPr txBox="1"/>
          <p:nvPr/>
        </p:nvSpPr>
        <p:spPr>
          <a:xfrm>
            <a:off x="311700" y="2834125"/>
            <a:ext cx="8520600" cy="792600"/>
          </a:xfrm>
          <a:prstGeom prst="rect">
            <a:avLst/>
          </a:prstGeom>
          <a:noFill/>
          <a:ln>
            <a:noFill/>
          </a:ln>
        </p:spPr>
        <p:txBody>
          <a:bodyPr anchorCtr="0" anchor="t" bIns="93125" lIns="93125" spcFirstLastPara="1" rIns="93125" wrap="square" tIns="93125">
            <a:noAutofit/>
          </a:bodyPr>
          <a:lstStyle/>
          <a:p>
            <a:pPr indent="0" lvl="0" marL="0" rtl="0" algn="ctr">
              <a:spcBef>
                <a:spcPts val="0"/>
              </a:spcBef>
              <a:spcAft>
                <a:spcPts val="0"/>
              </a:spcAft>
              <a:buNone/>
            </a:pPr>
            <a:r>
              <a:rPr lang="en" sz="2800">
                <a:solidFill>
                  <a:srgbClr val="595959"/>
                </a:solidFill>
              </a:rPr>
              <a:t>LIGO-Virgo Low-latency Analysis Group</a:t>
            </a:r>
            <a:endParaRPr sz="2800">
              <a:solidFill>
                <a:srgbClr val="595959"/>
              </a:solidFill>
            </a:endParaRPr>
          </a:p>
          <a:p>
            <a:pPr indent="0" lvl="0" marL="0" rtl="0" algn="ctr">
              <a:spcBef>
                <a:spcPts val="0"/>
              </a:spcBef>
              <a:spcAft>
                <a:spcPts val="0"/>
              </a:spcAft>
              <a:buNone/>
            </a:pPr>
            <a:r>
              <a:rPr lang="en" sz="2800">
                <a:solidFill>
                  <a:srgbClr val="595959"/>
                </a:solidFill>
              </a:rPr>
              <a:t>May 23, 2019</a:t>
            </a:r>
            <a:endParaRPr sz="280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7"/>
          <p:cNvSpPr txBox="1"/>
          <p:nvPr>
            <p:ph idx="1" type="body"/>
          </p:nvPr>
        </p:nvSpPr>
        <p:spPr>
          <a:xfrm>
            <a:off x="-43025" y="405425"/>
            <a:ext cx="3210300" cy="3416400"/>
          </a:xfrm>
          <a:prstGeom prst="rect">
            <a:avLst/>
          </a:prstGeom>
        </p:spPr>
        <p:txBody>
          <a:bodyPr anchorCtr="0" anchor="t" bIns="93125" lIns="93125" spcFirstLastPara="1" rIns="93125" wrap="square" tIns="93125">
            <a:noAutofit/>
          </a:bodyPr>
          <a:lstStyle/>
          <a:p>
            <a:pPr indent="-317500" lvl="0" marL="457200" rtl="0" algn="l">
              <a:spcBef>
                <a:spcPts val="0"/>
              </a:spcBef>
              <a:spcAft>
                <a:spcPts val="0"/>
              </a:spcAft>
              <a:buSzPts val="1400"/>
              <a:buChar char="●"/>
            </a:pPr>
            <a:r>
              <a:rPr lang="en" sz="1400"/>
              <a:t>Compact binary and unmodeled burst pipelines are running</a:t>
            </a:r>
            <a:endParaRPr sz="1400"/>
          </a:p>
          <a:p>
            <a:pPr indent="-317500" lvl="1" marL="914400" rtl="0" algn="l">
              <a:spcBef>
                <a:spcPts val="0"/>
              </a:spcBef>
              <a:spcAft>
                <a:spcPts val="0"/>
              </a:spcAft>
              <a:buSzPts val="1400"/>
              <a:buAutoNum type="alphaLcPeriod"/>
            </a:pPr>
            <a:r>
              <a:rPr lang="en"/>
              <a:t>Background estimation is reasonably stable.</a:t>
            </a:r>
            <a:endParaRPr/>
          </a:p>
          <a:p>
            <a:pPr indent="-317500" lvl="1" marL="914400" rtl="0" algn="l">
              <a:spcBef>
                <a:spcPts val="0"/>
              </a:spcBef>
              <a:spcAft>
                <a:spcPts val="0"/>
              </a:spcAft>
              <a:buSzPts val="1400"/>
              <a:buAutoNum type="alphaLcPeriod"/>
            </a:pPr>
            <a:r>
              <a:rPr lang="en"/>
              <a:t>Robust identification of candidates according to false-alarm-rate criteria.</a:t>
            </a:r>
            <a:endParaRPr/>
          </a:p>
          <a:p>
            <a:pPr indent="-317500" lvl="0" marL="457200" rtl="0" algn="l">
              <a:spcBef>
                <a:spcPts val="0"/>
              </a:spcBef>
              <a:spcAft>
                <a:spcPts val="0"/>
              </a:spcAft>
              <a:buSzPts val="1400"/>
              <a:buChar char="●"/>
            </a:pPr>
            <a:r>
              <a:rPr lang="en" sz="1400" u="sng">
                <a:solidFill>
                  <a:schemeClr val="accent5"/>
                </a:solidFill>
                <a:hlinkClick r:id="rId3"/>
              </a:rPr>
              <a:t>https://gracedb.ligo.org/latest/</a:t>
            </a:r>
            <a:endParaRPr sz="1400"/>
          </a:p>
          <a:p>
            <a:pPr indent="-317500" lvl="1" marL="914400" rtl="0" algn="l">
              <a:spcBef>
                <a:spcPts val="0"/>
              </a:spcBef>
              <a:spcAft>
                <a:spcPts val="0"/>
              </a:spcAft>
              <a:buSzPts val="1400"/>
              <a:buAutoNum type="alphaLcPeriod"/>
            </a:pPr>
            <a:r>
              <a:rPr lang="en"/>
              <a:t>1 sent in error and immediately retracted (S190405ar)</a:t>
            </a:r>
            <a:endParaRPr/>
          </a:p>
          <a:p>
            <a:pPr indent="-317500" lvl="1" marL="914400" rtl="0" algn="l">
              <a:spcBef>
                <a:spcPts val="0"/>
              </a:spcBef>
              <a:spcAft>
                <a:spcPts val="0"/>
              </a:spcAft>
              <a:buSzPts val="1400"/>
              <a:buAutoNum type="alphaLcPeriod"/>
            </a:pPr>
            <a:r>
              <a:rPr lang="en"/>
              <a:t>1 attributed to noise and retracted (S190518bb)</a:t>
            </a:r>
            <a:endParaRPr/>
          </a:p>
          <a:p>
            <a:pPr indent="-317500" lvl="1" marL="914400" rtl="0" algn="l">
              <a:spcBef>
                <a:spcPts val="0"/>
              </a:spcBef>
              <a:spcAft>
                <a:spcPts val="0"/>
              </a:spcAft>
              <a:buSzPts val="1400"/>
              <a:buAutoNum type="alphaLcPeriod"/>
            </a:pPr>
            <a:r>
              <a:rPr lang="en"/>
              <a:t>13 remaining events of interest</a:t>
            </a:r>
            <a:endParaRPr/>
          </a:p>
        </p:txBody>
      </p:sp>
      <p:sp>
        <p:nvSpPr>
          <p:cNvPr id="115" name="Google Shape;115;p27"/>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p>
            <a:pPr indent="0" lvl="0" marL="0" rtl="0" algn="r">
              <a:spcBef>
                <a:spcPts val="0"/>
              </a:spcBef>
              <a:spcAft>
                <a:spcPts val="0"/>
              </a:spcAft>
              <a:buNone/>
            </a:pPr>
            <a:fld id="{00000000-1234-1234-1234-123412341234}" type="slidenum">
              <a:rPr lang="en"/>
              <a:t>‹#›</a:t>
            </a:fld>
            <a:endParaRPr/>
          </a:p>
        </p:txBody>
      </p:sp>
      <p:pic>
        <p:nvPicPr>
          <p:cNvPr id="116" name="Google Shape;116;p27"/>
          <p:cNvPicPr preferRelativeResize="0"/>
          <p:nvPr/>
        </p:nvPicPr>
        <p:blipFill>
          <a:blip r:embed="rId4">
            <a:alphaModFix/>
          </a:blip>
          <a:stretch>
            <a:fillRect/>
          </a:stretch>
        </p:blipFill>
        <p:spPr>
          <a:xfrm>
            <a:off x="3197450" y="0"/>
            <a:ext cx="5946550"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8"/>
          <p:cNvSpPr txBox="1"/>
          <p:nvPr>
            <p:ph type="title"/>
          </p:nvPr>
        </p:nvSpPr>
        <p:spPr>
          <a:xfrm>
            <a:off x="311725" y="7500"/>
            <a:ext cx="85206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a:t>Current status of low-latency analysis system</a:t>
            </a:r>
            <a:endParaRPr/>
          </a:p>
        </p:txBody>
      </p:sp>
      <p:sp>
        <p:nvSpPr>
          <p:cNvPr id="122" name="Google Shape;122;p28"/>
          <p:cNvSpPr txBox="1"/>
          <p:nvPr>
            <p:ph idx="1" type="body"/>
          </p:nvPr>
        </p:nvSpPr>
        <p:spPr>
          <a:xfrm>
            <a:off x="311700" y="685775"/>
            <a:ext cx="8520600" cy="4017900"/>
          </a:xfrm>
          <a:prstGeom prst="rect">
            <a:avLst/>
          </a:prstGeom>
        </p:spPr>
        <p:txBody>
          <a:bodyPr anchorCtr="0" anchor="t" bIns="93125" lIns="93125" spcFirstLastPara="1" rIns="93125" wrap="square" tIns="93125">
            <a:noAutofit/>
          </a:bodyPr>
          <a:lstStyle/>
          <a:p>
            <a:pPr indent="-342900" lvl="0" marL="457200" rtl="0" algn="l">
              <a:spcBef>
                <a:spcPts val="0"/>
              </a:spcBef>
              <a:spcAft>
                <a:spcPts val="0"/>
              </a:spcAft>
              <a:buSzPts val="1800"/>
              <a:buChar char="●"/>
            </a:pPr>
            <a:r>
              <a:rPr lang="en"/>
              <a:t>System encountered additional technical issues that prevented automatic generation of alerts.</a:t>
            </a:r>
            <a:endParaRPr/>
          </a:p>
          <a:p>
            <a:pPr indent="-342900" lvl="0" marL="457200" rtl="0" algn="l">
              <a:spcBef>
                <a:spcPts val="0"/>
              </a:spcBef>
              <a:spcAft>
                <a:spcPts val="0"/>
              </a:spcAft>
              <a:buSzPts val="1800"/>
              <a:buChar char="●"/>
            </a:pPr>
            <a:r>
              <a:rPr lang="en"/>
              <a:t>Many of the detection candidates (and public alerts material) involve multiple individual “triggers” corresponding to a combination of multiple search pipelines and how templates/signal parameter space are treated by them.</a:t>
            </a:r>
            <a:endParaRPr/>
          </a:p>
          <a:p>
            <a:pPr indent="-342900" lvl="0" marL="457200" rtl="0" algn="l">
              <a:spcBef>
                <a:spcPts val="0"/>
              </a:spcBef>
              <a:spcAft>
                <a:spcPts val="0"/>
              </a:spcAft>
              <a:buSzPts val="1800"/>
              <a:buChar char="●"/>
            </a:pPr>
            <a:r>
              <a:rPr lang="en"/>
              <a:t>Timing (time stamp of notifications within our system) and additional analysis tasks required to be completed before alerts can be sent out automatically may result to race conditions and overall stability issues that proved to be complex and unlike what we have seen in previous testing.</a:t>
            </a:r>
            <a:endParaRPr/>
          </a:p>
          <a:p>
            <a:pPr indent="-342900" lvl="0" marL="457200" rtl="0" algn="l">
              <a:spcBef>
                <a:spcPts val="0"/>
              </a:spcBef>
              <a:spcAft>
                <a:spcPts val="0"/>
              </a:spcAft>
              <a:buSzPts val="1800"/>
              <a:buChar char="●"/>
            </a:pPr>
            <a:r>
              <a:rPr lang="en"/>
              <a:t>E</a:t>
            </a:r>
            <a:r>
              <a:rPr lang="en"/>
              <a:t>nd-to-end system continues to operate under human supervision with people on-shift and experts typically responding to (internal) notifications within O(1min).</a:t>
            </a:r>
            <a:endParaRPr/>
          </a:p>
        </p:txBody>
      </p:sp>
      <p:sp>
        <p:nvSpPr>
          <p:cNvPr id="123" name="Google Shape;123;p28"/>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9"/>
          <p:cNvSpPr txBox="1"/>
          <p:nvPr>
            <p:ph type="title"/>
          </p:nvPr>
        </p:nvSpPr>
        <p:spPr>
          <a:xfrm>
            <a:off x="311700" y="368825"/>
            <a:ext cx="88323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sz="2600"/>
              <a:t>S190518bb -- First automated GCN Notice (retracted later)</a:t>
            </a:r>
            <a:endParaRPr sz="2600"/>
          </a:p>
        </p:txBody>
      </p:sp>
      <p:sp>
        <p:nvSpPr>
          <p:cNvPr id="129" name="Google Shape;129;p29"/>
          <p:cNvSpPr txBox="1"/>
          <p:nvPr>
            <p:ph idx="1" type="body"/>
          </p:nvPr>
        </p:nvSpPr>
        <p:spPr>
          <a:xfrm>
            <a:off x="311725" y="1017725"/>
            <a:ext cx="8520600" cy="1942800"/>
          </a:xfrm>
          <a:prstGeom prst="rect">
            <a:avLst/>
          </a:prstGeom>
        </p:spPr>
        <p:txBody>
          <a:bodyPr anchorCtr="0" anchor="t" bIns="93125" lIns="93125" spcFirstLastPara="1" rIns="93125" wrap="square" tIns="93125">
            <a:noAutofit/>
          </a:bodyPr>
          <a:lstStyle/>
          <a:p>
            <a:pPr indent="-342900" lvl="0" marL="457200" rtl="0" algn="l">
              <a:spcBef>
                <a:spcPts val="0"/>
              </a:spcBef>
              <a:spcAft>
                <a:spcPts val="0"/>
              </a:spcAft>
              <a:buSzPts val="1800"/>
              <a:buChar char="●"/>
            </a:pPr>
            <a:r>
              <a:rPr lang="en"/>
              <a:t>S190518bb</a:t>
            </a:r>
            <a:endParaRPr/>
          </a:p>
          <a:p>
            <a:pPr indent="-317500" lvl="1" marL="914400" rtl="0" algn="l">
              <a:spcBef>
                <a:spcPts val="0"/>
              </a:spcBef>
              <a:spcAft>
                <a:spcPts val="0"/>
              </a:spcAft>
              <a:buSzPts val="1400"/>
              <a:buChar char="○"/>
            </a:pPr>
            <a:r>
              <a:rPr lang="en" u="sng">
                <a:solidFill>
                  <a:schemeClr val="hlink"/>
                </a:solidFill>
                <a:hlinkClick r:id="rId3"/>
              </a:rPr>
              <a:t>https://gracedb.ligo.org/superevents/S190518bb/</a:t>
            </a:r>
            <a:endParaRPr/>
          </a:p>
          <a:p>
            <a:pPr indent="-317500" lvl="1" marL="914400" rtl="0" algn="l">
              <a:spcBef>
                <a:spcPts val="0"/>
              </a:spcBef>
              <a:spcAft>
                <a:spcPts val="0"/>
              </a:spcAft>
              <a:buSzPts val="1400"/>
              <a:buChar char="○"/>
            </a:pPr>
            <a:r>
              <a:rPr lang="en" u="sng">
                <a:solidFill>
                  <a:schemeClr val="hlink"/>
                </a:solidFill>
                <a:hlinkClick r:id="rId4"/>
              </a:rPr>
              <a:t>https://gcn.gsfc.nasa.gov/other/GW190518bb.gcn3</a:t>
            </a:r>
            <a:endParaRPr/>
          </a:p>
          <a:p>
            <a:pPr indent="-342900" lvl="0" marL="457200" rtl="0" algn="l">
              <a:spcBef>
                <a:spcPts val="0"/>
              </a:spcBef>
              <a:spcAft>
                <a:spcPts val="0"/>
              </a:spcAft>
              <a:buSzPts val="1800"/>
              <a:buChar char="●"/>
            </a:pPr>
            <a:r>
              <a:rPr lang="en"/>
              <a:t>Notes:</a:t>
            </a:r>
            <a:endParaRPr/>
          </a:p>
          <a:p>
            <a:pPr indent="-317500" lvl="1" marL="914400" rtl="0" algn="l">
              <a:spcBef>
                <a:spcPts val="0"/>
              </a:spcBef>
              <a:spcAft>
                <a:spcPts val="0"/>
              </a:spcAft>
              <a:buSzPts val="1400"/>
              <a:buChar char="○"/>
            </a:pPr>
            <a:r>
              <a:rPr lang="en"/>
              <a:t>An automated GCN Notice went out in ~5 minutes</a:t>
            </a:r>
            <a:endParaRPr/>
          </a:p>
          <a:p>
            <a:pPr indent="-317500" lvl="1" marL="914400" marR="0" rtl="0" algn="l">
              <a:lnSpc>
                <a:spcPct val="115000"/>
              </a:lnSpc>
              <a:spcBef>
                <a:spcPts val="0"/>
              </a:spcBef>
              <a:spcAft>
                <a:spcPts val="0"/>
              </a:spcAft>
              <a:buSzPts val="1400"/>
              <a:buChar char="○"/>
            </a:pPr>
            <a:r>
              <a:rPr lang="en"/>
              <a:t>Event retracted within ~30 minutes following manual inspection (H1 displayed noise over tens of seconds prior to candidate’s merger time)</a:t>
            </a:r>
            <a:endParaRPr/>
          </a:p>
        </p:txBody>
      </p:sp>
      <p:sp>
        <p:nvSpPr>
          <p:cNvPr id="130" name="Google Shape;130;p29"/>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p>
            <a:pPr indent="0" lvl="0" marL="0" rtl="0" algn="r">
              <a:spcBef>
                <a:spcPts val="0"/>
              </a:spcBef>
              <a:spcAft>
                <a:spcPts val="0"/>
              </a:spcAft>
              <a:buNone/>
            </a:pPr>
            <a:fld id="{00000000-1234-1234-1234-123412341234}" type="slidenum">
              <a:rPr lang="en"/>
              <a:t>‹#›</a:t>
            </a:fld>
            <a:endParaRPr/>
          </a:p>
        </p:txBody>
      </p:sp>
      <p:sp>
        <p:nvSpPr>
          <p:cNvPr id="131" name="Google Shape;131;p29"/>
          <p:cNvSpPr txBox="1"/>
          <p:nvPr>
            <p:ph type="title"/>
          </p:nvPr>
        </p:nvSpPr>
        <p:spPr>
          <a:xfrm>
            <a:off x="311700" y="3036725"/>
            <a:ext cx="86781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sz="2600"/>
              <a:t>S190521g and S190521r -- Also automated GCN Notices</a:t>
            </a: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30"/>
          <p:cNvSpPr txBox="1"/>
          <p:nvPr>
            <p:ph type="title"/>
          </p:nvPr>
        </p:nvSpPr>
        <p:spPr>
          <a:xfrm>
            <a:off x="311700" y="445025"/>
            <a:ext cx="85206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a:t>Event updates: S190510g and S190426c</a:t>
            </a:r>
            <a:endParaRPr/>
          </a:p>
        </p:txBody>
      </p:sp>
      <p:sp>
        <p:nvSpPr>
          <p:cNvPr id="137" name="Google Shape;137;p30"/>
          <p:cNvSpPr txBox="1"/>
          <p:nvPr>
            <p:ph idx="1" type="body"/>
          </p:nvPr>
        </p:nvSpPr>
        <p:spPr>
          <a:xfrm>
            <a:off x="311700" y="1152475"/>
            <a:ext cx="8520600" cy="3416400"/>
          </a:xfrm>
          <a:prstGeom prst="rect">
            <a:avLst/>
          </a:prstGeom>
        </p:spPr>
        <p:txBody>
          <a:bodyPr anchorCtr="0" anchor="t" bIns="93125" lIns="93125" spcFirstLastPara="1" rIns="93125" wrap="square" tIns="93125">
            <a:noAutofit/>
          </a:bodyPr>
          <a:lstStyle/>
          <a:p>
            <a:pPr indent="-342900" lvl="0" marL="457200" rtl="0" algn="l">
              <a:spcBef>
                <a:spcPts val="0"/>
              </a:spcBef>
              <a:spcAft>
                <a:spcPts val="0"/>
              </a:spcAft>
              <a:buSzPts val="1800"/>
              <a:buChar char="●"/>
            </a:pPr>
            <a:r>
              <a:rPr lang="en"/>
              <a:t>Updated information on skymaps and classification for previous alerts follows as soon as it is vetted by the search groups</a:t>
            </a:r>
            <a:endParaRPr/>
          </a:p>
          <a:p>
            <a:pPr indent="-342900" lvl="0" marL="457200" rtl="0" algn="l">
              <a:spcBef>
                <a:spcPts val="0"/>
              </a:spcBef>
              <a:spcAft>
                <a:spcPts val="0"/>
              </a:spcAft>
              <a:buSzPts val="1800"/>
              <a:buChar char="●"/>
            </a:pPr>
            <a:r>
              <a:rPr lang="en"/>
              <a:t>S190510g:</a:t>
            </a:r>
            <a:endParaRPr/>
          </a:p>
          <a:p>
            <a:pPr indent="-317500" lvl="1" marL="914400" rtl="0" algn="l">
              <a:spcBef>
                <a:spcPts val="0"/>
              </a:spcBef>
              <a:spcAft>
                <a:spcPts val="0"/>
              </a:spcAft>
              <a:buSzPts val="1400"/>
              <a:buChar char="○"/>
            </a:pPr>
            <a:r>
              <a:rPr lang="en" u="sng">
                <a:solidFill>
                  <a:schemeClr val="accent5"/>
                </a:solidFill>
                <a:hlinkClick r:id="rId3"/>
              </a:rPr>
              <a:t>https://gracedb.ligo.org/superevents/S190510g/</a:t>
            </a:r>
            <a:endParaRPr/>
          </a:p>
          <a:p>
            <a:pPr indent="-317500" lvl="1" marL="914400" rtl="0" algn="l">
              <a:spcBef>
                <a:spcPts val="0"/>
              </a:spcBef>
              <a:spcAft>
                <a:spcPts val="0"/>
              </a:spcAft>
              <a:buSzPts val="1400"/>
              <a:buChar char="○"/>
            </a:pPr>
            <a:r>
              <a:rPr lang="en" u="sng">
                <a:solidFill>
                  <a:schemeClr val="hlink"/>
                </a:solidFill>
                <a:hlinkClick r:id="rId4"/>
              </a:rPr>
              <a:t>https://gcn.gsfc.nasa.gov/other/GW190510g.gcn3</a:t>
            </a:r>
            <a:endParaRPr/>
          </a:p>
          <a:p>
            <a:pPr indent="-317500" lvl="1" marL="914400" rtl="0" algn="l">
              <a:spcBef>
                <a:spcPts val="0"/>
              </a:spcBef>
              <a:spcAft>
                <a:spcPts val="0"/>
              </a:spcAft>
              <a:buSzPts val="1400"/>
              <a:buChar char="○"/>
            </a:pPr>
            <a:r>
              <a:rPr lang="en" u="sng">
                <a:solidFill>
                  <a:schemeClr val="hlink"/>
                </a:solidFill>
                <a:hlinkClick r:id="rId5"/>
              </a:rPr>
              <a:t>https://gcn.gsfc.nasa.gov/notices_l/S190510g.lvc</a:t>
            </a:r>
            <a:endParaRPr/>
          </a:p>
          <a:p>
            <a:pPr indent="-317500" lvl="1" marL="914400" rtl="0" algn="l">
              <a:spcBef>
                <a:spcPts val="0"/>
              </a:spcBef>
              <a:spcAft>
                <a:spcPts val="0"/>
              </a:spcAft>
              <a:buSzPts val="1400"/>
              <a:buChar char="○"/>
            </a:pPr>
            <a:r>
              <a:rPr lang="en"/>
              <a:t>P_astro calculation shifted from 98% to 42% for p(BNS)</a:t>
            </a:r>
            <a:endParaRPr/>
          </a:p>
          <a:p>
            <a:pPr indent="-342900" lvl="0" marL="457200" rtl="0" algn="l">
              <a:spcBef>
                <a:spcPts val="0"/>
              </a:spcBef>
              <a:spcAft>
                <a:spcPts val="0"/>
              </a:spcAft>
              <a:buSzPts val="1800"/>
              <a:buChar char="●"/>
            </a:pPr>
            <a:r>
              <a:rPr lang="en"/>
              <a:t>S190426c:</a:t>
            </a:r>
            <a:endParaRPr/>
          </a:p>
          <a:p>
            <a:pPr indent="-317500" lvl="1" marL="914400" rtl="0" algn="l">
              <a:spcBef>
                <a:spcPts val="0"/>
              </a:spcBef>
              <a:spcAft>
                <a:spcPts val="0"/>
              </a:spcAft>
              <a:buSzPts val="1400"/>
              <a:buChar char="○"/>
            </a:pPr>
            <a:r>
              <a:rPr lang="en" u="sng">
                <a:solidFill>
                  <a:schemeClr val="hlink"/>
                </a:solidFill>
                <a:hlinkClick r:id="rId6"/>
              </a:rPr>
              <a:t>https://gracedb.ligo.org/superevents/S190426c/</a:t>
            </a:r>
            <a:endParaRPr/>
          </a:p>
          <a:p>
            <a:pPr indent="-317500" lvl="1" marL="914400" rtl="0" algn="l">
              <a:spcBef>
                <a:spcPts val="0"/>
              </a:spcBef>
              <a:spcAft>
                <a:spcPts val="0"/>
              </a:spcAft>
              <a:buSzPts val="1400"/>
              <a:buChar char="○"/>
            </a:pPr>
            <a:r>
              <a:rPr lang="en" u="sng">
                <a:solidFill>
                  <a:schemeClr val="hlink"/>
                </a:solidFill>
                <a:hlinkClick r:id="rId7"/>
              </a:rPr>
              <a:t>https://gcn.gsfc.nasa.gov/other/GW190426c.gcn3</a:t>
            </a:r>
            <a:endParaRPr/>
          </a:p>
          <a:p>
            <a:pPr indent="-317500" lvl="1" marL="914400" rtl="0" algn="l">
              <a:spcBef>
                <a:spcPts val="0"/>
              </a:spcBef>
              <a:spcAft>
                <a:spcPts val="0"/>
              </a:spcAft>
              <a:buSzPts val="1400"/>
              <a:buChar char="○"/>
            </a:pPr>
            <a:r>
              <a:rPr lang="en" u="sng">
                <a:solidFill>
                  <a:schemeClr val="hlink"/>
                </a:solidFill>
                <a:hlinkClick r:id="rId8"/>
              </a:rPr>
              <a:t>https://gcn.gsfc.nasa.gov/notices_l/S190426c.lvc</a:t>
            </a:r>
            <a:endParaRPr/>
          </a:p>
          <a:p>
            <a:pPr indent="-317500" lvl="1" marL="914400" rtl="0" algn="l">
              <a:spcBef>
                <a:spcPts val="0"/>
              </a:spcBef>
              <a:spcAft>
                <a:spcPts val="0"/>
              </a:spcAft>
              <a:buSzPts val="1400"/>
              <a:buChar char="○"/>
            </a:pPr>
            <a:r>
              <a:rPr lang="en"/>
              <a:t>Initial P_astro calculation updated from parameter-estimation samples </a:t>
            </a:r>
            <a:endParaRPr/>
          </a:p>
        </p:txBody>
      </p:sp>
      <p:sp>
        <p:nvSpPr>
          <p:cNvPr id="138" name="Google Shape;138;p30"/>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31"/>
          <p:cNvSpPr txBox="1"/>
          <p:nvPr>
            <p:ph idx="12" type="sldNum"/>
          </p:nvPr>
        </p:nvSpPr>
        <p:spPr>
          <a:xfrm>
            <a:off x="4297671" y="4703611"/>
            <a:ext cx="548700" cy="393600"/>
          </a:xfrm>
          <a:prstGeom prst="rect">
            <a:avLst/>
          </a:prstGeom>
        </p:spPr>
        <p:txBody>
          <a:bodyPr anchorCtr="0" anchor="ctr" bIns="93125" lIns="93125" spcFirstLastPara="1" rIns="93125" wrap="square" tIns="93125">
            <a:noAutofit/>
          </a:bodyPr>
          <a:lstStyle/>
          <a:p>
            <a:pPr indent="0" lvl="0" marL="0" rtl="0" algn="r">
              <a:spcBef>
                <a:spcPts val="0"/>
              </a:spcBef>
              <a:spcAft>
                <a:spcPts val="0"/>
              </a:spcAft>
              <a:buNone/>
            </a:pPr>
            <a:fld id="{00000000-1234-1234-1234-123412341234}" type="slidenum">
              <a:rPr lang="en"/>
              <a:t>‹#›</a:t>
            </a:fld>
            <a:endParaRPr/>
          </a:p>
        </p:txBody>
      </p:sp>
      <p:sp>
        <p:nvSpPr>
          <p:cNvPr id="144" name="Google Shape;144;p31"/>
          <p:cNvSpPr txBox="1"/>
          <p:nvPr>
            <p:ph idx="4294967295" type="title"/>
          </p:nvPr>
        </p:nvSpPr>
        <p:spPr>
          <a:xfrm>
            <a:off x="112925" y="162550"/>
            <a:ext cx="85206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a:t>Compact Binary Publication Plans</a:t>
            </a:r>
            <a:endParaRPr/>
          </a:p>
        </p:txBody>
      </p:sp>
      <p:sp>
        <p:nvSpPr>
          <p:cNvPr id="145" name="Google Shape;145;p31"/>
          <p:cNvSpPr txBox="1"/>
          <p:nvPr>
            <p:ph idx="4294967295" type="body"/>
          </p:nvPr>
        </p:nvSpPr>
        <p:spPr>
          <a:xfrm>
            <a:off x="112925" y="735250"/>
            <a:ext cx="8520600" cy="572700"/>
          </a:xfrm>
          <a:prstGeom prst="rect">
            <a:avLst/>
          </a:prstGeom>
        </p:spPr>
        <p:txBody>
          <a:bodyPr anchorCtr="0" anchor="t" bIns="93125" lIns="93125" spcFirstLastPara="1" rIns="93125" wrap="square" tIns="93125">
            <a:noAutofit/>
          </a:bodyPr>
          <a:lstStyle/>
          <a:p>
            <a:pPr indent="0" lvl="0" marL="0" rtl="0" algn="l">
              <a:spcBef>
                <a:spcPts val="0"/>
              </a:spcBef>
              <a:spcAft>
                <a:spcPts val="1600"/>
              </a:spcAft>
              <a:buNone/>
            </a:pPr>
            <a:r>
              <a:rPr lang="en"/>
              <a:t>Paper releases in </a:t>
            </a:r>
            <a:r>
              <a:rPr b="1" lang="en"/>
              <a:t>2</a:t>
            </a:r>
            <a:r>
              <a:rPr b="1" baseline="30000" lang="en"/>
              <a:t>nd</a:t>
            </a:r>
            <a:r>
              <a:rPr lang="en"/>
              <a:t> and </a:t>
            </a:r>
            <a:r>
              <a:rPr b="1" lang="en"/>
              <a:t>4</a:t>
            </a:r>
            <a:r>
              <a:rPr b="1" baseline="30000" lang="en"/>
              <a:t>th</a:t>
            </a:r>
            <a:r>
              <a:rPr b="1" lang="en"/>
              <a:t> quarter</a:t>
            </a:r>
            <a:r>
              <a:rPr lang="en"/>
              <a:t> of</a:t>
            </a:r>
            <a:r>
              <a:rPr b="1" lang="en"/>
              <a:t> 2020</a:t>
            </a:r>
            <a:r>
              <a:rPr lang="en"/>
              <a:t> for O3a and O3b respectively.</a:t>
            </a:r>
            <a:endParaRPr/>
          </a:p>
        </p:txBody>
      </p:sp>
      <p:sp>
        <p:nvSpPr>
          <p:cNvPr id="146" name="Google Shape;146;p31"/>
          <p:cNvSpPr txBox="1"/>
          <p:nvPr/>
        </p:nvSpPr>
        <p:spPr>
          <a:xfrm>
            <a:off x="112925" y="1634675"/>
            <a:ext cx="4613700" cy="2182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solidFill>
                  <a:schemeClr val="dk2"/>
                </a:solidFill>
              </a:rPr>
              <a:t>CBC Catalogs &amp; Companions</a:t>
            </a:r>
            <a:r>
              <a:rPr lang="en" sz="1800">
                <a:solidFill>
                  <a:schemeClr val="dk2"/>
                </a:solidFill>
              </a:rPr>
              <a:t>,</a:t>
            </a:r>
            <a:r>
              <a:rPr b="1" lang="en" sz="1800">
                <a:solidFill>
                  <a:schemeClr val="dk2"/>
                </a:solidFill>
              </a:rPr>
              <a:t> </a:t>
            </a:r>
            <a:r>
              <a:rPr lang="en" sz="1800">
                <a:solidFill>
                  <a:schemeClr val="dk2"/>
                </a:solidFill>
              </a:rPr>
              <a:t>including</a:t>
            </a:r>
            <a:endParaRPr sz="1800">
              <a:solidFill>
                <a:schemeClr val="dk2"/>
              </a:solidFill>
            </a:endParaRPr>
          </a:p>
          <a:p>
            <a:pPr indent="0" lvl="0" marL="0" rtl="0" algn="l">
              <a:lnSpc>
                <a:spcPct val="100000"/>
              </a:lnSpc>
              <a:spcBef>
                <a:spcPts val="0"/>
              </a:spcBef>
              <a:spcAft>
                <a:spcPts val="0"/>
              </a:spcAft>
              <a:buNone/>
            </a:pPr>
            <a:r>
              <a:rPr lang="en">
                <a:solidFill>
                  <a:schemeClr val="dk2"/>
                </a:solidFill>
              </a:rPr>
              <a:t>(O3a: 2</a:t>
            </a:r>
            <a:r>
              <a:rPr baseline="30000" lang="en">
                <a:solidFill>
                  <a:schemeClr val="dk2"/>
                </a:solidFill>
              </a:rPr>
              <a:t>nd</a:t>
            </a:r>
            <a:r>
              <a:rPr lang="en">
                <a:solidFill>
                  <a:schemeClr val="dk2"/>
                </a:solidFill>
              </a:rPr>
              <a:t> quarter 2020; O3b: 4</a:t>
            </a:r>
            <a:r>
              <a:rPr baseline="30000" lang="en">
                <a:solidFill>
                  <a:schemeClr val="dk2"/>
                </a:solidFill>
              </a:rPr>
              <a:t>th</a:t>
            </a:r>
            <a:r>
              <a:rPr lang="en">
                <a:solidFill>
                  <a:schemeClr val="dk2"/>
                </a:solidFill>
              </a:rPr>
              <a:t> quarter 2020)</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Compact binary catalog</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Tests of GR</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H</a:t>
            </a:r>
            <a:r>
              <a:rPr baseline="-25000" lang="en">
                <a:solidFill>
                  <a:schemeClr val="dk2"/>
                </a:solidFill>
              </a:rPr>
              <a:t>0</a:t>
            </a:r>
            <a:r>
              <a:rPr lang="en">
                <a:solidFill>
                  <a:schemeClr val="dk2"/>
                </a:solidFill>
              </a:rPr>
              <a:t> measurement</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Characterization of astrophysical distributions</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GRB follow-up</a:t>
            </a:r>
            <a:endParaRPr>
              <a:solidFill>
                <a:schemeClr val="dk2"/>
              </a:solidFill>
            </a:endParaRPr>
          </a:p>
          <a:p>
            <a:pPr indent="0" lvl="0" marL="457200" rtl="0" algn="l">
              <a:lnSpc>
                <a:spcPct val="115000"/>
              </a:lnSpc>
              <a:spcBef>
                <a:spcPts val="1600"/>
              </a:spcBef>
              <a:spcAft>
                <a:spcPts val="1600"/>
              </a:spcAft>
              <a:buNone/>
            </a:pPr>
            <a:r>
              <a:t/>
            </a:r>
            <a:endParaRPr>
              <a:solidFill>
                <a:schemeClr val="dk2"/>
              </a:solidFill>
            </a:endParaRPr>
          </a:p>
        </p:txBody>
      </p:sp>
      <p:sp>
        <p:nvSpPr>
          <p:cNvPr id="147" name="Google Shape;147;p31"/>
          <p:cNvSpPr txBox="1"/>
          <p:nvPr/>
        </p:nvSpPr>
        <p:spPr>
          <a:xfrm>
            <a:off x="4768500" y="1634675"/>
            <a:ext cx="4278600" cy="3000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solidFill>
                  <a:schemeClr val="dk2"/>
                </a:solidFill>
              </a:rPr>
              <a:t>Exceptional events</a:t>
            </a:r>
            <a:r>
              <a:rPr lang="en" sz="1800">
                <a:solidFill>
                  <a:schemeClr val="dk2"/>
                </a:solidFill>
              </a:rPr>
              <a:t>, including</a:t>
            </a:r>
            <a:endParaRPr sz="1800">
              <a:solidFill>
                <a:schemeClr val="dk2"/>
              </a:solidFill>
            </a:endParaRPr>
          </a:p>
          <a:p>
            <a:pPr indent="0" lvl="0" marL="0" rtl="0" algn="l">
              <a:lnSpc>
                <a:spcPct val="100000"/>
              </a:lnSpc>
              <a:spcBef>
                <a:spcPts val="0"/>
              </a:spcBef>
              <a:spcAft>
                <a:spcPts val="0"/>
              </a:spcAft>
              <a:buNone/>
            </a:pPr>
            <a:r>
              <a:rPr lang="en">
                <a:solidFill>
                  <a:schemeClr val="dk2"/>
                </a:solidFill>
              </a:rPr>
              <a:t>(4 months after detection)</a:t>
            </a:r>
            <a:r>
              <a:rPr b="1" lang="en">
                <a:solidFill>
                  <a:schemeClr val="dk2"/>
                </a:solidFill>
              </a:rPr>
              <a:t> </a:t>
            </a:r>
            <a:endParaRPr b="1">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New classes (e.g., NSBH)</a:t>
            </a:r>
            <a:endParaRPr>
              <a:solidFill>
                <a:schemeClr val="dk2"/>
              </a:solidFill>
            </a:endParaRPr>
          </a:p>
          <a:p>
            <a:pPr indent="-342900" lvl="0" marL="457200" rtl="0" algn="l">
              <a:lnSpc>
                <a:spcPct val="115000"/>
              </a:lnSpc>
              <a:spcBef>
                <a:spcPts val="0"/>
              </a:spcBef>
              <a:spcAft>
                <a:spcPts val="0"/>
              </a:spcAft>
              <a:buClr>
                <a:schemeClr val="dk2"/>
              </a:buClr>
              <a:buSzPts val="1800"/>
              <a:buChar char="●"/>
            </a:pPr>
            <a:r>
              <a:rPr lang="en">
                <a:solidFill>
                  <a:schemeClr val="dk2"/>
                </a:solidFill>
              </a:rPr>
              <a:t>Outside previously observed region, e.g.,</a:t>
            </a:r>
            <a:endParaRPr>
              <a:solidFill>
                <a:schemeClr val="dk2"/>
              </a:solidFill>
            </a:endParaRPr>
          </a:p>
          <a:p>
            <a:pPr indent="-317500" lvl="1" marL="914400" rtl="0" algn="l">
              <a:lnSpc>
                <a:spcPct val="115000"/>
              </a:lnSpc>
              <a:spcBef>
                <a:spcPts val="0"/>
              </a:spcBef>
              <a:spcAft>
                <a:spcPts val="0"/>
              </a:spcAft>
              <a:buClr>
                <a:schemeClr val="dk2"/>
              </a:buClr>
              <a:buSzPts val="1400"/>
              <a:buChar char="○"/>
            </a:pPr>
            <a:r>
              <a:rPr lang="en">
                <a:solidFill>
                  <a:schemeClr val="dk2"/>
                </a:solidFill>
              </a:rPr>
              <a:t>High spins</a:t>
            </a:r>
            <a:endParaRPr>
              <a:solidFill>
                <a:schemeClr val="dk2"/>
              </a:solidFill>
            </a:endParaRPr>
          </a:p>
          <a:p>
            <a:pPr indent="-317500" lvl="1" marL="914400" rtl="0" algn="l">
              <a:lnSpc>
                <a:spcPct val="115000"/>
              </a:lnSpc>
              <a:spcBef>
                <a:spcPts val="0"/>
              </a:spcBef>
              <a:spcAft>
                <a:spcPts val="0"/>
              </a:spcAft>
              <a:buClr>
                <a:schemeClr val="dk2"/>
              </a:buClr>
              <a:buSzPts val="1400"/>
              <a:buChar char="○"/>
            </a:pPr>
            <a:r>
              <a:rPr lang="en">
                <a:solidFill>
                  <a:schemeClr val="dk2"/>
                </a:solidFill>
              </a:rPr>
              <a:t>Spin precession</a:t>
            </a:r>
            <a:endParaRPr>
              <a:solidFill>
                <a:schemeClr val="dk2"/>
              </a:solidFill>
            </a:endParaRPr>
          </a:p>
          <a:p>
            <a:pPr indent="-317500" lvl="1" marL="914400" rtl="0" algn="l">
              <a:lnSpc>
                <a:spcPct val="115000"/>
              </a:lnSpc>
              <a:spcBef>
                <a:spcPts val="0"/>
              </a:spcBef>
              <a:spcAft>
                <a:spcPts val="0"/>
              </a:spcAft>
              <a:buClr>
                <a:schemeClr val="dk2"/>
              </a:buClr>
              <a:buSzPts val="1400"/>
              <a:buChar char="○"/>
            </a:pPr>
            <a:r>
              <a:rPr lang="en">
                <a:solidFill>
                  <a:schemeClr val="dk2"/>
                </a:solidFill>
              </a:rPr>
              <a:t>Large mass ratio</a:t>
            </a:r>
            <a:endParaRPr>
              <a:solidFill>
                <a:schemeClr val="dk2"/>
              </a:solidFill>
            </a:endParaRPr>
          </a:p>
          <a:p>
            <a:pPr indent="-317500" lvl="1" marL="914400" rtl="0" algn="l">
              <a:lnSpc>
                <a:spcPct val="115000"/>
              </a:lnSpc>
              <a:spcBef>
                <a:spcPts val="0"/>
              </a:spcBef>
              <a:spcAft>
                <a:spcPts val="0"/>
              </a:spcAft>
              <a:buClr>
                <a:schemeClr val="dk2"/>
              </a:buClr>
              <a:buSzPts val="1400"/>
              <a:buChar char="○"/>
            </a:pPr>
            <a:r>
              <a:rPr lang="en">
                <a:solidFill>
                  <a:schemeClr val="dk2"/>
                </a:solidFill>
              </a:rPr>
              <a:t>Large/small component masses</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32"/>
          <p:cNvSpPr txBox="1"/>
          <p:nvPr>
            <p:ph type="title"/>
          </p:nvPr>
        </p:nvSpPr>
        <p:spPr>
          <a:xfrm>
            <a:off x="343375" y="83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Outlook</a:t>
            </a:r>
            <a:endParaRPr/>
          </a:p>
        </p:txBody>
      </p:sp>
      <p:sp>
        <p:nvSpPr>
          <p:cNvPr id="153" name="Google Shape;153;p32"/>
          <p:cNvSpPr txBox="1"/>
          <p:nvPr>
            <p:ph idx="1" type="body"/>
          </p:nvPr>
        </p:nvSpPr>
        <p:spPr>
          <a:xfrm>
            <a:off x="419400" y="250225"/>
            <a:ext cx="8520600" cy="30201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a:p>
          <a:p>
            <a:pPr indent="-342900" lvl="0" marL="457200" rtl="0" algn="l">
              <a:spcBef>
                <a:spcPts val="1600"/>
              </a:spcBef>
              <a:spcAft>
                <a:spcPts val="0"/>
              </a:spcAft>
              <a:buSzPts val="1800"/>
              <a:buChar char="●"/>
            </a:pPr>
            <a:r>
              <a:rPr lang="en"/>
              <a:t>Ongoing work to allow single interferometer triggers to create public alerts</a:t>
            </a:r>
            <a:endParaRPr/>
          </a:p>
          <a:p>
            <a:pPr indent="-342900" lvl="0" marL="457200" rtl="0" algn="l">
              <a:spcBef>
                <a:spcPts val="0"/>
              </a:spcBef>
              <a:spcAft>
                <a:spcPts val="0"/>
              </a:spcAft>
              <a:buSzPts val="1800"/>
              <a:buChar char="●"/>
            </a:pPr>
            <a:r>
              <a:rPr lang="en"/>
              <a:t>Automated response to external triggers (GRBs) still in the works</a:t>
            </a:r>
            <a:endParaRPr/>
          </a:p>
          <a:p>
            <a:pPr indent="-342900" lvl="0" marL="457200" rtl="0" algn="l">
              <a:spcBef>
                <a:spcPts val="0"/>
              </a:spcBef>
              <a:spcAft>
                <a:spcPts val="0"/>
              </a:spcAft>
              <a:buSzPts val="1800"/>
              <a:buChar char="●"/>
            </a:pPr>
            <a:r>
              <a:rPr lang="en"/>
              <a:t>LIGO-Virgo Public Alerts User Guide &amp; Support</a:t>
            </a:r>
            <a:endParaRPr/>
          </a:p>
          <a:p>
            <a:pPr indent="-317500" lvl="1" marL="914400" rtl="0" algn="l">
              <a:spcBef>
                <a:spcPts val="0"/>
              </a:spcBef>
              <a:spcAft>
                <a:spcPts val="0"/>
              </a:spcAft>
              <a:buSzPts val="1400"/>
              <a:buChar char="○"/>
            </a:pPr>
            <a:r>
              <a:rPr lang="en" u="sng">
                <a:solidFill>
                  <a:schemeClr val="accent5"/>
                </a:solidFill>
                <a:highlight>
                  <a:schemeClr val="lt1"/>
                </a:highlight>
                <a:hlinkClick r:id="rId3"/>
              </a:rPr>
              <a:t>https://emfollow.docs.ligo.org/userguide/</a:t>
            </a:r>
            <a:r>
              <a:rPr lang="en">
                <a:solidFill>
                  <a:srgbClr val="444444"/>
                </a:solidFill>
                <a:highlight>
                  <a:schemeClr val="lt1"/>
                </a:highlight>
              </a:rPr>
              <a:t> </a:t>
            </a:r>
            <a:endParaRPr>
              <a:solidFill>
                <a:srgbClr val="444444"/>
              </a:solidFill>
              <a:highlight>
                <a:schemeClr val="lt1"/>
              </a:highlight>
            </a:endParaRPr>
          </a:p>
          <a:p>
            <a:pPr indent="-317500" lvl="1" marL="914400" rtl="0" algn="l">
              <a:spcBef>
                <a:spcPts val="0"/>
              </a:spcBef>
              <a:spcAft>
                <a:spcPts val="0"/>
              </a:spcAft>
              <a:buSzPts val="1400"/>
              <a:buChar char="○"/>
            </a:pPr>
            <a:r>
              <a:rPr lang="en"/>
              <a:t>Feedback or requests for information to: </a:t>
            </a:r>
            <a:r>
              <a:rPr lang="en" u="sng">
                <a:solidFill>
                  <a:schemeClr val="accent5"/>
                </a:solidFill>
                <a:highlight>
                  <a:schemeClr val="lt1"/>
                </a:highlight>
                <a:hlinkClick r:id="rId4"/>
              </a:rPr>
              <a:t>emfollow-userguide@support.ligo.org</a:t>
            </a:r>
            <a:endParaRPr/>
          </a:p>
          <a:p>
            <a:pPr indent="-342900" lvl="0" marL="457200" rtl="0" algn="l">
              <a:spcBef>
                <a:spcPts val="0"/>
              </a:spcBef>
              <a:spcAft>
                <a:spcPts val="0"/>
              </a:spcAft>
              <a:buSzPts val="1800"/>
              <a:buChar char="●"/>
            </a:pPr>
            <a:r>
              <a:rPr lang="en"/>
              <a:t>Mailing list</a:t>
            </a:r>
            <a:endParaRPr/>
          </a:p>
          <a:p>
            <a:pPr indent="-317500" lvl="1" marL="914400" rtl="0" algn="l">
              <a:spcBef>
                <a:spcPts val="0"/>
              </a:spcBef>
              <a:spcAft>
                <a:spcPts val="0"/>
              </a:spcAft>
              <a:buSzPts val="1400"/>
              <a:buChar char="○"/>
            </a:pPr>
            <a:r>
              <a:rPr lang="en"/>
              <a:t>Please sign up to the public openlvem mailing list; anyone can subscribe</a:t>
            </a:r>
            <a:endParaRPr/>
          </a:p>
          <a:p>
            <a:pPr indent="-317500" lvl="1" marL="914400" rtl="0" algn="l">
              <a:spcBef>
                <a:spcPts val="0"/>
              </a:spcBef>
              <a:spcAft>
                <a:spcPts val="0"/>
              </a:spcAft>
              <a:buSzPts val="1400"/>
              <a:buChar char="○"/>
            </a:pPr>
            <a:r>
              <a:rPr lang="en"/>
              <a:t>Instructions at </a:t>
            </a:r>
            <a:r>
              <a:rPr lang="en" u="sng">
                <a:solidFill>
                  <a:schemeClr val="accent5"/>
                </a:solidFill>
                <a:hlinkClick r:id="rId5"/>
              </a:rPr>
              <a:t>https://wiki.gw-astronomy.org/OpenLVEM</a:t>
            </a:r>
            <a:endParaRPr/>
          </a:p>
          <a:p>
            <a:pPr indent="-317500" lvl="1" marL="914400" rtl="0" algn="l">
              <a:spcBef>
                <a:spcPts val="0"/>
              </a:spcBef>
              <a:spcAft>
                <a:spcPts val="0"/>
              </a:spcAft>
              <a:buSzPts val="1400"/>
              <a:buChar char="○"/>
            </a:pPr>
            <a:r>
              <a:rPr lang="en"/>
              <a:t>We will use it to announce changes of configuration, plans, etc</a:t>
            </a:r>
            <a:endParaRPr/>
          </a:p>
        </p:txBody>
      </p:sp>
      <p:sp>
        <p:nvSpPr>
          <p:cNvPr id="154" name="Google Shape;154;p32"/>
          <p:cNvSpPr txBox="1"/>
          <p:nvPr>
            <p:ph idx="12" type="sldNum"/>
          </p:nvPr>
        </p:nvSpPr>
        <p:spPr>
          <a:xfrm>
            <a:off x="4297658" y="47036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