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144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5B3E-D757-4B85-81A0-4ECD4306E2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4C5-E769-4EBE-8A09-791735DD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1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5B3E-D757-4B85-81A0-4ECD4306E2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4C5-E769-4EBE-8A09-791735DD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5B3E-D757-4B85-81A0-4ECD4306E2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4C5-E769-4EBE-8A09-791735DD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5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5B3E-D757-4B85-81A0-4ECD4306E2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4C5-E769-4EBE-8A09-791735DD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7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5B3E-D757-4B85-81A0-4ECD4306E2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4C5-E769-4EBE-8A09-791735DD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6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5B3E-D757-4B85-81A0-4ECD4306E2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4C5-E769-4EBE-8A09-791735DD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7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5B3E-D757-4B85-81A0-4ECD4306E2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4C5-E769-4EBE-8A09-791735DD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5B3E-D757-4B85-81A0-4ECD4306E2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4C5-E769-4EBE-8A09-791735DD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4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5B3E-D757-4B85-81A0-4ECD4306E2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4C5-E769-4EBE-8A09-791735DD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91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5B3E-D757-4B85-81A0-4ECD4306E2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4C5-E769-4EBE-8A09-791735DD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5B3E-D757-4B85-81A0-4ECD4306E2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4C5-E769-4EBE-8A09-791735DD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0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85B3E-D757-4B85-81A0-4ECD4306E211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E54C5-E769-4EBE-8A09-791735DD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3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709"/>
          <a:stretch/>
        </p:blipFill>
        <p:spPr>
          <a:xfrm>
            <a:off x="2587703" y="61877"/>
            <a:ext cx="6475334" cy="636644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828288" y="3962873"/>
            <a:ext cx="768096" cy="256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VP1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154859" y="3962873"/>
            <a:ext cx="768096" cy="256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VP2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91479" y="3962873"/>
            <a:ext cx="768096" cy="256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VP3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39824" y="1097228"/>
            <a:ext cx="1517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BHD BEAM VP</a:t>
            </a:r>
            <a:endParaRPr lang="en-US" dirty="0"/>
          </a:p>
        </p:txBody>
      </p:sp>
      <p:cxnSp>
        <p:nvCxnSpPr>
          <p:cNvPr id="11" name="Curved Connector 10"/>
          <p:cNvCxnSpPr/>
          <p:nvPr/>
        </p:nvCxnSpPr>
        <p:spPr>
          <a:xfrm rot="16200000" flipH="1">
            <a:off x="2233518" y="1561715"/>
            <a:ext cx="1689925" cy="1499616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226275" y="1097228"/>
            <a:ext cx="2161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IFO BEAM VP</a:t>
            </a:r>
            <a:endParaRPr lang="en-US" dirty="0"/>
          </a:p>
        </p:txBody>
      </p:sp>
      <p:cxnSp>
        <p:nvCxnSpPr>
          <p:cNvPr id="14" name="Curved Connector 13"/>
          <p:cNvCxnSpPr/>
          <p:nvPr/>
        </p:nvCxnSpPr>
        <p:spPr>
          <a:xfrm rot="10800000" flipV="1">
            <a:off x="7418328" y="1281894"/>
            <a:ext cx="1827930" cy="1717218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78480" y="288097"/>
            <a:ext cx="12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SPARE VP</a:t>
            </a:r>
            <a:endParaRPr lang="en-US" dirty="0"/>
          </a:p>
        </p:txBody>
      </p:sp>
      <p:cxnSp>
        <p:nvCxnSpPr>
          <p:cNvPr id="17" name="Curved Connector 16"/>
          <p:cNvCxnSpPr>
            <a:stCxn id="16" idx="2"/>
          </p:cNvCxnSpPr>
          <p:nvPr/>
        </p:nvCxnSpPr>
        <p:spPr>
          <a:xfrm rot="16200000" flipH="1">
            <a:off x="3538978" y="804180"/>
            <a:ext cx="2162925" cy="1869421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531651" y="334263"/>
            <a:ext cx="216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EXISTING VP ON C1101241</a:t>
            </a:r>
            <a:endParaRPr lang="en-US" dirty="0"/>
          </a:p>
        </p:txBody>
      </p:sp>
      <p:cxnSp>
        <p:nvCxnSpPr>
          <p:cNvPr id="20" name="Curved Connector 19"/>
          <p:cNvCxnSpPr>
            <a:stCxn id="19" idx="1"/>
          </p:cNvCxnSpPr>
          <p:nvPr/>
        </p:nvCxnSpPr>
        <p:spPr>
          <a:xfrm rot="10800000" flipV="1">
            <a:off x="6503931" y="657429"/>
            <a:ext cx="2027721" cy="2052922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0"/>
            <a:ext cx="351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A+ OUTPUT SEPTUM PLATE LAYOUT</a:t>
            </a:r>
            <a:endParaRPr lang="en-US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3078480" y="6334780"/>
            <a:ext cx="5566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VIEW LOOKING ALONG +Y GLOBAL DIRECTION (FROM HAM6 TOWARD BS)</a:t>
            </a:r>
          </a:p>
          <a:p>
            <a:pPr algn="ctr"/>
            <a:r>
              <a:rPr lang="en-US" sz="1400" dirty="0" smtClean="0"/>
              <a:t>THIS SIDE IF THE SEPTUM PLATE DOES NOT HAVE O-RING GROOVE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478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46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Eddie Sanchez</dc:creator>
  <cp:lastModifiedBy>Eddie Sanchez</cp:lastModifiedBy>
  <cp:revision>1</cp:revision>
  <dcterms:created xsi:type="dcterms:W3CDTF">2019-04-09T19:36:09Z</dcterms:created>
  <dcterms:modified xsi:type="dcterms:W3CDTF">2019-04-10T13:22:33Z</dcterms:modified>
</cp:coreProperties>
</file>