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1"/>
    <p:restoredTop sz="94686"/>
  </p:normalViewPr>
  <p:slideViewPr>
    <p:cSldViewPr snapToGrid="0" snapToObjects="1">
      <p:cViewPr>
        <p:scale>
          <a:sx n="87" d="100"/>
          <a:sy n="87" d="100"/>
        </p:scale>
        <p:origin x="1800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6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5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7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418A-8530-534A-842E-ACC14ED67DDB}" type="datetimeFigureOut">
              <a:rPr lang="en-US" smtClean="0"/>
              <a:t>8/31/18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D2A4-7A81-AA41-96EB-0BF7535EA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c_letter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82" y="511154"/>
            <a:ext cx="4904381" cy="63468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5674A4-074E-454E-9273-EAD1FD2FF4DC}"/>
              </a:ext>
            </a:extLst>
          </p:cNvPr>
          <p:cNvSpPr txBox="1"/>
          <p:nvPr/>
        </p:nvSpPr>
        <p:spPr>
          <a:xfrm>
            <a:off x="2220686" y="181744"/>
            <a:ext cx="11865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LIGO-G1801704-v1</a:t>
            </a:r>
          </a:p>
        </p:txBody>
      </p:sp>
    </p:spTree>
    <p:extLst>
      <p:ext uri="{BB962C8B-B14F-4D97-AF65-F5344CB8AC3E}">
        <p14:creationId xmlns:p14="http://schemas.microsoft.com/office/powerpoint/2010/main" val="196034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c_letter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3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sues for workshop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7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sues for workshop 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0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weiss</dc:creator>
  <cp:lastModifiedBy>David H Shoemaker</cp:lastModifiedBy>
  <cp:revision>2</cp:revision>
  <dcterms:created xsi:type="dcterms:W3CDTF">2018-08-29T19:11:30Z</dcterms:created>
  <dcterms:modified xsi:type="dcterms:W3CDTF">2018-08-31T20:29:52Z</dcterms:modified>
</cp:coreProperties>
</file>