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37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24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11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65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13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661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261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812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458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8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139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948D9-A97C-4590-ABAF-F4EC3FAB0203}" type="datetimeFigureOut">
              <a:rPr kumimoji="1" lang="ja-JP" altLang="en-US" smtClean="0"/>
              <a:t>2018/8/30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EED3-ECE2-4DC8-A19B-BF8683BDBF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43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kumimoji="1" lang="en-US" altLang="ja-JP" sz="3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Possibilities and plans in Asia</a:t>
            </a:r>
            <a:endParaRPr kumimoji="1" lang="ja-JP" altLang="en-US" sz="36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K.Somiya and </a:t>
            </a:r>
            <a:r>
              <a:rPr kumimoji="1" lang="en-US" altLang="ja-JP" dirty="0" err="1"/>
              <a:t>H.Shinkai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421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5948" y="0"/>
            <a:ext cx="8672104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Enquiry to 5 Asian countries</a:t>
            </a:r>
            <a:endParaRPr kumimoji="1" lang="ja-JP" altLang="en-US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1395" y="1164134"/>
            <a:ext cx="6417013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China</a:t>
            </a:r>
          </a:p>
          <a:p>
            <a:pPr lvl="1"/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Answered by Zhu, Yeh, and Ni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India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Information from Raja via David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Japan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Answered by Nakamura</a:t>
            </a:r>
            <a:b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Korea 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 answer to the enquiry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Taiwan 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Answered by Haino, no concrete plans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33889" y="1002928"/>
            <a:ext cx="1810111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Information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Z.Zhu, BNU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H.Yeh, NSYSU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S.Raja via David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T.Nakamura, Kyoto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W.Ni, NTU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S.Haino, ASIAA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55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5948" y="0"/>
            <a:ext cx="8672104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China</a:t>
            </a:r>
            <a:endParaRPr kumimoji="1" lang="ja-JP" altLang="en-US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01841" y="1325563"/>
            <a:ext cx="611430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TianQin (space project)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 planned to launch in 2035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 international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TAIJI (space project)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ZAIGA (atom interferometer)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- 3km tunnel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 planned in Erzhou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AAGO (Australia-China project)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34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5948" y="0"/>
            <a:ext cx="8672104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India</a:t>
            </a:r>
            <a:endParaRPr kumimoji="1" lang="ja-JP" altLang="en-US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3402" y="1665197"/>
            <a:ext cx="785984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Intense activity to realize the LIGO India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3G plans are purely on R&amp;D for laser and 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optics with no concrete roadmap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518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5948" y="0"/>
            <a:ext cx="8672104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Japan</a:t>
            </a:r>
            <a:endParaRPr kumimoji="1" lang="ja-JP" altLang="en-US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6038" y="1482317"/>
            <a:ext cx="847796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 has been commonly recognized in JGWG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that the main subject after KAGRA (and +)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 Japan will be DECIGO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 shall be noted that the ET-KAGRA (ELiTES)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collaboration has made a big contribution in 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 construction of KAGRA and we will keep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 toward the construction of ET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(A number of people from Japan have signed</a:t>
            </a:r>
            <a:b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 to the ET collaboration)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947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91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Possibilities and plans in Asia</vt:lpstr>
      <vt:lpstr>Enquiry to 5 Asian countries</vt:lpstr>
      <vt:lpstr>China</vt:lpstr>
      <vt:lpstr>India</vt:lpstr>
      <vt:lpstr>Japan</vt:lpstr>
    </vt:vector>
  </TitlesOfParts>
  <Company>東京工業大学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Possibilities and plans in Asia</dc:title>
  <dc:creator>somiya</dc:creator>
  <cp:lastModifiedBy>David H Shoemaker</cp:lastModifiedBy>
  <cp:revision>9</cp:revision>
  <dcterms:created xsi:type="dcterms:W3CDTF">2018-08-29T04:36:05Z</dcterms:created>
  <dcterms:modified xsi:type="dcterms:W3CDTF">2018-08-30T06:45:40Z</dcterms:modified>
</cp:coreProperties>
</file>