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0" r:id="rId2"/>
    <p:sldId id="451" r:id="rId3"/>
    <p:sldId id="449" r:id="rId4"/>
    <p:sldId id="452" r:id="rId5"/>
    <p:sldId id="510" r:id="rId6"/>
    <p:sldId id="504" r:id="rId7"/>
    <p:sldId id="511" r:id="rId8"/>
    <p:sldId id="505" r:id="rId9"/>
    <p:sldId id="469" r:id="rId10"/>
    <p:sldId id="512" r:id="rId11"/>
    <p:sldId id="494" r:id="rId12"/>
    <p:sldId id="495" r:id="rId13"/>
    <p:sldId id="509" r:id="rId14"/>
    <p:sldId id="513" r:id="rId15"/>
    <p:sldId id="500" r:id="rId16"/>
    <p:sldId id="506" r:id="rId17"/>
    <p:sldId id="503" r:id="rId18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69"/>
    <a:srgbClr val="2C04D6"/>
    <a:srgbClr val="E96F2B"/>
    <a:srgbClr val="5478DE"/>
    <a:srgbClr val="FFFFFF"/>
    <a:srgbClr val="E8E8F0"/>
    <a:srgbClr val="9DBCB0"/>
    <a:srgbClr val="93B1CC"/>
    <a:srgbClr val="B7AA9E"/>
    <a:srgbClr val="C4C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0" autoAdjust="0"/>
    <p:restoredTop sz="98594" autoAdjust="0"/>
  </p:normalViewPr>
  <p:slideViewPr>
    <p:cSldViewPr snapToGrid="0">
      <p:cViewPr varScale="1">
        <p:scale>
          <a:sx n="70" d="100"/>
          <a:sy n="70" d="100"/>
        </p:scale>
        <p:origin x="-738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432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PhD%20students\Margot%20Phelps\2017-07-11%20-%20Indiumbonding2017\inbond_results_2017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Strength as a function of indium layer thickness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83571171464069"/>
          <c:y val="0.19707840166116206"/>
          <c:w val="0.76568048024337287"/>
          <c:h val="0.6340287424338189"/>
        </c:manualLayout>
      </c:layout>
      <c:scatterChart>
        <c:scatterStyle val="lineMarker"/>
        <c:varyColors val="0"/>
        <c:ser>
          <c:idx val="0"/>
          <c:order val="0"/>
          <c:tx>
            <c:v>2017</c:v>
          </c:tx>
          <c:spPr>
            <a:ln w="47625">
              <a:noFill/>
            </a:ln>
          </c:spPr>
          <c:marker>
            <c:symbol val="diamond"/>
            <c:size val="10"/>
          </c:marker>
          <c:errBars>
            <c:errDir val="x"/>
            <c:errBarType val="both"/>
            <c:errValType val="fixedVal"/>
            <c:noEndCap val="0"/>
            <c:val val="10"/>
          </c:errBars>
          <c:xVal>
            <c:numRef>
              <c:f>(data!$G$2:$G$13,data!$G$15:$G$24)</c:f>
              <c:numCache>
                <c:formatCode>General</c:formatCode>
                <c:ptCount val="22"/>
                <c:pt idx="0">
                  <c:v>740</c:v>
                </c:pt>
                <c:pt idx="1">
                  <c:v>740</c:v>
                </c:pt>
                <c:pt idx="2">
                  <c:v>740</c:v>
                </c:pt>
                <c:pt idx="3">
                  <c:v>712</c:v>
                </c:pt>
                <c:pt idx="4">
                  <c:v>712</c:v>
                </c:pt>
                <c:pt idx="5">
                  <c:v>760</c:v>
                </c:pt>
                <c:pt idx="6">
                  <c:v>760</c:v>
                </c:pt>
                <c:pt idx="7">
                  <c:v>760</c:v>
                </c:pt>
                <c:pt idx="8">
                  <c:v>530</c:v>
                </c:pt>
                <c:pt idx="9">
                  <c:v>530</c:v>
                </c:pt>
                <c:pt idx="10">
                  <c:v>530</c:v>
                </c:pt>
                <c:pt idx="11">
                  <c:v>458</c:v>
                </c:pt>
                <c:pt idx="12">
                  <c:v>458</c:v>
                </c:pt>
                <c:pt idx="13">
                  <c:v>494</c:v>
                </c:pt>
                <c:pt idx="14">
                  <c:v>494</c:v>
                </c:pt>
                <c:pt idx="15">
                  <c:v>494</c:v>
                </c:pt>
                <c:pt idx="16">
                  <c:v>518</c:v>
                </c:pt>
                <c:pt idx="17">
                  <c:v>518</c:v>
                </c:pt>
                <c:pt idx="18">
                  <c:v>518</c:v>
                </c:pt>
                <c:pt idx="19">
                  <c:v>442</c:v>
                </c:pt>
                <c:pt idx="20">
                  <c:v>442</c:v>
                </c:pt>
                <c:pt idx="21">
                  <c:v>442</c:v>
                </c:pt>
              </c:numCache>
            </c:numRef>
          </c:xVal>
          <c:yVal>
            <c:numRef>
              <c:f>(data!$F$2:$F$13,data!$F$15:$F$24)</c:f>
              <c:numCache>
                <c:formatCode>0.0</c:formatCode>
                <c:ptCount val="22"/>
                <c:pt idx="0">
                  <c:v>1.4363999999999999</c:v>
                </c:pt>
                <c:pt idx="1">
                  <c:v>1.9067999999999996</c:v>
                </c:pt>
                <c:pt idx="2">
                  <c:v>2.1335999999999995</c:v>
                </c:pt>
                <c:pt idx="3">
                  <c:v>1.8311999999999999</c:v>
                </c:pt>
                <c:pt idx="4">
                  <c:v>2.0327999999999995</c:v>
                </c:pt>
                <c:pt idx="5">
                  <c:v>4.032</c:v>
                </c:pt>
                <c:pt idx="6">
                  <c:v>1.6127999999999998</c:v>
                </c:pt>
                <c:pt idx="7">
                  <c:v>6.5603999999999987</c:v>
                </c:pt>
                <c:pt idx="8">
                  <c:v>3.2508000000000004</c:v>
                </c:pt>
                <c:pt idx="9">
                  <c:v>8.7359999999999989</c:v>
                </c:pt>
                <c:pt idx="10">
                  <c:v>2.4863999999999997</c:v>
                </c:pt>
                <c:pt idx="11">
                  <c:v>2.0244</c:v>
                </c:pt>
                <c:pt idx="12">
                  <c:v>5.04</c:v>
                </c:pt>
                <c:pt idx="13">
                  <c:v>3.8135999999999992</c:v>
                </c:pt>
                <c:pt idx="14" formatCode="0.00">
                  <c:v>1.6379999999999999</c:v>
                </c:pt>
                <c:pt idx="15">
                  <c:v>6.1319999999999997</c:v>
                </c:pt>
                <c:pt idx="16">
                  <c:v>2.7803999999999998</c:v>
                </c:pt>
                <c:pt idx="17">
                  <c:v>3.973199999999999</c:v>
                </c:pt>
                <c:pt idx="18">
                  <c:v>5.065199999999999</c:v>
                </c:pt>
                <c:pt idx="19">
                  <c:v>2.0244</c:v>
                </c:pt>
                <c:pt idx="20">
                  <c:v>2.6459999999999999</c:v>
                </c:pt>
                <c:pt idx="21">
                  <c:v>2.4863999999999997</c:v>
                </c:pt>
              </c:numCache>
            </c:numRef>
          </c:yVal>
          <c:smooth val="0"/>
        </c:ser>
        <c:ser>
          <c:idx val="1"/>
          <c:order val="1"/>
          <c:tx>
            <c:v>2016</c:v>
          </c:tx>
          <c:spPr>
            <a:ln w="4762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data!$V$2:$V$12</c:f>
                <c:numCache>
                  <c:formatCode>General</c:formatCode>
                  <c:ptCount val="11"/>
                  <c:pt idx="0">
                    <c:v>40</c:v>
                  </c:pt>
                  <c:pt idx="1">
                    <c:v>40</c:v>
                  </c:pt>
                  <c:pt idx="2">
                    <c:v>30</c:v>
                  </c:pt>
                  <c:pt idx="3">
                    <c:v>30</c:v>
                  </c:pt>
                  <c:pt idx="4">
                    <c:v>30</c:v>
                  </c:pt>
                  <c:pt idx="5">
                    <c:v>100</c:v>
                  </c:pt>
                  <c:pt idx="6">
                    <c:v>100</c:v>
                  </c:pt>
                  <c:pt idx="7">
                    <c:v>100</c:v>
                  </c:pt>
                  <c:pt idx="8">
                    <c:v>100</c:v>
                  </c:pt>
                  <c:pt idx="9">
                    <c:v>100</c:v>
                  </c:pt>
                  <c:pt idx="10">
                    <c:v>100</c:v>
                  </c:pt>
                </c:numCache>
              </c:numRef>
            </c:plus>
            <c:minus>
              <c:numRef>
                <c:f>data!$V$2:$V$12</c:f>
                <c:numCache>
                  <c:formatCode>General</c:formatCode>
                  <c:ptCount val="11"/>
                  <c:pt idx="0">
                    <c:v>40</c:v>
                  </c:pt>
                  <c:pt idx="1">
                    <c:v>40</c:v>
                  </c:pt>
                  <c:pt idx="2">
                    <c:v>30</c:v>
                  </c:pt>
                  <c:pt idx="3">
                    <c:v>30</c:v>
                  </c:pt>
                  <c:pt idx="4">
                    <c:v>30</c:v>
                  </c:pt>
                  <c:pt idx="5">
                    <c:v>100</c:v>
                  </c:pt>
                  <c:pt idx="6">
                    <c:v>100</c:v>
                  </c:pt>
                  <c:pt idx="7">
                    <c:v>100</c:v>
                  </c:pt>
                  <c:pt idx="8">
                    <c:v>100</c:v>
                  </c:pt>
                  <c:pt idx="9">
                    <c:v>100</c:v>
                  </c:pt>
                  <c:pt idx="10">
                    <c:v>100</c:v>
                  </c:pt>
                </c:numCache>
              </c:numRef>
            </c:minus>
          </c:errBars>
          <c:xVal>
            <c:numRef>
              <c:f>data!$U$2:$U$12</c:f>
              <c:numCache>
                <c:formatCode>General</c:formatCode>
                <c:ptCount val="11"/>
                <c:pt idx="0">
                  <c:v>520</c:v>
                </c:pt>
                <c:pt idx="1">
                  <c:v>520</c:v>
                </c:pt>
                <c:pt idx="2">
                  <c:v>400</c:v>
                </c:pt>
                <c:pt idx="3">
                  <c:v>400</c:v>
                </c:pt>
                <c:pt idx="4">
                  <c:v>400</c:v>
                </c:pt>
                <c:pt idx="5">
                  <c:v>500</c:v>
                </c:pt>
                <c:pt idx="6">
                  <c:v>500</c:v>
                </c:pt>
                <c:pt idx="7">
                  <c:v>500</c:v>
                </c:pt>
                <c:pt idx="8">
                  <c:v>500</c:v>
                </c:pt>
                <c:pt idx="9">
                  <c:v>500</c:v>
                </c:pt>
                <c:pt idx="10">
                  <c:v>500</c:v>
                </c:pt>
              </c:numCache>
            </c:numRef>
          </c:xVal>
          <c:yVal>
            <c:numRef>
              <c:f>data!$R$2:$R$12</c:f>
              <c:numCache>
                <c:formatCode>0.0</c:formatCode>
                <c:ptCount val="11"/>
                <c:pt idx="0">
                  <c:v>4.6493999999999982</c:v>
                </c:pt>
                <c:pt idx="1">
                  <c:v>2.4137999999999993</c:v>
                </c:pt>
                <c:pt idx="2">
                  <c:v>4.1687999999999992</c:v>
                </c:pt>
                <c:pt idx="3">
                  <c:v>0.9503999999999998</c:v>
                </c:pt>
                <c:pt idx="4">
                  <c:v>2.3651999999999989</c:v>
                </c:pt>
                <c:pt idx="5">
                  <c:v>10.043999999999995</c:v>
                </c:pt>
                <c:pt idx="6">
                  <c:v>7.6139999999999981</c:v>
                </c:pt>
                <c:pt idx="7">
                  <c:v>1.4039999999999997</c:v>
                </c:pt>
                <c:pt idx="8">
                  <c:v>2.8079999999999994</c:v>
                </c:pt>
                <c:pt idx="9">
                  <c:v>2.6567999999999996</c:v>
                </c:pt>
                <c:pt idx="10">
                  <c:v>8.8019999999999996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695488"/>
        <c:axId val="248066048"/>
      </c:scatterChart>
      <c:valAx>
        <c:axId val="445695488"/>
        <c:scaling>
          <c:orientation val="minMax"/>
          <c:min val="3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Indium layer thickness (nm)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8066048"/>
        <c:crosses val="autoZero"/>
        <c:crossBetween val="midCat"/>
      </c:valAx>
      <c:valAx>
        <c:axId val="248066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Tensile strength (MPa)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4456954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4157977543745568"/>
          <c:y val="0.23642546403768769"/>
          <c:w val="0.16771086269915181"/>
          <c:h val="0.1337662097218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All systems on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'All data plotted'!$A$3:$A$802</c:f>
              <c:numCache>
                <c:formatCode>0</c:formatCode>
                <c:ptCount val="8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</c:numCache>
            </c:numRef>
          </c:xVal>
          <c:yVal>
            <c:numRef>
              <c:f>'All data plotted'!$B$3:$B$802</c:f>
              <c:numCache>
                <c:formatCode>General</c:formatCode>
                <c:ptCount val="800"/>
                <c:pt idx="0">
                  <c:v>0.19035004405064507</c:v>
                </c:pt>
                <c:pt idx="1">
                  <c:v>9.6870038084745522E-2</c:v>
                </c:pt>
                <c:pt idx="2">
                  <c:v>0.14115250306558946</c:v>
                </c:pt>
                <c:pt idx="3">
                  <c:v>0.19525693418561699</c:v>
                </c:pt>
                <c:pt idx="4">
                  <c:v>0.18221681265579717</c:v>
                </c:pt>
                <c:pt idx="5">
                  <c:v>0.17759304324909142</c:v>
                </c:pt>
                <c:pt idx="6">
                  <c:v>0.25808088106952476</c:v>
                </c:pt>
                <c:pt idx="7">
                  <c:v>0.3921292114661451</c:v>
                </c:pt>
                <c:pt idx="8">
                  <c:v>0.47704748964713395</c:v>
                </c:pt>
                <c:pt idx="9">
                  <c:v>0.53202346207747397</c:v>
                </c:pt>
                <c:pt idx="10">
                  <c:v>0.57444082982781597</c:v>
                </c:pt>
                <c:pt idx="11">
                  <c:v>0.69473254725520206</c:v>
                </c:pt>
                <c:pt idx="12">
                  <c:v>0.65492822245959714</c:v>
                </c:pt>
                <c:pt idx="13">
                  <c:v>0.33268203227339765</c:v>
                </c:pt>
                <c:pt idx="14">
                  <c:v>0.10531622114935979</c:v>
                </c:pt>
                <c:pt idx="15">
                  <c:v>7.3775020525071233E-2</c:v>
                </c:pt>
                <c:pt idx="16">
                  <c:v>6.2040281987206479E-2</c:v>
                </c:pt>
                <c:pt idx="17">
                  <c:v>4.4575851202939561E-2</c:v>
                </c:pt>
                <c:pt idx="18">
                  <c:v>4.8419205742290194E-2</c:v>
                </c:pt>
                <c:pt idx="19">
                  <c:v>5.4715289012273259E-2</c:v>
                </c:pt>
                <c:pt idx="20">
                  <c:v>3.9650604439983694E-2</c:v>
                </c:pt>
                <c:pt idx="21">
                  <c:v>2.8931995798591386E-2</c:v>
                </c:pt>
                <c:pt idx="22">
                  <c:v>3.4675917825047371E-2</c:v>
                </c:pt>
                <c:pt idx="23">
                  <c:v>4.6686749738991222E-2</c:v>
                </c:pt>
                <c:pt idx="24">
                  <c:v>4.2330389284569607E-2</c:v>
                </c:pt>
                <c:pt idx="25">
                  <c:v>2.1531043865116388E-2</c:v>
                </c:pt>
                <c:pt idx="26">
                  <c:v>7.0776427188811691E-2</c:v>
                </c:pt>
                <c:pt idx="27">
                  <c:v>0.27857480836305931</c:v>
                </c:pt>
                <c:pt idx="28">
                  <c:v>0.45380869710668498</c:v>
                </c:pt>
                <c:pt idx="29">
                  <c:v>0.34280128544654392</c:v>
                </c:pt>
                <c:pt idx="30">
                  <c:v>0.11424162351257937</c:v>
                </c:pt>
                <c:pt idx="31">
                  <c:v>1.6711955380341096E-2</c:v>
                </c:pt>
                <c:pt idx="32">
                  <c:v>1.4930440960500224E-2</c:v>
                </c:pt>
                <c:pt idx="33">
                  <c:v>2.8836535174382432E-2</c:v>
                </c:pt>
                <c:pt idx="34">
                  <c:v>3.5324648794314233E-2</c:v>
                </c:pt>
                <c:pt idx="35">
                  <c:v>2.2869760705648615E-2</c:v>
                </c:pt>
                <c:pt idx="36">
                  <c:v>9.4063840495870951E-3</c:v>
                </c:pt>
                <c:pt idx="37">
                  <c:v>7.8969600182248068E-3</c:v>
                </c:pt>
                <c:pt idx="38">
                  <c:v>1.3161795483813561E-2</c:v>
                </c:pt>
                <c:pt idx="39">
                  <c:v>1.7001870035240504E-2</c:v>
                </c:pt>
                <c:pt idx="40">
                  <c:v>1.6158473443528418E-2</c:v>
                </c:pt>
                <c:pt idx="41">
                  <c:v>1.3483083841075215E-2</c:v>
                </c:pt>
                <c:pt idx="42">
                  <c:v>9.5836148327776288E-3</c:v>
                </c:pt>
                <c:pt idx="43">
                  <c:v>6.5550755758216808E-3</c:v>
                </c:pt>
                <c:pt idx="44">
                  <c:v>5.2562978360029093E-3</c:v>
                </c:pt>
                <c:pt idx="45">
                  <c:v>6.46038423504157E-3</c:v>
                </c:pt>
                <c:pt idx="46">
                  <c:v>1.5450233616401146E-2</c:v>
                </c:pt>
                <c:pt idx="47">
                  <c:v>2.612383825113487E-2</c:v>
                </c:pt>
                <c:pt idx="48">
                  <c:v>2.1442075002674151E-2</c:v>
                </c:pt>
                <c:pt idx="49">
                  <c:v>8.0890181516569629E-3</c:v>
                </c:pt>
                <c:pt idx="50">
                  <c:v>2.2370381905074599E-3</c:v>
                </c:pt>
                <c:pt idx="51">
                  <c:v>2.127945662815189E-3</c:v>
                </c:pt>
                <c:pt idx="52">
                  <c:v>1.9364580118938907E-3</c:v>
                </c:pt>
                <c:pt idx="53">
                  <c:v>1.3683806013272415E-3</c:v>
                </c:pt>
                <c:pt idx="54">
                  <c:v>1.0267166403192833E-3</c:v>
                </c:pt>
                <c:pt idx="55">
                  <c:v>1.1393453331645063E-3</c:v>
                </c:pt>
                <c:pt idx="56">
                  <c:v>1.2645669964326466E-3</c:v>
                </c:pt>
                <c:pt idx="57">
                  <c:v>1.0224261722963477E-3</c:v>
                </c:pt>
                <c:pt idx="58">
                  <c:v>8.6215095886130384E-4</c:v>
                </c:pt>
                <c:pt idx="59">
                  <c:v>1.0532635401406996E-3</c:v>
                </c:pt>
                <c:pt idx="60">
                  <c:v>1.2572556920733666E-3</c:v>
                </c:pt>
                <c:pt idx="61">
                  <c:v>1.3797008531845427E-3</c:v>
                </c:pt>
                <c:pt idx="62">
                  <c:v>1.3717872749900888E-3</c:v>
                </c:pt>
                <c:pt idx="63">
                  <c:v>1.2780231454934685E-3</c:v>
                </c:pt>
                <c:pt idx="64">
                  <c:v>1.2034728735889168E-3</c:v>
                </c:pt>
                <c:pt idx="65">
                  <c:v>1.0890172158185875E-3</c:v>
                </c:pt>
                <c:pt idx="66">
                  <c:v>1.0692537422552658E-3</c:v>
                </c:pt>
                <c:pt idx="67">
                  <c:v>1.1506036395412503E-3</c:v>
                </c:pt>
                <c:pt idx="68">
                  <c:v>1.0631587104032658E-3</c:v>
                </c:pt>
                <c:pt idx="69">
                  <c:v>9.1923757101358358E-4</c:v>
                </c:pt>
                <c:pt idx="70">
                  <c:v>8.8722380078872962E-4</c:v>
                </c:pt>
                <c:pt idx="71">
                  <c:v>9.2405846265924995E-4</c:v>
                </c:pt>
                <c:pt idx="72">
                  <c:v>8.0750596090863936E-4</c:v>
                </c:pt>
                <c:pt idx="73">
                  <c:v>5.6125904651657926E-4</c:v>
                </c:pt>
                <c:pt idx="74">
                  <c:v>7.3461422951494164E-4</c:v>
                </c:pt>
                <c:pt idx="75">
                  <c:v>1.5036092047711219E-3</c:v>
                </c:pt>
                <c:pt idx="76">
                  <c:v>1.7562809978610037E-3</c:v>
                </c:pt>
                <c:pt idx="77">
                  <c:v>1.1108937490790739E-3</c:v>
                </c:pt>
                <c:pt idx="78">
                  <c:v>6.5784177452618922E-4</c:v>
                </c:pt>
                <c:pt idx="79">
                  <c:v>7.1297992673892635E-4</c:v>
                </c:pt>
                <c:pt idx="80">
                  <c:v>7.0709986877136267E-4</c:v>
                </c:pt>
                <c:pt idx="81">
                  <c:v>6.46181102619524E-4</c:v>
                </c:pt>
                <c:pt idx="82">
                  <c:v>7.2544740590720731E-4</c:v>
                </c:pt>
                <c:pt idx="83">
                  <c:v>8.780021168079044E-4</c:v>
                </c:pt>
                <c:pt idx="84">
                  <c:v>1.0320995839111131E-3</c:v>
                </c:pt>
                <c:pt idx="85">
                  <c:v>1.2853649306321174E-3</c:v>
                </c:pt>
                <c:pt idx="86">
                  <c:v>1.5860759643703218E-3</c:v>
                </c:pt>
                <c:pt idx="87">
                  <c:v>1.8855769750920578E-3</c:v>
                </c:pt>
                <c:pt idx="88">
                  <c:v>2.779339580836971E-3</c:v>
                </c:pt>
                <c:pt idx="89">
                  <c:v>4.178680229631462E-3</c:v>
                </c:pt>
                <c:pt idx="90">
                  <c:v>4.4299746525932101E-3</c:v>
                </c:pt>
                <c:pt idx="91">
                  <c:v>3.4055718690938794E-3</c:v>
                </c:pt>
                <c:pt idx="92">
                  <c:v>2.8788517695182386E-3</c:v>
                </c:pt>
                <c:pt idx="93">
                  <c:v>3.5738242471285097E-3</c:v>
                </c:pt>
                <c:pt idx="94">
                  <c:v>7.6332151477936771E-3</c:v>
                </c:pt>
                <c:pt idx="95">
                  <c:v>1.4297266530934801E-2</c:v>
                </c:pt>
                <c:pt idx="96">
                  <c:v>1.4257818460574811E-2</c:v>
                </c:pt>
                <c:pt idx="97">
                  <c:v>6.6726034697283431E-3</c:v>
                </c:pt>
                <c:pt idx="98">
                  <c:v>1.454974876712716E-3</c:v>
                </c:pt>
                <c:pt idx="99">
                  <c:v>8.5394075420138545E-4</c:v>
                </c:pt>
                <c:pt idx="100">
                  <c:v>7.7067865977946176E-4</c:v>
                </c:pt>
                <c:pt idx="101">
                  <c:v>7.8454368164195855E-4</c:v>
                </c:pt>
                <c:pt idx="102">
                  <c:v>8.5288878020258244E-4</c:v>
                </c:pt>
                <c:pt idx="103">
                  <c:v>8.002212597157057E-4</c:v>
                </c:pt>
                <c:pt idx="104">
                  <c:v>6.4447596351086976E-4</c:v>
                </c:pt>
                <c:pt idx="105">
                  <c:v>4.8224187990720657E-4</c:v>
                </c:pt>
                <c:pt idx="106">
                  <c:v>3.5938257099299745E-4</c:v>
                </c:pt>
                <c:pt idx="107">
                  <c:v>3.0454357306909397E-4</c:v>
                </c:pt>
                <c:pt idx="108">
                  <c:v>3.018354513955592E-4</c:v>
                </c:pt>
                <c:pt idx="109">
                  <c:v>3.6398822296903601E-4</c:v>
                </c:pt>
                <c:pt idx="110">
                  <c:v>5.4435234669243985E-4</c:v>
                </c:pt>
                <c:pt idx="111">
                  <c:v>5.195365858662621E-4</c:v>
                </c:pt>
                <c:pt idx="112">
                  <c:v>3.3147608448487947E-4</c:v>
                </c:pt>
                <c:pt idx="113">
                  <c:v>3.0551941314317047E-4</c:v>
                </c:pt>
                <c:pt idx="114">
                  <c:v>3.672136331410413E-4</c:v>
                </c:pt>
                <c:pt idx="115">
                  <c:v>5.6324358109565733E-4</c:v>
                </c:pt>
                <c:pt idx="116">
                  <c:v>5.5984886901468665E-4</c:v>
                </c:pt>
                <c:pt idx="117">
                  <c:v>3.6031896828996691E-4</c:v>
                </c:pt>
                <c:pt idx="118">
                  <c:v>3.7820537475890685E-4</c:v>
                </c:pt>
                <c:pt idx="119">
                  <c:v>4.5719008107520949E-4</c:v>
                </c:pt>
                <c:pt idx="120">
                  <c:v>4.0985317879003248E-4</c:v>
                </c:pt>
                <c:pt idx="121">
                  <c:v>3.85492318579793E-4</c:v>
                </c:pt>
                <c:pt idx="122">
                  <c:v>4.0615927415411126E-4</c:v>
                </c:pt>
                <c:pt idx="123">
                  <c:v>4.1666866782066647E-4</c:v>
                </c:pt>
                <c:pt idx="124">
                  <c:v>4.7196443444243017E-4</c:v>
                </c:pt>
                <c:pt idx="125">
                  <c:v>5.8499748763538441E-4</c:v>
                </c:pt>
                <c:pt idx="126">
                  <c:v>7.6196794980740721E-4</c:v>
                </c:pt>
                <c:pt idx="127">
                  <c:v>9.2020229864831914E-4</c:v>
                </c:pt>
                <c:pt idx="128">
                  <c:v>1.464023386680488E-3</c:v>
                </c:pt>
                <c:pt idx="129">
                  <c:v>1.9208490883501185E-3</c:v>
                </c:pt>
                <c:pt idx="130">
                  <c:v>2.0145776810103545E-3</c:v>
                </c:pt>
                <c:pt idx="131">
                  <c:v>3.203950570821477E-3</c:v>
                </c:pt>
                <c:pt idx="132">
                  <c:v>3.6707926870049425E-3</c:v>
                </c:pt>
                <c:pt idx="133">
                  <c:v>2.4449049795209309E-3</c:v>
                </c:pt>
                <c:pt idx="134">
                  <c:v>1.5328971797205265E-3</c:v>
                </c:pt>
                <c:pt idx="135">
                  <c:v>1.4101689681270489E-3</c:v>
                </c:pt>
                <c:pt idx="136">
                  <c:v>1.6849561891331822E-3</c:v>
                </c:pt>
                <c:pt idx="137">
                  <c:v>2.5581043200961682E-3</c:v>
                </c:pt>
                <c:pt idx="138">
                  <c:v>7.5238426897434553E-3</c:v>
                </c:pt>
                <c:pt idx="139">
                  <c:v>2.6024106837569057E-2</c:v>
                </c:pt>
                <c:pt idx="140">
                  <c:v>4.3117150999163877E-2</c:v>
                </c:pt>
                <c:pt idx="141">
                  <c:v>3.4198586518289768E-2</c:v>
                </c:pt>
                <c:pt idx="142">
                  <c:v>1.4966710479979094E-2</c:v>
                </c:pt>
                <c:pt idx="143">
                  <c:v>9.1475917196350964E-3</c:v>
                </c:pt>
                <c:pt idx="144">
                  <c:v>6.4048603010238752E-3</c:v>
                </c:pt>
                <c:pt idx="145">
                  <c:v>3.1490288029927421E-3</c:v>
                </c:pt>
                <c:pt idx="146">
                  <c:v>2.6504429959700272E-3</c:v>
                </c:pt>
                <c:pt idx="147">
                  <c:v>2.4698481351140521E-3</c:v>
                </c:pt>
                <c:pt idx="148">
                  <c:v>2.5919525407274275E-3</c:v>
                </c:pt>
                <c:pt idx="149">
                  <c:v>2.5284245527259809E-3</c:v>
                </c:pt>
                <c:pt idx="150">
                  <c:v>1.6709211604457519E-3</c:v>
                </c:pt>
                <c:pt idx="151">
                  <c:v>9.8572530238205864E-4</c:v>
                </c:pt>
                <c:pt idx="152">
                  <c:v>7.831280348311497E-4</c:v>
                </c:pt>
                <c:pt idx="153">
                  <c:v>6.9318261236351578E-4</c:v>
                </c:pt>
                <c:pt idx="154">
                  <c:v>6.3990267678082911E-4</c:v>
                </c:pt>
                <c:pt idx="155">
                  <c:v>5.4528687187110772E-4</c:v>
                </c:pt>
                <c:pt idx="156">
                  <c:v>5.0351089051668804E-4</c:v>
                </c:pt>
                <c:pt idx="157">
                  <c:v>6.090750882672062E-4</c:v>
                </c:pt>
                <c:pt idx="158">
                  <c:v>5.791410147186675E-4</c:v>
                </c:pt>
                <c:pt idx="159">
                  <c:v>4.9569821638733007E-4</c:v>
                </c:pt>
                <c:pt idx="160">
                  <c:v>4.5359692592800545E-4</c:v>
                </c:pt>
                <c:pt idx="161">
                  <c:v>6.1842187828190366E-4</c:v>
                </c:pt>
                <c:pt idx="162">
                  <c:v>7.512095738544972E-4</c:v>
                </c:pt>
                <c:pt idx="163">
                  <c:v>1.0805246468870073E-3</c:v>
                </c:pt>
                <c:pt idx="164">
                  <c:v>1.222843180233885E-3</c:v>
                </c:pt>
                <c:pt idx="165">
                  <c:v>9.5757642443028445E-4</c:v>
                </c:pt>
                <c:pt idx="166">
                  <c:v>7.9231657398340925E-4</c:v>
                </c:pt>
                <c:pt idx="167">
                  <c:v>7.2802662452900447E-4</c:v>
                </c:pt>
                <c:pt idx="168">
                  <c:v>6.3899108684512809E-4</c:v>
                </c:pt>
                <c:pt idx="169">
                  <c:v>6.4941601703327929E-4</c:v>
                </c:pt>
                <c:pt idx="170">
                  <c:v>7.0318320936805102E-4</c:v>
                </c:pt>
                <c:pt idx="171">
                  <c:v>1.0472819051748669E-3</c:v>
                </c:pt>
                <c:pt idx="172">
                  <c:v>1.6252661756202792E-3</c:v>
                </c:pt>
                <c:pt idx="173">
                  <c:v>1.7353404339009951E-3</c:v>
                </c:pt>
                <c:pt idx="174">
                  <c:v>1.8816461477050483E-3</c:v>
                </c:pt>
                <c:pt idx="175">
                  <c:v>2.1988358621273592E-3</c:v>
                </c:pt>
                <c:pt idx="176">
                  <c:v>1.8004254572493203E-3</c:v>
                </c:pt>
                <c:pt idx="177">
                  <c:v>1.0804714353138164E-3</c:v>
                </c:pt>
                <c:pt idx="178">
                  <c:v>8.5678529582305029E-4</c:v>
                </c:pt>
                <c:pt idx="179">
                  <c:v>9.0560665749306541E-4</c:v>
                </c:pt>
                <c:pt idx="180">
                  <c:v>7.5417196505888641E-4</c:v>
                </c:pt>
                <c:pt idx="181">
                  <c:v>4.9802484959448918E-4</c:v>
                </c:pt>
                <c:pt idx="182">
                  <c:v>5.1540249739359537E-4</c:v>
                </c:pt>
                <c:pt idx="183">
                  <c:v>5.1951494919659166E-4</c:v>
                </c:pt>
                <c:pt idx="184">
                  <c:v>4.5837741996552453E-4</c:v>
                </c:pt>
                <c:pt idx="185">
                  <c:v>5.1143876219234116E-4</c:v>
                </c:pt>
                <c:pt idx="186">
                  <c:v>6.3394018187116151E-4</c:v>
                </c:pt>
                <c:pt idx="187">
                  <c:v>8.7365532441003387E-4</c:v>
                </c:pt>
                <c:pt idx="188">
                  <c:v>1.2964365882132181E-3</c:v>
                </c:pt>
                <c:pt idx="189">
                  <c:v>1.3902130668990962E-3</c:v>
                </c:pt>
                <c:pt idx="190">
                  <c:v>1.1634324666108045E-3</c:v>
                </c:pt>
                <c:pt idx="191">
                  <c:v>1.0601048816840644E-3</c:v>
                </c:pt>
                <c:pt idx="192">
                  <c:v>1.1508291074270286E-3</c:v>
                </c:pt>
                <c:pt idx="193">
                  <c:v>9.3416059478692345E-4</c:v>
                </c:pt>
                <c:pt idx="194">
                  <c:v>6.6251877059420722E-4</c:v>
                </c:pt>
                <c:pt idx="195">
                  <c:v>6.1555577805237226E-4</c:v>
                </c:pt>
                <c:pt idx="196">
                  <c:v>5.5592546938340928E-4</c:v>
                </c:pt>
                <c:pt idx="197">
                  <c:v>4.8116638742183837E-4</c:v>
                </c:pt>
                <c:pt idx="198">
                  <c:v>5.1929218791268615E-4</c:v>
                </c:pt>
                <c:pt idx="199">
                  <c:v>5.9998771573589217E-4</c:v>
                </c:pt>
                <c:pt idx="200">
                  <c:v>5.8336146078895464E-4</c:v>
                </c:pt>
                <c:pt idx="201">
                  <c:v>6.4853102285606973E-4</c:v>
                </c:pt>
                <c:pt idx="202">
                  <c:v>8.0944181299133164E-4</c:v>
                </c:pt>
                <c:pt idx="203">
                  <c:v>1.0098301561709212E-3</c:v>
                </c:pt>
                <c:pt idx="204">
                  <c:v>1.0665752207626269E-3</c:v>
                </c:pt>
                <c:pt idx="205">
                  <c:v>1.1456592426397152E-3</c:v>
                </c:pt>
                <c:pt idx="206">
                  <c:v>1.46032610345324E-3</c:v>
                </c:pt>
                <c:pt idx="207">
                  <c:v>1.9266226175510962E-3</c:v>
                </c:pt>
                <c:pt idx="208">
                  <c:v>2.5907348247465388E-3</c:v>
                </c:pt>
                <c:pt idx="209">
                  <c:v>3.2753647717516854E-3</c:v>
                </c:pt>
                <c:pt idx="210">
                  <c:v>3.5371635471327968E-3</c:v>
                </c:pt>
                <c:pt idx="211">
                  <c:v>2.9754091684116198E-3</c:v>
                </c:pt>
                <c:pt idx="212">
                  <c:v>2.0675885905635624E-3</c:v>
                </c:pt>
                <c:pt idx="213">
                  <c:v>1.326023504725996E-3</c:v>
                </c:pt>
                <c:pt idx="214">
                  <c:v>8.7192036227903369E-4</c:v>
                </c:pt>
                <c:pt idx="215">
                  <c:v>6.9248035744476366E-4</c:v>
                </c:pt>
                <c:pt idx="216">
                  <c:v>5.9973645775388972E-4</c:v>
                </c:pt>
                <c:pt idx="217">
                  <c:v>5.281199052916863E-4</c:v>
                </c:pt>
                <c:pt idx="218">
                  <c:v>5.3221267622949808E-4</c:v>
                </c:pt>
                <c:pt idx="219">
                  <c:v>5.8970711665550229E-4</c:v>
                </c:pt>
                <c:pt idx="220">
                  <c:v>6.0754785351378911E-4</c:v>
                </c:pt>
                <c:pt idx="221">
                  <c:v>5.362502130264095E-4</c:v>
                </c:pt>
                <c:pt idx="222">
                  <c:v>4.0764434081049753E-4</c:v>
                </c:pt>
                <c:pt idx="223">
                  <c:v>3.1206035471750636E-4</c:v>
                </c:pt>
                <c:pt idx="224">
                  <c:v>2.7637220500142495E-4</c:v>
                </c:pt>
                <c:pt idx="225">
                  <c:v>2.7449185429402666E-4</c:v>
                </c:pt>
                <c:pt idx="226">
                  <c:v>2.6483242305871919E-4</c:v>
                </c:pt>
                <c:pt idx="227">
                  <c:v>2.7189416195582907E-4</c:v>
                </c:pt>
                <c:pt idx="228">
                  <c:v>2.6833342705358167E-4</c:v>
                </c:pt>
                <c:pt idx="229">
                  <c:v>2.5971567912628384E-4</c:v>
                </c:pt>
                <c:pt idx="230">
                  <c:v>2.5621920229428524E-4</c:v>
                </c:pt>
                <c:pt idx="231">
                  <c:v>2.2819210412650793E-4</c:v>
                </c:pt>
                <c:pt idx="232">
                  <c:v>1.9546590428436242E-4</c:v>
                </c:pt>
                <c:pt idx="233">
                  <c:v>1.8945954058511698E-4</c:v>
                </c:pt>
                <c:pt idx="234">
                  <c:v>1.6860657949530755E-4</c:v>
                </c:pt>
                <c:pt idx="235">
                  <c:v>1.5272184634129276E-4</c:v>
                </c:pt>
                <c:pt idx="236">
                  <c:v>1.7843632940853297E-4</c:v>
                </c:pt>
                <c:pt idx="237">
                  <c:v>1.9469584680811147E-4</c:v>
                </c:pt>
                <c:pt idx="238">
                  <c:v>1.9647924115192154E-4</c:v>
                </c:pt>
                <c:pt idx="239">
                  <c:v>2.9370837822624178E-4</c:v>
                </c:pt>
                <c:pt idx="240">
                  <c:v>4.1513922524573599E-4</c:v>
                </c:pt>
                <c:pt idx="241">
                  <c:v>3.6599283866713334E-4</c:v>
                </c:pt>
                <c:pt idx="242">
                  <c:v>2.1185016231170157E-4</c:v>
                </c:pt>
                <c:pt idx="243">
                  <c:v>1.6047775548775749E-4</c:v>
                </c:pt>
                <c:pt idx="244">
                  <c:v>1.3361804526379126E-4</c:v>
                </c:pt>
                <c:pt idx="245">
                  <c:v>1.1263405674154447E-4</c:v>
                </c:pt>
                <c:pt idx="246">
                  <c:v>1.2104922895923854E-4</c:v>
                </c:pt>
                <c:pt idx="247">
                  <c:v>1.3808488223869734E-4</c:v>
                </c:pt>
                <c:pt idx="248">
                  <c:v>1.4055759211513563E-4</c:v>
                </c:pt>
                <c:pt idx="249">
                  <c:v>1.3064863757272874E-4</c:v>
                </c:pt>
                <c:pt idx="250">
                  <c:v>1.2312653769826649E-4</c:v>
                </c:pt>
                <c:pt idx="251">
                  <c:v>1.1670921659475982E-4</c:v>
                </c:pt>
                <c:pt idx="252">
                  <c:v>1.0802347986242144E-4</c:v>
                </c:pt>
                <c:pt idx="253">
                  <c:v>1.0030858088088361E-4</c:v>
                </c:pt>
                <c:pt idx="254">
                  <c:v>1.0109610612655697E-4</c:v>
                </c:pt>
                <c:pt idx="255">
                  <c:v>1.1440059796241423E-4</c:v>
                </c:pt>
                <c:pt idx="256">
                  <c:v>1.2709383004996395E-4</c:v>
                </c:pt>
                <c:pt idx="257">
                  <c:v>1.2611511716156712E-4</c:v>
                </c:pt>
                <c:pt idx="258">
                  <c:v>1.3586694938023738E-4</c:v>
                </c:pt>
                <c:pt idx="259">
                  <c:v>1.5917502110010079E-4</c:v>
                </c:pt>
                <c:pt idx="260">
                  <c:v>1.9948541546043565E-4</c:v>
                </c:pt>
                <c:pt idx="261">
                  <c:v>2.6036497318907475E-4</c:v>
                </c:pt>
                <c:pt idx="262">
                  <c:v>2.7074180202893493E-4</c:v>
                </c:pt>
                <c:pt idx="263">
                  <c:v>2.1845028743545946E-4</c:v>
                </c:pt>
                <c:pt idx="264">
                  <c:v>1.6532078576268265E-4</c:v>
                </c:pt>
                <c:pt idx="265">
                  <c:v>1.3702055913041806E-4</c:v>
                </c:pt>
                <c:pt idx="266">
                  <c:v>1.2509149345153961E-4</c:v>
                </c:pt>
                <c:pt idx="267">
                  <c:v>1.160297020955183E-4</c:v>
                </c:pt>
                <c:pt idx="268">
                  <c:v>1.2215928782207473E-4</c:v>
                </c:pt>
                <c:pt idx="269">
                  <c:v>1.3590641425288437E-4</c:v>
                </c:pt>
                <c:pt idx="270">
                  <c:v>1.4554795893143504E-4</c:v>
                </c:pt>
                <c:pt idx="271">
                  <c:v>1.5630536745638973E-4</c:v>
                </c:pt>
                <c:pt idx="272">
                  <c:v>1.5062213939566742E-4</c:v>
                </c:pt>
                <c:pt idx="273">
                  <c:v>1.3062334099815342E-4</c:v>
                </c:pt>
                <c:pt idx="274">
                  <c:v>1.1451262974929601E-4</c:v>
                </c:pt>
                <c:pt idx="275">
                  <c:v>1.10319436699737E-4</c:v>
                </c:pt>
                <c:pt idx="276">
                  <c:v>1.1533826575555897E-4</c:v>
                </c:pt>
                <c:pt idx="277">
                  <c:v>1.3211085426189243E-4</c:v>
                </c:pt>
                <c:pt idx="278">
                  <c:v>1.6464675838986773E-4</c:v>
                </c:pt>
                <c:pt idx="279">
                  <c:v>1.9970841836642575E-4</c:v>
                </c:pt>
                <c:pt idx="280">
                  <c:v>2.3264691865721468E-4</c:v>
                </c:pt>
                <c:pt idx="281">
                  <c:v>2.6847079794417908E-4</c:v>
                </c:pt>
                <c:pt idx="282">
                  <c:v>2.8102623796738411E-4</c:v>
                </c:pt>
                <c:pt idx="283">
                  <c:v>2.5631724255436401E-4</c:v>
                </c:pt>
                <c:pt idx="284">
                  <c:v>1.8807200015570069E-4</c:v>
                </c:pt>
                <c:pt idx="285">
                  <c:v>1.4672894873428636E-4</c:v>
                </c:pt>
                <c:pt idx="286">
                  <c:v>1.8842026530013867E-4</c:v>
                </c:pt>
                <c:pt idx="287">
                  <c:v>2.9361224421964359E-4</c:v>
                </c:pt>
                <c:pt idx="288">
                  <c:v>3.3783450794989045E-4</c:v>
                </c:pt>
                <c:pt idx="289">
                  <c:v>3.076578104856947E-4</c:v>
                </c:pt>
                <c:pt idx="290">
                  <c:v>1.9143484709615013E-4</c:v>
                </c:pt>
                <c:pt idx="291">
                  <c:v>1.1705497231656921E-4</c:v>
                </c:pt>
                <c:pt idx="292">
                  <c:v>8.5264017911618575E-5</c:v>
                </c:pt>
                <c:pt idx="293">
                  <c:v>7.0345900195806384E-5</c:v>
                </c:pt>
                <c:pt idx="294">
                  <c:v>7.6301620420325507E-5</c:v>
                </c:pt>
                <c:pt idx="295">
                  <c:v>8.8212422983398444E-5</c:v>
                </c:pt>
                <c:pt idx="296">
                  <c:v>8.7799137250955763E-5</c:v>
                </c:pt>
                <c:pt idx="297">
                  <c:v>8.3865479566736499E-5</c:v>
                </c:pt>
                <c:pt idx="298">
                  <c:v>9.2345487892268223E-5</c:v>
                </c:pt>
                <c:pt idx="299">
                  <c:v>1.0300099419220198E-4</c:v>
                </c:pt>
                <c:pt idx="300">
                  <c:v>1.0707563868368812E-4</c:v>
                </c:pt>
                <c:pt idx="301">
                  <c:v>1.1265534955292087E-4</c:v>
                </c:pt>
                <c:pt idx="302">
                  <c:v>1.0581019817266529E-4</c:v>
                </c:pt>
                <c:pt idx="303">
                  <c:v>1.0265730467697899E-4</c:v>
                </c:pt>
                <c:pt idx="304">
                  <c:v>1.0774153027548946E-4</c:v>
                </c:pt>
                <c:pt idx="305">
                  <c:v>9.8253471935072601E-5</c:v>
                </c:pt>
                <c:pt idx="306">
                  <c:v>7.9290733438377219E-5</c:v>
                </c:pt>
                <c:pt idx="307">
                  <c:v>7.1881399921163729E-5</c:v>
                </c:pt>
                <c:pt idx="308">
                  <c:v>8.8058297645546993E-5</c:v>
                </c:pt>
                <c:pt idx="309">
                  <c:v>1.7876673394393779E-4</c:v>
                </c:pt>
                <c:pt idx="310">
                  <c:v>2.8373539386793362E-4</c:v>
                </c:pt>
                <c:pt idx="311">
                  <c:v>2.4763213460626311E-4</c:v>
                </c:pt>
                <c:pt idx="312">
                  <c:v>1.1538794392031969E-4</c:v>
                </c:pt>
                <c:pt idx="313">
                  <c:v>4.6418481917700802E-5</c:v>
                </c:pt>
                <c:pt idx="314">
                  <c:v>4.2635032460002027E-5</c:v>
                </c:pt>
                <c:pt idx="315">
                  <c:v>4.9643227071512762E-5</c:v>
                </c:pt>
                <c:pt idx="316">
                  <c:v>4.8503508184012828E-5</c:v>
                </c:pt>
                <c:pt idx="317">
                  <c:v>5.3655095175237944E-5</c:v>
                </c:pt>
                <c:pt idx="318">
                  <c:v>6.1588672279038137E-5</c:v>
                </c:pt>
                <c:pt idx="319">
                  <c:v>8.0270093963915711E-5</c:v>
                </c:pt>
                <c:pt idx="320">
                  <c:v>1.0405193196298191E-4</c:v>
                </c:pt>
                <c:pt idx="321">
                  <c:v>8.8688311091343511E-5</c:v>
                </c:pt>
                <c:pt idx="322">
                  <c:v>7.5884268773006191E-5</c:v>
                </c:pt>
                <c:pt idx="323">
                  <c:v>8.0497917633495813E-5</c:v>
                </c:pt>
                <c:pt idx="324">
                  <c:v>8.7388894094401351E-5</c:v>
                </c:pt>
                <c:pt idx="325">
                  <c:v>9.0601470494651467E-5</c:v>
                </c:pt>
                <c:pt idx="326">
                  <c:v>8.1367988991349707E-5</c:v>
                </c:pt>
                <c:pt idx="327">
                  <c:v>6.4719872379834199E-5</c:v>
                </c:pt>
                <c:pt idx="328">
                  <c:v>7.7513062620276533E-5</c:v>
                </c:pt>
                <c:pt idx="329">
                  <c:v>9.9065946098779629E-5</c:v>
                </c:pt>
                <c:pt idx="330">
                  <c:v>1.0615355822456024E-4</c:v>
                </c:pt>
                <c:pt idx="331">
                  <c:v>1.110700162190771E-4</c:v>
                </c:pt>
                <c:pt idx="332">
                  <c:v>1.166206172706161E-4</c:v>
                </c:pt>
                <c:pt idx="333">
                  <c:v>1.1915568440317899E-4</c:v>
                </c:pt>
                <c:pt idx="334">
                  <c:v>1.1131781311017171E-4</c:v>
                </c:pt>
                <c:pt idx="335">
                  <c:v>1.0361990987185228E-4</c:v>
                </c:pt>
                <c:pt idx="336">
                  <c:v>1.0893556071917012E-4</c:v>
                </c:pt>
                <c:pt idx="337">
                  <c:v>1.1240331982043489E-4</c:v>
                </c:pt>
                <c:pt idx="338">
                  <c:v>1.0228198051612441E-4</c:v>
                </c:pt>
                <c:pt idx="339">
                  <c:v>9.3843465300821855E-5</c:v>
                </c:pt>
                <c:pt idx="340">
                  <c:v>9.1589655871055607E-5</c:v>
                </c:pt>
                <c:pt idx="341">
                  <c:v>8.7311852649123579E-5</c:v>
                </c:pt>
                <c:pt idx="342">
                  <c:v>8.6394861933074488E-5</c:v>
                </c:pt>
                <c:pt idx="343">
                  <c:v>8.2076639052625614E-5</c:v>
                </c:pt>
                <c:pt idx="344">
                  <c:v>7.6755465264271344E-5</c:v>
                </c:pt>
                <c:pt idx="345">
                  <c:v>7.9174275956878968E-5</c:v>
                </c:pt>
                <c:pt idx="346">
                  <c:v>7.8507757691263232E-5</c:v>
                </c:pt>
                <c:pt idx="347">
                  <c:v>7.9742434729778837E-5</c:v>
                </c:pt>
                <c:pt idx="348">
                  <c:v>9.0751981797048092E-5</c:v>
                </c:pt>
                <c:pt idx="349">
                  <c:v>1.0170073620117526E-4</c:v>
                </c:pt>
                <c:pt idx="350">
                  <c:v>9.7806743187357499E-5</c:v>
                </c:pt>
                <c:pt idx="351">
                  <c:v>8.7412542793838789E-5</c:v>
                </c:pt>
                <c:pt idx="352">
                  <c:v>8.3311372752764746E-5</c:v>
                </c:pt>
                <c:pt idx="353">
                  <c:v>8.5605262699947575E-5</c:v>
                </c:pt>
                <c:pt idx="354">
                  <c:v>8.939592379803787E-5</c:v>
                </c:pt>
                <c:pt idx="355">
                  <c:v>9.1841164627182604E-5</c:v>
                </c:pt>
                <c:pt idx="356">
                  <c:v>9.2046392003474907E-5</c:v>
                </c:pt>
                <c:pt idx="357">
                  <c:v>1.0851939783701669E-4</c:v>
                </c:pt>
                <c:pt idx="358">
                  <c:v>1.2440933537083282E-4</c:v>
                </c:pt>
                <c:pt idx="359">
                  <c:v>1.0731154667090286E-4</c:v>
                </c:pt>
                <c:pt idx="360">
                  <c:v>9.7404765010881524E-5</c:v>
                </c:pt>
                <c:pt idx="361">
                  <c:v>9.7160135866751753E-5</c:v>
                </c:pt>
                <c:pt idx="362">
                  <c:v>9.4636773643374522E-5</c:v>
                </c:pt>
                <c:pt idx="363">
                  <c:v>9.8286659793025554E-5</c:v>
                </c:pt>
                <c:pt idx="364">
                  <c:v>1.0729153602543236E-4</c:v>
                </c:pt>
                <c:pt idx="365">
                  <c:v>1.0743323932342819E-4</c:v>
                </c:pt>
                <c:pt idx="366">
                  <c:v>1.1080280405118738E-4</c:v>
                </c:pt>
                <c:pt idx="367">
                  <c:v>1.2214588299892213E-4</c:v>
                </c:pt>
                <c:pt idx="368">
                  <c:v>1.2636712703244566E-4</c:v>
                </c:pt>
                <c:pt idx="369">
                  <c:v>1.2601363612852563E-4</c:v>
                </c:pt>
                <c:pt idx="370">
                  <c:v>1.2900413304525138E-4</c:v>
                </c:pt>
                <c:pt idx="371">
                  <c:v>1.3827235991628571E-4</c:v>
                </c:pt>
                <c:pt idx="372">
                  <c:v>1.434002251434485E-4</c:v>
                </c:pt>
                <c:pt idx="373">
                  <c:v>1.4802303358296248E-4</c:v>
                </c:pt>
                <c:pt idx="374">
                  <c:v>1.4809558440632571E-4</c:v>
                </c:pt>
                <c:pt idx="375">
                  <c:v>1.5385914701739712E-4</c:v>
                </c:pt>
                <c:pt idx="376">
                  <c:v>1.6151372911054696E-4</c:v>
                </c:pt>
                <c:pt idx="377">
                  <c:v>1.6484292181469172E-4</c:v>
                </c:pt>
                <c:pt idx="378">
                  <c:v>1.7244946204009873E-4</c:v>
                </c:pt>
                <c:pt idx="379">
                  <c:v>1.8374329284471939E-4</c:v>
                </c:pt>
                <c:pt idx="380">
                  <c:v>1.8602146712843367E-4</c:v>
                </c:pt>
                <c:pt idx="381">
                  <c:v>1.8957836872665748E-4</c:v>
                </c:pt>
                <c:pt idx="382">
                  <c:v>2.0575310024990742E-4</c:v>
                </c:pt>
                <c:pt idx="383">
                  <c:v>2.1598884169721306E-4</c:v>
                </c:pt>
                <c:pt idx="384">
                  <c:v>2.4260463373379569E-4</c:v>
                </c:pt>
                <c:pt idx="385">
                  <c:v>2.8624560775504531E-4</c:v>
                </c:pt>
                <c:pt idx="386">
                  <c:v>2.5316460132753936E-4</c:v>
                </c:pt>
                <c:pt idx="387">
                  <c:v>2.2482358522969874E-4</c:v>
                </c:pt>
                <c:pt idx="388">
                  <c:v>2.3983201573052627E-4</c:v>
                </c:pt>
                <c:pt idx="389">
                  <c:v>2.4397897774134725E-4</c:v>
                </c:pt>
                <c:pt idx="390">
                  <c:v>2.5652756545907799E-4</c:v>
                </c:pt>
                <c:pt idx="391">
                  <c:v>2.6057894782375451E-4</c:v>
                </c:pt>
                <c:pt idx="392">
                  <c:v>2.5108826487886678E-4</c:v>
                </c:pt>
                <c:pt idx="393">
                  <c:v>2.4003296096976854E-4</c:v>
                </c:pt>
                <c:pt idx="394">
                  <c:v>2.4238741797904609E-4</c:v>
                </c:pt>
                <c:pt idx="395">
                  <c:v>2.3565099810075825E-4</c:v>
                </c:pt>
                <c:pt idx="396">
                  <c:v>2.0884063078199322E-4</c:v>
                </c:pt>
                <c:pt idx="397">
                  <c:v>1.952379279662948E-4</c:v>
                </c:pt>
                <c:pt idx="398">
                  <c:v>1.8420585135764584E-4</c:v>
                </c:pt>
                <c:pt idx="399">
                  <c:v>1.7285317031140012E-4</c:v>
                </c:pt>
                <c:pt idx="400">
                  <c:v>1.4652423217426975E-4</c:v>
                </c:pt>
                <c:pt idx="401">
                  <c:v>1.2745959249218115E-4</c:v>
                </c:pt>
                <c:pt idx="402">
                  <c:v>1.137056623305226E-4</c:v>
                </c:pt>
                <c:pt idx="403">
                  <c:v>1.0936245246026221E-4</c:v>
                </c:pt>
                <c:pt idx="404">
                  <c:v>1.0306567594000003E-4</c:v>
                </c:pt>
                <c:pt idx="405">
                  <c:v>9.551617268427771E-5</c:v>
                </c:pt>
                <c:pt idx="406">
                  <c:v>9.5725167833535151E-5</c:v>
                </c:pt>
                <c:pt idx="407">
                  <c:v>9.830563938864163E-5</c:v>
                </c:pt>
                <c:pt idx="408">
                  <c:v>9.4542316647378027E-5</c:v>
                </c:pt>
                <c:pt idx="409">
                  <c:v>7.8857392474153865E-5</c:v>
                </c:pt>
                <c:pt idx="410">
                  <c:v>6.6728416687024595E-5</c:v>
                </c:pt>
                <c:pt idx="411">
                  <c:v>6.0540431162862622E-5</c:v>
                </c:pt>
                <c:pt idx="412">
                  <c:v>6.8618054457378588E-5</c:v>
                </c:pt>
                <c:pt idx="413">
                  <c:v>8.1144878632842068E-5</c:v>
                </c:pt>
                <c:pt idx="414">
                  <c:v>7.8475812535042176E-5</c:v>
                </c:pt>
                <c:pt idx="415">
                  <c:v>6.9378815140939054E-5</c:v>
                </c:pt>
                <c:pt idx="416">
                  <c:v>6.6198143696582552E-5</c:v>
                </c:pt>
                <c:pt idx="417">
                  <c:v>6.644179727198069E-5</c:v>
                </c:pt>
                <c:pt idx="418">
                  <c:v>5.7019898283565273E-5</c:v>
                </c:pt>
                <c:pt idx="419">
                  <c:v>5.7772372779574402E-5</c:v>
                </c:pt>
                <c:pt idx="420">
                  <c:v>8.1936593890058506E-5</c:v>
                </c:pt>
                <c:pt idx="421">
                  <c:v>1.2629691480283418E-4</c:v>
                </c:pt>
                <c:pt idx="422">
                  <c:v>1.795848692431506E-4</c:v>
                </c:pt>
                <c:pt idx="423">
                  <c:v>1.7822635980565895E-4</c:v>
                </c:pt>
                <c:pt idx="424">
                  <c:v>1.1592786137658611E-4</c:v>
                </c:pt>
                <c:pt idx="425">
                  <c:v>6.8414747328887141E-5</c:v>
                </c:pt>
                <c:pt idx="426">
                  <c:v>4.3463448226709838E-5</c:v>
                </c:pt>
                <c:pt idx="427">
                  <c:v>3.7524600527407277E-5</c:v>
                </c:pt>
                <c:pt idx="428">
                  <c:v>3.9665834025776909E-5</c:v>
                </c:pt>
                <c:pt idx="429">
                  <c:v>3.7202838075505174E-5</c:v>
                </c:pt>
                <c:pt idx="430">
                  <c:v>3.3695678950240513E-5</c:v>
                </c:pt>
                <c:pt idx="431">
                  <c:v>3.27084849761456E-5</c:v>
                </c:pt>
                <c:pt idx="432">
                  <c:v>5.2715910406106655E-5</c:v>
                </c:pt>
                <c:pt idx="433">
                  <c:v>9.1702437851047205E-5</c:v>
                </c:pt>
                <c:pt idx="434">
                  <c:v>8.932177867092801E-5</c:v>
                </c:pt>
                <c:pt idx="435">
                  <c:v>5.3122328066826903E-5</c:v>
                </c:pt>
                <c:pt idx="436">
                  <c:v>3.4417901075771729E-5</c:v>
                </c:pt>
                <c:pt idx="437">
                  <c:v>2.9493213257480113E-5</c:v>
                </c:pt>
                <c:pt idx="438">
                  <c:v>2.8779143641727924E-5</c:v>
                </c:pt>
                <c:pt idx="439">
                  <c:v>2.8493415415639286E-5</c:v>
                </c:pt>
                <c:pt idx="440">
                  <c:v>3.248779688851663E-5</c:v>
                </c:pt>
                <c:pt idx="441">
                  <c:v>3.6872225041605416E-5</c:v>
                </c:pt>
                <c:pt idx="442">
                  <c:v>3.9875089005753905E-5</c:v>
                </c:pt>
                <c:pt idx="443">
                  <c:v>4.575921838881887E-5</c:v>
                </c:pt>
                <c:pt idx="444">
                  <c:v>5.3585523714568311E-5</c:v>
                </c:pt>
                <c:pt idx="445">
                  <c:v>6.5801590631350308E-5</c:v>
                </c:pt>
                <c:pt idx="446">
                  <c:v>1.0014840816367223E-4</c:v>
                </c:pt>
                <c:pt idx="447">
                  <c:v>1.136145324089965E-4</c:v>
                </c:pt>
                <c:pt idx="448">
                  <c:v>6.975274829254695E-5</c:v>
                </c:pt>
                <c:pt idx="449">
                  <c:v>3.8392140537012916E-5</c:v>
                </c:pt>
                <c:pt idx="450">
                  <c:v>3.3045224379333818E-5</c:v>
                </c:pt>
                <c:pt idx="451">
                  <c:v>3.1916333696048567E-5</c:v>
                </c:pt>
                <c:pt idx="452">
                  <c:v>3.1845836053026002E-5</c:v>
                </c:pt>
                <c:pt idx="453">
                  <c:v>3.4194067928052131E-5</c:v>
                </c:pt>
                <c:pt idx="454">
                  <c:v>3.5066794000711675E-5</c:v>
                </c:pt>
                <c:pt idx="455">
                  <c:v>3.1244656223644558E-5</c:v>
                </c:pt>
                <c:pt idx="456">
                  <c:v>2.9685963071796602E-5</c:v>
                </c:pt>
                <c:pt idx="457">
                  <c:v>3.1743946849502088E-5</c:v>
                </c:pt>
                <c:pt idx="458">
                  <c:v>3.5674285762672244E-5</c:v>
                </c:pt>
                <c:pt idx="459">
                  <c:v>3.5108487120810875E-5</c:v>
                </c:pt>
                <c:pt idx="460">
                  <c:v>3.455037695231392E-5</c:v>
                </c:pt>
                <c:pt idx="461">
                  <c:v>4.0899161877873298E-5</c:v>
                </c:pt>
                <c:pt idx="462">
                  <c:v>4.5320906595299748E-5</c:v>
                </c:pt>
                <c:pt idx="463">
                  <c:v>4.2859012988514782E-5</c:v>
                </c:pt>
                <c:pt idx="464">
                  <c:v>4.0282903314556807E-5</c:v>
                </c:pt>
                <c:pt idx="465">
                  <c:v>5.4521558579937026E-5</c:v>
                </c:pt>
                <c:pt idx="466">
                  <c:v>7.1135443504557219E-5</c:v>
                </c:pt>
                <c:pt idx="467">
                  <c:v>6.9330817852946257E-5</c:v>
                </c:pt>
                <c:pt idx="468">
                  <c:v>7.5146991575757554E-5</c:v>
                </c:pt>
                <c:pt idx="469">
                  <c:v>8.735215665323292E-5</c:v>
                </c:pt>
                <c:pt idx="470">
                  <c:v>1.0096025916349865E-4</c:v>
                </c:pt>
                <c:pt idx="471">
                  <c:v>1.1154670916150402E-4</c:v>
                </c:pt>
                <c:pt idx="472">
                  <c:v>1.1486168500568721E-4</c:v>
                </c:pt>
                <c:pt idx="473">
                  <c:v>1.140564089242662E-4</c:v>
                </c:pt>
                <c:pt idx="474">
                  <c:v>1.2113507210959672E-4</c:v>
                </c:pt>
                <c:pt idx="475">
                  <c:v>1.3252711741977433E-4</c:v>
                </c:pt>
                <c:pt idx="476">
                  <c:v>1.3821282184629485E-4</c:v>
                </c:pt>
                <c:pt idx="477">
                  <c:v>1.3836897456396185E-4</c:v>
                </c:pt>
                <c:pt idx="478">
                  <c:v>1.4520459699861958E-4</c:v>
                </c:pt>
                <c:pt idx="479">
                  <c:v>1.4732886873089246E-4</c:v>
                </c:pt>
                <c:pt idx="480">
                  <c:v>1.5165348422529167E-4</c:v>
                </c:pt>
                <c:pt idx="481">
                  <c:v>1.7809220201978025E-4</c:v>
                </c:pt>
                <c:pt idx="482">
                  <c:v>1.7725379279016749E-4</c:v>
                </c:pt>
                <c:pt idx="483">
                  <c:v>1.3850445769271108E-4</c:v>
                </c:pt>
                <c:pt idx="484">
                  <c:v>1.4252814104116768E-4</c:v>
                </c:pt>
                <c:pt idx="485">
                  <c:v>2.0326555426808106E-4</c:v>
                </c:pt>
                <c:pt idx="486">
                  <c:v>2.6935800881659142E-4</c:v>
                </c:pt>
                <c:pt idx="487">
                  <c:v>3.1986523438789978E-4</c:v>
                </c:pt>
                <c:pt idx="488">
                  <c:v>3.6037020888890275E-4</c:v>
                </c:pt>
                <c:pt idx="489">
                  <c:v>4.3930947794724388E-4</c:v>
                </c:pt>
                <c:pt idx="490">
                  <c:v>5.2004237455657311E-4</c:v>
                </c:pt>
                <c:pt idx="491">
                  <c:v>4.8127309651764468E-4</c:v>
                </c:pt>
                <c:pt idx="492">
                  <c:v>3.033934846086393E-4</c:v>
                </c:pt>
                <c:pt idx="493">
                  <c:v>1.4892302000147655E-4</c:v>
                </c:pt>
                <c:pt idx="494">
                  <c:v>1.4882845594387309E-4</c:v>
                </c:pt>
                <c:pt idx="495">
                  <c:v>2.1675228271690865E-4</c:v>
                </c:pt>
                <c:pt idx="496">
                  <c:v>2.7277018101041697E-4</c:v>
                </c:pt>
                <c:pt idx="497">
                  <c:v>3.5649895498457142E-4</c:v>
                </c:pt>
                <c:pt idx="498">
                  <c:v>4.5431330285243944E-4</c:v>
                </c:pt>
                <c:pt idx="499">
                  <c:v>5.5074122930067111E-4</c:v>
                </c:pt>
                <c:pt idx="500">
                  <c:v>6.5855837590036829E-4</c:v>
                </c:pt>
                <c:pt idx="501">
                  <c:v>7.0812536173998387E-4</c:v>
                </c:pt>
                <c:pt idx="502">
                  <c:v>6.9236640157971363E-4</c:v>
                </c:pt>
                <c:pt idx="503">
                  <c:v>6.7385887121491233E-4</c:v>
                </c:pt>
                <c:pt idx="504">
                  <c:v>6.6046843148371973E-4</c:v>
                </c:pt>
                <c:pt idx="505">
                  <c:v>6.0155743514769973E-4</c:v>
                </c:pt>
                <c:pt idx="506">
                  <c:v>5.2504204919474353E-4</c:v>
                </c:pt>
                <c:pt idx="507">
                  <c:v>4.6641371155787837E-4</c:v>
                </c:pt>
                <c:pt idx="508">
                  <c:v>4.2429144420213919E-4</c:v>
                </c:pt>
                <c:pt idx="509">
                  <c:v>4.0848464280523485E-4</c:v>
                </c:pt>
                <c:pt idx="510">
                  <c:v>4.2102823728904854E-4</c:v>
                </c:pt>
                <c:pt idx="511">
                  <c:v>4.2545417510134789E-4</c:v>
                </c:pt>
                <c:pt idx="512">
                  <c:v>4.1596574599849791E-4</c:v>
                </c:pt>
                <c:pt idx="513">
                  <c:v>3.9809172010802762E-4</c:v>
                </c:pt>
                <c:pt idx="514">
                  <c:v>3.6540942744559506E-4</c:v>
                </c:pt>
                <c:pt idx="515">
                  <c:v>3.5165907724574907E-4</c:v>
                </c:pt>
                <c:pt idx="516">
                  <c:v>3.3992226549466303E-4</c:v>
                </c:pt>
                <c:pt idx="517">
                  <c:v>3.0907846933596594E-4</c:v>
                </c:pt>
                <c:pt idx="518">
                  <c:v>2.9204386208039667E-4</c:v>
                </c:pt>
                <c:pt idx="519">
                  <c:v>2.7412247506439479E-4</c:v>
                </c:pt>
                <c:pt idx="520">
                  <c:v>2.4913980380520919E-4</c:v>
                </c:pt>
                <c:pt idx="521">
                  <c:v>2.2704239259938521E-4</c:v>
                </c:pt>
                <c:pt idx="522">
                  <c:v>2.0432262904288777E-4</c:v>
                </c:pt>
                <c:pt idx="523">
                  <c:v>1.9723239874966237E-4</c:v>
                </c:pt>
                <c:pt idx="524">
                  <c:v>2.0541622240575767E-4</c:v>
                </c:pt>
                <c:pt idx="525">
                  <c:v>2.0275867731445066E-4</c:v>
                </c:pt>
                <c:pt idx="526">
                  <c:v>1.8789403738888005E-4</c:v>
                </c:pt>
                <c:pt idx="527">
                  <c:v>1.7623311248914181E-4</c:v>
                </c:pt>
                <c:pt idx="528">
                  <c:v>1.7489960908976621E-4</c:v>
                </c:pt>
                <c:pt idx="529">
                  <c:v>1.8883715980312654E-4</c:v>
                </c:pt>
                <c:pt idx="530">
                  <c:v>2.0117154834133256E-4</c:v>
                </c:pt>
                <c:pt idx="531">
                  <c:v>1.5776197834372905E-4</c:v>
                </c:pt>
                <c:pt idx="532">
                  <c:v>1.1597271338597188E-4</c:v>
                </c:pt>
                <c:pt idx="533">
                  <c:v>1.0035994785832455E-4</c:v>
                </c:pt>
                <c:pt idx="534">
                  <c:v>9.0486992546028454E-5</c:v>
                </c:pt>
                <c:pt idx="535">
                  <c:v>9.0164125797852901E-5</c:v>
                </c:pt>
                <c:pt idx="536">
                  <c:v>8.7511034262262538E-5</c:v>
                </c:pt>
                <c:pt idx="537">
                  <c:v>8.1201088627110422E-5</c:v>
                </c:pt>
                <c:pt idx="538">
                  <c:v>8.2711849506839075E-5</c:v>
                </c:pt>
                <c:pt idx="539">
                  <c:v>7.8914797519933201E-5</c:v>
                </c:pt>
                <c:pt idx="540">
                  <c:v>7.3065180763603771E-5</c:v>
                </c:pt>
                <c:pt idx="541">
                  <c:v>6.9439654043561671E-5</c:v>
                </c:pt>
                <c:pt idx="542">
                  <c:v>6.1331690939229956E-5</c:v>
                </c:pt>
                <c:pt idx="543">
                  <c:v>5.6026501288070429E-5</c:v>
                </c:pt>
                <c:pt idx="544">
                  <c:v>5.4189390413540525E-5</c:v>
                </c:pt>
                <c:pt idx="545">
                  <c:v>5.1570457353292658E-5</c:v>
                </c:pt>
                <c:pt idx="546">
                  <c:v>4.5691021569109278E-5</c:v>
                </c:pt>
                <c:pt idx="547">
                  <c:v>4.2425607899830884E-5</c:v>
                </c:pt>
                <c:pt idx="548">
                  <c:v>4.2449464339807578E-5</c:v>
                </c:pt>
                <c:pt idx="549">
                  <c:v>4.0548709307416349E-5</c:v>
                </c:pt>
                <c:pt idx="550">
                  <c:v>3.8086274699498758E-5</c:v>
                </c:pt>
                <c:pt idx="551">
                  <c:v>3.7307475611270515E-5</c:v>
                </c:pt>
                <c:pt idx="552">
                  <c:v>3.5020459433996462E-5</c:v>
                </c:pt>
                <c:pt idx="553">
                  <c:v>3.2345380841851568E-5</c:v>
                </c:pt>
                <c:pt idx="554">
                  <c:v>3.3149537137904349E-5</c:v>
                </c:pt>
                <c:pt idx="555">
                  <c:v>3.2518417747579045E-5</c:v>
                </c:pt>
                <c:pt idx="556">
                  <c:v>3.0244256696150471E-5</c:v>
                </c:pt>
                <c:pt idx="557">
                  <c:v>3.1877149256353967E-5</c:v>
                </c:pt>
                <c:pt idx="558">
                  <c:v>3.2765305007020145E-5</c:v>
                </c:pt>
                <c:pt idx="559">
                  <c:v>2.8811364619516979E-5</c:v>
                </c:pt>
                <c:pt idx="560">
                  <c:v>2.5568982061191543E-5</c:v>
                </c:pt>
                <c:pt idx="561">
                  <c:v>2.4173562876684824E-5</c:v>
                </c:pt>
                <c:pt idx="562">
                  <c:v>2.9693992864907804E-5</c:v>
                </c:pt>
                <c:pt idx="563">
                  <c:v>5.0024927032736797E-5</c:v>
                </c:pt>
                <c:pt idx="564">
                  <c:v>5.544403287697048E-5</c:v>
                </c:pt>
                <c:pt idx="565">
                  <c:v>3.5490613126612931E-5</c:v>
                </c:pt>
                <c:pt idx="566">
                  <c:v>2.1690747202896203E-5</c:v>
                </c:pt>
                <c:pt idx="567">
                  <c:v>1.9622235349988944E-5</c:v>
                </c:pt>
                <c:pt idx="568">
                  <c:v>1.932879443317969E-5</c:v>
                </c:pt>
                <c:pt idx="569">
                  <c:v>1.9803392687262E-5</c:v>
                </c:pt>
                <c:pt idx="570">
                  <c:v>1.9290705172737877E-5</c:v>
                </c:pt>
                <c:pt idx="571">
                  <c:v>2.0127741342726247E-5</c:v>
                </c:pt>
                <c:pt idx="572">
                  <c:v>2.1371720173770966E-5</c:v>
                </c:pt>
                <c:pt idx="573">
                  <c:v>2.3866065627674165E-5</c:v>
                </c:pt>
                <c:pt idx="574">
                  <c:v>2.8220219665112835E-5</c:v>
                </c:pt>
                <c:pt idx="575">
                  <c:v>3.1768045048871546E-5</c:v>
                </c:pt>
                <c:pt idx="576">
                  <c:v>3.4095722083808164E-5</c:v>
                </c:pt>
                <c:pt idx="577">
                  <c:v>3.2820359626899184E-5</c:v>
                </c:pt>
                <c:pt idx="578">
                  <c:v>2.6432865267207399E-5</c:v>
                </c:pt>
                <c:pt idx="579">
                  <c:v>2.1400308422326891E-5</c:v>
                </c:pt>
                <c:pt idx="580">
                  <c:v>1.8942243299565945E-5</c:v>
                </c:pt>
                <c:pt idx="581">
                  <c:v>1.9651232732014401E-5</c:v>
                </c:pt>
                <c:pt idx="582">
                  <c:v>1.9626627231277986E-5</c:v>
                </c:pt>
                <c:pt idx="583">
                  <c:v>1.887325266375867E-5</c:v>
                </c:pt>
                <c:pt idx="584">
                  <c:v>1.790546977610715E-5</c:v>
                </c:pt>
                <c:pt idx="585">
                  <c:v>1.7338127655967576E-5</c:v>
                </c:pt>
                <c:pt idx="586">
                  <c:v>1.7596121704339168E-5</c:v>
                </c:pt>
                <c:pt idx="587">
                  <c:v>1.8437396410849069E-5</c:v>
                </c:pt>
                <c:pt idx="588">
                  <c:v>1.8510373794935956E-5</c:v>
                </c:pt>
                <c:pt idx="589">
                  <c:v>1.8135150071791357E-5</c:v>
                </c:pt>
                <c:pt idx="590">
                  <c:v>1.753045109654427E-5</c:v>
                </c:pt>
                <c:pt idx="591">
                  <c:v>1.558439288214035E-5</c:v>
                </c:pt>
                <c:pt idx="592">
                  <c:v>1.5346208081717223E-5</c:v>
                </c:pt>
                <c:pt idx="593">
                  <c:v>1.7015190660927017E-5</c:v>
                </c:pt>
                <c:pt idx="594">
                  <c:v>1.7707621766372169E-5</c:v>
                </c:pt>
                <c:pt idx="595">
                  <c:v>1.8589559050858593E-5</c:v>
                </c:pt>
                <c:pt idx="596">
                  <c:v>1.9255977948588132E-5</c:v>
                </c:pt>
                <c:pt idx="597">
                  <c:v>1.9287056044442548E-5</c:v>
                </c:pt>
                <c:pt idx="598">
                  <c:v>2.1203764033318817E-5</c:v>
                </c:pt>
                <c:pt idx="599">
                  <c:v>2.1770863022352831E-5</c:v>
                </c:pt>
                <c:pt idx="600">
                  <c:v>1.8884006759236716E-5</c:v>
                </c:pt>
                <c:pt idx="601">
                  <c:v>1.7131469799649442E-5</c:v>
                </c:pt>
                <c:pt idx="602">
                  <c:v>1.5924014245446591E-5</c:v>
                </c:pt>
                <c:pt idx="603">
                  <c:v>1.5093527538525863E-5</c:v>
                </c:pt>
                <c:pt idx="604">
                  <c:v>1.514099637356026E-5</c:v>
                </c:pt>
                <c:pt idx="605">
                  <c:v>1.6426460466090308E-5</c:v>
                </c:pt>
                <c:pt idx="606">
                  <c:v>1.7493398891280643E-5</c:v>
                </c:pt>
                <c:pt idx="607">
                  <c:v>1.699877405276857E-5</c:v>
                </c:pt>
                <c:pt idx="608">
                  <c:v>1.6266283302643375E-5</c:v>
                </c:pt>
                <c:pt idx="609">
                  <c:v>1.7423375203795851E-5</c:v>
                </c:pt>
                <c:pt idx="610">
                  <c:v>2.1018038252296764E-5</c:v>
                </c:pt>
                <c:pt idx="611">
                  <c:v>3.3773807571899235E-5</c:v>
                </c:pt>
                <c:pt idx="612">
                  <c:v>3.8925274770949826E-5</c:v>
                </c:pt>
                <c:pt idx="613">
                  <c:v>2.7871633554460872E-5</c:v>
                </c:pt>
                <c:pt idx="614">
                  <c:v>2.2796023875462781E-5</c:v>
                </c:pt>
                <c:pt idx="615">
                  <c:v>2.2806903345068604E-5</c:v>
                </c:pt>
                <c:pt idx="616">
                  <c:v>2.3294510755158508E-5</c:v>
                </c:pt>
                <c:pt idx="617">
                  <c:v>2.3529018680555354E-5</c:v>
                </c:pt>
                <c:pt idx="618">
                  <c:v>2.4174941641852199E-5</c:v>
                </c:pt>
                <c:pt idx="619">
                  <c:v>2.4777919232562014E-5</c:v>
                </c:pt>
                <c:pt idx="620">
                  <c:v>2.8977568585197666E-5</c:v>
                </c:pt>
                <c:pt idx="621">
                  <c:v>3.7966427027138492E-5</c:v>
                </c:pt>
                <c:pt idx="622">
                  <c:v>4.0960892768940773E-5</c:v>
                </c:pt>
                <c:pt idx="623">
                  <c:v>3.3414202819265582E-5</c:v>
                </c:pt>
                <c:pt idx="624">
                  <c:v>2.6554852012616462E-5</c:v>
                </c:pt>
                <c:pt idx="625">
                  <c:v>2.6230321086152808E-5</c:v>
                </c:pt>
                <c:pt idx="626">
                  <c:v>2.7038246921565444E-5</c:v>
                </c:pt>
                <c:pt idx="627">
                  <c:v>2.5193756108972268E-5</c:v>
                </c:pt>
                <c:pt idx="628">
                  <c:v>2.5205542927146668E-5</c:v>
                </c:pt>
                <c:pt idx="629">
                  <c:v>2.6950383553826013E-5</c:v>
                </c:pt>
                <c:pt idx="630">
                  <c:v>2.6066537826449786E-5</c:v>
                </c:pt>
                <c:pt idx="631">
                  <c:v>2.7507826636022324E-5</c:v>
                </c:pt>
                <c:pt idx="632">
                  <c:v>3.1084247705450053E-5</c:v>
                </c:pt>
                <c:pt idx="633">
                  <c:v>3.3883640545465303E-5</c:v>
                </c:pt>
                <c:pt idx="634">
                  <c:v>3.7883989465066477E-5</c:v>
                </c:pt>
                <c:pt idx="635">
                  <c:v>3.6014111039311051E-5</c:v>
                </c:pt>
                <c:pt idx="636">
                  <c:v>3.1811330359474088E-5</c:v>
                </c:pt>
                <c:pt idx="637">
                  <c:v>3.0162176696904596E-5</c:v>
                </c:pt>
                <c:pt idx="638">
                  <c:v>2.9160478263555219E-5</c:v>
                </c:pt>
                <c:pt idx="639">
                  <c:v>2.8389576310311046E-5</c:v>
                </c:pt>
                <c:pt idx="640">
                  <c:v>2.9006010724745785E-5</c:v>
                </c:pt>
                <c:pt idx="641">
                  <c:v>2.8901441925848841E-5</c:v>
                </c:pt>
                <c:pt idx="642">
                  <c:v>2.9639679996935837E-5</c:v>
                </c:pt>
                <c:pt idx="643">
                  <c:v>3.0503626507592468E-5</c:v>
                </c:pt>
                <c:pt idx="644">
                  <c:v>3.0177854860798292E-5</c:v>
                </c:pt>
                <c:pt idx="645">
                  <c:v>3.0258641255981147E-5</c:v>
                </c:pt>
                <c:pt idx="646">
                  <c:v>3.0713322415543498E-5</c:v>
                </c:pt>
                <c:pt idx="647">
                  <c:v>2.9679606762944777E-5</c:v>
                </c:pt>
                <c:pt idx="648">
                  <c:v>2.7660329656190393E-5</c:v>
                </c:pt>
                <c:pt idx="649">
                  <c:v>2.6245889075872074E-5</c:v>
                </c:pt>
                <c:pt idx="650">
                  <c:v>2.5591845923773696E-5</c:v>
                </c:pt>
                <c:pt idx="651">
                  <c:v>2.6656924885156651E-5</c:v>
                </c:pt>
                <c:pt idx="652">
                  <c:v>2.6596077879016391E-5</c:v>
                </c:pt>
                <c:pt idx="653">
                  <c:v>2.6647594415047271E-5</c:v>
                </c:pt>
                <c:pt idx="654">
                  <c:v>3.04264547500557E-5</c:v>
                </c:pt>
                <c:pt idx="655">
                  <c:v>3.1486748121954939E-5</c:v>
                </c:pt>
                <c:pt idx="656">
                  <c:v>3.1052641005820709E-5</c:v>
                </c:pt>
                <c:pt idx="657">
                  <c:v>3.2384760744686105E-5</c:v>
                </c:pt>
                <c:pt idx="658">
                  <c:v>3.2233889719080868E-5</c:v>
                </c:pt>
                <c:pt idx="659">
                  <c:v>3.1145416643818073E-5</c:v>
                </c:pt>
                <c:pt idx="660">
                  <c:v>3.4255171219656905E-5</c:v>
                </c:pt>
                <c:pt idx="661">
                  <c:v>3.344116542843814E-5</c:v>
                </c:pt>
                <c:pt idx="662">
                  <c:v>2.9172596958064941E-5</c:v>
                </c:pt>
                <c:pt idx="663">
                  <c:v>2.7017802777805469E-5</c:v>
                </c:pt>
                <c:pt idx="664">
                  <c:v>2.7873621301512116E-5</c:v>
                </c:pt>
                <c:pt idx="665">
                  <c:v>2.7470950900945898E-5</c:v>
                </c:pt>
                <c:pt idx="666">
                  <c:v>2.4197153985745903E-5</c:v>
                </c:pt>
                <c:pt idx="667">
                  <c:v>2.2712215684165036E-5</c:v>
                </c:pt>
                <c:pt idx="668">
                  <c:v>2.3266620851841069E-5</c:v>
                </c:pt>
                <c:pt idx="669">
                  <c:v>2.402830113640022E-5</c:v>
                </c:pt>
                <c:pt idx="670">
                  <c:v>2.347959981914152E-5</c:v>
                </c:pt>
                <c:pt idx="671">
                  <c:v>2.0907701725047903E-5</c:v>
                </c:pt>
                <c:pt idx="672">
                  <c:v>1.9751979786582566E-5</c:v>
                </c:pt>
                <c:pt idx="673">
                  <c:v>1.9663191789621983E-5</c:v>
                </c:pt>
                <c:pt idx="674">
                  <c:v>1.7807966832953613E-5</c:v>
                </c:pt>
                <c:pt idx="675">
                  <c:v>1.7041708589335901E-5</c:v>
                </c:pt>
                <c:pt idx="676">
                  <c:v>1.6150093867254918E-5</c:v>
                </c:pt>
                <c:pt idx="677">
                  <c:v>1.5152034150464617E-5</c:v>
                </c:pt>
                <c:pt idx="678">
                  <c:v>1.6366617706205033E-5</c:v>
                </c:pt>
                <c:pt idx="679">
                  <c:v>1.6900218709293258E-5</c:v>
                </c:pt>
                <c:pt idx="680">
                  <c:v>1.6297601723075565E-5</c:v>
                </c:pt>
                <c:pt idx="681">
                  <c:v>1.6802076020918689E-5</c:v>
                </c:pt>
                <c:pt idx="682">
                  <c:v>1.724650500105697E-5</c:v>
                </c:pt>
                <c:pt idx="683">
                  <c:v>1.6734430257156857E-5</c:v>
                </c:pt>
                <c:pt idx="684">
                  <c:v>1.6012753081712555E-5</c:v>
                </c:pt>
                <c:pt idx="685">
                  <c:v>1.6209169979837612E-5</c:v>
                </c:pt>
                <c:pt idx="686">
                  <c:v>1.763585036071852E-5</c:v>
                </c:pt>
                <c:pt idx="687">
                  <c:v>1.8379411771930939E-5</c:v>
                </c:pt>
                <c:pt idx="688">
                  <c:v>1.7658275585162573E-5</c:v>
                </c:pt>
                <c:pt idx="689">
                  <c:v>1.8416205972850735E-5</c:v>
                </c:pt>
                <c:pt idx="690">
                  <c:v>1.9028873632280821E-5</c:v>
                </c:pt>
                <c:pt idx="691">
                  <c:v>1.8775439638743192E-5</c:v>
                </c:pt>
                <c:pt idx="692">
                  <c:v>1.8178475498441251E-5</c:v>
                </c:pt>
                <c:pt idx="693">
                  <c:v>1.7448468299813773E-5</c:v>
                </c:pt>
                <c:pt idx="694">
                  <c:v>1.7279197981577969E-5</c:v>
                </c:pt>
                <c:pt idx="695">
                  <c:v>1.6638629428064857E-5</c:v>
                </c:pt>
                <c:pt idx="696">
                  <c:v>1.7328548160460085E-5</c:v>
                </c:pt>
                <c:pt idx="697">
                  <c:v>1.7910540283511665E-5</c:v>
                </c:pt>
                <c:pt idx="698">
                  <c:v>2.0990820215178773E-5</c:v>
                </c:pt>
                <c:pt idx="699">
                  <c:v>2.6511921285429808E-5</c:v>
                </c:pt>
                <c:pt idx="700">
                  <c:v>2.5296041247053495E-5</c:v>
                </c:pt>
                <c:pt idx="701">
                  <c:v>2.8387011679736345E-5</c:v>
                </c:pt>
                <c:pt idx="702">
                  <c:v>4.7667426162095362E-5</c:v>
                </c:pt>
                <c:pt idx="703">
                  <c:v>9.0297913397360913E-5</c:v>
                </c:pt>
                <c:pt idx="704">
                  <c:v>1.7202333135870593E-4</c:v>
                </c:pt>
                <c:pt idx="705">
                  <c:v>2.1947160064946582E-4</c:v>
                </c:pt>
                <c:pt idx="706">
                  <c:v>1.6275688733862262E-4</c:v>
                </c:pt>
                <c:pt idx="707">
                  <c:v>9.0868121028590007E-5</c:v>
                </c:pt>
                <c:pt idx="708">
                  <c:v>4.3641376359159377E-5</c:v>
                </c:pt>
                <c:pt idx="709">
                  <c:v>2.7578395438390626E-5</c:v>
                </c:pt>
                <c:pt idx="710">
                  <c:v>2.7419150918819603E-5</c:v>
                </c:pt>
                <c:pt idx="711">
                  <c:v>2.8579560426478897E-5</c:v>
                </c:pt>
                <c:pt idx="712">
                  <c:v>2.5114078579993211E-5</c:v>
                </c:pt>
                <c:pt idx="713">
                  <c:v>2.3684760996444272E-5</c:v>
                </c:pt>
                <c:pt idx="714">
                  <c:v>2.1328231496865592E-5</c:v>
                </c:pt>
                <c:pt idx="715">
                  <c:v>1.7457105542461807E-5</c:v>
                </c:pt>
                <c:pt idx="716">
                  <c:v>1.5516821165548298E-5</c:v>
                </c:pt>
                <c:pt idx="717">
                  <c:v>1.5308289384939358E-5</c:v>
                </c:pt>
                <c:pt idx="718">
                  <c:v>1.54911106417406E-5</c:v>
                </c:pt>
                <c:pt idx="719">
                  <c:v>1.6367193721566899E-5</c:v>
                </c:pt>
                <c:pt idx="720">
                  <c:v>1.675021673360759E-5</c:v>
                </c:pt>
                <c:pt idx="721">
                  <c:v>1.6971899572315592E-5</c:v>
                </c:pt>
                <c:pt idx="722">
                  <c:v>1.7932949412024581E-5</c:v>
                </c:pt>
                <c:pt idx="723">
                  <c:v>1.9065430029156108E-5</c:v>
                </c:pt>
                <c:pt idx="724">
                  <c:v>2.1448760675105551E-5</c:v>
                </c:pt>
                <c:pt idx="725">
                  <c:v>2.5328439391253808E-5</c:v>
                </c:pt>
                <c:pt idx="726">
                  <c:v>2.6679276651780918E-5</c:v>
                </c:pt>
                <c:pt idx="727">
                  <c:v>2.765689226486987E-5</c:v>
                </c:pt>
                <c:pt idx="728">
                  <c:v>2.9229296517786745E-5</c:v>
                </c:pt>
                <c:pt idx="729">
                  <c:v>2.8995523395938456E-5</c:v>
                </c:pt>
                <c:pt idx="730">
                  <c:v>2.7030196241399945E-5</c:v>
                </c:pt>
                <c:pt idx="731">
                  <c:v>2.5221679544882528E-5</c:v>
                </c:pt>
                <c:pt idx="732">
                  <c:v>2.5032566889360212E-5</c:v>
                </c:pt>
                <c:pt idx="733">
                  <c:v>2.6489878827623579E-5</c:v>
                </c:pt>
                <c:pt idx="734">
                  <c:v>2.6069943461179526E-5</c:v>
                </c:pt>
                <c:pt idx="735">
                  <c:v>2.4070913633049469E-5</c:v>
                </c:pt>
                <c:pt idx="736">
                  <c:v>2.2206589039502386E-5</c:v>
                </c:pt>
                <c:pt idx="737">
                  <c:v>1.9918508542760235E-5</c:v>
                </c:pt>
                <c:pt idx="738">
                  <c:v>1.8619431263332861E-5</c:v>
                </c:pt>
                <c:pt idx="739">
                  <c:v>1.7781370942694585E-5</c:v>
                </c:pt>
                <c:pt idx="740">
                  <c:v>1.6765931552337117E-5</c:v>
                </c:pt>
                <c:pt idx="741">
                  <c:v>1.5491502966858336E-5</c:v>
                </c:pt>
                <c:pt idx="742">
                  <c:v>1.4543308800372262E-5</c:v>
                </c:pt>
                <c:pt idx="743">
                  <c:v>1.3875611393282871E-5</c:v>
                </c:pt>
                <c:pt idx="744">
                  <c:v>1.4132386416026767E-5</c:v>
                </c:pt>
                <c:pt idx="745">
                  <c:v>1.556483714087224E-5</c:v>
                </c:pt>
                <c:pt idx="746">
                  <c:v>1.6702350382188734E-5</c:v>
                </c:pt>
                <c:pt idx="747">
                  <c:v>1.7078087124637737E-5</c:v>
                </c:pt>
                <c:pt idx="748">
                  <c:v>1.8026700566046824E-5</c:v>
                </c:pt>
                <c:pt idx="749">
                  <c:v>1.8331886514374267E-5</c:v>
                </c:pt>
                <c:pt idx="750">
                  <c:v>1.72535741287428E-5</c:v>
                </c:pt>
                <c:pt idx="751">
                  <c:v>1.6914589464448906E-5</c:v>
                </c:pt>
                <c:pt idx="752">
                  <c:v>1.8916594315253779E-5</c:v>
                </c:pt>
                <c:pt idx="753">
                  <c:v>2.0483025873484023E-5</c:v>
                </c:pt>
                <c:pt idx="754">
                  <c:v>2.7871154609902959E-5</c:v>
                </c:pt>
                <c:pt idx="755">
                  <c:v>3.2287712779674047E-5</c:v>
                </c:pt>
                <c:pt idx="756">
                  <c:v>2.3565792798683902E-5</c:v>
                </c:pt>
                <c:pt idx="757">
                  <c:v>1.7470186142865282E-5</c:v>
                </c:pt>
                <c:pt idx="758">
                  <c:v>1.6793178252409954E-5</c:v>
                </c:pt>
                <c:pt idx="759">
                  <c:v>1.6474890427853736E-5</c:v>
                </c:pt>
                <c:pt idx="760">
                  <c:v>1.5862050874028296E-5</c:v>
                </c:pt>
                <c:pt idx="761">
                  <c:v>1.5799507533601882E-5</c:v>
                </c:pt>
                <c:pt idx="762">
                  <c:v>1.6088378712772004E-5</c:v>
                </c:pt>
                <c:pt idx="763">
                  <c:v>1.7268819621362196E-5</c:v>
                </c:pt>
                <c:pt idx="764">
                  <c:v>1.8095954477770406E-5</c:v>
                </c:pt>
                <c:pt idx="765">
                  <c:v>1.7762585077587239E-5</c:v>
                </c:pt>
                <c:pt idx="766">
                  <c:v>1.8581063626742388E-5</c:v>
                </c:pt>
                <c:pt idx="767">
                  <c:v>2.0318068186549374E-5</c:v>
                </c:pt>
                <c:pt idx="768">
                  <c:v>1.9720820700556777E-5</c:v>
                </c:pt>
                <c:pt idx="769">
                  <c:v>1.7539110360720531E-5</c:v>
                </c:pt>
                <c:pt idx="770">
                  <c:v>1.7392134284049428E-5</c:v>
                </c:pt>
                <c:pt idx="771">
                  <c:v>1.8000205534885492E-5</c:v>
                </c:pt>
                <c:pt idx="772">
                  <c:v>1.7492614790028437E-5</c:v>
                </c:pt>
                <c:pt idx="773">
                  <c:v>1.8315559076076975E-5</c:v>
                </c:pt>
                <c:pt idx="774">
                  <c:v>1.8176890957369317E-5</c:v>
                </c:pt>
                <c:pt idx="775">
                  <c:v>1.7539752542072788E-5</c:v>
                </c:pt>
                <c:pt idx="776">
                  <c:v>1.8307242840086347E-5</c:v>
                </c:pt>
                <c:pt idx="777">
                  <c:v>1.8276449468209937E-5</c:v>
                </c:pt>
                <c:pt idx="778">
                  <c:v>1.8937088700534319E-5</c:v>
                </c:pt>
                <c:pt idx="779">
                  <c:v>1.9270839628412641E-5</c:v>
                </c:pt>
                <c:pt idx="780">
                  <c:v>1.9666435999357231E-5</c:v>
                </c:pt>
                <c:pt idx="781">
                  <c:v>2.0417902169622297E-5</c:v>
                </c:pt>
                <c:pt idx="782">
                  <c:v>1.8870674348947058E-5</c:v>
                </c:pt>
                <c:pt idx="783">
                  <c:v>1.5893845988868977E-5</c:v>
                </c:pt>
                <c:pt idx="784">
                  <c:v>1.6229639809983375E-5</c:v>
                </c:pt>
                <c:pt idx="785">
                  <c:v>1.7619930356868963E-5</c:v>
                </c:pt>
                <c:pt idx="786">
                  <c:v>1.8915380957249129E-5</c:v>
                </c:pt>
                <c:pt idx="787">
                  <c:v>2.0236340961925341E-5</c:v>
                </c:pt>
                <c:pt idx="788">
                  <c:v>2.0676175696674298E-5</c:v>
                </c:pt>
                <c:pt idx="789">
                  <c:v>2.0411154059803968E-5</c:v>
                </c:pt>
                <c:pt idx="790">
                  <c:v>2.1942850957815444E-5</c:v>
                </c:pt>
                <c:pt idx="791">
                  <c:v>2.260211594682859E-5</c:v>
                </c:pt>
                <c:pt idx="792">
                  <c:v>1.9952049009620094E-5</c:v>
                </c:pt>
                <c:pt idx="793">
                  <c:v>1.7823449379492058E-5</c:v>
                </c:pt>
                <c:pt idx="794">
                  <c:v>1.7938275559877708E-5</c:v>
                </c:pt>
                <c:pt idx="795">
                  <c:v>1.8864111552985244E-5</c:v>
                </c:pt>
                <c:pt idx="796">
                  <c:v>1.945543972084721E-5</c:v>
                </c:pt>
                <c:pt idx="797">
                  <c:v>2.2136398328551508E-5</c:v>
                </c:pt>
                <c:pt idx="798">
                  <c:v>2.3849553471503344E-5</c:v>
                </c:pt>
                <c:pt idx="799">
                  <c:v>2.4327736255898248E-5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668-4CF8-88E9-5D457F700658}"/>
            </c:ext>
          </c:extLst>
        </c:ser>
        <c:ser>
          <c:idx val="1"/>
          <c:order val="1"/>
          <c:tx>
            <c:v>Cryomech Off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data plotted'!$A$3:$A$802</c:f>
              <c:numCache>
                <c:formatCode>0</c:formatCode>
                <c:ptCount val="8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</c:numCache>
            </c:numRef>
          </c:xVal>
          <c:yVal>
            <c:numRef>
              <c:f>'All data plotted'!$C$3:$C$802</c:f>
              <c:numCache>
                <c:formatCode>General</c:formatCode>
                <c:ptCount val="800"/>
                <c:pt idx="0">
                  <c:v>0.1018390145630176</c:v>
                </c:pt>
                <c:pt idx="1">
                  <c:v>2.9153843320630299E-2</c:v>
                </c:pt>
                <c:pt idx="2">
                  <c:v>1.4076076969899261E-2</c:v>
                </c:pt>
                <c:pt idx="3">
                  <c:v>9.4892315099908402E-3</c:v>
                </c:pt>
                <c:pt idx="4">
                  <c:v>1.9465171568352143E-2</c:v>
                </c:pt>
                <c:pt idx="5">
                  <c:v>7.4334271100728266E-2</c:v>
                </c:pt>
                <c:pt idx="6">
                  <c:v>0.13755911791807429</c:v>
                </c:pt>
                <c:pt idx="7">
                  <c:v>0.12908385004549069</c:v>
                </c:pt>
                <c:pt idx="8">
                  <c:v>9.1284520114371048E-2</c:v>
                </c:pt>
                <c:pt idx="9">
                  <c:v>0.140451372489622</c:v>
                </c:pt>
                <c:pt idx="10">
                  <c:v>0.19712254119422459</c:v>
                </c:pt>
                <c:pt idx="11">
                  <c:v>0.20835047872466797</c:v>
                </c:pt>
                <c:pt idx="12">
                  <c:v>0.16261367382979253</c:v>
                </c:pt>
                <c:pt idx="13">
                  <c:v>7.9540524862729917E-2</c:v>
                </c:pt>
                <c:pt idx="14">
                  <c:v>2.6764619925264303E-2</c:v>
                </c:pt>
                <c:pt idx="15">
                  <c:v>1.7438567325843198E-2</c:v>
                </c:pt>
                <c:pt idx="16">
                  <c:v>1.8145520944282508E-2</c:v>
                </c:pt>
                <c:pt idx="17">
                  <c:v>1.8159755845610918E-2</c:v>
                </c:pt>
                <c:pt idx="18">
                  <c:v>1.9145284205385034E-2</c:v>
                </c:pt>
                <c:pt idx="19">
                  <c:v>1.9803967878810721E-2</c:v>
                </c:pt>
                <c:pt idx="20">
                  <c:v>1.6831165748444905E-2</c:v>
                </c:pt>
                <c:pt idx="21">
                  <c:v>1.6232010085105743E-2</c:v>
                </c:pt>
                <c:pt idx="22">
                  <c:v>1.9619624936029503E-2</c:v>
                </c:pt>
                <c:pt idx="23">
                  <c:v>2.811746611995165E-2</c:v>
                </c:pt>
                <c:pt idx="24">
                  <c:v>2.6765443286836561E-2</c:v>
                </c:pt>
                <c:pt idx="25">
                  <c:v>1.4309547477264727E-2</c:v>
                </c:pt>
                <c:pt idx="26">
                  <c:v>5.241587675129402E-2</c:v>
                </c:pt>
                <c:pt idx="27">
                  <c:v>0.21189297976323462</c:v>
                </c:pt>
                <c:pt idx="28">
                  <c:v>0.35080669127444247</c:v>
                </c:pt>
                <c:pt idx="29">
                  <c:v>0.26873492516668707</c:v>
                </c:pt>
                <c:pt idx="30">
                  <c:v>9.1046998190017228E-2</c:v>
                </c:pt>
                <c:pt idx="31">
                  <c:v>1.2097307541311306E-2</c:v>
                </c:pt>
                <c:pt idx="32">
                  <c:v>7.8178113766004826E-3</c:v>
                </c:pt>
                <c:pt idx="33">
                  <c:v>2.1023918603776528E-2</c:v>
                </c:pt>
                <c:pt idx="34">
                  <c:v>3.2161339712828779E-2</c:v>
                </c:pt>
                <c:pt idx="35">
                  <c:v>2.3360771388969682E-2</c:v>
                </c:pt>
                <c:pt idx="36">
                  <c:v>7.6878590844754492E-3</c:v>
                </c:pt>
                <c:pt idx="37">
                  <c:v>2.5799083287803858E-3</c:v>
                </c:pt>
                <c:pt idx="38">
                  <c:v>3.2246636035399472E-3</c:v>
                </c:pt>
                <c:pt idx="39">
                  <c:v>5.0851643613774415E-3</c:v>
                </c:pt>
                <c:pt idx="40">
                  <c:v>7.4404734040411299E-3</c:v>
                </c:pt>
                <c:pt idx="41">
                  <c:v>8.9783395953817666E-3</c:v>
                </c:pt>
                <c:pt idx="42">
                  <c:v>7.9285588782872628E-3</c:v>
                </c:pt>
                <c:pt idx="43">
                  <c:v>4.918343503422057E-3</c:v>
                </c:pt>
                <c:pt idx="44">
                  <c:v>2.7233037680219341E-3</c:v>
                </c:pt>
                <c:pt idx="45">
                  <c:v>1.5786122099796227E-3</c:v>
                </c:pt>
                <c:pt idx="46">
                  <c:v>1.0199285373101023E-3</c:v>
                </c:pt>
                <c:pt idx="47">
                  <c:v>1.3049737140964942E-3</c:v>
                </c:pt>
                <c:pt idx="48">
                  <c:v>1.7839749028491936E-3</c:v>
                </c:pt>
                <c:pt idx="49">
                  <c:v>1.4862926276150146E-3</c:v>
                </c:pt>
                <c:pt idx="50">
                  <c:v>8.8570162726561979E-4</c:v>
                </c:pt>
                <c:pt idx="51">
                  <c:v>6.6554740754332629E-4</c:v>
                </c:pt>
                <c:pt idx="52">
                  <c:v>6.623776485914501E-4</c:v>
                </c:pt>
                <c:pt idx="53">
                  <c:v>7.172517927772009E-4</c:v>
                </c:pt>
                <c:pt idx="54">
                  <c:v>6.3979303256020978E-4</c:v>
                </c:pt>
                <c:pt idx="55">
                  <c:v>4.4035370489707999E-4</c:v>
                </c:pt>
                <c:pt idx="56">
                  <c:v>3.8038640096815514E-4</c:v>
                </c:pt>
                <c:pt idx="57">
                  <c:v>4.8399621885408827E-4</c:v>
                </c:pt>
                <c:pt idx="58">
                  <c:v>5.3845510755079885E-4</c:v>
                </c:pt>
                <c:pt idx="59">
                  <c:v>5.5800465771086273E-4</c:v>
                </c:pt>
                <c:pt idx="60">
                  <c:v>5.6098047247905847E-4</c:v>
                </c:pt>
                <c:pt idx="61">
                  <c:v>6.1341190124652968E-4</c:v>
                </c:pt>
                <c:pt idx="62">
                  <c:v>6.8101541217583099E-4</c:v>
                </c:pt>
                <c:pt idx="63">
                  <c:v>6.6181748137340856E-4</c:v>
                </c:pt>
                <c:pt idx="64">
                  <c:v>5.6562148681556267E-4</c:v>
                </c:pt>
                <c:pt idx="65">
                  <c:v>5.0546452435490743E-4</c:v>
                </c:pt>
                <c:pt idx="66">
                  <c:v>4.7078174693397353E-4</c:v>
                </c:pt>
                <c:pt idx="67">
                  <c:v>4.1981581940949439E-4</c:v>
                </c:pt>
                <c:pt idx="68">
                  <c:v>4.6593785952775218E-4</c:v>
                </c:pt>
                <c:pt idx="69">
                  <c:v>6.7947474180132274E-4</c:v>
                </c:pt>
                <c:pt idx="70">
                  <c:v>7.3654755708769048E-4</c:v>
                </c:pt>
                <c:pt idx="71">
                  <c:v>7.8432705408052795E-4</c:v>
                </c:pt>
                <c:pt idx="72">
                  <c:v>7.7109218201109372E-4</c:v>
                </c:pt>
                <c:pt idx="73">
                  <c:v>5.2785242396159043E-4</c:v>
                </c:pt>
                <c:pt idx="74">
                  <c:v>4.2750333395345981E-4</c:v>
                </c:pt>
                <c:pt idx="75">
                  <c:v>7.0637905923994957E-4</c:v>
                </c:pt>
                <c:pt idx="76">
                  <c:v>6.3544533290440196E-4</c:v>
                </c:pt>
                <c:pt idx="77">
                  <c:v>3.2785440812101169E-4</c:v>
                </c:pt>
                <c:pt idx="78">
                  <c:v>2.4804861974341079E-4</c:v>
                </c:pt>
                <c:pt idx="79">
                  <c:v>2.7735187883265645E-4</c:v>
                </c:pt>
                <c:pt idx="80">
                  <c:v>3.170555880421593E-4</c:v>
                </c:pt>
                <c:pt idx="81">
                  <c:v>3.4695036164908053E-4</c:v>
                </c:pt>
                <c:pt idx="82">
                  <c:v>3.3573689224528877E-4</c:v>
                </c:pt>
                <c:pt idx="83">
                  <c:v>3.5946993126167157E-4</c:v>
                </c:pt>
                <c:pt idx="84">
                  <c:v>4.763769584293755E-4</c:v>
                </c:pt>
                <c:pt idx="85">
                  <c:v>6.6840782616410315E-4</c:v>
                </c:pt>
                <c:pt idx="86">
                  <c:v>9.6028275274074562E-4</c:v>
                </c:pt>
                <c:pt idx="87">
                  <c:v>1.1413485668264687E-3</c:v>
                </c:pt>
                <c:pt idx="88">
                  <c:v>1.5641865832085452E-3</c:v>
                </c:pt>
                <c:pt idx="89">
                  <c:v>2.6243440538286041E-3</c:v>
                </c:pt>
                <c:pt idx="90">
                  <c:v>2.942857448464902E-3</c:v>
                </c:pt>
                <c:pt idx="91">
                  <c:v>2.4666431641363566E-3</c:v>
                </c:pt>
                <c:pt idx="92">
                  <c:v>1.9624992155601725E-3</c:v>
                </c:pt>
                <c:pt idx="93">
                  <c:v>1.2836161083972157E-3</c:v>
                </c:pt>
                <c:pt idx="94">
                  <c:v>8.0283683911326164E-4</c:v>
                </c:pt>
                <c:pt idx="95">
                  <c:v>6.9394705129648387E-4</c:v>
                </c:pt>
                <c:pt idx="96">
                  <c:v>5.1096382732857253E-4</c:v>
                </c:pt>
                <c:pt idx="97">
                  <c:v>3.9785617635313265E-4</c:v>
                </c:pt>
                <c:pt idx="98">
                  <c:v>4.429018415634649E-4</c:v>
                </c:pt>
                <c:pt idx="99">
                  <c:v>5.6299565062292918E-4</c:v>
                </c:pt>
                <c:pt idx="100">
                  <c:v>4.7972451430928787E-4</c:v>
                </c:pt>
                <c:pt idx="101">
                  <c:v>3.993350435748428E-4</c:v>
                </c:pt>
                <c:pt idx="102">
                  <c:v>5.959842704896137E-4</c:v>
                </c:pt>
                <c:pt idx="103">
                  <c:v>7.6641430126540096E-4</c:v>
                </c:pt>
                <c:pt idx="104">
                  <c:v>6.6675977760964308E-4</c:v>
                </c:pt>
                <c:pt idx="105">
                  <c:v>5.0415631440157863E-4</c:v>
                </c:pt>
                <c:pt idx="106">
                  <c:v>4.5923578731710268E-4</c:v>
                </c:pt>
                <c:pt idx="107">
                  <c:v>3.7765434349211707E-4</c:v>
                </c:pt>
                <c:pt idx="108">
                  <c:v>3.2214829457278133E-4</c:v>
                </c:pt>
                <c:pt idx="109">
                  <c:v>2.6914776344331325E-4</c:v>
                </c:pt>
                <c:pt idx="110">
                  <c:v>2.0412134762072757E-4</c:v>
                </c:pt>
                <c:pt idx="111">
                  <c:v>1.5910372930485041E-4</c:v>
                </c:pt>
                <c:pt idx="112">
                  <c:v>1.2328865835621659E-4</c:v>
                </c:pt>
                <c:pt idx="113">
                  <c:v>1.0062381407930168E-4</c:v>
                </c:pt>
                <c:pt idx="114">
                  <c:v>8.6957804567005021E-5</c:v>
                </c:pt>
                <c:pt idx="115">
                  <c:v>9.4966492279592184E-5</c:v>
                </c:pt>
                <c:pt idx="116">
                  <c:v>1.1046773202377433E-4</c:v>
                </c:pt>
                <c:pt idx="117">
                  <c:v>1.4906767582331692E-4</c:v>
                </c:pt>
                <c:pt idx="118">
                  <c:v>2.0846983779899226E-4</c:v>
                </c:pt>
                <c:pt idx="119">
                  <c:v>1.9583718658230619E-4</c:v>
                </c:pt>
                <c:pt idx="120">
                  <c:v>1.2743402129697024E-4</c:v>
                </c:pt>
                <c:pt idx="121">
                  <c:v>9.8060552542797899E-5</c:v>
                </c:pt>
                <c:pt idx="122">
                  <c:v>1.1229248176693148E-4</c:v>
                </c:pt>
                <c:pt idx="123">
                  <c:v>1.0526115182770652E-4</c:v>
                </c:pt>
                <c:pt idx="124">
                  <c:v>9.6897985692752454E-5</c:v>
                </c:pt>
                <c:pt idx="125">
                  <c:v>8.5675025830760107E-5</c:v>
                </c:pt>
                <c:pt idx="126">
                  <c:v>9.1665427324515234E-5</c:v>
                </c:pt>
                <c:pt idx="127">
                  <c:v>1.5966806857560756E-4</c:v>
                </c:pt>
                <c:pt idx="128">
                  <c:v>1.8692212614629139E-4</c:v>
                </c:pt>
                <c:pt idx="129">
                  <c:v>1.28755883739202E-4</c:v>
                </c:pt>
                <c:pt idx="130">
                  <c:v>8.9019466111813476E-5</c:v>
                </c:pt>
                <c:pt idx="131">
                  <c:v>8.7403144212161476E-5</c:v>
                </c:pt>
                <c:pt idx="132">
                  <c:v>9.6582782319593226E-5</c:v>
                </c:pt>
                <c:pt idx="133">
                  <c:v>9.1356267585018553E-5</c:v>
                </c:pt>
                <c:pt idx="134">
                  <c:v>6.7566319143668344E-5</c:v>
                </c:pt>
                <c:pt idx="135">
                  <c:v>5.4619027421663546E-5</c:v>
                </c:pt>
                <c:pt idx="136">
                  <c:v>6.6494052320459926E-5</c:v>
                </c:pt>
                <c:pt idx="137">
                  <c:v>7.5188831655023113E-5</c:v>
                </c:pt>
                <c:pt idx="138">
                  <c:v>6.2344769707744344E-5</c:v>
                </c:pt>
                <c:pt idx="139">
                  <c:v>5.560712283045687E-5</c:v>
                </c:pt>
                <c:pt idx="140">
                  <c:v>5.9155115601441856E-5</c:v>
                </c:pt>
                <c:pt idx="141">
                  <c:v>6.5382868079175713E-5</c:v>
                </c:pt>
                <c:pt idx="142">
                  <c:v>6.6604562929350176E-5</c:v>
                </c:pt>
                <c:pt idx="143">
                  <c:v>7.7955859514666914E-5</c:v>
                </c:pt>
                <c:pt idx="144">
                  <c:v>1.7475877909390206E-4</c:v>
                </c:pt>
                <c:pt idx="145">
                  <c:v>2.4441904255656348E-4</c:v>
                </c:pt>
                <c:pt idx="146">
                  <c:v>1.6388559099766406E-4</c:v>
                </c:pt>
                <c:pt idx="147">
                  <c:v>6.0505224970229367E-5</c:v>
                </c:pt>
                <c:pt idx="148">
                  <c:v>4.588827953696199E-5</c:v>
                </c:pt>
                <c:pt idx="149">
                  <c:v>4.9813332680537197E-5</c:v>
                </c:pt>
                <c:pt idx="150">
                  <c:v>4.8635937718140717E-5</c:v>
                </c:pt>
                <c:pt idx="151">
                  <c:v>4.4001734648135349E-5</c:v>
                </c:pt>
                <c:pt idx="152">
                  <c:v>4.8316611301488897E-5</c:v>
                </c:pt>
                <c:pt idx="153">
                  <c:v>6.2376584041823232E-5</c:v>
                </c:pt>
                <c:pt idx="154">
                  <c:v>6.1415654101898277E-5</c:v>
                </c:pt>
                <c:pt idx="155">
                  <c:v>5.1623211678568801E-5</c:v>
                </c:pt>
                <c:pt idx="156">
                  <c:v>4.9432329127955132E-5</c:v>
                </c:pt>
                <c:pt idx="157">
                  <c:v>4.7615794558475293E-5</c:v>
                </c:pt>
                <c:pt idx="158">
                  <c:v>4.4674992720791997E-5</c:v>
                </c:pt>
                <c:pt idx="159">
                  <c:v>4.1804194394818048E-5</c:v>
                </c:pt>
                <c:pt idx="160">
                  <c:v>4.8978480582702564E-5</c:v>
                </c:pt>
                <c:pt idx="161">
                  <c:v>6.009617950743866E-5</c:v>
                </c:pt>
                <c:pt idx="162">
                  <c:v>6.5051487766912822E-5</c:v>
                </c:pt>
                <c:pt idx="163">
                  <c:v>6.2774106154838777E-5</c:v>
                </c:pt>
                <c:pt idx="164">
                  <c:v>5.9219412967078113E-5</c:v>
                </c:pt>
                <c:pt idx="165">
                  <c:v>5.7274207306940346E-5</c:v>
                </c:pt>
                <c:pt idx="166">
                  <c:v>7.0352546076785793E-5</c:v>
                </c:pt>
                <c:pt idx="167">
                  <c:v>6.5520224879458231E-5</c:v>
                </c:pt>
                <c:pt idx="168">
                  <c:v>4.52742887014775E-5</c:v>
                </c:pt>
                <c:pt idx="169">
                  <c:v>4.5995703657113943E-5</c:v>
                </c:pt>
                <c:pt idx="170">
                  <c:v>5.3231185641874044E-5</c:v>
                </c:pt>
                <c:pt idx="171">
                  <c:v>5.4673886889530664E-5</c:v>
                </c:pt>
                <c:pt idx="172">
                  <c:v>6.5999420568024176E-5</c:v>
                </c:pt>
                <c:pt idx="173">
                  <c:v>2.1165210960239893E-4</c:v>
                </c:pt>
                <c:pt idx="174">
                  <c:v>4.5776308434318123E-4</c:v>
                </c:pt>
                <c:pt idx="175">
                  <c:v>4.8123336512705627E-4</c:v>
                </c:pt>
                <c:pt idx="176">
                  <c:v>2.6608908124026008E-4</c:v>
                </c:pt>
                <c:pt idx="177">
                  <c:v>1.8422685375067398E-4</c:v>
                </c:pt>
                <c:pt idx="178">
                  <c:v>3.275472746461947E-4</c:v>
                </c:pt>
                <c:pt idx="179">
                  <c:v>6.170134749280908E-4</c:v>
                </c:pt>
                <c:pt idx="180">
                  <c:v>6.6987401065937788E-4</c:v>
                </c:pt>
                <c:pt idx="181">
                  <c:v>3.8241889642554099E-4</c:v>
                </c:pt>
                <c:pt idx="182">
                  <c:v>1.4703605081370157E-4</c:v>
                </c:pt>
                <c:pt idx="183">
                  <c:v>1.1477377413655452E-4</c:v>
                </c:pt>
                <c:pt idx="184">
                  <c:v>9.9900439392696126E-5</c:v>
                </c:pt>
                <c:pt idx="185">
                  <c:v>8.5881701522426101E-5</c:v>
                </c:pt>
                <c:pt idx="186">
                  <c:v>8.2764638646437881E-5</c:v>
                </c:pt>
                <c:pt idx="187">
                  <c:v>8.7702483773181245E-5</c:v>
                </c:pt>
                <c:pt idx="188">
                  <c:v>1.0002585021053066E-4</c:v>
                </c:pt>
                <c:pt idx="189">
                  <c:v>1.3355012935357502E-4</c:v>
                </c:pt>
                <c:pt idx="190">
                  <c:v>1.7624401762019812E-4</c:v>
                </c:pt>
                <c:pt idx="191">
                  <c:v>1.7385953354239405E-4</c:v>
                </c:pt>
                <c:pt idx="192">
                  <c:v>1.5694550964149507E-4</c:v>
                </c:pt>
                <c:pt idx="193">
                  <c:v>1.5042777202994476E-4</c:v>
                </c:pt>
                <c:pt idx="194">
                  <c:v>1.3274527786632734E-4</c:v>
                </c:pt>
                <c:pt idx="195">
                  <c:v>1.1504847987554124E-4</c:v>
                </c:pt>
                <c:pt idx="196">
                  <c:v>1.2369853413278083E-4</c:v>
                </c:pt>
                <c:pt idx="197">
                  <c:v>1.2037655183493124E-4</c:v>
                </c:pt>
                <c:pt idx="198">
                  <c:v>9.2299917809922089E-5</c:v>
                </c:pt>
                <c:pt idx="199">
                  <c:v>1.0221180318622173E-4</c:v>
                </c:pt>
                <c:pt idx="200">
                  <c:v>1.1670824058772312E-4</c:v>
                </c:pt>
                <c:pt idx="201">
                  <c:v>1.3246636099022152E-4</c:v>
                </c:pt>
                <c:pt idx="202">
                  <c:v>3.0554189647823029E-4</c:v>
                </c:pt>
                <c:pt idx="203">
                  <c:v>5.619299179171342E-4</c:v>
                </c:pt>
                <c:pt idx="204">
                  <c:v>5.8582838365071313E-4</c:v>
                </c:pt>
                <c:pt idx="205">
                  <c:v>5.1132017605857668E-4</c:v>
                </c:pt>
                <c:pt idx="206">
                  <c:v>5.8629851613843729E-4</c:v>
                </c:pt>
                <c:pt idx="207">
                  <c:v>7.0048099935040263E-4</c:v>
                </c:pt>
                <c:pt idx="208">
                  <c:v>9.2256576740105164E-4</c:v>
                </c:pt>
                <c:pt idx="209">
                  <c:v>1.2144290648922543E-3</c:v>
                </c:pt>
                <c:pt idx="210">
                  <c:v>1.2508931347206989E-3</c:v>
                </c:pt>
                <c:pt idx="211">
                  <c:v>1.0243614529137294E-3</c:v>
                </c:pt>
                <c:pt idx="212">
                  <c:v>8.1839309865364346E-4</c:v>
                </c:pt>
                <c:pt idx="213">
                  <c:v>6.5193062663595905E-4</c:v>
                </c:pt>
                <c:pt idx="214">
                  <c:v>4.620396802423294E-4</c:v>
                </c:pt>
                <c:pt idx="215">
                  <c:v>3.0886536660247913E-4</c:v>
                </c:pt>
                <c:pt idx="216">
                  <c:v>2.4469361070448962E-4</c:v>
                </c:pt>
                <c:pt idx="217">
                  <c:v>2.2636140312090648E-4</c:v>
                </c:pt>
                <c:pt idx="218">
                  <c:v>1.8998579914094533E-4</c:v>
                </c:pt>
                <c:pt idx="219">
                  <c:v>1.6941146636998469E-4</c:v>
                </c:pt>
                <c:pt idx="220">
                  <c:v>1.5581499379292886E-4</c:v>
                </c:pt>
                <c:pt idx="221">
                  <c:v>1.3199748919341873E-4</c:v>
                </c:pt>
                <c:pt idx="222">
                  <c:v>1.1905951645728271E-4</c:v>
                </c:pt>
                <c:pt idx="223">
                  <c:v>1.105277222877292E-4</c:v>
                </c:pt>
                <c:pt idx="224">
                  <c:v>8.9105363560003779E-5</c:v>
                </c:pt>
                <c:pt idx="225">
                  <c:v>7.6430865644954994E-5</c:v>
                </c:pt>
                <c:pt idx="226">
                  <c:v>8.1829422844695339E-5</c:v>
                </c:pt>
                <c:pt idx="227">
                  <c:v>8.6886997370481053E-5</c:v>
                </c:pt>
                <c:pt idx="228">
                  <c:v>8.6982624398130356E-5</c:v>
                </c:pt>
                <c:pt idx="229">
                  <c:v>9.1049650474777139E-5</c:v>
                </c:pt>
                <c:pt idx="230">
                  <c:v>9.6398509252559468E-5</c:v>
                </c:pt>
                <c:pt idx="231">
                  <c:v>1.0105064274765247E-4</c:v>
                </c:pt>
                <c:pt idx="232">
                  <c:v>1.1886465749697019E-4</c:v>
                </c:pt>
                <c:pt idx="233">
                  <c:v>1.1870978159808026E-4</c:v>
                </c:pt>
                <c:pt idx="234">
                  <c:v>9.4268028142492744E-5</c:v>
                </c:pt>
                <c:pt idx="235">
                  <c:v>7.9508036830097076E-5</c:v>
                </c:pt>
                <c:pt idx="236">
                  <c:v>7.5647096576203431E-5</c:v>
                </c:pt>
                <c:pt idx="237">
                  <c:v>9.643359831754025E-5</c:v>
                </c:pt>
                <c:pt idx="238">
                  <c:v>1.277016910840579E-4</c:v>
                </c:pt>
                <c:pt idx="239">
                  <c:v>1.1856705056092134E-4</c:v>
                </c:pt>
                <c:pt idx="240">
                  <c:v>8.1333868515848367E-5</c:v>
                </c:pt>
                <c:pt idx="241">
                  <c:v>6.0720991187936132E-5</c:v>
                </c:pt>
                <c:pt idx="242">
                  <c:v>4.7751198629586138E-5</c:v>
                </c:pt>
                <c:pt idx="243">
                  <c:v>3.9077104449558844E-5</c:v>
                </c:pt>
                <c:pt idx="244">
                  <c:v>3.9851176479626867E-5</c:v>
                </c:pt>
                <c:pt idx="245">
                  <c:v>4.6103279306989255E-5</c:v>
                </c:pt>
                <c:pt idx="246">
                  <c:v>4.6667889233882836E-5</c:v>
                </c:pt>
                <c:pt idx="247">
                  <c:v>4.4509746282893511E-5</c:v>
                </c:pt>
                <c:pt idx="248">
                  <c:v>4.4050956283093056E-5</c:v>
                </c:pt>
                <c:pt idx="249">
                  <c:v>4.3184567497946095E-5</c:v>
                </c:pt>
                <c:pt idx="250">
                  <c:v>4.0055799035648907E-5</c:v>
                </c:pt>
                <c:pt idx="251">
                  <c:v>3.7172039038372723E-5</c:v>
                </c:pt>
                <c:pt idx="252">
                  <c:v>3.9349342315855938E-5</c:v>
                </c:pt>
                <c:pt idx="253">
                  <c:v>3.9978117623367903E-5</c:v>
                </c:pt>
                <c:pt idx="254">
                  <c:v>5.2163588080326937E-5</c:v>
                </c:pt>
                <c:pt idx="255">
                  <c:v>8.9807342022878175E-5</c:v>
                </c:pt>
                <c:pt idx="256">
                  <c:v>1.0581221318285385E-4</c:v>
                </c:pt>
                <c:pt idx="257">
                  <c:v>9.5854457315028112E-5</c:v>
                </c:pt>
                <c:pt idx="258">
                  <c:v>8.0426707574337628E-5</c:v>
                </c:pt>
                <c:pt idx="259">
                  <c:v>6.1502256901689044E-5</c:v>
                </c:pt>
                <c:pt idx="260">
                  <c:v>9.3666818379366479E-5</c:v>
                </c:pt>
                <c:pt idx="261">
                  <c:v>2.3580056189990894E-4</c:v>
                </c:pt>
                <c:pt idx="262">
                  <c:v>3.0267433513191789E-4</c:v>
                </c:pt>
                <c:pt idx="263">
                  <c:v>2.0524151230617141E-4</c:v>
                </c:pt>
                <c:pt idx="264">
                  <c:v>8.4384551412013825E-5</c:v>
                </c:pt>
                <c:pt idx="265">
                  <c:v>4.6210625760194739E-5</c:v>
                </c:pt>
                <c:pt idx="266">
                  <c:v>4.6695404608639988E-5</c:v>
                </c:pt>
                <c:pt idx="267">
                  <c:v>4.7758514566176966E-5</c:v>
                </c:pt>
                <c:pt idx="268">
                  <c:v>4.9283209692960067E-5</c:v>
                </c:pt>
                <c:pt idx="269">
                  <c:v>4.7477581809273562E-5</c:v>
                </c:pt>
                <c:pt idx="270">
                  <c:v>4.3713790313426416E-5</c:v>
                </c:pt>
                <c:pt idx="271">
                  <c:v>3.615037185590769E-5</c:v>
                </c:pt>
                <c:pt idx="272">
                  <c:v>2.9299573864914219E-5</c:v>
                </c:pt>
                <c:pt idx="273">
                  <c:v>2.7629054160621283E-5</c:v>
                </c:pt>
                <c:pt idx="274">
                  <c:v>2.9543602201357396E-5</c:v>
                </c:pt>
                <c:pt idx="275">
                  <c:v>3.1042779529199903E-5</c:v>
                </c:pt>
                <c:pt idx="276">
                  <c:v>2.9576826022942794E-5</c:v>
                </c:pt>
                <c:pt idx="277">
                  <c:v>2.6820550559932179E-5</c:v>
                </c:pt>
                <c:pt idx="278">
                  <c:v>2.3619894175877593E-5</c:v>
                </c:pt>
                <c:pt idx="279">
                  <c:v>2.8469840848062217E-5</c:v>
                </c:pt>
                <c:pt idx="280">
                  <c:v>3.6817012799968296E-5</c:v>
                </c:pt>
                <c:pt idx="281">
                  <c:v>3.684659297994321E-5</c:v>
                </c:pt>
                <c:pt idx="282">
                  <c:v>3.2590894421222285E-5</c:v>
                </c:pt>
                <c:pt idx="283">
                  <c:v>3.1977646536009879E-5</c:v>
                </c:pt>
                <c:pt idx="284">
                  <c:v>3.4572373877105294E-5</c:v>
                </c:pt>
                <c:pt idx="285">
                  <c:v>3.5257716970026878E-5</c:v>
                </c:pt>
                <c:pt idx="286">
                  <c:v>3.1267535756086553E-5</c:v>
                </c:pt>
                <c:pt idx="287">
                  <c:v>2.6484620402270992E-5</c:v>
                </c:pt>
                <c:pt idx="288">
                  <c:v>2.3195527774968565E-5</c:v>
                </c:pt>
                <c:pt idx="289">
                  <c:v>4.3457740164172778E-5</c:v>
                </c:pt>
                <c:pt idx="290">
                  <c:v>1.2275133998137161E-4</c:v>
                </c:pt>
                <c:pt idx="291">
                  <c:v>1.6997366386391942E-4</c:v>
                </c:pt>
                <c:pt idx="292">
                  <c:v>1.1187821168236726E-4</c:v>
                </c:pt>
                <c:pt idx="293">
                  <c:v>3.7017783252542673E-5</c:v>
                </c:pt>
                <c:pt idx="294">
                  <c:v>2.0392107436987665E-5</c:v>
                </c:pt>
                <c:pt idx="295">
                  <c:v>1.8098702241052606E-5</c:v>
                </c:pt>
                <c:pt idx="296">
                  <c:v>1.9572939206468801E-5</c:v>
                </c:pt>
                <c:pt idx="297">
                  <c:v>2.7952777872202357E-5</c:v>
                </c:pt>
                <c:pt idx="298">
                  <c:v>3.8765108666410958E-5</c:v>
                </c:pt>
                <c:pt idx="299">
                  <c:v>5.7580465264955565E-5</c:v>
                </c:pt>
                <c:pt idx="300">
                  <c:v>7.9543303464809482E-5</c:v>
                </c:pt>
                <c:pt idx="301">
                  <c:v>8.3446791714073044E-5</c:v>
                </c:pt>
                <c:pt idx="302">
                  <c:v>7.4475468323706564E-5</c:v>
                </c:pt>
                <c:pt idx="303">
                  <c:v>6.1738024330615807E-5</c:v>
                </c:pt>
                <c:pt idx="304">
                  <c:v>5.1794278422517056E-5</c:v>
                </c:pt>
                <c:pt idx="305">
                  <c:v>5.5126944936945863E-5</c:v>
                </c:pt>
                <c:pt idx="306">
                  <c:v>6.0441977238603359E-5</c:v>
                </c:pt>
                <c:pt idx="307">
                  <c:v>5.5403520252348768E-5</c:v>
                </c:pt>
                <c:pt idx="308">
                  <c:v>4.0402703006839202E-5</c:v>
                </c:pt>
                <c:pt idx="309">
                  <c:v>3.0180921508706516E-5</c:v>
                </c:pt>
                <c:pt idx="310">
                  <c:v>6.6153033559872019E-5</c:v>
                </c:pt>
                <c:pt idx="311">
                  <c:v>1.1701408090034225E-4</c:v>
                </c:pt>
                <c:pt idx="312">
                  <c:v>1.0764477627366352E-4</c:v>
                </c:pt>
                <c:pt idx="313">
                  <c:v>5.4820362598839653E-5</c:v>
                </c:pt>
                <c:pt idx="314">
                  <c:v>2.7653075363997169E-5</c:v>
                </c:pt>
                <c:pt idx="315">
                  <c:v>2.2838291117389764E-5</c:v>
                </c:pt>
                <c:pt idx="316">
                  <c:v>1.9381899011052342E-5</c:v>
                </c:pt>
                <c:pt idx="317">
                  <c:v>1.7358589214259688E-5</c:v>
                </c:pt>
                <c:pt idx="318">
                  <c:v>2.5090242935838213E-5</c:v>
                </c:pt>
                <c:pt idx="319">
                  <c:v>7.1868443778669761E-5</c:v>
                </c:pt>
                <c:pt idx="320">
                  <c:v>1.171632252530464E-4</c:v>
                </c:pt>
                <c:pt idx="321">
                  <c:v>9.2169632706174987E-5</c:v>
                </c:pt>
                <c:pt idx="322">
                  <c:v>3.7058129689278803E-5</c:v>
                </c:pt>
                <c:pt idx="323">
                  <c:v>2.4323217680049425E-5</c:v>
                </c:pt>
                <c:pt idx="324">
                  <c:v>2.8432036477107178E-5</c:v>
                </c:pt>
                <c:pt idx="325">
                  <c:v>3.2252124314728551E-5</c:v>
                </c:pt>
                <c:pt idx="326">
                  <c:v>3.4216969438632315E-5</c:v>
                </c:pt>
                <c:pt idx="327">
                  <c:v>3.3511888022532602E-5</c:v>
                </c:pt>
                <c:pt idx="328">
                  <c:v>3.326158354271585E-5</c:v>
                </c:pt>
                <c:pt idx="329">
                  <c:v>3.0838594850799279E-5</c:v>
                </c:pt>
                <c:pt idx="330">
                  <c:v>2.2322601104038338E-5</c:v>
                </c:pt>
                <c:pt idx="331">
                  <c:v>1.754330422172135E-5</c:v>
                </c:pt>
                <c:pt idx="332">
                  <c:v>1.9512032786559612E-5</c:v>
                </c:pt>
                <c:pt idx="333">
                  <c:v>2.2560413318234545E-5</c:v>
                </c:pt>
                <c:pt idx="334">
                  <c:v>2.4187950172449775E-5</c:v>
                </c:pt>
                <c:pt idx="335">
                  <c:v>2.3587378344272517E-5</c:v>
                </c:pt>
                <c:pt idx="336">
                  <c:v>2.0630598817895874E-5</c:v>
                </c:pt>
                <c:pt idx="337">
                  <c:v>2.0930777341939537E-5</c:v>
                </c:pt>
                <c:pt idx="338">
                  <c:v>2.1342227164359548E-5</c:v>
                </c:pt>
                <c:pt idx="339">
                  <c:v>2.1214099398715865E-5</c:v>
                </c:pt>
                <c:pt idx="340">
                  <c:v>2.2342973686906304E-5</c:v>
                </c:pt>
                <c:pt idx="341">
                  <c:v>2.4508027696749011E-5</c:v>
                </c:pt>
                <c:pt idx="342">
                  <c:v>2.8563440194900561E-5</c:v>
                </c:pt>
                <c:pt idx="343">
                  <c:v>2.9117359825884792E-5</c:v>
                </c:pt>
                <c:pt idx="344">
                  <c:v>2.7975896068126369E-5</c:v>
                </c:pt>
                <c:pt idx="345">
                  <c:v>2.7230086005115476E-5</c:v>
                </c:pt>
                <c:pt idx="346">
                  <c:v>2.4495807900542844E-5</c:v>
                </c:pt>
                <c:pt idx="347">
                  <c:v>2.5350812173676355E-5</c:v>
                </c:pt>
                <c:pt idx="348">
                  <c:v>7.0525714289981567E-5</c:v>
                </c:pt>
                <c:pt idx="349">
                  <c:v>1.3380128782031114E-4</c:v>
                </c:pt>
                <c:pt idx="350">
                  <c:v>1.2471680606385878E-4</c:v>
                </c:pt>
                <c:pt idx="351">
                  <c:v>6.1473280267937289E-5</c:v>
                </c:pt>
                <c:pt idx="352">
                  <c:v>2.5029418715532553E-5</c:v>
                </c:pt>
                <c:pt idx="353">
                  <c:v>2.292009218256243E-5</c:v>
                </c:pt>
                <c:pt idx="354">
                  <c:v>2.5041528410835486E-5</c:v>
                </c:pt>
                <c:pt idx="355">
                  <c:v>2.7451706239871497E-5</c:v>
                </c:pt>
                <c:pt idx="356">
                  <c:v>3.3242840081618803E-5</c:v>
                </c:pt>
                <c:pt idx="357">
                  <c:v>4.3820308308243604E-5</c:v>
                </c:pt>
                <c:pt idx="358">
                  <c:v>4.7647363534319346E-5</c:v>
                </c:pt>
                <c:pt idx="359">
                  <c:v>3.1816063421493563E-5</c:v>
                </c:pt>
                <c:pt idx="360">
                  <c:v>2.2041363660072404E-5</c:v>
                </c:pt>
                <c:pt idx="361">
                  <c:v>2.2246510876660339E-5</c:v>
                </c:pt>
                <c:pt idx="362">
                  <c:v>2.2979641263744479E-5</c:v>
                </c:pt>
                <c:pt idx="363">
                  <c:v>2.362957699486603E-5</c:v>
                </c:pt>
                <c:pt idx="364">
                  <c:v>2.4603365855320717E-5</c:v>
                </c:pt>
                <c:pt idx="365">
                  <c:v>2.4489414609309859E-5</c:v>
                </c:pt>
                <c:pt idx="366">
                  <c:v>2.1427650128975825E-5</c:v>
                </c:pt>
                <c:pt idx="367">
                  <c:v>1.7248408307858991E-5</c:v>
                </c:pt>
                <c:pt idx="368">
                  <c:v>1.4451622510395414E-5</c:v>
                </c:pt>
                <c:pt idx="369">
                  <c:v>1.3722846768607132E-5</c:v>
                </c:pt>
                <c:pt idx="370">
                  <c:v>1.3914509134912718E-5</c:v>
                </c:pt>
                <c:pt idx="371">
                  <c:v>1.460021561201295E-5</c:v>
                </c:pt>
                <c:pt idx="372">
                  <c:v>1.3885889031686497E-5</c:v>
                </c:pt>
                <c:pt idx="373">
                  <c:v>1.4713687247736202E-5</c:v>
                </c:pt>
                <c:pt idx="374">
                  <c:v>1.6530519938878406E-5</c:v>
                </c:pt>
                <c:pt idx="375">
                  <c:v>1.754221867566949E-5</c:v>
                </c:pt>
                <c:pt idx="376">
                  <c:v>1.7786945359123844E-5</c:v>
                </c:pt>
                <c:pt idx="377">
                  <c:v>1.6492797286893662E-5</c:v>
                </c:pt>
                <c:pt idx="378">
                  <c:v>1.9000874555572341E-5</c:v>
                </c:pt>
                <c:pt idx="379">
                  <c:v>1.9167540767690041E-5</c:v>
                </c:pt>
                <c:pt idx="380">
                  <c:v>1.5647119808562717E-5</c:v>
                </c:pt>
                <c:pt idx="381">
                  <c:v>1.5247876820156932E-5</c:v>
                </c:pt>
                <c:pt idx="382">
                  <c:v>1.582233672396149E-5</c:v>
                </c:pt>
                <c:pt idx="383">
                  <c:v>1.5663382932148029E-5</c:v>
                </c:pt>
                <c:pt idx="384">
                  <c:v>1.5399228744956431E-5</c:v>
                </c:pt>
                <c:pt idx="385">
                  <c:v>1.7775702231869671E-5</c:v>
                </c:pt>
                <c:pt idx="386">
                  <c:v>2.7671418661506189E-5</c:v>
                </c:pt>
                <c:pt idx="387">
                  <c:v>3.6666468555621824E-5</c:v>
                </c:pt>
                <c:pt idx="388">
                  <c:v>2.7412544635531378E-5</c:v>
                </c:pt>
                <c:pt idx="389">
                  <c:v>1.5898558590886168E-5</c:v>
                </c:pt>
                <c:pt idx="390">
                  <c:v>1.4843490111681406E-5</c:v>
                </c:pt>
                <c:pt idx="391">
                  <c:v>1.5975218013599783E-5</c:v>
                </c:pt>
                <c:pt idx="392">
                  <c:v>1.6985663485822917E-5</c:v>
                </c:pt>
                <c:pt idx="393">
                  <c:v>1.7050164027330168E-5</c:v>
                </c:pt>
                <c:pt idx="394">
                  <c:v>1.6852582497158354E-5</c:v>
                </c:pt>
                <c:pt idx="395">
                  <c:v>1.66554522607687E-5</c:v>
                </c:pt>
                <c:pt idx="396">
                  <c:v>1.6734087914726571E-5</c:v>
                </c:pt>
                <c:pt idx="397">
                  <c:v>1.5686759064343894E-5</c:v>
                </c:pt>
                <c:pt idx="398">
                  <c:v>1.6283122283503354E-5</c:v>
                </c:pt>
                <c:pt idx="399">
                  <c:v>2.2587325227831868E-5</c:v>
                </c:pt>
                <c:pt idx="400">
                  <c:v>2.6987367891680791E-5</c:v>
                </c:pt>
                <c:pt idx="401">
                  <c:v>2.1717222501366089E-5</c:v>
                </c:pt>
                <c:pt idx="402">
                  <c:v>1.5679913399380162E-5</c:v>
                </c:pt>
                <c:pt idx="403">
                  <c:v>1.4051687499134916E-5</c:v>
                </c:pt>
                <c:pt idx="404">
                  <c:v>1.444642737867276E-5</c:v>
                </c:pt>
                <c:pt idx="405">
                  <c:v>1.5390016432056965E-5</c:v>
                </c:pt>
                <c:pt idx="406">
                  <c:v>1.8451876640353635E-5</c:v>
                </c:pt>
                <c:pt idx="407">
                  <c:v>3.242515146916302E-5</c:v>
                </c:pt>
                <c:pt idx="408">
                  <c:v>3.698274462592897E-5</c:v>
                </c:pt>
                <c:pt idx="409">
                  <c:v>2.3633111591109555E-5</c:v>
                </c:pt>
                <c:pt idx="410">
                  <c:v>1.5740764641496284E-5</c:v>
                </c:pt>
                <c:pt idx="411">
                  <c:v>1.491648027659533E-5</c:v>
                </c:pt>
                <c:pt idx="412">
                  <c:v>1.4865248951789858E-5</c:v>
                </c:pt>
                <c:pt idx="413">
                  <c:v>1.5656786795896969E-5</c:v>
                </c:pt>
                <c:pt idx="414">
                  <c:v>1.4823277213221206E-5</c:v>
                </c:pt>
                <c:pt idx="415">
                  <c:v>1.3737214059218343E-5</c:v>
                </c:pt>
                <c:pt idx="416">
                  <c:v>1.2318974261842898E-5</c:v>
                </c:pt>
                <c:pt idx="417">
                  <c:v>1.2281301602187291E-5</c:v>
                </c:pt>
                <c:pt idx="418">
                  <c:v>1.2835409338918508E-5</c:v>
                </c:pt>
                <c:pt idx="419">
                  <c:v>1.4278797926080177E-5</c:v>
                </c:pt>
                <c:pt idx="420">
                  <c:v>1.5442875955853129E-5</c:v>
                </c:pt>
                <c:pt idx="421">
                  <c:v>1.4366909170017093E-5</c:v>
                </c:pt>
                <c:pt idx="422">
                  <c:v>1.2595620022025941E-5</c:v>
                </c:pt>
                <c:pt idx="423">
                  <c:v>1.2895566800564001E-5</c:v>
                </c:pt>
                <c:pt idx="424">
                  <c:v>1.3141891753871597E-5</c:v>
                </c:pt>
                <c:pt idx="425">
                  <c:v>1.2510131459689114E-5</c:v>
                </c:pt>
                <c:pt idx="426">
                  <c:v>1.3515236494133611E-5</c:v>
                </c:pt>
                <c:pt idx="427">
                  <c:v>1.5117696689780479E-5</c:v>
                </c:pt>
                <c:pt idx="428">
                  <c:v>2.0946927416423052E-5</c:v>
                </c:pt>
                <c:pt idx="429">
                  <c:v>3.1749701156514322E-5</c:v>
                </c:pt>
                <c:pt idx="430">
                  <c:v>3.6713640711032717E-5</c:v>
                </c:pt>
                <c:pt idx="431">
                  <c:v>2.9654537403313E-5</c:v>
                </c:pt>
                <c:pt idx="432">
                  <c:v>1.9943672838141297E-5</c:v>
                </c:pt>
                <c:pt idx="433">
                  <c:v>1.7953411013683268E-5</c:v>
                </c:pt>
                <c:pt idx="434">
                  <c:v>2.0433153103032028E-5</c:v>
                </c:pt>
                <c:pt idx="435">
                  <c:v>2.3383861915833115E-5</c:v>
                </c:pt>
                <c:pt idx="436">
                  <c:v>2.6060853471503985E-5</c:v>
                </c:pt>
                <c:pt idx="437">
                  <c:v>2.9893535177124723E-5</c:v>
                </c:pt>
                <c:pt idx="438">
                  <c:v>2.3692479152564213E-5</c:v>
                </c:pt>
                <c:pt idx="439">
                  <c:v>2.089399114678473E-5</c:v>
                </c:pt>
                <c:pt idx="440">
                  <c:v>2.0941528015007824E-5</c:v>
                </c:pt>
                <c:pt idx="441">
                  <c:v>2.6531431479826634E-5</c:v>
                </c:pt>
                <c:pt idx="442">
                  <c:v>3.6374671832546946E-5</c:v>
                </c:pt>
                <c:pt idx="443">
                  <c:v>3.9348973459271135E-5</c:v>
                </c:pt>
                <c:pt idx="444">
                  <c:v>5.7495778264041853E-5</c:v>
                </c:pt>
                <c:pt idx="445">
                  <c:v>7.1199947876203303E-5</c:v>
                </c:pt>
                <c:pt idx="446">
                  <c:v>1.0177228705506711E-4</c:v>
                </c:pt>
                <c:pt idx="447">
                  <c:v>1.0742880502257666E-4</c:v>
                </c:pt>
                <c:pt idx="448">
                  <c:v>6.0425772375868936E-5</c:v>
                </c:pt>
                <c:pt idx="449">
                  <c:v>2.8540569810026042E-5</c:v>
                </c:pt>
                <c:pt idx="450">
                  <c:v>2.1483348253136009E-5</c:v>
                </c:pt>
                <c:pt idx="451">
                  <c:v>1.8365931136983433E-5</c:v>
                </c:pt>
                <c:pt idx="452">
                  <c:v>1.4107451995415777E-5</c:v>
                </c:pt>
                <c:pt idx="453">
                  <c:v>1.0112354522510369E-5</c:v>
                </c:pt>
                <c:pt idx="454">
                  <c:v>1.2891767260915429E-5</c:v>
                </c:pt>
                <c:pt idx="455">
                  <c:v>2.0250874959012765E-5</c:v>
                </c:pt>
                <c:pt idx="456">
                  <c:v>2.1572787358991962E-5</c:v>
                </c:pt>
                <c:pt idx="457">
                  <c:v>1.5498160858413022E-5</c:v>
                </c:pt>
                <c:pt idx="458">
                  <c:v>1.0672271672431229E-5</c:v>
                </c:pt>
                <c:pt idx="459">
                  <c:v>9.6259400702826688E-6</c:v>
                </c:pt>
                <c:pt idx="460">
                  <c:v>1.0424331153109937E-5</c:v>
                </c:pt>
                <c:pt idx="461">
                  <c:v>1.0994327011246861E-5</c:v>
                </c:pt>
                <c:pt idx="462">
                  <c:v>1.122724343197634E-5</c:v>
                </c:pt>
                <c:pt idx="463">
                  <c:v>1.0551032889613196E-5</c:v>
                </c:pt>
                <c:pt idx="464">
                  <c:v>1.6852249500045899E-5</c:v>
                </c:pt>
                <c:pt idx="465">
                  <c:v>5.0835291023979875E-5</c:v>
                </c:pt>
                <c:pt idx="466">
                  <c:v>7.9748759071425165E-5</c:v>
                </c:pt>
                <c:pt idx="467">
                  <c:v>5.9509175872933149E-5</c:v>
                </c:pt>
                <c:pt idx="468">
                  <c:v>2.1490946477867756E-5</c:v>
                </c:pt>
                <c:pt idx="469">
                  <c:v>9.2319009936838615E-6</c:v>
                </c:pt>
                <c:pt idx="470">
                  <c:v>8.8032755299711247E-6</c:v>
                </c:pt>
                <c:pt idx="471">
                  <c:v>8.9577594739329745E-6</c:v>
                </c:pt>
                <c:pt idx="472">
                  <c:v>9.2228438882880191E-6</c:v>
                </c:pt>
                <c:pt idx="473">
                  <c:v>9.2085639839297674E-6</c:v>
                </c:pt>
                <c:pt idx="474">
                  <c:v>8.8092428532883112E-6</c:v>
                </c:pt>
                <c:pt idx="475">
                  <c:v>9.0984935527971678E-6</c:v>
                </c:pt>
                <c:pt idx="476">
                  <c:v>9.4689183343798891E-6</c:v>
                </c:pt>
                <c:pt idx="477">
                  <c:v>9.6137443486619794E-6</c:v>
                </c:pt>
                <c:pt idx="478">
                  <c:v>9.7354979009807318E-6</c:v>
                </c:pt>
                <c:pt idx="479">
                  <c:v>9.4897129536936936E-6</c:v>
                </c:pt>
                <c:pt idx="480">
                  <c:v>9.3806121988437651E-6</c:v>
                </c:pt>
                <c:pt idx="481">
                  <c:v>8.9691867238530814E-6</c:v>
                </c:pt>
                <c:pt idx="482">
                  <c:v>9.2250950008154713E-6</c:v>
                </c:pt>
                <c:pt idx="483">
                  <c:v>1.2367108546353563E-5</c:v>
                </c:pt>
                <c:pt idx="484">
                  <c:v>1.7998967057616399E-5</c:v>
                </c:pt>
                <c:pt idx="485">
                  <c:v>2.2540747813281548E-5</c:v>
                </c:pt>
                <c:pt idx="486">
                  <c:v>2.6727095481746723E-5</c:v>
                </c:pt>
                <c:pt idx="487">
                  <c:v>2.9654029474855422E-5</c:v>
                </c:pt>
                <c:pt idx="488">
                  <c:v>3.1267651723284637E-5</c:v>
                </c:pt>
                <c:pt idx="489">
                  <c:v>3.6259874421298816E-5</c:v>
                </c:pt>
                <c:pt idx="490">
                  <c:v>4.4979825453893387E-5</c:v>
                </c:pt>
                <c:pt idx="491">
                  <c:v>4.6458427739757E-5</c:v>
                </c:pt>
                <c:pt idx="492">
                  <c:v>3.2871920055509912E-5</c:v>
                </c:pt>
                <c:pt idx="493">
                  <c:v>1.751575537909878E-5</c:v>
                </c:pt>
                <c:pt idx="494">
                  <c:v>2.5674476728413983E-5</c:v>
                </c:pt>
                <c:pt idx="495">
                  <c:v>4.4659865332442129E-5</c:v>
                </c:pt>
                <c:pt idx="496">
                  <c:v>4.0404649391175783E-5</c:v>
                </c:pt>
                <c:pt idx="497">
                  <c:v>2.4311256320820503E-5</c:v>
                </c:pt>
                <c:pt idx="498">
                  <c:v>2.2999401089264362E-5</c:v>
                </c:pt>
                <c:pt idx="499">
                  <c:v>2.4266322342232663E-5</c:v>
                </c:pt>
                <c:pt idx="500">
                  <c:v>2.5647746014115402E-5</c:v>
                </c:pt>
                <c:pt idx="501">
                  <c:v>2.647869665388003E-5</c:v>
                </c:pt>
                <c:pt idx="502">
                  <c:v>2.7033229635675028E-5</c:v>
                </c:pt>
                <c:pt idx="503">
                  <c:v>2.8382366259816181E-5</c:v>
                </c:pt>
                <c:pt idx="504">
                  <c:v>2.7476307674070797E-5</c:v>
                </c:pt>
                <c:pt idx="505">
                  <c:v>2.5776011151603863E-5</c:v>
                </c:pt>
                <c:pt idx="506">
                  <c:v>2.5261009784530602E-5</c:v>
                </c:pt>
                <c:pt idx="507">
                  <c:v>2.611233220509482E-5</c:v>
                </c:pt>
                <c:pt idx="508">
                  <c:v>2.4112286560039223E-5</c:v>
                </c:pt>
                <c:pt idx="509">
                  <c:v>2.3897844945575216E-5</c:v>
                </c:pt>
                <c:pt idx="510">
                  <c:v>2.6799935794602695E-5</c:v>
                </c:pt>
                <c:pt idx="511">
                  <c:v>2.8305893138592521E-5</c:v>
                </c:pt>
                <c:pt idx="512">
                  <c:v>2.9975490176770593E-5</c:v>
                </c:pt>
                <c:pt idx="513">
                  <c:v>2.9302778286967929E-5</c:v>
                </c:pt>
                <c:pt idx="514">
                  <c:v>2.3767661473963106E-5</c:v>
                </c:pt>
                <c:pt idx="515">
                  <c:v>1.5811476066925364E-5</c:v>
                </c:pt>
                <c:pt idx="516">
                  <c:v>1.2516424960164877E-5</c:v>
                </c:pt>
                <c:pt idx="517">
                  <c:v>1.2561165621511642E-5</c:v>
                </c:pt>
                <c:pt idx="518">
                  <c:v>1.3251479754231229E-5</c:v>
                </c:pt>
                <c:pt idx="519">
                  <c:v>1.4819088148917398E-5</c:v>
                </c:pt>
                <c:pt idx="520">
                  <c:v>1.6512267304634069E-5</c:v>
                </c:pt>
                <c:pt idx="521">
                  <c:v>1.7058921960110895E-5</c:v>
                </c:pt>
                <c:pt idx="522">
                  <c:v>1.7873562662782943E-5</c:v>
                </c:pt>
                <c:pt idx="523">
                  <c:v>1.88220462708649E-5</c:v>
                </c:pt>
                <c:pt idx="524">
                  <c:v>2.3374804560293192E-5</c:v>
                </c:pt>
                <c:pt idx="525">
                  <c:v>3.1461271080424725E-5</c:v>
                </c:pt>
                <c:pt idx="526">
                  <c:v>3.3609132874988264E-5</c:v>
                </c:pt>
                <c:pt idx="527">
                  <c:v>2.6219336039867069E-5</c:v>
                </c:pt>
                <c:pt idx="528">
                  <c:v>1.9398664923656919E-5</c:v>
                </c:pt>
                <c:pt idx="529">
                  <c:v>1.8614906284353897E-5</c:v>
                </c:pt>
                <c:pt idx="530">
                  <c:v>1.7208329993622152E-5</c:v>
                </c:pt>
                <c:pt idx="531">
                  <c:v>1.4834299734695745E-5</c:v>
                </c:pt>
                <c:pt idx="532">
                  <c:v>1.4079461386327017E-5</c:v>
                </c:pt>
                <c:pt idx="533">
                  <c:v>1.4515395757005618E-5</c:v>
                </c:pt>
                <c:pt idx="534">
                  <c:v>1.4281428197024424E-5</c:v>
                </c:pt>
                <c:pt idx="535">
                  <c:v>1.3801934480781002E-5</c:v>
                </c:pt>
                <c:pt idx="536">
                  <c:v>1.3050924653196289E-5</c:v>
                </c:pt>
                <c:pt idx="537">
                  <c:v>1.2559620627717073E-5</c:v>
                </c:pt>
                <c:pt idx="538">
                  <c:v>1.3605361786601611E-5</c:v>
                </c:pt>
                <c:pt idx="539">
                  <c:v>1.737946631665153E-5</c:v>
                </c:pt>
                <c:pt idx="540">
                  <c:v>2.2385080966691996E-5</c:v>
                </c:pt>
                <c:pt idx="541">
                  <c:v>2.5314016545847234E-5</c:v>
                </c:pt>
                <c:pt idx="542">
                  <c:v>2.2179938386375876E-5</c:v>
                </c:pt>
                <c:pt idx="543">
                  <c:v>1.5003682767389786E-5</c:v>
                </c:pt>
                <c:pt idx="544">
                  <c:v>1.0977696138255464E-5</c:v>
                </c:pt>
                <c:pt idx="545">
                  <c:v>9.8772898548651164E-6</c:v>
                </c:pt>
                <c:pt idx="546">
                  <c:v>9.4884743747204298E-6</c:v>
                </c:pt>
                <c:pt idx="547">
                  <c:v>9.2284018836483272E-6</c:v>
                </c:pt>
                <c:pt idx="548">
                  <c:v>9.5335666270216144E-6</c:v>
                </c:pt>
                <c:pt idx="549">
                  <c:v>9.4543997272636179E-6</c:v>
                </c:pt>
                <c:pt idx="550">
                  <c:v>8.6888200420096259E-6</c:v>
                </c:pt>
                <c:pt idx="551">
                  <c:v>8.2660060601332964E-6</c:v>
                </c:pt>
                <c:pt idx="552">
                  <c:v>9.8970084047649045E-6</c:v>
                </c:pt>
                <c:pt idx="553">
                  <c:v>1.8109511274868188E-5</c:v>
                </c:pt>
                <c:pt idx="554">
                  <c:v>2.0659928971668623E-5</c:v>
                </c:pt>
                <c:pt idx="555">
                  <c:v>1.2352971208020141E-5</c:v>
                </c:pt>
                <c:pt idx="556">
                  <c:v>6.8778994385552171E-6</c:v>
                </c:pt>
                <c:pt idx="557">
                  <c:v>6.419990953545225E-6</c:v>
                </c:pt>
                <c:pt idx="558">
                  <c:v>6.0034269503484987E-6</c:v>
                </c:pt>
                <c:pt idx="559">
                  <c:v>6.1368270301548404E-6</c:v>
                </c:pt>
                <c:pt idx="560">
                  <c:v>7.722969499148905E-6</c:v>
                </c:pt>
                <c:pt idx="561">
                  <c:v>9.2527246591728736E-6</c:v>
                </c:pt>
                <c:pt idx="562">
                  <c:v>8.0075007424885029E-6</c:v>
                </c:pt>
                <c:pt idx="563">
                  <c:v>6.22987756426299E-6</c:v>
                </c:pt>
                <c:pt idx="564">
                  <c:v>5.4722139857925409E-6</c:v>
                </c:pt>
                <c:pt idx="565">
                  <c:v>5.2638000438431202E-6</c:v>
                </c:pt>
                <c:pt idx="566">
                  <c:v>6.0998054711327238E-6</c:v>
                </c:pt>
                <c:pt idx="567">
                  <c:v>6.0163482593328257E-6</c:v>
                </c:pt>
                <c:pt idx="568">
                  <c:v>5.2975078039732673E-6</c:v>
                </c:pt>
                <c:pt idx="569">
                  <c:v>4.9474308080461999E-6</c:v>
                </c:pt>
                <c:pt idx="570">
                  <c:v>4.7998371407554854E-6</c:v>
                </c:pt>
                <c:pt idx="571">
                  <c:v>4.5502882372631933E-6</c:v>
                </c:pt>
                <c:pt idx="572">
                  <c:v>4.4513871046262005E-6</c:v>
                </c:pt>
                <c:pt idx="573">
                  <c:v>4.6149044209208409E-6</c:v>
                </c:pt>
                <c:pt idx="574">
                  <c:v>4.6926848810205605E-6</c:v>
                </c:pt>
                <c:pt idx="575">
                  <c:v>4.5251082627646833E-6</c:v>
                </c:pt>
                <c:pt idx="576">
                  <c:v>4.4749598107466113E-6</c:v>
                </c:pt>
                <c:pt idx="577">
                  <c:v>4.6366857390077411E-6</c:v>
                </c:pt>
                <c:pt idx="578">
                  <c:v>5.0172449564274942E-6</c:v>
                </c:pt>
                <c:pt idx="579">
                  <c:v>5.0826004850062606E-6</c:v>
                </c:pt>
                <c:pt idx="580">
                  <c:v>5.078988703075049E-6</c:v>
                </c:pt>
                <c:pt idx="581">
                  <c:v>5.1598770898066605E-6</c:v>
                </c:pt>
                <c:pt idx="582">
                  <c:v>8.34084374934557E-6</c:v>
                </c:pt>
                <c:pt idx="583">
                  <c:v>1.0468819719738897E-5</c:v>
                </c:pt>
                <c:pt idx="584">
                  <c:v>7.0709739000491748E-6</c:v>
                </c:pt>
                <c:pt idx="585">
                  <c:v>4.3753557000858979E-6</c:v>
                </c:pt>
                <c:pt idx="586">
                  <c:v>4.3720562389921465E-6</c:v>
                </c:pt>
                <c:pt idx="587">
                  <c:v>4.8961279044901721E-6</c:v>
                </c:pt>
                <c:pt idx="588">
                  <c:v>5.5055775018611706E-6</c:v>
                </c:pt>
                <c:pt idx="589">
                  <c:v>5.7693235264186731E-6</c:v>
                </c:pt>
                <c:pt idx="590">
                  <c:v>5.7725255491496797E-6</c:v>
                </c:pt>
                <c:pt idx="591">
                  <c:v>5.534645407157773E-6</c:v>
                </c:pt>
                <c:pt idx="592">
                  <c:v>4.7879765127803732E-6</c:v>
                </c:pt>
                <c:pt idx="593">
                  <c:v>4.3399157618885042E-6</c:v>
                </c:pt>
                <c:pt idx="594">
                  <c:v>4.3680954164785415E-6</c:v>
                </c:pt>
                <c:pt idx="595">
                  <c:v>4.7446561312158823E-6</c:v>
                </c:pt>
                <c:pt idx="596">
                  <c:v>5.3636602096179927E-6</c:v>
                </c:pt>
                <c:pt idx="597">
                  <c:v>5.8643592996035457E-6</c:v>
                </c:pt>
                <c:pt idx="598">
                  <c:v>5.584675213804732E-6</c:v>
                </c:pt>
                <c:pt idx="599">
                  <c:v>5.2779466218787454E-6</c:v>
                </c:pt>
                <c:pt idx="600">
                  <c:v>5.4796649681224033E-6</c:v>
                </c:pt>
                <c:pt idx="601">
                  <c:v>5.6431795536297752E-6</c:v>
                </c:pt>
                <c:pt idx="602">
                  <c:v>5.6487705261390532E-6</c:v>
                </c:pt>
                <c:pt idx="603">
                  <c:v>5.463188412784751E-6</c:v>
                </c:pt>
                <c:pt idx="604">
                  <c:v>4.832032988585256E-6</c:v>
                </c:pt>
                <c:pt idx="605">
                  <c:v>4.491638237581478E-6</c:v>
                </c:pt>
                <c:pt idx="606">
                  <c:v>5.2219769893485096E-6</c:v>
                </c:pt>
                <c:pt idx="607">
                  <c:v>5.5875426353186564E-6</c:v>
                </c:pt>
                <c:pt idx="608">
                  <c:v>5.7226890772525644E-6</c:v>
                </c:pt>
                <c:pt idx="609">
                  <c:v>6.0069667534354116E-6</c:v>
                </c:pt>
                <c:pt idx="610">
                  <c:v>6.2542630884132135E-6</c:v>
                </c:pt>
                <c:pt idx="611">
                  <c:v>9.5227707616650698E-6</c:v>
                </c:pt>
                <c:pt idx="612">
                  <c:v>1.2759199943803189E-5</c:v>
                </c:pt>
                <c:pt idx="613">
                  <c:v>1.0039379757834542E-5</c:v>
                </c:pt>
                <c:pt idx="614">
                  <c:v>6.2433922168549552E-6</c:v>
                </c:pt>
                <c:pt idx="615">
                  <c:v>5.6628103857338694E-6</c:v>
                </c:pt>
                <c:pt idx="616">
                  <c:v>6.0865132202774052E-6</c:v>
                </c:pt>
                <c:pt idx="617">
                  <c:v>7.0819880666021496E-6</c:v>
                </c:pt>
                <c:pt idx="618">
                  <c:v>7.8045367386180321E-6</c:v>
                </c:pt>
                <c:pt idx="619">
                  <c:v>8.2667439095924707E-6</c:v>
                </c:pt>
                <c:pt idx="620">
                  <c:v>7.8396136932923855E-6</c:v>
                </c:pt>
                <c:pt idx="621">
                  <c:v>7.9162747539897285E-6</c:v>
                </c:pt>
                <c:pt idx="622">
                  <c:v>1.2011916603363909E-5</c:v>
                </c:pt>
                <c:pt idx="623">
                  <c:v>1.7642075486858024E-5</c:v>
                </c:pt>
                <c:pt idx="624">
                  <c:v>1.8188797307857841E-5</c:v>
                </c:pt>
                <c:pt idx="625">
                  <c:v>1.3414097255676168E-5</c:v>
                </c:pt>
                <c:pt idx="626">
                  <c:v>8.1683951945855799E-6</c:v>
                </c:pt>
                <c:pt idx="627">
                  <c:v>5.5437822954491087E-6</c:v>
                </c:pt>
                <c:pt idx="628">
                  <c:v>4.9537434018985172E-6</c:v>
                </c:pt>
                <c:pt idx="629">
                  <c:v>6.014242987776183E-6</c:v>
                </c:pt>
                <c:pt idx="630">
                  <c:v>7.2939625844918498E-6</c:v>
                </c:pt>
                <c:pt idx="631">
                  <c:v>7.2656397237447992E-6</c:v>
                </c:pt>
                <c:pt idx="632">
                  <c:v>6.4861045046561057E-6</c:v>
                </c:pt>
                <c:pt idx="633">
                  <c:v>5.9929517684916599E-6</c:v>
                </c:pt>
                <c:pt idx="634">
                  <c:v>5.885233992029163E-6</c:v>
                </c:pt>
                <c:pt idx="635">
                  <c:v>5.4679382355844905E-6</c:v>
                </c:pt>
                <c:pt idx="636">
                  <c:v>4.9303842778561816E-6</c:v>
                </c:pt>
                <c:pt idx="637">
                  <c:v>4.1711741587726961E-6</c:v>
                </c:pt>
                <c:pt idx="638">
                  <c:v>4.3897717893576926E-6</c:v>
                </c:pt>
                <c:pt idx="639">
                  <c:v>4.8050190347723712E-6</c:v>
                </c:pt>
                <c:pt idx="640">
                  <c:v>4.8427452553189034E-6</c:v>
                </c:pt>
                <c:pt idx="641">
                  <c:v>5.2575868621314073E-6</c:v>
                </c:pt>
                <c:pt idx="642">
                  <c:v>4.7900395410793179E-6</c:v>
                </c:pt>
                <c:pt idx="643">
                  <c:v>4.1377878108946032E-6</c:v>
                </c:pt>
                <c:pt idx="644">
                  <c:v>4.3808249379925852E-6</c:v>
                </c:pt>
                <c:pt idx="645">
                  <c:v>4.2856159048309412E-6</c:v>
                </c:pt>
                <c:pt idx="646">
                  <c:v>3.9553191376979682E-6</c:v>
                </c:pt>
                <c:pt idx="647">
                  <c:v>3.5901189624749433E-6</c:v>
                </c:pt>
                <c:pt idx="648">
                  <c:v>3.2262497151298173E-6</c:v>
                </c:pt>
                <c:pt idx="649">
                  <c:v>3.3281541460944116E-6</c:v>
                </c:pt>
                <c:pt idx="650">
                  <c:v>3.6945074554895757E-6</c:v>
                </c:pt>
                <c:pt idx="651">
                  <c:v>3.5553510450068712E-6</c:v>
                </c:pt>
                <c:pt idx="652">
                  <c:v>3.3978103353251139E-6</c:v>
                </c:pt>
                <c:pt idx="653">
                  <c:v>3.2438347243411217E-6</c:v>
                </c:pt>
                <c:pt idx="654">
                  <c:v>2.9762363133617939E-6</c:v>
                </c:pt>
                <c:pt idx="655">
                  <c:v>2.8677629410389034E-6</c:v>
                </c:pt>
                <c:pt idx="656">
                  <c:v>2.9480757021294744E-6</c:v>
                </c:pt>
                <c:pt idx="657">
                  <c:v>3.1085891932823261E-6</c:v>
                </c:pt>
                <c:pt idx="658">
                  <c:v>3.2114197473562892E-6</c:v>
                </c:pt>
                <c:pt idx="659">
                  <c:v>3.1727258178499667E-6</c:v>
                </c:pt>
                <c:pt idx="660">
                  <c:v>3.0479741481415596E-6</c:v>
                </c:pt>
                <c:pt idx="661">
                  <c:v>2.8348716929979899E-6</c:v>
                </c:pt>
                <c:pt idx="662">
                  <c:v>2.7085372299705971E-6</c:v>
                </c:pt>
                <c:pt idx="663">
                  <c:v>2.9254442667370417E-6</c:v>
                </c:pt>
                <c:pt idx="664">
                  <c:v>3.8058848386857923E-6</c:v>
                </c:pt>
                <c:pt idx="665">
                  <c:v>4.714999123034216E-6</c:v>
                </c:pt>
                <c:pt idx="666">
                  <c:v>4.7522702010283299E-6</c:v>
                </c:pt>
                <c:pt idx="667">
                  <c:v>4.6070752921060986E-6</c:v>
                </c:pt>
                <c:pt idx="668">
                  <c:v>4.4503066959196294E-6</c:v>
                </c:pt>
                <c:pt idx="669">
                  <c:v>4.4588525795845398E-6</c:v>
                </c:pt>
                <c:pt idx="670">
                  <c:v>5.8234248138771443E-6</c:v>
                </c:pt>
                <c:pt idx="671">
                  <c:v>5.4352360416733995E-6</c:v>
                </c:pt>
                <c:pt idx="672">
                  <c:v>3.3708113571109185E-6</c:v>
                </c:pt>
                <c:pt idx="673">
                  <c:v>4.0704547318954574E-6</c:v>
                </c:pt>
                <c:pt idx="674">
                  <c:v>4.7131107392790016E-6</c:v>
                </c:pt>
                <c:pt idx="675">
                  <c:v>4.4668082591164075E-6</c:v>
                </c:pt>
                <c:pt idx="676">
                  <c:v>4.722924111694706E-6</c:v>
                </c:pt>
                <c:pt idx="677">
                  <c:v>4.901798538295439E-6</c:v>
                </c:pt>
                <c:pt idx="678">
                  <c:v>4.3616602015164411E-6</c:v>
                </c:pt>
                <c:pt idx="679">
                  <c:v>4.1774877118094969E-6</c:v>
                </c:pt>
                <c:pt idx="680">
                  <c:v>4.7927419428217284E-6</c:v>
                </c:pt>
                <c:pt idx="681">
                  <c:v>5.6247223808829395E-6</c:v>
                </c:pt>
                <c:pt idx="682">
                  <c:v>5.7365546701898891E-6</c:v>
                </c:pt>
                <c:pt idx="683">
                  <c:v>4.6545002716823993E-6</c:v>
                </c:pt>
                <c:pt idx="684">
                  <c:v>3.9791333367519488E-6</c:v>
                </c:pt>
                <c:pt idx="685">
                  <c:v>4.4337133481906766E-6</c:v>
                </c:pt>
                <c:pt idx="686">
                  <c:v>4.6832465587721781E-6</c:v>
                </c:pt>
                <c:pt idx="687">
                  <c:v>4.7049254732104979E-6</c:v>
                </c:pt>
                <c:pt idx="688">
                  <c:v>4.9549022380287471E-6</c:v>
                </c:pt>
                <c:pt idx="689">
                  <c:v>4.4794149506840427E-6</c:v>
                </c:pt>
                <c:pt idx="690">
                  <c:v>3.718574401080159E-6</c:v>
                </c:pt>
                <c:pt idx="691">
                  <c:v>3.3597930476468366E-6</c:v>
                </c:pt>
                <c:pt idx="692">
                  <c:v>3.2737115354265181E-6</c:v>
                </c:pt>
                <c:pt idx="693">
                  <c:v>3.5408594515380174E-6</c:v>
                </c:pt>
                <c:pt idx="694">
                  <c:v>3.4401856199128946E-6</c:v>
                </c:pt>
                <c:pt idx="695">
                  <c:v>2.9651864748705104E-6</c:v>
                </c:pt>
                <c:pt idx="696">
                  <c:v>3.2216865143961552E-6</c:v>
                </c:pt>
                <c:pt idx="697">
                  <c:v>3.4750487675760215E-6</c:v>
                </c:pt>
                <c:pt idx="698">
                  <c:v>3.8859653423635326E-6</c:v>
                </c:pt>
                <c:pt idx="699">
                  <c:v>6.9925497285719246E-6</c:v>
                </c:pt>
                <c:pt idx="700">
                  <c:v>8.5340969252602423E-6</c:v>
                </c:pt>
                <c:pt idx="701">
                  <c:v>8.0380319814433453E-6</c:v>
                </c:pt>
                <c:pt idx="702">
                  <c:v>7.462193449141212E-6</c:v>
                </c:pt>
                <c:pt idx="703">
                  <c:v>4.8932865470690262E-6</c:v>
                </c:pt>
                <c:pt idx="704">
                  <c:v>3.0428452049379433E-6</c:v>
                </c:pt>
                <c:pt idx="705">
                  <c:v>3.0799141585064307E-6</c:v>
                </c:pt>
                <c:pt idx="706">
                  <c:v>3.0828362001776342E-6</c:v>
                </c:pt>
                <c:pt idx="707">
                  <c:v>2.8125281571796952E-6</c:v>
                </c:pt>
                <c:pt idx="708">
                  <c:v>2.9944353801152614E-6</c:v>
                </c:pt>
                <c:pt idx="709">
                  <c:v>4.4810226657609476E-6</c:v>
                </c:pt>
                <c:pt idx="710">
                  <c:v>7.5770377860814449E-6</c:v>
                </c:pt>
                <c:pt idx="711">
                  <c:v>7.9624726257983655E-6</c:v>
                </c:pt>
                <c:pt idx="712">
                  <c:v>4.8482524315157962E-6</c:v>
                </c:pt>
                <c:pt idx="713">
                  <c:v>3.0358221380842203E-6</c:v>
                </c:pt>
                <c:pt idx="714">
                  <c:v>2.9228745198358555E-6</c:v>
                </c:pt>
                <c:pt idx="715">
                  <c:v>2.8050565250709591E-6</c:v>
                </c:pt>
                <c:pt idx="716">
                  <c:v>2.8949094370877448E-6</c:v>
                </c:pt>
                <c:pt idx="717">
                  <c:v>3.0783048633753379E-6</c:v>
                </c:pt>
                <c:pt idx="718">
                  <c:v>2.9939267209533553E-6</c:v>
                </c:pt>
                <c:pt idx="719">
                  <c:v>3.0435504814437409E-6</c:v>
                </c:pt>
                <c:pt idx="720">
                  <c:v>3.3700209343216602E-6</c:v>
                </c:pt>
                <c:pt idx="721">
                  <c:v>3.7808222242076336E-6</c:v>
                </c:pt>
                <c:pt idx="722">
                  <c:v>4.0646900106650617E-6</c:v>
                </c:pt>
                <c:pt idx="723">
                  <c:v>3.8990068130648212E-6</c:v>
                </c:pt>
                <c:pt idx="724">
                  <c:v>4.1533592026041275E-6</c:v>
                </c:pt>
                <c:pt idx="725">
                  <c:v>6.4485373884489756E-6</c:v>
                </c:pt>
                <c:pt idx="726">
                  <c:v>8.2370761203288403E-6</c:v>
                </c:pt>
                <c:pt idx="727">
                  <c:v>6.6672760265979237E-6</c:v>
                </c:pt>
                <c:pt idx="728">
                  <c:v>7.7751490595286507E-6</c:v>
                </c:pt>
                <c:pt idx="729">
                  <c:v>9.325254390143729E-6</c:v>
                </c:pt>
                <c:pt idx="730">
                  <c:v>6.3816995457662969E-6</c:v>
                </c:pt>
                <c:pt idx="731">
                  <c:v>3.7649180215324646E-6</c:v>
                </c:pt>
                <c:pt idx="732">
                  <c:v>3.8182273979856307E-6</c:v>
                </c:pt>
                <c:pt idx="733">
                  <c:v>4.5350442120819196E-6</c:v>
                </c:pt>
                <c:pt idx="734">
                  <c:v>4.9189011362792536E-6</c:v>
                </c:pt>
                <c:pt idx="735">
                  <c:v>4.5073674602019085E-6</c:v>
                </c:pt>
                <c:pt idx="736">
                  <c:v>4.2863622230492406E-6</c:v>
                </c:pt>
                <c:pt idx="737">
                  <c:v>4.203220800439289E-6</c:v>
                </c:pt>
                <c:pt idx="738">
                  <c:v>4.1797572666187779E-6</c:v>
                </c:pt>
                <c:pt idx="739">
                  <c:v>5.9546316438100695E-6</c:v>
                </c:pt>
                <c:pt idx="740">
                  <c:v>6.5982331732318674E-6</c:v>
                </c:pt>
                <c:pt idx="741">
                  <c:v>4.3194951847485859E-6</c:v>
                </c:pt>
                <c:pt idx="742">
                  <c:v>2.9173362399875738E-6</c:v>
                </c:pt>
                <c:pt idx="743">
                  <c:v>2.8351052952598718E-6</c:v>
                </c:pt>
                <c:pt idx="744">
                  <c:v>2.78877913840298E-6</c:v>
                </c:pt>
                <c:pt idx="745">
                  <c:v>2.7766888209089258E-6</c:v>
                </c:pt>
                <c:pt idx="746">
                  <c:v>2.9443954232004128E-6</c:v>
                </c:pt>
                <c:pt idx="747">
                  <c:v>3.1565229651773932E-6</c:v>
                </c:pt>
                <c:pt idx="748">
                  <c:v>3.0734077451316155E-6</c:v>
                </c:pt>
                <c:pt idx="749">
                  <c:v>2.8060404298204911E-6</c:v>
                </c:pt>
                <c:pt idx="750">
                  <c:v>2.7893334264026261E-6</c:v>
                </c:pt>
                <c:pt idx="751">
                  <c:v>2.9812556846746875E-6</c:v>
                </c:pt>
                <c:pt idx="752">
                  <c:v>3.1958836748495169E-6</c:v>
                </c:pt>
                <c:pt idx="753">
                  <c:v>3.8397869326929141E-6</c:v>
                </c:pt>
                <c:pt idx="754">
                  <c:v>1.0590764372857259E-5</c:v>
                </c:pt>
                <c:pt idx="755">
                  <c:v>1.7982365451235132E-5</c:v>
                </c:pt>
                <c:pt idx="756">
                  <c:v>1.4509800848803256E-5</c:v>
                </c:pt>
                <c:pt idx="757">
                  <c:v>5.6485433091751364E-6</c:v>
                </c:pt>
                <c:pt idx="758">
                  <c:v>2.9196506700823352E-6</c:v>
                </c:pt>
                <c:pt idx="759">
                  <c:v>2.6440645239983236E-6</c:v>
                </c:pt>
                <c:pt idx="760">
                  <c:v>3.0937913974241441E-6</c:v>
                </c:pt>
                <c:pt idx="761">
                  <c:v>3.9688418031284815E-6</c:v>
                </c:pt>
                <c:pt idx="762">
                  <c:v>4.3966563458686748E-6</c:v>
                </c:pt>
                <c:pt idx="763">
                  <c:v>3.7962374471957601E-6</c:v>
                </c:pt>
                <c:pt idx="764">
                  <c:v>2.7298301609170883E-6</c:v>
                </c:pt>
                <c:pt idx="765">
                  <c:v>2.2228327338891823E-6</c:v>
                </c:pt>
                <c:pt idx="766">
                  <c:v>2.1591644340357867E-6</c:v>
                </c:pt>
                <c:pt idx="767">
                  <c:v>2.071813978008665E-6</c:v>
                </c:pt>
                <c:pt idx="768">
                  <c:v>2.3099202056677894E-6</c:v>
                </c:pt>
                <c:pt idx="769">
                  <c:v>2.8663238907286618E-6</c:v>
                </c:pt>
                <c:pt idx="770">
                  <c:v>2.6036113790807763E-6</c:v>
                </c:pt>
                <c:pt idx="771">
                  <c:v>2.218858639115659E-6</c:v>
                </c:pt>
                <c:pt idx="772">
                  <c:v>2.2076215383309267E-6</c:v>
                </c:pt>
                <c:pt idx="773">
                  <c:v>2.2448142605648326E-6</c:v>
                </c:pt>
                <c:pt idx="774">
                  <c:v>2.328500068689232E-6</c:v>
                </c:pt>
                <c:pt idx="775">
                  <c:v>2.3355971491009547E-6</c:v>
                </c:pt>
                <c:pt idx="776">
                  <c:v>2.1572106785815409E-6</c:v>
                </c:pt>
                <c:pt idx="777">
                  <c:v>2.102904852883776E-6</c:v>
                </c:pt>
                <c:pt idx="778">
                  <c:v>2.5233450297576407E-6</c:v>
                </c:pt>
                <c:pt idx="779">
                  <c:v>2.5896517041871918E-6</c:v>
                </c:pt>
                <c:pt idx="780">
                  <c:v>2.1678810663030796E-6</c:v>
                </c:pt>
                <c:pt idx="781">
                  <c:v>1.8679360326812438E-6</c:v>
                </c:pt>
                <c:pt idx="782">
                  <c:v>1.9153388815419156E-6</c:v>
                </c:pt>
                <c:pt idx="783">
                  <c:v>2.090440494408386E-6</c:v>
                </c:pt>
                <c:pt idx="784">
                  <c:v>2.257480880665602E-6</c:v>
                </c:pt>
                <c:pt idx="785">
                  <c:v>2.2613726501800751E-6</c:v>
                </c:pt>
                <c:pt idx="786">
                  <c:v>2.1976757633258557E-6</c:v>
                </c:pt>
                <c:pt idx="787">
                  <c:v>2.4113096849848025E-6</c:v>
                </c:pt>
                <c:pt idx="788">
                  <c:v>2.5172442023951564E-6</c:v>
                </c:pt>
                <c:pt idx="789">
                  <c:v>2.4112892544929104E-6</c:v>
                </c:pt>
                <c:pt idx="790">
                  <c:v>2.2392174939631166E-6</c:v>
                </c:pt>
                <c:pt idx="791">
                  <c:v>2.0922609295466047E-6</c:v>
                </c:pt>
                <c:pt idx="792">
                  <c:v>2.0546469641591078E-6</c:v>
                </c:pt>
                <c:pt idx="793">
                  <c:v>2.1594591680059148E-6</c:v>
                </c:pt>
                <c:pt idx="794">
                  <c:v>2.1169837602374341E-6</c:v>
                </c:pt>
                <c:pt idx="795">
                  <c:v>2.0147288284493856E-6</c:v>
                </c:pt>
                <c:pt idx="796">
                  <c:v>2.0713790190855982E-6</c:v>
                </c:pt>
                <c:pt idx="797">
                  <c:v>2.5219612505427906E-6</c:v>
                </c:pt>
                <c:pt idx="798">
                  <c:v>2.7792285530809998E-6</c:v>
                </c:pt>
                <c:pt idx="799">
                  <c:v>2.4126174478219517E-6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668-4CF8-88E9-5D457F700658}"/>
            </c:ext>
          </c:extLst>
        </c:ser>
        <c:ser>
          <c:idx val="2"/>
          <c:order val="2"/>
          <c:tx>
            <c:v>Backing pump off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'All data plotted'!$A$3:$A$802</c:f>
              <c:numCache>
                <c:formatCode>0</c:formatCode>
                <c:ptCount val="8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</c:numCache>
            </c:numRef>
          </c:xVal>
          <c:yVal>
            <c:numRef>
              <c:f>'All data plotted'!$D$3:$D$802</c:f>
              <c:numCache>
                <c:formatCode>General</c:formatCode>
                <c:ptCount val="800"/>
                <c:pt idx="0">
                  <c:v>0.18900254280946319</c:v>
                </c:pt>
                <c:pt idx="1">
                  <c:v>8.7199529094573028E-2</c:v>
                </c:pt>
                <c:pt idx="2">
                  <c:v>0.145160448945825</c:v>
                </c:pt>
                <c:pt idx="3">
                  <c:v>0.19629343075250294</c:v>
                </c:pt>
                <c:pt idx="4">
                  <c:v>0.17554567406115729</c:v>
                </c:pt>
                <c:pt idx="5">
                  <c:v>0.16661188269222763</c:v>
                </c:pt>
                <c:pt idx="6">
                  <c:v>0.26308325734942561</c:v>
                </c:pt>
                <c:pt idx="7">
                  <c:v>0.41356252807485916</c:v>
                </c:pt>
                <c:pt idx="8">
                  <c:v>0.44335191245102046</c:v>
                </c:pt>
                <c:pt idx="9">
                  <c:v>0.43320765932046412</c:v>
                </c:pt>
                <c:pt idx="10">
                  <c:v>0.48502237409156063</c:v>
                </c:pt>
                <c:pt idx="11">
                  <c:v>0.60830929109039511</c:v>
                </c:pt>
                <c:pt idx="12">
                  <c:v>0.57546387335012417</c:v>
                </c:pt>
                <c:pt idx="13">
                  <c:v>0.30179142200448728</c:v>
                </c:pt>
                <c:pt idx="14">
                  <c:v>0.1134204757342354</c:v>
                </c:pt>
                <c:pt idx="15">
                  <c:v>7.7180538419880068E-2</c:v>
                </c:pt>
                <c:pt idx="16">
                  <c:v>7.0828817944740941E-2</c:v>
                </c:pt>
                <c:pt idx="17">
                  <c:v>4.4923498650299959E-2</c:v>
                </c:pt>
                <c:pt idx="18">
                  <c:v>2.3534878054770933E-2</c:v>
                </c:pt>
                <c:pt idx="19">
                  <c:v>1.9456293905626476E-2</c:v>
                </c:pt>
                <c:pt idx="20">
                  <c:v>1.6094035840111386E-2</c:v>
                </c:pt>
                <c:pt idx="21">
                  <c:v>1.7434772927313578E-2</c:v>
                </c:pt>
                <c:pt idx="22">
                  <c:v>2.6778912500472634E-2</c:v>
                </c:pt>
                <c:pt idx="23">
                  <c:v>4.3345755910694228E-2</c:v>
                </c:pt>
                <c:pt idx="24">
                  <c:v>4.1167514143572094E-2</c:v>
                </c:pt>
                <c:pt idx="25">
                  <c:v>2.031036217966534E-2</c:v>
                </c:pt>
                <c:pt idx="26">
                  <c:v>8.6685272358156505E-3</c:v>
                </c:pt>
                <c:pt idx="27">
                  <c:v>8.5812571069356636E-3</c:v>
                </c:pt>
                <c:pt idx="28">
                  <c:v>9.2849896179514543E-3</c:v>
                </c:pt>
                <c:pt idx="29">
                  <c:v>8.5595905108638154E-3</c:v>
                </c:pt>
                <c:pt idx="30">
                  <c:v>7.6814931920184473E-3</c:v>
                </c:pt>
                <c:pt idx="31">
                  <c:v>8.511810273825398E-3</c:v>
                </c:pt>
                <c:pt idx="32">
                  <c:v>9.4656109872851765E-3</c:v>
                </c:pt>
                <c:pt idx="33">
                  <c:v>9.9452085495380232E-3</c:v>
                </c:pt>
                <c:pt idx="34">
                  <c:v>1.0172183559934515E-2</c:v>
                </c:pt>
                <c:pt idx="35">
                  <c:v>1.0194952821872409E-2</c:v>
                </c:pt>
                <c:pt idx="36">
                  <c:v>1.1539086095928183E-2</c:v>
                </c:pt>
                <c:pt idx="37">
                  <c:v>1.2163584057317147E-2</c:v>
                </c:pt>
                <c:pt idx="38">
                  <c:v>1.2556468021795433E-2</c:v>
                </c:pt>
                <c:pt idx="39">
                  <c:v>1.3521986993271983E-2</c:v>
                </c:pt>
                <c:pt idx="40">
                  <c:v>1.4093077046918206E-2</c:v>
                </c:pt>
                <c:pt idx="41">
                  <c:v>1.3316903344066834E-2</c:v>
                </c:pt>
                <c:pt idx="42">
                  <c:v>1.0774560168101043E-2</c:v>
                </c:pt>
                <c:pt idx="43">
                  <c:v>6.9485377027019048E-3</c:v>
                </c:pt>
                <c:pt idx="44">
                  <c:v>6.3411566386073863E-3</c:v>
                </c:pt>
                <c:pt idx="45">
                  <c:v>8.8711581323395582E-3</c:v>
                </c:pt>
                <c:pt idx="46">
                  <c:v>2.230722454926775E-2</c:v>
                </c:pt>
                <c:pt idx="47">
                  <c:v>3.9239007968078471E-2</c:v>
                </c:pt>
                <c:pt idx="48">
                  <c:v>3.3350924821026799E-2</c:v>
                </c:pt>
                <c:pt idx="49">
                  <c:v>1.2796713142953924E-2</c:v>
                </c:pt>
                <c:pt idx="50">
                  <c:v>2.2230175762266114E-3</c:v>
                </c:pt>
                <c:pt idx="51">
                  <c:v>1.2220130777634501E-3</c:v>
                </c:pt>
                <c:pt idx="52">
                  <c:v>1.1157458188983322E-3</c:v>
                </c:pt>
                <c:pt idx="53">
                  <c:v>1.0452247418576786E-3</c:v>
                </c:pt>
                <c:pt idx="54">
                  <c:v>9.0106699584709376E-4</c:v>
                </c:pt>
                <c:pt idx="55">
                  <c:v>9.7078319611485799E-4</c:v>
                </c:pt>
                <c:pt idx="56">
                  <c:v>1.023093766143242E-3</c:v>
                </c:pt>
                <c:pt idx="57">
                  <c:v>8.775177918517714E-4</c:v>
                </c:pt>
                <c:pt idx="58">
                  <c:v>8.3496459703979965E-4</c:v>
                </c:pt>
                <c:pt idx="59">
                  <c:v>8.2950176996655738E-4</c:v>
                </c:pt>
                <c:pt idx="60">
                  <c:v>8.179598708875159E-4</c:v>
                </c:pt>
                <c:pt idx="61">
                  <c:v>7.9687801859723312E-4</c:v>
                </c:pt>
                <c:pt idx="62">
                  <c:v>7.8630777524134072E-4</c:v>
                </c:pt>
                <c:pt idx="63">
                  <c:v>7.4735182402376756E-4</c:v>
                </c:pt>
                <c:pt idx="64">
                  <c:v>6.6743118993513794E-4</c:v>
                </c:pt>
                <c:pt idx="65">
                  <c:v>5.8651104425436391E-4</c:v>
                </c:pt>
                <c:pt idx="66">
                  <c:v>5.0851382077069418E-4</c:v>
                </c:pt>
                <c:pt idx="67">
                  <c:v>4.7831349960458477E-4</c:v>
                </c:pt>
                <c:pt idx="68">
                  <c:v>5.9192629643532333E-4</c:v>
                </c:pt>
                <c:pt idx="69">
                  <c:v>9.1027214570501278E-4</c:v>
                </c:pt>
                <c:pt idx="70">
                  <c:v>1.0016866908890707E-3</c:v>
                </c:pt>
                <c:pt idx="71">
                  <c:v>8.1781855927183262E-4</c:v>
                </c:pt>
                <c:pt idx="72">
                  <c:v>6.3922555302488868E-4</c:v>
                </c:pt>
                <c:pt idx="73">
                  <c:v>4.6108821578002483E-4</c:v>
                </c:pt>
                <c:pt idx="74">
                  <c:v>4.4776863896064625E-4</c:v>
                </c:pt>
                <c:pt idx="75">
                  <c:v>5.3916124296525926E-4</c:v>
                </c:pt>
                <c:pt idx="76">
                  <c:v>4.8932786668323951E-4</c:v>
                </c:pt>
                <c:pt idx="77">
                  <c:v>4.2759505617143248E-4</c:v>
                </c:pt>
                <c:pt idx="78">
                  <c:v>3.6618103376804948E-4</c:v>
                </c:pt>
                <c:pt idx="79">
                  <c:v>4.1972381380930412E-4</c:v>
                </c:pt>
                <c:pt idx="80">
                  <c:v>4.6270311006012076E-4</c:v>
                </c:pt>
                <c:pt idx="81">
                  <c:v>4.9855518833209029E-4</c:v>
                </c:pt>
                <c:pt idx="82">
                  <c:v>5.0347880060052806E-4</c:v>
                </c:pt>
                <c:pt idx="83">
                  <c:v>4.669374876708385E-4</c:v>
                </c:pt>
                <c:pt idx="84">
                  <c:v>5.4737878715931283E-4</c:v>
                </c:pt>
                <c:pt idx="85">
                  <c:v>8.5405503485308097E-4</c:v>
                </c:pt>
                <c:pt idx="86">
                  <c:v>1.324597564313904E-3</c:v>
                </c:pt>
                <c:pt idx="87">
                  <c:v>1.6632780317600124E-3</c:v>
                </c:pt>
                <c:pt idx="88">
                  <c:v>2.2725383825565374E-3</c:v>
                </c:pt>
                <c:pt idx="89">
                  <c:v>4.7054088189588594E-3</c:v>
                </c:pt>
                <c:pt idx="90">
                  <c:v>6.8905730351889807E-3</c:v>
                </c:pt>
                <c:pt idx="91">
                  <c:v>7.0611789216971799E-3</c:v>
                </c:pt>
                <c:pt idx="92">
                  <c:v>6.1010935061019912E-3</c:v>
                </c:pt>
                <c:pt idx="93">
                  <c:v>4.8798598689667582E-3</c:v>
                </c:pt>
                <c:pt idx="94">
                  <c:v>8.6802569861458775E-3</c:v>
                </c:pt>
                <c:pt idx="95">
                  <c:v>1.6233223942976636E-2</c:v>
                </c:pt>
                <c:pt idx="96">
                  <c:v>1.717277241798245E-2</c:v>
                </c:pt>
                <c:pt idx="97">
                  <c:v>8.6460500586863949E-3</c:v>
                </c:pt>
                <c:pt idx="98">
                  <c:v>1.8313763171250482E-3</c:v>
                </c:pt>
                <c:pt idx="99">
                  <c:v>9.1927417665049467E-4</c:v>
                </c:pt>
                <c:pt idx="100">
                  <c:v>9.2372961685590368E-4</c:v>
                </c:pt>
                <c:pt idx="101">
                  <c:v>9.054056333574281E-4</c:v>
                </c:pt>
                <c:pt idx="102">
                  <c:v>9.068472505303261E-4</c:v>
                </c:pt>
                <c:pt idx="103">
                  <c:v>8.541053081698544E-4</c:v>
                </c:pt>
                <c:pt idx="104">
                  <c:v>7.768161786383701E-4</c:v>
                </c:pt>
                <c:pt idx="105">
                  <c:v>5.9975768579342554E-4</c:v>
                </c:pt>
                <c:pt idx="106">
                  <c:v>4.6636176396537055E-4</c:v>
                </c:pt>
                <c:pt idx="107">
                  <c:v>4.2931368016873754E-4</c:v>
                </c:pt>
                <c:pt idx="108">
                  <c:v>4.4504803365576142E-4</c:v>
                </c:pt>
                <c:pt idx="109">
                  <c:v>4.4947757721928809E-4</c:v>
                </c:pt>
                <c:pt idx="110">
                  <c:v>5.4831802904922874E-4</c:v>
                </c:pt>
                <c:pt idx="111">
                  <c:v>5.4289825787010807E-4</c:v>
                </c:pt>
                <c:pt idx="112">
                  <c:v>3.6435158023420498E-4</c:v>
                </c:pt>
                <c:pt idx="113">
                  <c:v>3.2098341000853613E-4</c:v>
                </c:pt>
                <c:pt idx="114">
                  <c:v>2.7897536477884081E-4</c:v>
                </c:pt>
                <c:pt idx="115">
                  <c:v>2.7338922671132611E-4</c:v>
                </c:pt>
                <c:pt idx="116">
                  <c:v>3.5068363396707287E-4</c:v>
                </c:pt>
                <c:pt idx="117">
                  <c:v>3.2494583804830018E-4</c:v>
                </c:pt>
                <c:pt idx="118">
                  <c:v>3.4753474604495242E-4</c:v>
                </c:pt>
                <c:pt idx="119">
                  <c:v>3.95724176794881E-4</c:v>
                </c:pt>
                <c:pt idx="120">
                  <c:v>3.5809020384407208E-4</c:v>
                </c:pt>
                <c:pt idx="121">
                  <c:v>3.1043067286177074E-4</c:v>
                </c:pt>
                <c:pt idx="122">
                  <c:v>3.2622648596285437E-4</c:v>
                </c:pt>
                <c:pt idx="123">
                  <c:v>4.054823856349963E-4</c:v>
                </c:pt>
                <c:pt idx="124">
                  <c:v>4.1973920409230119E-4</c:v>
                </c:pt>
                <c:pt idx="125">
                  <c:v>5.0441001376803766E-4</c:v>
                </c:pt>
                <c:pt idx="126">
                  <c:v>6.2330013277587647E-4</c:v>
                </c:pt>
                <c:pt idx="127">
                  <c:v>6.1068820986634139E-4</c:v>
                </c:pt>
                <c:pt idx="128">
                  <c:v>1.0672624511448806E-3</c:v>
                </c:pt>
                <c:pt idx="129">
                  <c:v>1.3750823031121492E-3</c:v>
                </c:pt>
                <c:pt idx="130">
                  <c:v>1.3300772981906447E-3</c:v>
                </c:pt>
                <c:pt idx="131">
                  <c:v>2.4679216564232852E-3</c:v>
                </c:pt>
                <c:pt idx="132">
                  <c:v>2.8750275447751257E-3</c:v>
                </c:pt>
                <c:pt idx="133">
                  <c:v>1.8852033658815154E-3</c:v>
                </c:pt>
                <c:pt idx="134">
                  <c:v>1.2113058722878322E-3</c:v>
                </c:pt>
                <c:pt idx="135">
                  <c:v>1.1767024756430653E-3</c:v>
                </c:pt>
                <c:pt idx="136">
                  <c:v>1.4229706564521569E-3</c:v>
                </c:pt>
                <c:pt idx="137">
                  <c:v>2.3460614974368226E-3</c:v>
                </c:pt>
                <c:pt idx="138">
                  <c:v>7.6750696556701107E-3</c:v>
                </c:pt>
                <c:pt idx="139">
                  <c:v>2.6231190154952056E-2</c:v>
                </c:pt>
                <c:pt idx="140">
                  <c:v>4.331940194032137E-2</c:v>
                </c:pt>
                <c:pt idx="141">
                  <c:v>3.4147320693662844E-2</c:v>
                </c:pt>
                <c:pt idx="142">
                  <c:v>1.4276278529300373E-2</c:v>
                </c:pt>
                <c:pt idx="143">
                  <c:v>8.2018886268124137E-3</c:v>
                </c:pt>
                <c:pt idx="144">
                  <c:v>5.3862730557169333E-3</c:v>
                </c:pt>
                <c:pt idx="145">
                  <c:v>3.1524887878514657E-3</c:v>
                </c:pt>
                <c:pt idx="146">
                  <c:v>2.9814744507342924E-3</c:v>
                </c:pt>
                <c:pt idx="147">
                  <c:v>2.1342213308248731E-3</c:v>
                </c:pt>
                <c:pt idx="148">
                  <c:v>1.7442082887631463E-3</c:v>
                </c:pt>
                <c:pt idx="149">
                  <c:v>1.56632655553775E-3</c:v>
                </c:pt>
                <c:pt idx="150">
                  <c:v>9.6510229443055818E-4</c:v>
                </c:pt>
                <c:pt idx="151">
                  <c:v>5.1172355901941285E-4</c:v>
                </c:pt>
                <c:pt idx="152">
                  <c:v>3.2681812220037388E-4</c:v>
                </c:pt>
                <c:pt idx="153">
                  <c:v>2.8257546756503446E-4</c:v>
                </c:pt>
                <c:pt idx="154">
                  <c:v>2.7628682037102349E-4</c:v>
                </c:pt>
                <c:pt idx="155">
                  <c:v>2.3425077467621432E-4</c:v>
                </c:pt>
                <c:pt idx="156">
                  <c:v>1.9172053821384753E-4</c:v>
                </c:pt>
                <c:pt idx="157">
                  <c:v>2.1092441976452983E-4</c:v>
                </c:pt>
                <c:pt idx="158">
                  <c:v>1.7528582709073592E-4</c:v>
                </c:pt>
                <c:pt idx="159">
                  <c:v>1.2350875186082104E-4</c:v>
                </c:pt>
                <c:pt idx="160">
                  <c:v>1.4057082568846258E-4</c:v>
                </c:pt>
                <c:pt idx="161">
                  <c:v>1.9352398148238841E-4</c:v>
                </c:pt>
                <c:pt idx="162">
                  <c:v>2.0232088817263757E-4</c:v>
                </c:pt>
                <c:pt idx="163">
                  <c:v>2.4856993694346826E-4</c:v>
                </c:pt>
                <c:pt idx="164">
                  <c:v>3.5206906105211344E-4</c:v>
                </c:pt>
                <c:pt idx="165">
                  <c:v>3.6592962041571617E-4</c:v>
                </c:pt>
                <c:pt idx="166">
                  <c:v>3.3952743205224636E-4</c:v>
                </c:pt>
                <c:pt idx="167">
                  <c:v>3.588176612532332E-4</c:v>
                </c:pt>
                <c:pt idx="168">
                  <c:v>4.4319585061780223E-4</c:v>
                </c:pt>
                <c:pt idx="169">
                  <c:v>4.0181904654743673E-4</c:v>
                </c:pt>
                <c:pt idx="170">
                  <c:v>3.1936105339272627E-4</c:v>
                </c:pt>
                <c:pt idx="171">
                  <c:v>3.5897471439931924E-4</c:v>
                </c:pt>
                <c:pt idx="172">
                  <c:v>3.4103721205731337E-4</c:v>
                </c:pt>
                <c:pt idx="173">
                  <c:v>2.9052673828471552E-4</c:v>
                </c:pt>
                <c:pt idx="174">
                  <c:v>4.2013412662080527E-4</c:v>
                </c:pt>
                <c:pt idx="175">
                  <c:v>7.3713299152992863E-4</c:v>
                </c:pt>
                <c:pt idx="176">
                  <c:v>7.2718145269218422E-4</c:v>
                </c:pt>
                <c:pt idx="177">
                  <c:v>4.2309571245770705E-4</c:v>
                </c:pt>
                <c:pt idx="178">
                  <c:v>4.6380222208831906E-4</c:v>
                </c:pt>
                <c:pt idx="179">
                  <c:v>6.417954911169298E-4</c:v>
                </c:pt>
                <c:pt idx="180">
                  <c:v>5.5314678574491707E-4</c:v>
                </c:pt>
                <c:pt idx="181">
                  <c:v>3.5430443807167047E-4</c:v>
                </c:pt>
                <c:pt idx="182">
                  <c:v>3.3269471000204183E-4</c:v>
                </c:pt>
                <c:pt idx="183">
                  <c:v>4.0889811187964377E-4</c:v>
                </c:pt>
                <c:pt idx="184">
                  <c:v>4.6850466406870927E-4</c:v>
                </c:pt>
                <c:pt idx="185">
                  <c:v>4.1668321424019643E-4</c:v>
                </c:pt>
                <c:pt idx="186">
                  <c:v>4.3979259891704865E-4</c:v>
                </c:pt>
                <c:pt idx="187">
                  <c:v>7.0718501060406584E-4</c:v>
                </c:pt>
                <c:pt idx="188">
                  <c:v>1.1945272360915039E-3</c:v>
                </c:pt>
                <c:pt idx="189">
                  <c:v>1.3119902552161393E-3</c:v>
                </c:pt>
                <c:pt idx="190">
                  <c:v>1.0645830813275307E-3</c:v>
                </c:pt>
                <c:pt idx="191">
                  <c:v>1.0892832879175784E-3</c:v>
                </c:pt>
                <c:pt idx="192">
                  <c:v>1.4328388022484982E-3</c:v>
                </c:pt>
                <c:pt idx="193">
                  <c:v>1.2515019328995065E-3</c:v>
                </c:pt>
                <c:pt idx="194">
                  <c:v>7.3084129427221324E-4</c:v>
                </c:pt>
                <c:pt idx="195">
                  <c:v>5.1485974478215522E-4</c:v>
                </c:pt>
                <c:pt idx="196">
                  <c:v>5.1687805633013654E-4</c:v>
                </c:pt>
                <c:pt idx="197">
                  <c:v>4.9012327394139894E-4</c:v>
                </c:pt>
                <c:pt idx="198">
                  <c:v>3.8879617145278259E-4</c:v>
                </c:pt>
                <c:pt idx="199">
                  <c:v>3.8103046193216025E-4</c:v>
                </c:pt>
                <c:pt idx="200">
                  <c:v>3.8109991604078368E-4</c:v>
                </c:pt>
                <c:pt idx="201">
                  <c:v>4.2367550104347579E-4</c:v>
                </c:pt>
                <c:pt idx="202">
                  <c:v>5.3976528693523533E-4</c:v>
                </c:pt>
                <c:pt idx="203">
                  <c:v>6.2742873043828231E-4</c:v>
                </c:pt>
                <c:pt idx="204">
                  <c:v>7.3671099625659503E-4</c:v>
                </c:pt>
                <c:pt idx="205">
                  <c:v>9.5653449664744245E-4</c:v>
                </c:pt>
                <c:pt idx="206">
                  <c:v>1.2493961352124025E-3</c:v>
                </c:pt>
                <c:pt idx="207">
                  <c:v>1.6478933414454666E-3</c:v>
                </c:pt>
                <c:pt idx="208">
                  <c:v>2.2323772904421606E-3</c:v>
                </c:pt>
                <c:pt idx="209">
                  <c:v>3.0232845625532017E-3</c:v>
                </c:pt>
                <c:pt idx="210">
                  <c:v>3.1565071634314526E-3</c:v>
                </c:pt>
                <c:pt idx="211">
                  <c:v>2.4026540706139792E-3</c:v>
                </c:pt>
                <c:pt idx="212">
                  <c:v>1.6165076159384629E-3</c:v>
                </c:pt>
                <c:pt idx="213">
                  <c:v>1.1451451018455569E-3</c:v>
                </c:pt>
                <c:pt idx="214">
                  <c:v>8.7542591645813127E-4</c:v>
                </c:pt>
                <c:pt idx="215">
                  <c:v>6.8149203491546084E-4</c:v>
                </c:pt>
                <c:pt idx="216">
                  <c:v>5.7373215360509249E-4</c:v>
                </c:pt>
                <c:pt idx="217">
                  <c:v>4.8761920667236743E-4</c:v>
                </c:pt>
                <c:pt idx="218">
                  <c:v>4.2990773346304772E-4</c:v>
                </c:pt>
                <c:pt idx="219">
                  <c:v>4.4391540133085019E-4</c:v>
                </c:pt>
                <c:pt idx="220">
                  <c:v>4.6372320424802228E-4</c:v>
                </c:pt>
                <c:pt idx="221">
                  <c:v>4.1260460171512706E-4</c:v>
                </c:pt>
                <c:pt idx="222">
                  <c:v>3.0503936146697138E-4</c:v>
                </c:pt>
                <c:pt idx="223">
                  <c:v>2.7047942060321557E-4</c:v>
                </c:pt>
                <c:pt idx="224">
                  <c:v>2.5369213046211802E-4</c:v>
                </c:pt>
                <c:pt idx="225">
                  <c:v>2.4152523177639981E-4</c:v>
                </c:pt>
                <c:pt idx="226">
                  <c:v>2.4516732242505629E-4</c:v>
                </c:pt>
                <c:pt idx="227">
                  <c:v>2.4444859006762771E-4</c:v>
                </c:pt>
                <c:pt idx="228">
                  <c:v>2.2631110107925964E-4</c:v>
                </c:pt>
                <c:pt idx="229">
                  <c:v>2.2564558805200587E-4</c:v>
                </c:pt>
                <c:pt idx="230">
                  <c:v>2.2049036443327376E-4</c:v>
                </c:pt>
                <c:pt idx="231">
                  <c:v>2.0988146512632253E-4</c:v>
                </c:pt>
                <c:pt idx="232">
                  <c:v>1.9934026839259089E-4</c:v>
                </c:pt>
                <c:pt idx="233">
                  <c:v>1.7085446376754034E-4</c:v>
                </c:pt>
                <c:pt idx="234">
                  <c:v>1.4687590219307866E-4</c:v>
                </c:pt>
                <c:pt idx="235">
                  <c:v>1.3356494581272412E-4</c:v>
                </c:pt>
                <c:pt idx="236">
                  <c:v>1.3063688884884528E-4</c:v>
                </c:pt>
                <c:pt idx="237">
                  <c:v>1.5205248657685746E-4</c:v>
                </c:pt>
                <c:pt idx="238">
                  <c:v>1.8904703826966204E-4</c:v>
                </c:pt>
                <c:pt idx="239">
                  <c:v>2.7941599907835101E-4</c:v>
                </c:pt>
                <c:pt idx="240">
                  <c:v>4.9307059882010328E-4</c:v>
                </c:pt>
                <c:pt idx="241">
                  <c:v>5.2771267547001364E-4</c:v>
                </c:pt>
                <c:pt idx="242">
                  <c:v>2.9275431802524985E-4</c:v>
                </c:pt>
                <c:pt idx="243">
                  <c:v>1.2605209775041782E-4</c:v>
                </c:pt>
                <c:pt idx="244">
                  <c:v>9.4080124688889998E-5</c:v>
                </c:pt>
                <c:pt idx="245">
                  <c:v>8.4788398474170329E-5</c:v>
                </c:pt>
                <c:pt idx="246">
                  <c:v>8.254848839171567E-5</c:v>
                </c:pt>
                <c:pt idx="247">
                  <c:v>8.9456552575639073E-5</c:v>
                </c:pt>
                <c:pt idx="248">
                  <c:v>9.4660502409824401E-5</c:v>
                </c:pt>
                <c:pt idx="249">
                  <c:v>8.5572583604310413E-5</c:v>
                </c:pt>
                <c:pt idx="250">
                  <c:v>8.8065921175324081E-5</c:v>
                </c:pt>
                <c:pt idx="251">
                  <c:v>9.6724749326600326E-5</c:v>
                </c:pt>
                <c:pt idx="252">
                  <c:v>8.5106967200023463E-5</c:v>
                </c:pt>
                <c:pt idx="253">
                  <c:v>7.0578688149023226E-5</c:v>
                </c:pt>
                <c:pt idx="254">
                  <c:v>7.7713099335717623E-5</c:v>
                </c:pt>
                <c:pt idx="255">
                  <c:v>9.7471920798705705E-5</c:v>
                </c:pt>
                <c:pt idx="256">
                  <c:v>1.2467938144246712E-4</c:v>
                </c:pt>
                <c:pt idx="257">
                  <c:v>1.4073615126694258E-4</c:v>
                </c:pt>
                <c:pt idx="258">
                  <c:v>1.3883976707788207E-4</c:v>
                </c:pt>
                <c:pt idx="259">
                  <c:v>1.3596386419957877E-4</c:v>
                </c:pt>
                <c:pt idx="260">
                  <c:v>1.2804887170090188E-4</c:v>
                </c:pt>
                <c:pt idx="261">
                  <c:v>1.2313052545385225E-4</c:v>
                </c:pt>
                <c:pt idx="262">
                  <c:v>1.329958009359615E-4</c:v>
                </c:pt>
                <c:pt idx="263">
                  <c:v>1.6468147791883481E-4</c:v>
                </c:pt>
                <c:pt idx="264">
                  <c:v>1.7096315881687032E-4</c:v>
                </c:pt>
                <c:pt idx="265">
                  <c:v>1.4754596614510517E-4</c:v>
                </c:pt>
                <c:pt idx="266">
                  <c:v>1.2659613355398366E-4</c:v>
                </c:pt>
                <c:pt idx="267">
                  <c:v>1.2318153137634013E-4</c:v>
                </c:pt>
                <c:pt idx="268">
                  <c:v>1.2711675722046505E-4</c:v>
                </c:pt>
                <c:pt idx="269">
                  <c:v>1.2321657801624101E-4</c:v>
                </c:pt>
                <c:pt idx="270">
                  <c:v>1.2735296648159282E-4</c:v>
                </c:pt>
                <c:pt idx="271">
                  <c:v>1.3227671587170389E-4</c:v>
                </c:pt>
                <c:pt idx="272">
                  <c:v>1.1851155110436942E-4</c:v>
                </c:pt>
                <c:pt idx="273">
                  <c:v>9.8648427519192948E-5</c:v>
                </c:pt>
                <c:pt idx="274">
                  <c:v>9.1166625206081595E-5</c:v>
                </c:pt>
                <c:pt idx="275">
                  <c:v>9.2496135941551259E-5</c:v>
                </c:pt>
                <c:pt idx="276">
                  <c:v>9.1935663270061426E-5</c:v>
                </c:pt>
                <c:pt idx="277">
                  <c:v>1.0632234908293781E-4</c:v>
                </c:pt>
                <c:pt idx="278">
                  <c:v>1.4464183771495354E-4</c:v>
                </c:pt>
                <c:pt idx="279">
                  <c:v>1.5664359177200747E-4</c:v>
                </c:pt>
                <c:pt idx="280">
                  <c:v>1.6440932176471927E-4</c:v>
                </c:pt>
                <c:pt idx="281">
                  <c:v>2.0901005970166232E-4</c:v>
                </c:pt>
                <c:pt idx="282">
                  <c:v>2.1967779997052503E-4</c:v>
                </c:pt>
                <c:pt idx="283">
                  <c:v>1.9459605897576029E-4</c:v>
                </c:pt>
                <c:pt idx="284">
                  <c:v>1.5140124932749629E-4</c:v>
                </c:pt>
                <c:pt idx="285">
                  <c:v>1.180567961962109E-4</c:v>
                </c:pt>
                <c:pt idx="286">
                  <c:v>1.21727578673186E-4</c:v>
                </c:pt>
                <c:pt idx="287">
                  <c:v>1.4513847672173702E-4</c:v>
                </c:pt>
                <c:pt idx="288">
                  <c:v>1.4349145328775375E-4</c:v>
                </c:pt>
                <c:pt idx="289">
                  <c:v>1.2412318392489367E-4</c:v>
                </c:pt>
                <c:pt idx="290">
                  <c:v>1.2409283566664926E-4</c:v>
                </c:pt>
                <c:pt idx="291">
                  <c:v>1.049014430190851E-4</c:v>
                </c:pt>
                <c:pt idx="292">
                  <c:v>7.1988963859326109E-5</c:v>
                </c:pt>
                <c:pt idx="293">
                  <c:v>6.2210928057302003E-5</c:v>
                </c:pt>
                <c:pt idx="294">
                  <c:v>5.5544373778305306E-5</c:v>
                </c:pt>
                <c:pt idx="295">
                  <c:v>5.5954135603954755E-5</c:v>
                </c:pt>
                <c:pt idx="296">
                  <c:v>5.8809809233335702E-5</c:v>
                </c:pt>
                <c:pt idx="297">
                  <c:v>5.8855102738410117E-5</c:v>
                </c:pt>
                <c:pt idx="298">
                  <c:v>6.7640776293346387E-5</c:v>
                </c:pt>
                <c:pt idx="299">
                  <c:v>9.1540851528938339E-5</c:v>
                </c:pt>
                <c:pt idx="300">
                  <c:v>9.9724340600288759E-5</c:v>
                </c:pt>
                <c:pt idx="301">
                  <c:v>9.6065291246520657E-5</c:v>
                </c:pt>
                <c:pt idx="302">
                  <c:v>9.2331066641824675E-5</c:v>
                </c:pt>
                <c:pt idx="303">
                  <c:v>8.5965615898618274E-5</c:v>
                </c:pt>
                <c:pt idx="304">
                  <c:v>7.54587190373545E-5</c:v>
                </c:pt>
                <c:pt idx="305">
                  <c:v>6.3890817079443018E-5</c:v>
                </c:pt>
                <c:pt idx="306">
                  <c:v>6.331121425794387E-5</c:v>
                </c:pt>
                <c:pt idx="307">
                  <c:v>7.3276382662627626E-5</c:v>
                </c:pt>
                <c:pt idx="308">
                  <c:v>7.1440667354406417E-5</c:v>
                </c:pt>
                <c:pt idx="309">
                  <c:v>6.3120244614655861E-5</c:v>
                </c:pt>
                <c:pt idx="310">
                  <c:v>1.1761806170605362E-4</c:v>
                </c:pt>
                <c:pt idx="311">
                  <c:v>1.9656063965926631E-4</c:v>
                </c:pt>
                <c:pt idx="312">
                  <c:v>1.7407747327051029E-4</c:v>
                </c:pt>
                <c:pt idx="313">
                  <c:v>8.3592170191327023E-5</c:v>
                </c:pt>
                <c:pt idx="314">
                  <c:v>4.2709527078444787E-5</c:v>
                </c:pt>
                <c:pt idx="315">
                  <c:v>4.0378445129519966E-5</c:v>
                </c:pt>
                <c:pt idx="316">
                  <c:v>3.7127956322795936E-5</c:v>
                </c:pt>
                <c:pt idx="317">
                  <c:v>3.7140447568648938E-5</c:v>
                </c:pt>
                <c:pt idx="318">
                  <c:v>4.1971004491105338E-5</c:v>
                </c:pt>
                <c:pt idx="319">
                  <c:v>4.4900484182383274E-5</c:v>
                </c:pt>
                <c:pt idx="320">
                  <c:v>4.7762884315473531E-5</c:v>
                </c:pt>
                <c:pt idx="321">
                  <c:v>5.1921957343885339E-5</c:v>
                </c:pt>
                <c:pt idx="322">
                  <c:v>6.0413275003021608E-5</c:v>
                </c:pt>
                <c:pt idx="323">
                  <c:v>6.6764653730438624E-5</c:v>
                </c:pt>
                <c:pt idx="324">
                  <c:v>7.8172676973790336E-5</c:v>
                </c:pt>
                <c:pt idx="325">
                  <c:v>9.0004424647704222E-5</c:v>
                </c:pt>
                <c:pt idx="326">
                  <c:v>9.1684091172405981E-5</c:v>
                </c:pt>
                <c:pt idx="327">
                  <c:v>7.7362345284338917E-5</c:v>
                </c:pt>
                <c:pt idx="328">
                  <c:v>7.3034703748628863E-5</c:v>
                </c:pt>
                <c:pt idx="329">
                  <c:v>8.4447419889477151E-5</c:v>
                </c:pt>
                <c:pt idx="330">
                  <c:v>1.0124321952412806E-4</c:v>
                </c:pt>
                <c:pt idx="331">
                  <c:v>1.1196665298280927E-4</c:v>
                </c:pt>
                <c:pt idx="332">
                  <c:v>1.2347517691877028E-4</c:v>
                </c:pt>
                <c:pt idx="333">
                  <c:v>1.2218067664789746E-4</c:v>
                </c:pt>
                <c:pt idx="334">
                  <c:v>1.123082794545239E-4</c:v>
                </c:pt>
                <c:pt idx="335">
                  <c:v>1.1158030960883191E-4</c:v>
                </c:pt>
                <c:pt idx="336">
                  <c:v>1.2108413616459236E-4</c:v>
                </c:pt>
                <c:pt idx="337">
                  <c:v>1.5089932192250785E-4</c:v>
                </c:pt>
                <c:pt idx="338">
                  <c:v>1.4523306397546518E-4</c:v>
                </c:pt>
                <c:pt idx="339">
                  <c:v>1.1022032170386835E-4</c:v>
                </c:pt>
                <c:pt idx="340">
                  <c:v>9.4622607679542594E-5</c:v>
                </c:pt>
                <c:pt idx="341">
                  <c:v>9.0152368169129542E-5</c:v>
                </c:pt>
                <c:pt idx="342">
                  <c:v>8.840703514216489E-5</c:v>
                </c:pt>
                <c:pt idx="343">
                  <c:v>9.1039523698400638E-5</c:v>
                </c:pt>
                <c:pt idx="344">
                  <c:v>9.1940387639614774E-5</c:v>
                </c:pt>
                <c:pt idx="345">
                  <c:v>8.8924567756073144E-5</c:v>
                </c:pt>
                <c:pt idx="346">
                  <c:v>8.6180952319361693E-5</c:v>
                </c:pt>
                <c:pt idx="347">
                  <c:v>8.5265413100649328E-5</c:v>
                </c:pt>
                <c:pt idx="348">
                  <c:v>8.3741247596672098E-5</c:v>
                </c:pt>
                <c:pt idx="349">
                  <c:v>8.5293434928695419E-5</c:v>
                </c:pt>
                <c:pt idx="350">
                  <c:v>8.4294270871070151E-5</c:v>
                </c:pt>
                <c:pt idx="351">
                  <c:v>8.7423231495130526E-5</c:v>
                </c:pt>
                <c:pt idx="352">
                  <c:v>9.2827548879016332E-5</c:v>
                </c:pt>
                <c:pt idx="353">
                  <c:v>9.296626873599467E-5</c:v>
                </c:pt>
                <c:pt idx="354">
                  <c:v>9.0293934269054194E-5</c:v>
                </c:pt>
                <c:pt idx="355">
                  <c:v>8.7825971534220092E-5</c:v>
                </c:pt>
                <c:pt idx="356">
                  <c:v>9.0203761160933114E-5</c:v>
                </c:pt>
                <c:pt idx="357">
                  <c:v>9.2204949209585092E-5</c:v>
                </c:pt>
                <c:pt idx="358">
                  <c:v>9.5055666590886944E-5</c:v>
                </c:pt>
                <c:pt idx="359">
                  <c:v>9.9115155521083075E-5</c:v>
                </c:pt>
                <c:pt idx="360">
                  <c:v>9.7268094561135023E-5</c:v>
                </c:pt>
                <c:pt idx="361">
                  <c:v>9.0177366617683464E-5</c:v>
                </c:pt>
                <c:pt idx="362">
                  <c:v>9.1879315604549309E-5</c:v>
                </c:pt>
                <c:pt idx="363">
                  <c:v>9.9587795176687266E-5</c:v>
                </c:pt>
                <c:pt idx="364">
                  <c:v>1.0697130755911269E-4</c:v>
                </c:pt>
                <c:pt idx="365">
                  <c:v>1.1155161264319518E-4</c:v>
                </c:pt>
                <c:pt idx="366">
                  <c:v>1.1777847413731921E-4</c:v>
                </c:pt>
                <c:pt idx="367">
                  <c:v>1.1655340319152729E-4</c:v>
                </c:pt>
                <c:pt idx="368">
                  <c:v>1.2357281479852925E-4</c:v>
                </c:pt>
                <c:pt idx="369">
                  <c:v>1.265679254789803E-4</c:v>
                </c:pt>
                <c:pt idx="370">
                  <c:v>1.1884627257221699E-4</c:v>
                </c:pt>
                <c:pt idx="371">
                  <c:v>1.2140193594854478E-4</c:v>
                </c:pt>
                <c:pt idx="372">
                  <c:v>1.300792550888557E-4</c:v>
                </c:pt>
                <c:pt idx="373">
                  <c:v>1.3951071230580789E-4</c:v>
                </c:pt>
                <c:pt idx="374">
                  <c:v>1.4594711999853959E-4</c:v>
                </c:pt>
                <c:pt idx="375">
                  <c:v>1.5239695330618267E-4</c:v>
                </c:pt>
                <c:pt idx="376">
                  <c:v>1.5174862348814045E-4</c:v>
                </c:pt>
                <c:pt idx="377">
                  <c:v>1.509238536382126E-4</c:v>
                </c:pt>
                <c:pt idx="378">
                  <c:v>1.6153118098366262E-4</c:v>
                </c:pt>
                <c:pt idx="379">
                  <c:v>1.6218315906437695E-4</c:v>
                </c:pt>
                <c:pt idx="380">
                  <c:v>1.6938931607287023E-4</c:v>
                </c:pt>
                <c:pt idx="381">
                  <c:v>2.0288213875242856E-4</c:v>
                </c:pt>
                <c:pt idx="382">
                  <c:v>2.2215802717521615E-4</c:v>
                </c:pt>
                <c:pt idx="383">
                  <c:v>2.1805843620980439E-4</c:v>
                </c:pt>
                <c:pt idx="384">
                  <c:v>2.2337838589672464E-4</c:v>
                </c:pt>
                <c:pt idx="385">
                  <c:v>2.4332217931276982E-4</c:v>
                </c:pt>
                <c:pt idx="386">
                  <c:v>2.3888597653900714E-4</c:v>
                </c:pt>
                <c:pt idx="387">
                  <c:v>2.088970157053971E-4</c:v>
                </c:pt>
                <c:pt idx="388">
                  <c:v>2.1161576727208778E-4</c:v>
                </c:pt>
                <c:pt idx="389">
                  <c:v>2.4659262837859434E-4</c:v>
                </c:pt>
                <c:pt idx="390">
                  <c:v>2.7199392533295392E-4</c:v>
                </c:pt>
                <c:pt idx="391">
                  <c:v>2.5460649618122799E-4</c:v>
                </c:pt>
                <c:pt idx="392">
                  <c:v>2.4303186595801964E-4</c:v>
                </c:pt>
                <c:pt idx="393">
                  <c:v>2.5236100591449339E-4</c:v>
                </c:pt>
                <c:pt idx="394">
                  <c:v>2.478213303677193E-4</c:v>
                </c:pt>
                <c:pt idx="395">
                  <c:v>2.4453787252161525E-4</c:v>
                </c:pt>
                <c:pt idx="396">
                  <c:v>2.3198897560069247E-4</c:v>
                </c:pt>
                <c:pt idx="397">
                  <c:v>2.0640092771098703E-4</c:v>
                </c:pt>
                <c:pt idx="398">
                  <c:v>1.8817810345109529E-4</c:v>
                </c:pt>
                <c:pt idx="399">
                  <c:v>1.7910994901170027E-4</c:v>
                </c:pt>
                <c:pt idx="400">
                  <c:v>1.6735813018865477E-4</c:v>
                </c:pt>
                <c:pt idx="401">
                  <c:v>1.5759174066079076E-4</c:v>
                </c:pt>
                <c:pt idx="402">
                  <c:v>1.4798858489351792E-4</c:v>
                </c:pt>
                <c:pt idx="403">
                  <c:v>1.3226673972100485E-4</c:v>
                </c:pt>
                <c:pt idx="404">
                  <c:v>1.1463258563371724E-4</c:v>
                </c:pt>
                <c:pt idx="405">
                  <c:v>1.0795370027893543E-4</c:v>
                </c:pt>
                <c:pt idx="406">
                  <c:v>1.0173332559186713E-4</c:v>
                </c:pt>
                <c:pt idx="407">
                  <c:v>9.2634964369703188E-5</c:v>
                </c:pt>
                <c:pt idx="408">
                  <c:v>9.0428803436071357E-5</c:v>
                </c:pt>
                <c:pt idx="409">
                  <c:v>8.2446452895712499E-5</c:v>
                </c:pt>
                <c:pt idx="410">
                  <c:v>6.6742124922998939E-5</c:v>
                </c:pt>
                <c:pt idx="411">
                  <c:v>6.1415211628227821E-5</c:v>
                </c:pt>
                <c:pt idx="412">
                  <c:v>6.6012953939474523E-5</c:v>
                </c:pt>
                <c:pt idx="413">
                  <c:v>7.4859065688394553E-5</c:v>
                </c:pt>
                <c:pt idx="414">
                  <c:v>7.5303773982984441E-5</c:v>
                </c:pt>
                <c:pt idx="415">
                  <c:v>6.280883787666597E-5</c:v>
                </c:pt>
                <c:pt idx="416">
                  <c:v>6.3322049758304019E-5</c:v>
                </c:pt>
                <c:pt idx="417">
                  <c:v>6.6358282809737208E-5</c:v>
                </c:pt>
                <c:pt idx="418">
                  <c:v>5.4182541694522365E-5</c:v>
                </c:pt>
                <c:pt idx="419">
                  <c:v>5.7039934152658697E-5</c:v>
                </c:pt>
                <c:pt idx="420">
                  <c:v>8.1198356899868834E-5</c:v>
                </c:pt>
                <c:pt idx="421">
                  <c:v>1.1913961895444375E-4</c:v>
                </c:pt>
                <c:pt idx="422">
                  <c:v>1.6083528818846367E-4</c:v>
                </c:pt>
                <c:pt idx="423">
                  <c:v>1.5436813295914749E-4</c:v>
                </c:pt>
                <c:pt idx="424">
                  <c:v>9.5645679704061613E-5</c:v>
                </c:pt>
                <c:pt idx="425">
                  <c:v>5.3952479619324692E-5</c:v>
                </c:pt>
                <c:pt idx="426">
                  <c:v>3.7544710711890745E-5</c:v>
                </c:pt>
                <c:pt idx="427">
                  <c:v>3.5532835911787202E-5</c:v>
                </c:pt>
                <c:pt idx="428">
                  <c:v>4.0585126332735253E-5</c:v>
                </c:pt>
                <c:pt idx="429">
                  <c:v>4.3605545202870717E-5</c:v>
                </c:pt>
                <c:pt idx="430">
                  <c:v>3.7852769136899863E-5</c:v>
                </c:pt>
                <c:pt idx="431">
                  <c:v>3.6333165122219486E-5</c:v>
                </c:pt>
                <c:pt idx="432">
                  <c:v>4.4214985441344818E-5</c:v>
                </c:pt>
                <c:pt idx="433">
                  <c:v>6.2604022256289177E-5</c:v>
                </c:pt>
                <c:pt idx="434">
                  <c:v>7.7088507760049858E-5</c:v>
                </c:pt>
                <c:pt idx="435">
                  <c:v>5.9615513913444939E-5</c:v>
                </c:pt>
                <c:pt idx="436">
                  <c:v>3.7722788067975612E-5</c:v>
                </c:pt>
                <c:pt idx="437">
                  <c:v>3.2695970298362014E-5</c:v>
                </c:pt>
                <c:pt idx="438">
                  <c:v>3.4446567781091567E-5</c:v>
                </c:pt>
                <c:pt idx="439">
                  <c:v>3.6016344031391397E-5</c:v>
                </c:pt>
                <c:pt idx="440">
                  <c:v>4.601328920625349E-5</c:v>
                </c:pt>
                <c:pt idx="441">
                  <c:v>5.2433747234828759E-5</c:v>
                </c:pt>
                <c:pt idx="442">
                  <c:v>5.0571465204137887E-5</c:v>
                </c:pt>
                <c:pt idx="443">
                  <c:v>7.1141033638866908E-5</c:v>
                </c:pt>
                <c:pt idx="444">
                  <c:v>8.0794345205219281E-5</c:v>
                </c:pt>
                <c:pt idx="445">
                  <c:v>6.6761294938194439E-5</c:v>
                </c:pt>
                <c:pt idx="446">
                  <c:v>9.2738410370268886E-5</c:v>
                </c:pt>
                <c:pt idx="447">
                  <c:v>9.8770989272319205E-5</c:v>
                </c:pt>
                <c:pt idx="448">
                  <c:v>5.7401537795534215E-5</c:v>
                </c:pt>
                <c:pt idx="449">
                  <c:v>4.159972096587487E-5</c:v>
                </c:pt>
                <c:pt idx="450">
                  <c:v>3.956134535361531E-5</c:v>
                </c:pt>
                <c:pt idx="451">
                  <c:v>2.9976009587626556E-5</c:v>
                </c:pt>
                <c:pt idx="452">
                  <c:v>2.5994386872888375E-5</c:v>
                </c:pt>
                <c:pt idx="453">
                  <c:v>2.3649800543899034E-5</c:v>
                </c:pt>
                <c:pt idx="454">
                  <c:v>2.5963767875627624E-5</c:v>
                </c:pt>
                <c:pt idx="455">
                  <c:v>3.160642657806038E-5</c:v>
                </c:pt>
                <c:pt idx="456">
                  <c:v>3.0312768869773971E-5</c:v>
                </c:pt>
                <c:pt idx="457">
                  <c:v>2.6141651152682283E-5</c:v>
                </c:pt>
                <c:pt idx="458">
                  <c:v>2.4373216835337824E-5</c:v>
                </c:pt>
                <c:pt idx="459">
                  <c:v>2.5670190728433545E-5</c:v>
                </c:pt>
                <c:pt idx="460">
                  <c:v>2.9914569769999216E-5</c:v>
                </c:pt>
                <c:pt idx="461">
                  <c:v>3.4777105080970702E-5</c:v>
                </c:pt>
                <c:pt idx="462">
                  <c:v>3.6382056872073665E-5</c:v>
                </c:pt>
                <c:pt idx="463">
                  <c:v>3.7236055128824412E-5</c:v>
                </c:pt>
                <c:pt idx="464">
                  <c:v>3.7641478889143057E-5</c:v>
                </c:pt>
                <c:pt idx="465">
                  <c:v>3.6016989034276266E-5</c:v>
                </c:pt>
                <c:pt idx="466">
                  <c:v>4.0857725338064817E-5</c:v>
                </c:pt>
                <c:pt idx="467">
                  <c:v>5.205392984443122E-5</c:v>
                </c:pt>
                <c:pt idx="468">
                  <c:v>6.5729722329602755E-5</c:v>
                </c:pt>
                <c:pt idx="469">
                  <c:v>7.6979521070626354E-5</c:v>
                </c:pt>
                <c:pt idx="470">
                  <c:v>8.6947730836297058E-5</c:v>
                </c:pt>
                <c:pt idx="471">
                  <c:v>9.8579964804303106E-5</c:v>
                </c:pt>
                <c:pt idx="472">
                  <c:v>1.0944072632246331E-4</c:v>
                </c:pt>
                <c:pt idx="473">
                  <c:v>1.1888565340636218E-4</c:v>
                </c:pt>
                <c:pt idx="474">
                  <c:v>1.270839823256375E-4</c:v>
                </c:pt>
                <c:pt idx="475">
                  <c:v>1.3048759363432907E-4</c:v>
                </c:pt>
                <c:pt idx="476">
                  <c:v>1.2897516198373258E-4</c:v>
                </c:pt>
                <c:pt idx="477">
                  <c:v>1.371092532005855E-4</c:v>
                </c:pt>
                <c:pt idx="478">
                  <c:v>1.4902338529077777E-4</c:v>
                </c:pt>
                <c:pt idx="479">
                  <c:v>1.4745042331867889E-4</c:v>
                </c:pt>
                <c:pt idx="480">
                  <c:v>1.4340111844007524E-4</c:v>
                </c:pt>
                <c:pt idx="481">
                  <c:v>1.4095118372953807E-4</c:v>
                </c:pt>
                <c:pt idx="482">
                  <c:v>1.3960274185738901E-4</c:v>
                </c:pt>
                <c:pt idx="483">
                  <c:v>1.4308180646923832E-4</c:v>
                </c:pt>
                <c:pt idx="484">
                  <c:v>1.8271315621471427E-4</c:v>
                </c:pt>
                <c:pt idx="485">
                  <c:v>2.4538725262250892E-4</c:v>
                </c:pt>
                <c:pt idx="486">
                  <c:v>2.8281486972153258E-4</c:v>
                </c:pt>
                <c:pt idx="487">
                  <c:v>3.1873086405375588E-4</c:v>
                </c:pt>
                <c:pt idx="488">
                  <c:v>3.5789455212175715E-4</c:v>
                </c:pt>
                <c:pt idx="489">
                  <c:v>3.8609391148542761E-4</c:v>
                </c:pt>
                <c:pt idx="490">
                  <c:v>4.6012880416689168E-4</c:v>
                </c:pt>
                <c:pt idx="491">
                  <c:v>4.7766021461232729E-4</c:v>
                </c:pt>
                <c:pt idx="492">
                  <c:v>3.443396932679451E-4</c:v>
                </c:pt>
                <c:pt idx="493">
                  <c:v>1.7978644966217628E-4</c:v>
                </c:pt>
                <c:pt idx="494">
                  <c:v>1.5109083542179594E-4</c:v>
                </c:pt>
                <c:pt idx="495">
                  <c:v>2.0988230825804276E-4</c:v>
                </c:pt>
                <c:pt idx="496">
                  <c:v>2.6795710496480094E-4</c:v>
                </c:pt>
                <c:pt idx="497">
                  <c:v>3.4397103209262174E-4</c:v>
                </c:pt>
                <c:pt idx="498">
                  <c:v>4.2753719004786045E-4</c:v>
                </c:pt>
                <c:pt idx="499">
                  <c:v>4.6995080610243151E-4</c:v>
                </c:pt>
                <c:pt idx="500">
                  <c:v>5.3028908553932137E-4</c:v>
                </c:pt>
                <c:pt idx="501">
                  <c:v>5.8489194293730477E-4</c:v>
                </c:pt>
                <c:pt idx="502">
                  <c:v>6.1170287948372878E-4</c:v>
                </c:pt>
                <c:pt idx="503">
                  <c:v>7.0223076608998082E-4</c:v>
                </c:pt>
                <c:pt idx="504">
                  <c:v>7.3621042648030425E-4</c:v>
                </c:pt>
                <c:pt idx="505">
                  <c:v>6.769979475938243E-4</c:v>
                </c:pt>
                <c:pt idx="506">
                  <c:v>6.063897506323752E-4</c:v>
                </c:pt>
                <c:pt idx="507">
                  <c:v>5.4449813429123008E-4</c:v>
                </c:pt>
                <c:pt idx="508">
                  <c:v>4.9293131278275385E-4</c:v>
                </c:pt>
                <c:pt idx="509">
                  <c:v>4.7328367288640406E-4</c:v>
                </c:pt>
                <c:pt idx="510">
                  <c:v>4.5630544433076072E-4</c:v>
                </c:pt>
                <c:pt idx="511">
                  <c:v>4.2560810777286958E-4</c:v>
                </c:pt>
                <c:pt idx="512">
                  <c:v>4.007791999432825E-4</c:v>
                </c:pt>
                <c:pt idx="513">
                  <c:v>3.9723996248651548E-4</c:v>
                </c:pt>
                <c:pt idx="514">
                  <c:v>3.8552006063145231E-4</c:v>
                </c:pt>
                <c:pt idx="515">
                  <c:v>3.5530409557032815E-4</c:v>
                </c:pt>
                <c:pt idx="516">
                  <c:v>3.3124681266439232E-4</c:v>
                </c:pt>
                <c:pt idx="517">
                  <c:v>3.1485591666977173E-4</c:v>
                </c:pt>
                <c:pt idx="518">
                  <c:v>2.8795066680216544E-4</c:v>
                </c:pt>
                <c:pt idx="519">
                  <c:v>2.780632126687898E-4</c:v>
                </c:pt>
                <c:pt idx="520">
                  <c:v>2.7514071163873448E-4</c:v>
                </c:pt>
                <c:pt idx="521">
                  <c:v>2.5339003608645803E-4</c:v>
                </c:pt>
                <c:pt idx="522">
                  <c:v>2.4715332397864405E-4</c:v>
                </c:pt>
                <c:pt idx="523">
                  <c:v>2.2651684753240963E-4</c:v>
                </c:pt>
                <c:pt idx="524">
                  <c:v>1.9482147489310731E-4</c:v>
                </c:pt>
                <c:pt idx="525">
                  <c:v>1.9006489055671601E-4</c:v>
                </c:pt>
                <c:pt idx="526">
                  <c:v>1.9555727239830743E-4</c:v>
                </c:pt>
                <c:pt idx="527">
                  <c:v>1.8902579389978581E-4</c:v>
                </c:pt>
                <c:pt idx="528">
                  <c:v>1.7306689027816208E-4</c:v>
                </c:pt>
                <c:pt idx="529">
                  <c:v>2.1047610609977702E-4</c:v>
                </c:pt>
                <c:pt idx="530">
                  <c:v>3.0589855810939586E-4</c:v>
                </c:pt>
                <c:pt idx="531">
                  <c:v>2.9574422822614563E-4</c:v>
                </c:pt>
                <c:pt idx="532">
                  <c:v>1.7813755918994552E-4</c:v>
                </c:pt>
                <c:pt idx="533">
                  <c:v>1.256001931835045E-4</c:v>
                </c:pt>
                <c:pt idx="534">
                  <c:v>1.2044697350257171E-4</c:v>
                </c:pt>
                <c:pt idx="535">
                  <c:v>1.095930842481416E-4</c:v>
                </c:pt>
                <c:pt idx="536">
                  <c:v>1.022197962319866E-4</c:v>
                </c:pt>
                <c:pt idx="537">
                  <c:v>1.0082660890712538E-4</c:v>
                </c:pt>
                <c:pt idx="538">
                  <c:v>9.7421782031880958E-5</c:v>
                </c:pt>
                <c:pt idx="539">
                  <c:v>9.2435717290892337E-5</c:v>
                </c:pt>
                <c:pt idx="540">
                  <c:v>8.7940490141583829E-5</c:v>
                </c:pt>
                <c:pt idx="541">
                  <c:v>8.284696041564099E-5</c:v>
                </c:pt>
                <c:pt idx="542">
                  <c:v>7.8544166138256769E-5</c:v>
                </c:pt>
                <c:pt idx="543">
                  <c:v>7.4255962187699307E-5</c:v>
                </c:pt>
                <c:pt idx="544">
                  <c:v>6.3528812733914272E-5</c:v>
                </c:pt>
                <c:pt idx="545">
                  <c:v>5.6336728149594464E-5</c:v>
                </c:pt>
                <c:pt idx="546">
                  <c:v>5.776311312641932E-5</c:v>
                </c:pt>
                <c:pt idx="547">
                  <c:v>5.6748838323429914E-5</c:v>
                </c:pt>
                <c:pt idx="548">
                  <c:v>5.1936003435192823E-5</c:v>
                </c:pt>
                <c:pt idx="549">
                  <c:v>4.6246942416114193E-5</c:v>
                </c:pt>
                <c:pt idx="550">
                  <c:v>4.2421903758126088E-5</c:v>
                </c:pt>
                <c:pt idx="551">
                  <c:v>3.7870786079597256E-5</c:v>
                </c:pt>
                <c:pt idx="552">
                  <c:v>3.5792732173591774E-5</c:v>
                </c:pt>
                <c:pt idx="553">
                  <c:v>3.5766097459159079E-5</c:v>
                </c:pt>
                <c:pt idx="554">
                  <c:v>3.5301724911061828E-5</c:v>
                </c:pt>
                <c:pt idx="555">
                  <c:v>3.6987969449427517E-5</c:v>
                </c:pt>
                <c:pt idx="556">
                  <c:v>3.5614053040556141E-5</c:v>
                </c:pt>
                <c:pt idx="557">
                  <c:v>3.1333073234587814E-5</c:v>
                </c:pt>
                <c:pt idx="558">
                  <c:v>3.0290345992155695E-5</c:v>
                </c:pt>
                <c:pt idx="559">
                  <c:v>2.8371022680717479E-5</c:v>
                </c:pt>
                <c:pt idx="560">
                  <c:v>2.7123406686668419E-5</c:v>
                </c:pt>
                <c:pt idx="561">
                  <c:v>2.8446550257714449E-5</c:v>
                </c:pt>
                <c:pt idx="562">
                  <c:v>3.3985109782956022E-5</c:v>
                </c:pt>
                <c:pt idx="563">
                  <c:v>4.7556800711881534E-5</c:v>
                </c:pt>
                <c:pt idx="564">
                  <c:v>4.9415373210125266E-5</c:v>
                </c:pt>
                <c:pt idx="565">
                  <c:v>3.2658150038340169E-5</c:v>
                </c:pt>
                <c:pt idx="566">
                  <c:v>2.4467700614542708E-5</c:v>
                </c:pt>
                <c:pt idx="567">
                  <c:v>2.3918017801647123E-5</c:v>
                </c:pt>
                <c:pt idx="568">
                  <c:v>2.2832407295351767E-5</c:v>
                </c:pt>
                <c:pt idx="569">
                  <c:v>2.242743328566578E-5</c:v>
                </c:pt>
                <c:pt idx="570">
                  <c:v>2.0790190019237821E-5</c:v>
                </c:pt>
                <c:pt idx="571">
                  <c:v>1.9020073022530006E-5</c:v>
                </c:pt>
                <c:pt idx="572">
                  <c:v>1.8298535437727688E-5</c:v>
                </c:pt>
                <c:pt idx="573">
                  <c:v>1.8258493526643452E-5</c:v>
                </c:pt>
                <c:pt idx="574">
                  <c:v>1.9682639221845678E-5</c:v>
                </c:pt>
                <c:pt idx="575">
                  <c:v>1.9587287265732388E-5</c:v>
                </c:pt>
                <c:pt idx="576">
                  <c:v>1.8754145464380237E-5</c:v>
                </c:pt>
                <c:pt idx="577">
                  <c:v>2.0536704019786311E-5</c:v>
                </c:pt>
                <c:pt idx="578">
                  <c:v>2.2361841252738811E-5</c:v>
                </c:pt>
                <c:pt idx="579">
                  <c:v>2.1991486714390989E-5</c:v>
                </c:pt>
                <c:pt idx="580">
                  <c:v>1.9929234050267877E-5</c:v>
                </c:pt>
                <c:pt idx="581">
                  <c:v>1.9496825091005109E-5</c:v>
                </c:pt>
                <c:pt idx="582">
                  <c:v>1.9799879535023854E-5</c:v>
                </c:pt>
                <c:pt idx="583">
                  <c:v>1.947175700746044E-5</c:v>
                </c:pt>
                <c:pt idx="584">
                  <c:v>1.963890923953918E-5</c:v>
                </c:pt>
                <c:pt idx="585">
                  <c:v>1.9563754725692101E-5</c:v>
                </c:pt>
                <c:pt idx="586">
                  <c:v>1.8188709512893936E-5</c:v>
                </c:pt>
                <c:pt idx="587">
                  <c:v>1.7696178277582795E-5</c:v>
                </c:pt>
                <c:pt idx="588">
                  <c:v>1.7480271122516729E-5</c:v>
                </c:pt>
                <c:pt idx="589">
                  <c:v>1.6926290050307567E-5</c:v>
                </c:pt>
                <c:pt idx="590">
                  <c:v>1.7129838446049573E-5</c:v>
                </c:pt>
                <c:pt idx="591">
                  <c:v>1.7136126693005404E-5</c:v>
                </c:pt>
                <c:pt idx="592">
                  <c:v>1.6886328726472147E-5</c:v>
                </c:pt>
                <c:pt idx="593">
                  <c:v>1.648792694659568E-5</c:v>
                </c:pt>
                <c:pt idx="594">
                  <c:v>1.4800810535995805E-5</c:v>
                </c:pt>
                <c:pt idx="595">
                  <c:v>1.3581706040312887E-5</c:v>
                </c:pt>
                <c:pt idx="596">
                  <c:v>1.5006668931807866E-5</c:v>
                </c:pt>
                <c:pt idx="597">
                  <c:v>1.6585760181733833E-5</c:v>
                </c:pt>
                <c:pt idx="598">
                  <c:v>1.6796181773753028E-5</c:v>
                </c:pt>
                <c:pt idx="599">
                  <c:v>1.7469716600788669E-5</c:v>
                </c:pt>
                <c:pt idx="600">
                  <c:v>1.7380990906644691E-5</c:v>
                </c:pt>
                <c:pt idx="601">
                  <c:v>1.5631601018506912E-5</c:v>
                </c:pt>
                <c:pt idx="602">
                  <c:v>1.4990627250999964E-5</c:v>
                </c:pt>
                <c:pt idx="603">
                  <c:v>1.6004800258382755E-5</c:v>
                </c:pt>
                <c:pt idx="604">
                  <c:v>1.5078002584018466E-5</c:v>
                </c:pt>
                <c:pt idx="605">
                  <c:v>1.3425517850836026E-5</c:v>
                </c:pt>
                <c:pt idx="606">
                  <c:v>1.3985650165459994E-5</c:v>
                </c:pt>
                <c:pt idx="607">
                  <c:v>1.4451907546660453E-5</c:v>
                </c:pt>
                <c:pt idx="608">
                  <c:v>1.4532356838889504E-5</c:v>
                </c:pt>
                <c:pt idx="609">
                  <c:v>1.5210464002266714E-5</c:v>
                </c:pt>
                <c:pt idx="610">
                  <c:v>1.5506520806814965E-5</c:v>
                </c:pt>
                <c:pt idx="611">
                  <c:v>1.5591197908643036E-5</c:v>
                </c:pt>
                <c:pt idx="612">
                  <c:v>1.4665367281638778E-5</c:v>
                </c:pt>
                <c:pt idx="613">
                  <c:v>1.4325800821906636E-5</c:v>
                </c:pt>
                <c:pt idx="614">
                  <c:v>1.5067211401935999E-5</c:v>
                </c:pt>
                <c:pt idx="615">
                  <c:v>1.5242568607271184E-5</c:v>
                </c:pt>
                <c:pt idx="616">
                  <c:v>1.6331334963579233E-5</c:v>
                </c:pt>
                <c:pt idx="617">
                  <c:v>1.832951425071506E-5</c:v>
                </c:pt>
                <c:pt idx="618">
                  <c:v>2.0011582031005066E-5</c:v>
                </c:pt>
                <c:pt idx="619">
                  <c:v>2.1271679361912913E-5</c:v>
                </c:pt>
                <c:pt idx="620">
                  <c:v>2.1057762328791827E-5</c:v>
                </c:pt>
                <c:pt idx="621">
                  <c:v>2.1506638165141534E-5</c:v>
                </c:pt>
                <c:pt idx="622">
                  <c:v>2.5522423888541991E-5</c:v>
                </c:pt>
                <c:pt idx="623">
                  <c:v>3.0089833540953731E-5</c:v>
                </c:pt>
                <c:pt idx="624">
                  <c:v>3.1460776395393689E-5</c:v>
                </c:pt>
                <c:pt idx="625">
                  <c:v>2.8349334405626128E-5</c:v>
                </c:pt>
                <c:pt idx="626">
                  <c:v>2.5488920510158302E-5</c:v>
                </c:pt>
                <c:pt idx="627">
                  <c:v>2.3555960509238969E-5</c:v>
                </c:pt>
                <c:pt idx="628">
                  <c:v>2.3394632945569387E-5</c:v>
                </c:pt>
                <c:pt idx="629">
                  <c:v>2.3856795452998138E-5</c:v>
                </c:pt>
                <c:pt idx="630">
                  <c:v>2.2376826837041896E-5</c:v>
                </c:pt>
                <c:pt idx="631">
                  <c:v>2.271640663565483E-5</c:v>
                </c:pt>
                <c:pt idx="632">
                  <c:v>2.3941092258322658E-5</c:v>
                </c:pt>
                <c:pt idx="633">
                  <c:v>2.8111437185108169E-5</c:v>
                </c:pt>
                <c:pt idx="634">
                  <c:v>3.8791939592069596E-5</c:v>
                </c:pt>
                <c:pt idx="635">
                  <c:v>3.8557186815532868E-5</c:v>
                </c:pt>
                <c:pt idx="636">
                  <c:v>2.9306506391059155E-5</c:v>
                </c:pt>
                <c:pt idx="637">
                  <c:v>2.1967263731187057E-5</c:v>
                </c:pt>
                <c:pt idx="638">
                  <c:v>2.1407131884543857E-5</c:v>
                </c:pt>
                <c:pt idx="639">
                  <c:v>2.1536657902700355E-5</c:v>
                </c:pt>
                <c:pt idx="640">
                  <c:v>2.0811482727826283E-5</c:v>
                </c:pt>
                <c:pt idx="641">
                  <c:v>2.1692754288152431E-5</c:v>
                </c:pt>
                <c:pt idx="642">
                  <c:v>2.1038234016517147E-5</c:v>
                </c:pt>
                <c:pt idx="643">
                  <c:v>2.1299829601490752E-5</c:v>
                </c:pt>
                <c:pt idx="644">
                  <c:v>2.24957492625277E-5</c:v>
                </c:pt>
                <c:pt idx="645">
                  <c:v>2.1629817037469516E-5</c:v>
                </c:pt>
                <c:pt idx="646">
                  <c:v>2.0816871262815145E-5</c:v>
                </c:pt>
                <c:pt idx="647">
                  <c:v>2.1893373620479531E-5</c:v>
                </c:pt>
                <c:pt idx="648">
                  <c:v>2.2273555267053655E-5</c:v>
                </c:pt>
                <c:pt idx="649">
                  <c:v>2.0539689761435246E-5</c:v>
                </c:pt>
                <c:pt idx="650">
                  <c:v>1.879016507101842E-5</c:v>
                </c:pt>
                <c:pt idx="651">
                  <c:v>1.9111760069233542E-5</c:v>
                </c:pt>
                <c:pt idx="652">
                  <c:v>2.1074444513232113E-5</c:v>
                </c:pt>
                <c:pt idx="653">
                  <c:v>2.1497715225113968E-5</c:v>
                </c:pt>
                <c:pt idx="654">
                  <c:v>2.210153835667116E-5</c:v>
                </c:pt>
                <c:pt idx="655">
                  <c:v>2.4362647766076731E-5</c:v>
                </c:pt>
                <c:pt idx="656">
                  <c:v>2.5004690184637347E-5</c:v>
                </c:pt>
                <c:pt idx="657">
                  <c:v>2.5129172303766191E-5</c:v>
                </c:pt>
                <c:pt idx="658">
                  <c:v>2.4538789277249831E-5</c:v>
                </c:pt>
                <c:pt idx="659">
                  <c:v>2.3171508028183881E-5</c:v>
                </c:pt>
                <c:pt idx="660">
                  <c:v>2.2463412787253118E-5</c:v>
                </c:pt>
                <c:pt idx="661">
                  <c:v>2.2103832777730325E-5</c:v>
                </c:pt>
                <c:pt idx="662">
                  <c:v>2.1834877132901838E-5</c:v>
                </c:pt>
                <c:pt idx="663">
                  <c:v>2.1241710356231555E-5</c:v>
                </c:pt>
                <c:pt idx="664">
                  <c:v>1.9674509094123101E-5</c:v>
                </c:pt>
                <c:pt idx="665">
                  <c:v>1.8899142872824201E-5</c:v>
                </c:pt>
                <c:pt idx="666">
                  <c:v>1.8428911166403769E-5</c:v>
                </c:pt>
                <c:pt idx="667">
                  <c:v>1.8580138796228507E-5</c:v>
                </c:pt>
                <c:pt idx="668">
                  <c:v>1.9515131870369142E-5</c:v>
                </c:pt>
                <c:pt idx="669">
                  <c:v>1.9373446631406408E-5</c:v>
                </c:pt>
                <c:pt idx="670">
                  <c:v>1.9356756245781663E-5</c:v>
                </c:pt>
                <c:pt idx="671">
                  <c:v>1.8806889633514696E-5</c:v>
                </c:pt>
                <c:pt idx="672">
                  <c:v>1.811872844977234E-5</c:v>
                </c:pt>
                <c:pt idx="673">
                  <c:v>1.7089372997909555E-5</c:v>
                </c:pt>
                <c:pt idx="674">
                  <c:v>1.6157900255699036E-5</c:v>
                </c:pt>
                <c:pt idx="675">
                  <c:v>1.4869653275304575E-5</c:v>
                </c:pt>
                <c:pt idx="676">
                  <c:v>1.3955105060819181E-5</c:v>
                </c:pt>
                <c:pt idx="677">
                  <c:v>1.3911198364349521E-5</c:v>
                </c:pt>
                <c:pt idx="678">
                  <c:v>1.5311764995753694E-5</c:v>
                </c:pt>
                <c:pt idx="679">
                  <c:v>1.7076178541964559E-5</c:v>
                </c:pt>
                <c:pt idx="680">
                  <c:v>1.5975071075845901E-5</c:v>
                </c:pt>
                <c:pt idx="681">
                  <c:v>1.5225835335259013E-5</c:v>
                </c:pt>
                <c:pt idx="682">
                  <c:v>1.6816525668564981E-5</c:v>
                </c:pt>
                <c:pt idx="683">
                  <c:v>1.7280047839110346E-5</c:v>
                </c:pt>
                <c:pt idx="684">
                  <c:v>1.7152716044759579E-5</c:v>
                </c:pt>
                <c:pt idx="685">
                  <c:v>1.6580557807538258E-5</c:v>
                </c:pt>
                <c:pt idx="686">
                  <c:v>1.5740428505120125E-5</c:v>
                </c:pt>
                <c:pt idx="687">
                  <c:v>1.4828040400931064E-5</c:v>
                </c:pt>
                <c:pt idx="688">
                  <c:v>1.4985401137548527E-5</c:v>
                </c:pt>
                <c:pt idx="689">
                  <c:v>1.614529098108045E-5</c:v>
                </c:pt>
                <c:pt idx="690">
                  <c:v>1.6907584689185833E-5</c:v>
                </c:pt>
                <c:pt idx="691">
                  <c:v>1.8169468692555417E-5</c:v>
                </c:pt>
                <c:pt idx="692">
                  <c:v>1.7880839678602529E-5</c:v>
                </c:pt>
                <c:pt idx="693">
                  <c:v>1.6627857157355949E-5</c:v>
                </c:pt>
                <c:pt idx="694">
                  <c:v>1.6910961533246127E-5</c:v>
                </c:pt>
                <c:pt idx="695">
                  <c:v>1.8687781334298343E-5</c:v>
                </c:pt>
                <c:pt idx="696">
                  <c:v>2.1461580540024615E-5</c:v>
                </c:pt>
                <c:pt idx="697">
                  <c:v>2.1302341895223514E-5</c:v>
                </c:pt>
                <c:pt idx="698">
                  <c:v>2.0756213533829666E-5</c:v>
                </c:pt>
                <c:pt idx="699">
                  <c:v>2.6362001876321329E-5</c:v>
                </c:pt>
                <c:pt idx="700">
                  <c:v>2.4776247105951767E-5</c:v>
                </c:pt>
                <c:pt idx="701">
                  <c:v>2.7091281863840616E-5</c:v>
                </c:pt>
                <c:pt idx="702">
                  <c:v>4.7642205876660889E-5</c:v>
                </c:pt>
                <c:pt idx="703">
                  <c:v>9.5305144936499796E-5</c:v>
                </c:pt>
                <c:pt idx="704">
                  <c:v>1.8566577702817391E-4</c:v>
                </c:pt>
                <c:pt idx="705">
                  <c:v>2.3543745645197931E-4</c:v>
                </c:pt>
                <c:pt idx="706">
                  <c:v>1.719040869519288E-4</c:v>
                </c:pt>
                <c:pt idx="707">
                  <c:v>9.4980927536811316E-5</c:v>
                </c:pt>
                <c:pt idx="708">
                  <c:v>4.5737808369352955E-5</c:v>
                </c:pt>
                <c:pt idx="709">
                  <c:v>2.641527318132372E-5</c:v>
                </c:pt>
                <c:pt idx="710">
                  <c:v>2.8942064500721904E-5</c:v>
                </c:pt>
                <c:pt idx="711">
                  <c:v>2.8453416722145164E-5</c:v>
                </c:pt>
                <c:pt idx="712">
                  <c:v>2.2953625005789926E-5</c:v>
                </c:pt>
                <c:pt idx="713">
                  <c:v>2.1351446993919017E-5</c:v>
                </c:pt>
                <c:pt idx="714">
                  <c:v>1.9858610333957851E-5</c:v>
                </c:pt>
                <c:pt idx="715">
                  <c:v>1.8636550366823983E-5</c:v>
                </c:pt>
                <c:pt idx="716">
                  <c:v>1.6974218739553699E-5</c:v>
                </c:pt>
                <c:pt idx="717">
                  <c:v>1.6912203248623857E-5</c:v>
                </c:pt>
                <c:pt idx="718">
                  <c:v>1.8434038275129682E-5</c:v>
                </c:pt>
                <c:pt idx="719">
                  <c:v>1.839202480117097E-5</c:v>
                </c:pt>
                <c:pt idx="720">
                  <c:v>1.8588268695664848E-5</c:v>
                </c:pt>
                <c:pt idx="721">
                  <c:v>1.8893979872860186E-5</c:v>
                </c:pt>
                <c:pt idx="722">
                  <c:v>1.8603887656906723E-5</c:v>
                </c:pt>
                <c:pt idx="723">
                  <c:v>1.7035984677464982E-5</c:v>
                </c:pt>
                <c:pt idx="724">
                  <c:v>1.888120727592926E-5</c:v>
                </c:pt>
                <c:pt idx="725">
                  <c:v>2.3158399009882214E-5</c:v>
                </c:pt>
                <c:pt idx="726">
                  <c:v>2.4997400770353415E-5</c:v>
                </c:pt>
                <c:pt idx="727">
                  <c:v>2.5455044840633149E-5</c:v>
                </c:pt>
                <c:pt idx="728">
                  <c:v>2.7234781616687684E-5</c:v>
                </c:pt>
                <c:pt idx="729">
                  <c:v>2.9236754325162371E-5</c:v>
                </c:pt>
                <c:pt idx="730">
                  <c:v>2.8856445871435452E-5</c:v>
                </c:pt>
                <c:pt idx="731">
                  <c:v>2.9245486128381238E-5</c:v>
                </c:pt>
                <c:pt idx="732">
                  <c:v>2.8233244447231844E-5</c:v>
                </c:pt>
                <c:pt idx="733">
                  <c:v>2.8476019764589718E-5</c:v>
                </c:pt>
                <c:pt idx="734">
                  <c:v>2.9664038851161843E-5</c:v>
                </c:pt>
                <c:pt idx="735">
                  <c:v>2.8051729073647079E-5</c:v>
                </c:pt>
                <c:pt idx="736">
                  <c:v>2.7140530483171467E-5</c:v>
                </c:pt>
                <c:pt idx="737">
                  <c:v>2.6776477788021646E-5</c:v>
                </c:pt>
                <c:pt idx="738">
                  <c:v>2.6070303305798587E-5</c:v>
                </c:pt>
                <c:pt idx="739">
                  <c:v>2.4809240287077635E-5</c:v>
                </c:pt>
                <c:pt idx="740">
                  <c:v>2.4179910057234514E-5</c:v>
                </c:pt>
                <c:pt idx="741">
                  <c:v>2.2292995894726457E-5</c:v>
                </c:pt>
                <c:pt idx="742">
                  <c:v>1.9239403525523925E-5</c:v>
                </c:pt>
                <c:pt idx="743">
                  <c:v>1.8243991023645557E-5</c:v>
                </c:pt>
                <c:pt idx="744">
                  <c:v>1.7251549853208912E-5</c:v>
                </c:pt>
                <c:pt idx="745">
                  <c:v>1.6791887617002318E-5</c:v>
                </c:pt>
                <c:pt idx="746">
                  <c:v>1.7754153627788333E-5</c:v>
                </c:pt>
                <c:pt idx="747">
                  <c:v>1.7822698206920905E-5</c:v>
                </c:pt>
                <c:pt idx="748">
                  <c:v>1.8078582102636033E-5</c:v>
                </c:pt>
                <c:pt idx="749">
                  <c:v>1.8675342881566581E-5</c:v>
                </c:pt>
                <c:pt idx="750">
                  <c:v>1.9598492277634297E-5</c:v>
                </c:pt>
                <c:pt idx="751">
                  <c:v>2.1046636975939542E-5</c:v>
                </c:pt>
                <c:pt idx="752">
                  <c:v>2.6179107024415563E-5</c:v>
                </c:pt>
                <c:pt idx="753">
                  <c:v>3.3347207523978881E-5</c:v>
                </c:pt>
                <c:pt idx="754">
                  <c:v>3.077181352610875E-5</c:v>
                </c:pt>
                <c:pt idx="755">
                  <c:v>2.1813544925522528E-5</c:v>
                </c:pt>
                <c:pt idx="756">
                  <c:v>1.7738362940356078E-5</c:v>
                </c:pt>
                <c:pt idx="757">
                  <c:v>1.7492824778701914E-5</c:v>
                </c:pt>
                <c:pt idx="758">
                  <c:v>1.763567616209833E-5</c:v>
                </c:pt>
                <c:pt idx="759">
                  <c:v>1.7487618460475324E-5</c:v>
                </c:pt>
                <c:pt idx="760">
                  <c:v>1.6880793090051678E-5</c:v>
                </c:pt>
                <c:pt idx="761">
                  <c:v>1.6209914244729164E-5</c:v>
                </c:pt>
                <c:pt idx="762">
                  <c:v>1.5754220081403255E-5</c:v>
                </c:pt>
                <c:pt idx="763">
                  <c:v>1.6090285600486244E-5</c:v>
                </c:pt>
                <c:pt idx="764">
                  <c:v>1.7158829368277601E-5</c:v>
                </c:pt>
                <c:pt idx="765">
                  <c:v>1.7252391675679916E-5</c:v>
                </c:pt>
                <c:pt idx="766">
                  <c:v>1.6985895340272558E-5</c:v>
                </c:pt>
                <c:pt idx="767">
                  <c:v>1.7950692288637121E-5</c:v>
                </c:pt>
                <c:pt idx="768">
                  <c:v>2.0031493633034339E-5</c:v>
                </c:pt>
                <c:pt idx="769">
                  <c:v>2.0478681490154713E-5</c:v>
                </c:pt>
                <c:pt idx="770">
                  <c:v>1.818390019406812E-5</c:v>
                </c:pt>
                <c:pt idx="771">
                  <c:v>1.6896173258404347E-5</c:v>
                </c:pt>
                <c:pt idx="772">
                  <c:v>1.6470457095230793E-5</c:v>
                </c:pt>
                <c:pt idx="773">
                  <c:v>1.5675096319565843E-5</c:v>
                </c:pt>
                <c:pt idx="774">
                  <c:v>1.5391129085199878E-5</c:v>
                </c:pt>
                <c:pt idx="775">
                  <c:v>1.5523025603001659E-5</c:v>
                </c:pt>
                <c:pt idx="776">
                  <c:v>1.6879555405788572E-5</c:v>
                </c:pt>
                <c:pt idx="777">
                  <c:v>1.7785274402062758E-5</c:v>
                </c:pt>
                <c:pt idx="778">
                  <c:v>1.8212641550841519E-5</c:v>
                </c:pt>
                <c:pt idx="779">
                  <c:v>1.947617807127302E-5</c:v>
                </c:pt>
                <c:pt idx="780">
                  <c:v>2.0716773034677828E-5</c:v>
                </c:pt>
                <c:pt idx="781">
                  <c:v>2.1779743393290484E-5</c:v>
                </c:pt>
                <c:pt idx="782">
                  <c:v>2.2792841609483548E-5</c:v>
                </c:pt>
                <c:pt idx="783">
                  <c:v>2.0996601128974953E-5</c:v>
                </c:pt>
                <c:pt idx="784">
                  <c:v>1.7704249893034124E-5</c:v>
                </c:pt>
                <c:pt idx="785">
                  <c:v>1.7076474947499573E-5</c:v>
                </c:pt>
                <c:pt idx="786">
                  <c:v>1.8164954277925517E-5</c:v>
                </c:pt>
                <c:pt idx="787">
                  <c:v>1.8961804748745188E-5</c:v>
                </c:pt>
                <c:pt idx="788">
                  <c:v>2.1452920402841901E-5</c:v>
                </c:pt>
                <c:pt idx="789">
                  <c:v>2.3893641501173521E-5</c:v>
                </c:pt>
                <c:pt idx="790">
                  <c:v>2.4396577524319269E-5</c:v>
                </c:pt>
                <c:pt idx="791">
                  <c:v>2.4274922818137239E-5</c:v>
                </c:pt>
                <c:pt idx="792">
                  <c:v>2.3423790312890413E-5</c:v>
                </c:pt>
                <c:pt idx="793">
                  <c:v>2.1773955692877144E-5</c:v>
                </c:pt>
                <c:pt idx="794">
                  <c:v>2.0883470813951231E-5</c:v>
                </c:pt>
                <c:pt idx="795">
                  <c:v>2.059468162703459E-5</c:v>
                </c:pt>
                <c:pt idx="796">
                  <c:v>2.0304959682710389E-5</c:v>
                </c:pt>
                <c:pt idx="797">
                  <c:v>2.0205793025007136E-5</c:v>
                </c:pt>
                <c:pt idx="798">
                  <c:v>2.0705333034937873E-5</c:v>
                </c:pt>
                <c:pt idx="799">
                  <c:v>2.2624690829596269E-5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668-4CF8-88E9-5D457F700658}"/>
            </c:ext>
          </c:extLst>
        </c:ser>
        <c:ser>
          <c:idx val="3"/>
          <c:order val="3"/>
          <c:tx>
            <c:v>Turbo off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'All data plotted'!$A$3:$A$802</c:f>
              <c:numCache>
                <c:formatCode>0</c:formatCode>
                <c:ptCount val="8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</c:numCache>
            </c:numRef>
          </c:xVal>
          <c:yVal>
            <c:numRef>
              <c:f>'All data plotted'!$E$3:$E$802</c:f>
              <c:numCache>
                <c:formatCode>General</c:formatCode>
                <c:ptCount val="800"/>
                <c:pt idx="0">
                  <c:v>0.19539643349323702</c:v>
                </c:pt>
                <c:pt idx="1">
                  <c:v>8.5510688246941996E-2</c:v>
                </c:pt>
                <c:pt idx="2">
                  <c:v>0.14446876156314759</c:v>
                </c:pt>
                <c:pt idx="3">
                  <c:v>0.19705212236622199</c:v>
                </c:pt>
                <c:pt idx="4">
                  <c:v>0.17494222217893005</c:v>
                </c:pt>
                <c:pt idx="5">
                  <c:v>0.15507352067959909</c:v>
                </c:pt>
                <c:pt idx="6">
                  <c:v>0.24376766778170261</c:v>
                </c:pt>
                <c:pt idx="7">
                  <c:v>0.40629829858478728</c:v>
                </c:pt>
                <c:pt idx="8">
                  <c:v>0.44853187533218469</c:v>
                </c:pt>
                <c:pt idx="9">
                  <c:v>0.4468211365327725</c:v>
                </c:pt>
                <c:pt idx="10">
                  <c:v>0.49287421086584338</c:v>
                </c:pt>
                <c:pt idx="11">
                  <c:v>0.60248660749737803</c:v>
                </c:pt>
                <c:pt idx="12">
                  <c:v>0.56710064837128282</c:v>
                </c:pt>
                <c:pt idx="13">
                  <c:v>0.29869926882441616</c:v>
                </c:pt>
                <c:pt idx="14">
                  <c:v>0.11122553808306647</c:v>
                </c:pt>
                <c:pt idx="15">
                  <c:v>7.6587825517437966E-2</c:v>
                </c:pt>
                <c:pt idx="16">
                  <c:v>7.0636259187710701E-2</c:v>
                </c:pt>
                <c:pt idx="17">
                  <c:v>4.3492642660256126E-2</c:v>
                </c:pt>
                <c:pt idx="18">
                  <c:v>2.3166107675051058E-2</c:v>
                </c:pt>
                <c:pt idx="19">
                  <c:v>2.4130913316650078E-2</c:v>
                </c:pt>
                <c:pt idx="20">
                  <c:v>1.9028383104703474E-2</c:v>
                </c:pt>
                <c:pt idx="21">
                  <c:v>1.7142810418527093E-2</c:v>
                </c:pt>
                <c:pt idx="22">
                  <c:v>3.0172594111361518E-2</c:v>
                </c:pt>
                <c:pt idx="23">
                  <c:v>5.3077563427198583E-2</c:v>
                </c:pt>
                <c:pt idx="24">
                  <c:v>5.1508867585074669E-2</c:v>
                </c:pt>
                <c:pt idx="25">
                  <c:v>2.504507482439406E-2</c:v>
                </c:pt>
                <c:pt idx="26">
                  <c:v>5.5433195108705396E-2</c:v>
                </c:pt>
                <c:pt idx="27">
                  <c:v>0.23598858341893872</c:v>
                </c:pt>
                <c:pt idx="28">
                  <c:v>0.41012747047380227</c:v>
                </c:pt>
                <c:pt idx="29">
                  <c:v>0.32903353404273183</c:v>
                </c:pt>
                <c:pt idx="30">
                  <c:v>0.11695465054894973</c:v>
                </c:pt>
                <c:pt idx="31">
                  <c:v>1.5848122032341944E-2</c:v>
                </c:pt>
                <c:pt idx="32">
                  <c:v>1.0141381911077951E-2</c:v>
                </c:pt>
                <c:pt idx="33">
                  <c:v>1.9194544877600899E-2</c:v>
                </c:pt>
                <c:pt idx="34">
                  <c:v>2.719548721872541E-2</c:v>
                </c:pt>
                <c:pt idx="35">
                  <c:v>2.0839615619333531E-2</c:v>
                </c:pt>
                <c:pt idx="36">
                  <c:v>1.256376863440329E-2</c:v>
                </c:pt>
                <c:pt idx="37">
                  <c:v>1.1330634097781782E-2</c:v>
                </c:pt>
                <c:pt idx="38">
                  <c:v>1.1542096032447227E-2</c:v>
                </c:pt>
                <c:pt idx="39">
                  <c:v>1.2320518370124113E-2</c:v>
                </c:pt>
                <c:pt idx="40">
                  <c:v>1.4490731494975127E-2</c:v>
                </c:pt>
                <c:pt idx="41">
                  <c:v>1.7458531797692713E-2</c:v>
                </c:pt>
                <c:pt idx="42">
                  <c:v>1.5248805356410823E-2</c:v>
                </c:pt>
                <c:pt idx="43">
                  <c:v>8.5389954753975605E-3</c:v>
                </c:pt>
                <c:pt idx="44">
                  <c:v>6.2829985929803963E-3</c:v>
                </c:pt>
                <c:pt idx="45">
                  <c:v>9.0646559442386296E-3</c:v>
                </c:pt>
                <c:pt idx="46">
                  <c:v>2.2476958216662176E-2</c:v>
                </c:pt>
                <c:pt idx="47">
                  <c:v>3.8117138037135616E-2</c:v>
                </c:pt>
                <c:pt idx="48">
                  <c:v>3.1375181853604134E-2</c:v>
                </c:pt>
                <c:pt idx="49">
                  <c:v>1.1588357885418465E-2</c:v>
                </c:pt>
                <c:pt idx="50">
                  <c:v>1.9554475341745799E-3</c:v>
                </c:pt>
                <c:pt idx="51">
                  <c:v>1.1809278413386737E-3</c:v>
                </c:pt>
                <c:pt idx="52">
                  <c:v>1.1287472762872128E-3</c:v>
                </c:pt>
                <c:pt idx="53">
                  <c:v>1.0841493252359384E-3</c:v>
                </c:pt>
                <c:pt idx="54">
                  <c:v>8.9651632196516068E-4</c:v>
                </c:pt>
                <c:pt idx="55">
                  <c:v>9.5639615766986163E-4</c:v>
                </c:pt>
                <c:pt idx="56">
                  <c:v>1.0310230329395992E-3</c:v>
                </c:pt>
                <c:pt idx="57">
                  <c:v>8.698223759482038E-4</c:v>
                </c:pt>
                <c:pt idx="58">
                  <c:v>8.5540980288186918E-4</c:v>
                </c:pt>
                <c:pt idx="59">
                  <c:v>1.1785816118147813E-3</c:v>
                </c:pt>
                <c:pt idx="60">
                  <c:v>1.1447122745279746E-3</c:v>
                </c:pt>
                <c:pt idx="61">
                  <c:v>8.2171029694390655E-4</c:v>
                </c:pt>
                <c:pt idx="62">
                  <c:v>7.5474406587659857E-4</c:v>
                </c:pt>
                <c:pt idx="63">
                  <c:v>7.5408855434932922E-4</c:v>
                </c:pt>
                <c:pt idx="64">
                  <c:v>8.2148044245264524E-4</c:v>
                </c:pt>
                <c:pt idx="65">
                  <c:v>7.8197887561964744E-4</c:v>
                </c:pt>
                <c:pt idx="66">
                  <c:v>6.3765736757866404E-4</c:v>
                </c:pt>
                <c:pt idx="67">
                  <c:v>5.3549459393808618E-4</c:v>
                </c:pt>
                <c:pt idx="68">
                  <c:v>4.8961873110379929E-4</c:v>
                </c:pt>
                <c:pt idx="69">
                  <c:v>4.9039412212406271E-4</c:v>
                </c:pt>
                <c:pt idx="70">
                  <c:v>5.818812317147699E-4</c:v>
                </c:pt>
                <c:pt idx="71">
                  <c:v>7.1900279188258788E-4</c:v>
                </c:pt>
                <c:pt idx="72">
                  <c:v>7.4204705895823263E-4</c:v>
                </c:pt>
                <c:pt idx="73">
                  <c:v>7.7129109328151013E-4</c:v>
                </c:pt>
                <c:pt idx="74">
                  <c:v>6.5446846871886055E-4</c:v>
                </c:pt>
                <c:pt idx="75">
                  <c:v>4.0174426836117166E-4</c:v>
                </c:pt>
                <c:pt idx="76">
                  <c:v>3.8716643272939072E-4</c:v>
                </c:pt>
                <c:pt idx="77">
                  <c:v>3.8988876080641669E-4</c:v>
                </c:pt>
                <c:pt idx="78">
                  <c:v>3.3058306925483382E-4</c:v>
                </c:pt>
                <c:pt idx="79">
                  <c:v>3.5915946922994354E-4</c:v>
                </c:pt>
                <c:pt idx="80">
                  <c:v>3.9335006643853094E-4</c:v>
                </c:pt>
                <c:pt idx="81">
                  <c:v>3.7898778587413346E-4</c:v>
                </c:pt>
                <c:pt idx="82">
                  <c:v>3.8812253083574832E-4</c:v>
                </c:pt>
                <c:pt idx="83">
                  <c:v>4.7738979908822836E-4</c:v>
                </c:pt>
                <c:pt idx="84">
                  <c:v>6.1512524195913762E-4</c:v>
                </c:pt>
                <c:pt idx="85">
                  <c:v>9.1047139077363702E-4</c:v>
                </c:pt>
                <c:pt idx="86">
                  <c:v>1.466418521799214E-3</c:v>
                </c:pt>
                <c:pt idx="87">
                  <c:v>1.925511120608493E-3</c:v>
                </c:pt>
                <c:pt idx="88">
                  <c:v>2.2878183300480319E-3</c:v>
                </c:pt>
                <c:pt idx="89">
                  <c:v>3.3649857286127917E-3</c:v>
                </c:pt>
                <c:pt idx="90">
                  <c:v>4.0276029731702006E-3</c:v>
                </c:pt>
                <c:pt idx="91">
                  <c:v>3.5508713364226048E-3</c:v>
                </c:pt>
                <c:pt idx="92">
                  <c:v>2.7373979365164151E-3</c:v>
                </c:pt>
                <c:pt idx="93">
                  <c:v>3.5843454047494996E-3</c:v>
                </c:pt>
                <c:pt idx="94">
                  <c:v>7.6896196596254462E-3</c:v>
                </c:pt>
                <c:pt idx="95">
                  <c:v>1.3695916157101981E-2</c:v>
                </c:pt>
                <c:pt idx="96">
                  <c:v>1.3676558356041464E-2</c:v>
                </c:pt>
                <c:pt idx="97">
                  <c:v>6.5093787073773838E-3</c:v>
                </c:pt>
                <c:pt idx="98">
                  <c:v>1.4590653195127464E-3</c:v>
                </c:pt>
                <c:pt idx="99">
                  <c:v>1.0539335824511164E-3</c:v>
                </c:pt>
                <c:pt idx="100">
                  <c:v>9.3623415285007633E-4</c:v>
                </c:pt>
                <c:pt idx="101">
                  <c:v>8.7268524946882971E-4</c:v>
                </c:pt>
                <c:pt idx="102">
                  <c:v>8.1515206155995839E-4</c:v>
                </c:pt>
                <c:pt idx="103">
                  <c:v>6.8547972776239669E-4</c:v>
                </c:pt>
                <c:pt idx="104">
                  <c:v>5.2482661196938103E-4</c:v>
                </c:pt>
                <c:pt idx="105">
                  <c:v>3.5778481645576263E-4</c:v>
                </c:pt>
                <c:pt idx="106">
                  <c:v>2.6911066073454924E-4</c:v>
                </c:pt>
                <c:pt idx="107">
                  <c:v>2.4311542387804339E-4</c:v>
                </c:pt>
                <c:pt idx="108">
                  <c:v>2.8522715123867933E-4</c:v>
                </c:pt>
                <c:pt idx="109">
                  <c:v>3.7517392174215826E-4</c:v>
                </c:pt>
                <c:pt idx="110">
                  <c:v>5.608339164208427E-4</c:v>
                </c:pt>
                <c:pt idx="111">
                  <c:v>5.5641221777014301E-4</c:v>
                </c:pt>
                <c:pt idx="112">
                  <c:v>3.4201045157657443E-4</c:v>
                </c:pt>
                <c:pt idx="113">
                  <c:v>2.9877710715924064E-4</c:v>
                </c:pt>
                <c:pt idx="114">
                  <c:v>2.7370130211422188E-4</c:v>
                </c:pt>
                <c:pt idx="115">
                  <c:v>2.6913408210522711E-4</c:v>
                </c:pt>
                <c:pt idx="116">
                  <c:v>3.3852854927056062E-4</c:v>
                </c:pt>
                <c:pt idx="117">
                  <c:v>3.1301218461195728E-4</c:v>
                </c:pt>
                <c:pt idx="118">
                  <c:v>3.5375650062699856E-4</c:v>
                </c:pt>
                <c:pt idx="119">
                  <c:v>4.2168765317793889E-4</c:v>
                </c:pt>
                <c:pt idx="120">
                  <c:v>3.6676954109602397E-4</c:v>
                </c:pt>
                <c:pt idx="121">
                  <c:v>3.0144311495244858E-4</c:v>
                </c:pt>
                <c:pt idx="122">
                  <c:v>3.1067665983998822E-4</c:v>
                </c:pt>
                <c:pt idx="123">
                  <c:v>3.8047965747830176E-4</c:v>
                </c:pt>
                <c:pt idx="124">
                  <c:v>3.9618248997933805E-4</c:v>
                </c:pt>
                <c:pt idx="125">
                  <c:v>4.9727961969062704E-4</c:v>
                </c:pt>
                <c:pt idx="126">
                  <c:v>6.3135988947667337E-4</c:v>
                </c:pt>
                <c:pt idx="127">
                  <c:v>6.1954344169221521E-4</c:v>
                </c:pt>
                <c:pt idx="128">
                  <c:v>1.1024608622568644E-3</c:v>
                </c:pt>
                <c:pt idx="129">
                  <c:v>1.4328029038964078E-3</c:v>
                </c:pt>
                <c:pt idx="130">
                  <c:v>1.3803036824146953E-3</c:v>
                </c:pt>
                <c:pt idx="131">
                  <c:v>2.4571521719407331E-3</c:v>
                </c:pt>
                <c:pt idx="132">
                  <c:v>2.8347529675969243E-3</c:v>
                </c:pt>
                <c:pt idx="133">
                  <c:v>1.8203353742476263E-3</c:v>
                </c:pt>
                <c:pt idx="134">
                  <c:v>1.2009572642103458E-3</c:v>
                </c:pt>
                <c:pt idx="135">
                  <c:v>1.2052244457534543E-3</c:v>
                </c:pt>
                <c:pt idx="136">
                  <c:v>1.477902578460105E-3</c:v>
                </c:pt>
                <c:pt idx="137">
                  <c:v>2.398541109976342E-3</c:v>
                </c:pt>
                <c:pt idx="138">
                  <c:v>7.720736819341171E-3</c:v>
                </c:pt>
                <c:pt idx="139">
                  <c:v>2.6205520736273379E-2</c:v>
                </c:pt>
                <c:pt idx="140">
                  <c:v>4.323386462409793E-2</c:v>
                </c:pt>
                <c:pt idx="141">
                  <c:v>3.4032482556555832E-2</c:v>
                </c:pt>
                <c:pt idx="142">
                  <c:v>1.4252265053411208E-2</c:v>
                </c:pt>
                <c:pt idx="143">
                  <c:v>8.5109741577528361E-3</c:v>
                </c:pt>
                <c:pt idx="144">
                  <c:v>5.7660145546936017E-3</c:v>
                </c:pt>
                <c:pt idx="145">
                  <c:v>3.2608580426641475E-3</c:v>
                </c:pt>
                <c:pt idx="146">
                  <c:v>2.9907162643004995E-3</c:v>
                </c:pt>
                <c:pt idx="147">
                  <c:v>2.1172100332250716E-3</c:v>
                </c:pt>
                <c:pt idx="148">
                  <c:v>1.7417818701810821E-3</c:v>
                </c:pt>
                <c:pt idx="149">
                  <c:v>1.5945430292952168E-3</c:v>
                </c:pt>
                <c:pt idx="150">
                  <c:v>1.0212382454709366E-3</c:v>
                </c:pt>
                <c:pt idx="151">
                  <c:v>5.4782283191423802E-4</c:v>
                </c:pt>
                <c:pt idx="152">
                  <c:v>3.1651299566943164E-4</c:v>
                </c:pt>
                <c:pt idx="153">
                  <c:v>2.6991582866309622E-4</c:v>
                </c:pt>
                <c:pt idx="154">
                  <c:v>2.7520251314582975E-4</c:v>
                </c:pt>
                <c:pt idx="155">
                  <c:v>2.2909027766885903E-4</c:v>
                </c:pt>
                <c:pt idx="156">
                  <c:v>1.8891235568419497E-4</c:v>
                </c:pt>
                <c:pt idx="157">
                  <c:v>2.1367074911165479E-4</c:v>
                </c:pt>
                <c:pt idx="158">
                  <c:v>1.7902937156664397E-4</c:v>
                </c:pt>
                <c:pt idx="159">
                  <c:v>1.4220191770868975E-4</c:v>
                </c:pt>
                <c:pt idx="160">
                  <c:v>1.7352529003866738E-4</c:v>
                </c:pt>
                <c:pt idx="161">
                  <c:v>2.1787741895286687E-4</c:v>
                </c:pt>
                <c:pt idx="162">
                  <c:v>2.1636850882455843E-4</c:v>
                </c:pt>
                <c:pt idx="163">
                  <c:v>2.5815087042620639E-4</c:v>
                </c:pt>
                <c:pt idx="164">
                  <c:v>3.579433253153234E-4</c:v>
                </c:pt>
                <c:pt idx="165">
                  <c:v>3.6906516454756998E-4</c:v>
                </c:pt>
                <c:pt idx="166">
                  <c:v>3.3123059909674082E-4</c:v>
                </c:pt>
                <c:pt idx="167">
                  <c:v>3.6097913695655746E-4</c:v>
                </c:pt>
                <c:pt idx="168">
                  <c:v>4.1641525329417589E-4</c:v>
                </c:pt>
                <c:pt idx="169">
                  <c:v>3.4536266892833199E-4</c:v>
                </c:pt>
                <c:pt idx="170">
                  <c:v>2.912972901992522E-4</c:v>
                </c:pt>
                <c:pt idx="171">
                  <c:v>3.4183169132556159E-4</c:v>
                </c:pt>
                <c:pt idx="172">
                  <c:v>3.2632816741500658E-4</c:v>
                </c:pt>
                <c:pt idx="173">
                  <c:v>3.8662998102508787E-4</c:v>
                </c:pt>
                <c:pt idx="174">
                  <c:v>6.6993845044830184E-4</c:v>
                </c:pt>
                <c:pt idx="175">
                  <c:v>8.9030045331955107E-4</c:v>
                </c:pt>
                <c:pt idx="176">
                  <c:v>7.4793615645183677E-4</c:v>
                </c:pt>
                <c:pt idx="177">
                  <c:v>4.1907553012551725E-4</c:v>
                </c:pt>
                <c:pt idx="178">
                  <c:v>3.6943383261319655E-4</c:v>
                </c:pt>
                <c:pt idx="179">
                  <c:v>4.7905903128898979E-4</c:v>
                </c:pt>
                <c:pt idx="180">
                  <c:v>5.7860489389062854E-4</c:v>
                </c:pt>
                <c:pt idx="181">
                  <c:v>4.8188426472292682E-4</c:v>
                </c:pt>
                <c:pt idx="182">
                  <c:v>3.6579737270669939E-4</c:v>
                </c:pt>
                <c:pt idx="183">
                  <c:v>4.3698394249476583E-4</c:v>
                </c:pt>
                <c:pt idx="184">
                  <c:v>4.9534627426570587E-4</c:v>
                </c:pt>
                <c:pt idx="185">
                  <c:v>4.6690566890610221E-4</c:v>
                </c:pt>
                <c:pt idx="186">
                  <c:v>5.3752156405823415E-4</c:v>
                </c:pt>
                <c:pt idx="187">
                  <c:v>7.7725551400681142E-4</c:v>
                </c:pt>
                <c:pt idx="188">
                  <c:v>1.2202348856401105E-3</c:v>
                </c:pt>
                <c:pt idx="189">
                  <c:v>1.3520653023551595E-3</c:v>
                </c:pt>
                <c:pt idx="190">
                  <c:v>1.1652916629931432E-3</c:v>
                </c:pt>
                <c:pt idx="191">
                  <c:v>1.1342511907970012E-3</c:v>
                </c:pt>
                <c:pt idx="192">
                  <c:v>1.2127652843275031E-3</c:v>
                </c:pt>
                <c:pt idx="193">
                  <c:v>1.0081932393773583E-3</c:v>
                </c:pt>
                <c:pt idx="194">
                  <c:v>6.9936664949052092E-4</c:v>
                </c:pt>
                <c:pt idx="195">
                  <c:v>5.2919051058655841E-4</c:v>
                </c:pt>
                <c:pt idx="196">
                  <c:v>4.9216945338839777E-4</c:v>
                </c:pt>
                <c:pt idx="197">
                  <c:v>4.7848776150083113E-4</c:v>
                </c:pt>
                <c:pt idx="198">
                  <c:v>4.2348315153739867E-4</c:v>
                </c:pt>
                <c:pt idx="199">
                  <c:v>4.2300280352435481E-4</c:v>
                </c:pt>
                <c:pt idx="200">
                  <c:v>4.0750617572820464E-4</c:v>
                </c:pt>
                <c:pt idx="201">
                  <c:v>4.5357646021335042E-4</c:v>
                </c:pt>
                <c:pt idx="202">
                  <c:v>5.8557917412525959E-4</c:v>
                </c:pt>
                <c:pt idx="203">
                  <c:v>7.2169401875200087E-4</c:v>
                </c:pt>
                <c:pt idx="204">
                  <c:v>8.6910834449653519E-4</c:v>
                </c:pt>
                <c:pt idx="205">
                  <c:v>1.0069907856303534E-3</c:v>
                </c:pt>
                <c:pt idx="206">
                  <c:v>1.2532489150183614E-3</c:v>
                </c:pt>
                <c:pt idx="207">
                  <c:v>1.6138571386636702E-3</c:v>
                </c:pt>
                <c:pt idx="208">
                  <c:v>2.284846639192963E-3</c:v>
                </c:pt>
                <c:pt idx="209">
                  <c:v>3.0256446029950502E-3</c:v>
                </c:pt>
                <c:pt idx="210">
                  <c:v>3.0888731012168663E-3</c:v>
                </c:pt>
                <c:pt idx="211">
                  <c:v>2.4584664059405072E-3</c:v>
                </c:pt>
                <c:pt idx="212">
                  <c:v>1.7354090609353039E-3</c:v>
                </c:pt>
                <c:pt idx="213">
                  <c:v>1.1934371738677619E-3</c:v>
                </c:pt>
                <c:pt idx="214">
                  <c:v>8.3012849498974967E-4</c:v>
                </c:pt>
                <c:pt idx="215">
                  <c:v>6.3398634752216264E-4</c:v>
                </c:pt>
                <c:pt idx="216">
                  <c:v>5.4892305173861111E-4</c:v>
                </c:pt>
                <c:pt idx="217">
                  <c:v>4.8519742329060399E-4</c:v>
                </c:pt>
                <c:pt idx="218">
                  <c:v>4.3825268497234277E-4</c:v>
                </c:pt>
                <c:pt idx="219">
                  <c:v>4.6851670431612391E-4</c:v>
                </c:pt>
                <c:pt idx="220">
                  <c:v>4.8618363952466771E-4</c:v>
                </c:pt>
                <c:pt idx="221">
                  <c:v>4.6507597909288231E-4</c:v>
                </c:pt>
                <c:pt idx="222">
                  <c:v>3.5357491033661355E-4</c:v>
                </c:pt>
                <c:pt idx="223">
                  <c:v>2.7244725779244461E-4</c:v>
                </c:pt>
                <c:pt idx="224">
                  <c:v>2.4536528531061058E-4</c:v>
                </c:pt>
                <c:pt idx="225">
                  <c:v>2.2803368133500812E-4</c:v>
                </c:pt>
                <c:pt idx="226">
                  <c:v>2.3554861465290778E-4</c:v>
                </c:pt>
                <c:pt idx="227">
                  <c:v>2.4354140689200393E-4</c:v>
                </c:pt>
                <c:pt idx="228">
                  <c:v>2.2251542943645583E-4</c:v>
                </c:pt>
                <c:pt idx="229">
                  <c:v>2.0962477468917029E-4</c:v>
                </c:pt>
                <c:pt idx="230">
                  <c:v>1.968924403515653E-4</c:v>
                </c:pt>
                <c:pt idx="231">
                  <c:v>2.1272978979751888E-4</c:v>
                </c:pt>
                <c:pt idx="232">
                  <c:v>2.2844718013092496E-4</c:v>
                </c:pt>
                <c:pt idx="233">
                  <c:v>1.9776919700277053E-4</c:v>
                </c:pt>
                <c:pt idx="234">
                  <c:v>1.6331207020545564E-4</c:v>
                </c:pt>
                <c:pt idx="235">
                  <c:v>1.4346712127756949E-4</c:v>
                </c:pt>
                <c:pt idx="236">
                  <c:v>1.3726623617589656E-4</c:v>
                </c:pt>
                <c:pt idx="237">
                  <c:v>1.5099002702398181E-4</c:v>
                </c:pt>
                <c:pt idx="238">
                  <c:v>2.1318478326230031E-4</c:v>
                </c:pt>
                <c:pt idx="239">
                  <c:v>3.6832021554772225E-4</c:v>
                </c:pt>
                <c:pt idx="240">
                  <c:v>5.6242292660725818E-4</c:v>
                </c:pt>
                <c:pt idx="241">
                  <c:v>5.0677735533589941E-4</c:v>
                </c:pt>
                <c:pt idx="242">
                  <c:v>2.4206274819600629E-4</c:v>
                </c:pt>
                <c:pt idx="243">
                  <c:v>1.1342593170483644E-4</c:v>
                </c:pt>
                <c:pt idx="244">
                  <c:v>1.0448185514960391E-4</c:v>
                </c:pt>
                <c:pt idx="245">
                  <c:v>1.0381731283474656E-4</c:v>
                </c:pt>
                <c:pt idx="246">
                  <c:v>9.6361204396103214E-5</c:v>
                </c:pt>
                <c:pt idx="247">
                  <c:v>9.8110974823466504E-5</c:v>
                </c:pt>
                <c:pt idx="248">
                  <c:v>9.7774864233188028E-5</c:v>
                </c:pt>
                <c:pt idx="249">
                  <c:v>9.3064783451768225E-5</c:v>
                </c:pt>
                <c:pt idx="250">
                  <c:v>9.875547732682703E-5</c:v>
                </c:pt>
                <c:pt idx="251">
                  <c:v>9.8081999944867575E-5</c:v>
                </c:pt>
                <c:pt idx="252">
                  <c:v>7.9715074519275413E-5</c:v>
                </c:pt>
                <c:pt idx="253">
                  <c:v>7.3599298586284005E-5</c:v>
                </c:pt>
                <c:pt idx="254">
                  <c:v>8.2908153850309147E-5</c:v>
                </c:pt>
                <c:pt idx="255">
                  <c:v>1.1089769713680105E-4</c:v>
                </c:pt>
                <c:pt idx="256">
                  <c:v>1.3991354396803915E-4</c:v>
                </c:pt>
                <c:pt idx="257">
                  <c:v>1.3583035436604102E-4</c:v>
                </c:pt>
                <c:pt idx="258">
                  <c:v>1.327659474311295E-4</c:v>
                </c:pt>
                <c:pt idx="259">
                  <c:v>1.4014743551906821E-4</c:v>
                </c:pt>
                <c:pt idx="260">
                  <c:v>1.4102701213701226E-4</c:v>
                </c:pt>
                <c:pt idx="261">
                  <c:v>1.8096342252678897E-4</c:v>
                </c:pt>
                <c:pt idx="262">
                  <c:v>2.4883482003699168E-4</c:v>
                </c:pt>
                <c:pt idx="263">
                  <c:v>2.3985626556553963E-4</c:v>
                </c:pt>
                <c:pt idx="264">
                  <c:v>1.8032867648696472E-4</c:v>
                </c:pt>
                <c:pt idx="265">
                  <c:v>1.3835805897924371E-4</c:v>
                </c:pt>
                <c:pt idx="266">
                  <c:v>1.2725409320261599E-4</c:v>
                </c:pt>
                <c:pt idx="267">
                  <c:v>1.3644959010230702E-4</c:v>
                </c:pt>
                <c:pt idx="268">
                  <c:v>1.3585856434006124E-4</c:v>
                </c:pt>
                <c:pt idx="269">
                  <c:v>1.2339435998230219E-4</c:v>
                </c:pt>
                <c:pt idx="270">
                  <c:v>1.2806346703566135E-4</c:v>
                </c:pt>
                <c:pt idx="271">
                  <c:v>1.2872697551228739E-4</c:v>
                </c:pt>
                <c:pt idx="272">
                  <c:v>1.1552625910037429E-4</c:v>
                </c:pt>
                <c:pt idx="273">
                  <c:v>1.08036280583236E-4</c:v>
                </c:pt>
                <c:pt idx="274">
                  <c:v>1.0321066105592958E-4</c:v>
                </c:pt>
                <c:pt idx="275">
                  <c:v>1.0200145732431069E-4</c:v>
                </c:pt>
                <c:pt idx="276">
                  <c:v>1.001465759518228E-4</c:v>
                </c:pt>
                <c:pt idx="277">
                  <c:v>1.14161783429837E-4</c:v>
                </c:pt>
                <c:pt idx="278">
                  <c:v>1.4956970829342538E-4</c:v>
                </c:pt>
                <c:pt idx="279">
                  <c:v>1.5478000107050358E-4</c:v>
                </c:pt>
                <c:pt idx="280">
                  <c:v>1.5635925341537724E-4</c:v>
                </c:pt>
                <c:pt idx="281">
                  <c:v>1.990151292754913E-4</c:v>
                </c:pt>
                <c:pt idx="282">
                  <c:v>2.174943966098891E-4</c:v>
                </c:pt>
                <c:pt idx="283">
                  <c:v>1.9320928143288984E-4</c:v>
                </c:pt>
                <c:pt idx="284">
                  <c:v>1.4955829093033179E-4</c:v>
                </c:pt>
                <c:pt idx="285">
                  <c:v>1.2567308365471762E-4</c:v>
                </c:pt>
                <c:pt idx="286">
                  <c:v>1.51631184294317E-4</c:v>
                </c:pt>
                <c:pt idx="287">
                  <c:v>1.9653712349620048E-4</c:v>
                </c:pt>
                <c:pt idx="288">
                  <c:v>1.808173076195664E-4</c:v>
                </c:pt>
                <c:pt idx="289">
                  <c:v>1.5180439948570359E-4</c:v>
                </c:pt>
                <c:pt idx="290">
                  <c:v>1.5823446965813705E-4</c:v>
                </c:pt>
                <c:pt idx="291">
                  <c:v>1.5914927455967562E-4</c:v>
                </c:pt>
                <c:pt idx="292">
                  <c:v>1.3736060196326908E-4</c:v>
                </c:pt>
                <c:pt idx="293">
                  <c:v>8.2723856502205681E-5</c:v>
                </c:pt>
                <c:pt idx="294">
                  <c:v>5.3490142045028346E-5</c:v>
                </c:pt>
                <c:pt idx="295">
                  <c:v>5.3324863682939532E-5</c:v>
                </c:pt>
                <c:pt idx="296">
                  <c:v>5.1877545069977426E-5</c:v>
                </c:pt>
                <c:pt idx="297">
                  <c:v>5.0309101823684015E-5</c:v>
                </c:pt>
                <c:pt idx="298">
                  <c:v>5.8677808647346324E-5</c:v>
                </c:pt>
                <c:pt idx="299">
                  <c:v>7.7281247688995027E-5</c:v>
                </c:pt>
                <c:pt idx="300">
                  <c:v>8.0707545667455053E-5</c:v>
                </c:pt>
                <c:pt idx="301">
                  <c:v>7.6364470526920909E-5</c:v>
                </c:pt>
                <c:pt idx="302">
                  <c:v>7.5945356144331967E-5</c:v>
                </c:pt>
                <c:pt idx="303">
                  <c:v>7.4668504857797207E-5</c:v>
                </c:pt>
                <c:pt idx="304">
                  <c:v>7.0969182475110913E-5</c:v>
                </c:pt>
                <c:pt idx="305">
                  <c:v>6.2656357248946183E-5</c:v>
                </c:pt>
                <c:pt idx="306">
                  <c:v>6.4105288555770326E-5</c:v>
                </c:pt>
                <c:pt idx="307">
                  <c:v>7.2279328617839717E-5</c:v>
                </c:pt>
                <c:pt idx="308">
                  <c:v>6.7712310868439245E-5</c:v>
                </c:pt>
                <c:pt idx="309">
                  <c:v>6.214413194658199E-5</c:v>
                </c:pt>
                <c:pt idx="310">
                  <c:v>1.169475639361533E-4</c:v>
                </c:pt>
                <c:pt idx="311">
                  <c:v>1.9467842841240578E-4</c:v>
                </c:pt>
                <c:pt idx="312">
                  <c:v>1.7437513877749429E-4</c:v>
                </c:pt>
                <c:pt idx="313">
                  <c:v>8.5192518761774877E-5</c:v>
                </c:pt>
                <c:pt idx="314">
                  <c:v>4.7016472045102271E-5</c:v>
                </c:pt>
                <c:pt idx="315">
                  <c:v>4.5332293829720164E-5</c:v>
                </c:pt>
                <c:pt idx="316">
                  <c:v>3.7810183776647646E-5</c:v>
                </c:pt>
                <c:pt idx="317">
                  <c:v>3.6915568640881488E-5</c:v>
                </c:pt>
                <c:pt idx="318">
                  <c:v>4.6165350911106572E-5</c:v>
                </c:pt>
                <c:pt idx="319">
                  <c:v>6.4149956239461825E-5</c:v>
                </c:pt>
                <c:pt idx="320">
                  <c:v>1.2597753340354634E-4</c:v>
                </c:pt>
                <c:pt idx="321">
                  <c:v>1.5879639962692997E-4</c:v>
                </c:pt>
                <c:pt idx="322">
                  <c:v>1.098976215064061E-4</c:v>
                </c:pt>
                <c:pt idx="323">
                  <c:v>6.9673573817473526E-5</c:v>
                </c:pt>
                <c:pt idx="324">
                  <c:v>7.3134752125633281E-5</c:v>
                </c:pt>
                <c:pt idx="325">
                  <c:v>8.2729452198973687E-5</c:v>
                </c:pt>
                <c:pt idx="326">
                  <c:v>8.5076260228401717E-5</c:v>
                </c:pt>
                <c:pt idx="327">
                  <c:v>7.6675387908933673E-5</c:v>
                </c:pt>
                <c:pt idx="328">
                  <c:v>7.6162480545749481E-5</c:v>
                </c:pt>
                <c:pt idx="329">
                  <c:v>9.2740366645731702E-5</c:v>
                </c:pt>
                <c:pt idx="330">
                  <c:v>1.0893872164560405E-4</c:v>
                </c:pt>
                <c:pt idx="331">
                  <c:v>1.1565626724486071E-4</c:v>
                </c:pt>
                <c:pt idx="332">
                  <c:v>1.1968346573100679E-4</c:v>
                </c:pt>
                <c:pt idx="333">
                  <c:v>1.158558401489533E-4</c:v>
                </c:pt>
                <c:pt idx="334">
                  <c:v>1.1722802004465471E-4</c:v>
                </c:pt>
                <c:pt idx="335">
                  <c:v>1.229361095335238E-4</c:v>
                </c:pt>
                <c:pt idx="336">
                  <c:v>1.2481629596660428E-4</c:v>
                </c:pt>
                <c:pt idx="337">
                  <c:v>1.3148467905383759E-4</c:v>
                </c:pt>
                <c:pt idx="338">
                  <c:v>1.2062076141606063E-4</c:v>
                </c:pt>
                <c:pt idx="339">
                  <c:v>1.0561615644132935E-4</c:v>
                </c:pt>
                <c:pt idx="340">
                  <c:v>9.7668207872070022E-5</c:v>
                </c:pt>
                <c:pt idx="341">
                  <c:v>9.1657210731636561E-5</c:v>
                </c:pt>
                <c:pt idx="342">
                  <c:v>8.7686903105489196E-5</c:v>
                </c:pt>
                <c:pt idx="343">
                  <c:v>8.6913681634991126E-5</c:v>
                </c:pt>
                <c:pt idx="344">
                  <c:v>8.0267493568206023E-5</c:v>
                </c:pt>
                <c:pt idx="345">
                  <c:v>7.9885762950453599E-5</c:v>
                </c:pt>
                <c:pt idx="346">
                  <c:v>8.0016106238387161E-5</c:v>
                </c:pt>
                <c:pt idx="347">
                  <c:v>8.2424003437325276E-5</c:v>
                </c:pt>
                <c:pt idx="348">
                  <c:v>7.9555445231473915E-5</c:v>
                </c:pt>
                <c:pt idx="349">
                  <c:v>1.0099390636248371E-4</c:v>
                </c:pt>
                <c:pt idx="350">
                  <c:v>1.3578927440103717E-4</c:v>
                </c:pt>
                <c:pt idx="351">
                  <c:v>1.1787431058532489E-4</c:v>
                </c:pt>
                <c:pt idx="352">
                  <c:v>9.3582024464766977E-5</c:v>
                </c:pt>
                <c:pt idx="353">
                  <c:v>8.9988902365565956E-5</c:v>
                </c:pt>
                <c:pt idx="354">
                  <c:v>8.8515774546550516E-5</c:v>
                </c:pt>
                <c:pt idx="355">
                  <c:v>8.7319375985585204E-5</c:v>
                </c:pt>
                <c:pt idx="356">
                  <c:v>8.7984882683176093E-5</c:v>
                </c:pt>
                <c:pt idx="357">
                  <c:v>9.7780618106987145E-5</c:v>
                </c:pt>
                <c:pt idx="358">
                  <c:v>1.0503809515244742E-4</c:v>
                </c:pt>
                <c:pt idx="359">
                  <c:v>9.4668012733444205E-5</c:v>
                </c:pt>
                <c:pt idx="360">
                  <c:v>8.8200583354598652E-5</c:v>
                </c:pt>
                <c:pt idx="361">
                  <c:v>8.9845779164424066E-5</c:v>
                </c:pt>
                <c:pt idx="362">
                  <c:v>9.8826363104005148E-5</c:v>
                </c:pt>
                <c:pt idx="363">
                  <c:v>1.0238323806999419E-4</c:v>
                </c:pt>
                <c:pt idx="364">
                  <c:v>1.0614649251705069E-4</c:v>
                </c:pt>
                <c:pt idx="365">
                  <c:v>1.1068695775564347E-4</c:v>
                </c:pt>
                <c:pt idx="366">
                  <c:v>1.1762313544354394E-4</c:v>
                </c:pt>
                <c:pt idx="367">
                  <c:v>1.2247370758279076E-4</c:v>
                </c:pt>
                <c:pt idx="368">
                  <c:v>1.221408516249111E-4</c:v>
                </c:pt>
                <c:pt idx="369">
                  <c:v>1.2555802284278797E-4</c:v>
                </c:pt>
                <c:pt idx="370">
                  <c:v>1.3026004143176304E-4</c:v>
                </c:pt>
                <c:pt idx="371">
                  <c:v>1.3014476192188586E-4</c:v>
                </c:pt>
                <c:pt idx="372">
                  <c:v>1.3872320326082415E-4</c:v>
                </c:pt>
                <c:pt idx="373">
                  <c:v>1.5253733162389147E-4</c:v>
                </c:pt>
                <c:pt idx="374">
                  <c:v>1.5863130210846393E-4</c:v>
                </c:pt>
                <c:pt idx="375">
                  <c:v>1.5405546633283869E-4</c:v>
                </c:pt>
                <c:pt idx="376">
                  <c:v>1.4763170305038937E-4</c:v>
                </c:pt>
                <c:pt idx="377">
                  <c:v>1.5400413335427525E-4</c:v>
                </c:pt>
                <c:pt idx="378">
                  <c:v>1.7289501189397867E-4</c:v>
                </c:pt>
                <c:pt idx="379">
                  <c:v>1.7345534979174024E-4</c:v>
                </c:pt>
                <c:pt idx="380">
                  <c:v>1.7919108837388198E-4</c:v>
                </c:pt>
                <c:pt idx="381">
                  <c:v>2.066816922053627E-4</c:v>
                </c:pt>
                <c:pt idx="382">
                  <c:v>2.0888334138652006E-4</c:v>
                </c:pt>
                <c:pt idx="383">
                  <c:v>2.0270189074502563E-4</c:v>
                </c:pt>
                <c:pt idx="384">
                  <c:v>2.2797403655218596E-4</c:v>
                </c:pt>
                <c:pt idx="385">
                  <c:v>2.7091032804668196E-4</c:v>
                </c:pt>
                <c:pt idx="386">
                  <c:v>2.4415947482135176E-4</c:v>
                </c:pt>
                <c:pt idx="387">
                  <c:v>2.181928949614207E-4</c:v>
                </c:pt>
                <c:pt idx="388">
                  <c:v>2.2011095898515431E-4</c:v>
                </c:pt>
                <c:pt idx="389">
                  <c:v>2.3329519207430669E-4</c:v>
                </c:pt>
                <c:pt idx="390">
                  <c:v>2.6320743274578859E-4</c:v>
                </c:pt>
                <c:pt idx="391">
                  <c:v>2.594369299055686E-4</c:v>
                </c:pt>
                <c:pt idx="392">
                  <c:v>2.4543636101937794E-4</c:v>
                </c:pt>
                <c:pt idx="393">
                  <c:v>2.4155478922510974E-4</c:v>
                </c:pt>
                <c:pt idx="394">
                  <c:v>2.3649384999776719E-4</c:v>
                </c:pt>
                <c:pt idx="395">
                  <c:v>2.3863756472226297E-4</c:v>
                </c:pt>
                <c:pt idx="396">
                  <c:v>2.2854954507484207E-4</c:v>
                </c:pt>
                <c:pt idx="397">
                  <c:v>2.0533722884509645E-4</c:v>
                </c:pt>
                <c:pt idx="398">
                  <c:v>2.0056402776168097E-4</c:v>
                </c:pt>
                <c:pt idx="399">
                  <c:v>1.9527563489143027E-4</c:v>
                </c:pt>
                <c:pt idx="400">
                  <c:v>1.6923909554102663E-4</c:v>
                </c:pt>
                <c:pt idx="401">
                  <c:v>1.4588403382963429E-4</c:v>
                </c:pt>
                <c:pt idx="402">
                  <c:v>1.323950337843495E-4</c:v>
                </c:pt>
                <c:pt idx="403">
                  <c:v>1.2107531079691627E-4</c:v>
                </c:pt>
                <c:pt idx="404">
                  <c:v>1.1115939250276714E-4</c:v>
                </c:pt>
                <c:pt idx="405">
                  <c:v>1.0405064090359365E-4</c:v>
                </c:pt>
                <c:pt idx="406">
                  <c:v>1.0031493048232678E-4</c:v>
                </c:pt>
                <c:pt idx="407">
                  <c:v>9.0732516679852262E-5</c:v>
                </c:pt>
                <c:pt idx="408">
                  <c:v>9.6206400262630312E-5</c:v>
                </c:pt>
                <c:pt idx="409">
                  <c:v>9.4207071551512302E-5</c:v>
                </c:pt>
                <c:pt idx="410">
                  <c:v>7.4847030378016532E-5</c:v>
                </c:pt>
                <c:pt idx="411">
                  <c:v>6.4376227536707623E-5</c:v>
                </c:pt>
                <c:pt idx="412">
                  <c:v>6.5688300977350544E-5</c:v>
                </c:pt>
                <c:pt idx="413">
                  <c:v>7.6798203364110524E-5</c:v>
                </c:pt>
                <c:pt idx="414">
                  <c:v>7.6295290103152601E-5</c:v>
                </c:pt>
                <c:pt idx="415">
                  <c:v>6.2991873712901596E-5</c:v>
                </c:pt>
                <c:pt idx="416">
                  <c:v>5.9853868898401232E-5</c:v>
                </c:pt>
                <c:pt idx="417">
                  <c:v>6.2811587246090276E-5</c:v>
                </c:pt>
                <c:pt idx="418">
                  <c:v>5.154048607335567E-5</c:v>
                </c:pt>
                <c:pt idx="419">
                  <c:v>5.3991450057449274E-5</c:v>
                </c:pt>
                <c:pt idx="420">
                  <c:v>7.5728795028984843E-5</c:v>
                </c:pt>
                <c:pt idx="421">
                  <c:v>1.1174623070231987E-4</c:v>
                </c:pt>
                <c:pt idx="422">
                  <c:v>1.6180805223070906E-4</c:v>
                </c:pt>
                <c:pt idx="423">
                  <c:v>1.602040144007473E-4</c:v>
                </c:pt>
                <c:pt idx="424">
                  <c:v>9.9898000197701825E-5</c:v>
                </c:pt>
                <c:pt idx="425">
                  <c:v>5.5819927506521817E-5</c:v>
                </c:pt>
                <c:pt idx="426">
                  <c:v>3.6525671802257853E-5</c:v>
                </c:pt>
                <c:pt idx="427">
                  <c:v>3.5089462963779416E-5</c:v>
                </c:pt>
                <c:pt idx="428">
                  <c:v>3.6993982392091025E-5</c:v>
                </c:pt>
                <c:pt idx="429">
                  <c:v>3.6101752361306988E-5</c:v>
                </c:pt>
                <c:pt idx="430">
                  <c:v>3.2975523142545209E-5</c:v>
                </c:pt>
                <c:pt idx="431">
                  <c:v>3.2133080910593166E-5</c:v>
                </c:pt>
                <c:pt idx="432">
                  <c:v>5.0819797959377207E-5</c:v>
                </c:pt>
                <c:pt idx="433">
                  <c:v>9.3979160313470523E-5</c:v>
                </c:pt>
                <c:pt idx="434">
                  <c:v>9.7434656160858343E-5</c:v>
                </c:pt>
                <c:pt idx="435">
                  <c:v>5.654269920621007E-5</c:v>
                </c:pt>
                <c:pt idx="436">
                  <c:v>3.3746922774041937E-5</c:v>
                </c:pt>
                <c:pt idx="437">
                  <c:v>3.4253915507506684E-5</c:v>
                </c:pt>
                <c:pt idx="438">
                  <c:v>3.7290148182324555E-5</c:v>
                </c:pt>
                <c:pt idx="439">
                  <c:v>2.8913678511504624E-5</c:v>
                </c:pt>
                <c:pt idx="440">
                  <c:v>2.3836119746218692E-5</c:v>
                </c:pt>
                <c:pt idx="441">
                  <c:v>2.3657093207587011E-5</c:v>
                </c:pt>
                <c:pt idx="442">
                  <c:v>2.2509890761427673E-5</c:v>
                </c:pt>
                <c:pt idx="443">
                  <c:v>2.3176709175226677E-5</c:v>
                </c:pt>
                <c:pt idx="444">
                  <c:v>2.2925350387884727E-5</c:v>
                </c:pt>
                <c:pt idx="445">
                  <c:v>2.1577977389645438E-5</c:v>
                </c:pt>
                <c:pt idx="446">
                  <c:v>2.2932810215261344E-5</c:v>
                </c:pt>
                <c:pt idx="447">
                  <c:v>2.3843826219837855E-5</c:v>
                </c:pt>
                <c:pt idx="448">
                  <c:v>2.550644766288178E-5</c:v>
                </c:pt>
                <c:pt idx="449">
                  <c:v>2.7061107900361938E-5</c:v>
                </c:pt>
                <c:pt idx="450">
                  <c:v>2.7552388523641173E-5</c:v>
                </c:pt>
                <c:pt idx="451">
                  <c:v>2.8445537626682644E-5</c:v>
                </c:pt>
                <c:pt idx="452">
                  <c:v>3.0069132858289331E-5</c:v>
                </c:pt>
                <c:pt idx="453">
                  <c:v>2.9314061867460828E-5</c:v>
                </c:pt>
                <c:pt idx="454">
                  <c:v>2.9289637466196054E-5</c:v>
                </c:pt>
                <c:pt idx="455">
                  <c:v>3.2640612606079524E-5</c:v>
                </c:pt>
                <c:pt idx="456">
                  <c:v>3.2269462227898588E-5</c:v>
                </c:pt>
                <c:pt idx="457">
                  <c:v>2.9432196976101007E-5</c:v>
                </c:pt>
                <c:pt idx="458">
                  <c:v>2.7049315316587261E-5</c:v>
                </c:pt>
                <c:pt idx="459">
                  <c:v>2.6141739145694296E-5</c:v>
                </c:pt>
                <c:pt idx="460">
                  <c:v>2.828234434039244E-5</c:v>
                </c:pt>
                <c:pt idx="461">
                  <c:v>3.2727823277789712E-5</c:v>
                </c:pt>
                <c:pt idx="462">
                  <c:v>3.6729585268328315E-5</c:v>
                </c:pt>
                <c:pt idx="463">
                  <c:v>3.8899457528447869E-5</c:v>
                </c:pt>
                <c:pt idx="464">
                  <c:v>3.9033903238788882E-5</c:v>
                </c:pt>
                <c:pt idx="465">
                  <c:v>4.0394726757151536E-5</c:v>
                </c:pt>
                <c:pt idx="466">
                  <c:v>7.445036491883184E-5</c:v>
                </c:pt>
                <c:pt idx="467">
                  <c:v>1.1505446865979005E-4</c:v>
                </c:pt>
                <c:pt idx="468">
                  <c:v>9.8747260254417933E-5</c:v>
                </c:pt>
                <c:pt idx="469">
                  <c:v>7.3636386834096464E-5</c:v>
                </c:pt>
                <c:pt idx="470">
                  <c:v>7.9764470156366046E-5</c:v>
                </c:pt>
                <c:pt idx="471">
                  <c:v>9.454363359500813E-5</c:v>
                </c:pt>
                <c:pt idx="472">
                  <c:v>1.054967793478994E-4</c:v>
                </c:pt>
                <c:pt idx="473">
                  <c:v>1.133950764856295E-4</c:v>
                </c:pt>
                <c:pt idx="474">
                  <c:v>1.217260562961767E-4</c:v>
                </c:pt>
                <c:pt idx="475">
                  <c:v>1.2558354836052902E-4</c:v>
                </c:pt>
                <c:pt idx="476">
                  <c:v>1.3370730222669926E-4</c:v>
                </c:pt>
                <c:pt idx="477">
                  <c:v>1.348756900431607E-4</c:v>
                </c:pt>
                <c:pt idx="478">
                  <c:v>1.462453839375362E-4</c:v>
                </c:pt>
                <c:pt idx="479">
                  <c:v>1.4512251701772144E-4</c:v>
                </c:pt>
                <c:pt idx="480">
                  <c:v>1.4227446026704425E-4</c:v>
                </c:pt>
                <c:pt idx="481">
                  <c:v>1.6016706286692701E-4</c:v>
                </c:pt>
                <c:pt idx="482">
                  <c:v>1.643391105632746E-4</c:v>
                </c:pt>
                <c:pt idx="483">
                  <c:v>1.4321116918537957E-4</c:v>
                </c:pt>
                <c:pt idx="484">
                  <c:v>1.7981614246501555E-4</c:v>
                </c:pt>
                <c:pt idx="485">
                  <c:v>2.4888342170162228E-4</c:v>
                </c:pt>
                <c:pt idx="486">
                  <c:v>3.0389914140226506E-4</c:v>
                </c:pt>
                <c:pt idx="487">
                  <c:v>3.325137473529497E-4</c:v>
                </c:pt>
                <c:pt idx="488">
                  <c:v>3.6136360912879045E-4</c:v>
                </c:pt>
                <c:pt idx="489">
                  <c:v>4.2465111280487651E-4</c:v>
                </c:pt>
                <c:pt idx="490">
                  <c:v>5.2874487608438163E-4</c:v>
                </c:pt>
                <c:pt idx="491">
                  <c:v>5.3872007322666433E-4</c:v>
                </c:pt>
                <c:pt idx="492">
                  <c:v>3.736675910815426E-4</c:v>
                </c:pt>
                <c:pt idx="493">
                  <c:v>1.8242932381029659E-4</c:v>
                </c:pt>
                <c:pt idx="494">
                  <c:v>1.4518454725488507E-4</c:v>
                </c:pt>
                <c:pt idx="495">
                  <c:v>2.1064785636939082E-4</c:v>
                </c:pt>
                <c:pt idx="496">
                  <c:v>2.9711089608773359E-4</c:v>
                </c:pt>
                <c:pt idx="497">
                  <c:v>3.4173794123045252E-4</c:v>
                </c:pt>
                <c:pt idx="498">
                  <c:v>3.8477700916101623E-4</c:v>
                </c:pt>
                <c:pt idx="499">
                  <c:v>4.6938427816700158E-4</c:v>
                </c:pt>
                <c:pt idx="500">
                  <c:v>5.4591454299612982E-4</c:v>
                </c:pt>
                <c:pt idx="501">
                  <c:v>6.3209932812536456E-4</c:v>
                </c:pt>
                <c:pt idx="502">
                  <c:v>7.1645859974453084E-4</c:v>
                </c:pt>
                <c:pt idx="503">
                  <c:v>7.6505465360656832E-4</c:v>
                </c:pt>
                <c:pt idx="504">
                  <c:v>7.2490695877944504E-4</c:v>
                </c:pt>
                <c:pt idx="505">
                  <c:v>6.5168916628760652E-4</c:v>
                </c:pt>
                <c:pt idx="506">
                  <c:v>6.4102525653198308E-4</c:v>
                </c:pt>
                <c:pt idx="507">
                  <c:v>5.989616450709673E-4</c:v>
                </c:pt>
                <c:pt idx="508">
                  <c:v>5.3344296845440832E-4</c:v>
                </c:pt>
                <c:pt idx="509">
                  <c:v>5.0834344719734379E-4</c:v>
                </c:pt>
                <c:pt idx="510">
                  <c:v>4.7583384928548059E-4</c:v>
                </c:pt>
                <c:pt idx="511">
                  <c:v>4.4798460890269396E-4</c:v>
                </c:pt>
                <c:pt idx="512">
                  <c:v>4.2143360248783282E-4</c:v>
                </c:pt>
                <c:pt idx="513">
                  <c:v>3.9849016481769811E-4</c:v>
                </c:pt>
                <c:pt idx="514">
                  <c:v>3.7936030077570922E-4</c:v>
                </c:pt>
                <c:pt idx="515">
                  <c:v>3.772938801649334E-4</c:v>
                </c:pt>
                <c:pt idx="516">
                  <c:v>3.6129243376254746E-4</c:v>
                </c:pt>
                <c:pt idx="517">
                  <c:v>3.3390516566346218E-4</c:v>
                </c:pt>
                <c:pt idx="518">
                  <c:v>3.2429699461912313E-4</c:v>
                </c:pt>
                <c:pt idx="519">
                  <c:v>3.0475992403646392E-4</c:v>
                </c:pt>
                <c:pt idx="520">
                  <c:v>2.7827627785346088E-4</c:v>
                </c:pt>
                <c:pt idx="521">
                  <c:v>2.4596908623609234E-4</c:v>
                </c:pt>
                <c:pt idx="522">
                  <c:v>2.3501263191819084E-4</c:v>
                </c:pt>
                <c:pt idx="523">
                  <c:v>2.3506201006856877E-4</c:v>
                </c:pt>
                <c:pt idx="524">
                  <c:v>2.2091251775245674E-4</c:v>
                </c:pt>
                <c:pt idx="525">
                  <c:v>2.00658376702325E-4</c:v>
                </c:pt>
                <c:pt idx="526">
                  <c:v>1.8736601746003402E-4</c:v>
                </c:pt>
                <c:pt idx="527">
                  <c:v>1.8364448795841766E-4</c:v>
                </c:pt>
                <c:pt idx="528">
                  <c:v>1.849982760459525E-4</c:v>
                </c:pt>
                <c:pt idx="529">
                  <c:v>2.4449856819682786E-4</c:v>
                </c:pt>
                <c:pt idx="530">
                  <c:v>3.1374546628479028E-4</c:v>
                </c:pt>
                <c:pt idx="531">
                  <c:v>2.543359413254983E-4</c:v>
                </c:pt>
                <c:pt idx="532">
                  <c:v>1.6079850901641021E-4</c:v>
                </c:pt>
                <c:pt idx="533">
                  <c:v>1.3404291585008266E-4</c:v>
                </c:pt>
                <c:pt idx="534">
                  <c:v>1.3099457318720278E-4</c:v>
                </c:pt>
                <c:pt idx="535">
                  <c:v>1.2536634867348596E-4</c:v>
                </c:pt>
                <c:pt idx="536">
                  <c:v>1.1104178140158318E-4</c:v>
                </c:pt>
                <c:pt idx="537">
                  <c:v>1.0543872982862817E-4</c:v>
                </c:pt>
                <c:pt idx="538">
                  <c:v>9.6467738207892231E-5</c:v>
                </c:pt>
                <c:pt idx="539">
                  <c:v>8.5507643671826905E-5</c:v>
                </c:pt>
                <c:pt idx="540">
                  <c:v>8.5582878840403712E-5</c:v>
                </c:pt>
                <c:pt idx="541">
                  <c:v>8.4659682361572523E-5</c:v>
                </c:pt>
                <c:pt idx="542">
                  <c:v>8.5160908328516275E-5</c:v>
                </c:pt>
                <c:pt idx="543">
                  <c:v>7.9954469817396589E-5</c:v>
                </c:pt>
                <c:pt idx="544">
                  <c:v>6.8412445659261768E-5</c:v>
                </c:pt>
                <c:pt idx="545">
                  <c:v>6.4924081765328249E-5</c:v>
                </c:pt>
                <c:pt idx="546">
                  <c:v>5.9808099936521597E-5</c:v>
                </c:pt>
                <c:pt idx="547">
                  <c:v>5.4535237025153396E-5</c:v>
                </c:pt>
                <c:pt idx="548">
                  <c:v>5.3476182636756793E-5</c:v>
                </c:pt>
                <c:pt idx="549">
                  <c:v>4.7498328540299714E-5</c:v>
                </c:pt>
                <c:pt idx="550">
                  <c:v>4.1233336953895392E-5</c:v>
                </c:pt>
                <c:pt idx="551">
                  <c:v>4.0120066378777246E-5</c:v>
                </c:pt>
                <c:pt idx="552">
                  <c:v>3.9988942906088573E-5</c:v>
                </c:pt>
                <c:pt idx="553">
                  <c:v>3.9790758247340922E-5</c:v>
                </c:pt>
                <c:pt idx="554">
                  <c:v>4.2269023612057728E-5</c:v>
                </c:pt>
                <c:pt idx="555">
                  <c:v>4.342406939810879E-5</c:v>
                </c:pt>
                <c:pt idx="556">
                  <c:v>3.6873388672309517E-5</c:v>
                </c:pt>
                <c:pt idx="557">
                  <c:v>3.0162440140081821E-5</c:v>
                </c:pt>
                <c:pt idx="558">
                  <c:v>2.984208139716177E-5</c:v>
                </c:pt>
                <c:pt idx="559">
                  <c:v>3.0396024915042101E-5</c:v>
                </c:pt>
                <c:pt idx="560">
                  <c:v>2.9683111807238466E-5</c:v>
                </c:pt>
                <c:pt idx="561">
                  <c:v>2.9998684768740998E-5</c:v>
                </c:pt>
                <c:pt idx="562">
                  <c:v>3.3632707381431411E-5</c:v>
                </c:pt>
                <c:pt idx="563">
                  <c:v>4.3984867135176276E-5</c:v>
                </c:pt>
                <c:pt idx="564">
                  <c:v>4.6382279994827715E-5</c:v>
                </c:pt>
                <c:pt idx="565">
                  <c:v>3.3806618856310775E-5</c:v>
                </c:pt>
                <c:pt idx="566">
                  <c:v>2.676283840040925E-5</c:v>
                </c:pt>
                <c:pt idx="567">
                  <c:v>2.4963094164937093E-5</c:v>
                </c:pt>
                <c:pt idx="568">
                  <c:v>2.3588882767393999E-5</c:v>
                </c:pt>
                <c:pt idx="569">
                  <c:v>2.1198064661384295E-5</c:v>
                </c:pt>
                <c:pt idx="570">
                  <c:v>2.0396990903439443E-5</c:v>
                </c:pt>
                <c:pt idx="571">
                  <c:v>2.1107056209691212E-5</c:v>
                </c:pt>
                <c:pt idx="572">
                  <c:v>2.0588877839027645E-5</c:v>
                </c:pt>
                <c:pt idx="573">
                  <c:v>1.8912148977937108E-5</c:v>
                </c:pt>
                <c:pt idx="574">
                  <c:v>1.9200485549550899E-5</c:v>
                </c:pt>
                <c:pt idx="575">
                  <c:v>2.0262153960361739E-5</c:v>
                </c:pt>
                <c:pt idx="576">
                  <c:v>1.9984879330206458E-5</c:v>
                </c:pt>
                <c:pt idx="577">
                  <c:v>2.2920734925473774E-5</c:v>
                </c:pt>
                <c:pt idx="578">
                  <c:v>2.7567268924797733E-5</c:v>
                </c:pt>
                <c:pt idx="579">
                  <c:v>2.6102442430150189E-5</c:v>
                </c:pt>
                <c:pt idx="580">
                  <c:v>2.1078469705779561E-5</c:v>
                </c:pt>
                <c:pt idx="581">
                  <c:v>1.9010439927977435E-5</c:v>
                </c:pt>
                <c:pt idx="582">
                  <c:v>1.9547601205675515E-5</c:v>
                </c:pt>
                <c:pt idx="583">
                  <c:v>2.0969944622618396E-5</c:v>
                </c:pt>
                <c:pt idx="584">
                  <c:v>2.2732081477634188E-5</c:v>
                </c:pt>
                <c:pt idx="585">
                  <c:v>2.0920776039787308E-5</c:v>
                </c:pt>
                <c:pt idx="586">
                  <c:v>1.8373958274935001E-5</c:v>
                </c:pt>
                <c:pt idx="587">
                  <c:v>1.8337415708673418E-5</c:v>
                </c:pt>
                <c:pt idx="588">
                  <c:v>1.8723862992623638E-5</c:v>
                </c:pt>
                <c:pt idx="589">
                  <c:v>1.934290949638054E-5</c:v>
                </c:pt>
                <c:pt idx="590">
                  <c:v>1.9042067582947934E-5</c:v>
                </c:pt>
                <c:pt idx="591">
                  <c:v>1.8226424082883856E-5</c:v>
                </c:pt>
                <c:pt idx="592">
                  <c:v>1.7362838089310385E-5</c:v>
                </c:pt>
                <c:pt idx="593">
                  <c:v>1.6671699997720033E-5</c:v>
                </c:pt>
                <c:pt idx="594">
                  <c:v>1.6447194863274151E-5</c:v>
                </c:pt>
                <c:pt idx="595">
                  <c:v>1.723409835347579E-5</c:v>
                </c:pt>
                <c:pt idx="596">
                  <c:v>1.7607138069979985E-5</c:v>
                </c:pt>
                <c:pt idx="597">
                  <c:v>1.783535537004043E-5</c:v>
                </c:pt>
                <c:pt idx="598">
                  <c:v>1.8508343550026131E-5</c:v>
                </c:pt>
                <c:pt idx="599">
                  <c:v>1.8868497564634716E-5</c:v>
                </c:pt>
                <c:pt idx="600">
                  <c:v>1.8230682338266415E-5</c:v>
                </c:pt>
                <c:pt idx="601">
                  <c:v>1.6913083837537101E-5</c:v>
                </c:pt>
                <c:pt idx="602">
                  <c:v>1.7030703289037729E-5</c:v>
                </c:pt>
                <c:pt idx="603">
                  <c:v>1.6378134540620271E-5</c:v>
                </c:pt>
                <c:pt idx="604">
                  <c:v>1.5116299735448745E-5</c:v>
                </c:pt>
                <c:pt idx="605">
                  <c:v>1.533384865016848E-5</c:v>
                </c:pt>
                <c:pt idx="606">
                  <c:v>1.5195201513033671E-5</c:v>
                </c:pt>
                <c:pt idx="607">
                  <c:v>1.5707064158058793E-5</c:v>
                </c:pt>
                <c:pt idx="608">
                  <c:v>1.6160012750822538E-5</c:v>
                </c:pt>
                <c:pt idx="609">
                  <c:v>1.6231075079463911E-5</c:v>
                </c:pt>
                <c:pt idx="610">
                  <c:v>1.7600937342051048E-5</c:v>
                </c:pt>
                <c:pt idx="611">
                  <c:v>1.7002439352236281E-5</c:v>
                </c:pt>
                <c:pt idx="612">
                  <c:v>1.6623653319761913E-5</c:v>
                </c:pt>
                <c:pt idx="613">
                  <c:v>1.7870663535172513E-5</c:v>
                </c:pt>
                <c:pt idx="614">
                  <c:v>1.8274770955190243E-5</c:v>
                </c:pt>
                <c:pt idx="615">
                  <c:v>1.8971171036556563E-5</c:v>
                </c:pt>
                <c:pt idx="616">
                  <c:v>2.0215927938445357E-5</c:v>
                </c:pt>
                <c:pt idx="617">
                  <c:v>2.103813050696823E-5</c:v>
                </c:pt>
                <c:pt idx="618">
                  <c:v>2.0872849391221193E-5</c:v>
                </c:pt>
                <c:pt idx="619">
                  <c:v>2.1203761273456054E-5</c:v>
                </c:pt>
                <c:pt idx="620">
                  <c:v>2.1688887283156365E-5</c:v>
                </c:pt>
                <c:pt idx="621">
                  <c:v>2.2416154930927713E-5</c:v>
                </c:pt>
                <c:pt idx="622">
                  <c:v>2.5648179285470424E-5</c:v>
                </c:pt>
                <c:pt idx="623">
                  <c:v>3.1845883888694073E-5</c:v>
                </c:pt>
                <c:pt idx="624">
                  <c:v>3.511900241870315E-5</c:v>
                </c:pt>
                <c:pt idx="625">
                  <c:v>3.1752809473010442E-5</c:v>
                </c:pt>
                <c:pt idx="626">
                  <c:v>2.6258885218259593E-5</c:v>
                </c:pt>
                <c:pt idx="627">
                  <c:v>2.3369039617794931E-5</c:v>
                </c:pt>
                <c:pt idx="628">
                  <c:v>2.4085577942550372E-5</c:v>
                </c:pt>
                <c:pt idx="629">
                  <c:v>2.3917415802433583E-5</c:v>
                </c:pt>
                <c:pt idx="630">
                  <c:v>2.3151000872110895E-5</c:v>
                </c:pt>
                <c:pt idx="631">
                  <c:v>2.4118803438638368E-5</c:v>
                </c:pt>
                <c:pt idx="632">
                  <c:v>2.4644285562810099E-5</c:v>
                </c:pt>
                <c:pt idx="633">
                  <c:v>3.0222198238735272E-5</c:v>
                </c:pt>
                <c:pt idx="634">
                  <c:v>4.0727845179544161E-5</c:v>
                </c:pt>
                <c:pt idx="635">
                  <c:v>3.8801514677541047E-5</c:v>
                </c:pt>
                <c:pt idx="636">
                  <c:v>3.0266263166565842E-5</c:v>
                </c:pt>
                <c:pt idx="637">
                  <c:v>2.6035049541739635E-5</c:v>
                </c:pt>
                <c:pt idx="638">
                  <c:v>2.4034149851006662E-5</c:v>
                </c:pt>
                <c:pt idx="639">
                  <c:v>2.2049191528967946E-5</c:v>
                </c:pt>
                <c:pt idx="640">
                  <c:v>1.9778346167597709E-5</c:v>
                </c:pt>
                <c:pt idx="641">
                  <c:v>1.970965394863992E-5</c:v>
                </c:pt>
                <c:pt idx="642">
                  <c:v>2.0367560531753635E-5</c:v>
                </c:pt>
                <c:pt idx="643">
                  <c:v>2.0586701774336856E-5</c:v>
                </c:pt>
                <c:pt idx="644">
                  <c:v>2.1169734432166968E-5</c:v>
                </c:pt>
                <c:pt idx="645">
                  <c:v>2.0300848625664094E-5</c:v>
                </c:pt>
                <c:pt idx="646">
                  <c:v>2.0597173484184181E-5</c:v>
                </c:pt>
                <c:pt idx="647">
                  <c:v>2.1848643221967346E-5</c:v>
                </c:pt>
                <c:pt idx="648">
                  <c:v>2.2111531120827435E-5</c:v>
                </c:pt>
                <c:pt idx="649">
                  <c:v>2.1279863085391175E-5</c:v>
                </c:pt>
                <c:pt idx="650">
                  <c:v>1.9040026107790735E-5</c:v>
                </c:pt>
                <c:pt idx="651">
                  <c:v>1.9856419684871787E-5</c:v>
                </c:pt>
                <c:pt idx="652">
                  <c:v>2.1941558664898324E-5</c:v>
                </c:pt>
                <c:pt idx="653">
                  <c:v>2.2849914116692552E-5</c:v>
                </c:pt>
                <c:pt idx="654">
                  <c:v>2.2978139484756728E-5</c:v>
                </c:pt>
                <c:pt idx="655">
                  <c:v>2.3890646609542551E-5</c:v>
                </c:pt>
                <c:pt idx="656">
                  <c:v>2.4460443262954397E-5</c:v>
                </c:pt>
                <c:pt idx="657">
                  <c:v>2.2626037539223015E-5</c:v>
                </c:pt>
                <c:pt idx="658">
                  <c:v>2.1393960054687099E-5</c:v>
                </c:pt>
                <c:pt idx="659">
                  <c:v>2.1778415165546398E-5</c:v>
                </c:pt>
                <c:pt idx="660">
                  <c:v>2.1088689694235996E-5</c:v>
                </c:pt>
                <c:pt idx="661">
                  <c:v>2.043715836702685E-5</c:v>
                </c:pt>
                <c:pt idx="662">
                  <c:v>1.988183713531136E-5</c:v>
                </c:pt>
                <c:pt idx="663">
                  <c:v>1.9266712564227222E-5</c:v>
                </c:pt>
                <c:pt idx="664">
                  <c:v>1.9788124183723977E-5</c:v>
                </c:pt>
                <c:pt idx="665">
                  <c:v>1.971906803655525E-5</c:v>
                </c:pt>
                <c:pt idx="666">
                  <c:v>1.9807932674214643E-5</c:v>
                </c:pt>
                <c:pt idx="667">
                  <c:v>1.9917883744096453E-5</c:v>
                </c:pt>
                <c:pt idx="668">
                  <c:v>1.908162140175961E-5</c:v>
                </c:pt>
                <c:pt idx="669">
                  <c:v>2.0158503330399758E-5</c:v>
                </c:pt>
                <c:pt idx="670">
                  <c:v>2.0781043556328723E-5</c:v>
                </c:pt>
                <c:pt idx="671">
                  <c:v>2.1116772584517844E-5</c:v>
                </c:pt>
                <c:pt idx="672">
                  <c:v>2.0966178286604025E-5</c:v>
                </c:pt>
                <c:pt idx="673">
                  <c:v>1.8500760922327923E-5</c:v>
                </c:pt>
                <c:pt idx="674">
                  <c:v>1.6242947941585326E-5</c:v>
                </c:pt>
                <c:pt idx="675">
                  <c:v>1.4875030640541584E-5</c:v>
                </c:pt>
                <c:pt idx="676">
                  <c:v>1.4479164439165492E-5</c:v>
                </c:pt>
                <c:pt idx="677">
                  <c:v>1.5387606940421018E-5</c:v>
                </c:pt>
                <c:pt idx="678">
                  <c:v>1.6703468322872723E-5</c:v>
                </c:pt>
                <c:pt idx="679">
                  <c:v>1.672358480862768E-5</c:v>
                </c:pt>
                <c:pt idx="680">
                  <c:v>1.7278267273452607E-5</c:v>
                </c:pt>
                <c:pt idx="681">
                  <c:v>1.7728530479827722E-5</c:v>
                </c:pt>
                <c:pt idx="682">
                  <c:v>1.7889975659701126E-5</c:v>
                </c:pt>
                <c:pt idx="683">
                  <c:v>1.9301599489229133E-5</c:v>
                </c:pt>
                <c:pt idx="684">
                  <c:v>1.982709529930031E-5</c:v>
                </c:pt>
                <c:pt idx="685">
                  <c:v>1.8405085946697564E-5</c:v>
                </c:pt>
                <c:pt idx="686">
                  <c:v>1.687293986684131E-5</c:v>
                </c:pt>
                <c:pt idx="687">
                  <c:v>1.7536362486456551E-5</c:v>
                </c:pt>
                <c:pt idx="688">
                  <c:v>1.8580159226067029E-5</c:v>
                </c:pt>
                <c:pt idx="689">
                  <c:v>1.8242731698067328E-5</c:v>
                </c:pt>
                <c:pt idx="690">
                  <c:v>1.8772369299540268E-5</c:v>
                </c:pt>
                <c:pt idx="691">
                  <c:v>1.9227301681508782E-5</c:v>
                </c:pt>
                <c:pt idx="692">
                  <c:v>1.8542492479537233E-5</c:v>
                </c:pt>
                <c:pt idx="693">
                  <c:v>1.7644077522089943E-5</c:v>
                </c:pt>
                <c:pt idx="694">
                  <c:v>1.7387844702729792E-5</c:v>
                </c:pt>
                <c:pt idx="695">
                  <c:v>1.8964377075771185E-5</c:v>
                </c:pt>
                <c:pt idx="696">
                  <c:v>2.1053778537202981E-5</c:v>
                </c:pt>
                <c:pt idx="697">
                  <c:v>2.0041821064995036E-5</c:v>
                </c:pt>
                <c:pt idx="698">
                  <c:v>2.2653258487274023E-5</c:v>
                </c:pt>
                <c:pt idx="699">
                  <c:v>2.8496956303080984E-5</c:v>
                </c:pt>
                <c:pt idx="700">
                  <c:v>2.5584926767153533E-5</c:v>
                </c:pt>
                <c:pt idx="701">
                  <c:v>2.6725406867883778E-5</c:v>
                </c:pt>
                <c:pt idx="702">
                  <c:v>4.7268067243725374E-5</c:v>
                </c:pt>
                <c:pt idx="703">
                  <c:v>9.656504621185652E-5</c:v>
                </c:pt>
                <c:pt idx="704">
                  <c:v>1.8775244507070866E-4</c:v>
                </c:pt>
                <c:pt idx="705">
                  <c:v>2.3894891946411132E-4</c:v>
                </c:pt>
                <c:pt idx="706">
                  <c:v>1.7487247296409052E-4</c:v>
                </c:pt>
                <c:pt idx="707">
                  <c:v>9.5334080666186139E-5</c:v>
                </c:pt>
                <c:pt idx="708">
                  <c:v>4.4769800619144973E-5</c:v>
                </c:pt>
                <c:pt idx="709">
                  <c:v>2.7531303508186758E-5</c:v>
                </c:pt>
                <c:pt idx="710">
                  <c:v>2.8718123870387172E-5</c:v>
                </c:pt>
                <c:pt idx="711">
                  <c:v>2.9846469538646139E-5</c:v>
                </c:pt>
                <c:pt idx="712">
                  <c:v>2.6105709859502744E-5</c:v>
                </c:pt>
                <c:pt idx="713">
                  <c:v>2.3062955562337035E-5</c:v>
                </c:pt>
                <c:pt idx="714">
                  <c:v>2.1348313956957552E-5</c:v>
                </c:pt>
                <c:pt idx="715">
                  <c:v>1.9972940636883737E-5</c:v>
                </c:pt>
                <c:pt idx="716">
                  <c:v>1.8618358113453588E-5</c:v>
                </c:pt>
                <c:pt idx="717">
                  <c:v>1.8327015326860321E-5</c:v>
                </c:pt>
                <c:pt idx="718">
                  <c:v>1.893693690546414E-5</c:v>
                </c:pt>
                <c:pt idx="719">
                  <c:v>1.9081514961439551E-5</c:v>
                </c:pt>
                <c:pt idx="720">
                  <c:v>2.0142561300931862E-5</c:v>
                </c:pt>
                <c:pt idx="721">
                  <c:v>2.0191132337576804E-5</c:v>
                </c:pt>
                <c:pt idx="722">
                  <c:v>1.8565492352378244E-5</c:v>
                </c:pt>
                <c:pt idx="723">
                  <c:v>1.8750039449110799E-5</c:v>
                </c:pt>
                <c:pt idx="724">
                  <c:v>2.0208827320668181E-5</c:v>
                </c:pt>
                <c:pt idx="725">
                  <c:v>2.3838415906952925E-5</c:v>
                </c:pt>
                <c:pt idx="726">
                  <c:v>2.5920048464794287E-5</c:v>
                </c:pt>
                <c:pt idx="727">
                  <c:v>2.8155716212195115E-5</c:v>
                </c:pt>
                <c:pt idx="728">
                  <c:v>3.0061949769579667E-5</c:v>
                </c:pt>
                <c:pt idx="729">
                  <c:v>2.8987081643340487E-5</c:v>
                </c:pt>
                <c:pt idx="730">
                  <c:v>2.7100315859692935E-5</c:v>
                </c:pt>
                <c:pt idx="731">
                  <c:v>2.6516287597550851E-5</c:v>
                </c:pt>
                <c:pt idx="732">
                  <c:v>2.7266472618699259E-5</c:v>
                </c:pt>
                <c:pt idx="733">
                  <c:v>2.9032970995825383E-5</c:v>
                </c:pt>
                <c:pt idx="734">
                  <c:v>2.9409754724941877E-5</c:v>
                </c:pt>
                <c:pt idx="735">
                  <c:v>2.9719266340167245E-5</c:v>
                </c:pt>
                <c:pt idx="736">
                  <c:v>2.7921253503198782E-5</c:v>
                </c:pt>
                <c:pt idx="737">
                  <c:v>2.4555800512544071E-5</c:v>
                </c:pt>
                <c:pt idx="738">
                  <c:v>2.1829661843344944E-5</c:v>
                </c:pt>
                <c:pt idx="739">
                  <c:v>2.0783114897621752E-5</c:v>
                </c:pt>
                <c:pt idx="740">
                  <c:v>2.2158698123807123E-5</c:v>
                </c:pt>
                <c:pt idx="741">
                  <c:v>2.3169549251113708E-5</c:v>
                </c:pt>
                <c:pt idx="742">
                  <c:v>2.0405158861181498E-5</c:v>
                </c:pt>
                <c:pt idx="743">
                  <c:v>1.7634525993853359E-5</c:v>
                </c:pt>
                <c:pt idx="744">
                  <c:v>1.7454336750095558E-5</c:v>
                </c:pt>
                <c:pt idx="745">
                  <c:v>1.8160359847390776E-5</c:v>
                </c:pt>
                <c:pt idx="746">
                  <c:v>1.8952975985745534E-5</c:v>
                </c:pt>
                <c:pt idx="747">
                  <c:v>1.8085401739057054E-5</c:v>
                </c:pt>
                <c:pt idx="748">
                  <c:v>1.7638014021449101E-5</c:v>
                </c:pt>
                <c:pt idx="749">
                  <c:v>1.807224326228006E-5</c:v>
                </c:pt>
                <c:pt idx="750">
                  <c:v>1.9233838845571232E-5</c:v>
                </c:pt>
                <c:pt idx="751">
                  <c:v>2.2373802956179781E-5</c:v>
                </c:pt>
                <c:pt idx="752">
                  <c:v>2.9323674749300409E-5</c:v>
                </c:pt>
                <c:pt idx="753">
                  <c:v>2.9382227286673949E-5</c:v>
                </c:pt>
                <c:pt idx="754">
                  <c:v>2.1708392739710937E-5</c:v>
                </c:pt>
                <c:pt idx="755">
                  <c:v>1.902754606759536E-5</c:v>
                </c:pt>
                <c:pt idx="756">
                  <c:v>1.9744198785228244E-5</c:v>
                </c:pt>
                <c:pt idx="757">
                  <c:v>2.2782429598146715E-5</c:v>
                </c:pt>
                <c:pt idx="758">
                  <c:v>2.0783899332058711E-5</c:v>
                </c:pt>
                <c:pt idx="759">
                  <c:v>1.7272470295430912E-5</c:v>
                </c:pt>
                <c:pt idx="760">
                  <c:v>1.6730890465859104E-5</c:v>
                </c:pt>
                <c:pt idx="761">
                  <c:v>1.7994513191134964E-5</c:v>
                </c:pt>
                <c:pt idx="762">
                  <c:v>1.777999342455602E-5</c:v>
                </c:pt>
                <c:pt idx="763">
                  <c:v>1.7196237467864711E-5</c:v>
                </c:pt>
                <c:pt idx="764">
                  <c:v>1.7813857022167758E-5</c:v>
                </c:pt>
                <c:pt idx="765">
                  <c:v>1.817359544602936E-5</c:v>
                </c:pt>
                <c:pt idx="766">
                  <c:v>1.8287259866737415E-5</c:v>
                </c:pt>
                <c:pt idx="767">
                  <c:v>1.9806173666850137E-5</c:v>
                </c:pt>
                <c:pt idx="768">
                  <c:v>2.0607531045269466E-5</c:v>
                </c:pt>
                <c:pt idx="769">
                  <c:v>1.980938328077047E-5</c:v>
                </c:pt>
                <c:pt idx="770">
                  <c:v>1.8926540691172402E-5</c:v>
                </c:pt>
                <c:pt idx="771">
                  <c:v>1.8333581539257307E-5</c:v>
                </c:pt>
                <c:pt idx="772">
                  <c:v>1.8738540628747339E-5</c:v>
                </c:pt>
                <c:pt idx="773">
                  <c:v>1.8993119092849717E-5</c:v>
                </c:pt>
                <c:pt idx="774">
                  <c:v>1.9180359793145465E-5</c:v>
                </c:pt>
                <c:pt idx="775">
                  <c:v>1.8716182400933931E-5</c:v>
                </c:pt>
                <c:pt idx="776">
                  <c:v>1.8040214847792504E-5</c:v>
                </c:pt>
                <c:pt idx="777">
                  <c:v>1.9253034836627259E-5</c:v>
                </c:pt>
                <c:pt idx="778">
                  <c:v>2.1036679506021813E-5</c:v>
                </c:pt>
                <c:pt idx="779">
                  <c:v>2.1468279684994509E-5</c:v>
                </c:pt>
                <c:pt idx="780">
                  <c:v>2.1938577614449617E-5</c:v>
                </c:pt>
                <c:pt idx="781">
                  <c:v>2.3012624338006312E-5</c:v>
                </c:pt>
                <c:pt idx="782">
                  <c:v>2.2746591142368443E-5</c:v>
                </c:pt>
                <c:pt idx="783">
                  <c:v>2.0529927979258916E-5</c:v>
                </c:pt>
                <c:pt idx="784">
                  <c:v>1.8694019278236337E-5</c:v>
                </c:pt>
                <c:pt idx="785">
                  <c:v>1.855561158171764E-5</c:v>
                </c:pt>
                <c:pt idx="786">
                  <c:v>1.9078948557085962E-5</c:v>
                </c:pt>
                <c:pt idx="787">
                  <c:v>2.0013932027618318E-5</c:v>
                </c:pt>
                <c:pt idx="788">
                  <c:v>2.228901033620549E-5</c:v>
                </c:pt>
                <c:pt idx="789">
                  <c:v>2.4610261815188944E-5</c:v>
                </c:pt>
                <c:pt idx="790">
                  <c:v>2.6289921749476396E-5</c:v>
                </c:pt>
                <c:pt idx="791">
                  <c:v>2.6309067677163558E-5</c:v>
                </c:pt>
                <c:pt idx="792">
                  <c:v>2.3660343127677087E-5</c:v>
                </c:pt>
                <c:pt idx="793">
                  <c:v>2.1706577427674491E-5</c:v>
                </c:pt>
                <c:pt idx="794">
                  <c:v>2.0494744374706884E-5</c:v>
                </c:pt>
                <c:pt idx="795">
                  <c:v>1.9037514462464987E-5</c:v>
                </c:pt>
                <c:pt idx="796">
                  <c:v>2.0021611963950099E-5</c:v>
                </c:pt>
                <c:pt idx="797">
                  <c:v>2.2038013449570011E-5</c:v>
                </c:pt>
                <c:pt idx="798">
                  <c:v>2.2416218794275293E-5</c:v>
                </c:pt>
                <c:pt idx="799">
                  <c:v>2.2676074002973482E-5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D83-476B-940B-C1E0FE53531E}"/>
            </c:ext>
          </c:extLst>
        </c:ser>
        <c:ser>
          <c:idx val="4"/>
          <c:order val="4"/>
          <c:tx>
            <c:v>All systems off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'All data plotted'!$A$3:$A$802</c:f>
              <c:numCache>
                <c:formatCode>0</c:formatCode>
                <c:ptCount val="8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</c:numCache>
            </c:numRef>
          </c:xVal>
          <c:yVal>
            <c:numRef>
              <c:f>'All data plotted'!$F$3:$F$802</c:f>
              <c:numCache>
                <c:formatCode>General</c:formatCode>
                <c:ptCount val="800"/>
                <c:pt idx="0">
                  <c:v>0.21938993243202154</c:v>
                </c:pt>
                <c:pt idx="1">
                  <c:v>3.7033604553110035E-2</c:v>
                </c:pt>
                <c:pt idx="2">
                  <c:v>1.1214916726947641E-2</c:v>
                </c:pt>
                <c:pt idx="3">
                  <c:v>7.0669601212082914E-3</c:v>
                </c:pt>
                <c:pt idx="4">
                  <c:v>8.0440536971346406E-3</c:v>
                </c:pt>
                <c:pt idx="5">
                  <c:v>2.6740677716658515E-2</c:v>
                </c:pt>
                <c:pt idx="6">
                  <c:v>4.7319129168946428E-2</c:v>
                </c:pt>
                <c:pt idx="7">
                  <c:v>4.3869786823736212E-2</c:v>
                </c:pt>
                <c:pt idx="8">
                  <c:v>3.5766784257746244E-2</c:v>
                </c:pt>
                <c:pt idx="9">
                  <c:v>6.5103125246455243E-2</c:v>
                </c:pt>
                <c:pt idx="10">
                  <c:v>0.10499833567635758</c:v>
                </c:pt>
                <c:pt idx="11">
                  <c:v>0.11797766001791626</c:v>
                </c:pt>
                <c:pt idx="12">
                  <c:v>8.6762900975157112E-2</c:v>
                </c:pt>
                <c:pt idx="13">
                  <c:v>4.4629933568363554E-2</c:v>
                </c:pt>
                <c:pt idx="14">
                  <c:v>2.0664187613826969E-2</c:v>
                </c:pt>
                <c:pt idx="15">
                  <c:v>1.5435801310710562E-2</c:v>
                </c:pt>
                <c:pt idx="16">
                  <c:v>1.4728765774285838E-2</c:v>
                </c:pt>
                <c:pt idx="17">
                  <c:v>1.5560927158581152E-2</c:v>
                </c:pt>
                <c:pt idx="18">
                  <c:v>1.9539921451645317E-2</c:v>
                </c:pt>
                <c:pt idx="19">
                  <c:v>2.1037259532829821E-2</c:v>
                </c:pt>
                <c:pt idx="20">
                  <c:v>1.4678275317479473E-2</c:v>
                </c:pt>
                <c:pt idx="21">
                  <c:v>1.0273337274395443E-2</c:v>
                </c:pt>
                <c:pt idx="22">
                  <c:v>3.123699469163958E-2</c:v>
                </c:pt>
                <c:pt idx="23">
                  <c:v>6.2234171716456892E-2</c:v>
                </c:pt>
                <c:pt idx="24">
                  <c:v>5.8136155809793866E-2</c:v>
                </c:pt>
                <c:pt idx="25">
                  <c:v>2.5163902353444057E-2</c:v>
                </c:pt>
                <c:pt idx="26">
                  <c:v>6.1898257525178895E-3</c:v>
                </c:pt>
                <c:pt idx="27">
                  <c:v>6.2201810211361544E-3</c:v>
                </c:pt>
                <c:pt idx="28">
                  <c:v>8.0432067733133307E-3</c:v>
                </c:pt>
                <c:pt idx="29">
                  <c:v>8.5352992224161772E-3</c:v>
                </c:pt>
                <c:pt idx="30">
                  <c:v>7.5272679449380625E-3</c:v>
                </c:pt>
                <c:pt idx="31">
                  <c:v>6.1458477049650849E-3</c:v>
                </c:pt>
                <c:pt idx="32">
                  <c:v>5.0257195560736816E-3</c:v>
                </c:pt>
                <c:pt idx="33">
                  <c:v>4.9267639063363565E-3</c:v>
                </c:pt>
                <c:pt idx="34">
                  <c:v>5.5221317606549856E-3</c:v>
                </c:pt>
                <c:pt idx="35">
                  <c:v>3.7091404323276243E-3</c:v>
                </c:pt>
                <c:pt idx="36">
                  <c:v>1.6579746820865825E-3</c:v>
                </c:pt>
                <c:pt idx="37">
                  <c:v>1.6591014900279157E-3</c:v>
                </c:pt>
                <c:pt idx="38">
                  <c:v>2.0533787153494527E-3</c:v>
                </c:pt>
                <c:pt idx="39">
                  <c:v>3.2614206008828596E-3</c:v>
                </c:pt>
                <c:pt idx="40">
                  <c:v>5.4330948069297369E-3</c:v>
                </c:pt>
                <c:pt idx="41">
                  <c:v>7.4736887633909876E-3</c:v>
                </c:pt>
                <c:pt idx="42">
                  <c:v>7.4028441923105091E-3</c:v>
                </c:pt>
                <c:pt idx="43">
                  <c:v>4.811486151198599E-3</c:v>
                </c:pt>
                <c:pt idx="44">
                  <c:v>2.1492474501061255E-3</c:v>
                </c:pt>
                <c:pt idx="45">
                  <c:v>1.2156870413790931E-3</c:v>
                </c:pt>
                <c:pt idx="46">
                  <c:v>1.0961549507351189E-3</c:v>
                </c:pt>
                <c:pt idx="47">
                  <c:v>1.4292127152564127E-3</c:v>
                </c:pt>
                <c:pt idx="48">
                  <c:v>1.5733817317620106E-3</c:v>
                </c:pt>
                <c:pt idx="49">
                  <c:v>1.1860149964835357E-3</c:v>
                </c:pt>
                <c:pt idx="50">
                  <c:v>9.7400890347441567E-4</c:v>
                </c:pt>
                <c:pt idx="51">
                  <c:v>7.9024163264944716E-4</c:v>
                </c:pt>
                <c:pt idx="52">
                  <c:v>5.6056010553171736E-4</c:v>
                </c:pt>
                <c:pt idx="53">
                  <c:v>4.735757898218227E-4</c:v>
                </c:pt>
                <c:pt idx="54">
                  <c:v>4.2503201458014541E-4</c:v>
                </c:pt>
                <c:pt idx="55">
                  <c:v>3.5833803646401566E-4</c:v>
                </c:pt>
                <c:pt idx="56">
                  <c:v>3.4862047042300486E-4</c:v>
                </c:pt>
                <c:pt idx="57">
                  <c:v>4.4128567273102147E-4</c:v>
                </c:pt>
                <c:pt idx="58">
                  <c:v>6.934834057470481E-4</c:v>
                </c:pt>
                <c:pt idx="59">
                  <c:v>1.0109575036844891E-3</c:v>
                </c:pt>
                <c:pt idx="60">
                  <c:v>1.0022550331541041E-3</c:v>
                </c:pt>
                <c:pt idx="61">
                  <c:v>7.7876053863991086E-4</c:v>
                </c:pt>
                <c:pt idx="62">
                  <c:v>7.0816370869079533E-4</c:v>
                </c:pt>
                <c:pt idx="63">
                  <c:v>7.1864773267794695E-4</c:v>
                </c:pt>
                <c:pt idx="64">
                  <c:v>6.4193114009919591E-4</c:v>
                </c:pt>
                <c:pt idx="65">
                  <c:v>5.388991195968639E-4</c:v>
                </c:pt>
                <c:pt idx="66">
                  <c:v>4.8451230517367164E-4</c:v>
                </c:pt>
                <c:pt idx="67">
                  <c:v>4.7423023910873012E-4</c:v>
                </c:pt>
                <c:pt idx="68">
                  <c:v>4.2263239922672578E-4</c:v>
                </c:pt>
                <c:pt idx="69">
                  <c:v>4.3442305741159563E-4</c:v>
                </c:pt>
                <c:pt idx="70">
                  <c:v>6.1503746543675362E-4</c:v>
                </c:pt>
                <c:pt idx="71">
                  <c:v>7.2201435708353775E-4</c:v>
                </c:pt>
                <c:pt idx="72">
                  <c:v>6.417785727284587E-4</c:v>
                </c:pt>
                <c:pt idx="73">
                  <c:v>4.798736608468066E-4</c:v>
                </c:pt>
                <c:pt idx="74">
                  <c:v>4.6228781390244287E-4</c:v>
                </c:pt>
                <c:pt idx="75">
                  <c:v>3.9377332809945216E-4</c:v>
                </c:pt>
                <c:pt idx="76">
                  <c:v>2.6717989318292713E-4</c:v>
                </c:pt>
                <c:pt idx="77">
                  <c:v>2.4290043774366114E-4</c:v>
                </c:pt>
                <c:pt idx="78">
                  <c:v>2.661381705752356E-4</c:v>
                </c:pt>
                <c:pt idx="79">
                  <c:v>2.8474172136156361E-4</c:v>
                </c:pt>
                <c:pt idx="80">
                  <c:v>3.1931507736634562E-4</c:v>
                </c:pt>
                <c:pt idx="81">
                  <c:v>3.6734851315787148E-4</c:v>
                </c:pt>
                <c:pt idx="82">
                  <c:v>4.188869895824682E-4</c:v>
                </c:pt>
                <c:pt idx="83">
                  <c:v>4.8780762693461505E-4</c:v>
                </c:pt>
                <c:pt idx="84">
                  <c:v>5.8052570629539763E-4</c:v>
                </c:pt>
                <c:pt idx="85">
                  <c:v>7.1191967722210336E-4</c:v>
                </c:pt>
                <c:pt idx="86">
                  <c:v>8.580207625128657E-4</c:v>
                </c:pt>
                <c:pt idx="87">
                  <c:v>1.3044628508435546E-3</c:v>
                </c:pt>
                <c:pt idx="88">
                  <c:v>2.0743543555998192E-3</c:v>
                </c:pt>
                <c:pt idx="89">
                  <c:v>2.6189387982835525E-3</c:v>
                </c:pt>
                <c:pt idx="90">
                  <c:v>2.6740881236770723E-3</c:v>
                </c:pt>
                <c:pt idx="91">
                  <c:v>2.8520261331741732E-3</c:v>
                </c:pt>
                <c:pt idx="92">
                  <c:v>2.4091701303627882E-3</c:v>
                </c:pt>
                <c:pt idx="93">
                  <c:v>1.3700419832816538E-3</c:v>
                </c:pt>
                <c:pt idx="94">
                  <c:v>7.3327138620842762E-4</c:v>
                </c:pt>
                <c:pt idx="95">
                  <c:v>4.9148538504368774E-4</c:v>
                </c:pt>
                <c:pt idx="96">
                  <c:v>3.3497652619346961E-4</c:v>
                </c:pt>
                <c:pt idx="97">
                  <c:v>3.5164927389547341E-4</c:v>
                </c:pt>
                <c:pt idx="98">
                  <c:v>7.3573536194760009E-4</c:v>
                </c:pt>
                <c:pt idx="99">
                  <c:v>9.8113642979076967E-4</c:v>
                </c:pt>
                <c:pt idx="100">
                  <c:v>8.1595556224352912E-4</c:v>
                </c:pt>
                <c:pt idx="101">
                  <c:v>7.1868505412201649E-4</c:v>
                </c:pt>
                <c:pt idx="102">
                  <c:v>7.1695284359481009E-4</c:v>
                </c:pt>
                <c:pt idx="103">
                  <c:v>6.1933830015258571E-4</c:v>
                </c:pt>
                <c:pt idx="104">
                  <c:v>4.5935148099046554E-4</c:v>
                </c:pt>
                <c:pt idx="105">
                  <c:v>3.2887897557447434E-4</c:v>
                </c:pt>
                <c:pt idx="106">
                  <c:v>2.5432085297612559E-4</c:v>
                </c:pt>
                <c:pt idx="107">
                  <c:v>2.5842553994073151E-4</c:v>
                </c:pt>
                <c:pt idx="108">
                  <c:v>3.0887564840117277E-4</c:v>
                </c:pt>
                <c:pt idx="109">
                  <c:v>2.7803662488952034E-4</c:v>
                </c:pt>
                <c:pt idx="110">
                  <c:v>1.8718972786045367E-4</c:v>
                </c:pt>
                <c:pt idx="111">
                  <c:v>1.3129521134996571E-4</c:v>
                </c:pt>
                <c:pt idx="112">
                  <c:v>1.093256994240916E-4</c:v>
                </c:pt>
                <c:pt idx="113">
                  <c:v>9.4394126621726956E-5</c:v>
                </c:pt>
                <c:pt idx="114">
                  <c:v>8.6905020484139608E-5</c:v>
                </c:pt>
                <c:pt idx="115">
                  <c:v>9.2903871657628659E-5</c:v>
                </c:pt>
                <c:pt idx="116">
                  <c:v>1.1351654220200514E-4</c:v>
                </c:pt>
                <c:pt idx="117">
                  <c:v>1.8670148064224058E-4</c:v>
                </c:pt>
                <c:pt idx="118">
                  <c:v>2.3407794838866802E-4</c:v>
                </c:pt>
                <c:pt idx="119">
                  <c:v>1.9384493805632954E-4</c:v>
                </c:pt>
                <c:pt idx="120">
                  <c:v>1.3454430126285335E-4</c:v>
                </c:pt>
                <c:pt idx="121">
                  <c:v>9.0765907499462258E-5</c:v>
                </c:pt>
                <c:pt idx="122">
                  <c:v>8.0656774969783545E-5</c:v>
                </c:pt>
                <c:pt idx="123">
                  <c:v>9.6993514596820557E-5</c:v>
                </c:pt>
                <c:pt idx="124">
                  <c:v>1.0765326931024844E-4</c:v>
                </c:pt>
                <c:pt idx="125">
                  <c:v>9.6117636375428212E-5</c:v>
                </c:pt>
                <c:pt idx="126">
                  <c:v>9.4915772282780798E-5</c:v>
                </c:pt>
                <c:pt idx="127">
                  <c:v>1.5317136379859638E-4</c:v>
                </c:pt>
                <c:pt idx="128">
                  <c:v>1.7038691456644248E-4</c:v>
                </c:pt>
                <c:pt idx="129">
                  <c:v>1.1520947197137497E-4</c:v>
                </c:pt>
                <c:pt idx="130">
                  <c:v>8.6068466183779219E-5</c:v>
                </c:pt>
                <c:pt idx="131">
                  <c:v>8.5363091328732502E-5</c:v>
                </c:pt>
                <c:pt idx="132">
                  <c:v>8.3855005955552379E-5</c:v>
                </c:pt>
                <c:pt idx="133">
                  <c:v>8.1338176551457278E-5</c:v>
                </c:pt>
                <c:pt idx="134">
                  <c:v>6.6543766318185479E-5</c:v>
                </c:pt>
                <c:pt idx="135">
                  <c:v>4.8460854570664314E-5</c:v>
                </c:pt>
                <c:pt idx="136">
                  <c:v>5.6837692088556798E-5</c:v>
                </c:pt>
                <c:pt idx="137">
                  <c:v>6.5361198446568816E-5</c:v>
                </c:pt>
                <c:pt idx="138">
                  <c:v>5.4320910276788965E-5</c:v>
                </c:pt>
                <c:pt idx="139">
                  <c:v>4.2573401602991402E-5</c:v>
                </c:pt>
                <c:pt idx="140">
                  <c:v>4.2585889541606207E-5</c:v>
                </c:pt>
                <c:pt idx="141">
                  <c:v>4.7721354379511419E-5</c:v>
                </c:pt>
                <c:pt idx="142">
                  <c:v>5.0286818413641252E-5</c:v>
                </c:pt>
                <c:pt idx="143">
                  <c:v>4.5314926969922547E-5</c:v>
                </c:pt>
                <c:pt idx="144">
                  <c:v>4.4994068317940345E-5</c:v>
                </c:pt>
                <c:pt idx="145">
                  <c:v>4.4918931848188591E-5</c:v>
                </c:pt>
                <c:pt idx="146">
                  <c:v>3.6265002025451766E-5</c:v>
                </c:pt>
                <c:pt idx="147">
                  <c:v>2.812650676594201E-5</c:v>
                </c:pt>
                <c:pt idx="148">
                  <c:v>3.0874755811971511E-5</c:v>
                </c:pt>
                <c:pt idx="149">
                  <c:v>3.6803943970228434E-5</c:v>
                </c:pt>
                <c:pt idx="150">
                  <c:v>3.6266837143536859E-5</c:v>
                </c:pt>
                <c:pt idx="151">
                  <c:v>3.220873031094376E-5</c:v>
                </c:pt>
                <c:pt idx="152">
                  <c:v>2.8507230074156284E-5</c:v>
                </c:pt>
                <c:pt idx="153">
                  <c:v>2.7205883963709201E-5</c:v>
                </c:pt>
                <c:pt idx="154">
                  <c:v>2.775803906762311E-5</c:v>
                </c:pt>
                <c:pt idx="155">
                  <c:v>3.1117158294132034E-5</c:v>
                </c:pt>
                <c:pt idx="156">
                  <c:v>3.0303972968843746E-5</c:v>
                </c:pt>
                <c:pt idx="157">
                  <c:v>2.7014335508363143E-5</c:v>
                </c:pt>
                <c:pt idx="158">
                  <c:v>2.4326602827464684E-5</c:v>
                </c:pt>
                <c:pt idx="159">
                  <c:v>2.3136115344854189E-5</c:v>
                </c:pt>
                <c:pt idx="160">
                  <c:v>2.6439906540446777E-5</c:v>
                </c:pt>
                <c:pt idx="161">
                  <c:v>3.1070581668051126E-5</c:v>
                </c:pt>
                <c:pt idx="162">
                  <c:v>3.4173964191044409E-5</c:v>
                </c:pt>
                <c:pt idx="163">
                  <c:v>3.3257385682131086E-5</c:v>
                </c:pt>
                <c:pt idx="164">
                  <c:v>3.3833119219458605E-5</c:v>
                </c:pt>
                <c:pt idx="165">
                  <c:v>4.4371861225778666E-5</c:v>
                </c:pt>
                <c:pt idx="166">
                  <c:v>5.6788161016744194E-5</c:v>
                </c:pt>
                <c:pt idx="167">
                  <c:v>5.3110553973259475E-5</c:v>
                </c:pt>
                <c:pt idx="168">
                  <c:v>3.7847271486106808E-5</c:v>
                </c:pt>
                <c:pt idx="169">
                  <c:v>3.4054345725150944E-5</c:v>
                </c:pt>
                <c:pt idx="170">
                  <c:v>3.7736046528579383E-5</c:v>
                </c:pt>
                <c:pt idx="171">
                  <c:v>4.0565504427205947E-5</c:v>
                </c:pt>
                <c:pt idx="172">
                  <c:v>3.7905242818119727E-5</c:v>
                </c:pt>
                <c:pt idx="173">
                  <c:v>3.2162232130398028E-5</c:v>
                </c:pt>
                <c:pt idx="174">
                  <c:v>3.0529101183887371E-5</c:v>
                </c:pt>
                <c:pt idx="175">
                  <c:v>3.2289933599731339E-5</c:v>
                </c:pt>
                <c:pt idx="176">
                  <c:v>3.1655019000508538E-5</c:v>
                </c:pt>
                <c:pt idx="177">
                  <c:v>2.8891110698225751E-5</c:v>
                </c:pt>
                <c:pt idx="178">
                  <c:v>3.1359054201092388E-5</c:v>
                </c:pt>
                <c:pt idx="179">
                  <c:v>3.7115799239275713E-5</c:v>
                </c:pt>
                <c:pt idx="180">
                  <c:v>4.1108121458114867E-5</c:v>
                </c:pt>
                <c:pt idx="181">
                  <c:v>4.2276712303692253E-5</c:v>
                </c:pt>
                <c:pt idx="182">
                  <c:v>4.1928908817014262E-5</c:v>
                </c:pt>
                <c:pt idx="183">
                  <c:v>3.9578928039297909E-5</c:v>
                </c:pt>
                <c:pt idx="184">
                  <c:v>3.5621457154935242E-5</c:v>
                </c:pt>
                <c:pt idx="185">
                  <c:v>3.4559400632581647E-5</c:v>
                </c:pt>
                <c:pt idx="186">
                  <c:v>4.4295271818817273E-5</c:v>
                </c:pt>
                <c:pt idx="187">
                  <c:v>6.8185042199791335E-5</c:v>
                </c:pt>
                <c:pt idx="188">
                  <c:v>1.4552991577800259E-4</c:v>
                </c:pt>
                <c:pt idx="189">
                  <c:v>2.5844501082616705E-4</c:v>
                </c:pt>
                <c:pt idx="190">
                  <c:v>2.5448608753368993E-4</c:v>
                </c:pt>
                <c:pt idx="191">
                  <c:v>1.4346289569135086E-4</c:v>
                </c:pt>
                <c:pt idx="192">
                  <c:v>9.5117129291077292E-5</c:v>
                </c:pt>
                <c:pt idx="193">
                  <c:v>9.9590221176188001E-5</c:v>
                </c:pt>
                <c:pt idx="194">
                  <c:v>8.4661794549001606E-5</c:v>
                </c:pt>
                <c:pt idx="195">
                  <c:v>8.2534472946793199E-5</c:v>
                </c:pt>
                <c:pt idx="196">
                  <c:v>9.2597412309772744E-5</c:v>
                </c:pt>
                <c:pt idx="197">
                  <c:v>8.3982574921850629E-5</c:v>
                </c:pt>
                <c:pt idx="198">
                  <c:v>1.1168708528530339E-4</c:v>
                </c:pt>
                <c:pt idx="199">
                  <c:v>1.1435357463975934E-4</c:v>
                </c:pt>
                <c:pt idx="200">
                  <c:v>6.6995473560739699E-5</c:v>
                </c:pt>
                <c:pt idx="201">
                  <c:v>5.0947561570601346E-5</c:v>
                </c:pt>
                <c:pt idx="202">
                  <c:v>6.7663540193627344E-5</c:v>
                </c:pt>
                <c:pt idx="203">
                  <c:v>1.2244995916873332E-4</c:v>
                </c:pt>
                <c:pt idx="204">
                  <c:v>2.0912229738633554E-4</c:v>
                </c:pt>
                <c:pt idx="205">
                  <c:v>2.7682777272019154E-4</c:v>
                </c:pt>
                <c:pt idx="206">
                  <c:v>2.6465114310936493E-4</c:v>
                </c:pt>
                <c:pt idx="207">
                  <c:v>2.2940547587186054E-4</c:v>
                </c:pt>
                <c:pt idx="208">
                  <c:v>3.1968334003719038E-4</c:v>
                </c:pt>
                <c:pt idx="209">
                  <c:v>5.3870113360358744E-4</c:v>
                </c:pt>
                <c:pt idx="210">
                  <c:v>6.9481707789006378E-4</c:v>
                </c:pt>
                <c:pt idx="211">
                  <c:v>6.491207925627588E-4</c:v>
                </c:pt>
                <c:pt idx="212">
                  <c:v>5.0380205825280289E-4</c:v>
                </c:pt>
                <c:pt idx="213">
                  <c:v>3.6930699726680821E-4</c:v>
                </c:pt>
                <c:pt idx="214">
                  <c:v>2.8347079511541982E-4</c:v>
                </c:pt>
                <c:pt idx="215">
                  <c:v>2.1319246724223523E-4</c:v>
                </c:pt>
                <c:pt idx="216">
                  <c:v>1.5623441321451319E-4</c:v>
                </c:pt>
                <c:pt idx="217">
                  <c:v>1.329863953213074E-4</c:v>
                </c:pt>
                <c:pt idx="218">
                  <c:v>1.2308278773612424E-4</c:v>
                </c:pt>
                <c:pt idx="219">
                  <c:v>1.1191382051453708E-4</c:v>
                </c:pt>
                <c:pt idx="220">
                  <c:v>1.0197958841855884E-4</c:v>
                </c:pt>
                <c:pt idx="221">
                  <c:v>8.2712694880309547E-5</c:v>
                </c:pt>
                <c:pt idx="222">
                  <c:v>6.823905929029214E-5</c:v>
                </c:pt>
                <c:pt idx="223">
                  <c:v>6.8033409323244235E-5</c:v>
                </c:pt>
                <c:pt idx="224">
                  <c:v>6.3330510541945409E-5</c:v>
                </c:pt>
                <c:pt idx="225">
                  <c:v>5.7621638695681802E-5</c:v>
                </c:pt>
                <c:pt idx="226">
                  <c:v>5.9097399446420629E-5</c:v>
                </c:pt>
                <c:pt idx="227">
                  <c:v>5.5704118394484016E-5</c:v>
                </c:pt>
                <c:pt idx="228">
                  <c:v>5.945975853932097E-5</c:v>
                </c:pt>
                <c:pt idx="229">
                  <c:v>6.5791608770930375E-5</c:v>
                </c:pt>
                <c:pt idx="230">
                  <c:v>7.1923538087049021E-5</c:v>
                </c:pt>
                <c:pt idx="231">
                  <c:v>8.3486467871075467E-5</c:v>
                </c:pt>
                <c:pt idx="232">
                  <c:v>9.5188262691985132E-5</c:v>
                </c:pt>
                <c:pt idx="233">
                  <c:v>8.9674954888013545E-5</c:v>
                </c:pt>
                <c:pt idx="234">
                  <c:v>7.1445683381668844E-5</c:v>
                </c:pt>
                <c:pt idx="235">
                  <c:v>5.9611659275260946E-5</c:v>
                </c:pt>
                <c:pt idx="236">
                  <c:v>8.0309597714967276E-5</c:v>
                </c:pt>
                <c:pt idx="237">
                  <c:v>1.124791850747512E-4</c:v>
                </c:pt>
                <c:pt idx="238">
                  <c:v>1.0312883379093323E-4</c:v>
                </c:pt>
                <c:pt idx="239">
                  <c:v>7.1255485041175188E-5</c:v>
                </c:pt>
                <c:pt idx="240">
                  <c:v>6.0984753352128751E-5</c:v>
                </c:pt>
                <c:pt idx="241">
                  <c:v>5.8948912699667084E-5</c:v>
                </c:pt>
                <c:pt idx="242">
                  <c:v>4.5229778256670118E-5</c:v>
                </c:pt>
                <c:pt idx="243">
                  <c:v>3.1657979367945891E-5</c:v>
                </c:pt>
                <c:pt idx="244">
                  <c:v>2.2565221691893465E-5</c:v>
                </c:pt>
                <c:pt idx="245">
                  <c:v>1.9975808635415404E-5</c:v>
                </c:pt>
                <c:pt idx="246">
                  <c:v>2.6932598968248249E-5</c:v>
                </c:pt>
                <c:pt idx="247">
                  <c:v>3.4529717380023265E-5</c:v>
                </c:pt>
                <c:pt idx="248">
                  <c:v>4.0267427821087827E-5</c:v>
                </c:pt>
                <c:pt idx="249">
                  <c:v>4.2580619052296419E-5</c:v>
                </c:pt>
                <c:pt idx="250">
                  <c:v>3.6914562362428244E-5</c:v>
                </c:pt>
                <c:pt idx="251">
                  <c:v>3.0159343830781884E-5</c:v>
                </c:pt>
                <c:pt idx="252">
                  <c:v>2.4207680728390527E-5</c:v>
                </c:pt>
                <c:pt idx="253">
                  <c:v>1.938409458154079E-5</c:v>
                </c:pt>
                <c:pt idx="254">
                  <c:v>1.9736498665680392E-5</c:v>
                </c:pt>
                <c:pt idx="255">
                  <c:v>2.7249788185358434E-5</c:v>
                </c:pt>
                <c:pt idx="256">
                  <c:v>3.9103886479330001E-5</c:v>
                </c:pt>
                <c:pt idx="257">
                  <c:v>4.9762457877658432E-5</c:v>
                </c:pt>
                <c:pt idx="258">
                  <c:v>5.7777312318123524E-5</c:v>
                </c:pt>
                <c:pt idx="259">
                  <c:v>5.6675748582860096E-5</c:v>
                </c:pt>
                <c:pt idx="260">
                  <c:v>4.4523284337540194E-5</c:v>
                </c:pt>
                <c:pt idx="261">
                  <c:v>3.2935511774204526E-5</c:v>
                </c:pt>
                <c:pt idx="262">
                  <c:v>6.4365575218636786E-5</c:v>
                </c:pt>
                <c:pt idx="263">
                  <c:v>1.3924393627953973E-4</c:v>
                </c:pt>
                <c:pt idx="264">
                  <c:v>1.4158868170126285E-4</c:v>
                </c:pt>
                <c:pt idx="265">
                  <c:v>6.891130215565231E-5</c:v>
                </c:pt>
                <c:pt idx="266">
                  <c:v>2.7836139938179577E-5</c:v>
                </c:pt>
                <c:pt idx="267">
                  <c:v>2.6607855948670721E-5</c:v>
                </c:pt>
                <c:pt idx="268">
                  <c:v>2.9459840294097783E-5</c:v>
                </c:pt>
                <c:pt idx="269">
                  <c:v>3.1819847772362634E-5</c:v>
                </c:pt>
                <c:pt idx="270">
                  <c:v>3.0405230480577617E-5</c:v>
                </c:pt>
                <c:pt idx="271">
                  <c:v>2.5397969223743345E-5</c:v>
                </c:pt>
                <c:pt idx="272">
                  <c:v>1.6973332504570872E-5</c:v>
                </c:pt>
                <c:pt idx="273">
                  <c:v>1.0806270959750857E-5</c:v>
                </c:pt>
                <c:pt idx="274">
                  <c:v>1.1314204525391339E-5</c:v>
                </c:pt>
                <c:pt idx="275">
                  <c:v>1.4629072583298282E-5</c:v>
                </c:pt>
                <c:pt idx="276">
                  <c:v>1.6722208772361896E-5</c:v>
                </c:pt>
                <c:pt idx="277">
                  <c:v>1.7442923763035493E-5</c:v>
                </c:pt>
                <c:pt idx="278">
                  <c:v>1.5476078349821482E-5</c:v>
                </c:pt>
                <c:pt idx="279">
                  <c:v>1.2412448538896033E-5</c:v>
                </c:pt>
                <c:pt idx="280">
                  <c:v>1.0212765400309517E-5</c:v>
                </c:pt>
                <c:pt idx="281">
                  <c:v>1.0118974208555004E-5</c:v>
                </c:pt>
                <c:pt idx="282">
                  <c:v>1.092068692741516E-5</c:v>
                </c:pt>
                <c:pt idx="283">
                  <c:v>9.6661533004552975E-6</c:v>
                </c:pt>
                <c:pt idx="284">
                  <c:v>9.2895132770695884E-6</c:v>
                </c:pt>
                <c:pt idx="285">
                  <c:v>1.0276087093401716E-5</c:v>
                </c:pt>
                <c:pt idx="286">
                  <c:v>9.0908715674440176E-6</c:v>
                </c:pt>
                <c:pt idx="287">
                  <c:v>7.7757545824118451E-6</c:v>
                </c:pt>
                <c:pt idx="288">
                  <c:v>8.1154140815751243E-6</c:v>
                </c:pt>
                <c:pt idx="289">
                  <c:v>9.1035090780148073E-6</c:v>
                </c:pt>
                <c:pt idx="290">
                  <c:v>1.1418738204009966E-5</c:v>
                </c:pt>
                <c:pt idx="291">
                  <c:v>1.2469669879991506E-5</c:v>
                </c:pt>
                <c:pt idx="292">
                  <c:v>9.7877552319218086E-6</c:v>
                </c:pt>
                <c:pt idx="293">
                  <c:v>8.0206674914504496E-6</c:v>
                </c:pt>
                <c:pt idx="294">
                  <c:v>7.3460720871383611E-6</c:v>
                </c:pt>
                <c:pt idx="295">
                  <c:v>7.0079265847908918E-6</c:v>
                </c:pt>
                <c:pt idx="296">
                  <c:v>7.9361813918682006E-6</c:v>
                </c:pt>
                <c:pt idx="297">
                  <c:v>1.0803736620192389E-5</c:v>
                </c:pt>
                <c:pt idx="298">
                  <c:v>1.5329537973221572E-5</c:v>
                </c:pt>
                <c:pt idx="299">
                  <c:v>1.6408842801785792E-5</c:v>
                </c:pt>
                <c:pt idx="300">
                  <c:v>1.5952295585067262E-5</c:v>
                </c:pt>
                <c:pt idx="301">
                  <c:v>1.7966706403895286E-5</c:v>
                </c:pt>
                <c:pt idx="302">
                  <c:v>1.5488864514212311E-5</c:v>
                </c:pt>
                <c:pt idx="303">
                  <c:v>9.6757263405043401E-6</c:v>
                </c:pt>
                <c:pt idx="304">
                  <c:v>6.0446723858220811E-6</c:v>
                </c:pt>
                <c:pt idx="305">
                  <c:v>5.6924574013459173E-6</c:v>
                </c:pt>
                <c:pt idx="306">
                  <c:v>7.7360448372877659E-6</c:v>
                </c:pt>
                <c:pt idx="307">
                  <c:v>9.2406548453859344E-6</c:v>
                </c:pt>
                <c:pt idx="308">
                  <c:v>9.068907219775654E-6</c:v>
                </c:pt>
                <c:pt idx="309">
                  <c:v>7.476303451741783E-6</c:v>
                </c:pt>
                <c:pt idx="310">
                  <c:v>5.638392915713377E-6</c:v>
                </c:pt>
                <c:pt idx="311">
                  <c:v>4.8943725986977383E-6</c:v>
                </c:pt>
                <c:pt idx="312">
                  <c:v>5.9081203054870538E-6</c:v>
                </c:pt>
                <c:pt idx="313">
                  <c:v>6.812663833175659E-6</c:v>
                </c:pt>
                <c:pt idx="314">
                  <c:v>7.0577466668153894E-6</c:v>
                </c:pt>
                <c:pt idx="315">
                  <c:v>7.010767184719858E-6</c:v>
                </c:pt>
                <c:pt idx="316">
                  <c:v>6.4406752081178899E-6</c:v>
                </c:pt>
                <c:pt idx="317">
                  <c:v>5.7751152835477259E-6</c:v>
                </c:pt>
                <c:pt idx="318">
                  <c:v>5.2404843339021831E-6</c:v>
                </c:pt>
                <c:pt idx="319">
                  <c:v>5.2749299725615583E-6</c:v>
                </c:pt>
                <c:pt idx="320">
                  <c:v>5.5763766921934312E-6</c:v>
                </c:pt>
                <c:pt idx="321">
                  <c:v>5.5619433119316026E-6</c:v>
                </c:pt>
                <c:pt idx="322">
                  <c:v>5.8420270778496799E-6</c:v>
                </c:pt>
                <c:pt idx="323">
                  <c:v>6.6637231532173079E-6</c:v>
                </c:pt>
                <c:pt idx="324">
                  <c:v>7.9478668157276235E-6</c:v>
                </c:pt>
                <c:pt idx="325">
                  <c:v>8.9920843892313627E-6</c:v>
                </c:pt>
                <c:pt idx="326">
                  <c:v>9.0464497064452437E-6</c:v>
                </c:pt>
                <c:pt idx="327">
                  <c:v>8.318730945123558E-6</c:v>
                </c:pt>
                <c:pt idx="328">
                  <c:v>7.9942076654179784E-6</c:v>
                </c:pt>
                <c:pt idx="329">
                  <c:v>7.3580368603933163E-6</c:v>
                </c:pt>
                <c:pt idx="330">
                  <c:v>6.710485927881867E-6</c:v>
                </c:pt>
                <c:pt idx="331">
                  <c:v>8.7176113375632372E-6</c:v>
                </c:pt>
                <c:pt idx="332">
                  <c:v>9.7813664779092174E-6</c:v>
                </c:pt>
                <c:pt idx="333">
                  <c:v>8.7406446150179693E-6</c:v>
                </c:pt>
                <c:pt idx="334">
                  <c:v>8.8485159920578977E-6</c:v>
                </c:pt>
                <c:pt idx="335">
                  <c:v>8.6144251865461877E-6</c:v>
                </c:pt>
                <c:pt idx="336">
                  <c:v>8.2377710677026726E-6</c:v>
                </c:pt>
                <c:pt idx="337">
                  <c:v>7.7422428859413109E-6</c:v>
                </c:pt>
                <c:pt idx="338">
                  <c:v>7.6632691953172614E-6</c:v>
                </c:pt>
                <c:pt idx="339">
                  <c:v>7.8893844893035124E-6</c:v>
                </c:pt>
                <c:pt idx="340">
                  <c:v>8.1643610749105818E-6</c:v>
                </c:pt>
                <c:pt idx="341">
                  <c:v>8.2720744442786154E-6</c:v>
                </c:pt>
                <c:pt idx="342">
                  <c:v>7.3238910173323023E-6</c:v>
                </c:pt>
                <c:pt idx="343">
                  <c:v>6.1984604428096317E-6</c:v>
                </c:pt>
                <c:pt idx="344">
                  <c:v>6.3336360062752385E-6</c:v>
                </c:pt>
                <c:pt idx="345">
                  <c:v>7.3717837326981052E-6</c:v>
                </c:pt>
                <c:pt idx="346">
                  <c:v>8.1771158707096876E-6</c:v>
                </c:pt>
                <c:pt idx="347">
                  <c:v>8.1779380183624045E-6</c:v>
                </c:pt>
                <c:pt idx="348">
                  <c:v>7.8145523968849057E-6</c:v>
                </c:pt>
                <c:pt idx="349">
                  <c:v>7.4738288197409098E-6</c:v>
                </c:pt>
                <c:pt idx="350">
                  <c:v>7.2056516290727323E-6</c:v>
                </c:pt>
                <c:pt idx="351">
                  <c:v>7.3135069350372125E-6</c:v>
                </c:pt>
                <c:pt idx="352">
                  <c:v>7.205763042542495E-6</c:v>
                </c:pt>
                <c:pt idx="353">
                  <c:v>6.7014922297469643E-6</c:v>
                </c:pt>
                <c:pt idx="354">
                  <c:v>6.6175432796346358E-6</c:v>
                </c:pt>
                <c:pt idx="355">
                  <c:v>7.1906954357189083E-6</c:v>
                </c:pt>
                <c:pt idx="356">
                  <c:v>7.293822278713201E-6</c:v>
                </c:pt>
                <c:pt idx="357">
                  <c:v>7.0969900982645016E-6</c:v>
                </c:pt>
                <c:pt idx="358">
                  <c:v>7.3167969491237844E-6</c:v>
                </c:pt>
                <c:pt idx="359">
                  <c:v>7.9715352778312966E-6</c:v>
                </c:pt>
                <c:pt idx="360">
                  <c:v>8.2657829499369713E-6</c:v>
                </c:pt>
                <c:pt idx="361">
                  <c:v>7.998815285076021E-6</c:v>
                </c:pt>
                <c:pt idx="362">
                  <c:v>7.5452929543601093E-6</c:v>
                </c:pt>
                <c:pt idx="363">
                  <c:v>7.7500578241592253E-6</c:v>
                </c:pt>
                <c:pt idx="364">
                  <c:v>7.8723712106289929E-6</c:v>
                </c:pt>
                <c:pt idx="365">
                  <c:v>7.9575879996516767E-6</c:v>
                </c:pt>
                <c:pt idx="366">
                  <c:v>8.0383680233970608E-6</c:v>
                </c:pt>
                <c:pt idx="367">
                  <c:v>8.0921915628266109E-6</c:v>
                </c:pt>
                <c:pt idx="368">
                  <c:v>7.6472069625704808E-6</c:v>
                </c:pt>
                <c:pt idx="369">
                  <c:v>6.801488213626128E-6</c:v>
                </c:pt>
                <c:pt idx="370">
                  <c:v>5.9336351798271591E-6</c:v>
                </c:pt>
                <c:pt idx="371">
                  <c:v>5.2134187904112638E-6</c:v>
                </c:pt>
                <c:pt idx="372">
                  <c:v>4.8619181109892979E-6</c:v>
                </c:pt>
                <c:pt idx="373">
                  <c:v>6.3667543404286585E-6</c:v>
                </c:pt>
                <c:pt idx="374">
                  <c:v>9.7676062378540116E-6</c:v>
                </c:pt>
                <c:pt idx="375">
                  <c:v>1.0108836264431742E-5</c:v>
                </c:pt>
                <c:pt idx="376">
                  <c:v>1.1503330897961653E-5</c:v>
                </c:pt>
                <c:pt idx="377">
                  <c:v>1.3503816930249104E-5</c:v>
                </c:pt>
                <c:pt idx="378">
                  <c:v>1.072387686288738E-5</c:v>
                </c:pt>
                <c:pt idx="379">
                  <c:v>7.9065126654407004E-6</c:v>
                </c:pt>
                <c:pt idx="380">
                  <c:v>6.860797817428218E-6</c:v>
                </c:pt>
                <c:pt idx="381">
                  <c:v>6.591516126408456E-6</c:v>
                </c:pt>
                <c:pt idx="382">
                  <c:v>6.7998770750305955E-6</c:v>
                </c:pt>
                <c:pt idx="383">
                  <c:v>7.4935609869513165E-6</c:v>
                </c:pt>
                <c:pt idx="384">
                  <c:v>8.35712271438978E-6</c:v>
                </c:pt>
                <c:pt idx="385">
                  <c:v>8.5279836475898212E-6</c:v>
                </c:pt>
                <c:pt idx="386">
                  <c:v>8.1046985737039516E-6</c:v>
                </c:pt>
                <c:pt idx="387">
                  <c:v>7.420917531545804E-6</c:v>
                </c:pt>
                <c:pt idx="388">
                  <c:v>6.9039695930845208E-6</c:v>
                </c:pt>
                <c:pt idx="389">
                  <c:v>6.2074345465976832E-6</c:v>
                </c:pt>
                <c:pt idx="390">
                  <c:v>5.2067926326109304E-6</c:v>
                </c:pt>
                <c:pt idx="391">
                  <c:v>4.247933940759406E-6</c:v>
                </c:pt>
                <c:pt idx="392">
                  <c:v>3.7152214673205665E-6</c:v>
                </c:pt>
                <c:pt idx="393">
                  <c:v>3.812044457533255E-6</c:v>
                </c:pt>
                <c:pt idx="394">
                  <c:v>3.9588442299021989E-6</c:v>
                </c:pt>
                <c:pt idx="395">
                  <c:v>4.3705498731823178E-6</c:v>
                </c:pt>
                <c:pt idx="396">
                  <c:v>5.2731496371051006E-6</c:v>
                </c:pt>
                <c:pt idx="397">
                  <c:v>8.6781512075568555E-6</c:v>
                </c:pt>
                <c:pt idx="398">
                  <c:v>1.3416945189548587E-5</c:v>
                </c:pt>
                <c:pt idx="399">
                  <c:v>1.1713310431239912E-5</c:v>
                </c:pt>
                <c:pt idx="400">
                  <c:v>6.3973825670389465E-6</c:v>
                </c:pt>
                <c:pt idx="401">
                  <c:v>4.757826169542993E-6</c:v>
                </c:pt>
                <c:pt idx="402">
                  <c:v>4.8370559868689042E-6</c:v>
                </c:pt>
                <c:pt idx="403">
                  <c:v>4.785197429059124E-6</c:v>
                </c:pt>
                <c:pt idx="404">
                  <c:v>4.8092866959763465E-6</c:v>
                </c:pt>
                <c:pt idx="405">
                  <c:v>4.8317645329499023E-6</c:v>
                </c:pt>
                <c:pt idx="406">
                  <c:v>5.1900575539019827E-6</c:v>
                </c:pt>
                <c:pt idx="407">
                  <c:v>5.5543694235888762E-6</c:v>
                </c:pt>
                <c:pt idx="408">
                  <c:v>5.7095477763920651E-6</c:v>
                </c:pt>
                <c:pt idx="409">
                  <c:v>5.9913715290173035E-6</c:v>
                </c:pt>
                <c:pt idx="410">
                  <c:v>6.4094383016938512E-6</c:v>
                </c:pt>
                <c:pt idx="411">
                  <c:v>6.3866352271205217E-6</c:v>
                </c:pt>
                <c:pt idx="412">
                  <c:v>6.5202065284867176E-6</c:v>
                </c:pt>
                <c:pt idx="413">
                  <c:v>7.5369968433008725E-6</c:v>
                </c:pt>
                <c:pt idx="414">
                  <c:v>1.0137625296594239E-5</c:v>
                </c:pt>
                <c:pt idx="415">
                  <c:v>1.0627892695519477E-5</c:v>
                </c:pt>
                <c:pt idx="416">
                  <c:v>7.5605750399426171E-6</c:v>
                </c:pt>
                <c:pt idx="417">
                  <c:v>5.3523342842592504E-6</c:v>
                </c:pt>
                <c:pt idx="418">
                  <c:v>4.5787669221287619E-6</c:v>
                </c:pt>
                <c:pt idx="419">
                  <c:v>3.9823257238011147E-6</c:v>
                </c:pt>
                <c:pt idx="420">
                  <c:v>3.3534838684440249E-6</c:v>
                </c:pt>
                <c:pt idx="421">
                  <c:v>3.0499691462412707E-6</c:v>
                </c:pt>
                <c:pt idx="422">
                  <c:v>3.4381185085716409E-6</c:v>
                </c:pt>
                <c:pt idx="423">
                  <c:v>3.5115713917228059E-6</c:v>
                </c:pt>
                <c:pt idx="424">
                  <c:v>3.4521583445024657E-6</c:v>
                </c:pt>
                <c:pt idx="425">
                  <c:v>5.2578658633793281E-6</c:v>
                </c:pt>
                <c:pt idx="426">
                  <c:v>1.0272292391867521E-5</c:v>
                </c:pt>
                <c:pt idx="427">
                  <c:v>1.6722305750609215E-5</c:v>
                </c:pt>
                <c:pt idx="428">
                  <c:v>1.8362985701886482E-5</c:v>
                </c:pt>
                <c:pt idx="429">
                  <c:v>1.3530679629123112E-5</c:v>
                </c:pt>
                <c:pt idx="430">
                  <c:v>8.2039978862659072E-6</c:v>
                </c:pt>
                <c:pt idx="431">
                  <c:v>5.854773945246335E-6</c:v>
                </c:pt>
                <c:pt idx="432">
                  <c:v>4.881994442456865E-6</c:v>
                </c:pt>
                <c:pt idx="433">
                  <c:v>4.2035123449930432E-6</c:v>
                </c:pt>
                <c:pt idx="434">
                  <c:v>3.840694158084703E-6</c:v>
                </c:pt>
                <c:pt idx="435">
                  <c:v>3.6172888780320701E-6</c:v>
                </c:pt>
                <c:pt idx="436">
                  <c:v>3.4790906360933877E-6</c:v>
                </c:pt>
                <c:pt idx="437">
                  <c:v>3.3886652758461387E-6</c:v>
                </c:pt>
                <c:pt idx="438">
                  <c:v>3.2644578536352295E-6</c:v>
                </c:pt>
                <c:pt idx="439">
                  <c:v>3.2409437259046556E-6</c:v>
                </c:pt>
                <c:pt idx="440">
                  <c:v>3.6757927620627806E-6</c:v>
                </c:pt>
                <c:pt idx="441">
                  <c:v>4.4526022262800339E-6</c:v>
                </c:pt>
                <c:pt idx="442">
                  <c:v>5.2394202458712901E-6</c:v>
                </c:pt>
                <c:pt idx="443">
                  <c:v>5.362153709983272E-6</c:v>
                </c:pt>
                <c:pt idx="444">
                  <c:v>5.0094823054178462E-6</c:v>
                </c:pt>
                <c:pt idx="445">
                  <c:v>4.5782932012399476E-6</c:v>
                </c:pt>
                <c:pt idx="446">
                  <c:v>4.4490300970386089E-6</c:v>
                </c:pt>
                <c:pt idx="447">
                  <c:v>4.6604645682723684E-6</c:v>
                </c:pt>
                <c:pt idx="448">
                  <c:v>4.964788470137029E-6</c:v>
                </c:pt>
                <c:pt idx="449">
                  <c:v>5.5288934710435894E-6</c:v>
                </c:pt>
                <c:pt idx="450">
                  <c:v>6.2670170213344002E-6</c:v>
                </c:pt>
                <c:pt idx="451">
                  <c:v>7.2878316047520312E-6</c:v>
                </c:pt>
                <c:pt idx="452">
                  <c:v>7.9158187861431408E-6</c:v>
                </c:pt>
                <c:pt idx="453">
                  <c:v>6.7391328114949909E-6</c:v>
                </c:pt>
                <c:pt idx="454">
                  <c:v>4.6690862407658033E-6</c:v>
                </c:pt>
                <c:pt idx="455">
                  <c:v>4.0734737397656151E-6</c:v>
                </c:pt>
                <c:pt idx="456">
                  <c:v>3.8552390921173368E-6</c:v>
                </c:pt>
                <c:pt idx="457">
                  <c:v>3.4726010083223128E-6</c:v>
                </c:pt>
                <c:pt idx="458">
                  <c:v>3.6395025337205606E-6</c:v>
                </c:pt>
                <c:pt idx="459">
                  <c:v>4.0488249426983246E-6</c:v>
                </c:pt>
                <c:pt idx="460">
                  <c:v>4.0724138742628728E-6</c:v>
                </c:pt>
                <c:pt idx="461">
                  <c:v>3.8194595768089405E-6</c:v>
                </c:pt>
                <c:pt idx="462">
                  <c:v>3.5429629692973061E-6</c:v>
                </c:pt>
                <c:pt idx="463">
                  <c:v>3.4988622689322271E-6</c:v>
                </c:pt>
                <c:pt idx="464">
                  <c:v>3.4472125538089172E-6</c:v>
                </c:pt>
                <c:pt idx="465">
                  <c:v>3.4228101135291862E-6</c:v>
                </c:pt>
                <c:pt idx="466">
                  <c:v>3.5767779856548E-6</c:v>
                </c:pt>
                <c:pt idx="467">
                  <c:v>3.818331129573405E-6</c:v>
                </c:pt>
                <c:pt idx="468">
                  <c:v>4.1726822186380169E-6</c:v>
                </c:pt>
                <c:pt idx="469">
                  <c:v>3.9353856742939085E-6</c:v>
                </c:pt>
                <c:pt idx="470">
                  <c:v>3.2580023818491472E-6</c:v>
                </c:pt>
                <c:pt idx="471">
                  <c:v>3.276670503824956E-6</c:v>
                </c:pt>
                <c:pt idx="472">
                  <c:v>3.5091282674813465E-6</c:v>
                </c:pt>
                <c:pt idx="473">
                  <c:v>3.4842018825919776E-6</c:v>
                </c:pt>
                <c:pt idx="474">
                  <c:v>3.6357368602434098E-6</c:v>
                </c:pt>
                <c:pt idx="475">
                  <c:v>3.8938300027899523E-6</c:v>
                </c:pt>
                <c:pt idx="476">
                  <c:v>4.3177988666549186E-6</c:v>
                </c:pt>
                <c:pt idx="477">
                  <c:v>4.7250378990104041E-6</c:v>
                </c:pt>
                <c:pt idx="478">
                  <c:v>4.2805117339935358E-6</c:v>
                </c:pt>
                <c:pt idx="479">
                  <c:v>3.6752928179511518E-6</c:v>
                </c:pt>
                <c:pt idx="480">
                  <c:v>3.4513182866806926E-6</c:v>
                </c:pt>
                <c:pt idx="481">
                  <c:v>3.8318150702744269E-6</c:v>
                </c:pt>
                <c:pt idx="482">
                  <c:v>4.2693283828200352E-6</c:v>
                </c:pt>
                <c:pt idx="483">
                  <c:v>4.6170342588867177E-6</c:v>
                </c:pt>
                <c:pt idx="484">
                  <c:v>4.6260481117053929E-6</c:v>
                </c:pt>
                <c:pt idx="485">
                  <c:v>4.1469523314988552E-6</c:v>
                </c:pt>
                <c:pt idx="486">
                  <c:v>4.1025091894962905E-6</c:v>
                </c:pt>
                <c:pt idx="487">
                  <c:v>3.9922093265248985E-6</c:v>
                </c:pt>
                <c:pt idx="488">
                  <c:v>4.6798257955781433E-6</c:v>
                </c:pt>
                <c:pt idx="489">
                  <c:v>5.908403795754273E-6</c:v>
                </c:pt>
                <c:pt idx="490">
                  <c:v>8.1876433905183827E-6</c:v>
                </c:pt>
                <c:pt idx="491">
                  <c:v>9.2932447488166494E-6</c:v>
                </c:pt>
                <c:pt idx="492">
                  <c:v>6.8195536459533188E-6</c:v>
                </c:pt>
                <c:pt idx="493">
                  <c:v>4.2253343497791297E-6</c:v>
                </c:pt>
                <c:pt idx="494">
                  <c:v>3.9895025552948222E-6</c:v>
                </c:pt>
                <c:pt idx="495">
                  <c:v>4.5761814369674644E-6</c:v>
                </c:pt>
                <c:pt idx="496">
                  <c:v>5.1138968210110873E-6</c:v>
                </c:pt>
                <c:pt idx="497">
                  <c:v>6.1660057331488629E-6</c:v>
                </c:pt>
                <c:pt idx="498">
                  <c:v>7.0399047441049698E-6</c:v>
                </c:pt>
                <c:pt idx="499">
                  <c:v>5.7479183303303706E-6</c:v>
                </c:pt>
                <c:pt idx="500">
                  <c:v>4.4985897553577171E-6</c:v>
                </c:pt>
                <c:pt idx="501">
                  <c:v>4.5960840556090169E-6</c:v>
                </c:pt>
                <c:pt idx="502">
                  <c:v>4.919387531659358E-6</c:v>
                </c:pt>
                <c:pt idx="503">
                  <c:v>4.7818828954279619E-6</c:v>
                </c:pt>
                <c:pt idx="504">
                  <c:v>4.6820453285416296E-6</c:v>
                </c:pt>
                <c:pt idx="505">
                  <c:v>4.5075070353125745E-6</c:v>
                </c:pt>
                <c:pt idx="506">
                  <c:v>4.4617101213387274E-6</c:v>
                </c:pt>
                <c:pt idx="507">
                  <c:v>4.8418699520082048E-6</c:v>
                </c:pt>
                <c:pt idx="508">
                  <c:v>4.612196434694512E-6</c:v>
                </c:pt>
                <c:pt idx="509">
                  <c:v>3.9881289053409512E-6</c:v>
                </c:pt>
                <c:pt idx="510">
                  <c:v>3.5518181952612733E-6</c:v>
                </c:pt>
                <c:pt idx="511">
                  <c:v>3.216321212810347E-6</c:v>
                </c:pt>
                <c:pt idx="512">
                  <c:v>3.0641998813109857E-6</c:v>
                </c:pt>
                <c:pt idx="513">
                  <c:v>3.0721164662683163E-6</c:v>
                </c:pt>
                <c:pt idx="514">
                  <c:v>3.2666839475625259E-6</c:v>
                </c:pt>
                <c:pt idx="515">
                  <c:v>3.2759793424837641E-6</c:v>
                </c:pt>
                <c:pt idx="516">
                  <c:v>3.4610098669930013E-6</c:v>
                </c:pt>
                <c:pt idx="517">
                  <c:v>3.9547563801872379E-6</c:v>
                </c:pt>
                <c:pt idx="518">
                  <c:v>4.2998575118506564E-6</c:v>
                </c:pt>
                <c:pt idx="519">
                  <c:v>4.3510635330617465E-6</c:v>
                </c:pt>
                <c:pt idx="520">
                  <c:v>4.123575052102427E-6</c:v>
                </c:pt>
                <c:pt idx="521">
                  <c:v>3.6758139055648773E-6</c:v>
                </c:pt>
                <c:pt idx="522">
                  <c:v>3.4088907319250049E-6</c:v>
                </c:pt>
                <c:pt idx="523">
                  <c:v>3.1943217151723443E-6</c:v>
                </c:pt>
                <c:pt idx="524">
                  <c:v>2.9837980695959667E-6</c:v>
                </c:pt>
                <c:pt idx="525">
                  <c:v>2.9868662633724733E-6</c:v>
                </c:pt>
                <c:pt idx="526">
                  <c:v>3.6403235311780735E-6</c:v>
                </c:pt>
                <c:pt idx="527">
                  <c:v>6.4609974009530878E-6</c:v>
                </c:pt>
                <c:pt idx="528">
                  <c:v>8.6381781610134666E-6</c:v>
                </c:pt>
                <c:pt idx="529">
                  <c:v>6.5553458662318955E-6</c:v>
                </c:pt>
                <c:pt idx="530">
                  <c:v>4.3556002213128323E-6</c:v>
                </c:pt>
                <c:pt idx="531">
                  <c:v>4.3908270010314355E-6</c:v>
                </c:pt>
                <c:pt idx="532">
                  <c:v>4.4980459597274856E-6</c:v>
                </c:pt>
                <c:pt idx="533">
                  <c:v>4.2912816166963315E-6</c:v>
                </c:pt>
                <c:pt idx="534">
                  <c:v>3.9719516759593237E-6</c:v>
                </c:pt>
                <c:pt idx="535">
                  <c:v>3.6269802165360189E-6</c:v>
                </c:pt>
                <c:pt idx="536">
                  <c:v>3.227336230191531E-6</c:v>
                </c:pt>
                <c:pt idx="537">
                  <c:v>2.874514585150564E-6</c:v>
                </c:pt>
                <c:pt idx="538">
                  <c:v>2.8362928588859778E-6</c:v>
                </c:pt>
                <c:pt idx="539">
                  <c:v>2.9601664068098236E-6</c:v>
                </c:pt>
                <c:pt idx="540">
                  <c:v>2.8743165024322571E-6</c:v>
                </c:pt>
                <c:pt idx="541">
                  <c:v>2.6382968094440269E-6</c:v>
                </c:pt>
                <c:pt idx="542">
                  <c:v>2.482718043410796E-6</c:v>
                </c:pt>
                <c:pt idx="543">
                  <c:v>2.485756212524562E-6</c:v>
                </c:pt>
                <c:pt idx="544">
                  <c:v>2.6591473559181355E-6</c:v>
                </c:pt>
                <c:pt idx="545">
                  <c:v>2.9858149416652819E-6</c:v>
                </c:pt>
                <c:pt idx="546">
                  <c:v>3.2119649713518867E-6</c:v>
                </c:pt>
                <c:pt idx="547">
                  <c:v>3.1647530599305549E-6</c:v>
                </c:pt>
                <c:pt idx="548">
                  <c:v>2.9130456820786642E-6</c:v>
                </c:pt>
                <c:pt idx="549">
                  <c:v>2.6758101324625424E-6</c:v>
                </c:pt>
                <c:pt idx="550">
                  <c:v>2.7456382485303793E-6</c:v>
                </c:pt>
                <c:pt idx="551">
                  <c:v>3.3474199974484984E-6</c:v>
                </c:pt>
                <c:pt idx="552">
                  <c:v>3.8793496455598869E-6</c:v>
                </c:pt>
                <c:pt idx="553">
                  <c:v>3.8686044826642886E-6</c:v>
                </c:pt>
                <c:pt idx="554">
                  <c:v>3.3881535169861784E-6</c:v>
                </c:pt>
                <c:pt idx="555">
                  <c:v>2.9719901348228231E-6</c:v>
                </c:pt>
                <c:pt idx="556">
                  <c:v>2.6293442392482578E-6</c:v>
                </c:pt>
                <c:pt idx="557">
                  <c:v>2.405466098547432E-6</c:v>
                </c:pt>
                <c:pt idx="558">
                  <c:v>2.2518220763675761E-6</c:v>
                </c:pt>
                <c:pt idx="559">
                  <c:v>2.1991120579620429E-6</c:v>
                </c:pt>
                <c:pt idx="560">
                  <c:v>2.2998899243975681E-6</c:v>
                </c:pt>
                <c:pt idx="561">
                  <c:v>2.5913381279143272E-6</c:v>
                </c:pt>
                <c:pt idx="562">
                  <c:v>3.6679950679235394E-6</c:v>
                </c:pt>
                <c:pt idx="563">
                  <c:v>5.8634825676131373E-6</c:v>
                </c:pt>
                <c:pt idx="564">
                  <c:v>5.7673638700097312E-6</c:v>
                </c:pt>
                <c:pt idx="565">
                  <c:v>3.4325300879152557E-6</c:v>
                </c:pt>
                <c:pt idx="566">
                  <c:v>2.3453341882708415E-6</c:v>
                </c:pt>
                <c:pt idx="567">
                  <c:v>2.2744266908486277E-6</c:v>
                </c:pt>
                <c:pt idx="568">
                  <c:v>2.1369446107733699E-6</c:v>
                </c:pt>
                <c:pt idx="569">
                  <c:v>1.9800991402155705E-6</c:v>
                </c:pt>
                <c:pt idx="570">
                  <c:v>1.8095426464399918E-6</c:v>
                </c:pt>
                <c:pt idx="571">
                  <c:v>1.78944023862183E-6</c:v>
                </c:pt>
                <c:pt idx="572">
                  <c:v>1.8117193240090977E-6</c:v>
                </c:pt>
                <c:pt idx="573">
                  <c:v>1.8084759547126867E-6</c:v>
                </c:pt>
                <c:pt idx="574">
                  <c:v>1.8122018440215573E-6</c:v>
                </c:pt>
                <c:pt idx="575">
                  <c:v>1.9094310355718547E-6</c:v>
                </c:pt>
                <c:pt idx="576">
                  <c:v>2.0468815173286192E-6</c:v>
                </c:pt>
                <c:pt idx="577">
                  <c:v>2.0619426040553901E-6</c:v>
                </c:pt>
                <c:pt idx="578">
                  <c:v>2.1479171786657205E-6</c:v>
                </c:pt>
                <c:pt idx="579">
                  <c:v>2.3602326822032977E-6</c:v>
                </c:pt>
                <c:pt idx="580">
                  <c:v>2.4078614344911418E-6</c:v>
                </c:pt>
                <c:pt idx="581">
                  <c:v>2.3667997218100122E-6</c:v>
                </c:pt>
                <c:pt idx="582">
                  <c:v>2.2659536241501073E-6</c:v>
                </c:pt>
                <c:pt idx="583">
                  <c:v>2.0955255493452895E-6</c:v>
                </c:pt>
                <c:pt idx="584">
                  <c:v>1.9365108325474763E-6</c:v>
                </c:pt>
                <c:pt idx="585">
                  <c:v>1.9407489558358734E-6</c:v>
                </c:pt>
                <c:pt idx="586">
                  <c:v>1.9292149441512014E-6</c:v>
                </c:pt>
                <c:pt idx="587">
                  <c:v>1.8620132269999072E-6</c:v>
                </c:pt>
                <c:pt idx="588">
                  <c:v>1.8834466220648046E-6</c:v>
                </c:pt>
                <c:pt idx="589">
                  <c:v>1.7732962833056728E-6</c:v>
                </c:pt>
                <c:pt idx="590">
                  <c:v>1.758460147887408E-6</c:v>
                </c:pt>
                <c:pt idx="591">
                  <c:v>1.9988704828262166E-6</c:v>
                </c:pt>
                <c:pt idx="592">
                  <c:v>2.160475479751081E-6</c:v>
                </c:pt>
                <c:pt idx="593">
                  <c:v>2.1673854119061625E-6</c:v>
                </c:pt>
                <c:pt idx="594">
                  <c:v>2.0994527099327898E-6</c:v>
                </c:pt>
                <c:pt idx="595">
                  <c:v>2.0962869017013094E-6</c:v>
                </c:pt>
                <c:pt idx="596">
                  <c:v>2.3624607852184259E-6</c:v>
                </c:pt>
                <c:pt idx="597">
                  <c:v>3.6997977798942527E-6</c:v>
                </c:pt>
                <c:pt idx="598">
                  <c:v>4.69507507242809E-6</c:v>
                </c:pt>
                <c:pt idx="599">
                  <c:v>3.4783280981745111E-6</c:v>
                </c:pt>
                <c:pt idx="600">
                  <c:v>2.1848139138137913E-6</c:v>
                </c:pt>
                <c:pt idx="601">
                  <c:v>2.0241156461158847E-6</c:v>
                </c:pt>
                <c:pt idx="602">
                  <c:v>2.0150382997100977E-6</c:v>
                </c:pt>
                <c:pt idx="603">
                  <c:v>2.0305952055378773E-6</c:v>
                </c:pt>
                <c:pt idx="604">
                  <c:v>1.965811881509335E-6</c:v>
                </c:pt>
                <c:pt idx="605">
                  <c:v>2.0970008427783999E-6</c:v>
                </c:pt>
                <c:pt idx="606">
                  <c:v>2.3478327445518585E-6</c:v>
                </c:pt>
                <c:pt idx="607">
                  <c:v>2.3254249148436141E-6</c:v>
                </c:pt>
                <c:pt idx="608">
                  <c:v>2.1825850323444218E-6</c:v>
                </c:pt>
                <c:pt idx="609">
                  <c:v>2.2148638500440522E-6</c:v>
                </c:pt>
                <c:pt idx="610">
                  <c:v>2.1506568387599528E-6</c:v>
                </c:pt>
                <c:pt idx="611">
                  <c:v>1.9865480744201547E-6</c:v>
                </c:pt>
                <c:pt idx="612">
                  <c:v>1.9980659463788748E-6</c:v>
                </c:pt>
                <c:pt idx="613">
                  <c:v>2.2813326568993385E-6</c:v>
                </c:pt>
                <c:pt idx="614">
                  <c:v>4.8035347855337766E-6</c:v>
                </c:pt>
                <c:pt idx="615">
                  <c:v>7.288138903113593E-6</c:v>
                </c:pt>
                <c:pt idx="616">
                  <c:v>5.917896683485978E-6</c:v>
                </c:pt>
                <c:pt idx="617">
                  <c:v>2.9780063424855587E-6</c:v>
                </c:pt>
                <c:pt idx="618">
                  <c:v>1.9377266020010832E-6</c:v>
                </c:pt>
                <c:pt idx="619">
                  <c:v>1.9427053035356157E-6</c:v>
                </c:pt>
                <c:pt idx="620">
                  <c:v>1.8572448969946803E-6</c:v>
                </c:pt>
                <c:pt idx="621">
                  <c:v>1.8621691269203205E-6</c:v>
                </c:pt>
                <c:pt idx="622">
                  <c:v>1.9391090833374946E-6</c:v>
                </c:pt>
                <c:pt idx="623">
                  <c:v>1.9913196120299489E-6</c:v>
                </c:pt>
                <c:pt idx="624">
                  <c:v>1.9868577146268765E-6</c:v>
                </c:pt>
                <c:pt idx="625">
                  <c:v>1.9620946813006487E-6</c:v>
                </c:pt>
                <c:pt idx="626">
                  <c:v>1.9886986346223579E-6</c:v>
                </c:pt>
                <c:pt idx="627">
                  <c:v>2.0145330902324787E-6</c:v>
                </c:pt>
                <c:pt idx="628">
                  <c:v>2.0528786310675004E-6</c:v>
                </c:pt>
                <c:pt idx="629">
                  <c:v>2.0273035390136604E-6</c:v>
                </c:pt>
                <c:pt idx="630">
                  <c:v>1.9214627465829335E-6</c:v>
                </c:pt>
                <c:pt idx="631">
                  <c:v>1.8250700248254201E-6</c:v>
                </c:pt>
                <c:pt idx="632">
                  <c:v>1.8918730485260904E-6</c:v>
                </c:pt>
                <c:pt idx="633">
                  <c:v>1.9254359168170218E-6</c:v>
                </c:pt>
                <c:pt idx="634">
                  <c:v>1.8126399587310448E-6</c:v>
                </c:pt>
                <c:pt idx="635">
                  <c:v>1.8320851010912621E-6</c:v>
                </c:pt>
                <c:pt idx="636">
                  <c:v>1.9020035090639761E-6</c:v>
                </c:pt>
                <c:pt idx="637">
                  <c:v>1.9602994600232695E-6</c:v>
                </c:pt>
                <c:pt idx="638">
                  <c:v>2.0480068039815836E-6</c:v>
                </c:pt>
                <c:pt idx="639">
                  <c:v>2.1249621962834126E-6</c:v>
                </c:pt>
                <c:pt idx="640">
                  <c:v>2.7190690933589484E-6</c:v>
                </c:pt>
                <c:pt idx="641">
                  <c:v>3.6598264219535377E-6</c:v>
                </c:pt>
                <c:pt idx="642">
                  <c:v>3.4250287314599816E-6</c:v>
                </c:pt>
                <c:pt idx="643">
                  <c:v>2.4028209939894869E-6</c:v>
                </c:pt>
                <c:pt idx="644">
                  <c:v>2.0329835550934324E-6</c:v>
                </c:pt>
                <c:pt idx="645">
                  <c:v>1.9719607875135828E-6</c:v>
                </c:pt>
                <c:pt idx="646">
                  <c:v>1.9321311695718946E-6</c:v>
                </c:pt>
                <c:pt idx="647">
                  <c:v>1.9694250194307264E-6</c:v>
                </c:pt>
                <c:pt idx="648">
                  <c:v>1.8737510087348908E-6</c:v>
                </c:pt>
                <c:pt idx="649">
                  <c:v>1.6896882864895539E-6</c:v>
                </c:pt>
                <c:pt idx="650">
                  <c:v>1.6284606648790368E-6</c:v>
                </c:pt>
                <c:pt idx="651">
                  <c:v>1.6948312248786555E-6</c:v>
                </c:pt>
                <c:pt idx="652">
                  <c:v>1.8256753701748102E-6</c:v>
                </c:pt>
                <c:pt idx="653">
                  <c:v>1.7724083384674141E-6</c:v>
                </c:pt>
                <c:pt idx="654">
                  <c:v>1.7626640782841054E-6</c:v>
                </c:pt>
                <c:pt idx="655">
                  <c:v>1.7677232778950109E-6</c:v>
                </c:pt>
                <c:pt idx="656">
                  <c:v>1.7191040026007245E-6</c:v>
                </c:pt>
                <c:pt idx="657">
                  <c:v>1.6572035055893057E-6</c:v>
                </c:pt>
                <c:pt idx="658">
                  <c:v>1.561429297561368E-6</c:v>
                </c:pt>
                <c:pt idx="659">
                  <c:v>1.5620011100146772E-6</c:v>
                </c:pt>
                <c:pt idx="660">
                  <c:v>1.6053494406139139E-6</c:v>
                </c:pt>
                <c:pt idx="661">
                  <c:v>1.6391079090648032E-6</c:v>
                </c:pt>
                <c:pt idx="662">
                  <c:v>1.6279087737552595E-6</c:v>
                </c:pt>
                <c:pt idx="663">
                  <c:v>1.5331520307455542E-6</c:v>
                </c:pt>
                <c:pt idx="664">
                  <c:v>1.5249015633513464E-6</c:v>
                </c:pt>
                <c:pt idx="665">
                  <c:v>1.7041384097302379E-6</c:v>
                </c:pt>
                <c:pt idx="666">
                  <c:v>1.6455857553756111E-6</c:v>
                </c:pt>
                <c:pt idx="667">
                  <c:v>1.4798898490330414E-6</c:v>
                </c:pt>
                <c:pt idx="668">
                  <c:v>1.5028337535822047E-6</c:v>
                </c:pt>
                <c:pt idx="669">
                  <c:v>1.6364776836303396E-6</c:v>
                </c:pt>
                <c:pt idx="670">
                  <c:v>1.7647579215193358E-6</c:v>
                </c:pt>
                <c:pt idx="671">
                  <c:v>1.6851372742112465E-6</c:v>
                </c:pt>
                <c:pt idx="672">
                  <c:v>1.5080316329810337E-6</c:v>
                </c:pt>
                <c:pt idx="673">
                  <c:v>1.5105202018208856E-6</c:v>
                </c:pt>
                <c:pt idx="674">
                  <c:v>1.5331742272140564E-6</c:v>
                </c:pt>
                <c:pt idx="675">
                  <c:v>1.632495100701326E-6</c:v>
                </c:pt>
                <c:pt idx="676">
                  <c:v>1.7373527553432547E-6</c:v>
                </c:pt>
                <c:pt idx="677">
                  <c:v>1.6579358215325915E-6</c:v>
                </c:pt>
                <c:pt idx="678">
                  <c:v>1.7352314195139676E-6</c:v>
                </c:pt>
                <c:pt idx="679">
                  <c:v>2.0727749978793461E-6</c:v>
                </c:pt>
                <c:pt idx="680">
                  <c:v>2.0415101359175284E-6</c:v>
                </c:pt>
                <c:pt idx="681">
                  <c:v>1.8223661041056572E-6</c:v>
                </c:pt>
                <c:pt idx="682">
                  <c:v>1.72521022217496E-6</c:v>
                </c:pt>
                <c:pt idx="683">
                  <c:v>1.5358810339672524E-6</c:v>
                </c:pt>
                <c:pt idx="684">
                  <c:v>1.5270482308289865E-6</c:v>
                </c:pt>
                <c:pt idx="685">
                  <c:v>1.5626556166147774E-6</c:v>
                </c:pt>
                <c:pt idx="686">
                  <c:v>1.5605844119909346E-6</c:v>
                </c:pt>
                <c:pt idx="687">
                  <c:v>1.5153646430872292E-6</c:v>
                </c:pt>
                <c:pt idx="688">
                  <c:v>1.5239674836034299E-6</c:v>
                </c:pt>
                <c:pt idx="689">
                  <c:v>1.6726192683805599E-6</c:v>
                </c:pt>
                <c:pt idx="690">
                  <c:v>1.6689982338917386E-6</c:v>
                </c:pt>
                <c:pt idx="691">
                  <c:v>1.5757217938182338E-6</c:v>
                </c:pt>
                <c:pt idx="692">
                  <c:v>1.4896002403016239E-6</c:v>
                </c:pt>
                <c:pt idx="693">
                  <c:v>1.485778358090484E-6</c:v>
                </c:pt>
                <c:pt idx="694">
                  <c:v>1.5598723302455496E-6</c:v>
                </c:pt>
                <c:pt idx="695">
                  <c:v>1.5371303312680782E-6</c:v>
                </c:pt>
                <c:pt idx="696">
                  <c:v>1.6700007156939839E-6</c:v>
                </c:pt>
                <c:pt idx="697">
                  <c:v>2.3316906011563794E-6</c:v>
                </c:pt>
                <c:pt idx="698">
                  <c:v>2.6055043982362345E-6</c:v>
                </c:pt>
                <c:pt idx="699">
                  <c:v>1.9541585039629428E-6</c:v>
                </c:pt>
                <c:pt idx="700">
                  <c:v>1.585739480856583E-6</c:v>
                </c:pt>
                <c:pt idx="701">
                  <c:v>1.5621415876449705E-6</c:v>
                </c:pt>
                <c:pt idx="702">
                  <c:v>1.5666220992488591E-6</c:v>
                </c:pt>
                <c:pt idx="703">
                  <c:v>1.5711839282293367E-6</c:v>
                </c:pt>
                <c:pt idx="704">
                  <c:v>1.5110838522153839E-6</c:v>
                </c:pt>
                <c:pt idx="705">
                  <c:v>1.503121952636601E-6</c:v>
                </c:pt>
                <c:pt idx="706">
                  <c:v>1.4717879250426496E-6</c:v>
                </c:pt>
                <c:pt idx="707">
                  <c:v>1.5228740729748005E-6</c:v>
                </c:pt>
                <c:pt idx="708">
                  <c:v>1.6918834905720031E-6</c:v>
                </c:pt>
                <c:pt idx="709">
                  <c:v>1.7238157067802024E-6</c:v>
                </c:pt>
                <c:pt idx="710">
                  <c:v>1.6425909360157382E-6</c:v>
                </c:pt>
                <c:pt idx="711">
                  <c:v>1.6132745277154442E-6</c:v>
                </c:pt>
                <c:pt idx="712">
                  <c:v>1.6272809433460109E-6</c:v>
                </c:pt>
                <c:pt idx="713">
                  <c:v>1.6661917617925557E-6</c:v>
                </c:pt>
                <c:pt idx="714">
                  <c:v>1.661147108452898E-6</c:v>
                </c:pt>
                <c:pt idx="715">
                  <c:v>1.5739099062485616E-6</c:v>
                </c:pt>
                <c:pt idx="716">
                  <c:v>1.5691798374112423E-6</c:v>
                </c:pt>
                <c:pt idx="717">
                  <c:v>1.6431262723655026E-6</c:v>
                </c:pt>
                <c:pt idx="718">
                  <c:v>1.6668033776408801E-6</c:v>
                </c:pt>
                <c:pt idx="719">
                  <c:v>1.6786345948081972E-6</c:v>
                </c:pt>
                <c:pt idx="720">
                  <c:v>1.5158375923319869E-6</c:v>
                </c:pt>
                <c:pt idx="721">
                  <c:v>1.3704188475912043E-6</c:v>
                </c:pt>
                <c:pt idx="722">
                  <c:v>1.3441491254938539E-6</c:v>
                </c:pt>
                <c:pt idx="723">
                  <c:v>1.3669048666719767E-6</c:v>
                </c:pt>
                <c:pt idx="724">
                  <c:v>1.4330780857481454E-6</c:v>
                </c:pt>
                <c:pt idx="725">
                  <c:v>1.4773730777636098E-6</c:v>
                </c:pt>
                <c:pt idx="726">
                  <c:v>1.467549559878597E-6</c:v>
                </c:pt>
                <c:pt idx="727">
                  <c:v>1.4623051233958227E-6</c:v>
                </c:pt>
                <c:pt idx="728">
                  <c:v>1.562985812504022E-6</c:v>
                </c:pt>
                <c:pt idx="729">
                  <c:v>1.5735596898582894E-6</c:v>
                </c:pt>
                <c:pt idx="730">
                  <c:v>1.5126930553668778E-6</c:v>
                </c:pt>
                <c:pt idx="731">
                  <c:v>1.4828139910693422E-6</c:v>
                </c:pt>
                <c:pt idx="732">
                  <c:v>1.427073979333847E-6</c:v>
                </c:pt>
                <c:pt idx="733">
                  <c:v>1.4356036065706004E-6</c:v>
                </c:pt>
                <c:pt idx="734">
                  <c:v>1.4553716977881019E-6</c:v>
                </c:pt>
                <c:pt idx="735">
                  <c:v>1.4960257585394698E-6</c:v>
                </c:pt>
                <c:pt idx="736">
                  <c:v>1.5610517158672627E-6</c:v>
                </c:pt>
                <c:pt idx="737">
                  <c:v>1.6034873455934723E-6</c:v>
                </c:pt>
                <c:pt idx="738">
                  <c:v>1.4867173649931304E-6</c:v>
                </c:pt>
                <c:pt idx="739">
                  <c:v>1.3924332625076524E-6</c:v>
                </c:pt>
                <c:pt idx="740">
                  <c:v>1.492352729788949E-6</c:v>
                </c:pt>
                <c:pt idx="741">
                  <c:v>1.5244701267909014E-6</c:v>
                </c:pt>
                <c:pt idx="742">
                  <c:v>1.5370486092759425E-6</c:v>
                </c:pt>
                <c:pt idx="743">
                  <c:v>1.5082322460462149E-6</c:v>
                </c:pt>
                <c:pt idx="744">
                  <c:v>1.5072631093654465E-6</c:v>
                </c:pt>
                <c:pt idx="745">
                  <c:v>1.483070616436313E-6</c:v>
                </c:pt>
                <c:pt idx="746">
                  <c:v>1.440509898512962E-6</c:v>
                </c:pt>
                <c:pt idx="747">
                  <c:v>1.4614189875425198E-6</c:v>
                </c:pt>
                <c:pt idx="748">
                  <c:v>1.5320373816375819E-6</c:v>
                </c:pt>
                <c:pt idx="749">
                  <c:v>1.7265140959004253E-6</c:v>
                </c:pt>
                <c:pt idx="750">
                  <c:v>1.7356429335241098E-6</c:v>
                </c:pt>
                <c:pt idx="751">
                  <c:v>1.5150530466888722E-6</c:v>
                </c:pt>
                <c:pt idx="752">
                  <c:v>1.3771176299825199E-6</c:v>
                </c:pt>
                <c:pt idx="753">
                  <c:v>1.4487194789394285E-6</c:v>
                </c:pt>
                <c:pt idx="754">
                  <c:v>1.553247687157331E-6</c:v>
                </c:pt>
                <c:pt idx="755">
                  <c:v>1.5761164539769152E-6</c:v>
                </c:pt>
                <c:pt idx="756">
                  <c:v>1.5271049243583009E-6</c:v>
                </c:pt>
                <c:pt idx="757">
                  <c:v>1.4291693955765415E-6</c:v>
                </c:pt>
                <c:pt idx="758">
                  <c:v>1.4517199659103721E-6</c:v>
                </c:pt>
                <c:pt idx="759">
                  <c:v>1.4834668902364497E-6</c:v>
                </c:pt>
                <c:pt idx="760">
                  <c:v>1.3954366604768069E-6</c:v>
                </c:pt>
                <c:pt idx="761">
                  <c:v>1.4108693039357663E-6</c:v>
                </c:pt>
                <c:pt idx="762">
                  <c:v>1.4686609557506873E-6</c:v>
                </c:pt>
                <c:pt idx="763">
                  <c:v>1.4232547444066211E-6</c:v>
                </c:pt>
                <c:pt idx="764">
                  <c:v>1.3659080824760313E-6</c:v>
                </c:pt>
                <c:pt idx="765">
                  <c:v>1.4325332809105901E-6</c:v>
                </c:pt>
                <c:pt idx="766">
                  <c:v>1.4164009723202119E-6</c:v>
                </c:pt>
                <c:pt idx="767">
                  <c:v>1.3925460689504246E-6</c:v>
                </c:pt>
                <c:pt idx="768">
                  <c:v>1.4489755768007256E-6</c:v>
                </c:pt>
                <c:pt idx="769">
                  <c:v>1.4422315034785249E-6</c:v>
                </c:pt>
                <c:pt idx="770">
                  <c:v>1.394407443809345E-6</c:v>
                </c:pt>
                <c:pt idx="771">
                  <c:v>1.3307790044849481E-6</c:v>
                </c:pt>
                <c:pt idx="772">
                  <c:v>1.3032619731722754E-6</c:v>
                </c:pt>
                <c:pt idx="773">
                  <c:v>1.3489097007402417E-6</c:v>
                </c:pt>
                <c:pt idx="774">
                  <c:v>1.3476784679120196E-6</c:v>
                </c:pt>
                <c:pt idx="775">
                  <c:v>1.367531054847217E-6</c:v>
                </c:pt>
                <c:pt idx="776">
                  <c:v>1.4050378628855124E-6</c:v>
                </c:pt>
                <c:pt idx="777">
                  <c:v>1.4301352240847613E-6</c:v>
                </c:pt>
                <c:pt idx="778">
                  <c:v>1.4098467884310277E-6</c:v>
                </c:pt>
                <c:pt idx="779">
                  <c:v>1.329767707715025E-6</c:v>
                </c:pt>
                <c:pt idx="780">
                  <c:v>1.3465490422226972E-6</c:v>
                </c:pt>
                <c:pt idx="781">
                  <c:v>1.3769096554797454E-6</c:v>
                </c:pt>
                <c:pt idx="782">
                  <c:v>1.4198279550023923E-6</c:v>
                </c:pt>
                <c:pt idx="783">
                  <c:v>1.4677885983346579E-6</c:v>
                </c:pt>
                <c:pt idx="784">
                  <c:v>1.3841768251698772E-6</c:v>
                </c:pt>
                <c:pt idx="785">
                  <c:v>1.3761022349017154E-6</c:v>
                </c:pt>
                <c:pt idx="786">
                  <c:v>1.3543867248812112E-6</c:v>
                </c:pt>
                <c:pt idx="787">
                  <c:v>1.3241994225162746E-6</c:v>
                </c:pt>
                <c:pt idx="788">
                  <c:v>1.3342251369466442E-6</c:v>
                </c:pt>
                <c:pt idx="789">
                  <c:v>1.3518173620689307E-6</c:v>
                </c:pt>
                <c:pt idx="790">
                  <c:v>1.3422403554232488E-6</c:v>
                </c:pt>
                <c:pt idx="791">
                  <c:v>1.3407734884409797E-6</c:v>
                </c:pt>
                <c:pt idx="792">
                  <c:v>1.294822400056999E-6</c:v>
                </c:pt>
                <c:pt idx="793">
                  <c:v>1.3534556405237942E-6</c:v>
                </c:pt>
                <c:pt idx="794">
                  <c:v>1.4219154861400115E-6</c:v>
                </c:pt>
                <c:pt idx="795">
                  <c:v>1.3191657429869666E-6</c:v>
                </c:pt>
                <c:pt idx="796">
                  <c:v>1.4670187754968417E-6</c:v>
                </c:pt>
                <c:pt idx="797">
                  <c:v>2.1489579077750694E-6</c:v>
                </c:pt>
                <c:pt idx="798">
                  <c:v>2.1802860741875507E-6</c:v>
                </c:pt>
                <c:pt idx="799">
                  <c:v>1.513985667290476E-6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D83-476B-940B-C1E0FE535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0492928"/>
        <c:axId val="520511872"/>
      </c:scatterChart>
      <c:valAx>
        <c:axId val="520492928"/>
        <c:scaling>
          <c:logBase val="10"/>
          <c:orientation val="minMax"/>
          <c:max val="40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/>
                  <a:t>Frequency (Hz)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20511872"/>
        <c:crosses val="autoZero"/>
        <c:crossBetween val="midCat"/>
      </c:valAx>
      <c:valAx>
        <c:axId val="52051187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Amplitude (µm/√Hz)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20492928"/>
        <c:crossesAt val="1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954CA-C6AB-4F07-A027-F8449296A842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DAC84-C260-4B14-A73D-BAD219025D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b="1" dirty="0"/>
              <a:t>LIGO-G1501100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051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E5ACC49-8FC1-42EE-995C-C10D0A0B91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840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32948" y="744497"/>
            <a:ext cx="4533210" cy="37240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4027" tIns="48894" rIns="94027" bIns="48894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477658" algn="l"/>
                <a:tab pos="955316" algn="l"/>
                <a:tab pos="1432973" algn="l"/>
                <a:tab pos="1910632" algn="l"/>
                <a:tab pos="2388290" algn="l"/>
                <a:tab pos="2865947" algn="l"/>
                <a:tab pos="3343606" algn="l"/>
                <a:tab pos="3821264" algn="l"/>
                <a:tab pos="4298922" algn="l"/>
                <a:tab pos="4776580" algn="l"/>
                <a:tab pos="5254238" algn="l"/>
                <a:tab pos="5731895" algn="l"/>
                <a:tab pos="6209555" algn="l"/>
                <a:tab pos="6687211" algn="l"/>
                <a:tab pos="7164871" algn="l"/>
                <a:tab pos="7642529" algn="l"/>
                <a:tab pos="8120187" algn="l"/>
                <a:tab pos="8597845" algn="l"/>
                <a:tab pos="9075503" algn="l"/>
                <a:tab pos="9553161" algn="l"/>
              </a:tabLst>
            </a:pPr>
            <a:endParaRPr lang="en-US" sz="1800">
              <a:solidFill>
                <a:srgbClr val="FFFFFF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69" y="4715155"/>
            <a:ext cx="5438140" cy="276991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023761"/>
              </a:buClr>
              <a:buSzTx/>
              <a:buFontTx/>
              <a:buNone/>
            </a:pP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combine this to show all</a:t>
            </a:r>
            <a:r>
              <a:rPr lang="en-GB" altLang="en-US" sz="1200" baseline="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 noise budgets together. leave slides complete in additional slides. </a:t>
            </a:r>
            <a:endParaRPr lang="en-GB" altLang="en-US" sz="1200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N W3" charset="-128"/>
              <a:sym typeface="Gill Sans" charset="0"/>
            </a:endParaRPr>
          </a:p>
          <a:p>
            <a:pPr>
              <a:spcBef>
                <a:spcPct val="20000"/>
              </a:spcBef>
              <a:buClr>
                <a:srgbClr val="023761"/>
              </a:buClr>
              <a:buSzTx/>
              <a:buFontTx/>
              <a:buNone/>
            </a:pPr>
            <a:endParaRPr lang="en-GB" altLang="en-US" sz="1200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N W3" charset="-128"/>
              <a:sym typeface="Gill Sans" charset="0"/>
            </a:endParaRPr>
          </a:p>
          <a:p>
            <a:pPr>
              <a:spcBef>
                <a:spcPct val="20000"/>
              </a:spcBef>
              <a:buClr>
                <a:srgbClr val="023761"/>
              </a:buClr>
              <a:buSzTx/>
              <a:buFontTx/>
              <a:buNone/>
            </a:pP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In </a:t>
            </a:r>
            <a:r>
              <a:rPr lang="en-GB" altLang="en-US" sz="1200" dirty="0" err="1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aLIGO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 thermal noise arising from bonds was to be 10% of the total thermal noise budget @ 100 Hz</a:t>
            </a:r>
          </a:p>
          <a:p>
            <a:pPr>
              <a:spcBef>
                <a:spcPct val="20000"/>
              </a:spcBef>
              <a:buClr>
                <a:srgbClr val="023761"/>
              </a:buClr>
              <a:buSzTx/>
              <a:buFontTx/>
              <a:buNone/>
            </a:pPr>
            <a:r>
              <a:rPr lang="en-GB" altLang="en-US" sz="11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	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Thermal noise budget @ 100 Hz is ~2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10</a:t>
            </a:r>
            <a:r>
              <a:rPr lang="en-GB" altLang="en-US" sz="1200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-24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 /Hz </a:t>
            </a:r>
          </a:p>
          <a:p>
            <a:pPr>
              <a:spcBef>
                <a:spcPct val="20000"/>
              </a:spcBef>
              <a:buClr>
                <a:srgbClr val="023761"/>
              </a:buClr>
            </a:pP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	Bond thermal noise budget per test mass ~210</a:t>
            </a:r>
            <a:r>
              <a:rPr lang="en-GB" altLang="en-US" sz="1200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-25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 /Hz (7</a:t>
            </a:r>
            <a:r>
              <a:rPr lang="en-GB" altLang="en-US" sz="11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</a:t>
            </a:r>
            <a:r>
              <a:rPr lang="en-GB" sz="1200" dirty="0" smtClean="0">
                <a:latin typeface="Calibri" panose="020F0502020204030204" pitchFamily="34" charset="0"/>
              </a:rPr>
              <a:t>10</a:t>
            </a:r>
            <a:r>
              <a:rPr lang="en-GB" sz="1200" baseline="30000" dirty="0" smtClean="0">
                <a:latin typeface="Calibri" panose="020F0502020204030204" pitchFamily="34" charset="0"/>
              </a:rPr>
              <a:t>−22 </a:t>
            </a:r>
            <a:r>
              <a:rPr lang="en-GB" sz="1200" dirty="0" smtClean="0">
                <a:latin typeface="Calibri" panose="020F0502020204030204" pitchFamily="34" charset="0"/>
              </a:rPr>
              <a:t>m</a:t>
            </a:r>
            <a:r>
              <a:rPr lang="en-GB" sz="1200" i="1" dirty="0" smtClean="0">
                <a:latin typeface="Calibri" panose="020F0502020204030204" pitchFamily="34" charset="0"/>
              </a:rPr>
              <a:t>/</a:t>
            </a:r>
            <a:r>
              <a:rPr lang="en-GB" sz="1200" dirty="0" smtClean="0">
                <a:latin typeface="Calibri" panose="020F0502020204030204" pitchFamily="34" charset="0"/>
              </a:rPr>
              <a:t>√Hz, 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(</a:t>
            </a:r>
            <a:r>
              <a:rPr lang="en-GB" sz="1200" dirty="0" smtClean="0">
                <a:latin typeface="Calibri" panose="020F0502020204030204" pitchFamily="34" charset="0"/>
              </a:rPr>
              <a:t>T010075-01,2009))</a:t>
            </a:r>
            <a:endParaRPr lang="en-GB" altLang="en-US" sz="1200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N W3" charset="-128"/>
              <a:sym typeface="Symbol"/>
            </a:endParaRPr>
          </a:p>
          <a:p>
            <a:pPr>
              <a:spcBef>
                <a:spcPct val="20000"/>
              </a:spcBef>
              <a:buClr>
                <a:srgbClr val="023761"/>
              </a:buClr>
              <a:buSzTx/>
              <a:buFontTx/>
              <a:buNone/>
            </a:pPr>
            <a:endParaRPr lang="en-GB" altLang="en-US" sz="1200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N W3" charset="-128"/>
              <a:sym typeface="Symbol"/>
            </a:endParaRPr>
          </a:p>
          <a:p>
            <a:pPr>
              <a:spcBef>
                <a:spcPct val="20000"/>
              </a:spcBef>
              <a:buClr>
                <a:srgbClr val="023761"/>
              </a:buClr>
            </a:pP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Calculated: 1.410</a:t>
            </a:r>
            <a:r>
              <a:rPr lang="en-GB" altLang="en-US" sz="1200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-25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 /Hz </a:t>
            </a:r>
            <a:r>
              <a:rPr lang="en-GB" altLang="en-US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(</a:t>
            </a:r>
            <a:r>
              <a:rPr lang="en-GB" sz="1200" dirty="0" smtClean="0">
                <a:latin typeface="Calibri" panose="020F0502020204030204" pitchFamily="34" charset="0"/>
              </a:rPr>
              <a:t>5</a:t>
            </a:r>
            <a:r>
              <a:rPr lang="en-GB" sz="1200" i="1" dirty="0" smtClean="0">
                <a:latin typeface="Calibri" panose="020F0502020204030204" pitchFamily="34" charset="0"/>
              </a:rPr>
              <a:t>.</a:t>
            </a:r>
            <a:r>
              <a:rPr lang="en-GB" sz="1200" dirty="0" smtClean="0">
                <a:latin typeface="Calibri" panose="020F0502020204030204" pitchFamily="34" charset="0"/>
              </a:rPr>
              <a:t>4 </a:t>
            </a:r>
            <a:r>
              <a:rPr lang="en-GB" altLang="en-US" sz="11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</a:t>
            </a:r>
            <a:r>
              <a:rPr lang="en-GB" sz="1200" dirty="0" smtClean="0">
                <a:latin typeface="Calibri" panose="020F0502020204030204" pitchFamily="34" charset="0"/>
              </a:rPr>
              <a:t>10</a:t>
            </a:r>
            <a:r>
              <a:rPr lang="en-GB" sz="1200" baseline="30000" dirty="0" smtClean="0">
                <a:latin typeface="Calibri" panose="020F0502020204030204" pitchFamily="34" charset="0"/>
              </a:rPr>
              <a:t>−22</a:t>
            </a:r>
            <a:r>
              <a:rPr lang="en-GB" sz="1200" dirty="0" smtClean="0">
                <a:latin typeface="Calibri" panose="020F0502020204030204" pitchFamily="34" charset="0"/>
              </a:rPr>
              <a:t> m</a:t>
            </a:r>
            <a:r>
              <a:rPr lang="en-GB" sz="1200" i="1" dirty="0" smtClean="0">
                <a:latin typeface="Calibri" panose="020F0502020204030204" pitchFamily="34" charset="0"/>
              </a:rPr>
              <a:t>/</a:t>
            </a:r>
            <a:r>
              <a:rPr lang="en-GB" sz="1200" dirty="0" smtClean="0">
                <a:latin typeface="Calibri" panose="020F0502020204030204" pitchFamily="34" charset="0"/>
              </a:rPr>
              <a:t>√Hz )</a:t>
            </a:r>
          </a:p>
          <a:p>
            <a:pPr>
              <a:spcBef>
                <a:spcPct val="20000"/>
              </a:spcBef>
              <a:buClr>
                <a:srgbClr val="023761"/>
              </a:buClr>
            </a:pP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	assuming bond loss  of 0.11 at 293 K</a:t>
            </a:r>
            <a:endParaRPr lang="en-GB" altLang="en-US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N W3" charset="-128"/>
              <a:sym typeface="Symbol"/>
            </a:endParaRP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1/</a:t>
            </a:r>
            <a:r>
              <a:rPr lang="en-US" dirty="0" err="1" smtClean="0"/>
              <a:t>sqrt</a:t>
            </a:r>
            <a:r>
              <a:rPr lang="en-US" dirty="0" smtClean="0"/>
              <a:t>(Hz)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KAGRA </a:t>
            </a:r>
            <a:r>
              <a:rPr lang="en-GB" b="1" dirty="0" smtClean="0"/>
              <a:t>2</a:t>
            </a:r>
            <a:r>
              <a:rPr lang="en-GB" b="1" dirty="0" smtClean="0">
                <a:sym typeface="Symbol"/>
              </a:rPr>
              <a:t>10</a:t>
            </a:r>
            <a:r>
              <a:rPr lang="en-GB" b="1" baseline="30000" dirty="0" smtClean="0">
                <a:sym typeface="Symbol"/>
              </a:rPr>
              <a:t>-25</a:t>
            </a:r>
            <a:r>
              <a:rPr lang="en-US" b="0" baseline="0" dirty="0" smtClean="0">
                <a:sym typeface="Symbol"/>
              </a:rPr>
              <a:t> *1500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sym typeface="Symbol"/>
              </a:rPr>
              <a:t>aLIGO</a:t>
            </a:r>
            <a:r>
              <a:rPr lang="en-US" b="0" baseline="0" dirty="0" smtClean="0">
                <a:sym typeface="Symbol"/>
              </a:rPr>
              <a:t> </a:t>
            </a:r>
            <a:r>
              <a:rPr lang="en-GB" b="1" dirty="0" smtClean="0">
                <a:solidFill>
                  <a:schemeClr val="tx1"/>
                </a:solidFill>
                <a:sym typeface="Symbol"/>
              </a:rPr>
              <a:t>2</a:t>
            </a:r>
            <a:r>
              <a:rPr lang="en-GB" b="1" dirty="0" smtClean="0">
                <a:sym typeface="Symbol"/>
              </a:rPr>
              <a:t>10</a:t>
            </a:r>
            <a:r>
              <a:rPr lang="en-GB" b="1" baseline="30000" dirty="0" smtClean="0"/>
              <a:t>-25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ET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chemeClr val="tx1"/>
                </a:solidFill>
              </a:rPr>
              <a:t>4</a:t>
            </a:r>
            <a:r>
              <a:rPr lang="en-GB" b="1" dirty="0" smtClean="0">
                <a:sym typeface="Symbol"/>
              </a:rPr>
              <a:t>10</a:t>
            </a:r>
            <a:r>
              <a:rPr lang="en-GB" b="1" baseline="30000" dirty="0" smtClean="0"/>
              <a:t>-26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ACC49-8FC1-42EE-995C-C10D0A0B91D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77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023761"/>
              </a:buClr>
              <a:buSzTx/>
              <a:buFontTx/>
              <a:buNone/>
            </a:pP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combine this to show all</a:t>
            </a:r>
            <a:r>
              <a:rPr lang="en-GB" altLang="en-US" sz="1200" baseline="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 noise budgets together. leave slides complete in additional slides. </a:t>
            </a:r>
            <a:endParaRPr lang="en-GB" altLang="en-US" sz="1200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N W3" charset="-128"/>
              <a:sym typeface="Gill Sans" charset="0"/>
            </a:endParaRPr>
          </a:p>
          <a:p>
            <a:pPr>
              <a:spcBef>
                <a:spcPct val="20000"/>
              </a:spcBef>
              <a:buClr>
                <a:srgbClr val="023761"/>
              </a:buClr>
              <a:buSzTx/>
              <a:buFontTx/>
              <a:buNone/>
            </a:pPr>
            <a:endParaRPr lang="en-GB" altLang="en-US" sz="1200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N W3" charset="-128"/>
              <a:sym typeface="Gill Sans" charset="0"/>
            </a:endParaRPr>
          </a:p>
          <a:p>
            <a:pPr>
              <a:spcBef>
                <a:spcPct val="20000"/>
              </a:spcBef>
              <a:buClr>
                <a:srgbClr val="023761"/>
              </a:buClr>
              <a:buSzTx/>
              <a:buFontTx/>
              <a:buNone/>
            </a:pP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In </a:t>
            </a:r>
            <a:r>
              <a:rPr lang="en-GB" altLang="en-US" sz="1200" dirty="0" err="1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aLIGO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 thermal noise arising from bonds was to be 10% of the total thermal noise budget @ 100 Hz</a:t>
            </a:r>
          </a:p>
          <a:p>
            <a:pPr>
              <a:spcBef>
                <a:spcPct val="20000"/>
              </a:spcBef>
              <a:buClr>
                <a:srgbClr val="023761"/>
              </a:buClr>
              <a:buSzTx/>
              <a:buFontTx/>
              <a:buNone/>
            </a:pPr>
            <a:r>
              <a:rPr lang="en-GB" altLang="en-US" sz="11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	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Thermal noise budget @ 100 Hz is ~2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10</a:t>
            </a:r>
            <a:r>
              <a:rPr lang="en-GB" altLang="en-US" sz="1200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-24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 /Hz </a:t>
            </a:r>
          </a:p>
          <a:p>
            <a:pPr>
              <a:spcBef>
                <a:spcPct val="20000"/>
              </a:spcBef>
              <a:buClr>
                <a:srgbClr val="023761"/>
              </a:buClr>
            </a:pP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	Bond thermal noise budget per test mass ~210</a:t>
            </a:r>
            <a:r>
              <a:rPr lang="en-GB" altLang="en-US" sz="1200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-25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 /Hz (7</a:t>
            </a:r>
            <a:r>
              <a:rPr lang="en-GB" altLang="en-US" sz="11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</a:t>
            </a:r>
            <a:r>
              <a:rPr lang="en-GB" sz="1200" dirty="0" smtClean="0">
                <a:latin typeface="Calibri" panose="020F0502020204030204" pitchFamily="34" charset="0"/>
              </a:rPr>
              <a:t>10</a:t>
            </a:r>
            <a:r>
              <a:rPr lang="en-GB" sz="1200" baseline="30000" dirty="0" smtClean="0">
                <a:latin typeface="Calibri" panose="020F0502020204030204" pitchFamily="34" charset="0"/>
              </a:rPr>
              <a:t>−22 </a:t>
            </a:r>
            <a:r>
              <a:rPr lang="en-GB" sz="1200" dirty="0" smtClean="0">
                <a:latin typeface="Calibri" panose="020F0502020204030204" pitchFamily="34" charset="0"/>
              </a:rPr>
              <a:t>m</a:t>
            </a:r>
            <a:r>
              <a:rPr lang="en-GB" sz="1200" i="1" dirty="0" smtClean="0">
                <a:latin typeface="Calibri" panose="020F0502020204030204" pitchFamily="34" charset="0"/>
              </a:rPr>
              <a:t>/</a:t>
            </a:r>
            <a:r>
              <a:rPr lang="en-GB" sz="1200" dirty="0" smtClean="0">
                <a:latin typeface="Calibri" panose="020F0502020204030204" pitchFamily="34" charset="0"/>
              </a:rPr>
              <a:t>√Hz, 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(</a:t>
            </a:r>
            <a:r>
              <a:rPr lang="en-GB" sz="1200" dirty="0" smtClean="0">
                <a:latin typeface="Calibri" panose="020F0502020204030204" pitchFamily="34" charset="0"/>
              </a:rPr>
              <a:t>T010075-01,2009))</a:t>
            </a:r>
            <a:endParaRPr lang="en-GB" altLang="en-US" sz="1200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N W3" charset="-128"/>
              <a:sym typeface="Symbol"/>
            </a:endParaRPr>
          </a:p>
          <a:p>
            <a:pPr>
              <a:spcBef>
                <a:spcPct val="20000"/>
              </a:spcBef>
              <a:buClr>
                <a:srgbClr val="023761"/>
              </a:buClr>
              <a:buSzTx/>
              <a:buFontTx/>
              <a:buNone/>
            </a:pPr>
            <a:endParaRPr lang="en-GB" altLang="en-US" sz="1200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N W3" charset="-128"/>
              <a:sym typeface="Symbol"/>
            </a:endParaRPr>
          </a:p>
          <a:p>
            <a:pPr>
              <a:spcBef>
                <a:spcPct val="20000"/>
              </a:spcBef>
              <a:buClr>
                <a:srgbClr val="023761"/>
              </a:buClr>
            </a:pP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Calculated: 1.410</a:t>
            </a:r>
            <a:r>
              <a:rPr lang="en-GB" altLang="en-US" sz="1200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-25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 /Hz </a:t>
            </a:r>
            <a:r>
              <a:rPr lang="en-GB" altLang="en-US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(</a:t>
            </a:r>
            <a:r>
              <a:rPr lang="en-GB" sz="1200" dirty="0" smtClean="0">
                <a:latin typeface="Calibri" panose="020F0502020204030204" pitchFamily="34" charset="0"/>
              </a:rPr>
              <a:t>5</a:t>
            </a:r>
            <a:r>
              <a:rPr lang="en-GB" sz="1200" i="1" dirty="0" smtClean="0">
                <a:latin typeface="Calibri" panose="020F0502020204030204" pitchFamily="34" charset="0"/>
              </a:rPr>
              <a:t>.</a:t>
            </a:r>
            <a:r>
              <a:rPr lang="en-GB" sz="1200" dirty="0" smtClean="0">
                <a:latin typeface="Calibri" panose="020F0502020204030204" pitchFamily="34" charset="0"/>
              </a:rPr>
              <a:t>4 </a:t>
            </a:r>
            <a:r>
              <a:rPr lang="en-GB" altLang="en-US" sz="11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</a:t>
            </a:r>
            <a:r>
              <a:rPr lang="en-GB" sz="1200" dirty="0" smtClean="0">
                <a:latin typeface="Calibri" panose="020F0502020204030204" pitchFamily="34" charset="0"/>
              </a:rPr>
              <a:t>10</a:t>
            </a:r>
            <a:r>
              <a:rPr lang="en-GB" sz="1200" baseline="30000" dirty="0" smtClean="0">
                <a:latin typeface="Calibri" panose="020F0502020204030204" pitchFamily="34" charset="0"/>
              </a:rPr>
              <a:t>−22</a:t>
            </a:r>
            <a:r>
              <a:rPr lang="en-GB" sz="1200" dirty="0" smtClean="0">
                <a:latin typeface="Calibri" panose="020F0502020204030204" pitchFamily="34" charset="0"/>
              </a:rPr>
              <a:t> m</a:t>
            </a:r>
            <a:r>
              <a:rPr lang="en-GB" sz="1200" i="1" dirty="0" smtClean="0">
                <a:latin typeface="Calibri" panose="020F0502020204030204" pitchFamily="34" charset="0"/>
              </a:rPr>
              <a:t>/</a:t>
            </a:r>
            <a:r>
              <a:rPr lang="en-GB" sz="1200" dirty="0" smtClean="0">
                <a:latin typeface="Calibri" panose="020F0502020204030204" pitchFamily="34" charset="0"/>
              </a:rPr>
              <a:t>√Hz )</a:t>
            </a:r>
          </a:p>
          <a:p>
            <a:pPr>
              <a:spcBef>
                <a:spcPct val="20000"/>
              </a:spcBef>
              <a:buClr>
                <a:srgbClr val="023761"/>
              </a:buClr>
            </a:pP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	assuming bond loss  of 0.11 at 293 K</a:t>
            </a:r>
            <a:endParaRPr lang="en-GB" altLang="en-US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N W3" charset="-128"/>
              <a:sym typeface="Symbol"/>
            </a:endParaRP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1/</a:t>
            </a:r>
            <a:r>
              <a:rPr lang="en-US" dirty="0" err="1" smtClean="0"/>
              <a:t>sqrt</a:t>
            </a:r>
            <a:r>
              <a:rPr lang="en-US" dirty="0" smtClean="0"/>
              <a:t>(Hz)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KAGRA </a:t>
            </a:r>
            <a:r>
              <a:rPr lang="en-GB" b="1" dirty="0" smtClean="0"/>
              <a:t>2</a:t>
            </a:r>
            <a:r>
              <a:rPr lang="en-GB" b="1" dirty="0" smtClean="0">
                <a:sym typeface="Symbol"/>
              </a:rPr>
              <a:t>10</a:t>
            </a:r>
            <a:r>
              <a:rPr lang="en-GB" b="1" baseline="30000" dirty="0" smtClean="0">
                <a:sym typeface="Symbol"/>
              </a:rPr>
              <a:t>-25</a:t>
            </a:r>
            <a:r>
              <a:rPr lang="en-US" b="0" baseline="0" dirty="0" smtClean="0">
                <a:sym typeface="Symbol"/>
              </a:rPr>
              <a:t> *1500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sym typeface="Symbol"/>
              </a:rPr>
              <a:t>aLIGO</a:t>
            </a:r>
            <a:r>
              <a:rPr lang="en-US" b="0" baseline="0" dirty="0" smtClean="0">
                <a:sym typeface="Symbol"/>
              </a:rPr>
              <a:t> </a:t>
            </a:r>
            <a:r>
              <a:rPr lang="en-GB" b="1" dirty="0" smtClean="0">
                <a:solidFill>
                  <a:schemeClr val="tx1"/>
                </a:solidFill>
                <a:sym typeface="Symbol"/>
              </a:rPr>
              <a:t>2</a:t>
            </a:r>
            <a:r>
              <a:rPr lang="en-GB" b="1" dirty="0" smtClean="0">
                <a:sym typeface="Symbol"/>
              </a:rPr>
              <a:t>10</a:t>
            </a:r>
            <a:r>
              <a:rPr lang="en-GB" b="1" baseline="30000" dirty="0" smtClean="0"/>
              <a:t>-25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ET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chemeClr val="tx1"/>
                </a:solidFill>
              </a:rPr>
              <a:t>4</a:t>
            </a:r>
            <a:r>
              <a:rPr lang="en-GB" b="1" dirty="0" smtClean="0">
                <a:sym typeface="Symbol"/>
              </a:rPr>
              <a:t>10</a:t>
            </a:r>
            <a:r>
              <a:rPr lang="en-GB" b="1" baseline="30000" dirty="0" smtClean="0"/>
              <a:t>-26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ACC49-8FC1-42EE-995C-C10D0A0B91D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772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023761"/>
              </a:buClr>
              <a:buSzTx/>
              <a:buFontTx/>
              <a:buNone/>
            </a:pP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combine this to show all</a:t>
            </a:r>
            <a:r>
              <a:rPr lang="en-GB" altLang="en-US" sz="1200" baseline="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 noise budgets together. leave slides complete in additional slides. </a:t>
            </a:r>
            <a:endParaRPr lang="en-GB" altLang="en-US" sz="1200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N W3" charset="-128"/>
              <a:sym typeface="Gill Sans" charset="0"/>
            </a:endParaRPr>
          </a:p>
          <a:p>
            <a:pPr>
              <a:spcBef>
                <a:spcPct val="20000"/>
              </a:spcBef>
              <a:buClr>
                <a:srgbClr val="023761"/>
              </a:buClr>
              <a:buSzTx/>
              <a:buFontTx/>
              <a:buNone/>
            </a:pPr>
            <a:endParaRPr lang="en-GB" altLang="en-US" sz="1200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N W3" charset="-128"/>
              <a:sym typeface="Gill Sans" charset="0"/>
            </a:endParaRPr>
          </a:p>
          <a:p>
            <a:pPr>
              <a:spcBef>
                <a:spcPct val="20000"/>
              </a:spcBef>
              <a:buClr>
                <a:srgbClr val="023761"/>
              </a:buClr>
              <a:buSzTx/>
              <a:buFontTx/>
              <a:buNone/>
            </a:pP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In </a:t>
            </a:r>
            <a:r>
              <a:rPr lang="en-GB" altLang="en-US" sz="1200" dirty="0" err="1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aLIGO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 thermal noise arising from bonds was to be 10% of the total thermal noise budget @ 100 Hz</a:t>
            </a:r>
          </a:p>
          <a:p>
            <a:pPr>
              <a:spcBef>
                <a:spcPct val="20000"/>
              </a:spcBef>
              <a:buClr>
                <a:srgbClr val="023761"/>
              </a:buClr>
              <a:buSzTx/>
              <a:buFontTx/>
              <a:buNone/>
            </a:pPr>
            <a:r>
              <a:rPr lang="en-GB" altLang="en-US" sz="11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	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Thermal noise budget @ 100 Hz is ~2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10</a:t>
            </a:r>
            <a:r>
              <a:rPr lang="en-GB" altLang="en-US" sz="1200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-24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 /Hz </a:t>
            </a:r>
          </a:p>
          <a:p>
            <a:pPr>
              <a:spcBef>
                <a:spcPct val="20000"/>
              </a:spcBef>
              <a:buClr>
                <a:srgbClr val="023761"/>
              </a:buClr>
            </a:pP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	Bond thermal noise budget per test mass ~210</a:t>
            </a:r>
            <a:r>
              <a:rPr lang="en-GB" altLang="en-US" sz="1200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-25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 /Hz (7</a:t>
            </a:r>
            <a:r>
              <a:rPr lang="en-GB" altLang="en-US" sz="11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</a:t>
            </a:r>
            <a:r>
              <a:rPr lang="en-GB" sz="1200" dirty="0" smtClean="0">
                <a:latin typeface="Calibri" panose="020F0502020204030204" pitchFamily="34" charset="0"/>
              </a:rPr>
              <a:t>10</a:t>
            </a:r>
            <a:r>
              <a:rPr lang="en-GB" sz="1200" baseline="30000" dirty="0" smtClean="0">
                <a:latin typeface="Calibri" panose="020F0502020204030204" pitchFamily="34" charset="0"/>
              </a:rPr>
              <a:t>−22 </a:t>
            </a:r>
            <a:r>
              <a:rPr lang="en-GB" sz="1200" dirty="0" smtClean="0">
                <a:latin typeface="Calibri" panose="020F0502020204030204" pitchFamily="34" charset="0"/>
              </a:rPr>
              <a:t>m</a:t>
            </a:r>
            <a:r>
              <a:rPr lang="en-GB" sz="1200" i="1" dirty="0" smtClean="0">
                <a:latin typeface="Calibri" panose="020F0502020204030204" pitchFamily="34" charset="0"/>
              </a:rPr>
              <a:t>/</a:t>
            </a:r>
            <a:r>
              <a:rPr lang="en-GB" sz="1200" dirty="0" smtClean="0">
                <a:latin typeface="Calibri" panose="020F0502020204030204" pitchFamily="34" charset="0"/>
              </a:rPr>
              <a:t>√Hz, 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(</a:t>
            </a:r>
            <a:r>
              <a:rPr lang="en-GB" sz="1200" dirty="0" smtClean="0">
                <a:latin typeface="Calibri" panose="020F0502020204030204" pitchFamily="34" charset="0"/>
              </a:rPr>
              <a:t>T010075-01,2009))</a:t>
            </a:r>
            <a:endParaRPr lang="en-GB" altLang="en-US" sz="1200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N W3" charset="-128"/>
              <a:sym typeface="Symbol"/>
            </a:endParaRPr>
          </a:p>
          <a:p>
            <a:pPr>
              <a:spcBef>
                <a:spcPct val="20000"/>
              </a:spcBef>
              <a:buClr>
                <a:srgbClr val="023761"/>
              </a:buClr>
              <a:buSzTx/>
              <a:buFontTx/>
              <a:buNone/>
            </a:pPr>
            <a:endParaRPr lang="en-GB" altLang="en-US" sz="1200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N W3" charset="-128"/>
              <a:sym typeface="Symbol"/>
            </a:endParaRPr>
          </a:p>
          <a:p>
            <a:pPr>
              <a:spcBef>
                <a:spcPct val="20000"/>
              </a:spcBef>
              <a:buClr>
                <a:srgbClr val="023761"/>
              </a:buClr>
            </a:pP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Calculated: 1.410</a:t>
            </a:r>
            <a:r>
              <a:rPr lang="en-GB" altLang="en-US" sz="1200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-25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 /Hz </a:t>
            </a:r>
            <a:r>
              <a:rPr lang="en-GB" altLang="en-US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(</a:t>
            </a:r>
            <a:r>
              <a:rPr lang="en-GB" sz="1200" dirty="0" smtClean="0">
                <a:latin typeface="Calibri" panose="020F0502020204030204" pitchFamily="34" charset="0"/>
              </a:rPr>
              <a:t>5</a:t>
            </a:r>
            <a:r>
              <a:rPr lang="en-GB" sz="1200" i="1" dirty="0" smtClean="0">
                <a:latin typeface="Calibri" panose="020F0502020204030204" pitchFamily="34" charset="0"/>
              </a:rPr>
              <a:t>.</a:t>
            </a:r>
            <a:r>
              <a:rPr lang="en-GB" sz="1200" dirty="0" smtClean="0">
                <a:latin typeface="Calibri" panose="020F0502020204030204" pitchFamily="34" charset="0"/>
              </a:rPr>
              <a:t>4 </a:t>
            </a:r>
            <a:r>
              <a:rPr lang="en-GB" altLang="en-US" sz="11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</a:t>
            </a:r>
            <a:r>
              <a:rPr lang="en-GB" sz="1200" dirty="0" smtClean="0">
                <a:latin typeface="Calibri" panose="020F0502020204030204" pitchFamily="34" charset="0"/>
              </a:rPr>
              <a:t>10</a:t>
            </a:r>
            <a:r>
              <a:rPr lang="en-GB" sz="1200" baseline="30000" dirty="0" smtClean="0">
                <a:latin typeface="Calibri" panose="020F0502020204030204" pitchFamily="34" charset="0"/>
              </a:rPr>
              <a:t>−22</a:t>
            </a:r>
            <a:r>
              <a:rPr lang="en-GB" sz="1200" dirty="0" smtClean="0">
                <a:latin typeface="Calibri" panose="020F0502020204030204" pitchFamily="34" charset="0"/>
              </a:rPr>
              <a:t> m</a:t>
            </a:r>
            <a:r>
              <a:rPr lang="en-GB" sz="1200" i="1" dirty="0" smtClean="0">
                <a:latin typeface="Calibri" panose="020F0502020204030204" pitchFamily="34" charset="0"/>
              </a:rPr>
              <a:t>/</a:t>
            </a:r>
            <a:r>
              <a:rPr lang="en-GB" sz="1200" dirty="0" smtClean="0">
                <a:latin typeface="Calibri" panose="020F0502020204030204" pitchFamily="34" charset="0"/>
              </a:rPr>
              <a:t>√Hz )</a:t>
            </a:r>
          </a:p>
          <a:p>
            <a:pPr>
              <a:spcBef>
                <a:spcPct val="20000"/>
              </a:spcBef>
              <a:buClr>
                <a:srgbClr val="023761"/>
              </a:buClr>
            </a:pP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	assuming bond loss  of 0.11 at 293 K</a:t>
            </a:r>
            <a:endParaRPr lang="en-GB" altLang="en-US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N W3" charset="-128"/>
              <a:sym typeface="Symbol"/>
            </a:endParaRP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1/</a:t>
            </a:r>
            <a:r>
              <a:rPr lang="en-US" dirty="0" err="1" smtClean="0"/>
              <a:t>sqrt</a:t>
            </a:r>
            <a:r>
              <a:rPr lang="en-US" dirty="0" smtClean="0"/>
              <a:t>(Hz)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KAGRA </a:t>
            </a:r>
            <a:r>
              <a:rPr lang="en-GB" b="1" dirty="0" smtClean="0"/>
              <a:t>2</a:t>
            </a:r>
            <a:r>
              <a:rPr lang="en-GB" b="1" dirty="0" smtClean="0">
                <a:sym typeface="Symbol"/>
              </a:rPr>
              <a:t>10</a:t>
            </a:r>
            <a:r>
              <a:rPr lang="en-GB" b="1" baseline="30000" dirty="0" smtClean="0">
                <a:sym typeface="Symbol"/>
              </a:rPr>
              <a:t>-25</a:t>
            </a:r>
            <a:r>
              <a:rPr lang="en-US" b="0" baseline="0" dirty="0" smtClean="0">
                <a:sym typeface="Symbol"/>
              </a:rPr>
              <a:t> *1500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sym typeface="Symbol"/>
              </a:rPr>
              <a:t>aLIGO</a:t>
            </a:r>
            <a:r>
              <a:rPr lang="en-US" b="0" baseline="0" dirty="0" smtClean="0">
                <a:sym typeface="Symbol"/>
              </a:rPr>
              <a:t> </a:t>
            </a:r>
            <a:r>
              <a:rPr lang="en-GB" b="1" dirty="0" smtClean="0">
                <a:solidFill>
                  <a:schemeClr val="tx1"/>
                </a:solidFill>
                <a:sym typeface="Symbol"/>
              </a:rPr>
              <a:t>2</a:t>
            </a:r>
            <a:r>
              <a:rPr lang="en-GB" b="1" dirty="0" smtClean="0">
                <a:sym typeface="Symbol"/>
              </a:rPr>
              <a:t>10</a:t>
            </a:r>
            <a:r>
              <a:rPr lang="en-GB" b="1" baseline="30000" dirty="0" smtClean="0"/>
              <a:t>-25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ET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chemeClr val="tx1"/>
                </a:solidFill>
              </a:rPr>
              <a:t>4</a:t>
            </a:r>
            <a:r>
              <a:rPr lang="en-GB" b="1" dirty="0" smtClean="0">
                <a:sym typeface="Symbol"/>
              </a:rPr>
              <a:t>10</a:t>
            </a:r>
            <a:r>
              <a:rPr lang="en-GB" b="1" baseline="30000" dirty="0" smtClean="0"/>
              <a:t>-26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ACC49-8FC1-42EE-995C-C10D0A0B91D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772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023761"/>
              </a:buClr>
              <a:buSzTx/>
              <a:buFontTx/>
              <a:buNone/>
            </a:pP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combine this to show all</a:t>
            </a:r>
            <a:r>
              <a:rPr lang="en-GB" altLang="en-US" sz="1200" baseline="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 noise budgets together. leave slides complete in additional slides. </a:t>
            </a:r>
            <a:endParaRPr lang="en-GB" altLang="en-US" sz="1200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N W3" charset="-128"/>
              <a:sym typeface="Gill Sans" charset="0"/>
            </a:endParaRPr>
          </a:p>
          <a:p>
            <a:pPr>
              <a:spcBef>
                <a:spcPct val="20000"/>
              </a:spcBef>
              <a:buClr>
                <a:srgbClr val="023761"/>
              </a:buClr>
              <a:buSzTx/>
              <a:buFontTx/>
              <a:buNone/>
            </a:pPr>
            <a:endParaRPr lang="en-GB" altLang="en-US" sz="1200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N W3" charset="-128"/>
              <a:sym typeface="Gill Sans" charset="0"/>
            </a:endParaRPr>
          </a:p>
          <a:p>
            <a:pPr>
              <a:spcBef>
                <a:spcPct val="20000"/>
              </a:spcBef>
              <a:buClr>
                <a:srgbClr val="023761"/>
              </a:buClr>
              <a:buSzTx/>
              <a:buFontTx/>
              <a:buNone/>
            </a:pP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In </a:t>
            </a:r>
            <a:r>
              <a:rPr lang="en-GB" altLang="en-US" sz="1200" dirty="0" err="1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aLIGO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 thermal noise arising from bonds was to be 10% of the total thermal noise budget @ 100 Hz</a:t>
            </a:r>
          </a:p>
          <a:p>
            <a:pPr>
              <a:spcBef>
                <a:spcPct val="20000"/>
              </a:spcBef>
              <a:buClr>
                <a:srgbClr val="023761"/>
              </a:buClr>
              <a:buSzTx/>
              <a:buFontTx/>
              <a:buNone/>
            </a:pPr>
            <a:r>
              <a:rPr lang="en-GB" altLang="en-US" sz="11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	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Gill Sans" charset="0"/>
              </a:rPr>
              <a:t>Thermal noise budget @ 100 Hz is ~2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10</a:t>
            </a:r>
            <a:r>
              <a:rPr lang="en-GB" altLang="en-US" sz="1200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-24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 /Hz </a:t>
            </a:r>
          </a:p>
          <a:p>
            <a:pPr>
              <a:spcBef>
                <a:spcPct val="20000"/>
              </a:spcBef>
              <a:buClr>
                <a:srgbClr val="023761"/>
              </a:buClr>
            </a:pP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	Bond thermal noise budget per test mass ~210</a:t>
            </a:r>
            <a:r>
              <a:rPr lang="en-GB" altLang="en-US" sz="1200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-25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 /Hz (7</a:t>
            </a:r>
            <a:r>
              <a:rPr lang="en-GB" altLang="en-US" sz="11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</a:t>
            </a:r>
            <a:r>
              <a:rPr lang="en-GB" sz="1200" dirty="0" smtClean="0">
                <a:latin typeface="Calibri" panose="020F0502020204030204" pitchFamily="34" charset="0"/>
              </a:rPr>
              <a:t>10</a:t>
            </a:r>
            <a:r>
              <a:rPr lang="en-GB" sz="1200" baseline="30000" dirty="0" smtClean="0">
                <a:latin typeface="Calibri" panose="020F0502020204030204" pitchFamily="34" charset="0"/>
              </a:rPr>
              <a:t>−22 </a:t>
            </a:r>
            <a:r>
              <a:rPr lang="en-GB" sz="1200" dirty="0" smtClean="0">
                <a:latin typeface="Calibri" panose="020F0502020204030204" pitchFamily="34" charset="0"/>
              </a:rPr>
              <a:t>m</a:t>
            </a:r>
            <a:r>
              <a:rPr lang="en-GB" sz="1200" i="1" dirty="0" smtClean="0">
                <a:latin typeface="Calibri" panose="020F0502020204030204" pitchFamily="34" charset="0"/>
              </a:rPr>
              <a:t>/</a:t>
            </a:r>
            <a:r>
              <a:rPr lang="en-GB" sz="1200" dirty="0" smtClean="0">
                <a:latin typeface="Calibri" panose="020F0502020204030204" pitchFamily="34" charset="0"/>
              </a:rPr>
              <a:t>√Hz, 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(</a:t>
            </a:r>
            <a:r>
              <a:rPr lang="en-GB" sz="1200" dirty="0" smtClean="0">
                <a:latin typeface="Calibri" panose="020F0502020204030204" pitchFamily="34" charset="0"/>
              </a:rPr>
              <a:t>T010075-01,2009))</a:t>
            </a:r>
            <a:endParaRPr lang="en-GB" altLang="en-US" sz="1200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N W3" charset="-128"/>
              <a:sym typeface="Symbol"/>
            </a:endParaRPr>
          </a:p>
          <a:p>
            <a:pPr>
              <a:spcBef>
                <a:spcPct val="20000"/>
              </a:spcBef>
              <a:buClr>
                <a:srgbClr val="023761"/>
              </a:buClr>
              <a:buSzTx/>
              <a:buFontTx/>
              <a:buNone/>
            </a:pPr>
            <a:endParaRPr lang="en-GB" altLang="en-US" sz="1200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N W3" charset="-128"/>
              <a:sym typeface="Symbol"/>
            </a:endParaRPr>
          </a:p>
          <a:p>
            <a:pPr>
              <a:spcBef>
                <a:spcPct val="20000"/>
              </a:spcBef>
              <a:buClr>
                <a:srgbClr val="023761"/>
              </a:buClr>
            </a:pP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Calculated: 1.410</a:t>
            </a:r>
            <a:r>
              <a:rPr lang="en-GB" altLang="en-US" sz="1200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-25</a:t>
            </a: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 /Hz </a:t>
            </a:r>
            <a:r>
              <a:rPr lang="en-GB" altLang="en-US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(</a:t>
            </a:r>
            <a:r>
              <a:rPr lang="en-GB" sz="1200" dirty="0" smtClean="0">
                <a:latin typeface="Calibri" panose="020F0502020204030204" pitchFamily="34" charset="0"/>
              </a:rPr>
              <a:t>5</a:t>
            </a:r>
            <a:r>
              <a:rPr lang="en-GB" sz="1200" i="1" dirty="0" smtClean="0">
                <a:latin typeface="Calibri" panose="020F0502020204030204" pitchFamily="34" charset="0"/>
              </a:rPr>
              <a:t>.</a:t>
            </a:r>
            <a:r>
              <a:rPr lang="en-GB" sz="1200" dirty="0" smtClean="0">
                <a:latin typeface="Calibri" panose="020F0502020204030204" pitchFamily="34" charset="0"/>
              </a:rPr>
              <a:t>4 </a:t>
            </a:r>
            <a:r>
              <a:rPr lang="en-GB" altLang="en-US" sz="11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</a:t>
            </a:r>
            <a:r>
              <a:rPr lang="en-GB" sz="1200" dirty="0" smtClean="0">
                <a:latin typeface="Calibri" panose="020F0502020204030204" pitchFamily="34" charset="0"/>
              </a:rPr>
              <a:t>10</a:t>
            </a:r>
            <a:r>
              <a:rPr lang="en-GB" sz="1200" baseline="30000" dirty="0" smtClean="0">
                <a:latin typeface="Calibri" panose="020F0502020204030204" pitchFamily="34" charset="0"/>
              </a:rPr>
              <a:t>−22</a:t>
            </a:r>
            <a:r>
              <a:rPr lang="en-GB" sz="1200" dirty="0" smtClean="0">
                <a:latin typeface="Calibri" panose="020F0502020204030204" pitchFamily="34" charset="0"/>
              </a:rPr>
              <a:t> m</a:t>
            </a:r>
            <a:r>
              <a:rPr lang="en-GB" sz="1200" i="1" dirty="0" smtClean="0">
                <a:latin typeface="Calibri" panose="020F0502020204030204" pitchFamily="34" charset="0"/>
              </a:rPr>
              <a:t>/</a:t>
            </a:r>
            <a:r>
              <a:rPr lang="en-GB" sz="1200" dirty="0" smtClean="0">
                <a:latin typeface="Calibri" panose="020F0502020204030204" pitchFamily="34" charset="0"/>
              </a:rPr>
              <a:t>√Hz )</a:t>
            </a:r>
          </a:p>
          <a:p>
            <a:pPr>
              <a:spcBef>
                <a:spcPct val="20000"/>
              </a:spcBef>
              <a:buClr>
                <a:srgbClr val="023761"/>
              </a:buClr>
            </a:pPr>
            <a:r>
              <a:rPr lang="en-GB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-128"/>
                <a:sym typeface="Symbol"/>
              </a:rPr>
              <a:t>	assuming bond loss  of 0.11 at 293 K</a:t>
            </a:r>
            <a:endParaRPr lang="en-GB" altLang="en-US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N W3" charset="-128"/>
              <a:sym typeface="Symbol"/>
            </a:endParaRP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1/</a:t>
            </a:r>
            <a:r>
              <a:rPr lang="en-US" dirty="0" err="1" smtClean="0"/>
              <a:t>sqrt</a:t>
            </a:r>
            <a:r>
              <a:rPr lang="en-US" dirty="0" smtClean="0"/>
              <a:t>(Hz)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KAGRA </a:t>
            </a:r>
            <a:r>
              <a:rPr lang="en-GB" b="1" dirty="0" smtClean="0"/>
              <a:t>2</a:t>
            </a:r>
            <a:r>
              <a:rPr lang="en-GB" b="1" dirty="0" smtClean="0">
                <a:sym typeface="Symbol"/>
              </a:rPr>
              <a:t>10</a:t>
            </a:r>
            <a:r>
              <a:rPr lang="en-GB" b="1" baseline="30000" dirty="0" smtClean="0">
                <a:sym typeface="Symbol"/>
              </a:rPr>
              <a:t>-25</a:t>
            </a:r>
            <a:r>
              <a:rPr lang="en-US" b="0" baseline="0" dirty="0" smtClean="0">
                <a:sym typeface="Symbol"/>
              </a:rPr>
              <a:t> *1500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sym typeface="Symbol"/>
              </a:rPr>
              <a:t>aLIGO</a:t>
            </a:r>
            <a:r>
              <a:rPr lang="en-US" b="0" baseline="0" dirty="0" smtClean="0">
                <a:sym typeface="Symbol"/>
              </a:rPr>
              <a:t> </a:t>
            </a:r>
            <a:r>
              <a:rPr lang="en-GB" b="1" dirty="0" smtClean="0">
                <a:solidFill>
                  <a:schemeClr val="tx1"/>
                </a:solidFill>
                <a:sym typeface="Symbol"/>
              </a:rPr>
              <a:t>2</a:t>
            </a:r>
            <a:r>
              <a:rPr lang="en-GB" b="1" dirty="0" smtClean="0">
                <a:sym typeface="Symbol"/>
              </a:rPr>
              <a:t>10</a:t>
            </a:r>
            <a:r>
              <a:rPr lang="en-GB" b="1" baseline="30000" dirty="0" smtClean="0"/>
              <a:t>-25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ET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chemeClr val="tx1"/>
                </a:solidFill>
              </a:rPr>
              <a:t>4</a:t>
            </a:r>
            <a:r>
              <a:rPr lang="en-GB" b="1" dirty="0" smtClean="0">
                <a:sym typeface="Symbol"/>
              </a:rPr>
              <a:t>10</a:t>
            </a:r>
            <a:r>
              <a:rPr lang="en-GB" b="1" baseline="30000" dirty="0" smtClean="0"/>
              <a:t>-26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ACC49-8FC1-42EE-995C-C10D0A0B91D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772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</a:t>
            </a:r>
            <a:r>
              <a:rPr lang="en-US" baseline="0" dirty="0" smtClean="0"/>
              <a:t> people they are posterior distributions so important thing is that they overlap.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ACC49-8FC1-42EE-995C-C10D0A0B91D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347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</a:t>
            </a:r>
            <a:r>
              <a:rPr lang="en-US" baseline="0" dirty="0" smtClean="0"/>
              <a:t> people they are posterior distributions so important thing is that they overlap.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ACC49-8FC1-42EE-995C-C10D0A0B91D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34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2" descr="Background graded"/>
          <p:cNvPicPr>
            <a:picLocks noChangeAspect="1" noChangeArrowheads="1"/>
          </p:cNvPicPr>
          <p:nvPr/>
        </p:nvPicPr>
        <p:blipFill>
          <a:blip r:embed="rId2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14" descr="Merged_dropshadow_UniGener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5462"/>
            <a:ext cx="9906000" cy="2522537"/>
          </a:xfrm>
          <a:prstGeom prst="rect">
            <a:avLst/>
          </a:prstGeom>
          <a:noFill/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7425" y="1573213"/>
            <a:ext cx="6378575" cy="1057275"/>
          </a:xfrm>
          <a:noFill/>
        </p:spPr>
        <p:txBody>
          <a:bodyPr lIns="0" tIns="0" rIns="0" bIns="0" anchor="b"/>
          <a:lstStyle>
            <a:lvl1pPr algn="l">
              <a:defRPr sz="3900" b="1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7425" y="2771775"/>
            <a:ext cx="6378575" cy="973138"/>
          </a:xfrm>
        </p:spPr>
        <p:txBody>
          <a:bodyPr/>
          <a:lstStyle>
            <a:lvl1pPr>
              <a:defRPr sz="3600" smtClean="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341165"/>
            <a:ext cx="2496378" cy="3803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51103"/>
            <a:ext cx="3136900" cy="3703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b="1" i="0" smtClean="0">
                <a:effectLst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331225"/>
            <a:ext cx="2311400" cy="390249"/>
          </a:xfrm>
        </p:spPr>
        <p:txBody>
          <a:bodyPr/>
          <a:lstStyle>
            <a:lvl1pPr algn="r">
              <a:defRPr sz="1400" smtClean="0"/>
            </a:lvl1pPr>
          </a:lstStyle>
          <a:p>
            <a:pPr>
              <a:defRPr/>
            </a:pPr>
            <a:fld id="{5A70574A-49B3-461C-ABE1-FAB708669C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0"/>
            <a:ext cx="274638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0970" name="Picture 7" descr="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00038"/>
            <a:ext cx="2078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4FD92-224E-44E2-BCA4-F5F70A1759EA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5" name="Picture 4" descr="media_374634_e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34354" r="24855" b="36569"/>
          <a:stretch/>
        </p:blipFill>
        <p:spPr>
          <a:xfrm>
            <a:off x="21895" y="10949"/>
            <a:ext cx="2343061" cy="7609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649DE-5108-43AD-9701-E5204B74036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6B44D-CC43-46B3-8046-FB0C81DBEC4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073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C69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08E3F-28C3-4CDA-A805-6CC03249574C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5" name="Picture 4" descr="media_374634_e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34354" r="24855" b="36569"/>
          <a:stretch/>
        </p:blipFill>
        <p:spPr>
          <a:xfrm>
            <a:off x="21895" y="10949"/>
            <a:ext cx="2343061" cy="760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B861D-120F-4D35-A2C0-039A612F53D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DD3C6-9102-4FE6-A884-984A95CD4094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6" name="Picture 5" descr="media_374634_e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34354" r="24855" b="36569"/>
          <a:stretch/>
        </p:blipFill>
        <p:spPr>
          <a:xfrm>
            <a:off x="0" y="0"/>
            <a:ext cx="2343061" cy="760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8395F-B979-4F54-A72B-14EDF21DEC5F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7" descr="media_374634_e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34354" r="24855" b="36569"/>
          <a:stretch/>
        </p:blipFill>
        <p:spPr>
          <a:xfrm>
            <a:off x="21895" y="10949"/>
            <a:ext cx="2343061" cy="760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1" cy="78544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E2603-D9F7-4718-8B11-87F43471855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3623501" y="3275112"/>
            <a:ext cx="2658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Early Career Fellowships Team</a:t>
            </a:r>
            <a:endParaRPr lang="en-GB" dirty="0"/>
          </a:p>
        </p:txBody>
      </p:sp>
      <p:pic>
        <p:nvPicPr>
          <p:cNvPr id="5" name="Picture 4" descr="media_374634_e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34354" r="24855" b="36569"/>
          <a:stretch/>
        </p:blipFill>
        <p:spPr>
          <a:xfrm>
            <a:off x="21895" y="10949"/>
            <a:ext cx="2343061" cy="760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6B44D-CC43-46B3-8046-FB0C81DBEC4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906001" cy="78544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 descr="media_374634_e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34354" r="24855" b="36569"/>
          <a:stretch/>
        </p:blipFill>
        <p:spPr>
          <a:xfrm>
            <a:off x="21895" y="10949"/>
            <a:ext cx="2343061" cy="760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5E46F-555C-4D25-977B-A75AE338DF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77665-5918-49DC-AF4A-646EAF5E9A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"/>
            <a:ext cx="9906001" cy="785443"/>
          </a:xfrm>
          <a:prstGeom prst="rect">
            <a:avLst/>
          </a:prstGeom>
          <a:solidFill>
            <a:srgbClr val="003C69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990600"/>
            <a:ext cx="9348787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69409" y="6470872"/>
            <a:ext cx="37284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32E9D35-F5FF-4745-B9D4-528AFFA0E8A6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5" name="Picture 4" descr="media_374634_en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34354" r="24855" b="36569"/>
          <a:stretch/>
        </p:blipFill>
        <p:spPr>
          <a:xfrm>
            <a:off x="21895" y="10949"/>
            <a:ext cx="2343061" cy="7609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30000"/>
        </a:spcBef>
        <a:spcAft>
          <a:spcPct val="0"/>
        </a:spcAft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spcBef>
          <a:spcPct val="30000"/>
        </a:spcBef>
        <a:spcAft>
          <a:spcPct val="0"/>
        </a:spcAft>
        <a:defRPr sz="2600">
          <a:solidFill>
            <a:schemeClr val="tx1"/>
          </a:solidFill>
          <a:latin typeface="+mn-lt"/>
          <a:cs typeface="+mn-cs"/>
        </a:defRPr>
      </a:lvl2pPr>
      <a:lvl3pPr marL="177800" indent="-174625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1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346075" indent="-166688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5238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3.jp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t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795763" y="108857"/>
            <a:ext cx="7110238" cy="2251295"/>
          </a:xfrm>
        </p:spPr>
        <p:txBody>
          <a:bodyPr/>
          <a:lstStyle/>
          <a:p>
            <a:r>
              <a:rPr lang="en-GB" sz="4000" dirty="0" smtClean="0"/>
              <a:t>Cryogenic suspensions for future gravitational wave detectors</a:t>
            </a:r>
            <a:endParaRPr lang="en-GB" sz="4000" dirty="0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816897" y="2700854"/>
            <a:ext cx="6945411" cy="167195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 err="1" smtClean="0">
                <a:latin typeface="Calibri" pitchFamily="34" charset="0"/>
              </a:rPr>
              <a:t>Mariëlle</a:t>
            </a:r>
            <a:r>
              <a:rPr lang="en-GB" dirty="0" smtClean="0">
                <a:latin typeface="Calibri" pitchFamily="34" charset="0"/>
              </a:rPr>
              <a:t> van Veggel</a:t>
            </a:r>
          </a:p>
          <a:p>
            <a:pPr>
              <a:spcBef>
                <a:spcPts val="0"/>
              </a:spcBef>
            </a:pPr>
            <a:r>
              <a:rPr lang="en-GB" sz="3200" dirty="0" smtClean="0">
                <a:latin typeface="Calibri" pitchFamily="34" charset="0"/>
              </a:rPr>
              <a:t>on behalf of IGR, University of Glasgow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A70574A-49B3-461C-ABE1-FAB708669C4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" y="6389665"/>
            <a:ext cx="990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dirty="0" smtClean="0"/>
              <a:t>LIGO </a:t>
            </a:r>
            <a:r>
              <a:rPr lang="en-GB" b="1" dirty="0" smtClean="0"/>
              <a:t>G1800845</a:t>
            </a:r>
            <a:endParaRPr lang="is-I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2045" y="6403313"/>
            <a:ext cx="3444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2018 GWADW – Girdwood - Alaska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42" y="1940554"/>
            <a:ext cx="5159422" cy="3869567"/>
          </a:xfrm>
          <a:prstGeom prst="rect">
            <a:avLst/>
          </a:prstGeom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" y="995605"/>
            <a:ext cx="4173173" cy="23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30641"/>
          </a:xfrm>
        </p:spPr>
        <p:txBody>
          <a:bodyPr>
            <a:noAutofit/>
          </a:bodyPr>
          <a:lstStyle/>
          <a:p>
            <a:r>
              <a:rPr lang="en-GB" altLang="en-US" dirty="0" smtClean="0"/>
              <a:t>Hydroxide catalysis bonding </a:t>
            </a:r>
            <a:br>
              <a:rPr lang="en-GB" altLang="en-US" dirty="0" smtClean="0"/>
            </a:br>
            <a:r>
              <a:rPr lang="en-GB" altLang="en-US" dirty="0" smtClean="0"/>
              <a:t>of silicon and sapphire – mechanical loss</a:t>
            </a:r>
            <a:endParaRPr lang="en-US" alt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22369" y="6387566"/>
            <a:ext cx="2311400" cy="476250"/>
          </a:xfrm>
          <a:prstGeom prst="rect">
            <a:avLst/>
          </a:prstGeom>
        </p:spPr>
        <p:txBody>
          <a:bodyPr/>
          <a:lstStyle/>
          <a:p>
            <a:fld id="{83F43827-012C-4E11-8FB5-1B14B94BEE47}" type="slidenum">
              <a:rPr lang="en-GB" altLang="en-US"/>
              <a:pPr/>
              <a:t>10</a:t>
            </a:fld>
            <a:endParaRPr lang="en-GB" altLang="en-US"/>
          </a:p>
        </p:txBody>
      </p:sp>
      <p:pic>
        <p:nvPicPr>
          <p:cNvPr id="10" name="Picture 9" descr="media_374634_en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34354" r="24855" b="36569"/>
          <a:stretch/>
        </p:blipFill>
        <p:spPr>
          <a:xfrm>
            <a:off x="-10952" y="43796"/>
            <a:ext cx="2528317" cy="821151"/>
          </a:xfrm>
          <a:prstGeom prst="rect">
            <a:avLst/>
          </a:prstGeom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"/>
          <a:stretch/>
        </p:blipFill>
        <p:spPr bwMode="auto">
          <a:xfrm>
            <a:off x="1253206" y="3289479"/>
            <a:ext cx="3632514" cy="272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275086" y="995604"/>
            <a:ext cx="2603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Mechanical loss of silicon-silicon HCBs</a:t>
            </a:r>
          </a:p>
          <a:p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tuning fork design</a:t>
            </a:r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46" y="6127164"/>
            <a:ext cx="4850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Joint work with colleagues at Moscow State University</a:t>
            </a:r>
          </a:p>
          <a:p>
            <a:r>
              <a:rPr lang="en-GB" dirty="0" smtClean="0"/>
              <a:t>Latest measurements and modelling by Peter Murray and Karen Haughian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8377" y="3807725"/>
            <a:ext cx="1174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Prokhorov et al., Phys. Lett. A, 2017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819445" y="2325533"/>
            <a:ext cx="3507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PRELIMINARY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6776" y="5895148"/>
            <a:ext cx="389477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Losses are very similar to loss in sapphire-sapphire bonds </a:t>
            </a:r>
          </a:p>
          <a:p>
            <a:r>
              <a:rPr lang="en-GB" sz="1600" dirty="0" smtClean="0"/>
              <a:t>(see Haughian et al. PRD 2016)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348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1719center_examplecurves_171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28" y="515916"/>
            <a:ext cx="4444550" cy="3333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dirty="0" smtClean="0"/>
              <a:t>Thermal noise contribution HCB’s</a:t>
            </a:r>
            <a:endParaRPr lang="en-US" dirty="0"/>
          </a:p>
        </p:txBody>
      </p:sp>
      <p:pic>
        <p:nvPicPr>
          <p:cNvPr id="7" name="Picture 6" descr="media_374634_e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34354" r="24855" b="36569"/>
          <a:stretch/>
        </p:blipFill>
        <p:spPr>
          <a:xfrm>
            <a:off x="10947" y="54746"/>
            <a:ext cx="1948904" cy="63296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05521" y="2019118"/>
            <a:ext cx="4913092" cy="2039804"/>
            <a:chOff x="1019321" y="3045508"/>
            <a:chExt cx="8013167" cy="3326884"/>
          </a:xfrm>
        </p:grpSpPr>
        <p:sp>
          <p:nvSpPr>
            <p:cNvPr id="25" name="Can 24"/>
            <p:cNvSpPr/>
            <p:nvPr/>
          </p:nvSpPr>
          <p:spPr>
            <a:xfrm rot="5400000">
              <a:off x="4106013" y="3016853"/>
              <a:ext cx="1021950" cy="2366870"/>
            </a:xfrm>
            <a:prstGeom prst="can">
              <a:avLst/>
            </a:prstGeom>
            <a:solidFill>
              <a:schemeClr val="accent4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6" name="Can 25"/>
            <p:cNvSpPr/>
            <p:nvPr/>
          </p:nvSpPr>
          <p:spPr>
            <a:xfrm rot="5400000">
              <a:off x="5139029" y="3463258"/>
              <a:ext cx="2284837" cy="1467342"/>
            </a:xfrm>
            <a:prstGeom prst="can">
              <a:avLst/>
            </a:prstGeom>
            <a:solidFill>
              <a:schemeClr val="tx2">
                <a:alpha val="49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5675043" y="4085902"/>
              <a:ext cx="1117643" cy="842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endCxn id="25" idx="3"/>
            </p:cNvCxnSpPr>
            <p:nvPr/>
          </p:nvCxnSpPr>
          <p:spPr>
            <a:xfrm flipV="1">
              <a:off x="1027676" y="4200288"/>
              <a:ext cx="2405877" cy="1239321"/>
            </a:xfrm>
            <a:prstGeom prst="bentConnector3">
              <a:avLst>
                <a:gd name="adj1" fmla="val 50000"/>
              </a:avLst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019321" y="5389472"/>
              <a:ext cx="2389555" cy="730573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Transducer control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5683468" y="3881192"/>
              <a:ext cx="1159348" cy="42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8106442" y="4405488"/>
              <a:ext cx="926046" cy="501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R</a:t>
              </a:r>
              <a:r>
                <a:rPr lang="en-US" baseline="-25000" dirty="0" smtClean="0">
                  <a:solidFill>
                    <a:srgbClr val="FF0000"/>
                  </a:solidFill>
                  <a:latin typeface="+mj-lt"/>
                </a:rPr>
                <a:t>back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2" name="Can 31"/>
            <p:cNvSpPr/>
            <p:nvPr/>
          </p:nvSpPr>
          <p:spPr>
            <a:xfrm rot="5400000">
              <a:off x="6369343" y="3386378"/>
              <a:ext cx="2284837" cy="1603098"/>
            </a:xfrm>
            <a:prstGeom prst="can">
              <a:avLst/>
            </a:prstGeom>
            <a:solidFill>
              <a:schemeClr val="tx2"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57093" y="3929422"/>
              <a:ext cx="1764871" cy="501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Transducer</a:t>
              </a:r>
              <a:endParaRPr lang="en-US" dirty="0">
                <a:latin typeface="+mj-lt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5689899" y="4294867"/>
              <a:ext cx="2514796" cy="195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5675041" y="4545540"/>
              <a:ext cx="2496234" cy="59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699681" y="3799433"/>
              <a:ext cx="1762676" cy="501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R</a:t>
              </a:r>
              <a:r>
                <a:rPr lang="en-US" baseline="-25000" dirty="0" smtClean="0">
                  <a:solidFill>
                    <a:srgbClr val="FF0000"/>
                  </a:solidFill>
                  <a:latin typeface="+mj-lt"/>
                </a:rPr>
                <a:t>bond interface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05774" y="3947627"/>
              <a:ext cx="1356899" cy="50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T</a:t>
              </a:r>
              <a:r>
                <a:rPr lang="en-US" baseline="-25000" dirty="0" smtClean="0">
                  <a:latin typeface="+mj-lt"/>
                </a:rPr>
                <a:t>pulse</a:t>
              </a:r>
              <a:endParaRPr lang="en-US" dirty="0"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05316" y="3592349"/>
              <a:ext cx="1484920" cy="50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T</a:t>
              </a:r>
              <a:r>
                <a:rPr lang="en-US" baseline="-25000" dirty="0" smtClean="0">
                  <a:latin typeface="+mj-lt"/>
                </a:rPr>
                <a:t>pulse</a:t>
              </a:r>
              <a:endParaRPr lang="en-US" dirty="0">
                <a:latin typeface="+mj-lt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650706" y="5370943"/>
              <a:ext cx="1117555" cy="270048"/>
              <a:chOff x="5684723" y="5349046"/>
              <a:chExt cx="1117555" cy="270048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5692894" y="5481291"/>
                <a:ext cx="1109384" cy="72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684723" y="5349046"/>
                <a:ext cx="870" cy="26362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800540" y="5355474"/>
                <a:ext cx="870" cy="26362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6944032" y="5377369"/>
              <a:ext cx="1117555" cy="270048"/>
              <a:chOff x="5684723" y="5349046"/>
              <a:chExt cx="1117555" cy="270048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5692894" y="5481291"/>
                <a:ext cx="1109384" cy="72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684723" y="5349046"/>
                <a:ext cx="870" cy="26362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800540" y="5355474"/>
                <a:ext cx="870" cy="26362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5675044" y="5412112"/>
              <a:ext cx="1156782" cy="50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~6mm</a:t>
              </a:r>
              <a:endParaRPr lang="en-US" dirty="0">
                <a:latin typeface="+mj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80781" y="5441701"/>
              <a:ext cx="1299430" cy="50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~6mm</a:t>
              </a:r>
              <a:endParaRPr lang="en-US" dirty="0"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960590" y="3107980"/>
              <a:ext cx="1827092" cy="50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substrate 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918647" y="3114407"/>
              <a:ext cx="1928960" cy="50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substrate 2</a:t>
              </a:r>
              <a:endParaRPr lang="en-US" dirty="0">
                <a:latin typeface="+mj-l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rot="16200000">
              <a:off x="5939007" y="4398111"/>
              <a:ext cx="1596856" cy="50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bond</a:t>
              </a:r>
              <a:endParaRPr lang="en-US" b="1" dirty="0">
                <a:latin typeface="+mj-lt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6800936" y="5341907"/>
              <a:ext cx="104492" cy="316872"/>
              <a:chOff x="5684723" y="5349046"/>
              <a:chExt cx="1117555" cy="270048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5692894" y="5481291"/>
                <a:ext cx="1109384" cy="72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684723" y="5349046"/>
                <a:ext cx="870" cy="26362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6800540" y="5355474"/>
                <a:ext cx="870" cy="26362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5806816" y="5870413"/>
              <a:ext cx="2361160" cy="50197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&lt;100nm-100nm</a:t>
              </a:r>
              <a:endParaRPr lang="en-US" dirty="0">
                <a:latin typeface="+mj-lt"/>
              </a:endParaRPr>
            </a:p>
          </p:txBody>
        </p:sp>
        <p:cxnSp>
          <p:nvCxnSpPr>
            <p:cNvPr id="65" name="Straight Connector 64"/>
            <p:cNvCxnSpPr>
              <a:stCxn id="52" idx="3"/>
              <a:endCxn id="64" idx="0"/>
            </p:cNvCxnSpPr>
            <p:nvPr/>
          </p:nvCxnSpPr>
          <p:spPr>
            <a:xfrm>
              <a:off x="6831826" y="5663102"/>
              <a:ext cx="155570" cy="2073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 rot="16200000">
            <a:off x="5112440" y="1963850"/>
            <a:ext cx="96268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Signal(V)</a:t>
            </a:r>
            <a:endParaRPr lang="en-US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7538355" y="3664732"/>
            <a:ext cx="81988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ime(s)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-19210" y="777643"/>
                <a:ext cx="4633118" cy="954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New value Young’s modulus of bonds through ultrasonic measurements and Bayesian analysis –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i="1">
                            <a:latin typeface="Cambria Math"/>
                          </a:rPr>
                          <m:t>18.5</m:t>
                        </m:r>
                      </m:e>
                      <m:sub>
                        <m:r>
                          <a:rPr lang="en-GB" sz="1800" i="1">
                            <a:latin typeface="Cambria Math"/>
                          </a:rPr>
                          <m:t>−2.3</m:t>
                        </m:r>
                      </m:sub>
                      <m:sup>
                        <m:r>
                          <a:rPr lang="en-GB" sz="1800" i="1">
                            <a:latin typeface="Cambria Math"/>
                          </a:rPr>
                          <m:t>+2.0</m:t>
                        </m:r>
                      </m:sup>
                    </m:sSubSup>
                  </m:oMath>
                </a14:m>
                <a:r>
                  <a:rPr lang="en-GB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GPa</a:t>
                </a:r>
                <a:endParaRPr lang="en-GB" sz="1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210" y="777643"/>
                <a:ext cx="4633118" cy="954428"/>
              </a:xfrm>
              <a:prstGeom prst="rect">
                <a:avLst/>
              </a:prstGeom>
              <a:blipFill rotWithShape="1">
                <a:blip r:embed="rId4"/>
                <a:stretch>
                  <a:fillRect l="-1184" t="-3205"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39337" y="4109657"/>
            <a:ext cx="40669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Paper accepted Phelps et al., </a:t>
            </a:r>
          </a:p>
          <a:p>
            <a:r>
              <a:rPr lang="en-GB" dirty="0" smtClean="0"/>
              <a:t>PRD April 2018</a:t>
            </a:r>
          </a:p>
          <a:p>
            <a:r>
              <a:rPr lang="en-GB" dirty="0" smtClean="0"/>
              <a:t>LIGO-P1700423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375514"/>
              </p:ext>
            </p:extLst>
          </p:nvPr>
        </p:nvGraphicFramePr>
        <p:xfrm>
          <a:off x="3240417" y="4058922"/>
          <a:ext cx="6604000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/>
                <a:gridCol w="1651000"/>
                <a:gridCol w="1651000"/>
                <a:gridCol w="1651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Detector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KAGRA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ET-LF-1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ET-LF-2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23 kg sapphire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211 kg sapphire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211 kg silicon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Temperature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 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 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 K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Thermal noise required (</a:t>
                      </a:r>
                      <a:r>
                        <a:rPr lang="en-GB" sz="1600" dirty="0" smtClean="0">
                          <a:sym typeface="Symbol"/>
                        </a:rPr>
                        <a:t>10</a:t>
                      </a:r>
                      <a:r>
                        <a:rPr lang="en-GB" sz="1600" baseline="30000" dirty="0" smtClean="0">
                          <a:sym typeface="Symbol"/>
                        </a:rPr>
                        <a:t>-22</a:t>
                      </a:r>
                      <a:r>
                        <a:rPr lang="en-GB" sz="1600" baseline="0" dirty="0" smtClean="0">
                          <a:sym typeface="Symbol"/>
                        </a:rPr>
                        <a:t> m/Hz per TM)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Thermal noise modelled (</a:t>
                      </a:r>
                      <a:r>
                        <a:rPr lang="en-GB" sz="1600" dirty="0" smtClean="0">
                          <a:sym typeface="Symbol"/>
                        </a:rPr>
                        <a:t>10</a:t>
                      </a:r>
                      <a:r>
                        <a:rPr lang="en-GB" sz="1600" baseline="30000" dirty="0" smtClean="0">
                          <a:sym typeface="Symbol"/>
                        </a:rPr>
                        <a:t>-22</a:t>
                      </a:r>
                      <a:r>
                        <a:rPr lang="en-GB" sz="1600" baseline="0" dirty="0" smtClean="0">
                          <a:sym typeface="Symbol"/>
                        </a:rPr>
                        <a:t> m/Hz per TM)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0.45±0.02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0.38±0.12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2.8±0.5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-19210" y="5406720"/>
            <a:ext cx="3132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… and impact on thermal noise</a:t>
            </a:r>
          </a:p>
          <a:p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… which is below expected requirements</a:t>
            </a:r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30641"/>
          </a:xfrm>
        </p:spPr>
        <p:txBody>
          <a:bodyPr>
            <a:noAutofit/>
          </a:bodyPr>
          <a:lstStyle/>
          <a:p>
            <a:r>
              <a:rPr lang="en-GB" altLang="en-US" dirty="0" smtClean="0"/>
              <a:t>Hydroxide catalysis bonding of </a:t>
            </a:r>
            <a:br>
              <a:rPr lang="en-GB" altLang="en-US" dirty="0" smtClean="0"/>
            </a:br>
            <a:r>
              <a:rPr lang="en-GB" altLang="en-US" dirty="0" smtClean="0"/>
              <a:t>silicon – thermal conductivity </a:t>
            </a:r>
            <a:endParaRPr lang="en-US" alt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22369" y="6559550"/>
            <a:ext cx="2311400" cy="476250"/>
          </a:xfrm>
          <a:prstGeom prst="rect">
            <a:avLst/>
          </a:prstGeom>
        </p:spPr>
        <p:txBody>
          <a:bodyPr/>
          <a:lstStyle/>
          <a:p>
            <a:fld id="{83F43827-012C-4E11-8FB5-1B14B94BEE47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2498858" y="3724732"/>
            <a:ext cx="1178057" cy="665162"/>
          </a:xfrm>
          <a:prstGeom prst="ellipse">
            <a:avLst/>
          </a:prstGeom>
          <a:noFill/>
          <a:ln w="28575" algn="ctr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 anchor="ctr"/>
          <a:lstStyle>
            <a:lvl1pPr algn="l" defTabSz="822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68338" indent="-257175" algn="l" defTabSz="822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28700" indent="-206375" algn="l" defTabSz="822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9863" indent="-204788" algn="l" defTabSz="822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51025" indent="-204788" algn="l" defTabSz="822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GB" altLang="en-US" sz="1600">
              <a:solidFill>
                <a:srgbClr val="FFFFFF"/>
              </a:solidFill>
              <a:latin typeface="Arial" charset="0"/>
              <a:ea typeface="ヒラギノ角ゴ ProN W3" charset="-128"/>
              <a:sym typeface="Gill Sans" charset="0"/>
            </a:endParaRPr>
          </a:p>
        </p:txBody>
      </p:sp>
      <p:pic>
        <p:nvPicPr>
          <p:cNvPr id="10" name="Picture 9" descr="media_374634_e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34354" r="24855" b="36569"/>
          <a:stretch/>
        </p:blipFill>
        <p:spPr>
          <a:xfrm>
            <a:off x="-10952" y="43796"/>
            <a:ext cx="2528317" cy="821151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3339" y="4011114"/>
            <a:ext cx="3492783" cy="2887539"/>
            <a:chOff x="5638800" y="817685"/>
            <a:chExt cx="4035708" cy="3468187"/>
          </a:xfrm>
        </p:grpSpPr>
        <p:grpSp>
          <p:nvGrpSpPr>
            <p:cNvPr id="37" name="Group 36"/>
            <p:cNvGrpSpPr/>
            <p:nvPr/>
          </p:nvGrpSpPr>
          <p:grpSpPr>
            <a:xfrm>
              <a:off x="5638800" y="817685"/>
              <a:ext cx="4035708" cy="3468187"/>
              <a:chOff x="5638800" y="817685"/>
              <a:chExt cx="4035708" cy="3468187"/>
            </a:xfrm>
          </p:grpSpPr>
          <p:pic>
            <p:nvPicPr>
              <p:cNvPr id="39" name="Picture 2" descr="\\damsay\Shared\Thermal conductivity\TM-1000 tabletop SEM images of bonds\TM-1000\Mariela&amp;Karen\single bond broken\1bond1912(x10k)Anum.bmp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8800" y="817685"/>
                <a:ext cx="4035708" cy="3468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7422804" y="1629109"/>
                <a:ext cx="654396" cy="230832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 smtClean="0"/>
                  <a:t>581 nm</a:t>
                </a:r>
                <a:endParaRPr lang="en-US" sz="9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329456" y="3324559"/>
                <a:ext cx="654396" cy="230832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 smtClean="0"/>
                  <a:t>396 nm</a:t>
                </a:r>
                <a:endParaRPr lang="en-US" sz="9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329456" y="2426837"/>
                <a:ext cx="654396" cy="230832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 smtClean="0"/>
                  <a:t>528 nm</a:t>
                </a:r>
                <a:endParaRPr lang="en-US" sz="900" dirty="0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7394229" y="1933575"/>
                <a:ext cx="580098" cy="1688491"/>
                <a:chOff x="7394229" y="1933575"/>
                <a:chExt cx="580098" cy="1688491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7422804" y="1933575"/>
                  <a:ext cx="187671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>
                  <a:off x="7394229" y="2714625"/>
                  <a:ext cx="187671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/>
                <p:nvPr/>
              </p:nvCxnSpPr>
              <p:spPr>
                <a:xfrm>
                  <a:off x="7397058" y="3622066"/>
                  <a:ext cx="187671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 flipH="1">
                  <a:off x="7783827" y="1943100"/>
                  <a:ext cx="190500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 flipH="1">
                  <a:off x="7745727" y="2724150"/>
                  <a:ext cx="190500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8" name="Straight Arrow Connector 37"/>
            <p:cNvCxnSpPr/>
            <p:nvPr/>
          </p:nvCxnSpPr>
          <p:spPr>
            <a:xfrm flipH="1">
              <a:off x="7721427" y="3622066"/>
              <a:ext cx="1905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5948018" y="6549230"/>
            <a:ext cx="4257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PhD work Mariela </a:t>
            </a:r>
            <a:r>
              <a:rPr lang="en-GB" dirty="0" err="1" smtClean="0"/>
              <a:t>Masso</a:t>
            </a:r>
            <a:r>
              <a:rPr lang="en-GB" dirty="0"/>
              <a:t> </a:t>
            </a:r>
            <a:r>
              <a:rPr lang="en-GB" dirty="0" smtClean="0"/>
              <a:t>Reid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851177" y="5394725"/>
            <a:ext cx="2486762" cy="134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3599936" y="3961395"/>
            <a:ext cx="2661986" cy="2756073"/>
            <a:chOff x="7068869" y="968659"/>
            <a:chExt cx="2661986" cy="275607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49" t="12612" r="29241" b="9037"/>
            <a:stretch/>
          </p:blipFill>
          <p:spPr>
            <a:xfrm>
              <a:off x="8609431" y="968659"/>
              <a:ext cx="1121424" cy="275607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068869" y="1049379"/>
              <a:ext cx="15405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Sample 8 during curing</a:t>
              </a:r>
              <a:endParaRPr lang="en-GB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8488907" y="2567844"/>
              <a:ext cx="559559" cy="4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342497" y="2411503"/>
              <a:ext cx="1214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10 bonds</a:t>
              </a:r>
              <a:endParaRPr lang="en-GB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4888"/>
            <a:ext cx="4585647" cy="291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509983" y="4057313"/>
            <a:ext cx="3396018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Though thermal conductivity is low, the bond is also extremely thin. The expected thermal gradient across a bond is extremely small. </a:t>
            </a:r>
          </a:p>
          <a:p>
            <a:pPr algn="ctr"/>
            <a:r>
              <a:rPr lang="en-GB" sz="1800" dirty="0" smtClean="0"/>
              <a:t>0.06 </a:t>
            </a:r>
            <a:r>
              <a:rPr lang="en-GB" sz="1800" dirty="0" err="1" smtClean="0"/>
              <a:t>mK</a:t>
            </a:r>
            <a:r>
              <a:rPr lang="en-GB" sz="1800" dirty="0" smtClean="0"/>
              <a:t> for a total thermal gradient of 15 K between test mass and </a:t>
            </a:r>
            <a:r>
              <a:rPr lang="en-GB" sz="1800" dirty="0" err="1" smtClean="0"/>
              <a:t>marionetta</a:t>
            </a:r>
            <a:r>
              <a:rPr lang="en-GB" sz="1800" dirty="0" smtClean="0"/>
              <a:t> for ET</a:t>
            </a:r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r="6866"/>
          <a:stretch/>
        </p:blipFill>
        <p:spPr>
          <a:xfrm>
            <a:off x="4585649" y="1008535"/>
            <a:ext cx="5320352" cy="25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12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3" r="31555" b="3881"/>
          <a:stretch/>
        </p:blipFill>
        <p:spPr>
          <a:xfrm>
            <a:off x="43164" y="872787"/>
            <a:ext cx="3675851" cy="5446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906001" cy="1012875"/>
          </a:xfrm>
          <a:solidFill>
            <a:srgbClr val="133661"/>
          </a:solidFill>
        </p:spPr>
        <p:txBody>
          <a:bodyPr/>
          <a:lstStyle/>
          <a:p>
            <a:r>
              <a:rPr lang="en-US" dirty="0" smtClean="0"/>
              <a:t>Towards future cryogenic detectors –</a:t>
            </a:r>
            <a:br>
              <a:rPr lang="en-US" dirty="0" smtClean="0"/>
            </a:br>
            <a:r>
              <a:rPr lang="en-US" dirty="0" smtClean="0"/>
              <a:t>indium bonding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08E3F-28C3-4CDA-A805-6CC03249574C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12" name="Picture 11" descr="media_374634_e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34354" r="24855" b="36569"/>
          <a:stretch/>
        </p:blipFill>
        <p:spPr>
          <a:xfrm>
            <a:off x="-10952" y="43797"/>
            <a:ext cx="2090075" cy="67881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58603" y="1125414"/>
            <a:ext cx="4661512" cy="5732586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Considering indium bonding for suspension designs with nail head fibres underneath the ear (like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Adv</a:t>
            </a:r>
            <a:r>
              <a:rPr lang="en-GB" sz="2400" smtClean="0">
                <a:latin typeface="Calibri" panose="020F0502020204030204" pitchFamily="34" charset="0"/>
                <a:cs typeface="Calibri" panose="020F0502020204030204" pitchFamily="34" charset="0"/>
              </a:rPr>
              <a:t> Virgo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KAGRA)</a:t>
            </a:r>
          </a:p>
          <a:p>
            <a:pPr marL="5207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Bond under compression</a:t>
            </a:r>
          </a:p>
          <a:p>
            <a:pPr marL="520700" lvl="2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Debonding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possible - fibres with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nailheads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are replaceable – with low risk of damage to test mass</a:t>
            </a:r>
          </a:p>
          <a:p>
            <a:pPr marL="5207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Indium bonding was considered for GEO600 (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Twyford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thesis, 1998) and KAGRA  (LIGO-G1500951)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07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considered a potential solution for some interfaces ET (ET-0106C-10)   </a:t>
            </a:r>
          </a:p>
          <a:p>
            <a:pPr marL="5207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Rejected for GEO600 as indium has low melting temperature (156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C), so creep during vacuum bake out</a:t>
            </a:r>
          </a:p>
          <a:p>
            <a:pPr eaLnBrk="1" hangingPunct="1">
              <a:buFontTx/>
              <a:buChar char="•"/>
            </a:pPr>
            <a:endParaRPr lang="en-GB" sz="2000" b="0" dirty="0" smtClean="0">
              <a:latin typeface="Calibri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111696" y="5117919"/>
            <a:ext cx="477672" cy="6414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34018" y="5732068"/>
            <a:ext cx="2169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Indium bond under compression between ‘</a:t>
            </a:r>
            <a:r>
              <a:rPr lang="en-GB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nailhead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’ and ‘ear’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itchFamily="34" charset="0"/>
              </a:rPr>
              <a:t>Indium bond loss, sapphire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08E3F-28C3-4CDA-A805-6CC03249574C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87866" y="5670326"/>
            <a:ext cx="9089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A non-uniform indium layer can increase the loss of the joint</a:t>
            </a:r>
            <a:r>
              <a:rPr lang="en-GB" sz="2400" dirty="0" smtClean="0">
                <a:latin typeface="+mn-lt"/>
              </a:rPr>
              <a:t>.</a:t>
            </a:r>
            <a:endParaRPr lang="en-GB" altLang="en-US" sz="2400" kern="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kern="0" dirty="0" smtClean="0">
                <a:latin typeface="+mn-lt"/>
              </a:rPr>
              <a:t>Indium bond loss is ~ (2 – 3) x 10</a:t>
            </a:r>
            <a:r>
              <a:rPr lang="en-GB" altLang="en-US" sz="2400" kern="0" baseline="30000" dirty="0" smtClean="0">
                <a:latin typeface="+mn-lt"/>
              </a:rPr>
              <a:t>-3</a:t>
            </a:r>
            <a:r>
              <a:rPr lang="en-GB" altLang="en-US" sz="2400" kern="0" dirty="0" smtClean="0">
                <a:latin typeface="+mn-lt"/>
              </a:rPr>
              <a:t> at 20K.</a:t>
            </a:r>
          </a:p>
        </p:txBody>
      </p:sp>
      <p:pic>
        <p:nvPicPr>
          <p:cNvPr id="26627" name="Picture 3" descr="C:\Users\KARENH~1\AppData\Local\Temp\Indium Layer 12.9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32" y="159268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00" y="1238566"/>
            <a:ext cx="6401408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38586" y="2123348"/>
            <a:ext cx="207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Calibri" panose="020F0502020204030204" pitchFamily="34" charset="0"/>
              </a:rPr>
              <a:t>Indium bond loss</a:t>
            </a:r>
            <a:endParaRPr lang="en-GB" sz="1800" b="1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6304" y="2749055"/>
            <a:ext cx="279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Calibri" panose="020F0502020204030204" pitchFamily="34" charset="0"/>
              </a:rPr>
              <a:t>Loss of the bonded sample</a:t>
            </a:r>
            <a:endParaRPr lang="en-GB" sz="18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2773" y="4287705"/>
            <a:ext cx="306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Calibri" panose="020F0502020204030204" pitchFamily="34" charset="0"/>
              </a:rPr>
              <a:t>Loss of the reference sample</a:t>
            </a:r>
            <a:endParaRPr lang="en-GB" sz="18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162" y="6550223"/>
            <a:ext cx="4874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kern="0" dirty="0"/>
              <a:t>(</a:t>
            </a:r>
            <a:r>
              <a:rPr lang="en-GB" dirty="0"/>
              <a:t>Class. Quantum </a:t>
            </a:r>
            <a:r>
              <a:rPr lang="en-GB" dirty="0" err="1"/>
              <a:t>Grav</a:t>
            </a:r>
            <a:r>
              <a:rPr lang="en-GB" dirty="0"/>
              <a:t>. 32 (2015) 245013 G Hofmann et al</a:t>
            </a:r>
            <a:r>
              <a:rPr lang="en-GB" altLang="en-US" kern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82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906001" cy="818867"/>
          </a:xfrm>
          <a:solidFill>
            <a:srgbClr val="133661"/>
          </a:solidFill>
        </p:spPr>
        <p:txBody>
          <a:bodyPr/>
          <a:lstStyle/>
          <a:p>
            <a:r>
              <a:rPr lang="en-US" dirty="0" smtClean="0"/>
              <a:t>Indium bonding -  assessing bond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469409" y="6580056"/>
            <a:ext cx="372846" cy="287337"/>
          </a:xfrm>
        </p:spPr>
        <p:txBody>
          <a:bodyPr/>
          <a:lstStyle/>
          <a:p>
            <a:fld id="{BFB08E3F-28C3-4CDA-A805-6CC03249574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2" name="Picture 11" descr="media_374634_e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34354" r="24855" b="36569"/>
          <a:stretch/>
        </p:blipFill>
        <p:spPr>
          <a:xfrm>
            <a:off x="-10952" y="43797"/>
            <a:ext cx="2090075" cy="678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892960"/>
            <a:ext cx="3111690" cy="2333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4" t="28579" r="25808" b="26169"/>
          <a:stretch/>
        </p:blipFill>
        <p:spPr>
          <a:xfrm>
            <a:off x="3548417" y="1080962"/>
            <a:ext cx="2812104" cy="2359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901" y="4218114"/>
            <a:ext cx="2598147" cy="19562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51" y="4218114"/>
            <a:ext cx="2598147" cy="1956252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977670"/>
              </p:ext>
            </p:extLst>
          </p:nvPr>
        </p:nvGraphicFramePr>
        <p:xfrm>
          <a:off x="6461080" y="949548"/>
          <a:ext cx="3444920" cy="2567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606076" y="3779000"/>
            <a:ext cx="5325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Images under </a:t>
            </a:r>
            <a:r>
              <a:rPr lang="en-GB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Nomarski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microscope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5045" y="6147070"/>
            <a:ext cx="309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Poor quality bond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8468" y="6165491"/>
            <a:ext cx="309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quality bond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565" y="3140908"/>
            <a:ext cx="309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4-point bend test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98293" y="3380272"/>
            <a:ext cx="309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Visual inspection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8" b="21300"/>
          <a:stretch/>
        </p:blipFill>
        <p:spPr>
          <a:xfrm>
            <a:off x="0" y="4723577"/>
            <a:ext cx="4340506" cy="21102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9" r="31044" b="19181"/>
          <a:stretch/>
        </p:blipFill>
        <p:spPr>
          <a:xfrm>
            <a:off x="1426687" y="3773971"/>
            <a:ext cx="3118939" cy="16815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10952" y="4038312"/>
            <a:ext cx="3098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Induction </a:t>
            </a:r>
          </a:p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heating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67616" y="6563580"/>
            <a:ext cx="4257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PhD work Margot Phelps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5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D652CD75-F4B9-4174-B393-9ADCE0E1EE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739724"/>
              </p:ext>
            </p:extLst>
          </p:nvPr>
        </p:nvGraphicFramePr>
        <p:xfrm>
          <a:off x="6437346" y="776350"/>
          <a:ext cx="3468653" cy="3443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59154" y="2106712"/>
            <a:ext cx="6081651" cy="3420929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45837243-8844-4760-A166-15267937880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Cryogenic crystalline suspension designs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42" name="Picture 41" descr="media_374634_e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34354" r="24855" b="36569"/>
          <a:stretch/>
        </p:blipFill>
        <p:spPr>
          <a:xfrm>
            <a:off x="-10952" y="43797"/>
            <a:ext cx="2090075" cy="6788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24479" y="5245913"/>
            <a:ext cx="6095872" cy="132343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are still many questions to answer for a design and assembly of 200 kg scale crystalline mirror suspensions, but making good progress in assessing/developing techniques to make it possible.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92137" y="889581"/>
            <a:ext cx="3077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Leiden Cryogenics cryogen free cryostat </a:t>
            </a:r>
          </a:p>
          <a:p>
            <a:pPr algn="ctr"/>
            <a:r>
              <a:rPr lang="en-GB" sz="1600" dirty="0" smtClean="0"/>
              <a:t>+</a:t>
            </a:r>
          </a:p>
          <a:p>
            <a:pPr algn="ctr"/>
            <a:r>
              <a:rPr lang="en-GB" sz="1600" dirty="0" smtClean="0"/>
              <a:t>PhD student Graeme </a:t>
            </a:r>
            <a:r>
              <a:rPr lang="en-GB" sz="1600" dirty="0" err="1" smtClean="0"/>
              <a:t>Eddolls</a:t>
            </a:r>
            <a:endParaRPr lang="en-GB" sz="1600" dirty="0" smtClean="0"/>
          </a:p>
        </p:txBody>
      </p:sp>
      <p:sp>
        <p:nvSpPr>
          <p:cNvPr id="35" name="Right Arrow 34"/>
          <p:cNvSpPr/>
          <p:nvPr/>
        </p:nvSpPr>
        <p:spPr>
          <a:xfrm rot="5400000">
            <a:off x="4450080" y="22381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3624479" y="2969623"/>
            <a:ext cx="3124664" cy="1815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Working towards a 1 kg scale </a:t>
            </a:r>
          </a:p>
          <a:p>
            <a:pPr algn="ctr"/>
            <a:r>
              <a:rPr lang="en-GB" sz="2800" b="1" dirty="0" smtClean="0"/>
              <a:t>4 fibres silicon suspension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006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3366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08E3F-28C3-4CDA-A805-6CC03249574C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5" name="Picture 4" descr="media_374634_e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34354" r="24855" b="36569"/>
          <a:stretch/>
        </p:blipFill>
        <p:spPr>
          <a:xfrm>
            <a:off x="-10952" y="43797"/>
            <a:ext cx="2090075" cy="678818"/>
          </a:xfrm>
          <a:prstGeom prst="rect">
            <a:avLst/>
          </a:prstGeom>
        </p:spPr>
      </p:pic>
      <p:pic>
        <p:nvPicPr>
          <p:cNvPr id="39938" name="Picture 2" descr="http://www.embroideredoriginals.co.uk/image/cache/data/keepsakes/ty01%20thank%20ewe%20a-500x5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38" t="26794" r="23028" b="15606"/>
          <a:stretch/>
        </p:blipFill>
        <p:spPr bwMode="auto">
          <a:xfrm>
            <a:off x="2344291" y="1064525"/>
            <a:ext cx="5503172" cy="579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0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"/>
          <a:stretch/>
        </p:blipFill>
        <p:spPr bwMode="auto">
          <a:xfrm>
            <a:off x="5266481" y="844950"/>
            <a:ext cx="4905744" cy="323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1" cy="785443"/>
          </a:xfrm>
        </p:spPr>
        <p:txBody>
          <a:bodyPr/>
          <a:lstStyle/>
          <a:p>
            <a:r>
              <a:rPr lang="en-US" dirty="0" smtClean="0"/>
              <a:t>Suspension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95" y="919654"/>
            <a:ext cx="9348787" cy="59383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Support the optics to minimise </a:t>
            </a: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the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effects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marL="520700" lvl="2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thermal 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noise in the </a:t>
            </a: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suspension</a:t>
            </a:r>
          </a:p>
          <a:p>
            <a:pPr marL="520700" lvl="2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seismic noise</a:t>
            </a:r>
          </a:p>
          <a:p>
            <a:pPr marL="520700" lvl="2" indent="-342900">
              <a:buFont typeface="Arial" panose="020B0604020202020204" pitchFamily="34" charset="0"/>
              <a:buChar char="•"/>
            </a:pPr>
            <a:endParaRPr lang="en-GB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Provide damping of low frequency </a:t>
            </a:r>
          </a:p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suspension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resonances (local control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Provide means to maintain interferometer arm lengths (global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control) while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at same time</a:t>
            </a:r>
          </a:p>
          <a:p>
            <a:pPr marL="520700" lvl="2" indent="-342900">
              <a:buFont typeface="Arial" panose="020B0604020202020204" pitchFamily="34" charset="0"/>
              <a:buChar char="•"/>
              <a:tabLst>
                <a:tab pos="3044825" algn="l"/>
              </a:tabLst>
            </a:pP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compromise low thermal noise of </a:t>
            </a: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mirror</a:t>
            </a:r>
          </a:p>
          <a:p>
            <a:pPr marL="520700" lvl="2" indent="-342900">
              <a:buFont typeface="Arial" panose="020B0604020202020204" pitchFamily="34" charset="0"/>
              <a:buChar char="•"/>
              <a:tabLst>
                <a:tab pos="3044825" algn="l"/>
              </a:tabLst>
            </a:pP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(re)introduce noise through control loops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Provide interface with seismic isolation system and core optics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Support optic so that it is constrained against damage from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large motions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Accommodate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 thermal compensation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scheme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08E3F-28C3-4CDA-A805-6CC03249574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5" name="Picture 4" descr="media_374634_e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34354" r="24855" b="36569"/>
          <a:stretch/>
        </p:blipFill>
        <p:spPr>
          <a:xfrm>
            <a:off x="0" y="0"/>
            <a:ext cx="2343061" cy="760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6481" y="3771209"/>
            <a:ext cx="1501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GWINC v3.1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3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9906001" cy="764704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 err="1" smtClean="0"/>
              <a:t>aLIGO</a:t>
            </a:r>
            <a:r>
              <a:rPr lang="en-GB" kern="0" dirty="0" smtClean="0"/>
              <a:t> test mass suspension</a:t>
            </a:r>
            <a:endParaRPr lang="en-GB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24800" y="929648"/>
            <a:ext cx="1981200" cy="510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media_374634_e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34354" r="24855" b="36569"/>
          <a:stretch/>
        </p:blipFill>
        <p:spPr>
          <a:xfrm>
            <a:off x="0" y="0"/>
            <a:ext cx="2343061" cy="76098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65087" y="5262127"/>
            <a:ext cx="3096541" cy="1441450"/>
            <a:chOff x="5100199" y="5416550"/>
            <a:chExt cx="3096541" cy="1441450"/>
          </a:xfrm>
        </p:grpSpPr>
        <p:pic>
          <p:nvPicPr>
            <p:cNvPr id="28" name="Picture 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199" y="5416550"/>
              <a:ext cx="2184135" cy="144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7384082" y="6394451"/>
              <a:ext cx="27892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Arial" pitchFamily="34" charset="0"/>
                </a:rPr>
                <a:t>Ear</a:t>
              </a:r>
              <a:endParaRPr lang="en-GB" altLang="en-US" sz="1400">
                <a:latin typeface="Arial" pitchFamily="34" charset="0"/>
              </a:endParaRP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7384082" y="5934076"/>
              <a:ext cx="8126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Arial" pitchFamily="34" charset="0"/>
                </a:rPr>
                <a:t>Weld horn</a:t>
              </a:r>
              <a:endParaRPr lang="en-GB" altLang="en-US" sz="1400">
                <a:latin typeface="Arial" pitchFamily="34" charset="0"/>
              </a:endParaRP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7377203" y="5546726"/>
              <a:ext cx="40716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Arial" pitchFamily="34" charset="0"/>
                </a:rPr>
                <a:t>Fibre</a:t>
              </a:r>
              <a:endParaRPr lang="en-GB" altLang="en-US" sz="1400">
                <a:latin typeface="Arial" pitchFamily="34" charset="0"/>
              </a:endParaRPr>
            </a:p>
          </p:txBody>
        </p:sp>
        <p:sp>
          <p:nvSpPr>
            <p:cNvPr id="32" name="Line 37"/>
            <p:cNvSpPr>
              <a:spLocks noChangeShapeType="1"/>
            </p:cNvSpPr>
            <p:nvPr/>
          </p:nvSpPr>
          <p:spPr bwMode="auto">
            <a:xfrm flipV="1">
              <a:off x="6670369" y="5634037"/>
              <a:ext cx="701675" cy="0"/>
            </a:xfrm>
            <a:prstGeom prst="line">
              <a:avLst/>
            </a:prstGeom>
            <a:noFill/>
            <a:ln w="7938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38"/>
            <p:cNvSpPr>
              <a:spLocks noChangeShapeType="1"/>
            </p:cNvSpPr>
            <p:nvPr/>
          </p:nvSpPr>
          <p:spPr bwMode="auto">
            <a:xfrm>
              <a:off x="6680688" y="6022975"/>
              <a:ext cx="691356" cy="42862"/>
            </a:xfrm>
            <a:prstGeom prst="line">
              <a:avLst/>
            </a:prstGeom>
            <a:noFill/>
            <a:ln w="7938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7017767" y="6497637"/>
              <a:ext cx="354277" cy="0"/>
            </a:xfrm>
            <a:prstGeom prst="line">
              <a:avLst/>
            </a:prstGeom>
            <a:noFill/>
            <a:ln w="7938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8" r="10712"/>
          <a:stretch/>
        </p:blipFill>
        <p:spPr bwMode="auto">
          <a:xfrm>
            <a:off x="95869" y="929648"/>
            <a:ext cx="3314626" cy="583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45" y="1137111"/>
            <a:ext cx="2188231" cy="170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3499062" y="2997885"/>
            <a:ext cx="4611751" cy="22489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latin typeface="Calibri" panose="020F0502020204030204" pitchFamily="34" charset="0"/>
                <a:ea typeface="Arial" pitchFamily="34"/>
                <a:cs typeface="Arial" pitchFamily="34"/>
              </a:rPr>
              <a:t>Steel u</a:t>
            </a:r>
            <a:r>
              <a:rPr lang="en-US" sz="2000" b="0" i="0" u="none" strike="noStrike" baseline="0" dirty="0" smtClean="0">
                <a:ln>
                  <a:noFill/>
                </a:ln>
                <a:latin typeface="Calibri" panose="020F0502020204030204" pitchFamily="34" charset="0"/>
                <a:ea typeface="Arial" pitchFamily="34"/>
                <a:cs typeface="Arial" pitchFamily="34"/>
              </a:rPr>
              <a:t>pper stages 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latin typeface="Calibri" panose="020F0502020204030204" pitchFamily="34" charset="0"/>
                <a:ea typeface="Arial" pitchFamily="34"/>
                <a:cs typeface="Arial" pitchFamily="34"/>
              </a:rPr>
              <a:t>Fused </a:t>
            </a:r>
            <a:r>
              <a:rPr lang="en-US" sz="2000" b="0" i="0" u="none" strike="noStrike" baseline="0" dirty="0" smtClean="0">
                <a:ln>
                  <a:noFill/>
                </a:ln>
                <a:latin typeface="Calibri" panose="020F0502020204030204" pitchFamily="34" charset="0"/>
                <a:ea typeface="Arial" pitchFamily="34"/>
                <a:cs typeface="Arial" pitchFamily="34"/>
              </a:rPr>
              <a:t>silica middle stage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latin typeface="Calibri" panose="020F0502020204030204" pitchFamily="34" charset="0"/>
                <a:ea typeface="Arial" pitchFamily="34"/>
                <a:cs typeface="Arial" pitchFamily="34"/>
              </a:rPr>
              <a:t>Fused silica optics last stage.</a:t>
            </a:r>
            <a:endParaRPr lang="en-US" sz="2000" b="0" i="0" u="none" strike="noStrike" baseline="0" dirty="0" smtClean="0">
              <a:ln>
                <a:noFill/>
              </a:ln>
              <a:latin typeface="Calibri" panose="020F0502020204030204" pitchFamily="34" charset="0"/>
              <a:ea typeface="Arial" pitchFamily="34"/>
              <a:cs typeface="Arial" pitchFamily="34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latin typeface="Calibri" panose="020F0502020204030204" pitchFamily="34" charset="0"/>
                <a:ea typeface="Arial" pitchFamily="34"/>
                <a:cs typeface="Arial" pitchFamily="34"/>
              </a:rPr>
              <a:t>Fused</a:t>
            </a:r>
            <a:r>
              <a:rPr lang="en-US" sz="2000" b="0" i="0" u="none" strike="noStrike" dirty="0" smtClean="0">
                <a:ln>
                  <a:noFill/>
                </a:ln>
                <a:latin typeface="Calibri" panose="020F0502020204030204" pitchFamily="34" charset="0"/>
                <a:ea typeface="Arial" pitchFamily="34"/>
                <a:cs typeface="Arial" pitchFamily="34"/>
              </a:rPr>
              <a:t> silica fiber suspension.</a:t>
            </a: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latin typeface="Calibri" panose="020F0502020204030204" pitchFamily="34" charset="0"/>
                <a:ea typeface="Arial" pitchFamily="34"/>
                <a:cs typeface="Arial" pitchFamily="34"/>
              </a:rPr>
              <a:t>Strong chemical bonds </a:t>
            </a:r>
            <a:r>
              <a:rPr lang="en-US" sz="2000" dirty="0" smtClean="0">
                <a:latin typeface="Calibri" panose="020F0502020204030204" pitchFamily="34" charset="0"/>
                <a:ea typeface="Arial" pitchFamily="34"/>
                <a:cs typeface="Arial" pitchFamily="34"/>
              </a:rPr>
              <a:t>and welds create </a:t>
            </a:r>
            <a:r>
              <a:rPr lang="en-US" sz="2000" dirty="0">
                <a:latin typeface="Calibri" panose="020F0502020204030204" pitchFamily="34" charset="0"/>
                <a:ea typeface="Arial" pitchFamily="34"/>
                <a:cs typeface="Arial" pitchFamily="34"/>
              </a:rPr>
              <a:t>quasi-monolithic assemblies. (</a:t>
            </a:r>
            <a:r>
              <a:rPr lang="en-US" sz="2000" dirty="0" err="1">
                <a:latin typeface="Calibri" panose="020F0502020204030204" pitchFamily="34" charset="0"/>
                <a:ea typeface="Arial" pitchFamily="34"/>
                <a:cs typeface="Arial" pitchFamily="34"/>
              </a:rPr>
              <a:t>i.e</a:t>
            </a:r>
            <a:r>
              <a:rPr lang="en-US" sz="2000" dirty="0">
                <a:latin typeface="Calibri" panose="020F0502020204030204" pitchFamily="34" charset="0"/>
                <a:ea typeface="Arial" pitchFamily="34"/>
                <a:cs typeface="Arial" pitchFamily="34"/>
              </a:rPr>
              <a:t> from two pieces </a:t>
            </a:r>
            <a:r>
              <a:rPr lang="en-US" sz="2000" dirty="0" smtClean="0">
                <a:latin typeface="Calibri" panose="020F0502020204030204" pitchFamily="34" charset="0"/>
                <a:ea typeface="Arial" pitchFamily="34"/>
                <a:cs typeface="Arial" pitchFamily="34"/>
              </a:rPr>
              <a:t>of </a:t>
            </a:r>
            <a:r>
              <a:rPr lang="en-US" sz="2000" dirty="0">
                <a:latin typeface="Calibri" panose="020F0502020204030204" pitchFamily="34" charset="0"/>
                <a:ea typeface="Arial" pitchFamily="34"/>
                <a:cs typeface="Arial" pitchFamily="34"/>
              </a:rPr>
              <a:t>glass you get </a:t>
            </a:r>
            <a:r>
              <a:rPr lang="en-US" sz="2000" dirty="0" smtClean="0">
                <a:latin typeface="Calibri" panose="020F0502020204030204" pitchFamily="34" charset="0"/>
                <a:ea typeface="Arial" pitchFamily="34"/>
                <a:cs typeface="Arial" pitchFamily="34"/>
              </a:rPr>
              <a:t>one</a:t>
            </a:r>
            <a:r>
              <a:rPr lang="en-US" sz="2000" dirty="0">
                <a:latin typeface="Calibri" panose="020F0502020204030204" pitchFamily="34" charset="0"/>
                <a:ea typeface="Arial" pitchFamily="34"/>
                <a:cs typeface="Arial" pitchFamily="34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6145" y="764705"/>
            <a:ext cx="1936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G1600324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2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future</a:t>
            </a:r>
            <a:endParaRPr lang="en-GB" dirty="0"/>
          </a:p>
        </p:txBody>
      </p:sp>
      <p:pic>
        <p:nvPicPr>
          <p:cNvPr id="304" name="Picture 303" descr="media_374634_e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34354" r="24855" b="36569"/>
          <a:stretch/>
        </p:blipFill>
        <p:spPr>
          <a:xfrm>
            <a:off x="0" y="0"/>
            <a:ext cx="2343061" cy="760983"/>
          </a:xfrm>
          <a:prstGeom prst="rect">
            <a:avLst/>
          </a:prstGeom>
        </p:spPr>
      </p:pic>
      <p:pic>
        <p:nvPicPr>
          <p:cNvPr id="102" name="Picture 2" descr="C:\Users\Giles Hammond\Desktop\talk\plots\6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221" y="2711414"/>
            <a:ext cx="7442249" cy="408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Rectangle 102"/>
          <p:cNvSpPr/>
          <p:nvPr/>
        </p:nvSpPr>
        <p:spPr>
          <a:xfrm>
            <a:off x="7384996" y="2734562"/>
            <a:ext cx="1812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 smtClean="0"/>
              <a:t>M. Evans, T1500293-v8</a:t>
            </a:r>
            <a:endParaRPr lang="en-GB" b="0" dirty="0"/>
          </a:p>
        </p:txBody>
      </p:sp>
      <p:sp>
        <p:nvSpPr>
          <p:cNvPr id="104" name="Rectangle 12"/>
          <p:cNvSpPr txBox="1">
            <a:spLocks noChangeArrowheads="1"/>
          </p:cNvSpPr>
          <p:nvPr/>
        </p:nvSpPr>
        <p:spPr>
          <a:xfrm>
            <a:off x="163773" y="966507"/>
            <a:ext cx="9099996" cy="1679039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3000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588" algn="l" rtl="0" eaLnBrk="1" fontAlgn="base" hangingPunct="1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77800" indent="-17462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1" charset="2"/>
              <a:buChar char="l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346075" indent="-1666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523875" indent="-176213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Room temperature detectors with heavier and longer suspensions  -&gt; A+, </a:t>
            </a:r>
            <a:r>
              <a:rPr lang="en-GB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ET-HF, Cosmic Explorer </a:t>
            </a:r>
            <a:endParaRPr lang="en-GB" altLang="en-US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Cryogenic detectors with heavier and longer suspensions                   -&gt; Voyager, ET-LF, Cosmic Explorer</a:t>
            </a:r>
          </a:p>
          <a:p>
            <a:endParaRPr lang="en-GB" altLang="en-US" sz="180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84588"/>
            <a:ext cx="2640493" cy="16734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3773" y="1828800"/>
            <a:ext cx="8962472" cy="8826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4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57" y="761693"/>
            <a:ext cx="3146473" cy="261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09" y="4050637"/>
            <a:ext cx="3471520" cy="274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Silica, silicon, sapphire</a:t>
            </a:r>
            <a:endParaRPr lang="en-GB" dirty="0"/>
          </a:p>
        </p:txBody>
      </p:sp>
      <p:pic>
        <p:nvPicPr>
          <p:cNvPr id="304" name="Picture 303" descr="media_374634_e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34354" r="24855" b="36569"/>
          <a:stretch/>
        </p:blipFill>
        <p:spPr>
          <a:xfrm>
            <a:off x="0" y="0"/>
            <a:ext cx="2343061" cy="760983"/>
          </a:xfrm>
          <a:prstGeom prst="rect">
            <a:avLst/>
          </a:prstGeom>
        </p:spPr>
      </p:pic>
      <p:sp>
        <p:nvSpPr>
          <p:cNvPr id="104" name="Rectangle 12"/>
          <p:cNvSpPr txBox="1">
            <a:spLocks noChangeArrowheads="1"/>
          </p:cNvSpPr>
          <p:nvPr/>
        </p:nvSpPr>
        <p:spPr>
          <a:xfrm>
            <a:off x="0" y="966507"/>
            <a:ext cx="2814221" cy="2284412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3000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588" algn="l" rtl="0" eaLnBrk="1" fontAlgn="base" hangingPunct="1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77800" indent="-17462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1" charset="2"/>
              <a:buChar char="l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346075" indent="-1666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523875" indent="-176213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Additional requirements for cryogenic suspensions</a:t>
            </a:r>
          </a:p>
          <a:p>
            <a:pPr marL="714375" lvl="1" indent="-357188">
              <a:buFont typeface="Arial" panose="020B0604020202020204" pitchFamily="34" charset="0"/>
              <a:buChar char="•"/>
            </a:pPr>
            <a:r>
              <a:rPr lang="en-GB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thermal conductivity (to dissipate laser heat)</a:t>
            </a:r>
          </a:p>
          <a:p>
            <a:pPr marL="714375" lvl="1" indent="-357188">
              <a:buFont typeface="Arial" panose="020B0604020202020204" pitchFamily="34" charset="0"/>
              <a:buChar char="•"/>
            </a:pPr>
            <a:r>
              <a:rPr lang="en-GB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Low thermal expansion (minimise thermo-elastic)</a:t>
            </a:r>
          </a:p>
          <a:p>
            <a:pPr marL="714375" lvl="1" indent="-357188">
              <a:buFont typeface="Arial" panose="020B0604020202020204" pitchFamily="34" charset="0"/>
              <a:buChar char="•"/>
            </a:pPr>
            <a:r>
              <a:rPr lang="en-GB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Low loss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GB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Silicon and sapphire are top candidates</a:t>
            </a:r>
          </a:p>
          <a:p>
            <a:pPr marL="712787" indent="-357188">
              <a:buFont typeface="Arial" panose="020B0604020202020204" pitchFamily="34" charset="0"/>
              <a:buChar char="•"/>
            </a:pPr>
            <a:endParaRPr lang="en-GB" altLang="en-US" sz="22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altLang="en-US" sz="1800" kern="0" dirty="0"/>
          </a:p>
        </p:txBody>
      </p:sp>
      <p:sp>
        <p:nvSpPr>
          <p:cNvPr id="2" name="Rectangle 1"/>
          <p:cNvSpPr/>
          <p:nvPr/>
        </p:nvSpPr>
        <p:spPr>
          <a:xfrm>
            <a:off x="324499" y="5545610"/>
            <a:ext cx="2276657" cy="12517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17" y="4050636"/>
            <a:ext cx="4097383" cy="280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55122" y="3896747"/>
            <a:ext cx="2917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 smtClean="0"/>
              <a:t>G. Hofmann, GWADW, Elba, 2013</a:t>
            </a:r>
            <a:endParaRPr lang="en-GB" b="0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720" y="845934"/>
            <a:ext cx="4383280" cy="255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255122" y="3425194"/>
            <a:ext cx="2917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 smtClean="0"/>
              <a:t>G. Hofmann, GWADW, Elba, 2013</a:t>
            </a:r>
            <a:endParaRPr lang="en-GB" b="0" dirty="0"/>
          </a:p>
        </p:txBody>
      </p:sp>
      <p:sp>
        <p:nvSpPr>
          <p:cNvPr id="12" name="Rectangle 11"/>
          <p:cNvSpPr/>
          <p:nvPr/>
        </p:nvSpPr>
        <p:spPr>
          <a:xfrm>
            <a:off x="2956104" y="3342694"/>
            <a:ext cx="2565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dirty="0" smtClean="0"/>
              <a:t>ET concept design doc. 2011</a:t>
            </a:r>
            <a:endParaRPr lang="en-GB" b="0" dirty="0"/>
          </a:p>
        </p:txBody>
      </p:sp>
      <p:sp>
        <p:nvSpPr>
          <p:cNvPr id="17" name="Rectangle 16"/>
          <p:cNvSpPr/>
          <p:nvPr/>
        </p:nvSpPr>
        <p:spPr>
          <a:xfrm>
            <a:off x="3044360" y="3878139"/>
            <a:ext cx="2565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dirty="0" smtClean="0"/>
              <a:t>ET concept design doc. 2011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97489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45837243-8844-4760-A166-15267937880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088615" y="6290631"/>
            <a:ext cx="1050274" cy="407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Cryogenic crystalline suspension designs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987" y="2959039"/>
            <a:ext cx="12072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Courtesy of Rahul Kumar</a:t>
            </a:r>
            <a:endParaRPr lang="en-GB" dirty="0"/>
          </a:p>
        </p:txBody>
      </p:sp>
      <p:pic>
        <p:nvPicPr>
          <p:cNvPr id="42" name="Picture 41" descr="media_374634_e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34354" r="24855" b="36569"/>
          <a:stretch/>
        </p:blipFill>
        <p:spPr>
          <a:xfrm>
            <a:off x="-10952" y="43797"/>
            <a:ext cx="2090075" cy="678818"/>
          </a:xfrm>
          <a:prstGeom prst="rect">
            <a:avLst/>
          </a:prstGeom>
        </p:spPr>
      </p:pic>
      <p:sp>
        <p:nvSpPr>
          <p:cNvPr id="187" name="TextBox 186"/>
          <p:cNvSpPr txBox="1"/>
          <p:nvPr/>
        </p:nvSpPr>
        <p:spPr>
          <a:xfrm>
            <a:off x="332253" y="849712"/>
            <a:ext cx="44326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KAGRA sapphire suspension</a:t>
            </a:r>
            <a:endParaRPr lang="en-GB" sz="2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288156" y="1311377"/>
            <a:ext cx="443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NOT A CONCEPT: REAL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43362" y="5551065"/>
            <a:ext cx="3340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23 kg @ 20 K</a:t>
            </a:r>
            <a:endParaRPr lang="en-GB" dirty="0"/>
          </a:p>
        </p:txBody>
      </p:sp>
      <p:sp>
        <p:nvSpPr>
          <p:cNvPr id="189" name="TextBox 188"/>
          <p:cNvSpPr txBox="1"/>
          <p:nvPr/>
        </p:nvSpPr>
        <p:spPr>
          <a:xfrm>
            <a:off x="5252150" y="877145"/>
            <a:ext cx="44326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 smtClean="0"/>
              <a:t>Voyager silicon suspension</a:t>
            </a:r>
            <a:endParaRPr lang="en-GB" sz="2400" b="1" dirty="0"/>
          </a:p>
        </p:txBody>
      </p:sp>
      <p:sp>
        <p:nvSpPr>
          <p:cNvPr id="190" name="TextBox 189"/>
          <p:cNvSpPr txBox="1"/>
          <p:nvPr/>
        </p:nvSpPr>
        <p:spPr>
          <a:xfrm>
            <a:off x="5252150" y="1338810"/>
            <a:ext cx="44326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A CONCEPT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5269568" y="2866706"/>
            <a:ext cx="44326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 smtClean="0"/>
              <a:t>ET-LF silicon suspension</a:t>
            </a:r>
            <a:endParaRPr lang="en-GB" sz="2400" b="1" dirty="0"/>
          </a:p>
        </p:txBody>
      </p:sp>
      <p:sp>
        <p:nvSpPr>
          <p:cNvPr id="192" name="TextBox 191"/>
          <p:cNvSpPr txBox="1"/>
          <p:nvPr/>
        </p:nvSpPr>
        <p:spPr>
          <a:xfrm>
            <a:off x="5269568" y="3328371"/>
            <a:ext cx="44326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A CONCEPT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590895" y="1691448"/>
            <a:ext cx="37795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See talk 13 May, Rana </a:t>
            </a:r>
            <a:r>
              <a:rPr lang="en-GB" dirty="0" err="1" smtClean="0"/>
              <a:t>Adhikari</a:t>
            </a:r>
            <a:endParaRPr lang="en-GB" dirty="0" smtClean="0"/>
          </a:p>
          <a:p>
            <a:pPr algn="ctr"/>
            <a:r>
              <a:rPr lang="en-GB" dirty="0" smtClean="0"/>
              <a:t>LIGO-G1800986-v1</a:t>
            </a:r>
            <a:endParaRPr lang="en-GB" dirty="0"/>
          </a:p>
        </p:txBody>
      </p:sp>
      <p:sp>
        <p:nvSpPr>
          <p:cNvPr id="129" name="Rectangle 128"/>
          <p:cNvSpPr/>
          <p:nvPr/>
        </p:nvSpPr>
        <p:spPr>
          <a:xfrm>
            <a:off x="137252" y="5949079"/>
            <a:ext cx="49530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GB" dirty="0" smtClean="0"/>
              <a:t>See talk on 12 May, KAGRA</a:t>
            </a:r>
            <a:r>
              <a:rPr lang="en-GB" dirty="0"/>
              <a:t>: Status and near term plans </a:t>
            </a:r>
            <a:r>
              <a:rPr lang="en-GB" dirty="0" err="1"/>
              <a:t>Kiwamu</a:t>
            </a:r>
            <a:r>
              <a:rPr lang="en-GB" dirty="0"/>
              <a:t> Izumi (ISAS) </a:t>
            </a:r>
            <a:r>
              <a:rPr lang="en-GB" dirty="0" err="1"/>
              <a:t>Yutaro</a:t>
            </a:r>
            <a:r>
              <a:rPr lang="en-GB" dirty="0"/>
              <a:t> </a:t>
            </a:r>
            <a:r>
              <a:rPr lang="en-GB" dirty="0" err="1"/>
              <a:t>Enomoto</a:t>
            </a:r>
            <a:r>
              <a:rPr lang="en-GB" dirty="0"/>
              <a:t> (U-Tokyo</a:t>
            </a:r>
            <a:r>
              <a:rPr lang="en-GB" dirty="0" smtClean="0"/>
              <a:t>) </a:t>
            </a:r>
          </a:p>
          <a:p>
            <a:pPr algn="ctr"/>
            <a:r>
              <a:rPr lang="en-GB" dirty="0" smtClean="0"/>
              <a:t>LIGO-</a:t>
            </a:r>
            <a:r>
              <a:rPr lang="en-GB" dirty="0"/>
              <a:t>P1800131-v1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556063" y="2156700"/>
            <a:ext cx="38578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~200 kg @ 123 K with 2 µm laser in LIGO 4 km facilities</a:t>
            </a:r>
            <a:endParaRPr lang="en-GB" dirty="0"/>
          </a:p>
        </p:txBody>
      </p:sp>
      <p:sp>
        <p:nvSpPr>
          <p:cNvPr id="193" name="TextBox 192"/>
          <p:cNvSpPr txBox="1"/>
          <p:nvPr/>
        </p:nvSpPr>
        <p:spPr>
          <a:xfrm>
            <a:off x="5608317" y="3790654"/>
            <a:ext cx="39314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See talk 13 May, Harald </a:t>
            </a:r>
            <a:r>
              <a:rPr lang="en-GB" dirty="0" err="1" smtClean="0"/>
              <a:t>Lück</a:t>
            </a:r>
            <a:r>
              <a:rPr lang="en-GB" dirty="0" smtClean="0"/>
              <a:t>, </a:t>
            </a:r>
          </a:p>
          <a:p>
            <a:pPr algn="ctr"/>
            <a:r>
              <a:rPr lang="en-GB" dirty="0" smtClean="0"/>
              <a:t>LIGO-G1800984-v1</a:t>
            </a:r>
            <a:endParaRPr lang="en-GB" dirty="0"/>
          </a:p>
        </p:txBody>
      </p:sp>
      <p:sp>
        <p:nvSpPr>
          <p:cNvPr id="194" name="TextBox 193"/>
          <p:cNvSpPr txBox="1"/>
          <p:nvPr/>
        </p:nvSpPr>
        <p:spPr>
          <a:xfrm>
            <a:off x="5573485" y="4326741"/>
            <a:ext cx="385789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~200 kg @ 10 K with 1.55 or 2 µm laser in triangular 3-in-1 10 km arm length, xylophone facility</a:t>
            </a:r>
            <a:endParaRPr lang="en-GB" dirty="0"/>
          </a:p>
        </p:txBody>
      </p:sp>
      <p:sp>
        <p:nvSpPr>
          <p:cNvPr id="131" name="TextBox 130"/>
          <p:cNvSpPr txBox="1"/>
          <p:nvPr/>
        </p:nvSpPr>
        <p:spPr>
          <a:xfrm>
            <a:off x="5269568" y="5216434"/>
            <a:ext cx="4518866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/>
              <a:t>Few pictures of quasi-monolithic silicon suspensions exist. Focus has been on feasibility and technology development studies for different elements of a suspension.</a:t>
            </a:r>
            <a:endParaRPr lang="en-GB" sz="1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7172" y="2229054"/>
            <a:ext cx="3753159" cy="281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3074" y="1820091"/>
            <a:ext cx="5024846" cy="2886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Cryogenic crystalline suspension elements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42" name="Picture 41" descr="media_374634_e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34354" r="24855" b="36569"/>
          <a:stretch/>
        </p:blipFill>
        <p:spPr>
          <a:xfrm>
            <a:off x="-10952" y="43797"/>
            <a:ext cx="2090075" cy="678818"/>
          </a:xfrm>
          <a:prstGeom prst="rect">
            <a:avLst/>
          </a:prstGeom>
        </p:spPr>
      </p:pic>
      <p:sp>
        <p:nvSpPr>
          <p:cNvPr id="52" name="Rectangle 12"/>
          <p:cNvSpPr txBox="1">
            <a:spLocks noChangeArrowheads="1"/>
          </p:cNvSpPr>
          <p:nvPr/>
        </p:nvSpPr>
        <p:spPr>
          <a:xfrm>
            <a:off x="0" y="966506"/>
            <a:ext cx="9326880" cy="5106747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>
            <a:lvl1pPr algn="l" rtl="0" eaLnBrk="1" fontAlgn="base" hangingPunct="1">
              <a:spcBef>
                <a:spcPct val="3000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588" algn="l" rtl="0" eaLnBrk="1" fontAlgn="base" hangingPunct="1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77800" indent="-17462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1" charset="2"/>
              <a:buChar char="l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346075" indent="-1666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523875" indent="-176213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can big enough test masses with the right </a:t>
            </a:r>
            <a:r>
              <a:rPr lang="en-GB" altLang="en-US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opto</a:t>
            </a:r>
            <a:r>
              <a:rPr lang="en-GB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-mechanical properties be produced?</a:t>
            </a:r>
          </a:p>
          <a:p>
            <a:pPr marL="714375" lvl="1" indent="-357188">
              <a:buFont typeface="Arial" panose="020B0604020202020204" pitchFamily="34" charset="0"/>
              <a:buChar char="•"/>
            </a:pPr>
            <a:r>
              <a:rPr lang="en-GB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ore optics </a:t>
            </a:r>
            <a:r>
              <a:rPr lang="en-GB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3G detectors talk by Iain </a:t>
            </a:r>
            <a:r>
              <a: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Martin (</a:t>
            </a:r>
            <a:r>
              <a:rPr lang="en-GB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LIGO-G1801018)</a:t>
            </a:r>
            <a:endParaRPr lang="en-GB" altLang="en-US" sz="20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GB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best to produce silicon (or sapphire) suspension fibres?</a:t>
            </a:r>
          </a:p>
          <a:p>
            <a:pPr marL="714375" lvl="1" indent="-357188">
              <a:buFont typeface="Arial" panose="020B0604020202020204" pitchFamily="34" charset="0"/>
              <a:buChar char="•"/>
            </a:pPr>
            <a:r>
              <a:rPr lang="en-GB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Etching from wafer</a:t>
            </a:r>
          </a:p>
          <a:p>
            <a:pPr marL="714375" lvl="1" indent="-357188">
              <a:buFont typeface="Arial" panose="020B0604020202020204" pitchFamily="34" charset="0"/>
              <a:buChar char="•"/>
            </a:pPr>
            <a:r>
              <a:rPr lang="en-GB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Machining</a:t>
            </a:r>
          </a:p>
          <a:p>
            <a:pPr marL="714375" lvl="1" indent="-357188">
              <a:buFont typeface="Arial" panose="020B0604020202020204" pitchFamily="34" charset="0"/>
              <a:buChar char="•"/>
            </a:pPr>
            <a:r>
              <a:rPr lang="en-GB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Crystal growth techniques (e.g. micro-pulling technique and laser heated pedestal growth)</a:t>
            </a:r>
            <a:endParaRPr lang="en-GB" altLang="en-US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GB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Jointing techniques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4375" lvl="1" indent="-357188">
              <a:buFont typeface="Arial" panose="020B0604020202020204" pitchFamily="34" charset="0"/>
              <a:buChar char="•"/>
            </a:pPr>
            <a:r>
              <a:rPr lang="en-GB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Welding</a:t>
            </a:r>
          </a:p>
          <a:p>
            <a:pPr marL="714375" lvl="1" indent="-357188">
              <a:buFont typeface="Arial" panose="020B0604020202020204" pitchFamily="34" charset="0"/>
              <a:buChar char="•"/>
            </a:pPr>
            <a:r>
              <a:rPr lang="en-GB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Hydroxide catalysis bonding</a:t>
            </a:r>
          </a:p>
          <a:p>
            <a:pPr marL="714375" lvl="1" indent="-357188">
              <a:buFont typeface="Arial" panose="020B0604020202020204" pitchFamily="34" charset="0"/>
              <a:buChar char="•"/>
            </a:pPr>
            <a:r>
              <a:rPr lang="en-GB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Indium/gallium bonding</a:t>
            </a:r>
            <a:endParaRPr lang="en-GB" altLang="en-US" sz="22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alt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41351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30641"/>
          </a:xfrm>
        </p:spPr>
        <p:txBody>
          <a:bodyPr>
            <a:noAutofit/>
          </a:bodyPr>
          <a:lstStyle/>
          <a:p>
            <a:r>
              <a:rPr lang="en-GB" altLang="en-US" dirty="0" smtClean="0"/>
              <a:t>Silicon and sapphire fibre production and </a:t>
            </a:r>
            <a:br>
              <a:rPr lang="en-GB" altLang="en-US" dirty="0" smtClean="0"/>
            </a:br>
            <a:r>
              <a:rPr lang="en-GB" altLang="en-US" dirty="0" smtClean="0"/>
              <a:t>performance research in Glasgow</a:t>
            </a:r>
            <a:endParaRPr lang="en-US" alt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22369" y="6559550"/>
            <a:ext cx="2311400" cy="476250"/>
          </a:xfrm>
          <a:prstGeom prst="rect">
            <a:avLst/>
          </a:prstGeom>
        </p:spPr>
        <p:txBody>
          <a:bodyPr/>
          <a:lstStyle/>
          <a:p>
            <a:fld id="{83F43827-012C-4E11-8FB5-1B14B94BEE47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2498858" y="3724732"/>
            <a:ext cx="1178057" cy="665162"/>
          </a:xfrm>
          <a:prstGeom prst="ellipse">
            <a:avLst/>
          </a:prstGeom>
          <a:noFill/>
          <a:ln w="28575" algn="ctr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 anchor="ctr"/>
          <a:lstStyle>
            <a:lvl1pPr algn="l" defTabSz="822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68338" indent="-257175" algn="l" defTabSz="822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28700" indent="-206375" algn="l" defTabSz="822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9863" indent="-204788" algn="l" defTabSz="822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51025" indent="-204788" algn="l" defTabSz="822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GB" altLang="en-US" sz="1600">
              <a:solidFill>
                <a:srgbClr val="FFFFFF"/>
              </a:solidFill>
              <a:latin typeface="Arial" charset="0"/>
              <a:ea typeface="ヒラギノ角ゴ ProN W3" charset="-128"/>
              <a:sym typeface="Gill Sans" charset="0"/>
            </a:endParaRPr>
          </a:p>
        </p:txBody>
      </p:sp>
      <p:pic>
        <p:nvPicPr>
          <p:cNvPr id="10" name="Picture 9" descr="media_374634_e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34354" r="24855" b="36569"/>
          <a:stretch/>
        </p:blipFill>
        <p:spPr>
          <a:xfrm>
            <a:off x="-10952" y="43796"/>
            <a:ext cx="2528317" cy="821151"/>
          </a:xfrm>
          <a:prstGeom prst="rect">
            <a:avLst/>
          </a:prstGeom>
        </p:spPr>
      </p:pic>
      <p:pic>
        <p:nvPicPr>
          <p:cNvPr id="12" name="Picture 2" descr="D:\Silicon suspension\picture2 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45"/>
          <a:stretch>
            <a:fillRect/>
          </a:stretch>
        </p:blipFill>
        <p:spPr bwMode="auto">
          <a:xfrm>
            <a:off x="78701" y="1030167"/>
            <a:ext cx="2710777" cy="361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98" y="3475753"/>
            <a:ext cx="5621097" cy="33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7765576" y="1002365"/>
            <a:ext cx="2057689" cy="3054947"/>
            <a:chOff x="1835696" y="571500"/>
            <a:chExt cx="4860032" cy="5737820"/>
          </a:xfrm>
        </p:grpSpPr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1835696" y="571500"/>
              <a:ext cx="3636912" cy="5737820"/>
              <a:chOff x="1835696" y="571500"/>
              <a:chExt cx="3636912" cy="5737820"/>
            </a:xfrm>
          </p:grpSpPr>
          <p:pic>
            <p:nvPicPr>
              <p:cNvPr id="17" name="Picture 2" descr="G:\1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63" r="69846"/>
              <a:stretch>
                <a:fillRect/>
              </a:stretch>
            </p:blipFill>
            <p:spPr bwMode="auto">
              <a:xfrm>
                <a:off x="1835696" y="571500"/>
                <a:ext cx="1188132" cy="571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3" descr="G:\2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38" r="70317"/>
              <a:stretch>
                <a:fillRect/>
              </a:stretch>
            </p:blipFill>
            <p:spPr bwMode="auto">
              <a:xfrm>
                <a:off x="3095836" y="594320"/>
                <a:ext cx="1116124" cy="571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4" descr="G:\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91" r="70309"/>
              <a:stretch>
                <a:fillRect/>
              </a:stretch>
            </p:blipFill>
            <p:spPr bwMode="auto">
              <a:xfrm>
                <a:off x="4283968" y="584684"/>
                <a:ext cx="1188640" cy="571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5" descr="G:\4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7" r="69838"/>
            <a:stretch>
              <a:fillRect/>
            </a:stretch>
          </p:blipFill>
          <p:spPr bwMode="auto">
            <a:xfrm>
              <a:off x="5508104" y="584684"/>
              <a:ext cx="1187624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0" y="4681317"/>
            <a:ext cx="2366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Strength tests on silicon ribbons etched from a wafer</a:t>
            </a:r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31397" y="1030167"/>
            <a:ext cx="1495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First steps to sapphire fibres with laser heated pedestal growth</a:t>
            </a:r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534979"/>
            <a:ext cx="22408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Cumming et al., </a:t>
            </a:r>
          </a:p>
          <a:p>
            <a:r>
              <a:rPr lang="pt-BR" dirty="0" smtClean="0"/>
              <a:t>Class</a:t>
            </a:r>
            <a:r>
              <a:rPr lang="pt-BR" dirty="0"/>
              <a:t>. Quantum Grav. </a:t>
            </a:r>
            <a:r>
              <a:rPr lang="pt-BR" b="1" dirty="0"/>
              <a:t>31 </a:t>
            </a:r>
            <a:endParaRPr lang="pt-BR" b="1" dirty="0" smtClean="0"/>
          </a:p>
          <a:p>
            <a:r>
              <a:rPr lang="pt-BR" dirty="0" smtClean="0"/>
              <a:t>(</a:t>
            </a:r>
            <a:r>
              <a:rPr lang="pt-BR" dirty="0"/>
              <a:t>2014) 025017 (16pp)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990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30641"/>
          </a:xfrm>
        </p:spPr>
        <p:txBody>
          <a:bodyPr>
            <a:noAutofit/>
          </a:bodyPr>
          <a:lstStyle/>
          <a:p>
            <a:r>
              <a:rPr lang="en-GB" altLang="en-US" dirty="0" smtClean="0"/>
              <a:t>Hydroxide catalysis bonding </a:t>
            </a:r>
            <a:br>
              <a:rPr lang="en-GB" altLang="en-US" dirty="0" smtClean="0"/>
            </a:br>
            <a:r>
              <a:rPr lang="en-GB" altLang="en-US" dirty="0" smtClean="0"/>
              <a:t>of silicon and sapphire - strength</a:t>
            </a:r>
            <a:endParaRPr lang="en-US" alt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22369" y="6559550"/>
            <a:ext cx="2311400" cy="476250"/>
          </a:xfrm>
          <a:prstGeom prst="rect">
            <a:avLst/>
          </a:prstGeom>
        </p:spPr>
        <p:txBody>
          <a:bodyPr/>
          <a:lstStyle/>
          <a:p>
            <a:fld id="{83F43827-012C-4E11-8FB5-1B14B94BEE47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2498858" y="3724732"/>
            <a:ext cx="1178057" cy="665162"/>
          </a:xfrm>
          <a:prstGeom prst="ellipse">
            <a:avLst/>
          </a:prstGeom>
          <a:noFill/>
          <a:ln w="28575" algn="ctr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 anchor="ctr"/>
          <a:lstStyle>
            <a:lvl1pPr algn="l" defTabSz="822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68338" indent="-257175" algn="l" defTabSz="822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28700" indent="-206375" algn="l" defTabSz="822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9863" indent="-204788" algn="l" defTabSz="822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51025" indent="-204788" algn="l" defTabSz="822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GB" altLang="en-US" sz="1600">
              <a:solidFill>
                <a:srgbClr val="FFFFFF"/>
              </a:solidFill>
              <a:latin typeface="Arial" charset="0"/>
              <a:ea typeface="ヒラギノ角ゴ ProN W3" charset="-128"/>
              <a:sym typeface="Gill Sans" charset="0"/>
            </a:endParaRPr>
          </a:p>
        </p:txBody>
      </p:sp>
      <p:pic>
        <p:nvPicPr>
          <p:cNvPr id="10" name="Picture 9" descr="media_374634_e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34354" r="24855" b="36569"/>
          <a:stretch/>
        </p:blipFill>
        <p:spPr>
          <a:xfrm>
            <a:off x="-10952" y="43796"/>
            <a:ext cx="2528317" cy="821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968" y="987843"/>
            <a:ext cx="97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Tensile strength (4-point bending) of sapphire-sapphire and silica-silica HCBs with curing time (in air)</a:t>
            </a:r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7" y="1357175"/>
            <a:ext cx="4643825" cy="289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71" y="1364065"/>
            <a:ext cx="4657902" cy="288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5623" y="1576251"/>
            <a:ext cx="1986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C-plane sapphire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161314" y="1583582"/>
            <a:ext cx="1986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Silica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88788" y="4859309"/>
            <a:ext cx="3288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Similar curing time experiments with silicon-silicon bonds are ongoing.</a:t>
            </a:r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88788" y="4310743"/>
            <a:ext cx="6489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PhD work Rebecca Douglas and Margot Phelps – manuscript in preparation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32073" y="5749547"/>
            <a:ext cx="2816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PhD work Mariela </a:t>
            </a:r>
            <a:r>
              <a:rPr lang="en-GB" dirty="0" err="1" smtClean="0"/>
              <a:t>Masso</a:t>
            </a:r>
            <a:r>
              <a:rPr lang="en-GB" dirty="0" smtClean="0"/>
              <a:t> Reid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t="52449" r="50000" b="28764"/>
          <a:stretch/>
        </p:blipFill>
        <p:spPr>
          <a:xfrm>
            <a:off x="3432181" y="4725502"/>
            <a:ext cx="2605655" cy="12799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t="25335" r="42525" b="29144"/>
          <a:stretch/>
        </p:blipFill>
        <p:spPr>
          <a:xfrm rot="5400000">
            <a:off x="5907604" y="4945232"/>
            <a:ext cx="2003878" cy="1564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2182" y="6057324"/>
            <a:ext cx="260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Thermal image through silicon sample to assess bond quality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691753" y="5743886"/>
            <a:ext cx="1834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Silicon halves after bond strength test.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114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">
  <a:themeElements>
    <a:clrScheme name="Default Design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A2669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28229</TotalTime>
  <Words>1296</Words>
  <Application>Microsoft Office PowerPoint</Application>
  <PresentationFormat>A4 Paper (210x297 mm)</PresentationFormat>
  <Paragraphs>257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presentation template</vt:lpstr>
      <vt:lpstr>Cryogenic suspensions for future gravitational wave detectors</vt:lpstr>
      <vt:lpstr>Suspension system functions</vt:lpstr>
      <vt:lpstr>PowerPoint Presentation</vt:lpstr>
      <vt:lpstr>The future</vt:lpstr>
      <vt:lpstr>Silica, silicon, sapphire</vt:lpstr>
      <vt:lpstr>Cryogenic crystalline suspension designs</vt:lpstr>
      <vt:lpstr>Cryogenic crystalline suspension elements</vt:lpstr>
      <vt:lpstr>Silicon and sapphire fibre production and  performance research in Glasgow</vt:lpstr>
      <vt:lpstr>Hydroxide catalysis bonding  of silicon and sapphire - strength</vt:lpstr>
      <vt:lpstr>Hydroxide catalysis bonding  of silicon and sapphire – mechanical loss</vt:lpstr>
      <vt:lpstr> Thermal noise contribution HCB’s</vt:lpstr>
      <vt:lpstr>Hydroxide catalysis bonding of  silicon – thermal conductivity </vt:lpstr>
      <vt:lpstr>Towards future cryogenic detectors – indium bonding</vt:lpstr>
      <vt:lpstr>Indium bond loss, sapphire</vt:lpstr>
      <vt:lpstr>Indium bonding -  assessing bond quality</vt:lpstr>
      <vt:lpstr>Cryogenic crystalline suspension designs</vt:lpstr>
      <vt:lpstr>PowerPoint Presentation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Silicon Bonding Research at Glasgow</dc:title>
  <dc:creator>Institute for Gravitational Research</dc:creator>
  <cp:lastModifiedBy>van Veggel</cp:lastModifiedBy>
  <cp:revision>779</cp:revision>
  <cp:lastPrinted>2018-05-14T19:07:37Z</cp:lastPrinted>
  <dcterms:created xsi:type="dcterms:W3CDTF">2012-11-26T12:19:08Z</dcterms:created>
  <dcterms:modified xsi:type="dcterms:W3CDTF">2018-05-15T17:41:18Z</dcterms:modified>
</cp:coreProperties>
</file>