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
  </p:notesMasterIdLst>
  <p:sldIdLst>
    <p:sldId id="322" r:id="rId2"/>
    <p:sldId id="323" r:id="rId3"/>
    <p:sldId id="324" r:id="rId4"/>
    <p:sldId id="325" r:id="rId5"/>
    <p:sldId id="326" r:id="rId6"/>
    <p:sldId id="327" r:id="rId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FF33CC"/>
    <a:srgbClr val="0000CC"/>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660" autoAdjust="0"/>
  </p:normalViewPr>
  <p:slideViewPr>
    <p:cSldViewPr>
      <p:cViewPr varScale="1">
        <p:scale>
          <a:sx n="129" d="100"/>
          <a:sy n="129" d="100"/>
        </p:scale>
        <p:origin x="912"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Offsite</c:v>
                </c:pt>
              </c:strCache>
            </c:strRef>
          </c:tx>
          <c:spPr>
            <a:ln w="28575" cap="rnd">
              <a:solidFill>
                <a:schemeClr val="accent1"/>
              </a:solidFill>
              <a:round/>
            </a:ln>
            <a:effectLst/>
          </c:spPr>
          <c:marker>
            <c:symbol val="none"/>
          </c:marker>
          <c:cat>
            <c:numRef>
              <c:f>Sheet1!$A$2:$A$7</c:f>
              <c:numCache>
                <c:formatCode>General</c:formatCode>
                <c:ptCount val="6"/>
                <c:pt idx="0">
                  <c:v>2012</c:v>
                </c:pt>
                <c:pt idx="1">
                  <c:v>2013</c:v>
                </c:pt>
                <c:pt idx="2">
                  <c:v>2014</c:v>
                </c:pt>
                <c:pt idx="3">
                  <c:v>2015</c:v>
                </c:pt>
                <c:pt idx="4">
                  <c:v>2016</c:v>
                </c:pt>
                <c:pt idx="5">
                  <c:v>2017</c:v>
                </c:pt>
              </c:numCache>
            </c:numRef>
          </c:cat>
          <c:val>
            <c:numRef>
              <c:f>Sheet1!$B$2:$B$7</c:f>
              <c:numCache>
                <c:formatCode>#,##0</c:formatCode>
                <c:ptCount val="6"/>
                <c:pt idx="0">
                  <c:v>7010</c:v>
                </c:pt>
                <c:pt idx="1">
                  <c:v>8700</c:v>
                </c:pt>
                <c:pt idx="2">
                  <c:v>8233</c:v>
                </c:pt>
                <c:pt idx="3">
                  <c:v>7917</c:v>
                </c:pt>
                <c:pt idx="4">
                  <c:v>12594</c:v>
                </c:pt>
                <c:pt idx="5">
                  <c:v>11898</c:v>
                </c:pt>
              </c:numCache>
            </c:numRef>
          </c:val>
          <c:smooth val="0"/>
          <c:extLst>
            <c:ext xmlns:c16="http://schemas.microsoft.com/office/drawing/2014/chart" uri="{C3380CC4-5D6E-409C-BE32-E72D297353CC}">
              <c16:uniqueId val="{00000000-11C8-44ED-9E95-73B8C9772A1A}"/>
            </c:ext>
          </c:extLst>
        </c:ser>
        <c:ser>
          <c:idx val="1"/>
          <c:order val="1"/>
          <c:tx>
            <c:strRef>
              <c:f>Sheet1!$C$1</c:f>
              <c:strCache>
                <c:ptCount val="1"/>
                <c:pt idx="0">
                  <c:v>Onsite</c:v>
                </c:pt>
              </c:strCache>
            </c:strRef>
          </c:tx>
          <c:spPr>
            <a:ln w="28575" cap="rnd">
              <a:solidFill>
                <a:schemeClr val="accent2"/>
              </a:solidFill>
              <a:round/>
            </a:ln>
            <a:effectLst/>
          </c:spPr>
          <c:marker>
            <c:symbol val="none"/>
          </c:marker>
          <c:cat>
            <c:numRef>
              <c:f>Sheet1!$A$2:$A$7</c:f>
              <c:numCache>
                <c:formatCode>General</c:formatCode>
                <c:ptCount val="6"/>
                <c:pt idx="0">
                  <c:v>2012</c:v>
                </c:pt>
                <c:pt idx="1">
                  <c:v>2013</c:v>
                </c:pt>
                <c:pt idx="2">
                  <c:v>2014</c:v>
                </c:pt>
                <c:pt idx="3">
                  <c:v>2015</c:v>
                </c:pt>
                <c:pt idx="4">
                  <c:v>2016</c:v>
                </c:pt>
                <c:pt idx="5">
                  <c:v>2017</c:v>
                </c:pt>
              </c:numCache>
            </c:numRef>
          </c:cat>
          <c:val>
            <c:numRef>
              <c:f>Sheet1!$C$2:$C$7</c:f>
              <c:numCache>
                <c:formatCode>General</c:formatCode>
                <c:ptCount val="6"/>
                <c:pt idx="0">
                  <c:v>3450</c:v>
                </c:pt>
                <c:pt idx="1">
                  <c:v>3800</c:v>
                </c:pt>
                <c:pt idx="2">
                  <c:v>4014</c:v>
                </c:pt>
                <c:pt idx="3">
                  <c:v>4364</c:v>
                </c:pt>
                <c:pt idx="4">
                  <c:v>8570</c:v>
                </c:pt>
                <c:pt idx="5">
                  <c:v>5657</c:v>
                </c:pt>
              </c:numCache>
            </c:numRef>
          </c:val>
          <c:smooth val="0"/>
          <c:extLst>
            <c:ext xmlns:c16="http://schemas.microsoft.com/office/drawing/2014/chart" uri="{C3380CC4-5D6E-409C-BE32-E72D297353CC}">
              <c16:uniqueId val="{00000001-11C8-44ED-9E95-73B8C9772A1A}"/>
            </c:ext>
          </c:extLst>
        </c:ser>
        <c:ser>
          <c:idx val="2"/>
          <c:order val="2"/>
          <c:tx>
            <c:strRef>
              <c:f>Sheet1!$D$1</c:f>
              <c:strCache>
                <c:ptCount val="1"/>
                <c:pt idx="0">
                  <c:v>Teacher</c:v>
                </c:pt>
              </c:strCache>
            </c:strRef>
          </c:tx>
          <c:spPr>
            <a:ln w="28575" cap="rnd">
              <a:solidFill>
                <a:schemeClr val="accent3"/>
              </a:solidFill>
              <a:round/>
            </a:ln>
            <a:effectLst/>
          </c:spPr>
          <c:marker>
            <c:symbol val="none"/>
          </c:marker>
          <c:cat>
            <c:numRef>
              <c:f>Sheet1!$A$2:$A$7</c:f>
              <c:numCache>
                <c:formatCode>General</c:formatCode>
                <c:ptCount val="6"/>
                <c:pt idx="0">
                  <c:v>2012</c:v>
                </c:pt>
                <c:pt idx="1">
                  <c:v>2013</c:v>
                </c:pt>
                <c:pt idx="2">
                  <c:v>2014</c:v>
                </c:pt>
                <c:pt idx="3">
                  <c:v>2015</c:v>
                </c:pt>
                <c:pt idx="4">
                  <c:v>2016</c:v>
                </c:pt>
                <c:pt idx="5">
                  <c:v>2017</c:v>
                </c:pt>
              </c:numCache>
            </c:numRef>
          </c:cat>
          <c:val>
            <c:numRef>
              <c:f>Sheet1!$D$2:$D$7</c:f>
            </c:numRef>
          </c:val>
          <c:smooth val="0"/>
          <c:extLst>
            <c:ext xmlns:c16="http://schemas.microsoft.com/office/drawing/2014/chart" uri="{C3380CC4-5D6E-409C-BE32-E72D297353CC}">
              <c16:uniqueId val="{00000002-11C8-44ED-9E95-73B8C9772A1A}"/>
            </c:ext>
          </c:extLst>
        </c:ser>
        <c:ser>
          <c:idx val="3"/>
          <c:order val="3"/>
          <c:tx>
            <c:strRef>
              <c:f>Sheet1!$E$1</c:f>
              <c:strCache>
                <c:ptCount val="1"/>
                <c:pt idx="0">
                  <c:v>Total</c:v>
                </c:pt>
              </c:strCache>
            </c:strRef>
          </c:tx>
          <c:spPr>
            <a:ln w="28575" cap="rnd">
              <a:solidFill>
                <a:schemeClr val="accent4"/>
              </a:solidFill>
              <a:round/>
            </a:ln>
            <a:effectLst/>
          </c:spPr>
          <c:marker>
            <c:symbol val="none"/>
          </c:marker>
          <c:cat>
            <c:numRef>
              <c:f>Sheet1!$A$2:$A$7</c:f>
              <c:numCache>
                <c:formatCode>General</c:formatCode>
                <c:ptCount val="6"/>
                <c:pt idx="0">
                  <c:v>2012</c:v>
                </c:pt>
                <c:pt idx="1">
                  <c:v>2013</c:v>
                </c:pt>
                <c:pt idx="2">
                  <c:v>2014</c:v>
                </c:pt>
                <c:pt idx="3">
                  <c:v>2015</c:v>
                </c:pt>
                <c:pt idx="4">
                  <c:v>2016</c:v>
                </c:pt>
                <c:pt idx="5">
                  <c:v>2017</c:v>
                </c:pt>
              </c:numCache>
            </c:numRef>
          </c:cat>
          <c:val>
            <c:numRef>
              <c:f>Sheet1!$E$2:$E$7</c:f>
              <c:numCache>
                <c:formatCode>General</c:formatCode>
                <c:ptCount val="6"/>
                <c:pt idx="0">
                  <c:v>10672</c:v>
                </c:pt>
                <c:pt idx="1">
                  <c:v>12600</c:v>
                </c:pt>
                <c:pt idx="2">
                  <c:v>12322</c:v>
                </c:pt>
                <c:pt idx="3">
                  <c:v>12373</c:v>
                </c:pt>
                <c:pt idx="4">
                  <c:v>21464</c:v>
                </c:pt>
                <c:pt idx="5">
                  <c:v>17792</c:v>
                </c:pt>
              </c:numCache>
            </c:numRef>
          </c:val>
          <c:smooth val="0"/>
          <c:extLst>
            <c:ext xmlns:c16="http://schemas.microsoft.com/office/drawing/2014/chart" uri="{C3380CC4-5D6E-409C-BE32-E72D297353CC}">
              <c16:uniqueId val="{00000003-11C8-44ED-9E95-73B8C9772A1A}"/>
            </c:ext>
          </c:extLst>
        </c:ser>
        <c:dLbls>
          <c:showLegendKey val="0"/>
          <c:showVal val="0"/>
          <c:showCatName val="0"/>
          <c:showSerName val="0"/>
          <c:showPercent val="0"/>
          <c:showBubbleSize val="0"/>
        </c:dLbls>
        <c:smooth val="0"/>
        <c:axId val="490841736"/>
        <c:axId val="490842064"/>
      </c:lineChart>
      <c:catAx>
        <c:axId val="490841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0842064"/>
        <c:crosses val="autoZero"/>
        <c:auto val="1"/>
        <c:lblAlgn val="ctr"/>
        <c:lblOffset val="100"/>
        <c:noMultiLvlLbl val="0"/>
      </c:catAx>
      <c:valAx>
        <c:axId val="4908420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08417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LLO</c:v>
                </c:pt>
              </c:strCache>
            </c:strRef>
          </c:tx>
          <c:spPr>
            <a:solidFill>
              <a:schemeClr val="accent1"/>
            </a:solidFill>
            <a:ln>
              <a:noFill/>
            </a:ln>
            <a:effectLst/>
          </c:spPr>
          <c:invertIfNegative val="0"/>
          <c:cat>
            <c:numRef>
              <c:f>Sheet1!$A$2:$A$7</c:f>
              <c:numCache>
                <c:formatCode>General</c:formatCode>
                <c:ptCount val="6"/>
                <c:pt idx="0">
                  <c:v>2012</c:v>
                </c:pt>
                <c:pt idx="1">
                  <c:v>2013</c:v>
                </c:pt>
                <c:pt idx="2">
                  <c:v>2014</c:v>
                </c:pt>
                <c:pt idx="3">
                  <c:v>2015</c:v>
                </c:pt>
                <c:pt idx="4">
                  <c:v>2016</c:v>
                </c:pt>
                <c:pt idx="5">
                  <c:v>2017</c:v>
                </c:pt>
              </c:numCache>
            </c:numRef>
          </c:cat>
          <c:val>
            <c:numRef>
              <c:f>Sheet1!$B$2:$B$7</c:f>
              <c:numCache>
                <c:formatCode>General</c:formatCode>
                <c:ptCount val="6"/>
                <c:pt idx="0">
                  <c:v>415</c:v>
                </c:pt>
                <c:pt idx="1">
                  <c:v>513</c:v>
                </c:pt>
                <c:pt idx="2">
                  <c:v>270</c:v>
                </c:pt>
                <c:pt idx="3">
                  <c:v>258</c:v>
                </c:pt>
                <c:pt idx="4">
                  <c:v>440</c:v>
                </c:pt>
                <c:pt idx="5">
                  <c:v>464</c:v>
                </c:pt>
              </c:numCache>
            </c:numRef>
          </c:val>
          <c:extLst>
            <c:ext xmlns:c16="http://schemas.microsoft.com/office/drawing/2014/chart" uri="{C3380CC4-5D6E-409C-BE32-E72D297353CC}">
              <c16:uniqueId val="{00000000-6D61-476D-B777-6A2B13A6779F}"/>
            </c:ext>
          </c:extLst>
        </c:ser>
        <c:ser>
          <c:idx val="1"/>
          <c:order val="1"/>
          <c:tx>
            <c:strRef>
              <c:f>Sheet1!$C$1</c:f>
              <c:strCache>
                <c:ptCount val="1"/>
                <c:pt idx="0">
                  <c:v>LHO</c:v>
                </c:pt>
              </c:strCache>
            </c:strRef>
          </c:tx>
          <c:spPr>
            <a:solidFill>
              <a:schemeClr val="accent2"/>
            </a:solidFill>
            <a:ln>
              <a:noFill/>
            </a:ln>
            <a:effectLst/>
          </c:spPr>
          <c:invertIfNegative val="0"/>
          <c:cat>
            <c:numRef>
              <c:f>Sheet1!$A$2:$A$7</c:f>
              <c:numCache>
                <c:formatCode>General</c:formatCode>
                <c:ptCount val="6"/>
                <c:pt idx="0">
                  <c:v>2012</c:v>
                </c:pt>
                <c:pt idx="1">
                  <c:v>2013</c:v>
                </c:pt>
                <c:pt idx="2">
                  <c:v>2014</c:v>
                </c:pt>
                <c:pt idx="3">
                  <c:v>2015</c:v>
                </c:pt>
                <c:pt idx="4">
                  <c:v>2016</c:v>
                </c:pt>
                <c:pt idx="5">
                  <c:v>2017</c:v>
                </c:pt>
              </c:numCache>
            </c:numRef>
          </c:cat>
          <c:val>
            <c:numRef>
              <c:f>Sheet1!$C$2:$C$7</c:f>
              <c:numCache>
                <c:formatCode>General</c:formatCode>
                <c:ptCount val="6"/>
                <c:pt idx="0">
                  <c:v>212</c:v>
                </c:pt>
                <c:pt idx="1">
                  <c:v>100</c:v>
                </c:pt>
                <c:pt idx="2">
                  <c:v>75</c:v>
                </c:pt>
                <c:pt idx="3">
                  <c:v>92</c:v>
                </c:pt>
                <c:pt idx="4">
                  <c:v>300</c:v>
                </c:pt>
                <c:pt idx="5">
                  <c:v>237</c:v>
                </c:pt>
              </c:numCache>
            </c:numRef>
          </c:val>
          <c:extLst>
            <c:ext xmlns:c16="http://schemas.microsoft.com/office/drawing/2014/chart" uri="{C3380CC4-5D6E-409C-BE32-E72D297353CC}">
              <c16:uniqueId val="{00000001-6D61-476D-B777-6A2B13A6779F}"/>
            </c:ext>
          </c:extLst>
        </c:ser>
        <c:dLbls>
          <c:showLegendKey val="0"/>
          <c:showVal val="0"/>
          <c:showCatName val="0"/>
          <c:showSerName val="0"/>
          <c:showPercent val="0"/>
          <c:showBubbleSize val="0"/>
        </c:dLbls>
        <c:gapWidth val="150"/>
        <c:axId val="419600088"/>
        <c:axId val="419603040"/>
      </c:barChart>
      <c:catAx>
        <c:axId val="419600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9603040"/>
        <c:crosses val="autoZero"/>
        <c:auto val="1"/>
        <c:lblAlgn val="ctr"/>
        <c:lblOffset val="100"/>
        <c:noMultiLvlLbl val="0"/>
      </c:catAx>
      <c:valAx>
        <c:axId val="419603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9600088"/>
        <c:crosses val="autoZero"/>
        <c:crossBetween val="between"/>
      </c:valAx>
      <c:spPr>
        <a:solidFill>
          <a:schemeClr val="bg1"/>
        </a:solid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35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59E4D4DA-5FC4-4C05-9CB8-6EE07BE9DEC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9E4D4DA-5FC4-4C05-9CB8-6EE07BE9DECD}" type="slidenum">
              <a:rPr lang="en-US" altLang="en-US" smtClean="0"/>
              <a:pPr>
                <a:defRPr/>
              </a:pPr>
              <a:t>3</a:t>
            </a:fld>
            <a:endParaRPr lang="en-US" altLang="en-US"/>
          </a:p>
        </p:txBody>
      </p:sp>
    </p:spTree>
    <p:extLst>
      <p:ext uri="{BB962C8B-B14F-4D97-AF65-F5344CB8AC3E}">
        <p14:creationId xmlns:p14="http://schemas.microsoft.com/office/powerpoint/2010/main" val="3702009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ftr" sz="quarter" idx="11"/>
          </p:nvPr>
        </p:nvSpPr>
        <p:spPr/>
        <p:txBody>
          <a:bodyPr/>
          <a:lstStyle>
            <a:lvl1pPr>
              <a:defRPr/>
            </a:lvl1pPr>
          </a:lstStyle>
          <a:p>
            <a:pPr>
              <a:defRPr/>
            </a:pPr>
            <a:endParaRPr lang="en-US"/>
          </a:p>
        </p:txBody>
      </p:sp>
      <p:sp>
        <p:nvSpPr>
          <p:cNvPr id="6" name="Rectangle 4"/>
          <p:cNvSpPr>
            <a:spLocks noGrp="1" noChangeArrowheads="1"/>
          </p:cNvSpPr>
          <p:nvPr>
            <p:ph type="sldNum" sz="quarter" idx="12"/>
          </p:nvPr>
        </p:nvSpPr>
        <p:spPr/>
        <p:txBody>
          <a:bodyPr/>
          <a:lstStyle>
            <a:lvl1pPr>
              <a:defRPr/>
            </a:lvl1pPr>
          </a:lstStyle>
          <a:p>
            <a:pPr>
              <a:defRPr/>
            </a:pPr>
            <a:fld id="{E6D11503-B3A4-4508-9544-2560DCAA17FF}" type="slidenum">
              <a:rPr lang="en-US" altLang="en-US"/>
              <a:pPr>
                <a:defRPr/>
              </a:pPr>
              <a:t>‹#›</a:t>
            </a:fld>
            <a:endParaRPr lang="en-US" altLang="en-US"/>
          </a:p>
        </p:txBody>
      </p:sp>
    </p:spTree>
    <p:extLst>
      <p:ext uri="{BB962C8B-B14F-4D97-AF65-F5344CB8AC3E}">
        <p14:creationId xmlns:p14="http://schemas.microsoft.com/office/powerpoint/2010/main" val="254670805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ftr" sz="quarter" idx="11"/>
          </p:nvPr>
        </p:nvSpPr>
        <p:spPr/>
        <p:txBody>
          <a:bodyPr/>
          <a:lstStyle>
            <a:lvl1pPr>
              <a:defRPr/>
            </a:lvl1pPr>
          </a:lstStyle>
          <a:p>
            <a:pPr>
              <a:defRPr/>
            </a:pPr>
            <a:endParaRPr lang="en-US"/>
          </a:p>
        </p:txBody>
      </p:sp>
      <p:sp>
        <p:nvSpPr>
          <p:cNvPr id="6" name="Rectangle 4"/>
          <p:cNvSpPr>
            <a:spLocks noGrp="1" noChangeArrowheads="1"/>
          </p:cNvSpPr>
          <p:nvPr>
            <p:ph type="sldNum" sz="quarter" idx="12"/>
          </p:nvPr>
        </p:nvSpPr>
        <p:spPr/>
        <p:txBody>
          <a:bodyPr/>
          <a:lstStyle>
            <a:lvl1pPr>
              <a:defRPr/>
            </a:lvl1pPr>
          </a:lstStyle>
          <a:p>
            <a:pPr>
              <a:defRPr/>
            </a:pPr>
            <a:fld id="{64ACF979-2F5B-40DD-BBFA-93B06349F7C8}" type="slidenum">
              <a:rPr lang="en-US" altLang="en-US"/>
              <a:pPr>
                <a:defRPr/>
              </a:pPr>
              <a:t>‹#›</a:t>
            </a:fld>
            <a:endParaRPr lang="en-US" altLang="en-US"/>
          </a:p>
        </p:txBody>
      </p:sp>
    </p:spTree>
    <p:extLst>
      <p:ext uri="{BB962C8B-B14F-4D97-AF65-F5344CB8AC3E}">
        <p14:creationId xmlns:p14="http://schemas.microsoft.com/office/powerpoint/2010/main" val="108214366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381000"/>
            <a:ext cx="20383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9626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ftr" sz="quarter" idx="11"/>
          </p:nvPr>
        </p:nvSpPr>
        <p:spPr/>
        <p:txBody>
          <a:bodyPr/>
          <a:lstStyle>
            <a:lvl1pPr>
              <a:defRPr/>
            </a:lvl1pPr>
          </a:lstStyle>
          <a:p>
            <a:pPr>
              <a:defRPr/>
            </a:pPr>
            <a:endParaRPr lang="en-US"/>
          </a:p>
        </p:txBody>
      </p:sp>
      <p:sp>
        <p:nvSpPr>
          <p:cNvPr id="6" name="Rectangle 4"/>
          <p:cNvSpPr>
            <a:spLocks noGrp="1" noChangeArrowheads="1"/>
          </p:cNvSpPr>
          <p:nvPr>
            <p:ph type="sldNum" sz="quarter" idx="12"/>
          </p:nvPr>
        </p:nvSpPr>
        <p:spPr/>
        <p:txBody>
          <a:bodyPr/>
          <a:lstStyle>
            <a:lvl1pPr>
              <a:defRPr/>
            </a:lvl1pPr>
          </a:lstStyle>
          <a:p>
            <a:pPr>
              <a:defRPr/>
            </a:pPr>
            <a:fld id="{ADBA04B8-98E7-47D6-A38E-224AFD828CD4}" type="slidenum">
              <a:rPr lang="en-US" altLang="en-US"/>
              <a:pPr>
                <a:defRPr/>
              </a:pPr>
              <a:t>‹#›</a:t>
            </a:fld>
            <a:endParaRPr lang="en-US" altLang="en-US"/>
          </a:p>
        </p:txBody>
      </p:sp>
    </p:spTree>
    <p:extLst>
      <p:ext uri="{BB962C8B-B14F-4D97-AF65-F5344CB8AC3E}">
        <p14:creationId xmlns:p14="http://schemas.microsoft.com/office/powerpoint/2010/main" val="330511577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ftr" sz="quarter" idx="11"/>
          </p:nvPr>
        </p:nvSpPr>
        <p:spPr/>
        <p:txBody>
          <a:bodyPr/>
          <a:lstStyle>
            <a:lvl1pPr>
              <a:defRPr/>
            </a:lvl1pPr>
          </a:lstStyle>
          <a:p>
            <a:pPr>
              <a:defRPr/>
            </a:pPr>
            <a:endParaRPr lang="en-US"/>
          </a:p>
        </p:txBody>
      </p:sp>
      <p:sp>
        <p:nvSpPr>
          <p:cNvPr id="6" name="Rectangle 4"/>
          <p:cNvSpPr>
            <a:spLocks noGrp="1" noChangeArrowheads="1"/>
          </p:cNvSpPr>
          <p:nvPr>
            <p:ph type="sldNum" sz="quarter" idx="12"/>
          </p:nvPr>
        </p:nvSpPr>
        <p:spPr/>
        <p:txBody>
          <a:bodyPr/>
          <a:lstStyle>
            <a:lvl1pPr>
              <a:defRPr/>
            </a:lvl1pPr>
          </a:lstStyle>
          <a:p>
            <a:pPr>
              <a:defRPr/>
            </a:pPr>
            <a:fld id="{2E721710-EE96-4E0C-A831-0A59F6484D5D}" type="slidenum">
              <a:rPr lang="en-US" altLang="en-US"/>
              <a:pPr>
                <a:defRPr/>
              </a:pPr>
              <a:t>‹#›</a:t>
            </a:fld>
            <a:endParaRPr lang="en-US" altLang="en-US"/>
          </a:p>
        </p:txBody>
      </p:sp>
    </p:spTree>
    <p:extLst>
      <p:ext uri="{BB962C8B-B14F-4D97-AF65-F5344CB8AC3E}">
        <p14:creationId xmlns:p14="http://schemas.microsoft.com/office/powerpoint/2010/main" val="277719132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ftr" sz="quarter" idx="11"/>
          </p:nvPr>
        </p:nvSpPr>
        <p:spPr/>
        <p:txBody>
          <a:bodyPr/>
          <a:lstStyle>
            <a:lvl1pPr>
              <a:defRPr/>
            </a:lvl1pPr>
          </a:lstStyle>
          <a:p>
            <a:pPr>
              <a:defRPr/>
            </a:pPr>
            <a:endParaRPr lang="en-US"/>
          </a:p>
        </p:txBody>
      </p:sp>
      <p:sp>
        <p:nvSpPr>
          <p:cNvPr id="6" name="Rectangle 4"/>
          <p:cNvSpPr>
            <a:spLocks noGrp="1" noChangeArrowheads="1"/>
          </p:cNvSpPr>
          <p:nvPr>
            <p:ph type="sldNum" sz="quarter" idx="12"/>
          </p:nvPr>
        </p:nvSpPr>
        <p:spPr/>
        <p:txBody>
          <a:bodyPr/>
          <a:lstStyle>
            <a:lvl1pPr>
              <a:defRPr/>
            </a:lvl1pPr>
          </a:lstStyle>
          <a:p>
            <a:pPr>
              <a:defRPr/>
            </a:pPr>
            <a:fld id="{74CE1D67-7E15-42C5-ACE3-C290927E07DD}" type="slidenum">
              <a:rPr lang="en-US" altLang="en-US"/>
              <a:pPr>
                <a:defRPr/>
              </a:pPr>
              <a:t>‹#›</a:t>
            </a:fld>
            <a:endParaRPr lang="en-US" altLang="en-US"/>
          </a:p>
        </p:txBody>
      </p:sp>
    </p:spTree>
    <p:extLst>
      <p:ext uri="{BB962C8B-B14F-4D97-AF65-F5344CB8AC3E}">
        <p14:creationId xmlns:p14="http://schemas.microsoft.com/office/powerpoint/2010/main" val="101309830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ftr" sz="quarter" idx="11"/>
          </p:nvPr>
        </p:nvSpPr>
        <p:spPr/>
        <p:txBody>
          <a:bodyPr/>
          <a:lstStyle>
            <a:lvl1pPr>
              <a:defRPr/>
            </a:lvl1pPr>
          </a:lstStyle>
          <a:p>
            <a:pPr>
              <a:defRPr/>
            </a:pPr>
            <a:endParaRPr lang="en-US"/>
          </a:p>
        </p:txBody>
      </p:sp>
      <p:sp>
        <p:nvSpPr>
          <p:cNvPr id="7" name="Rectangle 4"/>
          <p:cNvSpPr>
            <a:spLocks noGrp="1" noChangeArrowheads="1"/>
          </p:cNvSpPr>
          <p:nvPr>
            <p:ph type="sldNum" sz="quarter" idx="12"/>
          </p:nvPr>
        </p:nvSpPr>
        <p:spPr/>
        <p:txBody>
          <a:bodyPr/>
          <a:lstStyle>
            <a:lvl1pPr>
              <a:defRPr/>
            </a:lvl1pPr>
          </a:lstStyle>
          <a:p>
            <a:pPr>
              <a:defRPr/>
            </a:pPr>
            <a:fld id="{FDA3A333-1468-4493-A3C3-82BA3A08ACDB}" type="slidenum">
              <a:rPr lang="en-US" altLang="en-US"/>
              <a:pPr>
                <a:defRPr/>
              </a:pPr>
              <a:t>‹#›</a:t>
            </a:fld>
            <a:endParaRPr lang="en-US" altLang="en-US"/>
          </a:p>
        </p:txBody>
      </p:sp>
    </p:spTree>
    <p:extLst>
      <p:ext uri="{BB962C8B-B14F-4D97-AF65-F5344CB8AC3E}">
        <p14:creationId xmlns:p14="http://schemas.microsoft.com/office/powerpoint/2010/main" val="409491868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p:txBody>
          <a:bodyPr/>
          <a:lstStyle>
            <a:lvl1pPr>
              <a:defRPr/>
            </a:lvl1pPr>
          </a:lstStyle>
          <a:p>
            <a:pPr>
              <a:defRPr/>
            </a:pPr>
            <a:endParaRPr lang="en-US"/>
          </a:p>
        </p:txBody>
      </p:sp>
      <p:sp>
        <p:nvSpPr>
          <p:cNvPr id="8" name="Rectangle 3"/>
          <p:cNvSpPr>
            <a:spLocks noGrp="1" noChangeArrowheads="1"/>
          </p:cNvSpPr>
          <p:nvPr>
            <p:ph type="ftr" sz="quarter" idx="11"/>
          </p:nvPr>
        </p:nvSpPr>
        <p:spPr/>
        <p:txBody>
          <a:bodyPr/>
          <a:lstStyle>
            <a:lvl1pPr>
              <a:defRPr/>
            </a:lvl1pPr>
          </a:lstStyle>
          <a:p>
            <a:pPr>
              <a:defRPr/>
            </a:pPr>
            <a:endParaRPr lang="en-US"/>
          </a:p>
        </p:txBody>
      </p:sp>
      <p:sp>
        <p:nvSpPr>
          <p:cNvPr id="9" name="Rectangle 4"/>
          <p:cNvSpPr>
            <a:spLocks noGrp="1" noChangeArrowheads="1"/>
          </p:cNvSpPr>
          <p:nvPr>
            <p:ph type="sldNum" sz="quarter" idx="12"/>
          </p:nvPr>
        </p:nvSpPr>
        <p:spPr/>
        <p:txBody>
          <a:bodyPr/>
          <a:lstStyle>
            <a:lvl1pPr>
              <a:defRPr/>
            </a:lvl1pPr>
          </a:lstStyle>
          <a:p>
            <a:pPr>
              <a:defRPr/>
            </a:pPr>
            <a:fld id="{91C14F46-8DC6-4F40-A373-CB26F23E5B7E}" type="slidenum">
              <a:rPr lang="en-US" altLang="en-US"/>
              <a:pPr>
                <a:defRPr/>
              </a:pPr>
              <a:t>‹#›</a:t>
            </a:fld>
            <a:endParaRPr lang="en-US" altLang="en-US"/>
          </a:p>
        </p:txBody>
      </p:sp>
    </p:spTree>
    <p:extLst>
      <p:ext uri="{BB962C8B-B14F-4D97-AF65-F5344CB8AC3E}">
        <p14:creationId xmlns:p14="http://schemas.microsoft.com/office/powerpoint/2010/main" val="265106466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noChangeArrowheads="1"/>
          </p:cNvSpPr>
          <p:nvPr>
            <p:ph type="dt" sz="half" idx="10"/>
          </p:nvPr>
        </p:nvSpPr>
        <p:spPr/>
        <p:txBody>
          <a:bodyPr/>
          <a:lstStyle>
            <a:lvl1pPr>
              <a:defRPr/>
            </a:lvl1pPr>
          </a:lstStyle>
          <a:p>
            <a:pPr>
              <a:defRPr/>
            </a:pPr>
            <a:endParaRPr lang="en-US"/>
          </a:p>
        </p:txBody>
      </p:sp>
      <p:sp>
        <p:nvSpPr>
          <p:cNvPr id="4" name="Footer Placeholder 3"/>
          <p:cNvSpPr>
            <a:spLocks noGrp="1" noChangeArrowheads="1"/>
          </p:cNvSpPr>
          <p:nvPr>
            <p:ph type="ftr" sz="quarter" idx="11"/>
          </p:nvPr>
        </p:nvSpPr>
        <p:spPr/>
        <p:txBody>
          <a:bodyPr/>
          <a:lstStyle>
            <a:lvl1pPr>
              <a:defRPr/>
            </a:lvl1pPr>
          </a:lstStyle>
          <a:p>
            <a:pPr>
              <a:defRPr/>
            </a:pPr>
            <a:endParaRPr lang="en-US"/>
          </a:p>
        </p:txBody>
      </p:sp>
      <p:sp>
        <p:nvSpPr>
          <p:cNvPr id="5" name="Slide Number Placeholder 4"/>
          <p:cNvSpPr>
            <a:spLocks noGrp="1" noChangeArrowheads="1"/>
          </p:cNvSpPr>
          <p:nvPr>
            <p:ph type="sldNum" sz="quarter" idx="12"/>
          </p:nvPr>
        </p:nvSpPr>
        <p:spPr/>
        <p:txBody>
          <a:bodyPr/>
          <a:lstStyle>
            <a:lvl1pPr>
              <a:defRPr/>
            </a:lvl1pPr>
          </a:lstStyle>
          <a:p>
            <a:pPr>
              <a:defRPr/>
            </a:pPr>
            <a:fld id="{E4BF5D2B-023A-4F5A-AD28-3CD7A2F202C4}" type="slidenum">
              <a:rPr lang="en-US" altLang="en-US"/>
              <a:pPr>
                <a:defRPr/>
              </a:pPr>
              <a:t>‹#›</a:t>
            </a:fld>
            <a:endParaRPr lang="en-US" altLang="en-US"/>
          </a:p>
        </p:txBody>
      </p:sp>
    </p:spTree>
    <p:extLst>
      <p:ext uri="{BB962C8B-B14F-4D97-AF65-F5344CB8AC3E}">
        <p14:creationId xmlns:p14="http://schemas.microsoft.com/office/powerpoint/2010/main" val="394297722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a:defRPr/>
            </a:lvl1pPr>
          </a:lstStyle>
          <a:p>
            <a:pPr>
              <a:defRPr/>
            </a:pPr>
            <a:endParaRPr lang="en-US"/>
          </a:p>
        </p:txBody>
      </p:sp>
      <p:sp>
        <p:nvSpPr>
          <p:cNvPr id="3" name="Rectangle 3"/>
          <p:cNvSpPr>
            <a:spLocks noGrp="1" noChangeArrowheads="1"/>
          </p:cNvSpPr>
          <p:nvPr>
            <p:ph type="ftr" sz="quarter" idx="11"/>
          </p:nvPr>
        </p:nvSpPr>
        <p:spPr/>
        <p:txBody>
          <a:bodyPr/>
          <a:lstStyle>
            <a:lvl1pPr>
              <a:defRPr/>
            </a:lvl1pPr>
          </a:lstStyle>
          <a:p>
            <a:pPr>
              <a:defRPr/>
            </a:pPr>
            <a:endParaRPr lang="en-US"/>
          </a:p>
        </p:txBody>
      </p:sp>
      <p:sp>
        <p:nvSpPr>
          <p:cNvPr id="4" name="Rectangle 4"/>
          <p:cNvSpPr>
            <a:spLocks noGrp="1" noChangeArrowheads="1"/>
          </p:cNvSpPr>
          <p:nvPr>
            <p:ph type="sldNum" sz="quarter" idx="12"/>
          </p:nvPr>
        </p:nvSpPr>
        <p:spPr/>
        <p:txBody>
          <a:bodyPr/>
          <a:lstStyle>
            <a:lvl1pPr>
              <a:defRPr/>
            </a:lvl1pPr>
          </a:lstStyle>
          <a:p>
            <a:pPr>
              <a:defRPr/>
            </a:pPr>
            <a:fld id="{ACAB1E98-412D-4805-BD71-BBFDAA8DD0FA}" type="slidenum">
              <a:rPr lang="en-US" altLang="en-US"/>
              <a:pPr>
                <a:defRPr/>
              </a:pPr>
              <a:t>‹#›</a:t>
            </a:fld>
            <a:endParaRPr lang="en-US" altLang="en-US"/>
          </a:p>
        </p:txBody>
      </p:sp>
    </p:spTree>
    <p:extLst>
      <p:ext uri="{BB962C8B-B14F-4D97-AF65-F5344CB8AC3E}">
        <p14:creationId xmlns:p14="http://schemas.microsoft.com/office/powerpoint/2010/main" val="38084092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ftr" sz="quarter" idx="11"/>
          </p:nvPr>
        </p:nvSpPr>
        <p:spPr/>
        <p:txBody>
          <a:bodyPr/>
          <a:lstStyle>
            <a:lvl1pPr>
              <a:defRPr/>
            </a:lvl1pPr>
          </a:lstStyle>
          <a:p>
            <a:pPr>
              <a:defRPr/>
            </a:pPr>
            <a:endParaRPr lang="en-US"/>
          </a:p>
        </p:txBody>
      </p:sp>
      <p:sp>
        <p:nvSpPr>
          <p:cNvPr id="7" name="Rectangle 4"/>
          <p:cNvSpPr>
            <a:spLocks noGrp="1" noChangeArrowheads="1"/>
          </p:cNvSpPr>
          <p:nvPr>
            <p:ph type="sldNum" sz="quarter" idx="12"/>
          </p:nvPr>
        </p:nvSpPr>
        <p:spPr/>
        <p:txBody>
          <a:bodyPr/>
          <a:lstStyle>
            <a:lvl1pPr>
              <a:defRPr/>
            </a:lvl1pPr>
          </a:lstStyle>
          <a:p>
            <a:pPr>
              <a:defRPr/>
            </a:pPr>
            <a:fld id="{83E29FB9-757E-49DA-83A0-EE37C76DC0D4}" type="slidenum">
              <a:rPr lang="en-US" altLang="en-US"/>
              <a:pPr>
                <a:defRPr/>
              </a:pPr>
              <a:t>‹#›</a:t>
            </a:fld>
            <a:endParaRPr lang="en-US" altLang="en-US"/>
          </a:p>
        </p:txBody>
      </p:sp>
    </p:spTree>
    <p:extLst>
      <p:ext uri="{BB962C8B-B14F-4D97-AF65-F5344CB8AC3E}">
        <p14:creationId xmlns:p14="http://schemas.microsoft.com/office/powerpoint/2010/main" val="190755430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ftr" sz="quarter" idx="11"/>
          </p:nvPr>
        </p:nvSpPr>
        <p:spPr/>
        <p:txBody>
          <a:bodyPr/>
          <a:lstStyle>
            <a:lvl1pPr>
              <a:defRPr/>
            </a:lvl1pPr>
          </a:lstStyle>
          <a:p>
            <a:pPr>
              <a:defRPr/>
            </a:pPr>
            <a:endParaRPr lang="en-US"/>
          </a:p>
        </p:txBody>
      </p:sp>
      <p:sp>
        <p:nvSpPr>
          <p:cNvPr id="7" name="Rectangle 4"/>
          <p:cNvSpPr>
            <a:spLocks noGrp="1" noChangeArrowheads="1"/>
          </p:cNvSpPr>
          <p:nvPr>
            <p:ph type="sldNum" sz="quarter" idx="12"/>
          </p:nvPr>
        </p:nvSpPr>
        <p:spPr/>
        <p:txBody>
          <a:bodyPr/>
          <a:lstStyle>
            <a:lvl1pPr>
              <a:defRPr/>
            </a:lvl1pPr>
          </a:lstStyle>
          <a:p>
            <a:pPr>
              <a:defRPr/>
            </a:pPr>
            <a:fld id="{A756C766-4E23-4FBA-9EA8-12E16C924750}" type="slidenum">
              <a:rPr lang="en-US" altLang="en-US"/>
              <a:pPr>
                <a:defRPr/>
              </a:pPr>
              <a:t>‹#›</a:t>
            </a:fld>
            <a:endParaRPr lang="en-US" altLang="en-US"/>
          </a:p>
        </p:txBody>
      </p:sp>
    </p:spTree>
    <p:extLst>
      <p:ext uri="{BB962C8B-B14F-4D97-AF65-F5344CB8AC3E}">
        <p14:creationId xmlns:p14="http://schemas.microsoft.com/office/powerpoint/2010/main" val="349951915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bg1"/>
                </a:solidFill>
                <a:latin typeface="Arial" charset="0"/>
              </a:defRPr>
            </a:lvl1pPr>
          </a:lstStyle>
          <a:p>
            <a:pPr>
              <a:defRPr/>
            </a:pPr>
            <a:endParaRPr lang="en-US"/>
          </a:p>
        </p:txBody>
      </p:sp>
      <p:sp>
        <p:nvSpPr>
          <p:cNvPr id="614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b="1" i="1">
                <a:solidFill>
                  <a:schemeClr val="bg1"/>
                </a:solidFill>
                <a:latin typeface="+mn-lt"/>
              </a:defRPr>
            </a:lvl1pPr>
          </a:lstStyle>
          <a:p>
            <a:pPr>
              <a:defRPr/>
            </a:pPr>
            <a:endParaRPr lang="en-US"/>
          </a:p>
        </p:txBody>
      </p:sp>
      <p:sp>
        <p:nvSpPr>
          <p:cNvPr id="614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bg1"/>
                </a:solidFill>
                <a:latin typeface="Helvetica" panose="020B0604020202020204" pitchFamily="34" charset="0"/>
              </a:defRPr>
            </a:lvl1pPr>
          </a:lstStyle>
          <a:p>
            <a:pPr>
              <a:defRPr/>
            </a:pPr>
            <a:fld id="{EFE14F79-21B4-4147-9A8C-12E469861A7D}" type="slidenum">
              <a:rPr lang="en-US" altLang="en-US"/>
              <a:pPr>
                <a:defRPr/>
              </a:pPr>
              <a:t>‹#›</a:t>
            </a:fld>
            <a:endParaRPr lang="en-US" altLang="en-US"/>
          </a:p>
        </p:txBody>
      </p:sp>
      <p:sp>
        <p:nvSpPr>
          <p:cNvPr id="1029" name="Rectangle 5"/>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title"/>
          </p:nvPr>
        </p:nvSpPr>
        <p:spPr bwMode="auto">
          <a:xfrm>
            <a:off x="1828800" y="381000"/>
            <a:ext cx="7010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altLang="en-US" smtClean="0"/>
              <a:t>Click to edit Master title style</a:t>
            </a:r>
          </a:p>
        </p:txBody>
      </p:sp>
      <p:sp>
        <p:nvSpPr>
          <p:cNvPr id="1031" name="Rectangle 9"/>
          <p:cNvSpPr>
            <a:spLocks noChangeArrowheads="1"/>
          </p:cNvSpPr>
          <p:nvPr/>
        </p:nvSpPr>
        <p:spPr bwMode="auto">
          <a:xfrm>
            <a:off x="4479925" y="3189288"/>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US" altLang="en-US" smtClean="0"/>
          </a:p>
        </p:txBody>
      </p:sp>
      <p:sp>
        <p:nvSpPr>
          <p:cNvPr id="1032" name="Rectangle 10"/>
          <p:cNvSpPr>
            <a:spLocks noChangeArrowheads="1"/>
          </p:cNvSpPr>
          <p:nvPr/>
        </p:nvSpPr>
        <p:spPr bwMode="auto">
          <a:xfrm>
            <a:off x="4479925" y="3108325"/>
            <a:ext cx="523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US" altLang="en-US" smtClean="0"/>
          </a:p>
        </p:txBody>
      </p:sp>
      <p:sp>
        <p:nvSpPr>
          <p:cNvPr id="1033" name="Line 15"/>
          <p:cNvSpPr>
            <a:spLocks noChangeShapeType="1"/>
          </p:cNvSpPr>
          <p:nvPr userDrawn="1"/>
        </p:nvSpPr>
        <p:spPr bwMode="auto">
          <a:xfrm>
            <a:off x="0" y="1676400"/>
            <a:ext cx="9144000" cy="0"/>
          </a:xfrm>
          <a:prstGeom prst="line">
            <a:avLst/>
          </a:prstGeom>
          <a:noFill/>
          <a:ln w="57150" cmpd="thinThick">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pic>
        <p:nvPicPr>
          <p:cNvPr id="1034" name="Picture 16" descr="black_bcgrnd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781175"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3200" b="1" i="1">
          <a:solidFill>
            <a:schemeClr val="bg1"/>
          </a:solidFill>
          <a:latin typeface="+mj-lt"/>
          <a:ea typeface="+mj-ea"/>
          <a:cs typeface="+mj-cs"/>
        </a:defRPr>
      </a:lvl1pPr>
      <a:lvl2pPr algn="ctr" rtl="0" eaLnBrk="0" fontAlgn="base" hangingPunct="0">
        <a:spcBef>
          <a:spcPct val="0"/>
        </a:spcBef>
        <a:spcAft>
          <a:spcPct val="0"/>
        </a:spcAft>
        <a:defRPr sz="3200" b="1" i="1">
          <a:solidFill>
            <a:schemeClr val="bg1"/>
          </a:solidFill>
          <a:latin typeface="Helvetica" pitchFamily="34" charset="0"/>
        </a:defRPr>
      </a:lvl2pPr>
      <a:lvl3pPr algn="ctr" rtl="0" eaLnBrk="0" fontAlgn="base" hangingPunct="0">
        <a:spcBef>
          <a:spcPct val="0"/>
        </a:spcBef>
        <a:spcAft>
          <a:spcPct val="0"/>
        </a:spcAft>
        <a:defRPr sz="3200" b="1" i="1">
          <a:solidFill>
            <a:schemeClr val="bg1"/>
          </a:solidFill>
          <a:latin typeface="Helvetica" pitchFamily="34" charset="0"/>
        </a:defRPr>
      </a:lvl3pPr>
      <a:lvl4pPr algn="ctr" rtl="0" eaLnBrk="0" fontAlgn="base" hangingPunct="0">
        <a:spcBef>
          <a:spcPct val="0"/>
        </a:spcBef>
        <a:spcAft>
          <a:spcPct val="0"/>
        </a:spcAft>
        <a:defRPr sz="3200" b="1" i="1">
          <a:solidFill>
            <a:schemeClr val="bg1"/>
          </a:solidFill>
          <a:latin typeface="Helvetica" pitchFamily="34" charset="0"/>
        </a:defRPr>
      </a:lvl4pPr>
      <a:lvl5pPr algn="ctr" rtl="0" eaLnBrk="0" fontAlgn="base" hangingPunct="0">
        <a:spcBef>
          <a:spcPct val="0"/>
        </a:spcBef>
        <a:spcAft>
          <a:spcPct val="0"/>
        </a:spcAft>
        <a:defRPr sz="3200" b="1" i="1">
          <a:solidFill>
            <a:schemeClr val="bg1"/>
          </a:solidFill>
          <a:latin typeface="Helvetica" pitchFamily="34" charset="0"/>
        </a:defRPr>
      </a:lvl5pPr>
      <a:lvl6pPr marL="457200" algn="ctr" rtl="0" eaLnBrk="0" fontAlgn="base" hangingPunct="0">
        <a:spcBef>
          <a:spcPct val="0"/>
        </a:spcBef>
        <a:spcAft>
          <a:spcPct val="0"/>
        </a:spcAft>
        <a:defRPr sz="3200" b="1" i="1">
          <a:solidFill>
            <a:schemeClr val="bg1"/>
          </a:solidFill>
          <a:latin typeface="Helvetica" pitchFamily="34" charset="0"/>
        </a:defRPr>
      </a:lvl6pPr>
      <a:lvl7pPr marL="914400" algn="ctr" rtl="0" eaLnBrk="0" fontAlgn="base" hangingPunct="0">
        <a:spcBef>
          <a:spcPct val="0"/>
        </a:spcBef>
        <a:spcAft>
          <a:spcPct val="0"/>
        </a:spcAft>
        <a:defRPr sz="3200" b="1" i="1">
          <a:solidFill>
            <a:schemeClr val="bg1"/>
          </a:solidFill>
          <a:latin typeface="Helvetica" pitchFamily="34" charset="0"/>
        </a:defRPr>
      </a:lvl7pPr>
      <a:lvl8pPr marL="1371600" algn="ctr" rtl="0" eaLnBrk="0" fontAlgn="base" hangingPunct="0">
        <a:spcBef>
          <a:spcPct val="0"/>
        </a:spcBef>
        <a:spcAft>
          <a:spcPct val="0"/>
        </a:spcAft>
        <a:defRPr sz="3200" b="1" i="1">
          <a:solidFill>
            <a:schemeClr val="bg1"/>
          </a:solidFill>
          <a:latin typeface="Helvetica" pitchFamily="34" charset="0"/>
        </a:defRPr>
      </a:lvl8pPr>
      <a:lvl9pPr marL="1828800" algn="ctr" rtl="0" eaLnBrk="0" fontAlgn="base" hangingPunct="0">
        <a:spcBef>
          <a:spcPct val="0"/>
        </a:spcBef>
        <a:spcAft>
          <a:spcPct val="0"/>
        </a:spcAft>
        <a:defRPr sz="3200" b="1" i="1">
          <a:solidFill>
            <a:schemeClr val="bg1"/>
          </a:solidFill>
          <a:latin typeface="Helvetica" pitchFamily="34" charset="0"/>
        </a:defRPr>
      </a:lvl9pPr>
    </p:titleStyle>
    <p:bodyStyle>
      <a:lvl1pPr marL="342900" indent="-342900" algn="l" rtl="0" eaLnBrk="0" fontAlgn="base" hangingPunct="0">
        <a:spcBef>
          <a:spcPct val="20000"/>
        </a:spcBef>
        <a:spcAft>
          <a:spcPct val="0"/>
        </a:spcAft>
        <a:buClr>
          <a:schemeClr val="bg1"/>
        </a:buClr>
        <a:buSzPct val="75000"/>
        <a:buChar char="•"/>
        <a:defRPr sz="2400">
          <a:solidFill>
            <a:schemeClr val="bg1"/>
          </a:solidFill>
          <a:latin typeface="+mn-lt"/>
          <a:ea typeface="+mn-ea"/>
          <a:cs typeface="+mn-cs"/>
        </a:defRPr>
      </a:lvl1pPr>
      <a:lvl2pPr marL="742950" indent="-285750" algn="l" rtl="0" eaLnBrk="0" fontAlgn="base" hangingPunct="0">
        <a:spcBef>
          <a:spcPct val="20000"/>
        </a:spcBef>
        <a:spcAft>
          <a:spcPct val="0"/>
        </a:spcAft>
        <a:buClr>
          <a:schemeClr val="bg1"/>
        </a:buClr>
        <a:buChar char="»"/>
        <a:defRPr>
          <a:solidFill>
            <a:schemeClr val="bg1"/>
          </a:solidFill>
          <a:latin typeface="+mn-lt"/>
        </a:defRPr>
      </a:lvl2pPr>
      <a:lvl3pPr marL="1143000" indent="-228600" algn="l" rtl="0" eaLnBrk="0" fontAlgn="base" hangingPunct="0">
        <a:spcBef>
          <a:spcPct val="20000"/>
        </a:spcBef>
        <a:spcAft>
          <a:spcPct val="0"/>
        </a:spcAft>
        <a:buClr>
          <a:schemeClr val="bg1"/>
        </a:buClr>
        <a:buChar char="–"/>
        <a:defRPr sz="1600">
          <a:solidFill>
            <a:schemeClr val="bg1"/>
          </a:solidFill>
          <a:latin typeface="+mn-lt"/>
        </a:defRPr>
      </a:lvl3pPr>
      <a:lvl4pPr marL="1600200" indent="-228600" algn="l" rtl="0" eaLnBrk="0" fontAlgn="base" hangingPunct="0">
        <a:spcBef>
          <a:spcPct val="20000"/>
        </a:spcBef>
        <a:spcAft>
          <a:spcPct val="0"/>
        </a:spcAft>
        <a:buClr>
          <a:schemeClr val="bg1"/>
        </a:buClr>
        <a:buFont typeface="Monotype Sorts" pitchFamily="2" charset="2"/>
        <a:buChar char="l"/>
        <a:defRPr sz="1600">
          <a:solidFill>
            <a:schemeClr val="bg1"/>
          </a:solidFill>
          <a:latin typeface="+mn-lt"/>
        </a:defRPr>
      </a:lvl4pPr>
      <a:lvl5pPr marL="2057400" indent="-228600" algn="l" rtl="0" eaLnBrk="0" fontAlgn="base" hangingPunct="0">
        <a:spcBef>
          <a:spcPct val="20000"/>
        </a:spcBef>
        <a:spcAft>
          <a:spcPct val="0"/>
        </a:spcAft>
        <a:buClr>
          <a:schemeClr val="bg1"/>
        </a:buClr>
        <a:buChar char="»"/>
        <a:defRPr sz="1600">
          <a:solidFill>
            <a:schemeClr val="bg1"/>
          </a:solidFill>
          <a:latin typeface="+mn-lt"/>
        </a:defRPr>
      </a:lvl5pPr>
      <a:lvl6pPr marL="2514600" indent="-228600" algn="l" rtl="0" eaLnBrk="0" fontAlgn="base" hangingPunct="0">
        <a:spcBef>
          <a:spcPct val="20000"/>
        </a:spcBef>
        <a:spcAft>
          <a:spcPct val="0"/>
        </a:spcAft>
        <a:buClr>
          <a:schemeClr val="bg1"/>
        </a:buClr>
        <a:buChar char="»"/>
        <a:defRPr sz="1600">
          <a:solidFill>
            <a:schemeClr val="bg1"/>
          </a:solidFill>
          <a:latin typeface="+mn-lt"/>
        </a:defRPr>
      </a:lvl6pPr>
      <a:lvl7pPr marL="2971800" indent="-228600" algn="l" rtl="0" eaLnBrk="0" fontAlgn="base" hangingPunct="0">
        <a:spcBef>
          <a:spcPct val="20000"/>
        </a:spcBef>
        <a:spcAft>
          <a:spcPct val="0"/>
        </a:spcAft>
        <a:buClr>
          <a:schemeClr val="bg1"/>
        </a:buClr>
        <a:buChar char="»"/>
        <a:defRPr sz="1600">
          <a:solidFill>
            <a:schemeClr val="bg1"/>
          </a:solidFill>
          <a:latin typeface="+mn-lt"/>
        </a:defRPr>
      </a:lvl7pPr>
      <a:lvl8pPr marL="3429000" indent="-228600" algn="l" rtl="0" eaLnBrk="0" fontAlgn="base" hangingPunct="0">
        <a:spcBef>
          <a:spcPct val="20000"/>
        </a:spcBef>
        <a:spcAft>
          <a:spcPct val="0"/>
        </a:spcAft>
        <a:buClr>
          <a:schemeClr val="bg1"/>
        </a:buClr>
        <a:buChar char="»"/>
        <a:defRPr sz="1600">
          <a:solidFill>
            <a:schemeClr val="bg1"/>
          </a:solidFill>
          <a:latin typeface="+mn-lt"/>
        </a:defRPr>
      </a:lvl8pPr>
      <a:lvl9pPr marL="3886200" indent="-228600" algn="l" rtl="0" eaLnBrk="0" fontAlgn="base" hangingPunct="0">
        <a:spcBef>
          <a:spcPct val="20000"/>
        </a:spcBef>
        <a:spcAft>
          <a:spcPct val="0"/>
        </a:spcAft>
        <a:buClr>
          <a:schemeClr val="bg1"/>
        </a:buClr>
        <a:buChar char="»"/>
        <a:defRPr sz="16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SzPct val="75000"/>
              <a:buChar char="•"/>
              <a:defRPr sz="2400">
                <a:solidFill>
                  <a:schemeClr val="bg1"/>
                </a:solidFill>
                <a:latin typeface="Helvetica" panose="020B0604020202020204" pitchFamily="34" charset="0"/>
              </a:defRPr>
            </a:lvl1pPr>
            <a:lvl2pPr marL="742950" indent="-285750">
              <a:spcBef>
                <a:spcPct val="20000"/>
              </a:spcBef>
              <a:buClr>
                <a:schemeClr val="bg1"/>
              </a:buClr>
              <a:buChar char="»"/>
              <a:defRPr>
                <a:solidFill>
                  <a:schemeClr val="bg1"/>
                </a:solidFill>
                <a:latin typeface="Helvetica" panose="020B0604020202020204" pitchFamily="34" charset="0"/>
              </a:defRPr>
            </a:lvl2pPr>
            <a:lvl3pPr marL="1143000" indent="-228600">
              <a:spcBef>
                <a:spcPct val="20000"/>
              </a:spcBef>
              <a:buClr>
                <a:schemeClr val="bg1"/>
              </a:buClr>
              <a:buChar char="–"/>
              <a:defRPr sz="1600">
                <a:solidFill>
                  <a:schemeClr val="bg1"/>
                </a:solidFill>
                <a:latin typeface="Helvetica" panose="020B0604020202020204" pitchFamily="34" charset="0"/>
              </a:defRPr>
            </a:lvl3pPr>
            <a:lvl4pPr marL="1600200" indent="-228600">
              <a:spcBef>
                <a:spcPct val="20000"/>
              </a:spcBef>
              <a:buClr>
                <a:schemeClr val="bg1"/>
              </a:buClr>
              <a:buFont typeface="Monotype Sorts" pitchFamily="2" charset="2"/>
              <a:buChar char="l"/>
              <a:defRPr sz="1600">
                <a:solidFill>
                  <a:schemeClr val="bg1"/>
                </a:solidFill>
                <a:latin typeface="Helvetica" panose="020B0604020202020204" pitchFamily="34" charset="0"/>
              </a:defRPr>
            </a:lvl4pPr>
            <a:lvl5pPr marL="2057400" indent="-228600">
              <a:spcBef>
                <a:spcPct val="20000"/>
              </a:spcBef>
              <a:buClr>
                <a:schemeClr val="bg1"/>
              </a:buClr>
              <a:buChar char="»"/>
              <a:defRPr sz="1600">
                <a:solidFill>
                  <a:schemeClr val="bg1"/>
                </a:solidFill>
                <a:latin typeface="Helvetica" panose="020B0604020202020204" pitchFamily="34" charset="0"/>
              </a:defRPr>
            </a:lvl5pPr>
            <a:lvl6pPr marL="2514600" indent="-228600" eaLnBrk="0" fontAlgn="base" hangingPunct="0">
              <a:spcBef>
                <a:spcPct val="20000"/>
              </a:spcBef>
              <a:spcAft>
                <a:spcPct val="0"/>
              </a:spcAft>
              <a:buClr>
                <a:schemeClr val="bg1"/>
              </a:buClr>
              <a:buChar char="»"/>
              <a:defRPr sz="1600">
                <a:solidFill>
                  <a:schemeClr val="bg1"/>
                </a:solidFill>
                <a:latin typeface="Helvetica" panose="020B0604020202020204" pitchFamily="34" charset="0"/>
              </a:defRPr>
            </a:lvl6pPr>
            <a:lvl7pPr marL="2971800" indent="-228600" eaLnBrk="0" fontAlgn="base" hangingPunct="0">
              <a:spcBef>
                <a:spcPct val="20000"/>
              </a:spcBef>
              <a:spcAft>
                <a:spcPct val="0"/>
              </a:spcAft>
              <a:buClr>
                <a:schemeClr val="bg1"/>
              </a:buClr>
              <a:buChar char="»"/>
              <a:defRPr sz="1600">
                <a:solidFill>
                  <a:schemeClr val="bg1"/>
                </a:solidFill>
                <a:latin typeface="Helvetica" panose="020B0604020202020204" pitchFamily="34" charset="0"/>
              </a:defRPr>
            </a:lvl7pPr>
            <a:lvl8pPr marL="3429000" indent="-228600" eaLnBrk="0" fontAlgn="base" hangingPunct="0">
              <a:spcBef>
                <a:spcPct val="20000"/>
              </a:spcBef>
              <a:spcAft>
                <a:spcPct val="0"/>
              </a:spcAft>
              <a:buClr>
                <a:schemeClr val="bg1"/>
              </a:buClr>
              <a:buChar char="»"/>
              <a:defRPr sz="1600">
                <a:solidFill>
                  <a:schemeClr val="bg1"/>
                </a:solidFill>
                <a:latin typeface="Helvetica" panose="020B0604020202020204" pitchFamily="34" charset="0"/>
              </a:defRPr>
            </a:lvl8pPr>
            <a:lvl9pPr marL="3886200" indent="-228600" eaLnBrk="0" fontAlgn="base" hangingPunct="0">
              <a:spcBef>
                <a:spcPct val="20000"/>
              </a:spcBef>
              <a:spcAft>
                <a:spcPct val="0"/>
              </a:spcAft>
              <a:buClr>
                <a:schemeClr val="bg1"/>
              </a:buClr>
              <a:buChar char="»"/>
              <a:defRPr sz="1600">
                <a:solidFill>
                  <a:schemeClr val="bg1"/>
                </a:solidFill>
                <a:latin typeface="Helvetica" panose="020B0604020202020204" pitchFamily="34" charset="0"/>
              </a:defRPr>
            </a:lvl9pPr>
          </a:lstStyle>
          <a:p>
            <a:pPr>
              <a:spcBef>
                <a:spcPct val="0"/>
              </a:spcBef>
              <a:buClrTx/>
              <a:buSzTx/>
              <a:buFontTx/>
              <a:buNone/>
            </a:pPr>
            <a:fld id="{6B8C2698-930D-413A-B794-A8050E67A138}" type="slidenum">
              <a:rPr lang="en-US" altLang="en-US" sz="1400" smtClean="0"/>
              <a:pPr>
                <a:spcBef>
                  <a:spcPct val="0"/>
                </a:spcBef>
                <a:buClrTx/>
                <a:buSzTx/>
                <a:buFontTx/>
                <a:buNone/>
              </a:pPr>
              <a:t>1</a:t>
            </a:fld>
            <a:endParaRPr lang="en-US" altLang="en-US" sz="1400" smtClean="0"/>
          </a:p>
        </p:txBody>
      </p:sp>
      <p:sp>
        <p:nvSpPr>
          <p:cNvPr id="5" name="Title 1"/>
          <p:cNvSpPr txBox="1">
            <a:spLocks/>
          </p:cNvSpPr>
          <p:nvPr/>
        </p:nvSpPr>
        <p:spPr bwMode="auto">
          <a:xfrm>
            <a:off x="0" y="320040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algn="ctr" rtl="0" eaLnBrk="0" fontAlgn="base" hangingPunct="0">
              <a:spcBef>
                <a:spcPct val="0"/>
              </a:spcBef>
              <a:spcAft>
                <a:spcPct val="0"/>
              </a:spcAft>
              <a:defRPr sz="3200" b="1" i="1">
                <a:solidFill>
                  <a:schemeClr val="bg1"/>
                </a:solidFill>
                <a:latin typeface="+mj-lt"/>
                <a:ea typeface="+mj-ea"/>
                <a:cs typeface="+mj-cs"/>
              </a:defRPr>
            </a:lvl1pPr>
            <a:lvl2pPr algn="ctr" rtl="0" eaLnBrk="0" fontAlgn="base" hangingPunct="0">
              <a:spcBef>
                <a:spcPct val="0"/>
              </a:spcBef>
              <a:spcAft>
                <a:spcPct val="0"/>
              </a:spcAft>
              <a:defRPr sz="3200" b="1" i="1">
                <a:solidFill>
                  <a:schemeClr val="bg1"/>
                </a:solidFill>
                <a:latin typeface="Helvetica" pitchFamily="34" charset="0"/>
              </a:defRPr>
            </a:lvl2pPr>
            <a:lvl3pPr algn="ctr" rtl="0" eaLnBrk="0" fontAlgn="base" hangingPunct="0">
              <a:spcBef>
                <a:spcPct val="0"/>
              </a:spcBef>
              <a:spcAft>
                <a:spcPct val="0"/>
              </a:spcAft>
              <a:defRPr sz="3200" b="1" i="1">
                <a:solidFill>
                  <a:schemeClr val="bg1"/>
                </a:solidFill>
                <a:latin typeface="Helvetica" pitchFamily="34" charset="0"/>
              </a:defRPr>
            </a:lvl3pPr>
            <a:lvl4pPr algn="ctr" rtl="0" eaLnBrk="0" fontAlgn="base" hangingPunct="0">
              <a:spcBef>
                <a:spcPct val="0"/>
              </a:spcBef>
              <a:spcAft>
                <a:spcPct val="0"/>
              </a:spcAft>
              <a:defRPr sz="3200" b="1" i="1">
                <a:solidFill>
                  <a:schemeClr val="bg1"/>
                </a:solidFill>
                <a:latin typeface="Helvetica" pitchFamily="34" charset="0"/>
              </a:defRPr>
            </a:lvl4pPr>
            <a:lvl5pPr algn="ctr" rtl="0" eaLnBrk="0" fontAlgn="base" hangingPunct="0">
              <a:spcBef>
                <a:spcPct val="0"/>
              </a:spcBef>
              <a:spcAft>
                <a:spcPct val="0"/>
              </a:spcAft>
              <a:defRPr sz="3200" b="1" i="1">
                <a:solidFill>
                  <a:schemeClr val="bg1"/>
                </a:solidFill>
                <a:latin typeface="Helvetica" pitchFamily="34" charset="0"/>
              </a:defRPr>
            </a:lvl5pPr>
            <a:lvl6pPr marL="457200" algn="ctr" rtl="0" eaLnBrk="0" fontAlgn="base" hangingPunct="0">
              <a:spcBef>
                <a:spcPct val="0"/>
              </a:spcBef>
              <a:spcAft>
                <a:spcPct val="0"/>
              </a:spcAft>
              <a:defRPr sz="3200" b="1" i="1">
                <a:solidFill>
                  <a:schemeClr val="bg1"/>
                </a:solidFill>
                <a:latin typeface="Helvetica" pitchFamily="34" charset="0"/>
              </a:defRPr>
            </a:lvl6pPr>
            <a:lvl7pPr marL="914400" algn="ctr" rtl="0" eaLnBrk="0" fontAlgn="base" hangingPunct="0">
              <a:spcBef>
                <a:spcPct val="0"/>
              </a:spcBef>
              <a:spcAft>
                <a:spcPct val="0"/>
              </a:spcAft>
              <a:defRPr sz="3200" b="1" i="1">
                <a:solidFill>
                  <a:schemeClr val="bg1"/>
                </a:solidFill>
                <a:latin typeface="Helvetica" pitchFamily="34" charset="0"/>
              </a:defRPr>
            </a:lvl7pPr>
            <a:lvl8pPr marL="1371600" algn="ctr" rtl="0" eaLnBrk="0" fontAlgn="base" hangingPunct="0">
              <a:spcBef>
                <a:spcPct val="0"/>
              </a:spcBef>
              <a:spcAft>
                <a:spcPct val="0"/>
              </a:spcAft>
              <a:defRPr sz="3200" b="1" i="1">
                <a:solidFill>
                  <a:schemeClr val="bg1"/>
                </a:solidFill>
                <a:latin typeface="Helvetica" pitchFamily="34" charset="0"/>
              </a:defRPr>
            </a:lvl8pPr>
            <a:lvl9pPr marL="1828800" algn="ctr" rtl="0" eaLnBrk="0" fontAlgn="base" hangingPunct="0">
              <a:spcBef>
                <a:spcPct val="0"/>
              </a:spcBef>
              <a:spcAft>
                <a:spcPct val="0"/>
              </a:spcAft>
              <a:defRPr sz="3200" b="1" i="1">
                <a:solidFill>
                  <a:schemeClr val="bg1"/>
                </a:solidFill>
                <a:latin typeface="Helvetica" pitchFamily="34" charset="0"/>
              </a:defRPr>
            </a:lvl9pPr>
          </a:lstStyle>
          <a:p>
            <a:pPr>
              <a:defRPr/>
            </a:pPr>
            <a:r>
              <a:rPr lang="en-US" altLang="en-US" sz="4400" kern="0" dirty="0" smtClean="0"/>
              <a:t/>
            </a:r>
            <a:br>
              <a:rPr lang="en-US" altLang="en-US" sz="4400" kern="0" dirty="0" smtClean="0"/>
            </a:br>
            <a:r>
              <a:rPr lang="en-US" altLang="en-US" sz="4400" kern="0" dirty="0" smtClean="0"/>
              <a:t/>
            </a:r>
            <a:br>
              <a:rPr lang="en-US" altLang="en-US" sz="4400" kern="0" dirty="0" smtClean="0"/>
            </a:br>
            <a:r>
              <a:rPr lang="en-US" altLang="en-US" sz="4000" kern="0" dirty="0" smtClean="0"/>
              <a:t>LIGO Hanford</a:t>
            </a:r>
          </a:p>
          <a:p>
            <a:pPr>
              <a:defRPr/>
            </a:pPr>
            <a:r>
              <a:rPr lang="en-US" altLang="en-US" sz="4000" kern="0" dirty="0" smtClean="0"/>
              <a:t>Science Education Center</a:t>
            </a:r>
            <a:endParaRPr lang="en-US" altLang="en-US" sz="1800" kern="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Outreach Growth 2012-2017</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02131793"/>
              </p:ext>
            </p:extLst>
          </p:nvPr>
        </p:nvGraphicFramePr>
        <p:xfrm>
          <a:off x="457200" y="1828800"/>
          <a:ext cx="82296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2E721710-EE96-4E0C-A831-0A59F6484D5D}" type="slidenum">
              <a:rPr lang="en-US" altLang="en-US" smtClean="0"/>
              <a:pPr>
                <a:defRPr/>
              </a:pPr>
              <a:t>2</a:t>
            </a:fld>
            <a:endParaRPr lang="en-US" altLang="en-US"/>
          </a:p>
        </p:txBody>
      </p:sp>
    </p:spTree>
    <p:extLst>
      <p:ext uri="{BB962C8B-B14F-4D97-AF65-F5344CB8AC3E}">
        <p14:creationId xmlns:p14="http://schemas.microsoft.com/office/powerpoint/2010/main" val="143244934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Professional Development</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586680524"/>
              </p:ext>
            </p:extLst>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2E721710-EE96-4E0C-A831-0A59F6484D5D}" type="slidenum">
              <a:rPr lang="en-US" altLang="en-US" smtClean="0"/>
              <a:pPr>
                <a:defRPr/>
              </a:pPr>
              <a:t>3</a:t>
            </a:fld>
            <a:endParaRPr lang="en-US" altLang="en-US"/>
          </a:p>
        </p:txBody>
      </p:sp>
    </p:spTree>
    <p:extLst>
      <p:ext uri="{BB962C8B-B14F-4D97-AF65-F5344CB8AC3E}">
        <p14:creationId xmlns:p14="http://schemas.microsoft.com/office/powerpoint/2010/main" val="237539205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Teachers</a:t>
            </a:r>
            <a:endParaRPr lang="en-US" dirty="0"/>
          </a:p>
        </p:txBody>
      </p:sp>
      <p:sp>
        <p:nvSpPr>
          <p:cNvPr id="3" name="Content Placeholder 2"/>
          <p:cNvSpPr>
            <a:spLocks noGrp="1"/>
          </p:cNvSpPr>
          <p:nvPr>
            <p:ph idx="1"/>
          </p:nvPr>
        </p:nvSpPr>
        <p:spPr>
          <a:xfrm>
            <a:off x="685800" y="1981200"/>
            <a:ext cx="7772400" cy="4495800"/>
          </a:xfrm>
        </p:spPr>
        <p:txBody>
          <a:bodyPr/>
          <a:lstStyle/>
          <a:p>
            <a:r>
              <a:rPr lang="en-US" dirty="0" smtClean="0"/>
              <a:t>Over 6 years LHO has provided professional development for 1,016 teachers. </a:t>
            </a:r>
            <a:endParaRPr lang="en-US" dirty="0"/>
          </a:p>
          <a:p>
            <a:r>
              <a:rPr lang="en-US" dirty="0" smtClean="0"/>
              <a:t>How does that translate to student impact?</a:t>
            </a:r>
          </a:p>
          <a:p>
            <a:pPr lvl="1"/>
            <a:r>
              <a:rPr lang="en-US" dirty="0" smtClean="0"/>
              <a:t>We conservatively estimate each teacher impacts an average of 50 students each year</a:t>
            </a:r>
            <a:r>
              <a:rPr lang="en-US" dirty="0" smtClean="0"/>
              <a:t>.</a:t>
            </a:r>
            <a:endParaRPr lang="en-US" dirty="0"/>
          </a:p>
          <a:p>
            <a:pPr lvl="1"/>
            <a:r>
              <a:rPr lang="en-US" dirty="0" smtClean="0"/>
              <a:t>Even if we assume they only teach one year that translates to 50,800 students impacted</a:t>
            </a:r>
            <a:r>
              <a:rPr lang="en-US" dirty="0" smtClean="0"/>
              <a:t>!!!</a:t>
            </a:r>
          </a:p>
          <a:p>
            <a:pPr lvl="1"/>
            <a:endParaRPr lang="en-US" dirty="0" smtClean="0"/>
          </a:p>
          <a:p>
            <a:r>
              <a:rPr lang="en-US" dirty="0" smtClean="0"/>
              <a:t>In the same time LIGO Livingston with the availability of their Science Education center has provided professional development for 2,360 teachers with a student impact of approximately 118,000 students.</a:t>
            </a:r>
            <a:endParaRPr lang="en-US" dirty="0" smtClean="0"/>
          </a:p>
        </p:txBody>
      </p:sp>
      <p:sp>
        <p:nvSpPr>
          <p:cNvPr id="4" name="Slide Number Placeholder 3"/>
          <p:cNvSpPr>
            <a:spLocks noGrp="1"/>
          </p:cNvSpPr>
          <p:nvPr>
            <p:ph type="sldNum" sz="quarter" idx="12"/>
          </p:nvPr>
        </p:nvSpPr>
        <p:spPr/>
        <p:txBody>
          <a:bodyPr/>
          <a:lstStyle/>
          <a:p>
            <a:pPr>
              <a:defRPr/>
            </a:pPr>
            <a:fld id="{2E721710-EE96-4E0C-A831-0A59F6484D5D}" type="slidenum">
              <a:rPr lang="en-US" altLang="en-US" smtClean="0"/>
              <a:pPr>
                <a:defRPr/>
              </a:pPr>
              <a:t>4</a:t>
            </a:fld>
            <a:endParaRPr lang="en-US" altLang="en-US"/>
          </a:p>
        </p:txBody>
      </p:sp>
    </p:spTree>
    <p:extLst>
      <p:ext uri="{BB962C8B-B14F-4D97-AF65-F5344CB8AC3E}">
        <p14:creationId xmlns:p14="http://schemas.microsoft.com/office/powerpoint/2010/main" val="256580068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E721710-EE96-4E0C-A831-0A59F6484D5D}" type="slidenum">
              <a:rPr lang="en-US" altLang="en-US" smtClean="0"/>
              <a:pPr>
                <a:defRPr/>
              </a:pPr>
              <a:t>5</a:t>
            </a:fld>
            <a:endParaRPr lang="en-US" altLang="en-US"/>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r="4332" b="6172"/>
          <a:stretch/>
        </p:blipFill>
        <p:spPr>
          <a:xfrm>
            <a:off x="-31124" y="3352800"/>
            <a:ext cx="6335986" cy="3505200"/>
          </a:xfrm>
          <a:prstGeom prst="rect">
            <a:avLst/>
          </a:prstGeom>
        </p:spPr>
      </p:pic>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61468" y="0"/>
            <a:ext cx="5752481" cy="3733800"/>
          </a:xfrm>
        </p:spPr>
      </p:pic>
      <p:sp>
        <p:nvSpPr>
          <p:cNvPr id="7" name="Content Placeholder 2"/>
          <p:cNvSpPr txBox="1">
            <a:spLocks/>
          </p:cNvSpPr>
          <p:nvPr/>
        </p:nvSpPr>
        <p:spPr bwMode="auto">
          <a:xfrm>
            <a:off x="77052" y="1676400"/>
            <a:ext cx="3124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bg1"/>
              </a:buClr>
              <a:buSzPct val="75000"/>
              <a:buChar char="•"/>
              <a:defRPr sz="2400">
                <a:solidFill>
                  <a:schemeClr val="bg1"/>
                </a:solidFill>
                <a:latin typeface="+mn-lt"/>
                <a:ea typeface="+mn-ea"/>
                <a:cs typeface="+mn-cs"/>
              </a:defRPr>
            </a:lvl1pPr>
            <a:lvl2pPr marL="742950" indent="-285750" algn="l" rtl="0" eaLnBrk="0" fontAlgn="base" hangingPunct="0">
              <a:spcBef>
                <a:spcPct val="20000"/>
              </a:spcBef>
              <a:spcAft>
                <a:spcPct val="0"/>
              </a:spcAft>
              <a:buClr>
                <a:schemeClr val="bg1"/>
              </a:buClr>
              <a:buChar char="»"/>
              <a:defRPr>
                <a:solidFill>
                  <a:schemeClr val="bg1"/>
                </a:solidFill>
                <a:latin typeface="+mn-lt"/>
              </a:defRPr>
            </a:lvl2pPr>
            <a:lvl3pPr marL="1143000" indent="-228600" algn="l" rtl="0" eaLnBrk="0" fontAlgn="base" hangingPunct="0">
              <a:spcBef>
                <a:spcPct val="20000"/>
              </a:spcBef>
              <a:spcAft>
                <a:spcPct val="0"/>
              </a:spcAft>
              <a:buClr>
                <a:schemeClr val="bg1"/>
              </a:buClr>
              <a:buChar char="–"/>
              <a:defRPr sz="1600">
                <a:solidFill>
                  <a:schemeClr val="bg1"/>
                </a:solidFill>
                <a:latin typeface="+mn-lt"/>
              </a:defRPr>
            </a:lvl3pPr>
            <a:lvl4pPr marL="1600200" indent="-228600" algn="l" rtl="0" eaLnBrk="0" fontAlgn="base" hangingPunct="0">
              <a:spcBef>
                <a:spcPct val="20000"/>
              </a:spcBef>
              <a:spcAft>
                <a:spcPct val="0"/>
              </a:spcAft>
              <a:buClr>
                <a:schemeClr val="bg1"/>
              </a:buClr>
              <a:buFont typeface="Monotype Sorts" pitchFamily="2" charset="2"/>
              <a:buChar char="l"/>
              <a:defRPr sz="1600">
                <a:solidFill>
                  <a:schemeClr val="bg1"/>
                </a:solidFill>
                <a:latin typeface="+mn-lt"/>
              </a:defRPr>
            </a:lvl4pPr>
            <a:lvl5pPr marL="2057400" indent="-228600" algn="l" rtl="0" eaLnBrk="0" fontAlgn="base" hangingPunct="0">
              <a:spcBef>
                <a:spcPct val="20000"/>
              </a:spcBef>
              <a:spcAft>
                <a:spcPct val="0"/>
              </a:spcAft>
              <a:buClr>
                <a:schemeClr val="bg1"/>
              </a:buClr>
              <a:buChar char="»"/>
              <a:defRPr sz="1600">
                <a:solidFill>
                  <a:schemeClr val="bg1"/>
                </a:solidFill>
                <a:latin typeface="+mn-lt"/>
              </a:defRPr>
            </a:lvl5pPr>
            <a:lvl6pPr marL="2514600" indent="-228600" algn="l" rtl="0" eaLnBrk="0" fontAlgn="base" hangingPunct="0">
              <a:spcBef>
                <a:spcPct val="20000"/>
              </a:spcBef>
              <a:spcAft>
                <a:spcPct val="0"/>
              </a:spcAft>
              <a:buClr>
                <a:schemeClr val="bg1"/>
              </a:buClr>
              <a:buChar char="»"/>
              <a:defRPr sz="1600">
                <a:solidFill>
                  <a:schemeClr val="bg1"/>
                </a:solidFill>
                <a:latin typeface="+mn-lt"/>
              </a:defRPr>
            </a:lvl6pPr>
            <a:lvl7pPr marL="2971800" indent="-228600" algn="l" rtl="0" eaLnBrk="0" fontAlgn="base" hangingPunct="0">
              <a:spcBef>
                <a:spcPct val="20000"/>
              </a:spcBef>
              <a:spcAft>
                <a:spcPct val="0"/>
              </a:spcAft>
              <a:buClr>
                <a:schemeClr val="bg1"/>
              </a:buClr>
              <a:buChar char="»"/>
              <a:defRPr sz="1600">
                <a:solidFill>
                  <a:schemeClr val="bg1"/>
                </a:solidFill>
                <a:latin typeface="+mn-lt"/>
              </a:defRPr>
            </a:lvl7pPr>
            <a:lvl8pPr marL="3429000" indent="-228600" algn="l" rtl="0" eaLnBrk="0" fontAlgn="base" hangingPunct="0">
              <a:spcBef>
                <a:spcPct val="20000"/>
              </a:spcBef>
              <a:spcAft>
                <a:spcPct val="0"/>
              </a:spcAft>
              <a:buClr>
                <a:schemeClr val="bg1"/>
              </a:buClr>
              <a:buChar char="»"/>
              <a:defRPr sz="1600">
                <a:solidFill>
                  <a:schemeClr val="bg1"/>
                </a:solidFill>
                <a:latin typeface="+mn-lt"/>
              </a:defRPr>
            </a:lvl8pPr>
            <a:lvl9pPr marL="3886200" indent="-228600" algn="l" rtl="0" eaLnBrk="0" fontAlgn="base" hangingPunct="0">
              <a:spcBef>
                <a:spcPct val="20000"/>
              </a:spcBef>
              <a:spcAft>
                <a:spcPct val="0"/>
              </a:spcAft>
              <a:buClr>
                <a:schemeClr val="bg1"/>
              </a:buClr>
              <a:buChar char="»"/>
              <a:defRPr sz="1600">
                <a:solidFill>
                  <a:schemeClr val="bg1"/>
                </a:solidFill>
                <a:latin typeface="+mn-lt"/>
              </a:defRPr>
            </a:lvl9pPr>
          </a:lstStyle>
          <a:p>
            <a:pPr marL="0" indent="0" algn="ctr">
              <a:spcAft>
                <a:spcPts val="600"/>
              </a:spcAft>
              <a:buNone/>
            </a:pPr>
            <a:r>
              <a:rPr lang="en-US" sz="1800" kern="0" dirty="0" smtClean="0"/>
              <a:t>These maps show the schools impacted in Washington State (right) and the Tri-Cities area (below) in 2017 alone.</a:t>
            </a:r>
          </a:p>
        </p:txBody>
      </p:sp>
      <p:sp>
        <p:nvSpPr>
          <p:cNvPr id="8" name="Content Placeholder 2"/>
          <p:cNvSpPr txBox="1">
            <a:spLocks/>
          </p:cNvSpPr>
          <p:nvPr/>
        </p:nvSpPr>
        <p:spPr bwMode="auto">
          <a:xfrm>
            <a:off x="6336808" y="4152900"/>
            <a:ext cx="2777141"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bg1"/>
              </a:buClr>
              <a:buSzPct val="75000"/>
              <a:buChar char="•"/>
              <a:defRPr sz="2400">
                <a:solidFill>
                  <a:schemeClr val="bg1"/>
                </a:solidFill>
                <a:latin typeface="+mn-lt"/>
                <a:ea typeface="+mn-ea"/>
                <a:cs typeface="+mn-cs"/>
              </a:defRPr>
            </a:lvl1pPr>
            <a:lvl2pPr marL="742950" indent="-285750" algn="l" rtl="0" eaLnBrk="0" fontAlgn="base" hangingPunct="0">
              <a:spcBef>
                <a:spcPct val="20000"/>
              </a:spcBef>
              <a:spcAft>
                <a:spcPct val="0"/>
              </a:spcAft>
              <a:buClr>
                <a:schemeClr val="bg1"/>
              </a:buClr>
              <a:buChar char="»"/>
              <a:defRPr>
                <a:solidFill>
                  <a:schemeClr val="bg1"/>
                </a:solidFill>
                <a:latin typeface="+mn-lt"/>
              </a:defRPr>
            </a:lvl2pPr>
            <a:lvl3pPr marL="1143000" indent="-228600" algn="l" rtl="0" eaLnBrk="0" fontAlgn="base" hangingPunct="0">
              <a:spcBef>
                <a:spcPct val="20000"/>
              </a:spcBef>
              <a:spcAft>
                <a:spcPct val="0"/>
              </a:spcAft>
              <a:buClr>
                <a:schemeClr val="bg1"/>
              </a:buClr>
              <a:buChar char="–"/>
              <a:defRPr sz="1600">
                <a:solidFill>
                  <a:schemeClr val="bg1"/>
                </a:solidFill>
                <a:latin typeface="+mn-lt"/>
              </a:defRPr>
            </a:lvl3pPr>
            <a:lvl4pPr marL="1600200" indent="-228600" algn="l" rtl="0" eaLnBrk="0" fontAlgn="base" hangingPunct="0">
              <a:spcBef>
                <a:spcPct val="20000"/>
              </a:spcBef>
              <a:spcAft>
                <a:spcPct val="0"/>
              </a:spcAft>
              <a:buClr>
                <a:schemeClr val="bg1"/>
              </a:buClr>
              <a:buFont typeface="Monotype Sorts" pitchFamily="2" charset="2"/>
              <a:buChar char="l"/>
              <a:defRPr sz="1600">
                <a:solidFill>
                  <a:schemeClr val="bg1"/>
                </a:solidFill>
                <a:latin typeface="+mn-lt"/>
              </a:defRPr>
            </a:lvl4pPr>
            <a:lvl5pPr marL="2057400" indent="-228600" algn="l" rtl="0" eaLnBrk="0" fontAlgn="base" hangingPunct="0">
              <a:spcBef>
                <a:spcPct val="20000"/>
              </a:spcBef>
              <a:spcAft>
                <a:spcPct val="0"/>
              </a:spcAft>
              <a:buClr>
                <a:schemeClr val="bg1"/>
              </a:buClr>
              <a:buChar char="»"/>
              <a:defRPr sz="1600">
                <a:solidFill>
                  <a:schemeClr val="bg1"/>
                </a:solidFill>
                <a:latin typeface="+mn-lt"/>
              </a:defRPr>
            </a:lvl5pPr>
            <a:lvl6pPr marL="2514600" indent="-228600" algn="l" rtl="0" eaLnBrk="0" fontAlgn="base" hangingPunct="0">
              <a:spcBef>
                <a:spcPct val="20000"/>
              </a:spcBef>
              <a:spcAft>
                <a:spcPct val="0"/>
              </a:spcAft>
              <a:buClr>
                <a:schemeClr val="bg1"/>
              </a:buClr>
              <a:buChar char="»"/>
              <a:defRPr sz="1600">
                <a:solidFill>
                  <a:schemeClr val="bg1"/>
                </a:solidFill>
                <a:latin typeface="+mn-lt"/>
              </a:defRPr>
            </a:lvl6pPr>
            <a:lvl7pPr marL="2971800" indent="-228600" algn="l" rtl="0" eaLnBrk="0" fontAlgn="base" hangingPunct="0">
              <a:spcBef>
                <a:spcPct val="20000"/>
              </a:spcBef>
              <a:spcAft>
                <a:spcPct val="0"/>
              </a:spcAft>
              <a:buClr>
                <a:schemeClr val="bg1"/>
              </a:buClr>
              <a:buChar char="»"/>
              <a:defRPr sz="1600">
                <a:solidFill>
                  <a:schemeClr val="bg1"/>
                </a:solidFill>
                <a:latin typeface="+mn-lt"/>
              </a:defRPr>
            </a:lvl7pPr>
            <a:lvl8pPr marL="3429000" indent="-228600" algn="l" rtl="0" eaLnBrk="0" fontAlgn="base" hangingPunct="0">
              <a:spcBef>
                <a:spcPct val="20000"/>
              </a:spcBef>
              <a:spcAft>
                <a:spcPct val="0"/>
              </a:spcAft>
              <a:buClr>
                <a:schemeClr val="bg1"/>
              </a:buClr>
              <a:buChar char="»"/>
              <a:defRPr sz="1600">
                <a:solidFill>
                  <a:schemeClr val="bg1"/>
                </a:solidFill>
                <a:latin typeface="+mn-lt"/>
              </a:defRPr>
            </a:lvl8pPr>
            <a:lvl9pPr marL="3886200" indent="-228600" algn="l" rtl="0" eaLnBrk="0" fontAlgn="base" hangingPunct="0">
              <a:spcBef>
                <a:spcPct val="20000"/>
              </a:spcBef>
              <a:spcAft>
                <a:spcPct val="0"/>
              </a:spcAft>
              <a:buClr>
                <a:schemeClr val="bg1"/>
              </a:buClr>
              <a:buChar char="»"/>
              <a:defRPr sz="1600">
                <a:solidFill>
                  <a:schemeClr val="bg1"/>
                </a:solidFill>
                <a:latin typeface="+mn-lt"/>
              </a:defRPr>
            </a:lvl9pPr>
          </a:lstStyle>
          <a:p>
            <a:r>
              <a:rPr lang="en-US" sz="1800" kern="0" dirty="0" smtClean="0"/>
              <a:t>Orange Markers are schools that have visited LIGO for a field trip.</a:t>
            </a:r>
          </a:p>
          <a:p>
            <a:r>
              <a:rPr lang="en-US" sz="1800" kern="0" dirty="0" smtClean="0"/>
              <a:t>Blue markers are schools visited by LIGO staff.</a:t>
            </a:r>
          </a:p>
        </p:txBody>
      </p:sp>
    </p:spTree>
    <p:extLst>
      <p:ext uri="{BB962C8B-B14F-4D97-AF65-F5344CB8AC3E}">
        <p14:creationId xmlns:p14="http://schemas.microsoft.com/office/powerpoint/2010/main" val="340347971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9245" y="196852"/>
            <a:ext cx="5424755" cy="6491622"/>
          </a:xfrm>
          <a:solidFill>
            <a:schemeClr val="tx2"/>
          </a:solidFill>
        </p:spPr>
        <p:txBody>
          <a:bodyPr/>
          <a:lstStyle/>
          <a:p>
            <a:r>
              <a:rPr lang="en-US" sz="2000" dirty="0" smtClean="0"/>
              <a:t>“My son may be six years-old, but the LIGO observatory is his favorite place in the world.”</a:t>
            </a:r>
          </a:p>
          <a:p>
            <a:r>
              <a:rPr lang="en-US" sz="2000" dirty="0" smtClean="0"/>
              <a:t>“Our son now wants to be a scientist, previously he just wanted to be Spiderman.”</a:t>
            </a:r>
          </a:p>
          <a:p>
            <a:r>
              <a:rPr lang="en-US" sz="2000" dirty="0" smtClean="0"/>
              <a:t>“We loved everything about the field trip! When we returned to school we had the kids write what they learned, saw, and did. We were surprised at the amount of information they remembered, how they made connections to the units we did, and how much fun they had learning.”</a:t>
            </a:r>
          </a:p>
          <a:p>
            <a:r>
              <a:rPr lang="en-US" sz="2000" dirty="0" smtClean="0"/>
              <a:t>“Awesome yesterday to see how many women are in senior science positions at @LIGOWA it was super inspirational to my daughter, a freshman physics major.”</a:t>
            </a:r>
          </a:p>
          <a:p>
            <a:r>
              <a:rPr lang="en-US" sz="2000" dirty="0" smtClean="0"/>
              <a:t>“I have been teaching for 35 years and have been on quite a lot of field trips, but LIGO is by far the best.”</a:t>
            </a:r>
            <a:endParaRPr lang="en-US" sz="2000" dirty="0"/>
          </a:p>
        </p:txBody>
      </p:sp>
      <p:sp>
        <p:nvSpPr>
          <p:cNvPr id="4" name="Slide Number Placeholder 3"/>
          <p:cNvSpPr>
            <a:spLocks noGrp="1"/>
          </p:cNvSpPr>
          <p:nvPr>
            <p:ph type="sldNum" sz="quarter" idx="12"/>
          </p:nvPr>
        </p:nvSpPr>
        <p:spPr/>
        <p:txBody>
          <a:bodyPr/>
          <a:lstStyle/>
          <a:p>
            <a:pPr>
              <a:defRPr/>
            </a:pPr>
            <a:fld id="{2E721710-EE96-4E0C-A831-0A59F6484D5D}" type="slidenum">
              <a:rPr lang="en-US" altLang="en-US" smtClean="0"/>
              <a:pPr>
                <a:defRPr/>
              </a:pPr>
              <a:t>6</a:t>
            </a:fld>
            <a:endParaRPr lang="en-US" alt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244" y="4955956"/>
            <a:ext cx="3209776" cy="173251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4467" y="1245067"/>
            <a:ext cx="2174625" cy="1223227"/>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l="1643" t="13757" r="34071" b="2533"/>
          <a:stretch/>
        </p:blipFill>
        <p:spPr>
          <a:xfrm>
            <a:off x="1832454" y="2254252"/>
            <a:ext cx="1645920" cy="1554480"/>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17765" y="3492623"/>
            <a:ext cx="2601480" cy="1463333"/>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5400000">
            <a:off x="-332850" y="3081047"/>
            <a:ext cx="2334561" cy="1313190"/>
          </a:xfrm>
          <a:prstGeom prst="rect">
            <a:avLst/>
          </a:prstGeom>
        </p:spPr>
      </p:pic>
    </p:spTree>
    <p:extLst>
      <p:ext uri="{BB962C8B-B14F-4D97-AF65-F5344CB8AC3E}">
        <p14:creationId xmlns:p14="http://schemas.microsoft.com/office/powerpoint/2010/main" val="285759448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Public_Tour_2004">
  <a:themeElements>
    <a:clrScheme name="">
      <a:dk1>
        <a:srgbClr val="114FFB"/>
      </a:dk1>
      <a:lt1>
        <a:srgbClr val="FFFFFF"/>
      </a:lt1>
      <a:dk2>
        <a:srgbClr val="000000"/>
      </a:dk2>
      <a:lt2>
        <a:srgbClr val="CECECE"/>
      </a:lt2>
      <a:accent1>
        <a:srgbClr val="D49FFF"/>
      </a:accent1>
      <a:accent2>
        <a:srgbClr val="618FFD"/>
      </a:accent2>
      <a:accent3>
        <a:srgbClr val="FFFFFF"/>
      </a:accent3>
      <a:accent4>
        <a:srgbClr val="0D42D6"/>
      </a:accent4>
      <a:accent5>
        <a:srgbClr val="E6CDFF"/>
      </a:accent5>
      <a:accent6>
        <a:srgbClr val="5781E5"/>
      </a:accent6>
      <a:hlink>
        <a:srgbClr val="009688"/>
      </a:hlink>
      <a:folHlink>
        <a:srgbClr val="DADADA"/>
      </a:folHlink>
    </a:clrScheme>
    <a:fontScheme name="Public_Tour_2004">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blic_Tour_2004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ublic_Tour_2004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ublic_Tour_2004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ublic_Tour_2004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ublic_Tour_2004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ublic_Tour_2004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ublic_Tour_2004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ligo</Template>
  <TotalTime>8219</TotalTime>
  <Words>292</Words>
  <Application>Microsoft Office PowerPoint</Application>
  <PresentationFormat>On-screen Show (4:3)</PresentationFormat>
  <Paragraphs>26</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Helvetica</vt:lpstr>
      <vt:lpstr>Monotype Sorts</vt:lpstr>
      <vt:lpstr>Times New Roman</vt:lpstr>
      <vt:lpstr>Public_Tour_2004</vt:lpstr>
      <vt:lpstr>PowerPoint Presentation</vt:lpstr>
      <vt:lpstr>Outreach Growth 2012-2017</vt:lpstr>
      <vt:lpstr>Teacher Professional Development</vt:lpstr>
      <vt:lpstr>Impact on Teachers</vt:lpstr>
      <vt:lpstr>PowerPoint Presentation</vt:lpstr>
      <vt:lpstr>PowerPoint Presentation</vt:lpstr>
    </vt:vector>
  </TitlesOfParts>
  <Company>Ligo Hanford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Staff</dc:creator>
  <cp:lastModifiedBy>amber.henry</cp:lastModifiedBy>
  <cp:revision>70</cp:revision>
  <dcterms:created xsi:type="dcterms:W3CDTF">2006-02-10T04:41:04Z</dcterms:created>
  <dcterms:modified xsi:type="dcterms:W3CDTF">2018-04-06T16:27:07Z</dcterms:modified>
</cp:coreProperties>
</file>