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7" r:id="rId2"/>
    <p:sldId id="256" r:id="rId3"/>
  </p:sldIdLst>
  <p:sldSz cx="19202400" cy="30175200"/>
  <p:notesSz cx="9296400" cy="14770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FEFD"/>
    <a:srgbClr val="FF66FF"/>
    <a:srgbClr val="FF9494"/>
    <a:srgbClr val="93FF93"/>
    <a:srgbClr val="AEFFAE"/>
    <a:srgbClr val="9799FC"/>
    <a:srgbClr val="FF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65" autoAdjust="0"/>
    <p:restoredTop sz="94660"/>
  </p:normalViewPr>
  <p:slideViewPr>
    <p:cSldViewPr snapToGrid="0">
      <p:cViewPr>
        <p:scale>
          <a:sx n="100" d="100"/>
          <a:sy n="100" d="100"/>
        </p:scale>
        <p:origin x="72" y="-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739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739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3D39-9E56-4346-8DD5-2313F440C96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62288" y="1846263"/>
            <a:ext cx="3171825" cy="498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7108825"/>
            <a:ext cx="7435850" cy="5815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030325"/>
            <a:ext cx="4029075" cy="739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14030325"/>
            <a:ext cx="4029075" cy="739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9C22A-5B2B-48AF-A805-7233E76F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80" y="4938397"/>
            <a:ext cx="16322040" cy="10505440"/>
          </a:xfrm>
        </p:spPr>
        <p:txBody>
          <a:bodyPr anchor="b"/>
          <a:lstStyle>
            <a:lvl1pPr algn="ctr">
              <a:defRPr sz="1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15848967"/>
            <a:ext cx="14401800" cy="7285353"/>
          </a:xfrm>
        </p:spPr>
        <p:txBody>
          <a:bodyPr/>
          <a:lstStyle>
            <a:lvl1pPr marL="0" indent="0" algn="ctr">
              <a:buNone/>
              <a:defRPr sz="5040"/>
            </a:lvl1pPr>
            <a:lvl2pPr marL="960120" indent="0" algn="ctr">
              <a:buNone/>
              <a:defRPr sz="4200"/>
            </a:lvl2pPr>
            <a:lvl3pPr marL="1920240" indent="0" algn="ctr">
              <a:buNone/>
              <a:defRPr sz="3780"/>
            </a:lvl3pPr>
            <a:lvl4pPr marL="2880360" indent="0" algn="ctr">
              <a:buNone/>
              <a:defRPr sz="3360"/>
            </a:lvl4pPr>
            <a:lvl5pPr marL="3840480" indent="0" algn="ctr">
              <a:buNone/>
              <a:defRPr sz="3360"/>
            </a:lvl5pPr>
            <a:lvl6pPr marL="4800600" indent="0" algn="ctr">
              <a:buNone/>
              <a:defRPr sz="3360"/>
            </a:lvl6pPr>
            <a:lvl7pPr marL="5760720" indent="0" algn="ctr">
              <a:buNone/>
              <a:defRPr sz="3360"/>
            </a:lvl7pPr>
            <a:lvl8pPr marL="6720840" indent="0" algn="ctr">
              <a:buNone/>
              <a:defRPr sz="3360"/>
            </a:lvl8pPr>
            <a:lvl9pPr marL="7680960" indent="0" algn="ctr">
              <a:buNone/>
              <a:defRPr sz="3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4281-28F8-4701-97C2-E63823CE83F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505B-F1C2-4B6E-A0A3-3D3F0C5F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1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4281-28F8-4701-97C2-E63823CE83F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505B-F1C2-4B6E-A0A3-3D3F0C5F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5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741718" y="1606550"/>
            <a:ext cx="4140518" cy="25572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166" y="1606550"/>
            <a:ext cx="12181523" cy="25572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4281-28F8-4701-97C2-E63823CE83F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505B-F1C2-4B6E-A0A3-3D3F0C5F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7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4281-28F8-4701-97C2-E63823CE83F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505B-F1C2-4B6E-A0A3-3D3F0C5F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4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165" y="7522854"/>
            <a:ext cx="16562070" cy="12552043"/>
          </a:xfrm>
        </p:spPr>
        <p:txBody>
          <a:bodyPr anchor="b"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165" y="20193644"/>
            <a:ext cx="16562070" cy="6600823"/>
          </a:xfrm>
        </p:spPr>
        <p:txBody>
          <a:bodyPr/>
          <a:lstStyle>
            <a:lvl1pPr marL="0" indent="0">
              <a:buNone/>
              <a:defRPr sz="5040">
                <a:solidFill>
                  <a:schemeClr val="tx1"/>
                </a:solidFill>
              </a:defRPr>
            </a:lvl1pPr>
            <a:lvl2pPr marL="96012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192024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28803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4pPr>
            <a:lvl5pPr marL="384048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5pPr>
            <a:lvl6pPr marL="480060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6pPr>
            <a:lvl7pPr marL="576072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7pPr>
            <a:lvl8pPr marL="672084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8pPr>
            <a:lvl9pPr marL="76809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4281-28F8-4701-97C2-E63823CE83F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505B-F1C2-4B6E-A0A3-3D3F0C5F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1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165" y="8032750"/>
            <a:ext cx="8161020" cy="19145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1215" y="8032750"/>
            <a:ext cx="8161020" cy="19145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4281-28F8-4701-97C2-E63823CE83F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505B-F1C2-4B6E-A0A3-3D3F0C5F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3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1606557"/>
            <a:ext cx="16562070" cy="58324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2668" y="7397117"/>
            <a:ext cx="8123514" cy="3625213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2668" y="11022330"/>
            <a:ext cx="8123514" cy="16212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21216" y="7397117"/>
            <a:ext cx="8163521" cy="3625213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721216" y="11022330"/>
            <a:ext cx="8163521" cy="16212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4281-28F8-4701-97C2-E63823CE83F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505B-F1C2-4B6E-A0A3-3D3F0C5F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2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4281-28F8-4701-97C2-E63823CE83F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505B-F1C2-4B6E-A0A3-3D3F0C5F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7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4281-28F8-4701-97C2-E63823CE83F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505B-F1C2-4B6E-A0A3-3D3F0C5F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8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2011680"/>
            <a:ext cx="6193274" cy="7040880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3521" y="4344677"/>
            <a:ext cx="9721215" cy="21443950"/>
          </a:xfrm>
        </p:spPr>
        <p:txBody>
          <a:bodyPr/>
          <a:lstStyle>
            <a:lvl1pPr>
              <a:defRPr sz="6720"/>
            </a:lvl1pPr>
            <a:lvl2pPr>
              <a:defRPr sz="5880"/>
            </a:lvl2pPr>
            <a:lvl3pPr>
              <a:defRPr sz="504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9052560"/>
            <a:ext cx="6193274" cy="16770987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4281-28F8-4701-97C2-E63823CE83F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505B-F1C2-4B6E-A0A3-3D3F0C5F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0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2011680"/>
            <a:ext cx="6193274" cy="7040880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63521" y="4344677"/>
            <a:ext cx="9721215" cy="21443950"/>
          </a:xfrm>
        </p:spPr>
        <p:txBody>
          <a:bodyPr anchor="t"/>
          <a:lstStyle>
            <a:lvl1pPr marL="0" indent="0">
              <a:buNone/>
              <a:defRPr sz="6720"/>
            </a:lvl1pPr>
            <a:lvl2pPr marL="960120" indent="0">
              <a:buNone/>
              <a:defRPr sz="5880"/>
            </a:lvl2pPr>
            <a:lvl3pPr marL="1920240" indent="0">
              <a:buNone/>
              <a:defRPr sz="5040"/>
            </a:lvl3pPr>
            <a:lvl4pPr marL="2880360" indent="0">
              <a:buNone/>
              <a:defRPr sz="4200"/>
            </a:lvl4pPr>
            <a:lvl5pPr marL="3840480" indent="0">
              <a:buNone/>
              <a:defRPr sz="4200"/>
            </a:lvl5pPr>
            <a:lvl6pPr marL="4800600" indent="0">
              <a:buNone/>
              <a:defRPr sz="4200"/>
            </a:lvl6pPr>
            <a:lvl7pPr marL="5760720" indent="0">
              <a:buNone/>
              <a:defRPr sz="4200"/>
            </a:lvl7pPr>
            <a:lvl8pPr marL="6720840" indent="0">
              <a:buNone/>
              <a:defRPr sz="4200"/>
            </a:lvl8pPr>
            <a:lvl9pPr marL="7680960" indent="0">
              <a:buNone/>
              <a:defRPr sz="4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9052560"/>
            <a:ext cx="6193274" cy="16770987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4281-28F8-4701-97C2-E63823CE83F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505B-F1C2-4B6E-A0A3-3D3F0C5F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7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0165" y="1606557"/>
            <a:ext cx="16562070" cy="5832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165" y="8032750"/>
            <a:ext cx="16562070" cy="19145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0165" y="27967947"/>
            <a:ext cx="4320540" cy="160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4281-28F8-4701-97C2-E63823CE83F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60795" y="27967947"/>
            <a:ext cx="6480810" cy="160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61695" y="27967947"/>
            <a:ext cx="4320540" cy="160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505B-F1C2-4B6E-A0A3-3D3F0C5F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4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920240" rtl="0" eaLnBrk="1" latinLnBrk="0" hangingPunct="1">
        <a:lnSpc>
          <a:spcPct val="90000"/>
        </a:lnSpc>
        <a:spcBef>
          <a:spcPct val="0"/>
        </a:spcBef>
        <a:buNone/>
        <a:defRPr sz="92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92024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3604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432054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528066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62407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81610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9202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384048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480060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57607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67208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76809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Map&#10;&#10;Description automatically generated">
            <a:extLst>
              <a:ext uri="{FF2B5EF4-FFF2-40B4-BE49-F238E27FC236}">
                <a16:creationId xmlns:a16="http://schemas.microsoft.com/office/drawing/2014/main" id="{5177E0EA-6184-1787-26D9-F1B583E6C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5" t="9999" r="15307" b="5456"/>
          <a:stretch/>
        </p:blipFill>
        <p:spPr>
          <a:xfrm>
            <a:off x="6604578" y="24568965"/>
            <a:ext cx="5883372" cy="5260933"/>
          </a:xfrm>
          <a:prstGeom prst="rect">
            <a:avLst/>
          </a:prstGeom>
        </p:spPr>
      </p:pic>
      <p:pic>
        <p:nvPicPr>
          <p:cNvPr id="41" name="Picture 40" descr="Diagram&#10;&#10;Description automatically generated">
            <a:extLst>
              <a:ext uri="{FF2B5EF4-FFF2-40B4-BE49-F238E27FC236}">
                <a16:creationId xmlns:a16="http://schemas.microsoft.com/office/drawing/2014/main" id="{DEA66789-C2DD-AF12-DC1C-13E43FE6C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8" t="8180" r="8252" b="5455"/>
          <a:stretch/>
        </p:blipFill>
        <p:spPr>
          <a:xfrm>
            <a:off x="6621745" y="18494418"/>
            <a:ext cx="5866205" cy="5745225"/>
          </a:xfrm>
          <a:prstGeom prst="rect">
            <a:avLst/>
          </a:prstGeom>
        </p:spPr>
      </p:pic>
      <p:pic>
        <p:nvPicPr>
          <p:cNvPr id="39" name="Picture 38" descr="Map&#10;&#10;Description automatically generated">
            <a:extLst>
              <a:ext uri="{FF2B5EF4-FFF2-40B4-BE49-F238E27FC236}">
                <a16:creationId xmlns:a16="http://schemas.microsoft.com/office/drawing/2014/main" id="{4CE506B6-98FA-0B59-7C00-95CB9D8E5C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6" t="10908" r="9427" b="6362"/>
          <a:stretch/>
        </p:blipFill>
        <p:spPr>
          <a:xfrm>
            <a:off x="6636760" y="12541755"/>
            <a:ext cx="5836176" cy="5900568"/>
          </a:xfrm>
          <a:prstGeom prst="rect">
            <a:avLst/>
          </a:prstGeom>
        </p:spPr>
      </p:pic>
      <p:pic>
        <p:nvPicPr>
          <p:cNvPr id="30" name="Picture 29" descr="Diagram&#10;&#10;Description automatically generated">
            <a:extLst>
              <a:ext uri="{FF2B5EF4-FFF2-40B4-BE49-F238E27FC236}">
                <a16:creationId xmlns:a16="http://schemas.microsoft.com/office/drawing/2014/main" id="{BE8C10E2-00A4-6F89-83D9-35D1A24121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3" t="9090" r="23537" b="1818"/>
          <a:stretch/>
        </p:blipFill>
        <p:spPr>
          <a:xfrm>
            <a:off x="378913" y="6345184"/>
            <a:ext cx="5305380" cy="5713493"/>
          </a:xfrm>
          <a:prstGeom prst="rect">
            <a:avLst/>
          </a:prstGeom>
        </p:spPr>
      </p:pic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59EC040F-9EF2-912D-1BA6-6902165A10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6" t="11819" r="19429" b="4548"/>
          <a:stretch/>
        </p:blipFill>
        <p:spPr>
          <a:xfrm>
            <a:off x="13440120" y="142851"/>
            <a:ext cx="5112296" cy="5735551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1605313-8A18-FDAF-EEF1-BB7E9870A9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3" t="10903" r="2374" b="6366"/>
          <a:stretch/>
        </p:blipFill>
        <p:spPr>
          <a:xfrm>
            <a:off x="13104306" y="6558336"/>
            <a:ext cx="5808686" cy="5287193"/>
          </a:xfrm>
          <a:prstGeom prst="rect">
            <a:avLst/>
          </a:prstGeom>
        </p:spPr>
      </p:pic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9854D2F2-C39D-D4A1-B3F8-2D208882D5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7" t="8435" r="18180" b="3378"/>
          <a:stretch/>
        </p:blipFill>
        <p:spPr>
          <a:xfrm>
            <a:off x="6891447" y="6298957"/>
            <a:ext cx="5326802" cy="5805949"/>
          </a:xfrm>
          <a:prstGeom prst="rect">
            <a:avLst/>
          </a:prstGeom>
        </p:spPr>
      </p:pic>
      <p:pic>
        <p:nvPicPr>
          <p:cNvPr id="12" name="Picture 11" descr="Map&#10;&#10;Description automatically generated with low confidence">
            <a:extLst>
              <a:ext uri="{FF2B5EF4-FFF2-40B4-BE49-F238E27FC236}">
                <a16:creationId xmlns:a16="http://schemas.microsoft.com/office/drawing/2014/main" id="{7F6966F9-84DB-6C70-22AE-346A79B4F7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8" t="11264" r="20881" b="10551"/>
          <a:stretch/>
        </p:blipFill>
        <p:spPr>
          <a:xfrm>
            <a:off x="13486935" y="16331203"/>
            <a:ext cx="5139479" cy="5894398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13A84E9-05F2-54C9-BE3B-D1FC6A844D37}"/>
              </a:ext>
            </a:extLst>
          </p:cNvPr>
          <p:cNvCxnSpPr>
            <a:cxnSpLocks/>
          </p:cNvCxnSpPr>
          <p:nvPr/>
        </p:nvCxnSpPr>
        <p:spPr>
          <a:xfrm>
            <a:off x="8378418" y="10594975"/>
            <a:ext cx="0" cy="153320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6D0BDE9-511F-6F8B-B1DD-54F90BCC424D}"/>
              </a:ext>
            </a:extLst>
          </p:cNvPr>
          <p:cNvCxnSpPr>
            <a:cxnSpLocks/>
          </p:cNvCxnSpPr>
          <p:nvPr/>
        </p:nvCxnSpPr>
        <p:spPr>
          <a:xfrm>
            <a:off x="14679168" y="6297957"/>
            <a:ext cx="0" cy="1225039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E5A6D9-5193-D027-3101-0769F00ACF83}"/>
              </a:ext>
            </a:extLst>
          </p:cNvPr>
          <p:cNvGrpSpPr/>
          <p:nvPr/>
        </p:nvGrpSpPr>
        <p:grpSpPr>
          <a:xfrm>
            <a:off x="18127715" y="17691070"/>
            <a:ext cx="590548" cy="476280"/>
            <a:chOff x="17246600" y="14338270"/>
            <a:chExt cx="590548" cy="47628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64823D-C70E-26BD-6DAD-850E949DCBDF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DA0E9F-B181-282E-04D9-1E49DCCFF5CC}"/>
                </a:ext>
              </a:extLst>
            </p:cNvPr>
            <p:cNvSpPr txBox="1"/>
            <p:nvPr/>
          </p:nvSpPr>
          <p:spPr>
            <a:xfrm>
              <a:off x="17278350" y="14395420"/>
              <a:ext cx="5277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D0204C4-BEDC-2A81-8842-784BCC851E85}"/>
              </a:ext>
            </a:extLst>
          </p:cNvPr>
          <p:cNvSpPr txBox="1"/>
          <p:nvPr/>
        </p:nvSpPr>
        <p:spPr>
          <a:xfrm>
            <a:off x="315582" y="28345307"/>
            <a:ext cx="1204176" cy="4514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HAM8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3E7CD1-7DBA-1789-CD11-F8A47BC4AD64}"/>
              </a:ext>
            </a:extLst>
          </p:cNvPr>
          <p:cNvGrpSpPr/>
          <p:nvPr/>
        </p:nvGrpSpPr>
        <p:grpSpPr>
          <a:xfrm>
            <a:off x="15466126" y="16903808"/>
            <a:ext cx="590548" cy="476280"/>
            <a:chOff x="17246600" y="14338270"/>
            <a:chExt cx="590548" cy="47628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D39ADF7-5519-FDB8-4C93-50ECB908F60B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3E70F20-5A3E-D786-32A1-D09B8E8313CB}"/>
                </a:ext>
              </a:extLst>
            </p:cNvPr>
            <p:cNvSpPr txBox="1"/>
            <p:nvPr/>
          </p:nvSpPr>
          <p:spPr>
            <a:xfrm>
              <a:off x="17265650" y="14395420"/>
              <a:ext cx="5277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36C1C8-F2ED-BDF2-35DC-BD559A03B55E}"/>
              </a:ext>
            </a:extLst>
          </p:cNvPr>
          <p:cNvGrpSpPr/>
          <p:nvPr/>
        </p:nvGrpSpPr>
        <p:grpSpPr>
          <a:xfrm>
            <a:off x="13866865" y="17691070"/>
            <a:ext cx="590548" cy="476280"/>
            <a:chOff x="17246600" y="14338270"/>
            <a:chExt cx="590548" cy="47628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1B3786C-691D-38FB-19BF-8E626D2741CD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96342F-945A-021E-DBC3-7BA06A2AF23B}"/>
                </a:ext>
              </a:extLst>
            </p:cNvPr>
            <p:cNvSpPr txBox="1"/>
            <p:nvPr/>
          </p:nvSpPr>
          <p:spPr>
            <a:xfrm>
              <a:off x="17278350" y="14395420"/>
              <a:ext cx="5277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2A7346B-40ED-E5CF-9E26-EE707C10C1FC}"/>
              </a:ext>
            </a:extLst>
          </p:cNvPr>
          <p:cNvGrpSpPr/>
          <p:nvPr/>
        </p:nvGrpSpPr>
        <p:grpSpPr>
          <a:xfrm>
            <a:off x="13352515" y="20446970"/>
            <a:ext cx="590548" cy="476280"/>
            <a:chOff x="17246600" y="14338270"/>
            <a:chExt cx="590548" cy="47628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21CA47F-AFA9-AAF9-02AF-8DC6BF9BCEA4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2CADB63-477B-E61B-F319-379269DA1C86}"/>
                </a:ext>
              </a:extLst>
            </p:cNvPr>
            <p:cNvSpPr txBox="1"/>
            <p:nvPr/>
          </p:nvSpPr>
          <p:spPr>
            <a:xfrm>
              <a:off x="17278350" y="14395420"/>
              <a:ext cx="5277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881D0FF-BD32-A165-A9E0-476FA5DC1414}"/>
              </a:ext>
            </a:extLst>
          </p:cNvPr>
          <p:cNvGrpSpPr/>
          <p:nvPr/>
        </p:nvGrpSpPr>
        <p:grpSpPr>
          <a:xfrm>
            <a:off x="14578065" y="21882070"/>
            <a:ext cx="590548" cy="476280"/>
            <a:chOff x="17246600" y="14338270"/>
            <a:chExt cx="590548" cy="47628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B2DD706-CDC2-3341-6F96-6544371B948C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5282A06-604C-01A7-CC66-741DAFF7E0D8}"/>
                </a:ext>
              </a:extLst>
            </p:cNvPr>
            <p:cNvSpPr txBox="1"/>
            <p:nvPr/>
          </p:nvSpPr>
          <p:spPr>
            <a:xfrm>
              <a:off x="17278350" y="14395420"/>
              <a:ext cx="5277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BE08B0-D7F3-9956-6EBC-4578C69313F6}"/>
              </a:ext>
            </a:extLst>
          </p:cNvPr>
          <p:cNvGrpSpPr/>
          <p:nvPr/>
        </p:nvGrpSpPr>
        <p:grpSpPr>
          <a:xfrm>
            <a:off x="15333715" y="21183570"/>
            <a:ext cx="590548" cy="476280"/>
            <a:chOff x="17246600" y="14338270"/>
            <a:chExt cx="590548" cy="47628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178D58B-5247-9CC1-A483-60EF5C2DB57C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9ACAE0B-220B-F693-A91D-DC21CE609B3B}"/>
                </a:ext>
              </a:extLst>
            </p:cNvPr>
            <p:cNvSpPr txBox="1"/>
            <p:nvPr/>
          </p:nvSpPr>
          <p:spPr>
            <a:xfrm>
              <a:off x="17278351" y="14395420"/>
              <a:ext cx="5277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2CDF710-9373-B018-5B60-95FA7E147FC5}"/>
              </a:ext>
            </a:extLst>
          </p:cNvPr>
          <p:cNvGrpSpPr/>
          <p:nvPr/>
        </p:nvGrpSpPr>
        <p:grpSpPr>
          <a:xfrm>
            <a:off x="11178301" y="19329370"/>
            <a:ext cx="590548" cy="476280"/>
            <a:chOff x="17246600" y="14338270"/>
            <a:chExt cx="590548" cy="47628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1A73072-AB9E-6553-9B32-2E9574C58B67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1C58D83-0F06-FAA0-E155-CA3096E168AF}"/>
                </a:ext>
              </a:extLst>
            </p:cNvPr>
            <p:cNvSpPr txBox="1"/>
            <p:nvPr/>
          </p:nvSpPr>
          <p:spPr>
            <a:xfrm>
              <a:off x="17364111" y="14395420"/>
              <a:ext cx="35618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EC82055-5F8A-DCB2-1A8A-71B875CD52DD}"/>
              </a:ext>
            </a:extLst>
          </p:cNvPr>
          <p:cNvGrpSpPr/>
          <p:nvPr/>
        </p:nvGrpSpPr>
        <p:grpSpPr>
          <a:xfrm>
            <a:off x="7234951" y="21107370"/>
            <a:ext cx="590548" cy="476280"/>
            <a:chOff x="17246600" y="14338270"/>
            <a:chExt cx="590548" cy="47628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19F4CEB-7B10-346B-61F5-D9DDD90358B0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CF2972A-00CD-D838-4B6F-E75B8E64CE09}"/>
                </a:ext>
              </a:extLst>
            </p:cNvPr>
            <p:cNvSpPr txBox="1"/>
            <p:nvPr/>
          </p:nvSpPr>
          <p:spPr>
            <a:xfrm>
              <a:off x="17364111" y="14395420"/>
              <a:ext cx="35618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526489B-F900-C50E-BEF6-D4D3ED07D331}"/>
              </a:ext>
            </a:extLst>
          </p:cNvPr>
          <p:cNvGrpSpPr/>
          <p:nvPr/>
        </p:nvGrpSpPr>
        <p:grpSpPr>
          <a:xfrm>
            <a:off x="9006601" y="22650420"/>
            <a:ext cx="590548" cy="476280"/>
            <a:chOff x="17246600" y="14338270"/>
            <a:chExt cx="590548" cy="47628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33E9453-C515-2AAC-2810-728484D97972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1A06F7-2D0B-4D62-806B-DE2A24E45E01}"/>
                </a:ext>
              </a:extLst>
            </p:cNvPr>
            <p:cNvSpPr txBox="1"/>
            <p:nvPr/>
          </p:nvSpPr>
          <p:spPr>
            <a:xfrm>
              <a:off x="17364111" y="14395420"/>
              <a:ext cx="35618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81E7797-8A0D-E8F0-7B19-2945C4B260CB}"/>
              </a:ext>
            </a:extLst>
          </p:cNvPr>
          <p:cNvGrpSpPr/>
          <p:nvPr/>
        </p:nvGrpSpPr>
        <p:grpSpPr>
          <a:xfrm>
            <a:off x="13225517" y="3156778"/>
            <a:ext cx="590548" cy="476280"/>
            <a:chOff x="17246600" y="14338270"/>
            <a:chExt cx="590548" cy="47628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D7E0C7B-030D-6CC2-11C7-4609841BF078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B1366B8-5B0C-BD53-B52D-2C69E0E5055C}"/>
                </a:ext>
              </a:extLst>
            </p:cNvPr>
            <p:cNvSpPr txBox="1"/>
            <p:nvPr/>
          </p:nvSpPr>
          <p:spPr>
            <a:xfrm>
              <a:off x="17278350" y="14395420"/>
              <a:ext cx="5277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1565BD9-3EFD-42CA-9741-9812B783AC9B}"/>
              </a:ext>
            </a:extLst>
          </p:cNvPr>
          <p:cNvGrpSpPr/>
          <p:nvPr/>
        </p:nvGrpSpPr>
        <p:grpSpPr>
          <a:xfrm>
            <a:off x="4387297" y="9813242"/>
            <a:ext cx="590548" cy="476280"/>
            <a:chOff x="17246600" y="14338270"/>
            <a:chExt cx="590548" cy="47628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C7A099D-AE47-577C-DE74-73CA74F9A3C0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0E4A580-F95A-DD10-710D-B24374ABFF3E}"/>
                </a:ext>
              </a:extLst>
            </p:cNvPr>
            <p:cNvSpPr txBox="1"/>
            <p:nvPr/>
          </p:nvSpPr>
          <p:spPr>
            <a:xfrm>
              <a:off x="17364111" y="14395420"/>
              <a:ext cx="35618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AEB824E-1292-2E86-B43F-017536908120}"/>
              </a:ext>
            </a:extLst>
          </p:cNvPr>
          <p:cNvGrpSpPr/>
          <p:nvPr/>
        </p:nvGrpSpPr>
        <p:grpSpPr>
          <a:xfrm>
            <a:off x="7611304" y="10727899"/>
            <a:ext cx="590548" cy="476280"/>
            <a:chOff x="17246600" y="14338270"/>
            <a:chExt cx="590548" cy="47628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CDAD096-E4C3-14C3-0911-7FAC86379F14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2E09EB7-8E2E-5E33-0806-68EF435A0AEB}"/>
                </a:ext>
              </a:extLst>
            </p:cNvPr>
            <p:cNvSpPr txBox="1"/>
            <p:nvPr/>
          </p:nvSpPr>
          <p:spPr>
            <a:xfrm>
              <a:off x="17364111" y="14395420"/>
              <a:ext cx="35618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14E8365-3B6A-E1DE-EC82-01409D26E5B7}"/>
              </a:ext>
            </a:extLst>
          </p:cNvPr>
          <p:cNvGrpSpPr/>
          <p:nvPr/>
        </p:nvGrpSpPr>
        <p:grpSpPr>
          <a:xfrm>
            <a:off x="9810244" y="8512297"/>
            <a:ext cx="590548" cy="476280"/>
            <a:chOff x="17246600" y="14338270"/>
            <a:chExt cx="590548" cy="47628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E97B44C-9823-9193-4FBF-F63EE392DE3E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31AE44-FF56-A262-556F-23EE1EE38CA3}"/>
                </a:ext>
              </a:extLst>
            </p:cNvPr>
            <p:cNvSpPr txBox="1"/>
            <p:nvPr/>
          </p:nvSpPr>
          <p:spPr>
            <a:xfrm>
              <a:off x="17364111" y="14395420"/>
              <a:ext cx="356187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66F6C5C-1D58-0701-42B8-EE4C902EA0A2}"/>
              </a:ext>
            </a:extLst>
          </p:cNvPr>
          <p:cNvGrpSpPr/>
          <p:nvPr/>
        </p:nvGrpSpPr>
        <p:grpSpPr>
          <a:xfrm>
            <a:off x="7330711" y="24615253"/>
            <a:ext cx="590548" cy="476280"/>
            <a:chOff x="17246600" y="14338270"/>
            <a:chExt cx="590548" cy="47628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F340332-864C-2769-2686-1717ABCC8AD6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0180D54-E2B0-780B-B084-B53A7F07ADF5}"/>
                </a:ext>
              </a:extLst>
            </p:cNvPr>
            <p:cNvSpPr txBox="1"/>
            <p:nvPr/>
          </p:nvSpPr>
          <p:spPr>
            <a:xfrm>
              <a:off x="17364111" y="14395420"/>
              <a:ext cx="35618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9A2DB5F-C269-CF36-2ABD-DBE81DCCA681}"/>
              </a:ext>
            </a:extLst>
          </p:cNvPr>
          <p:cNvGrpSpPr/>
          <p:nvPr/>
        </p:nvGrpSpPr>
        <p:grpSpPr>
          <a:xfrm>
            <a:off x="11118914" y="25330120"/>
            <a:ext cx="590548" cy="476280"/>
            <a:chOff x="17246600" y="14338270"/>
            <a:chExt cx="590548" cy="47628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8DA22F8-37EA-C758-E458-A3DB1F4CA112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5D54455-812A-BC3E-E406-8DD7B0C5B45E}"/>
                </a:ext>
              </a:extLst>
            </p:cNvPr>
            <p:cNvSpPr txBox="1"/>
            <p:nvPr/>
          </p:nvSpPr>
          <p:spPr>
            <a:xfrm>
              <a:off x="17364111" y="14395420"/>
              <a:ext cx="35618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9CA21D9-D7B6-F828-C9C4-CEC9B51AC590}"/>
              </a:ext>
            </a:extLst>
          </p:cNvPr>
          <p:cNvGrpSpPr/>
          <p:nvPr/>
        </p:nvGrpSpPr>
        <p:grpSpPr>
          <a:xfrm>
            <a:off x="7315264" y="28987720"/>
            <a:ext cx="590548" cy="476280"/>
            <a:chOff x="17246600" y="14338270"/>
            <a:chExt cx="590548" cy="47628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FF0C504-9F3E-2B38-6F8C-7DC589783B1D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B37A26C-4841-F9EB-56D9-FE053CC05E37}"/>
                </a:ext>
              </a:extLst>
            </p:cNvPr>
            <p:cNvSpPr txBox="1"/>
            <p:nvPr/>
          </p:nvSpPr>
          <p:spPr>
            <a:xfrm>
              <a:off x="17364111" y="14395420"/>
              <a:ext cx="35618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C4DD4C1-9373-F55B-4E76-9025D9CB7D64}"/>
              </a:ext>
            </a:extLst>
          </p:cNvPr>
          <p:cNvGrpSpPr/>
          <p:nvPr/>
        </p:nvGrpSpPr>
        <p:grpSpPr>
          <a:xfrm>
            <a:off x="9274842" y="24292028"/>
            <a:ext cx="590548" cy="476280"/>
            <a:chOff x="17246600" y="14338270"/>
            <a:chExt cx="590548" cy="47628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DC6A766-6D3B-34DA-1CA8-8CD858A7E8D8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177CD1E-BB78-C2AD-08BF-CC97B8660B68}"/>
                </a:ext>
              </a:extLst>
            </p:cNvPr>
            <p:cNvSpPr txBox="1"/>
            <p:nvPr/>
          </p:nvSpPr>
          <p:spPr>
            <a:xfrm>
              <a:off x="17278351" y="14395420"/>
              <a:ext cx="5277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45FE5D8-BC1F-AD1D-DF6D-52DF8333706F}"/>
              </a:ext>
            </a:extLst>
          </p:cNvPr>
          <p:cNvGrpSpPr/>
          <p:nvPr/>
        </p:nvGrpSpPr>
        <p:grpSpPr>
          <a:xfrm>
            <a:off x="6828152" y="25478768"/>
            <a:ext cx="590548" cy="476280"/>
            <a:chOff x="17246600" y="14338270"/>
            <a:chExt cx="590548" cy="47628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A825C13-7E00-F05B-9600-CC716B4A0221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4031FDA-8C92-6476-E4E9-33282BBB140D}"/>
                </a:ext>
              </a:extLst>
            </p:cNvPr>
            <p:cNvSpPr txBox="1"/>
            <p:nvPr/>
          </p:nvSpPr>
          <p:spPr>
            <a:xfrm>
              <a:off x="17286847" y="14395420"/>
              <a:ext cx="510717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9072C9B-13EC-7BC6-C51F-BB12DD87704A}"/>
              </a:ext>
            </a:extLst>
          </p:cNvPr>
          <p:cNvGrpSpPr/>
          <p:nvPr/>
        </p:nvGrpSpPr>
        <p:grpSpPr>
          <a:xfrm>
            <a:off x="11842814" y="26428670"/>
            <a:ext cx="590548" cy="476280"/>
            <a:chOff x="17246600" y="14338270"/>
            <a:chExt cx="590548" cy="47628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742013B-B57D-AE4D-3CC2-61FD99BE1C00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EB6FE48-C34F-6A25-1C80-A4642DE87AFE}"/>
                </a:ext>
              </a:extLst>
            </p:cNvPr>
            <p:cNvSpPr txBox="1"/>
            <p:nvPr/>
          </p:nvSpPr>
          <p:spPr>
            <a:xfrm>
              <a:off x="17278351" y="14395420"/>
              <a:ext cx="5277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A027812-E524-51B9-81A4-542B23457F9E}"/>
              </a:ext>
            </a:extLst>
          </p:cNvPr>
          <p:cNvGrpSpPr/>
          <p:nvPr/>
        </p:nvGrpSpPr>
        <p:grpSpPr>
          <a:xfrm>
            <a:off x="6443745" y="27544862"/>
            <a:ext cx="590548" cy="476280"/>
            <a:chOff x="17246600" y="14338270"/>
            <a:chExt cx="590548" cy="47628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5F759EF-FDFD-1CF6-D9A6-3985C90645EA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E22C88C-C9F9-6EBE-C02D-6F15DF638FB3}"/>
                </a:ext>
              </a:extLst>
            </p:cNvPr>
            <p:cNvSpPr txBox="1"/>
            <p:nvPr/>
          </p:nvSpPr>
          <p:spPr>
            <a:xfrm>
              <a:off x="17278351" y="14395420"/>
              <a:ext cx="5277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C37D4DA-3164-CE36-0D6B-A5E3B651373D}"/>
              </a:ext>
            </a:extLst>
          </p:cNvPr>
          <p:cNvGrpSpPr/>
          <p:nvPr/>
        </p:nvGrpSpPr>
        <p:grpSpPr>
          <a:xfrm>
            <a:off x="6456702" y="26364126"/>
            <a:ext cx="590548" cy="476280"/>
            <a:chOff x="17246600" y="14338270"/>
            <a:chExt cx="590548" cy="47628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4A754A0-B17E-6D28-03A6-AECBFA145B09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6A046D5-E994-CDBA-022F-11C95EBD34BC}"/>
                </a:ext>
              </a:extLst>
            </p:cNvPr>
            <p:cNvSpPr txBox="1"/>
            <p:nvPr/>
          </p:nvSpPr>
          <p:spPr>
            <a:xfrm>
              <a:off x="17278351" y="14395420"/>
              <a:ext cx="5277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3DABED3-667A-B8CF-2256-5E027AF0945B}"/>
              </a:ext>
            </a:extLst>
          </p:cNvPr>
          <p:cNvGrpSpPr/>
          <p:nvPr/>
        </p:nvGrpSpPr>
        <p:grpSpPr>
          <a:xfrm>
            <a:off x="9290114" y="27959020"/>
            <a:ext cx="590548" cy="476280"/>
            <a:chOff x="17246600" y="14338270"/>
            <a:chExt cx="590548" cy="47628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67B882F-61A3-2BD9-A1F3-E4E8145884F4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52AD19A-FDE3-515B-43B3-9F9C51227837}"/>
                </a:ext>
              </a:extLst>
            </p:cNvPr>
            <p:cNvSpPr txBox="1"/>
            <p:nvPr/>
          </p:nvSpPr>
          <p:spPr>
            <a:xfrm>
              <a:off x="17278351" y="14395420"/>
              <a:ext cx="5277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0125802-9178-C204-0BD3-3B78F2D2AC1D}"/>
              </a:ext>
            </a:extLst>
          </p:cNvPr>
          <p:cNvGrpSpPr/>
          <p:nvPr/>
        </p:nvGrpSpPr>
        <p:grpSpPr>
          <a:xfrm>
            <a:off x="10236264" y="27063670"/>
            <a:ext cx="590548" cy="476280"/>
            <a:chOff x="17246600" y="14338270"/>
            <a:chExt cx="590548" cy="4762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283FE76-92DF-9748-58CE-B1E0CC997170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38CC67A-8735-E23A-AE83-1BFF1AA1097C}"/>
                </a:ext>
              </a:extLst>
            </p:cNvPr>
            <p:cNvSpPr txBox="1"/>
            <p:nvPr/>
          </p:nvSpPr>
          <p:spPr>
            <a:xfrm>
              <a:off x="17278351" y="14395420"/>
              <a:ext cx="5277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EE8E239-9CBE-339F-29ED-C25EE1C1AA63}"/>
              </a:ext>
            </a:extLst>
          </p:cNvPr>
          <p:cNvGrpSpPr/>
          <p:nvPr/>
        </p:nvGrpSpPr>
        <p:grpSpPr>
          <a:xfrm>
            <a:off x="447078" y="28761201"/>
            <a:ext cx="505422" cy="381875"/>
            <a:chOff x="447078" y="28761201"/>
            <a:chExt cx="505422" cy="381875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8028CBF-945C-DBA6-5C8F-D0FF6EE2D499}"/>
                </a:ext>
              </a:extLst>
            </p:cNvPr>
            <p:cNvSpPr/>
            <p:nvPr/>
          </p:nvSpPr>
          <p:spPr>
            <a:xfrm>
              <a:off x="447078" y="2876120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D846973-1D6D-840E-E3BF-B1C19A17A138}"/>
                </a:ext>
              </a:extLst>
            </p:cNvPr>
            <p:cNvSpPr txBox="1"/>
            <p:nvPr/>
          </p:nvSpPr>
          <p:spPr>
            <a:xfrm>
              <a:off x="469583" y="28794263"/>
              <a:ext cx="470000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E14F8321-0F22-C600-3D42-83FE84770BE9}"/>
              </a:ext>
            </a:extLst>
          </p:cNvPr>
          <p:cNvSpPr txBox="1"/>
          <p:nvPr/>
        </p:nvSpPr>
        <p:spPr>
          <a:xfrm>
            <a:off x="996359" y="28756086"/>
            <a:ext cx="4151521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FC2 (HSTS TRIPLE, FILTER CAVITY)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C897445-4F7D-B37F-77B4-D92A0D2A88FC}"/>
              </a:ext>
            </a:extLst>
          </p:cNvPr>
          <p:cNvSpPr txBox="1"/>
          <p:nvPr/>
        </p:nvSpPr>
        <p:spPr>
          <a:xfrm>
            <a:off x="315582" y="25351282"/>
            <a:ext cx="1204176" cy="4514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HAM7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9642E8C-1F71-EB45-D751-D5B1D8C0C304}"/>
              </a:ext>
            </a:extLst>
          </p:cNvPr>
          <p:cNvGrpSpPr/>
          <p:nvPr/>
        </p:nvGrpSpPr>
        <p:grpSpPr>
          <a:xfrm>
            <a:off x="447078" y="25767176"/>
            <a:ext cx="505422" cy="381875"/>
            <a:chOff x="447078" y="24678151"/>
            <a:chExt cx="505422" cy="381875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4208FE1D-C056-FE29-9037-F2B5DD024D70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4898EB78-D7C7-A6BE-B073-31256A97B1BC}"/>
                </a:ext>
              </a:extLst>
            </p:cNvPr>
            <p:cNvSpPr txBox="1"/>
            <p:nvPr/>
          </p:nvSpPr>
          <p:spPr>
            <a:xfrm>
              <a:off x="469582" y="24711213"/>
              <a:ext cx="470000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39AE843F-386C-BFEE-4655-22FFEF2445B3}"/>
              </a:ext>
            </a:extLst>
          </p:cNvPr>
          <p:cNvSpPr txBox="1"/>
          <p:nvPr/>
        </p:nvSpPr>
        <p:spPr>
          <a:xfrm>
            <a:off x="996359" y="25762061"/>
            <a:ext cx="4006225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ZM1 (HDDS, Double SUS w/ Dither)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0711490-7375-35E0-05FB-CC358A59D539}"/>
              </a:ext>
            </a:extLst>
          </p:cNvPr>
          <p:cNvGrpSpPr/>
          <p:nvPr/>
        </p:nvGrpSpPr>
        <p:grpSpPr>
          <a:xfrm>
            <a:off x="447078" y="26189451"/>
            <a:ext cx="505422" cy="381875"/>
            <a:chOff x="447078" y="24678151"/>
            <a:chExt cx="505422" cy="381875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C294563-1901-EE0C-44CC-BD6B86303D77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327AAE8-D65E-7612-8B26-4324E948222A}"/>
                </a:ext>
              </a:extLst>
            </p:cNvPr>
            <p:cNvSpPr txBox="1"/>
            <p:nvPr/>
          </p:nvSpPr>
          <p:spPr>
            <a:xfrm>
              <a:off x="469582" y="24711213"/>
              <a:ext cx="470000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FD9CDCB0-120F-4D50-A3D8-7DBC2B41B7D6}"/>
              </a:ext>
            </a:extLst>
          </p:cNvPr>
          <p:cNvSpPr txBox="1"/>
          <p:nvPr/>
        </p:nvSpPr>
        <p:spPr>
          <a:xfrm>
            <a:off x="996359" y="26184336"/>
            <a:ext cx="4660250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ZM2 (HPDS, Double SUS w/ Piezo SAMS)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98C2366-B8D5-7995-918C-B89C13ADEBBD}"/>
              </a:ext>
            </a:extLst>
          </p:cNvPr>
          <p:cNvGrpSpPr/>
          <p:nvPr/>
        </p:nvGrpSpPr>
        <p:grpSpPr>
          <a:xfrm>
            <a:off x="447078" y="26608551"/>
            <a:ext cx="505422" cy="381875"/>
            <a:chOff x="447078" y="24678151"/>
            <a:chExt cx="505422" cy="381875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F3DF526-3FEC-6827-CC3E-8F4F2AC92968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4E26E05-FFC7-AEFB-DF5C-59C171173432}"/>
                </a:ext>
              </a:extLst>
            </p:cNvPr>
            <p:cNvSpPr txBox="1"/>
            <p:nvPr/>
          </p:nvSpPr>
          <p:spPr>
            <a:xfrm>
              <a:off x="469582" y="24711213"/>
              <a:ext cx="470000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F27D6E76-F12C-D0DC-0EE7-EF3AA3A660F9}"/>
              </a:ext>
            </a:extLst>
          </p:cNvPr>
          <p:cNvSpPr txBox="1"/>
          <p:nvPr/>
        </p:nvSpPr>
        <p:spPr>
          <a:xfrm>
            <a:off x="996359" y="26603436"/>
            <a:ext cx="4006225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ZM3 (HDDS, Double SUS w/ Dither)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6F9929D-B55E-9466-A62E-D7129B457D9A}"/>
              </a:ext>
            </a:extLst>
          </p:cNvPr>
          <p:cNvGrpSpPr/>
          <p:nvPr/>
        </p:nvGrpSpPr>
        <p:grpSpPr>
          <a:xfrm>
            <a:off x="447078" y="27030826"/>
            <a:ext cx="505422" cy="381875"/>
            <a:chOff x="447078" y="24678151"/>
            <a:chExt cx="505422" cy="381875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E56CB13-C0EE-63BC-400A-652A3D6C314D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CCCB15E3-BB82-C344-C54B-63431F62727B}"/>
                </a:ext>
              </a:extLst>
            </p:cNvPr>
            <p:cNvSpPr txBox="1"/>
            <p:nvPr/>
          </p:nvSpPr>
          <p:spPr>
            <a:xfrm>
              <a:off x="469583" y="24711213"/>
              <a:ext cx="470000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F0F6DDA5-1702-17D1-328F-9DA8376417AB}"/>
              </a:ext>
            </a:extLst>
          </p:cNvPr>
          <p:cNvSpPr txBox="1"/>
          <p:nvPr/>
        </p:nvSpPr>
        <p:spPr>
          <a:xfrm>
            <a:off x="996359" y="27025711"/>
            <a:ext cx="4660250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ZM4 (HPDS, Double SUS w/ Piezo SAMS)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BC38042-D1A3-C0DA-1624-F615436DB273}"/>
              </a:ext>
            </a:extLst>
          </p:cNvPr>
          <p:cNvGrpSpPr/>
          <p:nvPr/>
        </p:nvGrpSpPr>
        <p:grpSpPr>
          <a:xfrm>
            <a:off x="447078" y="27456276"/>
            <a:ext cx="505422" cy="381875"/>
            <a:chOff x="447078" y="24678151"/>
            <a:chExt cx="505422" cy="381875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A3EA8CB1-5361-DDF8-E7E1-285553835CF5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7D3DA3A-7499-A812-2FD9-FB1DCD43807C}"/>
                </a:ext>
              </a:extLst>
            </p:cNvPr>
            <p:cNvSpPr txBox="1"/>
            <p:nvPr/>
          </p:nvSpPr>
          <p:spPr>
            <a:xfrm>
              <a:off x="469583" y="24711213"/>
              <a:ext cx="470000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5805DF00-FFA5-B2DB-10D6-299034423D63}"/>
              </a:ext>
            </a:extLst>
          </p:cNvPr>
          <p:cNvSpPr txBox="1"/>
          <p:nvPr/>
        </p:nvSpPr>
        <p:spPr>
          <a:xfrm>
            <a:off x="996359" y="27451161"/>
            <a:ext cx="4660250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ZM5 (HPDS, Double SUS w/ Piezo SAMS)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52A2511-D31D-1F5A-16A9-9F9F1A997FB4}"/>
              </a:ext>
            </a:extLst>
          </p:cNvPr>
          <p:cNvGrpSpPr/>
          <p:nvPr/>
        </p:nvGrpSpPr>
        <p:grpSpPr>
          <a:xfrm>
            <a:off x="447078" y="27878551"/>
            <a:ext cx="505422" cy="381875"/>
            <a:chOff x="447078" y="24678151"/>
            <a:chExt cx="505422" cy="381875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E773A1C-67CF-EA26-3F67-3D92F1CCA680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F398D8F4-E7D1-C797-52DE-CEEE3D2E8DF5}"/>
                </a:ext>
              </a:extLst>
            </p:cNvPr>
            <p:cNvSpPr txBox="1"/>
            <p:nvPr/>
          </p:nvSpPr>
          <p:spPr>
            <a:xfrm>
              <a:off x="469583" y="24711213"/>
              <a:ext cx="470000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B4BC9371-4483-BC0E-BC0F-E5FF15BCA3EA}"/>
              </a:ext>
            </a:extLst>
          </p:cNvPr>
          <p:cNvSpPr txBox="1"/>
          <p:nvPr/>
        </p:nvSpPr>
        <p:spPr>
          <a:xfrm>
            <a:off x="996359" y="27873436"/>
            <a:ext cx="4151521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FC1 (HSTS TRIPLE, FILTER CAVITY)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BB19CBB-2D70-3130-76C5-5210CAF0AF58}"/>
              </a:ext>
            </a:extLst>
          </p:cNvPr>
          <p:cNvSpPr txBox="1"/>
          <p:nvPr/>
        </p:nvSpPr>
        <p:spPr>
          <a:xfrm>
            <a:off x="315582" y="20642757"/>
            <a:ext cx="1204176" cy="4514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HAM6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89327FF-A68C-4F0F-03B9-0D7119253D04}"/>
              </a:ext>
            </a:extLst>
          </p:cNvPr>
          <p:cNvGrpSpPr/>
          <p:nvPr/>
        </p:nvGrpSpPr>
        <p:grpSpPr>
          <a:xfrm>
            <a:off x="447078" y="21058651"/>
            <a:ext cx="505422" cy="381875"/>
            <a:chOff x="447078" y="24678151"/>
            <a:chExt cx="505422" cy="381875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C3F96E69-0AB4-9F23-A7C0-5AF3DDE01189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1B1A8B3-941B-309B-67BC-7FA2C2CE8812}"/>
                </a:ext>
              </a:extLst>
            </p:cNvPr>
            <p:cNvSpPr txBox="1"/>
            <p:nvPr/>
          </p:nvSpPr>
          <p:spPr>
            <a:xfrm>
              <a:off x="540914" y="24711213"/>
              <a:ext cx="327334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AE7F81FD-A52E-B113-0877-87D0009EF20D}"/>
              </a:ext>
            </a:extLst>
          </p:cNvPr>
          <p:cNvSpPr txBox="1"/>
          <p:nvPr/>
        </p:nvSpPr>
        <p:spPr>
          <a:xfrm>
            <a:off x="996359" y="21053536"/>
            <a:ext cx="2813655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OBS (HRTS, Triple SUS)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12EADFFF-3691-5FD4-7F82-7CE5A08BAA11}"/>
              </a:ext>
            </a:extLst>
          </p:cNvPr>
          <p:cNvGrpSpPr/>
          <p:nvPr/>
        </p:nvGrpSpPr>
        <p:grpSpPr>
          <a:xfrm>
            <a:off x="447078" y="21480926"/>
            <a:ext cx="505422" cy="381875"/>
            <a:chOff x="447078" y="24678151"/>
            <a:chExt cx="505422" cy="381875"/>
          </a:xfrm>
        </p:grpSpPr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2FE7ACF-A9E3-144F-1B2B-887E791E9500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A48FFB44-98F3-14A5-784C-F1144BBF4713}"/>
                </a:ext>
              </a:extLst>
            </p:cNvPr>
            <p:cNvSpPr txBox="1"/>
            <p:nvPr/>
          </p:nvSpPr>
          <p:spPr>
            <a:xfrm>
              <a:off x="540914" y="24711213"/>
              <a:ext cx="327334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03F2AD57-E368-D5F9-49A1-758D0F937D3A}"/>
              </a:ext>
            </a:extLst>
          </p:cNvPr>
          <p:cNvSpPr txBox="1"/>
          <p:nvPr/>
        </p:nvSpPr>
        <p:spPr>
          <a:xfrm>
            <a:off x="996359" y="21475811"/>
            <a:ext cx="2813655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OM0 (HRTS, Triple SUS)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7F15598-4E01-829A-6C03-243436C1874E}"/>
              </a:ext>
            </a:extLst>
          </p:cNvPr>
          <p:cNvGrpSpPr/>
          <p:nvPr/>
        </p:nvGrpSpPr>
        <p:grpSpPr>
          <a:xfrm>
            <a:off x="447078" y="21900026"/>
            <a:ext cx="505422" cy="381875"/>
            <a:chOff x="447078" y="24678151"/>
            <a:chExt cx="505422" cy="381875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7039D0E1-7827-965C-36F6-24C200CBFD88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6FBE2955-5475-0A88-50BB-BFEAF4B81AF8}"/>
                </a:ext>
              </a:extLst>
            </p:cNvPr>
            <p:cNvSpPr txBox="1"/>
            <p:nvPr/>
          </p:nvSpPr>
          <p:spPr>
            <a:xfrm>
              <a:off x="540914" y="24711213"/>
              <a:ext cx="327334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9284C3C4-6F53-1670-0EE6-1CA5BD5A7587}"/>
              </a:ext>
            </a:extLst>
          </p:cNvPr>
          <p:cNvSpPr txBox="1"/>
          <p:nvPr/>
        </p:nvSpPr>
        <p:spPr>
          <a:xfrm>
            <a:off x="996359" y="21894911"/>
            <a:ext cx="4865434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OMA2 (HPDS, Double SUS w/ Piezo SAMS)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51556D3-AF79-189B-FB22-AA2AA2E7CAC2}"/>
              </a:ext>
            </a:extLst>
          </p:cNvPr>
          <p:cNvGrpSpPr/>
          <p:nvPr/>
        </p:nvGrpSpPr>
        <p:grpSpPr>
          <a:xfrm>
            <a:off x="447078" y="22322301"/>
            <a:ext cx="505422" cy="381875"/>
            <a:chOff x="447078" y="24678151"/>
            <a:chExt cx="505422" cy="381875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0EB2E4A6-E4DB-22E3-48B3-22D7660CED39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5BB3D370-0539-A276-9AE0-94E95BA1D391}"/>
                </a:ext>
              </a:extLst>
            </p:cNvPr>
            <p:cNvSpPr txBox="1"/>
            <p:nvPr/>
          </p:nvSpPr>
          <p:spPr>
            <a:xfrm>
              <a:off x="469582" y="24711213"/>
              <a:ext cx="470000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170" name="TextBox 169">
            <a:extLst>
              <a:ext uri="{FF2B5EF4-FFF2-40B4-BE49-F238E27FC236}">
                <a16:creationId xmlns:a16="http://schemas.microsoft.com/office/drawing/2014/main" id="{D0B706B0-CAD6-9074-0786-7A1990237501}"/>
              </a:ext>
            </a:extLst>
          </p:cNvPr>
          <p:cNvSpPr txBox="1"/>
          <p:nvPr/>
        </p:nvSpPr>
        <p:spPr>
          <a:xfrm>
            <a:off x="996359" y="22317186"/>
            <a:ext cx="6083717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OMA3 (HCDS, Double SUS w/ Piezo SAMS and Dither)</a:t>
            </a: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EA2F7AE-74EA-5A55-C0E5-BDD1B07C8185}"/>
              </a:ext>
            </a:extLst>
          </p:cNvPr>
          <p:cNvGrpSpPr/>
          <p:nvPr/>
        </p:nvGrpSpPr>
        <p:grpSpPr>
          <a:xfrm>
            <a:off x="447078" y="22747751"/>
            <a:ext cx="505422" cy="381875"/>
            <a:chOff x="447078" y="24678151"/>
            <a:chExt cx="505422" cy="381875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222C9C7C-B29B-895E-5B44-CEB5A79DCA20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543051A9-91EA-99C5-D3B2-E0E12C1F41D4}"/>
                </a:ext>
              </a:extLst>
            </p:cNvPr>
            <p:cNvSpPr txBox="1"/>
            <p:nvPr/>
          </p:nvSpPr>
          <p:spPr>
            <a:xfrm>
              <a:off x="476667" y="24711213"/>
              <a:ext cx="455830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sp>
        <p:nvSpPr>
          <p:cNvPr id="174" name="TextBox 173">
            <a:extLst>
              <a:ext uri="{FF2B5EF4-FFF2-40B4-BE49-F238E27FC236}">
                <a16:creationId xmlns:a16="http://schemas.microsoft.com/office/drawing/2014/main" id="{A5DA1AF6-9746-FCB0-59B6-AF4278564D73}"/>
              </a:ext>
            </a:extLst>
          </p:cNvPr>
          <p:cNvSpPr txBox="1"/>
          <p:nvPr/>
        </p:nvSpPr>
        <p:spPr>
          <a:xfrm>
            <a:off x="996359" y="22742636"/>
            <a:ext cx="4237057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OMA1 (HDDS, Double SUS w/ Dither)</a:t>
            </a: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77C6D91-38D6-2906-B1C2-2EF8AABB4880}"/>
              </a:ext>
            </a:extLst>
          </p:cNvPr>
          <p:cNvGrpSpPr/>
          <p:nvPr/>
        </p:nvGrpSpPr>
        <p:grpSpPr>
          <a:xfrm>
            <a:off x="447078" y="23170026"/>
            <a:ext cx="505422" cy="381875"/>
            <a:chOff x="447078" y="24678151"/>
            <a:chExt cx="505422" cy="381875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0879697-221C-9418-DBAD-C9B14066E725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D5CCE24-94E3-A48A-9AEE-6530690CEA12}"/>
                </a:ext>
              </a:extLst>
            </p:cNvPr>
            <p:cNvSpPr txBox="1"/>
            <p:nvPr/>
          </p:nvSpPr>
          <p:spPr>
            <a:xfrm>
              <a:off x="469582" y="24711213"/>
              <a:ext cx="470000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68B81DB-B41C-147A-B305-71734F160771}"/>
              </a:ext>
            </a:extLst>
          </p:cNvPr>
          <p:cNvSpPr txBox="1"/>
          <p:nvPr/>
        </p:nvSpPr>
        <p:spPr>
          <a:xfrm>
            <a:off x="996359" y="23164911"/>
            <a:ext cx="4865434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OMB2 (HPDS, Double SUS w/ Piezo SAMS)</a:t>
            </a: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E5BACD28-F362-BB94-2195-108546C4D76B}"/>
              </a:ext>
            </a:extLst>
          </p:cNvPr>
          <p:cNvGrpSpPr/>
          <p:nvPr/>
        </p:nvGrpSpPr>
        <p:grpSpPr>
          <a:xfrm>
            <a:off x="447078" y="23592301"/>
            <a:ext cx="505422" cy="381875"/>
            <a:chOff x="447078" y="24678151"/>
            <a:chExt cx="505422" cy="381875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AFEDFFFA-E152-9B71-8CC6-9B862E6F0F5A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E0E859D4-DB2E-E05B-AF28-EC56708111DD}"/>
                </a:ext>
              </a:extLst>
            </p:cNvPr>
            <p:cNvSpPr txBox="1"/>
            <p:nvPr/>
          </p:nvSpPr>
          <p:spPr>
            <a:xfrm>
              <a:off x="469581" y="24711213"/>
              <a:ext cx="470000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sp>
        <p:nvSpPr>
          <p:cNvPr id="182" name="TextBox 181">
            <a:extLst>
              <a:ext uri="{FF2B5EF4-FFF2-40B4-BE49-F238E27FC236}">
                <a16:creationId xmlns:a16="http://schemas.microsoft.com/office/drawing/2014/main" id="{2A61DD4B-78C1-A038-203E-7FFB449AD642}"/>
              </a:ext>
            </a:extLst>
          </p:cNvPr>
          <p:cNvSpPr txBox="1"/>
          <p:nvPr/>
        </p:nvSpPr>
        <p:spPr>
          <a:xfrm>
            <a:off x="996359" y="23587186"/>
            <a:ext cx="6083717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OMB3 (HCDS, Double SUS w/ Piezo SAMS and Dither)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9CAB7BE-0677-7898-FFDF-650CEA6B2B8C}"/>
              </a:ext>
            </a:extLst>
          </p:cNvPr>
          <p:cNvGrpSpPr/>
          <p:nvPr/>
        </p:nvGrpSpPr>
        <p:grpSpPr>
          <a:xfrm>
            <a:off x="447078" y="24014576"/>
            <a:ext cx="505422" cy="381875"/>
            <a:chOff x="447078" y="24678151"/>
            <a:chExt cx="505422" cy="381875"/>
          </a:xfrm>
        </p:grpSpPr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7886215-AFE5-DAAC-8574-AEE52166E81D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43F8C0F6-AB32-FAB1-E5C3-673E1F49C2CE}"/>
                </a:ext>
              </a:extLst>
            </p:cNvPr>
            <p:cNvSpPr txBox="1"/>
            <p:nvPr/>
          </p:nvSpPr>
          <p:spPr>
            <a:xfrm>
              <a:off x="469582" y="24711213"/>
              <a:ext cx="470000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A9CFBBB0-51CB-222D-63A0-56165DF699A0}"/>
              </a:ext>
            </a:extLst>
          </p:cNvPr>
          <p:cNvSpPr txBox="1"/>
          <p:nvPr/>
        </p:nvSpPr>
        <p:spPr>
          <a:xfrm>
            <a:off x="996359" y="24009461"/>
            <a:ext cx="4237057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OMB1 (HDDS, Double SUS w/ Dither)</a:t>
            </a: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6A465E3-F79B-4157-544D-DC007D5D1509}"/>
              </a:ext>
            </a:extLst>
          </p:cNvPr>
          <p:cNvGrpSpPr/>
          <p:nvPr/>
        </p:nvGrpSpPr>
        <p:grpSpPr>
          <a:xfrm>
            <a:off x="447078" y="24440026"/>
            <a:ext cx="505422" cy="381875"/>
            <a:chOff x="447078" y="24678151"/>
            <a:chExt cx="505422" cy="381875"/>
          </a:xfrm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E33B70C-A649-AEEA-8421-179085B2CBB4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59462E7F-B8C4-EDCD-C756-526AA77FA1D2}"/>
                </a:ext>
              </a:extLst>
            </p:cNvPr>
            <p:cNvSpPr txBox="1"/>
            <p:nvPr/>
          </p:nvSpPr>
          <p:spPr>
            <a:xfrm>
              <a:off x="469582" y="24711213"/>
              <a:ext cx="470000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03916660-EABB-5222-AA42-D63AEAE321E4}"/>
              </a:ext>
            </a:extLst>
          </p:cNvPr>
          <p:cNvSpPr txBox="1"/>
          <p:nvPr/>
        </p:nvSpPr>
        <p:spPr>
          <a:xfrm>
            <a:off x="996359" y="24434911"/>
            <a:ext cx="889987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OMCA</a:t>
            </a: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AD2B76FF-981E-7F79-D950-654D9E1C6815}"/>
              </a:ext>
            </a:extLst>
          </p:cNvPr>
          <p:cNvGrpSpPr/>
          <p:nvPr/>
        </p:nvGrpSpPr>
        <p:grpSpPr>
          <a:xfrm>
            <a:off x="447078" y="24862301"/>
            <a:ext cx="505422" cy="381875"/>
            <a:chOff x="447078" y="24678151"/>
            <a:chExt cx="505422" cy="381875"/>
          </a:xfrm>
        </p:grpSpPr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804B91E4-ABBE-A67E-B36F-121E11D3C99E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079B46C0-F36D-B6DB-460B-D903C1255BA5}"/>
                </a:ext>
              </a:extLst>
            </p:cNvPr>
            <p:cNvSpPr txBox="1"/>
            <p:nvPr/>
          </p:nvSpPr>
          <p:spPr>
            <a:xfrm>
              <a:off x="469582" y="24711213"/>
              <a:ext cx="470000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91818AA2-EAB5-D955-DBCC-EEAC890AE196}"/>
              </a:ext>
            </a:extLst>
          </p:cNvPr>
          <p:cNvSpPr txBox="1"/>
          <p:nvPr/>
        </p:nvSpPr>
        <p:spPr>
          <a:xfrm>
            <a:off x="996359" y="24857186"/>
            <a:ext cx="889987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OMCB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548FA449-1800-DFD8-E857-047DDAB2DCD2}"/>
              </a:ext>
            </a:extLst>
          </p:cNvPr>
          <p:cNvSpPr txBox="1"/>
          <p:nvPr/>
        </p:nvSpPr>
        <p:spPr>
          <a:xfrm>
            <a:off x="2215769" y="24647400"/>
            <a:ext cx="2864887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 Single OMC Platform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D378DEDE-B400-17EF-0940-4C4981C06491}"/>
              </a:ext>
            </a:extLst>
          </p:cNvPr>
          <p:cNvSpPr txBox="1"/>
          <p:nvPr/>
        </p:nvSpPr>
        <p:spPr>
          <a:xfrm>
            <a:off x="315582" y="18902857"/>
            <a:ext cx="1204176" cy="4514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HAM5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DF46A2E2-96A8-5DDE-091F-CB1BFB815596}"/>
              </a:ext>
            </a:extLst>
          </p:cNvPr>
          <p:cNvGrpSpPr/>
          <p:nvPr/>
        </p:nvGrpSpPr>
        <p:grpSpPr>
          <a:xfrm>
            <a:off x="447078" y="19318751"/>
            <a:ext cx="505422" cy="381875"/>
            <a:chOff x="447078" y="24678151"/>
            <a:chExt cx="505422" cy="381875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EF5416D-8836-C2AF-91D3-06E9DF72118F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B5E6C16A-1325-78BB-904F-82008369D5AD}"/>
                </a:ext>
              </a:extLst>
            </p:cNvPr>
            <p:cNvSpPr txBox="1"/>
            <p:nvPr/>
          </p:nvSpPr>
          <p:spPr>
            <a:xfrm>
              <a:off x="540914" y="24711213"/>
              <a:ext cx="327334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00" name="TextBox 199">
            <a:extLst>
              <a:ext uri="{FF2B5EF4-FFF2-40B4-BE49-F238E27FC236}">
                <a16:creationId xmlns:a16="http://schemas.microsoft.com/office/drawing/2014/main" id="{4B4F6984-5F5A-2EFD-9A24-A74B71EE5A19}"/>
              </a:ext>
            </a:extLst>
          </p:cNvPr>
          <p:cNvSpPr txBox="1"/>
          <p:nvPr/>
        </p:nvSpPr>
        <p:spPr>
          <a:xfrm>
            <a:off x="996359" y="19313636"/>
            <a:ext cx="3711272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LO3 (HRTS with Lens, Lo Beam)</a:t>
            </a: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D60AFFA-A2EF-B180-334D-4B18D4104CBB}"/>
              </a:ext>
            </a:extLst>
          </p:cNvPr>
          <p:cNvGrpSpPr/>
          <p:nvPr/>
        </p:nvGrpSpPr>
        <p:grpSpPr>
          <a:xfrm>
            <a:off x="447078" y="19741026"/>
            <a:ext cx="505422" cy="381875"/>
            <a:chOff x="447078" y="24678151"/>
            <a:chExt cx="505422" cy="381875"/>
          </a:xfrm>
        </p:grpSpPr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CDFD5A55-2148-5AF6-DA38-45810321C940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F16E87CF-619B-9C6B-D0A3-3BD9D37F76A8}"/>
                </a:ext>
              </a:extLst>
            </p:cNvPr>
            <p:cNvSpPr txBox="1"/>
            <p:nvPr/>
          </p:nvSpPr>
          <p:spPr>
            <a:xfrm>
              <a:off x="540914" y="24711213"/>
              <a:ext cx="327334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41F32321-1187-6483-553F-53A913368D63}"/>
              </a:ext>
            </a:extLst>
          </p:cNvPr>
          <p:cNvSpPr txBox="1"/>
          <p:nvPr/>
        </p:nvSpPr>
        <p:spPr>
          <a:xfrm>
            <a:off x="996359" y="19735911"/>
            <a:ext cx="2954655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ZM6 (HSDS, Double SUS)</a:t>
            </a: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EF1AD817-9C77-096C-2245-9E50019346E5}"/>
              </a:ext>
            </a:extLst>
          </p:cNvPr>
          <p:cNvGrpSpPr/>
          <p:nvPr/>
        </p:nvGrpSpPr>
        <p:grpSpPr>
          <a:xfrm>
            <a:off x="447078" y="20160126"/>
            <a:ext cx="505422" cy="381875"/>
            <a:chOff x="447078" y="24678151"/>
            <a:chExt cx="505422" cy="381875"/>
          </a:xfrm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A89D1E0B-14AC-6E37-731D-F2732E509B04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5B83485-E96F-74A5-6BCB-B875CDCCE376}"/>
                </a:ext>
              </a:extLst>
            </p:cNvPr>
            <p:cNvSpPr txBox="1"/>
            <p:nvPr/>
          </p:nvSpPr>
          <p:spPr>
            <a:xfrm>
              <a:off x="540914" y="24711213"/>
              <a:ext cx="327334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6106F415-5C33-A106-43E0-9EDFA0564E41}"/>
              </a:ext>
            </a:extLst>
          </p:cNvPr>
          <p:cNvSpPr txBox="1"/>
          <p:nvPr/>
        </p:nvSpPr>
        <p:spPr>
          <a:xfrm>
            <a:off x="996359" y="20155011"/>
            <a:ext cx="3805785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LOW LOSS FARADAY ISOLATOR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1BC903DF-C68F-EDE0-C501-5B5E70862E61}"/>
              </a:ext>
            </a:extLst>
          </p:cNvPr>
          <p:cNvSpPr txBox="1"/>
          <p:nvPr/>
        </p:nvSpPr>
        <p:spPr>
          <a:xfrm>
            <a:off x="315582" y="16372382"/>
            <a:ext cx="1143262" cy="4514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BSC2</a:t>
            </a:r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DE68F0A-06B1-2E80-10F0-177A7008FECE}"/>
              </a:ext>
            </a:extLst>
          </p:cNvPr>
          <p:cNvGrpSpPr/>
          <p:nvPr/>
        </p:nvGrpSpPr>
        <p:grpSpPr>
          <a:xfrm>
            <a:off x="447078" y="16788276"/>
            <a:ext cx="505422" cy="381875"/>
            <a:chOff x="447078" y="24678151"/>
            <a:chExt cx="505422" cy="381875"/>
          </a:xfrm>
        </p:grpSpPr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73114500-E850-2847-3EF8-8C58F1CB1339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3808471F-D6D0-153F-EEDA-27494F16B01B}"/>
                </a:ext>
              </a:extLst>
            </p:cNvPr>
            <p:cNvSpPr txBox="1"/>
            <p:nvPr/>
          </p:nvSpPr>
          <p:spPr>
            <a:xfrm>
              <a:off x="540914" y="24711213"/>
              <a:ext cx="327334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02D889AB-286C-CCF6-BBCD-713CBA3B8FC7}"/>
              </a:ext>
            </a:extLst>
          </p:cNvPr>
          <p:cNvSpPr txBox="1"/>
          <p:nvPr/>
        </p:nvSpPr>
        <p:spPr>
          <a:xfrm>
            <a:off x="996359" y="16783161"/>
            <a:ext cx="2954655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BS (BS 450mm Diameter)</a:t>
            </a: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250DC8D-E6FE-86B9-A0D1-89B4AC05F7E0}"/>
              </a:ext>
            </a:extLst>
          </p:cNvPr>
          <p:cNvGrpSpPr/>
          <p:nvPr/>
        </p:nvGrpSpPr>
        <p:grpSpPr>
          <a:xfrm>
            <a:off x="447078" y="17210551"/>
            <a:ext cx="505422" cy="381875"/>
            <a:chOff x="447078" y="24678151"/>
            <a:chExt cx="505422" cy="381875"/>
          </a:xfrm>
        </p:grpSpPr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87553685-C991-C0DA-0DD8-973D387F05E2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654B227A-B770-C3AC-D06A-035A9CBE10EC}"/>
                </a:ext>
              </a:extLst>
            </p:cNvPr>
            <p:cNvSpPr txBox="1"/>
            <p:nvPr/>
          </p:nvSpPr>
          <p:spPr>
            <a:xfrm>
              <a:off x="540914" y="24711213"/>
              <a:ext cx="327334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17" name="TextBox 216">
            <a:extLst>
              <a:ext uri="{FF2B5EF4-FFF2-40B4-BE49-F238E27FC236}">
                <a16:creationId xmlns:a16="http://schemas.microsoft.com/office/drawing/2014/main" id="{0369054E-05ED-FD6C-CB87-E51F548A7A56}"/>
              </a:ext>
            </a:extLst>
          </p:cNvPr>
          <p:cNvSpPr txBox="1"/>
          <p:nvPr/>
        </p:nvSpPr>
        <p:spPr>
          <a:xfrm>
            <a:off x="996359" y="17205436"/>
            <a:ext cx="3890873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LO2 (HRTS, with Mirror, Lo Beam)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D9D14975-A1FD-2FEC-9215-3D0F1814F5F2}"/>
              </a:ext>
            </a:extLst>
          </p:cNvPr>
          <p:cNvSpPr txBox="1"/>
          <p:nvPr/>
        </p:nvSpPr>
        <p:spPr>
          <a:xfrm>
            <a:off x="315582" y="17699532"/>
            <a:ext cx="1204176" cy="4514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HAM4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3115A9E0-9037-EBC5-E5D2-0387E5992E3E}"/>
              </a:ext>
            </a:extLst>
          </p:cNvPr>
          <p:cNvSpPr txBox="1"/>
          <p:nvPr/>
        </p:nvSpPr>
        <p:spPr>
          <a:xfrm>
            <a:off x="315582" y="15467507"/>
            <a:ext cx="1204176" cy="4514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HAM3</a:t>
            </a:r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F7A2B77A-CAF3-EF7B-7448-C55049E79D1F}"/>
              </a:ext>
            </a:extLst>
          </p:cNvPr>
          <p:cNvGrpSpPr/>
          <p:nvPr/>
        </p:nvGrpSpPr>
        <p:grpSpPr>
          <a:xfrm>
            <a:off x="447078" y="15883401"/>
            <a:ext cx="505422" cy="381875"/>
            <a:chOff x="447078" y="24678151"/>
            <a:chExt cx="505422" cy="381875"/>
          </a:xfrm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5D95A09D-9139-281F-2866-A3052F1AEB3D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84238FA9-E031-5195-E7BF-F6D0196499E7}"/>
                </a:ext>
              </a:extLst>
            </p:cNvPr>
            <p:cNvSpPr txBox="1"/>
            <p:nvPr/>
          </p:nvSpPr>
          <p:spPr>
            <a:xfrm>
              <a:off x="540914" y="24711213"/>
              <a:ext cx="327334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23" name="TextBox 222">
            <a:extLst>
              <a:ext uri="{FF2B5EF4-FFF2-40B4-BE49-F238E27FC236}">
                <a16:creationId xmlns:a16="http://schemas.microsoft.com/office/drawing/2014/main" id="{D3975643-8366-6AFB-85A3-343A8E6B9D3B}"/>
              </a:ext>
            </a:extLst>
          </p:cNvPr>
          <p:cNvSpPr txBox="1"/>
          <p:nvPr/>
        </p:nvSpPr>
        <p:spPr>
          <a:xfrm>
            <a:off x="996359" y="15878286"/>
            <a:ext cx="3493264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LO1 (HRTS with BS, Lo Beam)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B170C433-5706-49EB-8F76-C98E3328B0E0}"/>
              </a:ext>
            </a:extLst>
          </p:cNvPr>
          <p:cNvSpPr txBox="1"/>
          <p:nvPr/>
        </p:nvSpPr>
        <p:spPr>
          <a:xfrm>
            <a:off x="315582" y="14612139"/>
            <a:ext cx="250940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DETAILS: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E9AB46C-7372-3A49-5B39-EEE57F94CFA9}"/>
              </a:ext>
            </a:extLst>
          </p:cNvPr>
          <p:cNvSpPr txBox="1"/>
          <p:nvPr/>
        </p:nvSpPr>
        <p:spPr>
          <a:xfrm>
            <a:off x="831189" y="759144"/>
            <a:ext cx="9405075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400" b="1" dirty="0">
                <a:latin typeface="Arial Black" panose="020B0A04020102020204" pitchFamily="34" charset="0"/>
                <a:cs typeface="Arial" panose="020B0604020202020204" pitchFamily="34" charset="0"/>
              </a:rPr>
              <a:t>A+ CONCEPTUAL DESIGN - 05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0014CB16-A8F8-43A8-2967-D69F9050E6CC}"/>
              </a:ext>
            </a:extLst>
          </p:cNvPr>
          <p:cNvSpPr txBox="1"/>
          <p:nvPr/>
        </p:nvSpPr>
        <p:spPr>
          <a:xfrm>
            <a:off x="831189" y="1392380"/>
            <a:ext cx="941103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(Completed A+ integrated layout for observing run 05)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A125E544-2D54-408C-88CB-EEB447F60F09}"/>
              </a:ext>
            </a:extLst>
          </p:cNvPr>
          <p:cNvSpPr txBox="1"/>
          <p:nvPr/>
        </p:nvSpPr>
        <p:spPr>
          <a:xfrm>
            <a:off x="868248" y="2577046"/>
            <a:ext cx="5004896" cy="111825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LIGO-D1800027-v28</a:t>
            </a:r>
          </a:p>
          <a:p>
            <a:pPr>
              <a:lnSpc>
                <a:spcPts val="4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page 1 of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6E9152-AF24-D920-D2A9-993C3D9C0604}"/>
              </a:ext>
            </a:extLst>
          </p:cNvPr>
          <p:cNvCxnSpPr>
            <a:cxnSpLocks/>
          </p:cNvCxnSpPr>
          <p:nvPr/>
        </p:nvCxnSpPr>
        <p:spPr>
          <a:xfrm>
            <a:off x="14677136" y="19075400"/>
            <a:ext cx="0" cy="219075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711B5-177A-A821-9D21-995C8CC27CF8}"/>
              </a:ext>
            </a:extLst>
          </p:cNvPr>
          <p:cNvCxnSpPr>
            <a:cxnSpLocks/>
          </p:cNvCxnSpPr>
          <p:nvPr/>
        </p:nvCxnSpPr>
        <p:spPr>
          <a:xfrm flipH="1">
            <a:off x="14708910" y="17281418"/>
            <a:ext cx="1766165" cy="401648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775D04-463E-4879-9B25-C291FFB82F4E}"/>
              </a:ext>
            </a:extLst>
          </p:cNvPr>
          <p:cNvCxnSpPr>
            <a:cxnSpLocks/>
          </p:cNvCxnSpPr>
          <p:nvPr/>
        </p:nvCxnSpPr>
        <p:spPr>
          <a:xfrm flipH="1">
            <a:off x="15440323" y="17289572"/>
            <a:ext cx="1046563" cy="337453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738FF5-54C6-D0EC-DDBD-166E0BDB3655}"/>
              </a:ext>
            </a:extLst>
          </p:cNvPr>
          <p:cNvCxnSpPr>
            <a:cxnSpLocks/>
          </p:cNvCxnSpPr>
          <p:nvPr/>
        </p:nvCxnSpPr>
        <p:spPr>
          <a:xfrm flipH="1">
            <a:off x="15538450" y="20813716"/>
            <a:ext cx="265113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4198A4E-F748-9BFF-1C34-3E6A37C7EF9C}"/>
              </a:ext>
            </a:extLst>
          </p:cNvPr>
          <p:cNvCxnSpPr>
            <a:cxnSpLocks/>
          </p:cNvCxnSpPr>
          <p:nvPr/>
        </p:nvCxnSpPr>
        <p:spPr>
          <a:xfrm flipH="1">
            <a:off x="11709462" y="18676376"/>
            <a:ext cx="6257863" cy="1635870"/>
          </a:xfrm>
          <a:prstGeom prst="line">
            <a:avLst/>
          </a:prstGeom>
          <a:ln w="508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BBC67CE9-43AD-CFC8-62AC-0B398BCABD89}"/>
              </a:ext>
            </a:extLst>
          </p:cNvPr>
          <p:cNvCxnSpPr>
            <a:cxnSpLocks/>
          </p:cNvCxnSpPr>
          <p:nvPr/>
        </p:nvCxnSpPr>
        <p:spPr>
          <a:xfrm flipV="1">
            <a:off x="10866231" y="20542001"/>
            <a:ext cx="577698" cy="2661087"/>
          </a:xfrm>
          <a:prstGeom prst="line">
            <a:avLst/>
          </a:prstGeom>
          <a:ln w="508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B298721A-92AD-BC68-964F-AC06EE4823BD}"/>
              </a:ext>
            </a:extLst>
          </p:cNvPr>
          <p:cNvCxnSpPr>
            <a:cxnSpLocks/>
          </p:cNvCxnSpPr>
          <p:nvPr/>
        </p:nvCxnSpPr>
        <p:spPr>
          <a:xfrm flipH="1">
            <a:off x="14192250" y="18685607"/>
            <a:ext cx="3775075" cy="1411900"/>
          </a:xfrm>
          <a:prstGeom prst="line">
            <a:avLst/>
          </a:prstGeom>
          <a:ln w="508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1A917F2F-9ABF-DA18-626F-C26B4658F590}"/>
              </a:ext>
            </a:extLst>
          </p:cNvPr>
          <p:cNvCxnSpPr>
            <a:cxnSpLocks/>
          </p:cNvCxnSpPr>
          <p:nvPr/>
        </p:nvCxnSpPr>
        <p:spPr>
          <a:xfrm flipH="1">
            <a:off x="14192250" y="19755227"/>
            <a:ext cx="2593975" cy="342280"/>
          </a:xfrm>
          <a:prstGeom prst="line">
            <a:avLst/>
          </a:prstGeom>
          <a:ln w="508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342F4807-6DDE-8D40-49EF-B881D6F8BEDB}"/>
              </a:ext>
            </a:extLst>
          </p:cNvPr>
          <p:cNvCxnSpPr>
            <a:cxnSpLocks/>
          </p:cNvCxnSpPr>
          <p:nvPr/>
        </p:nvCxnSpPr>
        <p:spPr>
          <a:xfrm flipH="1" flipV="1">
            <a:off x="10189193" y="18879172"/>
            <a:ext cx="542618" cy="678752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1E6C8476-D93C-838C-310D-1BA4CAB8E479}"/>
              </a:ext>
            </a:extLst>
          </p:cNvPr>
          <p:cNvCxnSpPr>
            <a:cxnSpLocks/>
          </p:cNvCxnSpPr>
          <p:nvPr/>
        </p:nvCxnSpPr>
        <p:spPr>
          <a:xfrm flipH="1">
            <a:off x="8797925" y="25958341"/>
            <a:ext cx="16637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E8A30467-8F93-C2F5-79C3-E944DFB71B0C}"/>
              </a:ext>
            </a:extLst>
          </p:cNvPr>
          <p:cNvCxnSpPr>
            <a:cxnSpLocks/>
          </p:cNvCxnSpPr>
          <p:nvPr/>
        </p:nvCxnSpPr>
        <p:spPr>
          <a:xfrm flipH="1">
            <a:off x="8445500" y="26736216"/>
            <a:ext cx="289067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0FF11273-1608-18D9-75C9-FB38D2FB4CD4}"/>
              </a:ext>
            </a:extLst>
          </p:cNvPr>
          <p:cNvCxnSpPr>
            <a:cxnSpLocks/>
          </p:cNvCxnSpPr>
          <p:nvPr/>
        </p:nvCxnSpPr>
        <p:spPr>
          <a:xfrm flipH="1">
            <a:off x="7315264" y="27358516"/>
            <a:ext cx="271598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C89BDEDE-71C4-3068-9855-0E79B99A8FC6}"/>
              </a:ext>
            </a:extLst>
          </p:cNvPr>
          <p:cNvCxnSpPr>
            <a:cxnSpLocks/>
          </p:cNvCxnSpPr>
          <p:nvPr/>
        </p:nvCxnSpPr>
        <p:spPr>
          <a:xfrm>
            <a:off x="9086850" y="25045058"/>
            <a:ext cx="342900" cy="268856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92F803B9-44C0-B3E0-0D2A-7097E3C38102}"/>
              </a:ext>
            </a:extLst>
          </p:cNvPr>
          <p:cNvCxnSpPr>
            <a:cxnSpLocks/>
          </p:cNvCxnSpPr>
          <p:nvPr/>
        </p:nvCxnSpPr>
        <p:spPr>
          <a:xfrm flipH="1">
            <a:off x="8291290" y="25045058"/>
            <a:ext cx="789582" cy="397126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4EDC7EB6-BC64-7CD9-ADA2-0C7B0692878E}"/>
              </a:ext>
            </a:extLst>
          </p:cNvPr>
          <p:cNvCxnSpPr>
            <a:cxnSpLocks/>
          </p:cNvCxnSpPr>
          <p:nvPr/>
        </p:nvCxnSpPr>
        <p:spPr>
          <a:xfrm>
            <a:off x="7806693" y="25974644"/>
            <a:ext cx="440769" cy="304168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BAD526A2-E0EF-62F9-1712-6D3D3E05FB91}"/>
              </a:ext>
            </a:extLst>
          </p:cNvPr>
          <p:cNvCxnSpPr>
            <a:cxnSpLocks/>
          </p:cNvCxnSpPr>
          <p:nvPr/>
        </p:nvCxnSpPr>
        <p:spPr>
          <a:xfrm flipH="1">
            <a:off x="7851775" y="25936116"/>
            <a:ext cx="2032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C80CFC31-42A3-5FF3-CFD8-02B2F295E4A3}"/>
              </a:ext>
            </a:extLst>
          </p:cNvPr>
          <p:cNvCxnSpPr>
            <a:cxnSpLocks/>
          </p:cNvCxnSpPr>
          <p:nvPr/>
        </p:nvCxnSpPr>
        <p:spPr>
          <a:xfrm flipH="1">
            <a:off x="8404472" y="26257250"/>
            <a:ext cx="4218" cy="43155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66F7FD18-4D20-F4D6-2126-CF927DA38E74}"/>
              </a:ext>
            </a:extLst>
          </p:cNvPr>
          <p:cNvCxnSpPr>
            <a:cxnSpLocks/>
          </p:cNvCxnSpPr>
          <p:nvPr/>
        </p:nvCxnSpPr>
        <p:spPr>
          <a:xfrm>
            <a:off x="8387826" y="10925175"/>
            <a:ext cx="3510" cy="14714403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84C965BB-4862-DC2B-CA95-3E38C25ABE70}"/>
              </a:ext>
            </a:extLst>
          </p:cNvPr>
          <p:cNvCxnSpPr>
            <a:cxnSpLocks/>
          </p:cNvCxnSpPr>
          <p:nvPr/>
        </p:nvCxnSpPr>
        <p:spPr>
          <a:xfrm flipH="1">
            <a:off x="5381625" y="10594975"/>
            <a:ext cx="2703378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3571802C-1706-089B-D9F4-F36A2E62E073}"/>
              </a:ext>
            </a:extLst>
          </p:cNvPr>
          <p:cNvCxnSpPr>
            <a:cxnSpLocks/>
          </p:cNvCxnSpPr>
          <p:nvPr/>
        </p:nvCxnSpPr>
        <p:spPr>
          <a:xfrm flipH="1" flipV="1">
            <a:off x="7772561" y="25061479"/>
            <a:ext cx="471437" cy="667834"/>
          </a:xfrm>
          <a:prstGeom prst="line">
            <a:avLst/>
          </a:prstGeom>
          <a:ln w="3492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1DE09A0A-3511-0861-8C00-2284106E4BFC}"/>
              </a:ext>
            </a:extLst>
          </p:cNvPr>
          <p:cNvCxnSpPr>
            <a:cxnSpLocks/>
            <a:endCxn id="89" idx="6"/>
          </p:cNvCxnSpPr>
          <p:nvPr/>
        </p:nvCxnSpPr>
        <p:spPr>
          <a:xfrm flipH="1" flipV="1">
            <a:off x="7047250" y="26602266"/>
            <a:ext cx="1007725" cy="172803"/>
          </a:xfrm>
          <a:prstGeom prst="line">
            <a:avLst/>
          </a:prstGeom>
          <a:ln w="3492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7B427803-2C6D-28DC-AC41-2E3BD17AA9EF}"/>
              </a:ext>
            </a:extLst>
          </p:cNvPr>
          <p:cNvSpPr txBox="1"/>
          <p:nvPr/>
        </p:nvSpPr>
        <p:spPr>
          <a:xfrm>
            <a:off x="11814682" y="4017391"/>
            <a:ext cx="16722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HAM8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3430AF2E-C67D-961F-345D-4740592D43DE}"/>
              </a:ext>
            </a:extLst>
          </p:cNvPr>
          <p:cNvSpPr txBox="1"/>
          <p:nvPr/>
        </p:nvSpPr>
        <p:spPr>
          <a:xfrm>
            <a:off x="12485261" y="10700424"/>
            <a:ext cx="15440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BSC3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0DC4E619-4DAF-84B0-0040-8B1A194A8172}"/>
              </a:ext>
            </a:extLst>
          </p:cNvPr>
          <p:cNvSpPr txBox="1"/>
          <p:nvPr/>
        </p:nvSpPr>
        <p:spPr>
          <a:xfrm>
            <a:off x="8737182" y="5231856"/>
            <a:ext cx="15440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BSC2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B0441A47-EFAC-2021-34F1-A11DF4E64917}"/>
              </a:ext>
            </a:extLst>
          </p:cNvPr>
          <p:cNvSpPr txBox="1"/>
          <p:nvPr/>
        </p:nvSpPr>
        <p:spPr>
          <a:xfrm>
            <a:off x="2196856" y="5251725"/>
            <a:ext cx="16722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HAM3</a:t>
            </a:r>
          </a:p>
        </p:txBody>
      </p: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E822A10E-F7BB-DF65-0D17-54529D2EB305}"/>
              </a:ext>
            </a:extLst>
          </p:cNvPr>
          <p:cNvCxnSpPr>
            <a:cxnSpLocks/>
          </p:cNvCxnSpPr>
          <p:nvPr/>
        </p:nvCxnSpPr>
        <p:spPr>
          <a:xfrm rot="5400000">
            <a:off x="14678723" y="5350235"/>
            <a:ext cx="0" cy="108264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35AF1A0B-8B4E-8FF8-EABF-68F70A16BC24}"/>
              </a:ext>
            </a:extLst>
          </p:cNvPr>
          <p:cNvCxnSpPr>
            <a:cxnSpLocks/>
          </p:cNvCxnSpPr>
          <p:nvPr/>
        </p:nvCxnSpPr>
        <p:spPr>
          <a:xfrm rot="5400000">
            <a:off x="14675548" y="5756635"/>
            <a:ext cx="0" cy="108264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EE37745A-F2B4-B314-F9B9-1F4B185DF58E}"/>
              </a:ext>
            </a:extLst>
          </p:cNvPr>
          <p:cNvCxnSpPr>
            <a:cxnSpLocks/>
          </p:cNvCxnSpPr>
          <p:nvPr/>
        </p:nvCxnSpPr>
        <p:spPr>
          <a:xfrm>
            <a:off x="14683510" y="3614038"/>
            <a:ext cx="0" cy="226436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TextBox 316">
            <a:extLst>
              <a:ext uri="{FF2B5EF4-FFF2-40B4-BE49-F238E27FC236}">
                <a16:creationId xmlns:a16="http://schemas.microsoft.com/office/drawing/2014/main" id="{6EB7F336-8EEF-391F-32DE-3B6EB6AFBC65}"/>
              </a:ext>
            </a:extLst>
          </p:cNvPr>
          <p:cNvSpPr txBox="1"/>
          <p:nvPr/>
        </p:nvSpPr>
        <p:spPr>
          <a:xfrm>
            <a:off x="13235042" y="5925732"/>
            <a:ext cx="2813432" cy="348813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~300m long filter cavity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1E5168B8-0E17-1361-600B-63E89A6FC35A}"/>
              </a:ext>
            </a:extLst>
          </p:cNvPr>
          <p:cNvSpPr txBox="1"/>
          <p:nvPr/>
        </p:nvSpPr>
        <p:spPr>
          <a:xfrm>
            <a:off x="11948646" y="13369703"/>
            <a:ext cx="16722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HAM4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42350D32-7664-6591-5325-AF4A6EEE2A83}"/>
              </a:ext>
            </a:extLst>
          </p:cNvPr>
          <p:cNvSpPr txBox="1"/>
          <p:nvPr/>
        </p:nvSpPr>
        <p:spPr>
          <a:xfrm>
            <a:off x="11553345" y="22771822"/>
            <a:ext cx="16722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HAM5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44D5FC1A-155F-C165-FBF3-13E668CE61C6}"/>
              </a:ext>
            </a:extLst>
          </p:cNvPr>
          <p:cNvSpPr txBox="1"/>
          <p:nvPr/>
        </p:nvSpPr>
        <p:spPr>
          <a:xfrm>
            <a:off x="16750736" y="21776950"/>
            <a:ext cx="16722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HAM7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106377C8-C079-FCD8-0F52-89E74EE93C95}"/>
              </a:ext>
            </a:extLst>
          </p:cNvPr>
          <p:cNvSpPr txBox="1"/>
          <p:nvPr/>
        </p:nvSpPr>
        <p:spPr>
          <a:xfrm>
            <a:off x="11814089" y="28452667"/>
            <a:ext cx="16722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HAM6</a:t>
            </a:r>
          </a:p>
        </p:txBody>
      </p: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CD830461-615B-2BD1-15DF-F08CEBE3F612}"/>
              </a:ext>
            </a:extLst>
          </p:cNvPr>
          <p:cNvGrpSpPr/>
          <p:nvPr/>
        </p:nvGrpSpPr>
        <p:grpSpPr>
          <a:xfrm>
            <a:off x="15273739" y="25183435"/>
            <a:ext cx="1445058" cy="1443448"/>
            <a:chOff x="15273739" y="25183435"/>
            <a:chExt cx="1445058" cy="1443448"/>
          </a:xfrm>
        </p:grpSpPr>
        <p:sp>
          <p:nvSpPr>
            <p:cNvPr id="324" name="Arrow: Right 323">
              <a:extLst>
                <a:ext uri="{FF2B5EF4-FFF2-40B4-BE49-F238E27FC236}">
                  <a16:creationId xmlns:a16="http://schemas.microsoft.com/office/drawing/2014/main" id="{88C577E9-4FFD-F238-954A-A9290FF6F71A}"/>
                </a:ext>
              </a:extLst>
            </p:cNvPr>
            <p:cNvSpPr/>
            <p:nvPr/>
          </p:nvSpPr>
          <p:spPr>
            <a:xfrm>
              <a:off x="15436097" y="25986565"/>
              <a:ext cx="1282700" cy="640318"/>
            </a:xfrm>
            <a:prstGeom prst="rightArrow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Arrow: Right 325">
              <a:extLst>
                <a:ext uri="{FF2B5EF4-FFF2-40B4-BE49-F238E27FC236}">
                  <a16:creationId xmlns:a16="http://schemas.microsoft.com/office/drawing/2014/main" id="{C50ACB28-2004-A710-5CFC-D8BF866B0682}"/>
                </a:ext>
              </a:extLst>
            </p:cNvPr>
            <p:cNvSpPr/>
            <p:nvPr/>
          </p:nvSpPr>
          <p:spPr>
            <a:xfrm rot="16200000">
              <a:off x="14952548" y="25504626"/>
              <a:ext cx="1282700" cy="640318"/>
            </a:xfrm>
            <a:prstGeom prst="rightArrow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B3E9490E-6D34-A9EB-1BE7-8267B59292D6}"/>
                </a:ext>
              </a:extLst>
            </p:cNvPr>
            <p:cNvCxnSpPr>
              <a:cxnSpLocks/>
            </p:cNvCxnSpPr>
            <p:nvPr/>
          </p:nvCxnSpPr>
          <p:spPr>
            <a:xfrm>
              <a:off x="15744066" y="26245325"/>
              <a:ext cx="0" cy="202563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4E28164D-6D26-8423-D651-6D07A95A5D9B}"/>
                </a:ext>
              </a:extLst>
            </p:cNvPr>
            <p:cNvCxnSpPr>
              <a:cxnSpLocks/>
            </p:cNvCxnSpPr>
            <p:nvPr/>
          </p:nvCxnSpPr>
          <p:spPr>
            <a:xfrm>
              <a:off x="15756760" y="26164687"/>
              <a:ext cx="0" cy="202563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6" name="TextBox 335">
            <a:extLst>
              <a:ext uri="{FF2B5EF4-FFF2-40B4-BE49-F238E27FC236}">
                <a16:creationId xmlns:a16="http://schemas.microsoft.com/office/drawing/2014/main" id="{372C8C70-5C8A-8F3F-16AC-AEDD815DB7FB}"/>
              </a:ext>
            </a:extLst>
          </p:cNvPr>
          <p:cNvSpPr txBox="1"/>
          <p:nvPr/>
        </p:nvSpPr>
        <p:spPr>
          <a:xfrm>
            <a:off x="16780455" y="25987700"/>
            <a:ext cx="84830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+X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F269AA84-CBF4-9B6F-97D9-24CF1F1892B3}"/>
              </a:ext>
            </a:extLst>
          </p:cNvPr>
          <p:cNvSpPr txBox="1"/>
          <p:nvPr/>
        </p:nvSpPr>
        <p:spPr>
          <a:xfrm>
            <a:off x="15136089" y="24556265"/>
            <a:ext cx="84830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+Y</a:t>
            </a:r>
          </a:p>
        </p:txBody>
      </p:sp>
      <p:sp>
        <p:nvSpPr>
          <p:cNvPr id="341" name="Right Brace 340">
            <a:extLst>
              <a:ext uri="{FF2B5EF4-FFF2-40B4-BE49-F238E27FC236}">
                <a16:creationId xmlns:a16="http://schemas.microsoft.com/office/drawing/2014/main" id="{9CE14826-095B-0AD0-2209-2F2D2DF33C92}"/>
              </a:ext>
            </a:extLst>
          </p:cNvPr>
          <p:cNvSpPr/>
          <p:nvPr/>
        </p:nvSpPr>
        <p:spPr>
          <a:xfrm>
            <a:off x="1829245" y="24498958"/>
            <a:ext cx="390105" cy="689051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F37AC9-8642-3BC8-4FFC-0DE988BA888B}"/>
              </a:ext>
            </a:extLst>
          </p:cNvPr>
          <p:cNvGrpSpPr/>
          <p:nvPr/>
        </p:nvGrpSpPr>
        <p:grpSpPr>
          <a:xfrm>
            <a:off x="15388472" y="12066968"/>
            <a:ext cx="2356602" cy="5294100"/>
            <a:chOff x="15385297" y="12066968"/>
            <a:chExt cx="2356602" cy="52941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7510FC-A1ED-8546-B3A1-8D5CC6E7E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385297" y="12066968"/>
              <a:ext cx="2356602" cy="4350892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3A76D3-3498-E471-AB96-9D6F7B159F06}"/>
                </a:ext>
              </a:extLst>
            </p:cNvPr>
            <p:cNvCxnSpPr>
              <a:cxnSpLocks/>
            </p:cNvCxnSpPr>
            <p:nvPr/>
          </p:nvCxnSpPr>
          <p:spPr>
            <a:xfrm>
              <a:off x="17433925" y="15684500"/>
              <a:ext cx="0" cy="1559113"/>
            </a:xfrm>
            <a:prstGeom prst="line">
              <a:avLst/>
            </a:prstGeom>
            <a:ln w="15875">
              <a:solidFill>
                <a:srgbClr val="9799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7EF4C25-8905-0557-47BD-E29DAA18C3F6}"/>
                </a:ext>
              </a:extLst>
            </p:cNvPr>
            <p:cNvCxnSpPr>
              <a:cxnSpLocks/>
            </p:cNvCxnSpPr>
            <p:nvPr/>
          </p:nvCxnSpPr>
          <p:spPr>
            <a:xfrm>
              <a:off x="17552564" y="15440025"/>
              <a:ext cx="0" cy="1849547"/>
            </a:xfrm>
            <a:prstGeom prst="line">
              <a:avLst/>
            </a:prstGeom>
            <a:ln w="15875">
              <a:solidFill>
                <a:srgbClr val="93FF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30FAD52-4C79-CFF9-FE67-C36A6123BE16}"/>
                </a:ext>
              </a:extLst>
            </p:cNvPr>
            <p:cNvCxnSpPr>
              <a:cxnSpLocks/>
            </p:cNvCxnSpPr>
            <p:nvPr/>
          </p:nvCxnSpPr>
          <p:spPr>
            <a:xfrm>
              <a:off x="17640300" y="15211459"/>
              <a:ext cx="0" cy="2149609"/>
            </a:xfrm>
            <a:prstGeom prst="line">
              <a:avLst/>
            </a:prstGeom>
            <a:ln w="12700">
              <a:solidFill>
                <a:srgbClr val="FF94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EC7B01B2-CBF3-D90C-ACFF-46F036E9C616}"/>
              </a:ext>
            </a:extLst>
          </p:cNvPr>
          <p:cNvSpPr txBox="1"/>
          <p:nvPr/>
        </p:nvSpPr>
        <p:spPr>
          <a:xfrm>
            <a:off x="12433185" y="16077364"/>
            <a:ext cx="2214423" cy="1054135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HAM7 FLANGE LAYOUT OF ELECTRICAL FEEDTHROUGHS</a:t>
            </a:r>
          </a:p>
          <a:p>
            <a:pPr algn="ctr">
              <a:lnSpc>
                <a:spcPts val="15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L1: LIGO-D1900114</a:t>
            </a:r>
          </a:p>
          <a:p>
            <a:pPr algn="ctr">
              <a:lnSpc>
                <a:spcPts val="15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H1: LIGO-D1900116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87CC63A-5115-DA35-9205-B1FC65AD345D}"/>
              </a:ext>
            </a:extLst>
          </p:cNvPr>
          <p:cNvSpPr txBox="1"/>
          <p:nvPr/>
        </p:nvSpPr>
        <p:spPr>
          <a:xfrm>
            <a:off x="11697551" y="403010"/>
            <a:ext cx="2214423" cy="1054135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HAM8 FLANGE LAYOUT OF ELECTRICAL FEEDTHROUGHS</a:t>
            </a:r>
          </a:p>
          <a:p>
            <a:pPr algn="ctr">
              <a:lnSpc>
                <a:spcPts val="15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L1: LIGO-D1900113</a:t>
            </a:r>
          </a:p>
          <a:p>
            <a:pPr algn="ctr">
              <a:lnSpc>
                <a:spcPts val="15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H1: LIGO-D1900115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B65CC53-996B-FDD9-EA54-50CB7728FF97}"/>
              </a:ext>
            </a:extLst>
          </p:cNvPr>
          <p:cNvCxnSpPr>
            <a:cxnSpLocks/>
          </p:cNvCxnSpPr>
          <p:nvPr/>
        </p:nvCxnSpPr>
        <p:spPr>
          <a:xfrm flipH="1">
            <a:off x="7315264" y="26768589"/>
            <a:ext cx="4020915" cy="5687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F159339-60DD-A770-F967-92C27012423A}"/>
              </a:ext>
            </a:extLst>
          </p:cNvPr>
          <p:cNvSpPr/>
          <p:nvPr/>
        </p:nvSpPr>
        <p:spPr>
          <a:xfrm>
            <a:off x="597225" y="643467"/>
            <a:ext cx="9864400" cy="3286819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71867D-2839-E538-591D-4F3FD3266807}"/>
              </a:ext>
            </a:extLst>
          </p:cNvPr>
          <p:cNvSpPr txBox="1"/>
          <p:nvPr/>
        </p:nvSpPr>
        <p:spPr>
          <a:xfrm>
            <a:off x="16734613" y="22367425"/>
            <a:ext cx="1672254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H1: D1900365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L1: D1900274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8E14B5-3408-B5B3-5E8B-53D12A980825}"/>
              </a:ext>
            </a:extLst>
          </p:cNvPr>
          <p:cNvSpPr txBox="1"/>
          <p:nvPr/>
        </p:nvSpPr>
        <p:spPr>
          <a:xfrm>
            <a:off x="11561904" y="23348364"/>
            <a:ext cx="1655133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H1: D0901129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L1: D0900456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799DEC-1506-F2AF-1AEC-AF21031F5C10}"/>
              </a:ext>
            </a:extLst>
          </p:cNvPr>
          <p:cNvSpPr txBox="1"/>
          <p:nvPr/>
        </p:nvSpPr>
        <p:spPr>
          <a:xfrm>
            <a:off x="11957205" y="13965284"/>
            <a:ext cx="1655133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H1: D0901125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L1: D0900421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769F7E-B84A-19FD-0C06-2EB882B95F4C}"/>
              </a:ext>
            </a:extLst>
          </p:cNvPr>
          <p:cNvSpPr txBox="1"/>
          <p:nvPr/>
        </p:nvSpPr>
        <p:spPr>
          <a:xfrm>
            <a:off x="11840357" y="4621566"/>
            <a:ext cx="1672254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H1: D1900369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L1: D1900311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7A7BB2-BB27-1A4A-746C-361AF5BACC6C}"/>
              </a:ext>
            </a:extLst>
          </p:cNvPr>
          <p:cNvSpPr txBox="1"/>
          <p:nvPr/>
        </p:nvSpPr>
        <p:spPr>
          <a:xfrm>
            <a:off x="2195476" y="5879553"/>
            <a:ext cx="1672253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H1: D0901094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L1: D0900520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647B49-F591-D4FF-FC2C-82F19A9CED75}"/>
              </a:ext>
            </a:extLst>
          </p:cNvPr>
          <p:cNvSpPr txBox="1"/>
          <p:nvPr/>
        </p:nvSpPr>
        <p:spPr>
          <a:xfrm>
            <a:off x="11822649" y="29044870"/>
            <a:ext cx="1672253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H1: D0901822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L1: D0901811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B47CEED-7F24-7356-EB3D-08F05611C2D3}"/>
              </a:ext>
            </a:extLst>
          </p:cNvPr>
          <p:cNvSpPr txBox="1"/>
          <p:nvPr/>
        </p:nvSpPr>
        <p:spPr>
          <a:xfrm>
            <a:off x="8690833" y="5829581"/>
            <a:ext cx="1672253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H1: D0901142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L1: D0900428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DBA35B0-6D88-6B6E-EAA2-456BC214A9A2}"/>
              </a:ext>
            </a:extLst>
          </p:cNvPr>
          <p:cNvSpPr txBox="1"/>
          <p:nvPr/>
        </p:nvSpPr>
        <p:spPr>
          <a:xfrm>
            <a:off x="12425663" y="11292035"/>
            <a:ext cx="1672253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H1: D0901146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L1: D0900492</a:t>
            </a:r>
          </a:p>
        </p:txBody>
      </p:sp>
    </p:spTree>
    <p:extLst>
      <p:ext uri="{BB962C8B-B14F-4D97-AF65-F5344CB8AC3E}">
        <p14:creationId xmlns:p14="http://schemas.microsoft.com/office/powerpoint/2010/main" val="126554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>
            <a:extLst>
              <a:ext uri="{FF2B5EF4-FFF2-40B4-BE49-F238E27FC236}">
                <a16:creationId xmlns:a16="http://schemas.microsoft.com/office/drawing/2014/main" id="{129F3C94-F756-98EF-D6F4-A699B58C2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736" y="24177153"/>
            <a:ext cx="5841604" cy="5652745"/>
          </a:xfrm>
          <a:prstGeom prst="rect">
            <a:avLst/>
          </a:prstGeom>
        </p:spPr>
      </p:pic>
      <p:grpSp>
        <p:nvGrpSpPr>
          <p:cNvPr id="229" name="Group 228">
            <a:extLst>
              <a:ext uri="{FF2B5EF4-FFF2-40B4-BE49-F238E27FC236}">
                <a16:creationId xmlns:a16="http://schemas.microsoft.com/office/drawing/2014/main" id="{C3F2B4E0-3AE0-8201-6B49-6E3F60ADB61C}"/>
              </a:ext>
            </a:extLst>
          </p:cNvPr>
          <p:cNvGrpSpPr/>
          <p:nvPr/>
        </p:nvGrpSpPr>
        <p:grpSpPr>
          <a:xfrm>
            <a:off x="6621745" y="18494418"/>
            <a:ext cx="5866205" cy="5745225"/>
            <a:chOff x="6621745" y="18494418"/>
            <a:chExt cx="5866205" cy="5745225"/>
          </a:xfrm>
        </p:grpSpPr>
        <p:pic>
          <p:nvPicPr>
            <p:cNvPr id="41" name="Picture 40" descr="Diagram&#10;&#10;Description automatically generated">
              <a:extLst>
                <a:ext uri="{FF2B5EF4-FFF2-40B4-BE49-F238E27FC236}">
                  <a16:creationId xmlns:a16="http://schemas.microsoft.com/office/drawing/2014/main" id="{DEA66789-C2DD-AF12-DC1C-13E43FE6C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88" t="8180" r="8252" b="5455"/>
            <a:stretch/>
          </p:blipFill>
          <p:spPr>
            <a:xfrm>
              <a:off x="6621745" y="18494418"/>
              <a:ext cx="5866205" cy="5745225"/>
            </a:xfrm>
            <a:prstGeom prst="rect">
              <a:avLst/>
            </a:prstGeom>
          </p:spPr>
        </p:pic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75EEBE19-23BF-8A3A-92E5-A0339CB5E46D}"/>
                </a:ext>
              </a:extLst>
            </p:cNvPr>
            <p:cNvSpPr/>
            <p:nvPr/>
          </p:nvSpPr>
          <p:spPr>
            <a:xfrm>
              <a:off x="7819710" y="20969220"/>
              <a:ext cx="1092291" cy="744233"/>
            </a:xfrm>
            <a:prstGeom prst="rect">
              <a:avLst/>
            </a:prstGeom>
            <a:solidFill>
              <a:srgbClr val="2C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49AB33F-823E-AD6A-D122-A0A3F9506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90" y="6434464"/>
            <a:ext cx="5147563" cy="553919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258B1A4E-A73B-33EE-B693-02ABA0E25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684" y="6339980"/>
            <a:ext cx="5252917" cy="5728397"/>
          </a:xfrm>
          <a:prstGeom prst="rect">
            <a:avLst/>
          </a:prstGeom>
        </p:spPr>
      </p:pic>
      <p:pic>
        <p:nvPicPr>
          <p:cNvPr id="39" name="Picture 38" descr="Map&#10;&#10;Description automatically generated">
            <a:extLst>
              <a:ext uri="{FF2B5EF4-FFF2-40B4-BE49-F238E27FC236}">
                <a16:creationId xmlns:a16="http://schemas.microsoft.com/office/drawing/2014/main" id="{4CE506B6-98FA-0B59-7C00-95CB9D8E5C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6" t="10908" r="9427" b="6362"/>
          <a:stretch/>
        </p:blipFill>
        <p:spPr>
          <a:xfrm>
            <a:off x="6636760" y="12541755"/>
            <a:ext cx="5836176" cy="5900568"/>
          </a:xfrm>
          <a:prstGeom prst="rect">
            <a:avLst/>
          </a:prstGeom>
        </p:spPr>
      </p:pic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59EC040F-9EF2-912D-1BA6-6902165A10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6" t="11819" r="19429" b="4548"/>
          <a:stretch/>
        </p:blipFill>
        <p:spPr>
          <a:xfrm>
            <a:off x="13440120" y="142851"/>
            <a:ext cx="5112296" cy="5735551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1605313-8A18-FDAF-EEF1-BB7E9870A9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3" t="10903" r="2374" b="6366"/>
          <a:stretch/>
        </p:blipFill>
        <p:spPr>
          <a:xfrm>
            <a:off x="13104306" y="6558336"/>
            <a:ext cx="5808686" cy="5287193"/>
          </a:xfrm>
          <a:prstGeom prst="rect">
            <a:avLst/>
          </a:prstGeom>
        </p:spPr>
      </p:pic>
      <p:pic>
        <p:nvPicPr>
          <p:cNvPr id="12" name="Picture 11" descr="Map&#10;&#10;Description automatically generated with low confidence">
            <a:extLst>
              <a:ext uri="{FF2B5EF4-FFF2-40B4-BE49-F238E27FC236}">
                <a16:creationId xmlns:a16="http://schemas.microsoft.com/office/drawing/2014/main" id="{7F6966F9-84DB-6C70-22AE-346A79B4F7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8" t="11264" r="20881" b="10551"/>
          <a:stretch/>
        </p:blipFill>
        <p:spPr>
          <a:xfrm>
            <a:off x="13486935" y="16331203"/>
            <a:ext cx="5139479" cy="5894398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6D0BDE9-511F-6F8B-B1DD-54F90BCC424D}"/>
              </a:ext>
            </a:extLst>
          </p:cNvPr>
          <p:cNvCxnSpPr>
            <a:cxnSpLocks/>
          </p:cNvCxnSpPr>
          <p:nvPr/>
        </p:nvCxnSpPr>
        <p:spPr>
          <a:xfrm>
            <a:off x="14679168" y="6297957"/>
            <a:ext cx="0" cy="1225039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E5A6D9-5193-D027-3101-0769F00ACF83}"/>
              </a:ext>
            </a:extLst>
          </p:cNvPr>
          <p:cNvGrpSpPr/>
          <p:nvPr/>
        </p:nvGrpSpPr>
        <p:grpSpPr>
          <a:xfrm>
            <a:off x="18127715" y="17691070"/>
            <a:ext cx="590548" cy="476280"/>
            <a:chOff x="17246600" y="14338270"/>
            <a:chExt cx="590548" cy="47628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64823D-C70E-26BD-6DAD-850E949DCBDF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DA0E9F-B181-282E-04D9-1E49DCCFF5CC}"/>
                </a:ext>
              </a:extLst>
            </p:cNvPr>
            <p:cNvSpPr txBox="1"/>
            <p:nvPr/>
          </p:nvSpPr>
          <p:spPr>
            <a:xfrm>
              <a:off x="17278350" y="14395420"/>
              <a:ext cx="5277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D0204C4-BEDC-2A81-8842-784BCC851E85}"/>
              </a:ext>
            </a:extLst>
          </p:cNvPr>
          <p:cNvSpPr txBox="1"/>
          <p:nvPr/>
        </p:nvSpPr>
        <p:spPr>
          <a:xfrm>
            <a:off x="315582" y="24192407"/>
            <a:ext cx="1204176" cy="4514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HAM8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3E7CD1-7DBA-1789-CD11-F8A47BC4AD64}"/>
              </a:ext>
            </a:extLst>
          </p:cNvPr>
          <p:cNvGrpSpPr/>
          <p:nvPr/>
        </p:nvGrpSpPr>
        <p:grpSpPr>
          <a:xfrm>
            <a:off x="15466126" y="16903808"/>
            <a:ext cx="590548" cy="476280"/>
            <a:chOff x="17246600" y="14338270"/>
            <a:chExt cx="590548" cy="47628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D39ADF7-5519-FDB8-4C93-50ECB908F60B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3E70F20-5A3E-D786-32A1-D09B8E8313CB}"/>
                </a:ext>
              </a:extLst>
            </p:cNvPr>
            <p:cNvSpPr txBox="1"/>
            <p:nvPr/>
          </p:nvSpPr>
          <p:spPr>
            <a:xfrm>
              <a:off x="17265650" y="14395420"/>
              <a:ext cx="5277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36C1C8-F2ED-BDF2-35DC-BD559A03B55E}"/>
              </a:ext>
            </a:extLst>
          </p:cNvPr>
          <p:cNvGrpSpPr/>
          <p:nvPr/>
        </p:nvGrpSpPr>
        <p:grpSpPr>
          <a:xfrm>
            <a:off x="13866865" y="17691070"/>
            <a:ext cx="590548" cy="476280"/>
            <a:chOff x="17246600" y="14338270"/>
            <a:chExt cx="590548" cy="47628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1B3786C-691D-38FB-19BF-8E626D2741CD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96342F-945A-021E-DBC3-7BA06A2AF23B}"/>
                </a:ext>
              </a:extLst>
            </p:cNvPr>
            <p:cNvSpPr txBox="1"/>
            <p:nvPr/>
          </p:nvSpPr>
          <p:spPr>
            <a:xfrm>
              <a:off x="17278350" y="14395420"/>
              <a:ext cx="5277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2A7346B-40ED-E5CF-9E26-EE707C10C1FC}"/>
              </a:ext>
            </a:extLst>
          </p:cNvPr>
          <p:cNvGrpSpPr/>
          <p:nvPr/>
        </p:nvGrpSpPr>
        <p:grpSpPr>
          <a:xfrm>
            <a:off x="13352515" y="20446970"/>
            <a:ext cx="590548" cy="476280"/>
            <a:chOff x="17246600" y="14338270"/>
            <a:chExt cx="590548" cy="47628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21CA47F-AFA9-AAF9-02AF-8DC6BF9BCEA4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2CADB63-477B-E61B-F319-379269DA1C86}"/>
                </a:ext>
              </a:extLst>
            </p:cNvPr>
            <p:cNvSpPr txBox="1"/>
            <p:nvPr/>
          </p:nvSpPr>
          <p:spPr>
            <a:xfrm>
              <a:off x="17278350" y="14395420"/>
              <a:ext cx="5277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881D0FF-BD32-A165-A9E0-476FA5DC1414}"/>
              </a:ext>
            </a:extLst>
          </p:cNvPr>
          <p:cNvGrpSpPr/>
          <p:nvPr/>
        </p:nvGrpSpPr>
        <p:grpSpPr>
          <a:xfrm>
            <a:off x="14578065" y="21882070"/>
            <a:ext cx="590548" cy="476280"/>
            <a:chOff x="17246600" y="14338270"/>
            <a:chExt cx="590548" cy="47628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B2DD706-CDC2-3341-6F96-6544371B948C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5282A06-604C-01A7-CC66-741DAFF7E0D8}"/>
                </a:ext>
              </a:extLst>
            </p:cNvPr>
            <p:cNvSpPr txBox="1"/>
            <p:nvPr/>
          </p:nvSpPr>
          <p:spPr>
            <a:xfrm>
              <a:off x="17278350" y="14395420"/>
              <a:ext cx="5277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BE08B0-D7F3-9956-6EBC-4578C69313F6}"/>
              </a:ext>
            </a:extLst>
          </p:cNvPr>
          <p:cNvGrpSpPr/>
          <p:nvPr/>
        </p:nvGrpSpPr>
        <p:grpSpPr>
          <a:xfrm>
            <a:off x="15333715" y="21183570"/>
            <a:ext cx="590548" cy="476280"/>
            <a:chOff x="17246600" y="14338270"/>
            <a:chExt cx="590548" cy="47628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178D58B-5247-9CC1-A483-60EF5C2DB57C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9ACAE0B-220B-F693-A91D-DC21CE609B3B}"/>
                </a:ext>
              </a:extLst>
            </p:cNvPr>
            <p:cNvSpPr txBox="1"/>
            <p:nvPr/>
          </p:nvSpPr>
          <p:spPr>
            <a:xfrm>
              <a:off x="17278351" y="14395420"/>
              <a:ext cx="5277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2CDF710-9373-B018-5B60-95FA7E147FC5}"/>
              </a:ext>
            </a:extLst>
          </p:cNvPr>
          <p:cNvGrpSpPr/>
          <p:nvPr/>
        </p:nvGrpSpPr>
        <p:grpSpPr>
          <a:xfrm>
            <a:off x="11178301" y="19329370"/>
            <a:ext cx="590548" cy="476280"/>
            <a:chOff x="17246600" y="14338270"/>
            <a:chExt cx="590548" cy="47628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1A73072-AB9E-6553-9B32-2E9574C58B67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1C58D83-0F06-FAA0-E155-CA3096E168AF}"/>
                </a:ext>
              </a:extLst>
            </p:cNvPr>
            <p:cNvSpPr txBox="1"/>
            <p:nvPr/>
          </p:nvSpPr>
          <p:spPr>
            <a:xfrm>
              <a:off x="17364111" y="14395420"/>
              <a:ext cx="35618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526489B-F900-C50E-BEF6-D4D3ED07D331}"/>
              </a:ext>
            </a:extLst>
          </p:cNvPr>
          <p:cNvGrpSpPr/>
          <p:nvPr/>
        </p:nvGrpSpPr>
        <p:grpSpPr>
          <a:xfrm>
            <a:off x="9006601" y="22650420"/>
            <a:ext cx="590548" cy="476280"/>
            <a:chOff x="17246600" y="14338270"/>
            <a:chExt cx="590548" cy="47628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33E9453-C515-2AAC-2810-728484D97972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1A06F7-2D0B-4D62-806B-DE2A24E45E01}"/>
                </a:ext>
              </a:extLst>
            </p:cNvPr>
            <p:cNvSpPr txBox="1"/>
            <p:nvPr/>
          </p:nvSpPr>
          <p:spPr>
            <a:xfrm>
              <a:off x="17364111" y="14395420"/>
              <a:ext cx="35618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81E7797-8A0D-E8F0-7B19-2945C4B260CB}"/>
              </a:ext>
            </a:extLst>
          </p:cNvPr>
          <p:cNvGrpSpPr/>
          <p:nvPr/>
        </p:nvGrpSpPr>
        <p:grpSpPr>
          <a:xfrm>
            <a:off x="13225517" y="3156778"/>
            <a:ext cx="590548" cy="476280"/>
            <a:chOff x="17246600" y="14338270"/>
            <a:chExt cx="590548" cy="47628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D7E0C7B-030D-6CC2-11C7-4609841BF078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B1366B8-5B0C-BD53-B52D-2C69E0E5055C}"/>
                </a:ext>
              </a:extLst>
            </p:cNvPr>
            <p:cNvSpPr txBox="1"/>
            <p:nvPr/>
          </p:nvSpPr>
          <p:spPr>
            <a:xfrm>
              <a:off x="17278350" y="14395420"/>
              <a:ext cx="5277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C4DD4C1-9373-F55B-4E76-9025D9CB7D64}"/>
              </a:ext>
            </a:extLst>
          </p:cNvPr>
          <p:cNvGrpSpPr/>
          <p:nvPr/>
        </p:nvGrpSpPr>
        <p:grpSpPr>
          <a:xfrm>
            <a:off x="9398166" y="24964456"/>
            <a:ext cx="590548" cy="476280"/>
            <a:chOff x="17246600" y="14338270"/>
            <a:chExt cx="590548" cy="47628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DC6A766-6D3B-34DA-1CA8-8CD858A7E8D8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177CD1E-BB78-C2AD-08BF-CC97B8660B68}"/>
                </a:ext>
              </a:extLst>
            </p:cNvPr>
            <p:cNvSpPr txBox="1"/>
            <p:nvPr/>
          </p:nvSpPr>
          <p:spPr>
            <a:xfrm>
              <a:off x="17278351" y="14395420"/>
              <a:ext cx="5277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3DABED3-667A-B8CF-2256-5E027AF0945B}"/>
              </a:ext>
            </a:extLst>
          </p:cNvPr>
          <p:cNvGrpSpPr/>
          <p:nvPr/>
        </p:nvGrpSpPr>
        <p:grpSpPr>
          <a:xfrm>
            <a:off x="10189193" y="29016325"/>
            <a:ext cx="590548" cy="476280"/>
            <a:chOff x="17246600" y="14338270"/>
            <a:chExt cx="590548" cy="47628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67B882F-61A3-2BD9-A1F3-E4E8145884F4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52AD19A-FDE3-515B-43B3-9F9C51227837}"/>
                </a:ext>
              </a:extLst>
            </p:cNvPr>
            <p:cNvSpPr txBox="1"/>
            <p:nvPr/>
          </p:nvSpPr>
          <p:spPr>
            <a:xfrm>
              <a:off x="17278351" y="14395420"/>
              <a:ext cx="5277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0125802-9178-C204-0BD3-3B78F2D2AC1D}"/>
              </a:ext>
            </a:extLst>
          </p:cNvPr>
          <p:cNvGrpSpPr/>
          <p:nvPr/>
        </p:nvGrpSpPr>
        <p:grpSpPr>
          <a:xfrm>
            <a:off x="10023806" y="27265545"/>
            <a:ext cx="590548" cy="476280"/>
            <a:chOff x="17246600" y="14338270"/>
            <a:chExt cx="590548" cy="4762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283FE76-92DF-9748-58CE-B1E0CC997170}"/>
                </a:ext>
              </a:extLst>
            </p:cNvPr>
            <p:cNvSpPr/>
            <p:nvPr/>
          </p:nvSpPr>
          <p:spPr>
            <a:xfrm>
              <a:off x="17246600" y="14338270"/>
              <a:ext cx="590548" cy="476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38CC67A-8735-E23A-AE83-1BFF1AA1097C}"/>
                </a:ext>
              </a:extLst>
            </p:cNvPr>
            <p:cNvSpPr txBox="1"/>
            <p:nvPr/>
          </p:nvSpPr>
          <p:spPr>
            <a:xfrm>
              <a:off x="17278351" y="14395420"/>
              <a:ext cx="5277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EE8E239-9CBE-339F-29ED-C25EE1C1AA63}"/>
              </a:ext>
            </a:extLst>
          </p:cNvPr>
          <p:cNvGrpSpPr/>
          <p:nvPr/>
        </p:nvGrpSpPr>
        <p:grpSpPr>
          <a:xfrm>
            <a:off x="447078" y="24608301"/>
            <a:ext cx="505422" cy="381875"/>
            <a:chOff x="447078" y="28761201"/>
            <a:chExt cx="505422" cy="381875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8028CBF-945C-DBA6-5C8F-D0FF6EE2D499}"/>
                </a:ext>
              </a:extLst>
            </p:cNvPr>
            <p:cNvSpPr/>
            <p:nvPr/>
          </p:nvSpPr>
          <p:spPr>
            <a:xfrm>
              <a:off x="447078" y="2876120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D846973-1D6D-840E-E3BF-B1C19A17A138}"/>
                </a:ext>
              </a:extLst>
            </p:cNvPr>
            <p:cNvSpPr txBox="1"/>
            <p:nvPr/>
          </p:nvSpPr>
          <p:spPr>
            <a:xfrm>
              <a:off x="469583" y="28794263"/>
              <a:ext cx="470000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E14F8321-0F22-C600-3D42-83FE84770BE9}"/>
              </a:ext>
            </a:extLst>
          </p:cNvPr>
          <p:cNvSpPr txBox="1"/>
          <p:nvPr/>
        </p:nvSpPr>
        <p:spPr>
          <a:xfrm>
            <a:off x="996359" y="24603186"/>
            <a:ext cx="4151521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FC2 (HSTS TRIPLE, FILTER CAVITY)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C897445-4F7D-B37F-77B4-D92A0D2A88FC}"/>
              </a:ext>
            </a:extLst>
          </p:cNvPr>
          <p:cNvSpPr txBox="1"/>
          <p:nvPr/>
        </p:nvSpPr>
        <p:spPr>
          <a:xfrm>
            <a:off x="315582" y="21112657"/>
            <a:ext cx="1204176" cy="4514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HAM7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9642E8C-1F71-EB45-D751-D5B1D8C0C304}"/>
              </a:ext>
            </a:extLst>
          </p:cNvPr>
          <p:cNvGrpSpPr/>
          <p:nvPr/>
        </p:nvGrpSpPr>
        <p:grpSpPr>
          <a:xfrm>
            <a:off x="447078" y="21528551"/>
            <a:ext cx="505422" cy="381875"/>
            <a:chOff x="447078" y="24678151"/>
            <a:chExt cx="505422" cy="381875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4208FE1D-C056-FE29-9037-F2B5DD024D70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4898EB78-D7C7-A6BE-B073-31256A97B1BC}"/>
                </a:ext>
              </a:extLst>
            </p:cNvPr>
            <p:cNvSpPr txBox="1"/>
            <p:nvPr/>
          </p:nvSpPr>
          <p:spPr>
            <a:xfrm>
              <a:off x="469582" y="24711213"/>
              <a:ext cx="470000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39AE843F-386C-BFEE-4655-22FFEF2445B3}"/>
              </a:ext>
            </a:extLst>
          </p:cNvPr>
          <p:cNvSpPr txBox="1"/>
          <p:nvPr/>
        </p:nvSpPr>
        <p:spPr>
          <a:xfrm>
            <a:off x="996359" y="21523436"/>
            <a:ext cx="4006225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ZM1 (HDDS, Double SUS w/ Dither)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0711490-7375-35E0-05FB-CC358A59D539}"/>
              </a:ext>
            </a:extLst>
          </p:cNvPr>
          <p:cNvGrpSpPr/>
          <p:nvPr/>
        </p:nvGrpSpPr>
        <p:grpSpPr>
          <a:xfrm>
            <a:off x="447078" y="21950826"/>
            <a:ext cx="505422" cy="381875"/>
            <a:chOff x="447078" y="24678151"/>
            <a:chExt cx="505422" cy="381875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C294563-1901-EE0C-44CC-BD6B86303D77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327AAE8-D65E-7612-8B26-4324E948222A}"/>
                </a:ext>
              </a:extLst>
            </p:cNvPr>
            <p:cNvSpPr txBox="1"/>
            <p:nvPr/>
          </p:nvSpPr>
          <p:spPr>
            <a:xfrm>
              <a:off x="469582" y="24711213"/>
              <a:ext cx="470000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FD9CDCB0-120F-4D50-A3D8-7DBC2B41B7D6}"/>
              </a:ext>
            </a:extLst>
          </p:cNvPr>
          <p:cNvSpPr txBox="1"/>
          <p:nvPr/>
        </p:nvSpPr>
        <p:spPr>
          <a:xfrm>
            <a:off x="996359" y="21945711"/>
            <a:ext cx="4660250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ZM2 (HPDS, Double SUS w/ Piezo SAMS)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98C2366-B8D5-7995-918C-B89C13ADEBBD}"/>
              </a:ext>
            </a:extLst>
          </p:cNvPr>
          <p:cNvGrpSpPr/>
          <p:nvPr/>
        </p:nvGrpSpPr>
        <p:grpSpPr>
          <a:xfrm>
            <a:off x="447078" y="22369926"/>
            <a:ext cx="505422" cy="381875"/>
            <a:chOff x="447078" y="24678151"/>
            <a:chExt cx="505422" cy="381875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F3DF526-3FEC-6827-CC3E-8F4F2AC92968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4E26E05-FFC7-AEFB-DF5C-59C171173432}"/>
                </a:ext>
              </a:extLst>
            </p:cNvPr>
            <p:cNvSpPr txBox="1"/>
            <p:nvPr/>
          </p:nvSpPr>
          <p:spPr>
            <a:xfrm>
              <a:off x="469582" y="24711213"/>
              <a:ext cx="470000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F27D6E76-F12C-D0DC-0EE7-EF3AA3A660F9}"/>
              </a:ext>
            </a:extLst>
          </p:cNvPr>
          <p:cNvSpPr txBox="1"/>
          <p:nvPr/>
        </p:nvSpPr>
        <p:spPr>
          <a:xfrm>
            <a:off x="996359" y="22364811"/>
            <a:ext cx="4006225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ZM3 (HDDS, Double SUS w/ Dither)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6F9929D-B55E-9466-A62E-D7129B457D9A}"/>
              </a:ext>
            </a:extLst>
          </p:cNvPr>
          <p:cNvGrpSpPr/>
          <p:nvPr/>
        </p:nvGrpSpPr>
        <p:grpSpPr>
          <a:xfrm>
            <a:off x="447078" y="22792201"/>
            <a:ext cx="505422" cy="381875"/>
            <a:chOff x="447078" y="24678151"/>
            <a:chExt cx="505422" cy="381875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E56CB13-C0EE-63BC-400A-652A3D6C314D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CCCB15E3-BB82-C344-C54B-63431F62727B}"/>
                </a:ext>
              </a:extLst>
            </p:cNvPr>
            <p:cNvSpPr txBox="1"/>
            <p:nvPr/>
          </p:nvSpPr>
          <p:spPr>
            <a:xfrm>
              <a:off x="469583" y="24711213"/>
              <a:ext cx="470000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F0F6DDA5-1702-17D1-328F-9DA8376417AB}"/>
              </a:ext>
            </a:extLst>
          </p:cNvPr>
          <p:cNvSpPr txBox="1"/>
          <p:nvPr/>
        </p:nvSpPr>
        <p:spPr>
          <a:xfrm>
            <a:off x="996359" y="22787086"/>
            <a:ext cx="4660250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ZM4 (HPDS, Double SUS w/ Piezo SAMS)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BC38042-D1A3-C0DA-1624-F615436DB273}"/>
              </a:ext>
            </a:extLst>
          </p:cNvPr>
          <p:cNvGrpSpPr/>
          <p:nvPr/>
        </p:nvGrpSpPr>
        <p:grpSpPr>
          <a:xfrm>
            <a:off x="447078" y="23217651"/>
            <a:ext cx="505422" cy="381875"/>
            <a:chOff x="447078" y="24678151"/>
            <a:chExt cx="505422" cy="381875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A3EA8CB1-5361-DDF8-E7E1-285553835CF5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7D3DA3A-7499-A812-2FD9-FB1DCD43807C}"/>
                </a:ext>
              </a:extLst>
            </p:cNvPr>
            <p:cNvSpPr txBox="1"/>
            <p:nvPr/>
          </p:nvSpPr>
          <p:spPr>
            <a:xfrm>
              <a:off x="469583" y="24711213"/>
              <a:ext cx="470000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5805DF00-FFA5-B2DB-10D6-299034423D63}"/>
              </a:ext>
            </a:extLst>
          </p:cNvPr>
          <p:cNvSpPr txBox="1"/>
          <p:nvPr/>
        </p:nvSpPr>
        <p:spPr>
          <a:xfrm>
            <a:off x="996359" y="23212536"/>
            <a:ext cx="4660250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ZM5 (HPDS, Double SUS w/ Piezo SAMS)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52A2511-D31D-1F5A-16A9-9F9F1A997FB4}"/>
              </a:ext>
            </a:extLst>
          </p:cNvPr>
          <p:cNvGrpSpPr/>
          <p:nvPr/>
        </p:nvGrpSpPr>
        <p:grpSpPr>
          <a:xfrm>
            <a:off x="447078" y="23639926"/>
            <a:ext cx="505422" cy="381875"/>
            <a:chOff x="447078" y="24678151"/>
            <a:chExt cx="505422" cy="381875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E773A1C-67CF-EA26-3F67-3D92F1CCA680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F398D8F4-E7D1-C797-52DE-CEEE3D2E8DF5}"/>
                </a:ext>
              </a:extLst>
            </p:cNvPr>
            <p:cNvSpPr txBox="1"/>
            <p:nvPr/>
          </p:nvSpPr>
          <p:spPr>
            <a:xfrm>
              <a:off x="469583" y="24711213"/>
              <a:ext cx="470000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B4BC9371-4483-BC0E-BC0F-E5FF15BCA3EA}"/>
              </a:ext>
            </a:extLst>
          </p:cNvPr>
          <p:cNvSpPr txBox="1"/>
          <p:nvPr/>
        </p:nvSpPr>
        <p:spPr>
          <a:xfrm>
            <a:off x="996359" y="23634811"/>
            <a:ext cx="4151521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FC1 (HSTS TRIPLE, FILTER CAVITY)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BB19CBB-2D70-3130-76C5-5210CAF0AF58}"/>
              </a:ext>
            </a:extLst>
          </p:cNvPr>
          <p:cNvSpPr txBox="1"/>
          <p:nvPr/>
        </p:nvSpPr>
        <p:spPr>
          <a:xfrm>
            <a:off x="315582" y="19280682"/>
            <a:ext cx="1204176" cy="4514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HAM6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89327FF-A68C-4F0F-03B9-0D7119253D04}"/>
              </a:ext>
            </a:extLst>
          </p:cNvPr>
          <p:cNvGrpSpPr/>
          <p:nvPr/>
        </p:nvGrpSpPr>
        <p:grpSpPr>
          <a:xfrm>
            <a:off x="447078" y="19696576"/>
            <a:ext cx="505422" cy="381875"/>
            <a:chOff x="447078" y="24678151"/>
            <a:chExt cx="505422" cy="381875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C3F96E69-0AB4-9F23-A7C0-5AF3DDE01189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1B1A8B3-941B-309B-67BC-7FA2C2CE8812}"/>
                </a:ext>
              </a:extLst>
            </p:cNvPr>
            <p:cNvSpPr txBox="1"/>
            <p:nvPr/>
          </p:nvSpPr>
          <p:spPr>
            <a:xfrm>
              <a:off x="469581" y="24711213"/>
              <a:ext cx="470000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AE7F81FD-A52E-B113-0877-87D0009EF20D}"/>
              </a:ext>
            </a:extLst>
          </p:cNvPr>
          <p:cNvSpPr txBox="1"/>
          <p:nvPr/>
        </p:nvSpPr>
        <p:spPr>
          <a:xfrm>
            <a:off x="996359" y="19691461"/>
            <a:ext cx="1809021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OM1 (TIP-TILT)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12EADFFF-3691-5FD4-7F82-7CE5A08BAA11}"/>
              </a:ext>
            </a:extLst>
          </p:cNvPr>
          <p:cNvGrpSpPr/>
          <p:nvPr/>
        </p:nvGrpSpPr>
        <p:grpSpPr>
          <a:xfrm>
            <a:off x="447078" y="20118851"/>
            <a:ext cx="505422" cy="381875"/>
            <a:chOff x="447078" y="24678151"/>
            <a:chExt cx="505422" cy="381875"/>
          </a:xfrm>
        </p:grpSpPr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2FE7ACF-A9E3-144F-1B2B-887E791E9500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A48FFB44-98F3-14A5-784C-F1144BBF4713}"/>
                </a:ext>
              </a:extLst>
            </p:cNvPr>
            <p:cNvSpPr txBox="1"/>
            <p:nvPr/>
          </p:nvSpPr>
          <p:spPr>
            <a:xfrm>
              <a:off x="469581" y="24711213"/>
              <a:ext cx="470000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03F2AD57-E368-D5F9-49A1-758D0F937D3A}"/>
              </a:ext>
            </a:extLst>
          </p:cNvPr>
          <p:cNvSpPr txBox="1"/>
          <p:nvPr/>
        </p:nvSpPr>
        <p:spPr>
          <a:xfrm>
            <a:off x="996359" y="20113736"/>
            <a:ext cx="4980851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OM2 (HTDS, Double SUS w/ Thermal SAMS)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7F15598-4E01-829A-6C03-243436C1874E}"/>
              </a:ext>
            </a:extLst>
          </p:cNvPr>
          <p:cNvGrpSpPr/>
          <p:nvPr/>
        </p:nvGrpSpPr>
        <p:grpSpPr>
          <a:xfrm>
            <a:off x="447078" y="20537951"/>
            <a:ext cx="505422" cy="381875"/>
            <a:chOff x="447078" y="24678151"/>
            <a:chExt cx="505422" cy="381875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7039D0E1-7827-965C-36F6-24C200CBFD88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6FBE2955-5475-0A88-50BB-BFEAF4B81AF8}"/>
                </a:ext>
              </a:extLst>
            </p:cNvPr>
            <p:cNvSpPr txBox="1"/>
            <p:nvPr/>
          </p:nvSpPr>
          <p:spPr>
            <a:xfrm>
              <a:off x="469581" y="24711213"/>
              <a:ext cx="470000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9284C3C4-6F53-1670-0EE6-1CA5BD5A7587}"/>
              </a:ext>
            </a:extLst>
          </p:cNvPr>
          <p:cNvSpPr txBox="1"/>
          <p:nvPr/>
        </p:nvSpPr>
        <p:spPr>
          <a:xfrm>
            <a:off x="996359" y="20532836"/>
            <a:ext cx="1809021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OM3 (TIP-TILT)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D378DEDE-B400-17EF-0940-4C4981C06491}"/>
              </a:ext>
            </a:extLst>
          </p:cNvPr>
          <p:cNvSpPr txBox="1"/>
          <p:nvPr/>
        </p:nvSpPr>
        <p:spPr>
          <a:xfrm>
            <a:off x="315582" y="17883682"/>
            <a:ext cx="1204176" cy="4514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HAM5</a:t>
            </a: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D60AFFA-A2EF-B180-334D-4B18D4104CBB}"/>
              </a:ext>
            </a:extLst>
          </p:cNvPr>
          <p:cNvGrpSpPr/>
          <p:nvPr/>
        </p:nvGrpSpPr>
        <p:grpSpPr>
          <a:xfrm>
            <a:off x="447078" y="18290051"/>
            <a:ext cx="505422" cy="381875"/>
            <a:chOff x="447078" y="24678151"/>
            <a:chExt cx="505422" cy="381875"/>
          </a:xfrm>
        </p:grpSpPr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CDFD5A55-2148-5AF6-DA38-45810321C940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F16E87CF-619B-9C6B-D0A3-3BD9D37F76A8}"/>
                </a:ext>
              </a:extLst>
            </p:cNvPr>
            <p:cNvSpPr txBox="1"/>
            <p:nvPr/>
          </p:nvSpPr>
          <p:spPr>
            <a:xfrm>
              <a:off x="540914" y="24711213"/>
              <a:ext cx="327334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41F32321-1187-6483-553F-53A913368D63}"/>
              </a:ext>
            </a:extLst>
          </p:cNvPr>
          <p:cNvSpPr txBox="1"/>
          <p:nvPr/>
        </p:nvSpPr>
        <p:spPr>
          <a:xfrm>
            <a:off x="996359" y="18284936"/>
            <a:ext cx="2954655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ZM6 (HSDS, Double SUS)</a:t>
            </a: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EF1AD817-9C77-096C-2245-9E50019346E5}"/>
              </a:ext>
            </a:extLst>
          </p:cNvPr>
          <p:cNvGrpSpPr/>
          <p:nvPr/>
        </p:nvGrpSpPr>
        <p:grpSpPr>
          <a:xfrm>
            <a:off x="447078" y="18709151"/>
            <a:ext cx="505422" cy="381875"/>
            <a:chOff x="447078" y="24678151"/>
            <a:chExt cx="505422" cy="381875"/>
          </a:xfrm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A89D1E0B-14AC-6E37-731D-F2732E509B04}"/>
                </a:ext>
              </a:extLst>
            </p:cNvPr>
            <p:cNvSpPr/>
            <p:nvPr/>
          </p:nvSpPr>
          <p:spPr>
            <a:xfrm>
              <a:off x="447078" y="24678151"/>
              <a:ext cx="505422" cy="3757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5B83485-E96F-74A5-6BCB-B875CDCCE376}"/>
                </a:ext>
              </a:extLst>
            </p:cNvPr>
            <p:cNvSpPr txBox="1"/>
            <p:nvPr/>
          </p:nvSpPr>
          <p:spPr>
            <a:xfrm>
              <a:off x="540914" y="24711213"/>
              <a:ext cx="327334" cy="34881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6106F415-5C33-A106-43E0-9EDFA0564E41}"/>
              </a:ext>
            </a:extLst>
          </p:cNvPr>
          <p:cNvSpPr txBox="1"/>
          <p:nvPr/>
        </p:nvSpPr>
        <p:spPr>
          <a:xfrm>
            <a:off x="996359" y="18704036"/>
            <a:ext cx="3805785" cy="3757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LOW LOSS FARADAY ISOLATOR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1BC903DF-C68F-EDE0-C501-5B5E70862E61}"/>
              </a:ext>
            </a:extLst>
          </p:cNvPr>
          <p:cNvSpPr txBox="1"/>
          <p:nvPr/>
        </p:nvSpPr>
        <p:spPr>
          <a:xfrm>
            <a:off x="315582" y="16296182"/>
            <a:ext cx="1143262" cy="4514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BSC2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D9D14975-A1FD-2FEC-9215-3D0F1814F5F2}"/>
              </a:ext>
            </a:extLst>
          </p:cNvPr>
          <p:cNvSpPr txBox="1"/>
          <p:nvPr/>
        </p:nvSpPr>
        <p:spPr>
          <a:xfrm>
            <a:off x="315582" y="17108982"/>
            <a:ext cx="1204176" cy="4514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HAM4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3115A9E0-9037-EBC5-E5D2-0387E5992E3E}"/>
              </a:ext>
            </a:extLst>
          </p:cNvPr>
          <p:cNvSpPr txBox="1"/>
          <p:nvPr/>
        </p:nvSpPr>
        <p:spPr>
          <a:xfrm>
            <a:off x="315582" y="15467507"/>
            <a:ext cx="1204176" cy="4514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HAM3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B170C433-5706-49EB-8F76-C98E3328B0E0}"/>
              </a:ext>
            </a:extLst>
          </p:cNvPr>
          <p:cNvSpPr txBox="1"/>
          <p:nvPr/>
        </p:nvSpPr>
        <p:spPr>
          <a:xfrm>
            <a:off x="315582" y="14612139"/>
            <a:ext cx="250940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DETAILS: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E9AB46C-7372-3A49-5B39-EEE57F94CFA9}"/>
              </a:ext>
            </a:extLst>
          </p:cNvPr>
          <p:cNvSpPr txBox="1"/>
          <p:nvPr/>
        </p:nvSpPr>
        <p:spPr>
          <a:xfrm>
            <a:off x="831189" y="759144"/>
            <a:ext cx="9405075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400" b="1" dirty="0">
                <a:latin typeface="Arial Black" panose="020B0A04020102020204" pitchFamily="34" charset="0"/>
                <a:cs typeface="Arial" panose="020B0604020202020204" pitchFamily="34" charset="0"/>
              </a:rPr>
              <a:t>A+ CONCEPTUAL DESIGN - 04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0014CB16-A8F8-43A8-2967-D69F9050E6CC}"/>
              </a:ext>
            </a:extLst>
          </p:cNvPr>
          <p:cNvSpPr txBox="1"/>
          <p:nvPr/>
        </p:nvSpPr>
        <p:spPr>
          <a:xfrm>
            <a:off x="831189" y="1392380"/>
            <a:ext cx="865121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(Partial A+ integrated layout for observing run 04)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A125E544-2D54-408C-88CB-EEB447F60F09}"/>
              </a:ext>
            </a:extLst>
          </p:cNvPr>
          <p:cNvSpPr txBox="1"/>
          <p:nvPr/>
        </p:nvSpPr>
        <p:spPr>
          <a:xfrm>
            <a:off x="868248" y="2577046"/>
            <a:ext cx="5004896" cy="111825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LIGO-D1800027-v28</a:t>
            </a:r>
          </a:p>
          <a:p>
            <a:pPr>
              <a:lnSpc>
                <a:spcPts val="4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page 2 of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6E9152-AF24-D920-D2A9-993C3D9C0604}"/>
              </a:ext>
            </a:extLst>
          </p:cNvPr>
          <p:cNvCxnSpPr>
            <a:cxnSpLocks/>
          </p:cNvCxnSpPr>
          <p:nvPr/>
        </p:nvCxnSpPr>
        <p:spPr>
          <a:xfrm>
            <a:off x="14677136" y="19075400"/>
            <a:ext cx="0" cy="219075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711B5-177A-A821-9D21-995C8CC27CF8}"/>
              </a:ext>
            </a:extLst>
          </p:cNvPr>
          <p:cNvCxnSpPr>
            <a:cxnSpLocks/>
          </p:cNvCxnSpPr>
          <p:nvPr/>
        </p:nvCxnSpPr>
        <p:spPr>
          <a:xfrm flipH="1">
            <a:off x="14708910" y="17281418"/>
            <a:ext cx="1766165" cy="401648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775D04-463E-4879-9B25-C291FFB82F4E}"/>
              </a:ext>
            </a:extLst>
          </p:cNvPr>
          <p:cNvCxnSpPr>
            <a:cxnSpLocks/>
          </p:cNvCxnSpPr>
          <p:nvPr/>
        </p:nvCxnSpPr>
        <p:spPr>
          <a:xfrm flipH="1">
            <a:off x="15440323" y="17289572"/>
            <a:ext cx="1046563" cy="337453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738FF5-54C6-D0EC-DDBD-166E0BDB3655}"/>
              </a:ext>
            </a:extLst>
          </p:cNvPr>
          <p:cNvCxnSpPr>
            <a:cxnSpLocks/>
          </p:cNvCxnSpPr>
          <p:nvPr/>
        </p:nvCxnSpPr>
        <p:spPr>
          <a:xfrm flipH="1">
            <a:off x="15538450" y="20813716"/>
            <a:ext cx="265113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4198A4E-F748-9BFF-1C34-3E6A37C7EF9C}"/>
              </a:ext>
            </a:extLst>
          </p:cNvPr>
          <p:cNvCxnSpPr>
            <a:cxnSpLocks/>
          </p:cNvCxnSpPr>
          <p:nvPr/>
        </p:nvCxnSpPr>
        <p:spPr>
          <a:xfrm flipH="1">
            <a:off x="11709462" y="18676376"/>
            <a:ext cx="6257863" cy="1635870"/>
          </a:xfrm>
          <a:prstGeom prst="line">
            <a:avLst/>
          </a:prstGeom>
          <a:ln w="508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BBC67CE9-43AD-CFC8-62AC-0B398BCABD89}"/>
              </a:ext>
            </a:extLst>
          </p:cNvPr>
          <p:cNvCxnSpPr>
            <a:cxnSpLocks/>
          </p:cNvCxnSpPr>
          <p:nvPr/>
        </p:nvCxnSpPr>
        <p:spPr>
          <a:xfrm flipV="1">
            <a:off x="10866231" y="20542001"/>
            <a:ext cx="577698" cy="2661087"/>
          </a:xfrm>
          <a:prstGeom prst="line">
            <a:avLst/>
          </a:prstGeom>
          <a:ln w="508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B298721A-92AD-BC68-964F-AC06EE4823BD}"/>
              </a:ext>
            </a:extLst>
          </p:cNvPr>
          <p:cNvCxnSpPr>
            <a:cxnSpLocks/>
          </p:cNvCxnSpPr>
          <p:nvPr/>
        </p:nvCxnSpPr>
        <p:spPr>
          <a:xfrm flipH="1">
            <a:off x="14192250" y="18685607"/>
            <a:ext cx="3775075" cy="1411900"/>
          </a:xfrm>
          <a:prstGeom prst="line">
            <a:avLst/>
          </a:prstGeom>
          <a:ln w="508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1A917F2F-9ABF-DA18-626F-C26B4658F590}"/>
              </a:ext>
            </a:extLst>
          </p:cNvPr>
          <p:cNvCxnSpPr>
            <a:cxnSpLocks/>
          </p:cNvCxnSpPr>
          <p:nvPr/>
        </p:nvCxnSpPr>
        <p:spPr>
          <a:xfrm flipH="1">
            <a:off x="14192250" y="19755227"/>
            <a:ext cx="2593975" cy="342280"/>
          </a:xfrm>
          <a:prstGeom prst="line">
            <a:avLst/>
          </a:prstGeom>
          <a:ln w="508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342F4807-6DDE-8D40-49EF-B881D6F8BEDB}"/>
              </a:ext>
            </a:extLst>
          </p:cNvPr>
          <p:cNvCxnSpPr>
            <a:cxnSpLocks/>
          </p:cNvCxnSpPr>
          <p:nvPr/>
        </p:nvCxnSpPr>
        <p:spPr>
          <a:xfrm flipH="1" flipV="1">
            <a:off x="10236264" y="18902857"/>
            <a:ext cx="629967" cy="985322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7B427803-2C6D-28DC-AC41-2E3BD17AA9EF}"/>
              </a:ext>
            </a:extLst>
          </p:cNvPr>
          <p:cNvSpPr txBox="1"/>
          <p:nvPr/>
        </p:nvSpPr>
        <p:spPr>
          <a:xfrm>
            <a:off x="12433362" y="4609654"/>
            <a:ext cx="16722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HAM8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3430AF2E-C67D-961F-345D-4740592D43DE}"/>
              </a:ext>
            </a:extLst>
          </p:cNvPr>
          <p:cNvSpPr txBox="1"/>
          <p:nvPr/>
        </p:nvSpPr>
        <p:spPr>
          <a:xfrm>
            <a:off x="16760261" y="5974791"/>
            <a:ext cx="15440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BSC3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0DC4E619-4DAF-84B0-0040-8B1A194A8172}"/>
              </a:ext>
            </a:extLst>
          </p:cNvPr>
          <p:cNvSpPr txBox="1"/>
          <p:nvPr/>
        </p:nvSpPr>
        <p:spPr>
          <a:xfrm>
            <a:off x="8797925" y="5739063"/>
            <a:ext cx="15440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BSC2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B0441A47-EFAC-2021-34F1-A11DF4E64917}"/>
              </a:ext>
            </a:extLst>
          </p:cNvPr>
          <p:cNvSpPr txBox="1"/>
          <p:nvPr/>
        </p:nvSpPr>
        <p:spPr>
          <a:xfrm>
            <a:off x="2169970" y="5770692"/>
            <a:ext cx="16722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HAM3</a:t>
            </a:r>
          </a:p>
        </p:txBody>
      </p: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E822A10E-F7BB-DF65-0D17-54529D2EB305}"/>
              </a:ext>
            </a:extLst>
          </p:cNvPr>
          <p:cNvCxnSpPr>
            <a:cxnSpLocks/>
          </p:cNvCxnSpPr>
          <p:nvPr/>
        </p:nvCxnSpPr>
        <p:spPr>
          <a:xfrm rot="5400000">
            <a:off x="14678723" y="5350235"/>
            <a:ext cx="0" cy="108264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35AF1A0B-8B4E-8FF8-EABF-68F70A16BC24}"/>
              </a:ext>
            </a:extLst>
          </p:cNvPr>
          <p:cNvCxnSpPr>
            <a:cxnSpLocks/>
          </p:cNvCxnSpPr>
          <p:nvPr/>
        </p:nvCxnSpPr>
        <p:spPr>
          <a:xfrm rot="5400000">
            <a:off x="14675548" y="5756635"/>
            <a:ext cx="0" cy="108264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EE37745A-F2B4-B314-F9B9-1F4B185DF58E}"/>
              </a:ext>
            </a:extLst>
          </p:cNvPr>
          <p:cNvCxnSpPr>
            <a:cxnSpLocks/>
          </p:cNvCxnSpPr>
          <p:nvPr/>
        </p:nvCxnSpPr>
        <p:spPr>
          <a:xfrm>
            <a:off x="14683510" y="3614038"/>
            <a:ext cx="0" cy="226436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TextBox 316">
            <a:extLst>
              <a:ext uri="{FF2B5EF4-FFF2-40B4-BE49-F238E27FC236}">
                <a16:creationId xmlns:a16="http://schemas.microsoft.com/office/drawing/2014/main" id="{6EB7F336-8EEF-391F-32DE-3B6EB6AFBC65}"/>
              </a:ext>
            </a:extLst>
          </p:cNvPr>
          <p:cNvSpPr txBox="1"/>
          <p:nvPr/>
        </p:nvSpPr>
        <p:spPr>
          <a:xfrm>
            <a:off x="13235042" y="5925732"/>
            <a:ext cx="2813432" cy="348813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~300m long filter cavity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1E5168B8-0E17-1361-600B-63E89A6FC35A}"/>
              </a:ext>
            </a:extLst>
          </p:cNvPr>
          <p:cNvSpPr txBox="1"/>
          <p:nvPr/>
        </p:nvSpPr>
        <p:spPr>
          <a:xfrm>
            <a:off x="11680262" y="13393920"/>
            <a:ext cx="16722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HAM4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42350D32-7664-6591-5325-AF4A6EEE2A83}"/>
              </a:ext>
            </a:extLst>
          </p:cNvPr>
          <p:cNvSpPr txBox="1"/>
          <p:nvPr/>
        </p:nvSpPr>
        <p:spPr>
          <a:xfrm>
            <a:off x="11553345" y="22771822"/>
            <a:ext cx="16722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HAM5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44D5FC1A-155F-C165-FBF3-13E668CE61C6}"/>
              </a:ext>
            </a:extLst>
          </p:cNvPr>
          <p:cNvSpPr txBox="1"/>
          <p:nvPr/>
        </p:nvSpPr>
        <p:spPr>
          <a:xfrm>
            <a:off x="16750736" y="21776950"/>
            <a:ext cx="16722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HAM7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106377C8-C079-FCD8-0F52-89E74EE93C95}"/>
              </a:ext>
            </a:extLst>
          </p:cNvPr>
          <p:cNvSpPr txBox="1"/>
          <p:nvPr/>
        </p:nvSpPr>
        <p:spPr>
          <a:xfrm>
            <a:off x="11629383" y="28644941"/>
            <a:ext cx="16722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HAM6</a:t>
            </a:r>
          </a:p>
        </p:txBody>
      </p: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CD830461-615B-2BD1-15DF-F08CEBE3F612}"/>
              </a:ext>
            </a:extLst>
          </p:cNvPr>
          <p:cNvGrpSpPr/>
          <p:nvPr/>
        </p:nvGrpSpPr>
        <p:grpSpPr>
          <a:xfrm>
            <a:off x="15273739" y="25183435"/>
            <a:ext cx="1445058" cy="1443448"/>
            <a:chOff x="15273739" y="25183435"/>
            <a:chExt cx="1445058" cy="1443448"/>
          </a:xfrm>
        </p:grpSpPr>
        <p:sp>
          <p:nvSpPr>
            <p:cNvPr id="324" name="Arrow: Right 323">
              <a:extLst>
                <a:ext uri="{FF2B5EF4-FFF2-40B4-BE49-F238E27FC236}">
                  <a16:creationId xmlns:a16="http://schemas.microsoft.com/office/drawing/2014/main" id="{88C577E9-4FFD-F238-954A-A9290FF6F71A}"/>
                </a:ext>
              </a:extLst>
            </p:cNvPr>
            <p:cNvSpPr/>
            <p:nvPr/>
          </p:nvSpPr>
          <p:spPr>
            <a:xfrm>
              <a:off x="15436097" y="25986565"/>
              <a:ext cx="1282700" cy="640318"/>
            </a:xfrm>
            <a:prstGeom prst="rightArrow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Arrow: Right 325">
              <a:extLst>
                <a:ext uri="{FF2B5EF4-FFF2-40B4-BE49-F238E27FC236}">
                  <a16:creationId xmlns:a16="http://schemas.microsoft.com/office/drawing/2014/main" id="{C50ACB28-2004-A710-5CFC-D8BF866B0682}"/>
                </a:ext>
              </a:extLst>
            </p:cNvPr>
            <p:cNvSpPr/>
            <p:nvPr/>
          </p:nvSpPr>
          <p:spPr>
            <a:xfrm rot="16200000">
              <a:off x="14952548" y="25504626"/>
              <a:ext cx="1282700" cy="640318"/>
            </a:xfrm>
            <a:prstGeom prst="rightArrow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B3E9490E-6D34-A9EB-1BE7-8267B59292D6}"/>
                </a:ext>
              </a:extLst>
            </p:cNvPr>
            <p:cNvCxnSpPr>
              <a:cxnSpLocks/>
            </p:cNvCxnSpPr>
            <p:nvPr/>
          </p:nvCxnSpPr>
          <p:spPr>
            <a:xfrm>
              <a:off x="15744066" y="26245325"/>
              <a:ext cx="0" cy="202563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4E28164D-6D26-8423-D651-6D07A95A5D9B}"/>
                </a:ext>
              </a:extLst>
            </p:cNvPr>
            <p:cNvCxnSpPr>
              <a:cxnSpLocks/>
            </p:cNvCxnSpPr>
            <p:nvPr/>
          </p:nvCxnSpPr>
          <p:spPr>
            <a:xfrm>
              <a:off x="15756760" y="26164687"/>
              <a:ext cx="0" cy="202563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6" name="TextBox 335">
            <a:extLst>
              <a:ext uri="{FF2B5EF4-FFF2-40B4-BE49-F238E27FC236}">
                <a16:creationId xmlns:a16="http://schemas.microsoft.com/office/drawing/2014/main" id="{372C8C70-5C8A-8F3F-16AC-AEDD815DB7FB}"/>
              </a:ext>
            </a:extLst>
          </p:cNvPr>
          <p:cNvSpPr txBox="1"/>
          <p:nvPr/>
        </p:nvSpPr>
        <p:spPr>
          <a:xfrm>
            <a:off x="16780455" y="25987700"/>
            <a:ext cx="84830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+X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F269AA84-CBF4-9B6F-97D9-24CF1F1892B3}"/>
              </a:ext>
            </a:extLst>
          </p:cNvPr>
          <p:cNvSpPr txBox="1"/>
          <p:nvPr/>
        </p:nvSpPr>
        <p:spPr>
          <a:xfrm>
            <a:off x="15136089" y="24556265"/>
            <a:ext cx="84830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+Y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F37AC9-8642-3BC8-4FFC-0DE988BA888B}"/>
              </a:ext>
            </a:extLst>
          </p:cNvPr>
          <p:cNvGrpSpPr/>
          <p:nvPr/>
        </p:nvGrpSpPr>
        <p:grpSpPr>
          <a:xfrm>
            <a:off x="15388472" y="12066968"/>
            <a:ext cx="2356602" cy="5294100"/>
            <a:chOff x="15385297" y="12066968"/>
            <a:chExt cx="2356602" cy="52941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7510FC-A1ED-8546-B3A1-8D5CC6E7E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385297" y="12066968"/>
              <a:ext cx="2356602" cy="4350892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3A76D3-3498-E471-AB96-9D6F7B159F06}"/>
                </a:ext>
              </a:extLst>
            </p:cNvPr>
            <p:cNvCxnSpPr>
              <a:cxnSpLocks/>
            </p:cNvCxnSpPr>
            <p:nvPr/>
          </p:nvCxnSpPr>
          <p:spPr>
            <a:xfrm>
              <a:off x="17433925" y="15684500"/>
              <a:ext cx="0" cy="1559113"/>
            </a:xfrm>
            <a:prstGeom prst="line">
              <a:avLst/>
            </a:prstGeom>
            <a:ln w="15875">
              <a:solidFill>
                <a:srgbClr val="9799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7EF4C25-8905-0557-47BD-E29DAA18C3F6}"/>
                </a:ext>
              </a:extLst>
            </p:cNvPr>
            <p:cNvCxnSpPr>
              <a:cxnSpLocks/>
            </p:cNvCxnSpPr>
            <p:nvPr/>
          </p:nvCxnSpPr>
          <p:spPr>
            <a:xfrm>
              <a:off x="17552564" y="15440025"/>
              <a:ext cx="0" cy="1849547"/>
            </a:xfrm>
            <a:prstGeom prst="line">
              <a:avLst/>
            </a:prstGeom>
            <a:ln w="15875">
              <a:solidFill>
                <a:srgbClr val="93FF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30FAD52-4C79-CFF9-FE67-C36A6123BE16}"/>
                </a:ext>
              </a:extLst>
            </p:cNvPr>
            <p:cNvCxnSpPr>
              <a:cxnSpLocks/>
            </p:cNvCxnSpPr>
            <p:nvPr/>
          </p:nvCxnSpPr>
          <p:spPr>
            <a:xfrm>
              <a:off x="17640300" y="15211459"/>
              <a:ext cx="0" cy="2149609"/>
            </a:xfrm>
            <a:prstGeom prst="line">
              <a:avLst/>
            </a:prstGeom>
            <a:ln w="12700">
              <a:solidFill>
                <a:srgbClr val="FF94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EC7B01B2-CBF3-D90C-ACFF-46F036E9C616}"/>
              </a:ext>
            </a:extLst>
          </p:cNvPr>
          <p:cNvSpPr txBox="1"/>
          <p:nvPr/>
        </p:nvSpPr>
        <p:spPr>
          <a:xfrm>
            <a:off x="12433185" y="16077364"/>
            <a:ext cx="2214423" cy="1054135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HAM7 FLANGE LAYOUT OF ELECTRICAL FEEDTHROUGHS</a:t>
            </a:r>
          </a:p>
          <a:p>
            <a:pPr algn="ctr">
              <a:lnSpc>
                <a:spcPts val="15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L1: LIGO-D1900114</a:t>
            </a:r>
          </a:p>
          <a:p>
            <a:pPr algn="ctr">
              <a:lnSpc>
                <a:spcPts val="15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H1: LIGO-D1900116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87CC63A-5115-DA35-9205-B1FC65AD345D}"/>
              </a:ext>
            </a:extLst>
          </p:cNvPr>
          <p:cNvSpPr txBox="1"/>
          <p:nvPr/>
        </p:nvSpPr>
        <p:spPr>
          <a:xfrm>
            <a:off x="11697551" y="403010"/>
            <a:ext cx="2214423" cy="1054135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HAM8 FLANGE LAYOUT OF ELECTRICAL FEEDTHROUGHS</a:t>
            </a:r>
          </a:p>
          <a:p>
            <a:pPr algn="ctr">
              <a:lnSpc>
                <a:spcPts val="15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L1: LIGO-D1900113</a:t>
            </a:r>
          </a:p>
          <a:p>
            <a:pPr algn="ctr">
              <a:lnSpc>
                <a:spcPts val="15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H1: LIGO-D1900115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159339-60DD-A770-F967-92C27012423A}"/>
              </a:ext>
            </a:extLst>
          </p:cNvPr>
          <p:cNvSpPr/>
          <p:nvPr/>
        </p:nvSpPr>
        <p:spPr>
          <a:xfrm>
            <a:off x="597225" y="643467"/>
            <a:ext cx="9864400" cy="3286819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84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4445</TotalTime>
  <Words>563</Words>
  <Application>Microsoft Office PowerPoint</Application>
  <PresentationFormat>Custom</PresentationFormat>
  <Paragraphs>180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Griffith, Don</dc:creator>
  <cp:lastModifiedBy>Griffith, Don</cp:lastModifiedBy>
  <cp:revision>55</cp:revision>
  <cp:lastPrinted>2023-08-10T14:47:04Z</cp:lastPrinted>
  <dcterms:created xsi:type="dcterms:W3CDTF">2022-10-23T23:02:08Z</dcterms:created>
  <dcterms:modified xsi:type="dcterms:W3CDTF">2023-10-22T16:45:23Z</dcterms:modified>
</cp:coreProperties>
</file>