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94" d="100"/>
          <a:sy n="94" d="100"/>
        </p:scale>
        <p:origin x="6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B4527-244B-4DB3-8B35-3F3A5ADFF8ED}" type="datetimeFigureOut">
              <a:rPr lang="it-IT" smtClean="0"/>
              <a:t>27/09/2017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57E72-E3E7-4EE4-81E8-2E1B167CE7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2091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1731471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5AE-49F4-4CA0-8061-EA9516AF758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247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5AE-49F4-4CA0-8061-EA9516AF758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80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5AE-49F4-4CA0-8061-EA9516AF758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9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5AE-49F4-4CA0-8061-EA9516AF758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013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5AE-49F4-4CA0-8061-EA9516AF758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98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5AE-49F4-4CA0-8061-EA9516AF758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8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5AE-49F4-4CA0-8061-EA9516AF758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10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5AE-49F4-4CA0-8061-EA9516AF758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559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5AE-49F4-4CA0-8061-EA9516AF758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05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5AE-49F4-4CA0-8061-EA9516AF758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65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15AE-49F4-4CA0-8061-EA9516AF758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20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33CC"/>
            </a:gs>
            <a:gs pos="87000">
              <a:srgbClr val="034DE1"/>
            </a:gs>
            <a:gs pos="89000">
              <a:srgbClr val="00ADEE"/>
            </a:gs>
            <a:gs pos="87000">
              <a:srgbClr val="0066FF"/>
            </a:gs>
            <a:gs pos="89000">
              <a:srgbClr val="0066FF"/>
            </a:gs>
            <a:gs pos="100000">
              <a:srgbClr val="0066FF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15AE-49F4-4CA0-8061-EA9516AF7589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93E7C-033A-4BE6-9241-F8E4AC8D5A09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05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843" y="41476"/>
            <a:ext cx="7924800" cy="715962"/>
          </a:xfrm>
        </p:spPr>
        <p:txBody>
          <a:bodyPr/>
          <a:lstStyle/>
          <a:p>
            <a:r>
              <a:rPr lang="en-US" dirty="0" smtClean="0"/>
              <a:t>The Gravitational Wave Spectrum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0EC1A-5EF9-234D-8FDF-0AD2AB6399E4}" type="slidenum">
              <a:rPr lang="en-US" smtClean="0"/>
              <a:t>1</a:t>
            </a:fld>
            <a:endParaRPr lang="en-US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5027"/>
          <a:stretch/>
        </p:blipFill>
        <p:spPr>
          <a:xfrm>
            <a:off x="1656556" y="4977407"/>
            <a:ext cx="1630452" cy="1285589"/>
          </a:xfrm>
          <a:prstGeom prst="rect">
            <a:avLst/>
          </a:prstGeom>
          <a:ln w="28575" cmpd="sng">
            <a:solidFill>
              <a:srgbClr val="FFFFFF"/>
            </a:solidFill>
          </a:ln>
        </p:spPr>
      </p:pic>
      <p:pic>
        <p:nvPicPr>
          <p:cNvPr id="9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6367" y="4258965"/>
            <a:ext cx="1744523" cy="1219200"/>
          </a:xfrm>
          <a:prstGeom prst="rect">
            <a:avLst/>
          </a:prstGeom>
          <a:ln w="28575">
            <a:solidFill>
              <a:sysClr val="window" lastClr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8" name="Picture 2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316" y="4854502"/>
            <a:ext cx="2237493" cy="1065473"/>
          </a:xfrm>
          <a:prstGeom prst="rect">
            <a:avLst/>
          </a:prstGeom>
          <a:ln w="28575">
            <a:solidFill>
              <a:sysClr val="window" lastClr="FFFFFF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9" name="TextBox 98"/>
          <p:cNvSpPr txBox="1"/>
          <p:nvPr/>
        </p:nvSpPr>
        <p:spPr>
          <a:xfrm>
            <a:off x="45720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1600" i="1" dirty="0"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lang="en-US" sz="1600" i="1" baseline="30000" dirty="0">
                <a:latin typeface="Helvetica" pitchFamily="34" charset="0"/>
                <a:ea typeface="+mj-ea"/>
                <a:cs typeface="Helvetica" pitchFamily="34" charset="0"/>
              </a:rPr>
              <a:t>-9</a:t>
            </a:r>
            <a:r>
              <a:rPr lang="en-US" sz="1600" i="1" kern="0" dirty="0">
                <a:latin typeface="Helvetica" pitchFamily="34" charset="0"/>
                <a:cs typeface="Helvetica" pitchFamily="34" charset="0"/>
              </a:rPr>
              <a:t> Hz</a:t>
            </a:r>
            <a:endParaRPr lang="en-US" sz="1600" i="1" baseline="30000" dirty="0"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437416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1600" i="1" dirty="0"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lang="en-US" sz="1600" i="1" baseline="30000" dirty="0">
                <a:latin typeface="Helvetica" pitchFamily="34" charset="0"/>
                <a:ea typeface="+mj-ea"/>
                <a:cs typeface="Helvetica" pitchFamily="34" charset="0"/>
              </a:rPr>
              <a:t>-4</a:t>
            </a:r>
            <a:r>
              <a:rPr lang="en-US" sz="1600" i="1" kern="0" dirty="0">
                <a:latin typeface="Helvetica" pitchFamily="34" charset="0"/>
                <a:cs typeface="Helvetica" pitchFamily="34" charset="0"/>
              </a:rPr>
              <a:t> Hz</a:t>
            </a:r>
            <a:endParaRPr lang="en-US" sz="1600" i="1" baseline="30000" dirty="0"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8022848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1600" i="1" dirty="0"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lang="en-US" sz="1600" i="1" baseline="30000" dirty="0">
                <a:latin typeface="Helvetica" pitchFamily="34" charset="0"/>
                <a:ea typeface="+mj-ea"/>
                <a:cs typeface="Helvetica" pitchFamily="34" charset="0"/>
              </a:rPr>
              <a:t>0</a:t>
            </a:r>
            <a:r>
              <a:rPr lang="en-US" sz="1600" i="1" kern="0" dirty="0">
                <a:latin typeface="Helvetica" pitchFamily="34" charset="0"/>
                <a:cs typeface="Helvetica" pitchFamily="34" charset="0"/>
              </a:rPr>
              <a:t> Hz</a:t>
            </a:r>
            <a:endParaRPr lang="en-US" sz="1600" i="1" baseline="30000" dirty="0">
              <a:latin typeface="Helvetica" pitchFamily="34" charset="0"/>
              <a:ea typeface="+mj-ea"/>
              <a:cs typeface="Helvetica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5250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1600" i="1" dirty="0"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lang="en-US" sz="1600" i="1" baseline="30000" dirty="0">
                <a:latin typeface="Helvetica" pitchFamily="34" charset="0"/>
                <a:ea typeface="+mj-ea"/>
                <a:cs typeface="Helvetica" pitchFamily="34" charset="0"/>
              </a:rPr>
              <a:t>3</a:t>
            </a:r>
            <a:r>
              <a:rPr lang="en-US" sz="1600" i="1" kern="0" dirty="0">
                <a:latin typeface="Helvetica" pitchFamily="34" charset="0"/>
                <a:cs typeface="Helvetica" pitchFamily="34" charset="0"/>
              </a:rPr>
              <a:t> Hz</a:t>
            </a:r>
            <a:endParaRPr lang="en-US" sz="1600" i="1" baseline="30000" dirty="0">
              <a:latin typeface="Helvetica" pitchFamily="34" charset="0"/>
              <a:ea typeface="+mj-ea"/>
              <a:cs typeface="Helvetica" pitchFamily="34" charset="0"/>
            </a:endParaRPr>
          </a:p>
        </p:txBody>
      </p:sp>
      <p:grpSp>
        <p:nvGrpSpPr>
          <p:cNvPr id="103" name="Group 11"/>
          <p:cNvGrpSpPr/>
          <p:nvPr/>
        </p:nvGrpSpPr>
        <p:grpSpPr>
          <a:xfrm>
            <a:off x="1694091" y="1253838"/>
            <a:ext cx="2454233" cy="1717963"/>
            <a:chOff x="288967" y="1253837"/>
            <a:chExt cx="2454233" cy="1717963"/>
          </a:xfrm>
        </p:grpSpPr>
        <p:pic>
          <p:nvPicPr>
            <p:cNvPr id="104" name="Picture 17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967" y="1253837"/>
              <a:ext cx="2454233" cy="1717963"/>
            </a:xfrm>
            <a:prstGeom prst="rect">
              <a:avLst/>
            </a:prstGeom>
            <a:ln w="28575">
              <a:solidFill>
                <a:sysClr val="window" lastClr="FFFF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5" name="TextBox 104"/>
            <p:cNvSpPr txBox="1"/>
            <p:nvPr/>
          </p:nvSpPr>
          <p:spPr>
            <a:xfrm>
              <a:off x="460076" y="1348499"/>
              <a:ext cx="1319592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ctr" defTabSz="914400">
                <a:spcBef>
                  <a:spcPct val="0"/>
                </a:spcBef>
                <a:defRPr/>
              </a:pPr>
              <a:r>
                <a:rPr lang="en-US" sz="1400" dirty="0">
                  <a:solidFill>
                    <a:sysClr val="window" lastClr="FFFFFF">
                      <a:lumMod val="95000"/>
                    </a:sysClr>
                  </a:solidFill>
                  <a:latin typeface="Helvetica" pitchFamily="34" charset="0"/>
                  <a:ea typeface="+mj-ea"/>
                  <a:cs typeface="Helvetica" pitchFamily="34" charset="0"/>
                </a:rPr>
                <a:t>Relic radiation</a:t>
              </a:r>
            </a:p>
          </p:txBody>
        </p:sp>
      </p:grpSp>
      <p:grpSp>
        <p:nvGrpSpPr>
          <p:cNvPr id="106" name="Group 14"/>
          <p:cNvGrpSpPr/>
          <p:nvPr/>
        </p:nvGrpSpPr>
        <p:grpSpPr>
          <a:xfrm>
            <a:off x="3648995" y="1079808"/>
            <a:ext cx="1913056" cy="1434792"/>
            <a:chOff x="2243872" y="1079808"/>
            <a:chExt cx="1913056" cy="1434792"/>
          </a:xfrm>
        </p:grpSpPr>
        <p:pic>
          <p:nvPicPr>
            <p:cNvPr id="107" name="Picture 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43872" y="1079808"/>
              <a:ext cx="1913056" cy="1434792"/>
            </a:xfrm>
            <a:prstGeom prst="rect">
              <a:avLst/>
            </a:prstGeom>
            <a:ln w="19050">
              <a:solidFill>
                <a:sysClr val="window" lastClr="FFFF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08" name="TextBox 107"/>
            <p:cNvSpPr txBox="1"/>
            <p:nvPr/>
          </p:nvSpPr>
          <p:spPr>
            <a:xfrm>
              <a:off x="2244675" y="1099948"/>
              <a:ext cx="139012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ctr" defTabSz="914400">
                <a:spcBef>
                  <a:spcPct val="0"/>
                </a:spcBef>
                <a:defRPr/>
              </a:pPr>
              <a:r>
                <a:rPr lang="en-US" sz="1400" dirty="0">
                  <a:solidFill>
                    <a:sysClr val="window" lastClr="FFFFFF">
                      <a:lumMod val="95000"/>
                    </a:sysClr>
                  </a:solidFill>
                  <a:latin typeface="Helvetica" pitchFamily="34" charset="0"/>
                  <a:ea typeface="+mj-ea"/>
                  <a:cs typeface="Helvetica" pitchFamily="34" charset="0"/>
                </a:rPr>
                <a:t>Cosmic Strings</a:t>
              </a:r>
            </a:p>
          </p:txBody>
        </p:sp>
      </p:grpSp>
      <p:grpSp>
        <p:nvGrpSpPr>
          <p:cNvPr id="109" name="Group 17"/>
          <p:cNvGrpSpPr/>
          <p:nvPr/>
        </p:nvGrpSpPr>
        <p:grpSpPr>
          <a:xfrm>
            <a:off x="4444789" y="1808368"/>
            <a:ext cx="2599134" cy="1412465"/>
            <a:chOff x="3039666" y="1808367"/>
            <a:chExt cx="2599134" cy="1412465"/>
          </a:xfrm>
        </p:grpSpPr>
        <p:pic>
          <p:nvPicPr>
            <p:cNvPr id="110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808367"/>
              <a:ext cx="2590800" cy="1412465"/>
            </a:xfrm>
            <a:prstGeom prst="rect">
              <a:avLst/>
            </a:prstGeom>
            <a:ln w="19050">
              <a:solidFill>
                <a:sysClr val="window" lastClr="FFFF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1" name="TextBox 110"/>
            <p:cNvSpPr txBox="1"/>
            <p:nvPr/>
          </p:nvSpPr>
          <p:spPr>
            <a:xfrm>
              <a:off x="3039666" y="2878149"/>
              <a:ext cx="2316660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ctr" defTabSz="914400">
                <a:spcBef>
                  <a:spcPct val="0"/>
                </a:spcBef>
                <a:defRPr/>
              </a:pPr>
              <a:r>
                <a:rPr lang="en-US" sz="1400" dirty="0">
                  <a:solidFill>
                    <a:sysClr val="window" lastClr="FFFFFF">
                      <a:lumMod val="95000"/>
                    </a:sysClr>
                  </a:solidFill>
                  <a:latin typeface="Helvetica" pitchFamily="34" charset="0"/>
                  <a:ea typeface="+mj-ea"/>
                  <a:cs typeface="Helvetica" pitchFamily="34" charset="0"/>
                </a:rPr>
                <a:t>Supermassive BH Binaries</a:t>
              </a:r>
            </a:p>
          </p:txBody>
        </p:sp>
      </p:grpSp>
      <p:grpSp>
        <p:nvGrpSpPr>
          <p:cNvPr id="112" name="Group 20"/>
          <p:cNvGrpSpPr/>
          <p:nvPr/>
        </p:nvGrpSpPr>
        <p:grpSpPr>
          <a:xfrm>
            <a:off x="7348724" y="1049435"/>
            <a:ext cx="1857145" cy="1219200"/>
            <a:chOff x="4315055" y="990600"/>
            <a:chExt cx="1857145" cy="1219200"/>
          </a:xfrm>
        </p:grpSpPr>
        <p:pic>
          <p:nvPicPr>
            <p:cNvPr id="113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43400" y="990600"/>
              <a:ext cx="1828800" cy="1219200"/>
            </a:xfrm>
            <a:prstGeom prst="rect">
              <a:avLst/>
            </a:prstGeom>
            <a:ln w="19050">
              <a:solidFill>
                <a:sysClr val="window" lastClr="FFFF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4" name="TextBox 113"/>
            <p:cNvSpPr txBox="1"/>
            <p:nvPr/>
          </p:nvSpPr>
          <p:spPr>
            <a:xfrm>
              <a:off x="4315055" y="1009945"/>
              <a:ext cx="177965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ctr" defTabSz="914400">
                <a:spcBef>
                  <a:spcPct val="0"/>
                </a:spcBef>
                <a:defRPr/>
              </a:pPr>
              <a:r>
                <a:rPr lang="en-US" sz="1400" dirty="0">
                  <a:solidFill>
                    <a:sysClr val="window" lastClr="FFFFFF">
                      <a:lumMod val="95000"/>
                    </a:sysClr>
                  </a:solidFill>
                  <a:latin typeface="Helvetica" pitchFamily="34" charset="0"/>
                  <a:ea typeface="+mj-ea"/>
                  <a:cs typeface="Helvetica" pitchFamily="34" charset="0"/>
                </a:rPr>
                <a:t>BH and NS Binaries</a:t>
              </a:r>
            </a:p>
          </p:txBody>
        </p:sp>
      </p:grpSp>
      <p:grpSp>
        <p:nvGrpSpPr>
          <p:cNvPr id="115" name="Group 23"/>
          <p:cNvGrpSpPr/>
          <p:nvPr/>
        </p:nvGrpSpPr>
        <p:grpSpPr>
          <a:xfrm>
            <a:off x="6744025" y="2133982"/>
            <a:ext cx="1967205" cy="1238709"/>
            <a:chOff x="5338901" y="2133981"/>
            <a:chExt cx="1967205" cy="1238709"/>
          </a:xfrm>
        </p:grpSpPr>
        <p:pic>
          <p:nvPicPr>
            <p:cNvPr id="116" name="Picture 1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410200" y="2133981"/>
              <a:ext cx="1828800" cy="1218819"/>
            </a:xfrm>
            <a:prstGeom prst="rect">
              <a:avLst/>
            </a:prstGeom>
            <a:ln w="28575">
              <a:solidFill>
                <a:sysClr val="window" lastClr="FFFF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7" name="TextBox 116"/>
            <p:cNvSpPr txBox="1"/>
            <p:nvPr/>
          </p:nvSpPr>
          <p:spPr>
            <a:xfrm>
              <a:off x="5338901" y="3064913"/>
              <a:ext cx="1967205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ctr" defTabSz="914400">
                <a:spcBef>
                  <a:spcPct val="0"/>
                </a:spcBef>
                <a:defRPr/>
              </a:pPr>
              <a:r>
                <a:rPr lang="en-US" sz="1400" dirty="0">
                  <a:solidFill>
                    <a:sysClr val="window" lastClr="FFFFFF">
                      <a:lumMod val="95000"/>
                    </a:sysClr>
                  </a:solidFill>
                  <a:latin typeface="Helvetica" pitchFamily="34" charset="0"/>
                  <a:ea typeface="+mj-ea"/>
                  <a:cs typeface="Helvetica" pitchFamily="34" charset="0"/>
                </a:rPr>
                <a:t>Binaries coalescences</a:t>
              </a:r>
            </a:p>
          </p:txBody>
        </p:sp>
      </p:grpSp>
      <p:grpSp>
        <p:nvGrpSpPr>
          <p:cNvPr id="118" name="Group 26"/>
          <p:cNvGrpSpPr/>
          <p:nvPr/>
        </p:nvGrpSpPr>
        <p:grpSpPr>
          <a:xfrm>
            <a:off x="5477404" y="745323"/>
            <a:ext cx="1920025" cy="1388659"/>
            <a:chOff x="6016975" y="1049741"/>
            <a:chExt cx="1920025" cy="1388659"/>
          </a:xfrm>
        </p:grpSpPr>
        <p:pic>
          <p:nvPicPr>
            <p:cNvPr id="119" name="Picture 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083799" y="1049741"/>
              <a:ext cx="1853201" cy="1388659"/>
            </a:xfrm>
            <a:prstGeom prst="rect">
              <a:avLst/>
            </a:prstGeom>
            <a:ln w="19050">
              <a:solidFill>
                <a:sysClr val="window" lastClr="FFFF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016975" y="1855704"/>
              <a:ext cx="1797287" cy="52322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ctr" defTabSz="914400">
                <a:spcBef>
                  <a:spcPct val="0"/>
                </a:spcBef>
                <a:defRPr/>
              </a:pPr>
              <a:r>
                <a:rPr lang="en-US" sz="1400" dirty="0">
                  <a:solidFill>
                    <a:sysClr val="window" lastClr="FFFFFF">
                      <a:lumMod val="95000"/>
                    </a:sysClr>
                  </a:solidFill>
                  <a:latin typeface="Helvetica" pitchFamily="34" charset="0"/>
                  <a:ea typeface="+mj-ea"/>
                  <a:cs typeface="Helvetica" pitchFamily="34" charset="0"/>
                </a:rPr>
                <a:t>Extreme Mass Ratio</a:t>
              </a:r>
            </a:p>
            <a:p>
              <a:pPr algn="ctr" defTabSz="914400">
                <a:spcBef>
                  <a:spcPct val="0"/>
                </a:spcBef>
                <a:defRPr/>
              </a:pPr>
              <a:r>
                <a:rPr lang="en-US" sz="1400" dirty="0">
                  <a:solidFill>
                    <a:sysClr val="window" lastClr="FFFFFF">
                      <a:lumMod val="95000"/>
                    </a:sysClr>
                  </a:solidFill>
                  <a:latin typeface="Helvetica" pitchFamily="34" charset="0"/>
                  <a:ea typeface="+mj-ea"/>
                  <a:cs typeface="Helvetica" pitchFamily="34" charset="0"/>
                </a:rPr>
                <a:t>Inspirals</a:t>
              </a:r>
            </a:p>
          </p:txBody>
        </p:sp>
      </p:grpSp>
      <p:grpSp>
        <p:nvGrpSpPr>
          <p:cNvPr id="121" name="Group 29"/>
          <p:cNvGrpSpPr/>
          <p:nvPr/>
        </p:nvGrpSpPr>
        <p:grpSpPr>
          <a:xfrm>
            <a:off x="9068625" y="838200"/>
            <a:ext cx="1436996" cy="1436996"/>
            <a:chOff x="7663502" y="838200"/>
            <a:chExt cx="1436996" cy="1436996"/>
          </a:xfrm>
        </p:grpSpPr>
        <p:pic>
          <p:nvPicPr>
            <p:cNvPr id="122" name="Picture 1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7663502" y="838200"/>
              <a:ext cx="1436996" cy="1436996"/>
            </a:xfrm>
            <a:prstGeom prst="rect">
              <a:avLst/>
            </a:prstGeom>
            <a:ln w="19050">
              <a:solidFill>
                <a:sysClr val="window" lastClr="FFFF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3" name="TextBox 122"/>
            <p:cNvSpPr txBox="1"/>
            <p:nvPr/>
          </p:nvSpPr>
          <p:spPr>
            <a:xfrm>
              <a:off x="7847956" y="930671"/>
              <a:ext cx="114967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ctr" defTabSz="914400">
                <a:spcBef>
                  <a:spcPct val="0"/>
                </a:spcBef>
                <a:defRPr/>
              </a:pPr>
              <a:r>
                <a:rPr lang="en-US" sz="1400" dirty="0">
                  <a:solidFill>
                    <a:sysClr val="window" lastClr="FFFFFF">
                      <a:lumMod val="95000"/>
                    </a:sysClr>
                  </a:solidFill>
                  <a:latin typeface="Helvetica" pitchFamily="34" charset="0"/>
                  <a:ea typeface="+mj-ea"/>
                  <a:cs typeface="Helvetica" pitchFamily="34" charset="0"/>
                </a:rPr>
                <a:t>Supernovae</a:t>
              </a:r>
            </a:p>
          </p:txBody>
        </p:sp>
      </p:grpSp>
      <p:grpSp>
        <p:nvGrpSpPr>
          <p:cNvPr id="124" name="Group 32"/>
          <p:cNvGrpSpPr/>
          <p:nvPr/>
        </p:nvGrpSpPr>
        <p:grpSpPr>
          <a:xfrm>
            <a:off x="8856325" y="2117315"/>
            <a:ext cx="1235599" cy="1230004"/>
            <a:chOff x="7451201" y="2117315"/>
            <a:chExt cx="1235599" cy="1230004"/>
          </a:xfrm>
        </p:grpSpPr>
        <p:pic>
          <p:nvPicPr>
            <p:cNvPr id="125" name="Picture 11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52241" y="2117315"/>
              <a:ext cx="1234559" cy="1230004"/>
            </a:xfrm>
            <a:prstGeom prst="rect">
              <a:avLst/>
            </a:prstGeom>
            <a:ln w="19050">
              <a:solidFill>
                <a:sysClr val="window" lastClr="FFFF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6" name="TextBox 125"/>
            <p:cNvSpPr txBox="1"/>
            <p:nvPr/>
          </p:nvSpPr>
          <p:spPr>
            <a:xfrm>
              <a:off x="7451201" y="3024153"/>
              <a:ext cx="1181734" cy="307777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spAutoFit/>
            </a:bodyPr>
            <a:lstStyle/>
            <a:p>
              <a:pPr algn="ctr" defTabSz="914400">
                <a:spcBef>
                  <a:spcPct val="0"/>
                </a:spcBef>
                <a:defRPr/>
              </a:pPr>
              <a:r>
                <a:rPr lang="en-US" sz="1400" dirty="0">
                  <a:solidFill>
                    <a:sysClr val="window" lastClr="FFFFFF">
                      <a:lumMod val="95000"/>
                    </a:sysClr>
                  </a:solidFill>
                  <a:latin typeface="Helvetica" pitchFamily="34" charset="0"/>
                  <a:ea typeface="+mj-ea"/>
                  <a:cs typeface="Helvetica" pitchFamily="34" charset="0"/>
                </a:rPr>
                <a:t>Spinning NS</a:t>
              </a:r>
            </a:p>
          </p:txBody>
        </p:sp>
      </p:grpSp>
      <p:sp>
        <p:nvSpPr>
          <p:cNvPr id="127" name="TextBox 126"/>
          <p:cNvSpPr txBox="1"/>
          <p:nvPr/>
        </p:nvSpPr>
        <p:spPr>
          <a:xfrm>
            <a:off x="1676400" y="3581400"/>
            <a:ext cx="685800" cy="4572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en-US" sz="1600" i="1" dirty="0">
                <a:latin typeface="Helvetica" pitchFamily="34" charset="0"/>
                <a:ea typeface="+mj-ea"/>
                <a:cs typeface="Helvetica" pitchFamily="34" charset="0"/>
              </a:rPr>
              <a:t>10</a:t>
            </a:r>
            <a:r>
              <a:rPr lang="en-US" sz="1600" i="1" baseline="30000" dirty="0">
                <a:latin typeface="Helvetica" pitchFamily="34" charset="0"/>
                <a:ea typeface="+mj-ea"/>
                <a:cs typeface="Helvetica" pitchFamily="34" charset="0"/>
              </a:rPr>
              <a:t>-16</a:t>
            </a:r>
            <a:r>
              <a:rPr lang="en-US" sz="1600" i="1" kern="0" dirty="0">
                <a:latin typeface="Helvetica" pitchFamily="34" charset="0"/>
                <a:cs typeface="Helvetica" pitchFamily="34" charset="0"/>
              </a:rPr>
              <a:t> Hz</a:t>
            </a:r>
            <a:endParaRPr lang="en-US" sz="1600" i="1" baseline="30000" dirty="0">
              <a:latin typeface="Helvetica" pitchFamily="34" charset="0"/>
              <a:ea typeface="+mj-ea"/>
              <a:cs typeface="Helvetica" pitchFamily="34" charset="0"/>
            </a:endParaRPr>
          </a:p>
        </p:txBody>
      </p:sp>
      <p:grpSp>
        <p:nvGrpSpPr>
          <p:cNvPr id="128" name="Group 46"/>
          <p:cNvGrpSpPr/>
          <p:nvPr/>
        </p:nvGrpSpPr>
        <p:grpSpPr>
          <a:xfrm>
            <a:off x="3575103" y="3966339"/>
            <a:ext cx="3014339" cy="2434758"/>
            <a:chOff x="2051102" y="3954147"/>
            <a:chExt cx="3014339" cy="2434758"/>
          </a:xfrm>
        </p:grpSpPr>
        <p:pic>
          <p:nvPicPr>
            <p:cNvPr id="129" name="Picture 15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3433575" y="3954147"/>
              <a:ext cx="1631866" cy="2065653"/>
            </a:xfrm>
            <a:prstGeom prst="rect">
              <a:avLst/>
            </a:prstGeom>
            <a:ln w="28575">
              <a:solidFill>
                <a:sysClr val="window" lastClr="FFFF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0" name="Picture 14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2051102" y="5036355"/>
              <a:ext cx="2032000" cy="1352550"/>
            </a:xfrm>
            <a:prstGeom prst="rect">
              <a:avLst/>
            </a:prstGeom>
            <a:ln w="28575">
              <a:solidFill>
                <a:sysClr val="window" lastClr="FFFF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1" name="Rectangle 130"/>
            <p:cNvSpPr/>
            <p:nvPr/>
          </p:nvSpPr>
          <p:spPr>
            <a:xfrm>
              <a:off x="2219255" y="3960265"/>
              <a:ext cx="2488776" cy="233803"/>
            </a:xfrm>
            <a:prstGeom prst="rect">
              <a:avLst/>
            </a:prstGeom>
            <a:gradFill flip="none" rotWithShape="1">
              <a:gsLst>
                <a:gs pos="0">
                  <a:srgbClr val="326464">
                    <a:alpha val="0"/>
                  </a:srgbClr>
                </a:gs>
                <a:gs pos="20000">
                  <a:srgbClr val="326464"/>
                </a:gs>
                <a:gs pos="80000">
                  <a:srgbClr val="326464"/>
                </a:gs>
                <a:gs pos="100000">
                  <a:srgbClr val="326464">
                    <a:alpha val="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latin typeface="Helvetica" pitchFamily="34" charset="0"/>
                  <a:cs typeface="Helvetica" pitchFamily="34" charset="0"/>
                </a:rPr>
                <a:t>Pulsar timing</a:t>
              </a:r>
            </a:p>
          </p:txBody>
        </p:sp>
      </p:grpSp>
      <p:sp>
        <p:nvSpPr>
          <p:cNvPr id="132" name="Rectangle 131"/>
          <p:cNvSpPr/>
          <p:nvPr/>
        </p:nvSpPr>
        <p:spPr>
          <a:xfrm>
            <a:off x="6035864" y="3960266"/>
            <a:ext cx="2488776" cy="233803"/>
          </a:xfrm>
          <a:prstGeom prst="rect">
            <a:avLst/>
          </a:prstGeom>
          <a:gradFill flip="none" rotWithShape="1">
            <a:gsLst>
              <a:gs pos="0">
                <a:sysClr val="windowText" lastClr="000000">
                  <a:lumMod val="50000"/>
                  <a:alpha val="0"/>
                </a:sysClr>
              </a:gs>
              <a:gs pos="20000">
                <a:sysClr val="windowText" lastClr="000000">
                  <a:lumMod val="50000"/>
                </a:sysClr>
              </a:gs>
              <a:gs pos="80000">
                <a:sysClr val="windowText" lastClr="000000">
                  <a:lumMod val="50000"/>
                </a:sysClr>
              </a:gs>
              <a:gs pos="100000">
                <a:sysClr val="windowText" lastClr="000000">
                  <a:lumMod val="50000"/>
                  <a:alpha val="0"/>
                </a:sysClr>
              </a:gs>
            </a:gsLst>
            <a:lin ang="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 defTabSz="914400">
              <a:defRPr/>
            </a:pPr>
            <a:r>
              <a:rPr lang="en-US" sz="1600" kern="0" dirty="0">
                <a:solidFill>
                  <a:sysClr val="window" lastClr="FFFFFF"/>
                </a:solidFill>
                <a:latin typeface="Helvetica" pitchFamily="34" charset="0"/>
                <a:cs typeface="Helvetica" pitchFamily="34" charset="0"/>
              </a:rPr>
              <a:t>Space detectors</a:t>
            </a:r>
          </a:p>
        </p:txBody>
      </p:sp>
      <p:grpSp>
        <p:nvGrpSpPr>
          <p:cNvPr id="133" name="Group 51"/>
          <p:cNvGrpSpPr/>
          <p:nvPr/>
        </p:nvGrpSpPr>
        <p:grpSpPr>
          <a:xfrm>
            <a:off x="8160924" y="3960266"/>
            <a:ext cx="2488776" cy="2352745"/>
            <a:chOff x="6636924" y="3960265"/>
            <a:chExt cx="2488776" cy="2352745"/>
          </a:xfrm>
        </p:grpSpPr>
        <p:pic>
          <p:nvPicPr>
            <p:cNvPr id="134" name="Picture 2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000640" y="4983636"/>
              <a:ext cx="1820965" cy="1329374"/>
            </a:xfrm>
            <a:prstGeom prst="rect">
              <a:avLst/>
            </a:prstGeom>
            <a:ln w="28575">
              <a:solidFill>
                <a:sysClr val="window" lastClr="FFFF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5" name="Picture 21"/>
            <p:cNvPicPr>
              <a:picLocks noChangeAspect="1" noChangeArrowheads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418576" y="4245756"/>
              <a:ext cx="1588911" cy="842287"/>
            </a:xfrm>
            <a:prstGeom prst="rect">
              <a:avLst/>
            </a:prstGeom>
            <a:ln w="28575">
              <a:solidFill>
                <a:sysClr val="window" lastClr="FFFFFF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6" name="Rectangle 135"/>
            <p:cNvSpPr/>
            <p:nvPr/>
          </p:nvSpPr>
          <p:spPr>
            <a:xfrm>
              <a:off x="6636924" y="3960265"/>
              <a:ext cx="2488776" cy="233803"/>
            </a:xfrm>
            <a:prstGeom prst="rect">
              <a:avLst/>
            </a:prstGeom>
            <a:gradFill flip="none" rotWithShape="1">
              <a:gsLst>
                <a:gs pos="0">
                  <a:srgbClr val="FC950C">
                    <a:alpha val="0"/>
                  </a:srgbClr>
                </a:gs>
                <a:gs pos="20000">
                  <a:srgbClr val="FC950C"/>
                </a:gs>
                <a:gs pos="79000">
                  <a:srgbClr val="FC950C"/>
                </a:gs>
                <a:gs pos="100000">
                  <a:srgbClr val="FC950C">
                    <a:alpha val="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r>
                <a:rPr lang="en-US" sz="1600" kern="0" dirty="0">
                  <a:solidFill>
                    <a:sysClr val="window" lastClr="FFFFFF"/>
                  </a:solidFill>
                  <a:latin typeface="Helvetica" pitchFamily="34" charset="0"/>
                  <a:cs typeface="Helvetica" pitchFamily="34" charset="0"/>
                </a:rPr>
                <a:t>Ground interferometers</a:t>
              </a:r>
            </a:p>
          </p:txBody>
        </p:sp>
      </p:grpSp>
      <p:grpSp>
        <p:nvGrpSpPr>
          <p:cNvPr id="137" name="Group 53"/>
          <p:cNvGrpSpPr>
            <a:grpSpLocks noChangeAspect="1"/>
          </p:cNvGrpSpPr>
          <p:nvPr/>
        </p:nvGrpSpPr>
        <p:grpSpPr bwMode="auto">
          <a:xfrm>
            <a:off x="1295398" y="3465532"/>
            <a:ext cx="9601251" cy="192088"/>
            <a:chOff x="-144" y="2183"/>
            <a:chExt cx="6048" cy="121"/>
          </a:xfrm>
          <a:noFill/>
        </p:grpSpPr>
        <p:sp>
          <p:nvSpPr>
            <p:cNvPr id="138" name="AutoShape 52"/>
            <p:cNvSpPr>
              <a:spLocks noChangeAspect="1" noChangeArrowheads="1" noTextEdit="1"/>
            </p:cNvSpPr>
            <p:nvPr/>
          </p:nvSpPr>
          <p:spPr bwMode="auto">
            <a:xfrm>
              <a:off x="-144" y="2183"/>
              <a:ext cx="6048" cy="12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39" name="Freeform 55"/>
            <p:cNvSpPr>
              <a:spLocks/>
            </p:cNvSpPr>
            <p:nvPr/>
          </p:nvSpPr>
          <p:spPr bwMode="auto">
            <a:xfrm>
              <a:off x="-23" y="2186"/>
              <a:ext cx="796" cy="58"/>
            </a:xfrm>
            <a:custGeom>
              <a:avLst/>
              <a:gdLst/>
              <a:ahLst/>
              <a:cxnLst>
                <a:cxn ang="0">
                  <a:pos x="1" y="58"/>
                </a:cxn>
                <a:cxn ang="0">
                  <a:pos x="1" y="58"/>
                </a:cxn>
                <a:cxn ang="0">
                  <a:pos x="2" y="58"/>
                </a:cxn>
                <a:cxn ang="0">
                  <a:pos x="3" y="58"/>
                </a:cxn>
                <a:cxn ang="0">
                  <a:pos x="4" y="58"/>
                </a:cxn>
                <a:cxn ang="0">
                  <a:pos x="5" y="58"/>
                </a:cxn>
                <a:cxn ang="0">
                  <a:pos x="6" y="58"/>
                </a:cxn>
                <a:cxn ang="0">
                  <a:pos x="7" y="58"/>
                </a:cxn>
                <a:cxn ang="0">
                  <a:pos x="9" y="58"/>
                </a:cxn>
                <a:cxn ang="0">
                  <a:pos x="10" y="58"/>
                </a:cxn>
                <a:cxn ang="0">
                  <a:pos x="12" y="58"/>
                </a:cxn>
                <a:cxn ang="0">
                  <a:pos x="15" y="58"/>
                </a:cxn>
                <a:cxn ang="0">
                  <a:pos x="17" y="58"/>
                </a:cxn>
                <a:cxn ang="0">
                  <a:pos x="19" y="58"/>
                </a:cxn>
                <a:cxn ang="0">
                  <a:pos x="22" y="58"/>
                </a:cxn>
                <a:cxn ang="0">
                  <a:pos x="26" y="58"/>
                </a:cxn>
                <a:cxn ang="0">
                  <a:pos x="29" y="58"/>
                </a:cxn>
                <a:cxn ang="0">
                  <a:pos x="33" y="58"/>
                </a:cxn>
                <a:cxn ang="0">
                  <a:pos x="38" y="58"/>
                </a:cxn>
                <a:cxn ang="0">
                  <a:pos x="41" y="58"/>
                </a:cxn>
                <a:cxn ang="0">
                  <a:pos x="45" y="58"/>
                </a:cxn>
                <a:cxn ang="0">
                  <a:pos x="52" y="58"/>
                </a:cxn>
                <a:cxn ang="0">
                  <a:pos x="58" y="58"/>
                </a:cxn>
                <a:cxn ang="0">
                  <a:pos x="75" y="58"/>
                </a:cxn>
                <a:cxn ang="0">
                  <a:pos x="122" y="57"/>
                </a:cxn>
                <a:cxn ang="0">
                  <a:pos x="169" y="56"/>
                </a:cxn>
                <a:cxn ang="0">
                  <a:pos x="215" y="55"/>
                </a:cxn>
                <a:cxn ang="0">
                  <a:pos x="261" y="53"/>
                </a:cxn>
                <a:cxn ang="0">
                  <a:pos x="308" y="51"/>
                </a:cxn>
                <a:cxn ang="0">
                  <a:pos x="355" y="47"/>
                </a:cxn>
                <a:cxn ang="0">
                  <a:pos x="401" y="42"/>
                </a:cxn>
                <a:cxn ang="0">
                  <a:pos x="448" y="37"/>
                </a:cxn>
                <a:cxn ang="0">
                  <a:pos x="494" y="30"/>
                </a:cxn>
                <a:cxn ang="0">
                  <a:pos x="540" y="23"/>
                </a:cxn>
                <a:cxn ang="0">
                  <a:pos x="587" y="15"/>
                </a:cxn>
                <a:cxn ang="0">
                  <a:pos x="633" y="8"/>
                </a:cxn>
                <a:cxn ang="0">
                  <a:pos x="680" y="2"/>
                </a:cxn>
                <a:cxn ang="0">
                  <a:pos x="699" y="0"/>
                </a:cxn>
                <a:cxn ang="0">
                  <a:pos x="706" y="0"/>
                </a:cxn>
                <a:cxn ang="0">
                  <a:pos x="709" y="0"/>
                </a:cxn>
                <a:cxn ang="0">
                  <a:pos x="713" y="0"/>
                </a:cxn>
                <a:cxn ang="0">
                  <a:pos x="716" y="0"/>
                </a:cxn>
                <a:cxn ang="0">
                  <a:pos x="718" y="0"/>
                </a:cxn>
                <a:cxn ang="0">
                  <a:pos x="721" y="0"/>
                </a:cxn>
                <a:cxn ang="0">
                  <a:pos x="722" y="0"/>
                </a:cxn>
                <a:cxn ang="0">
                  <a:pos x="724" y="0"/>
                </a:cxn>
                <a:cxn ang="0">
                  <a:pos x="725" y="0"/>
                </a:cxn>
                <a:cxn ang="0">
                  <a:pos x="726" y="0"/>
                </a:cxn>
                <a:cxn ang="0">
                  <a:pos x="727" y="0"/>
                </a:cxn>
                <a:cxn ang="0">
                  <a:pos x="727" y="0"/>
                </a:cxn>
                <a:cxn ang="0">
                  <a:pos x="728" y="0"/>
                </a:cxn>
                <a:cxn ang="0">
                  <a:pos x="729" y="0"/>
                </a:cxn>
                <a:cxn ang="0">
                  <a:pos x="730" y="0"/>
                </a:cxn>
                <a:cxn ang="0">
                  <a:pos x="731" y="0"/>
                </a:cxn>
                <a:cxn ang="0">
                  <a:pos x="733" y="0"/>
                </a:cxn>
                <a:cxn ang="0">
                  <a:pos x="735" y="0"/>
                </a:cxn>
                <a:cxn ang="0">
                  <a:pos x="741" y="0"/>
                </a:cxn>
                <a:cxn ang="0">
                  <a:pos x="744" y="0"/>
                </a:cxn>
                <a:cxn ang="0">
                  <a:pos x="747" y="0"/>
                </a:cxn>
                <a:cxn ang="0">
                  <a:pos x="752" y="0"/>
                </a:cxn>
                <a:cxn ang="0">
                  <a:pos x="761" y="1"/>
                </a:cxn>
                <a:cxn ang="0">
                  <a:pos x="773" y="2"/>
                </a:cxn>
              </a:cxnLst>
              <a:rect l="0" t="0" r="r" b="b"/>
              <a:pathLst>
                <a:path w="796" h="58">
                  <a:moveTo>
                    <a:pt x="0" y="58"/>
                  </a:move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0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1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2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3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4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5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6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7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8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9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0" y="58"/>
                  </a:lnTo>
                  <a:lnTo>
                    <a:pt x="11" y="58"/>
                  </a:lnTo>
                  <a:lnTo>
                    <a:pt x="11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3" y="58"/>
                  </a:lnTo>
                  <a:lnTo>
                    <a:pt x="14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5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6" y="58"/>
                  </a:lnTo>
                  <a:lnTo>
                    <a:pt x="17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19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1" y="58"/>
                  </a:lnTo>
                  <a:lnTo>
                    <a:pt x="22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3" y="58"/>
                  </a:lnTo>
                  <a:lnTo>
                    <a:pt x="24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6" y="58"/>
                  </a:lnTo>
                  <a:lnTo>
                    <a:pt x="27" y="58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29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3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5" y="58"/>
                  </a:lnTo>
                  <a:lnTo>
                    <a:pt x="36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8" y="58"/>
                  </a:lnTo>
                  <a:lnTo>
                    <a:pt x="39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1" y="58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4" y="58"/>
                  </a:lnTo>
                  <a:lnTo>
                    <a:pt x="45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2" y="58"/>
                  </a:lnTo>
                  <a:lnTo>
                    <a:pt x="53" y="58"/>
                  </a:lnTo>
                  <a:lnTo>
                    <a:pt x="53" y="58"/>
                  </a:lnTo>
                  <a:lnTo>
                    <a:pt x="54" y="58"/>
                  </a:lnTo>
                  <a:lnTo>
                    <a:pt x="55" y="58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59" y="58"/>
                  </a:lnTo>
                  <a:lnTo>
                    <a:pt x="60" y="58"/>
                  </a:lnTo>
                  <a:lnTo>
                    <a:pt x="61" y="58"/>
                  </a:lnTo>
                  <a:lnTo>
                    <a:pt x="64" y="58"/>
                  </a:lnTo>
                  <a:lnTo>
                    <a:pt x="69" y="58"/>
                  </a:lnTo>
                  <a:lnTo>
                    <a:pt x="75" y="58"/>
                  </a:lnTo>
                  <a:lnTo>
                    <a:pt x="81" y="58"/>
                  </a:lnTo>
                  <a:lnTo>
                    <a:pt x="87" y="57"/>
                  </a:lnTo>
                  <a:lnTo>
                    <a:pt x="93" y="57"/>
                  </a:lnTo>
                  <a:lnTo>
                    <a:pt x="99" y="57"/>
                  </a:lnTo>
                  <a:lnTo>
                    <a:pt x="105" y="57"/>
                  </a:lnTo>
                  <a:lnTo>
                    <a:pt x="110" y="57"/>
                  </a:lnTo>
                  <a:lnTo>
                    <a:pt x="116" y="57"/>
                  </a:lnTo>
                  <a:lnTo>
                    <a:pt x="122" y="57"/>
                  </a:lnTo>
                  <a:lnTo>
                    <a:pt x="128" y="57"/>
                  </a:lnTo>
                  <a:lnTo>
                    <a:pt x="134" y="57"/>
                  </a:lnTo>
                  <a:lnTo>
                    <a:pt x="140" y="57"/>
                  </a:lnTo>
                  <a:lnTo>
                    <a:pt x="145" y="57"/>
                  </a:lnTo>
                  <a:lnTo>
                    <a:pt x="151" y="57"/>
                  </a:lnTo>
                  <a:lnTo>
                    <a:pt x="157" y="57"/>
                  </a:lnTo>
                  <a:lnTo>
                    <a:pt x="163" y="57"/>
                  </a:lnTo>
                  <a:lnTo>
                    <a:pt x="169" y="56"/>
                  </a:lnTo>
                  <a:lnTo>
                    <a:pt x="174" y="56"/>
                  </a:lnTo>
                  <a:lnTo>
                    <a:pt x="180" y="56"/>
                  </a:lnTo>
                  <a:lnTo>
                    <a:pt x="186" y="56"/>
                  </a:lnTo>
                  <a:lnTo>
                    <a:pt x="192" y="56"/>
                  </a:lnTo>
                  <a:lnTo>
                    <a:pt x="198" y="56"/>
                  </a:lnTo>
                  <a:lnTo>
                    <a:pt x="203" y="56"/>
                  </a:lnTo>
                  <a:lnTo>
                    <a:pt x="209" y="55"/>
                  </a:lnTo>
                  <a:lnTo>
                    <a:pt x="215" y="55"/>
                  </a:lnTo>
                  <a:lnTo>
                    <a:pt x="221" y="55"/>
                  </a:lnTo>
                  <a:lnTo>
                    <a:pt x="227" y="55"/>
                  </a:lnTo>
                  <a:lnTo>
                    <a:pt x="232" y="55"/>
                  </a:lnTo>
                  <a:lnTo>
                    <a:pt x="238" y="54"/>
                  </a:lnTo>
                  <a:lnTo>
                    <a:pt x="244" y="54"/>
                  </a:lnTo>
                  <a:lnTo>
                    <a:pt x="250" y="54"/>
                  </a:lnTo>
                  <a:lnTo>
                    <a:pt x="256" y="54"/>
                  </a:lnTo>
                  <a:lnTo>
                    <a:pt x="261" y="53"/>
                  </a:lnTo>
                  <a:lnTo>
                    <a:pt x="267" y="53"/>
                  </a:lnTo>
                  <a:lnTo>
                    <a:pt x="273" y="53"/>
                  </a:lnTo>
                  <a:lnTo>
                    <a:pt x="279" y="52"/>
                  </a:lnTo>
                  <a:lnTo>
                    <a:pt x="285" y="52"/>
                  </a:lnTo>
                  <a:lnTo>
                    <a:pt x="291" y="52"/>
                  </a:lnTo>
                  <a:lnTo>
                    <a:pt x="296" y="52"/>
                  </a:lnTo>
                  <a:lnTo>
                    <a:pt x="302" y="51"/>
                  </a:lnTo>
                  <a:lnTo>
                    <a:pt x="308" y="51"/>
                  </a:lnTo>
                  <a:lnTo>
                    <a:pt x="314" y="50"/>
                  </a:lnTo>
                  <a:lnTo>
                    <a:pt x="320" y="50"/>
                  </a:lnTo>
                  <a:lnTo>
                    <a:pt x="326" y="50"/>
                  </a:lnTo>
                  <a:lnTo>
                    <a:pt x="332" y="49"/>
                  </a:lnTo>
                  <a:lnTo>
                    <a:pt x="337" y="48"/>
                  </a:lnTo>
                  <a:lnTo>
                    <a:pt x="343" y="48"/>
                  </a:lnTo>
                  <a:lnTo>
                    <a:pt x="349" y="48"/>
                  </a:lnTo>
                  <a:lnTo>
                    <a:pt x="355" y="47"/>
                  </a:lnTo>
                  <a:lnTo>
                    <a:pt x="361" y="47"/>
                  </a:lnTo>
                  <a:lnTo>
                    <a:pt x="367" y="46"/>
                  </a:lnTo>
                  <a:lnTo>
                    <a:pt x="372" y="46"/>
                  </a:lnTo>
                  <a:lnTo>
                    <a:pt x="378" y="45"/>
                  </a:lnTo>
                  <a:lnTo>
                    <a:pt x="384" y="44"/>
                  </a:lnTo>
                  <a:lnTo>
                    <a:pt x="389" y="44"/>
                  </a:lnTo>
                  <a:lnTo>
                    <a:pt x="395" y="43"/>
                  </a:lnTo>
                  <a:lnTo>
                    <a:pt x="401" y="42"/>
                  </a:lnTo>
                  <a:lnTo>
                    <a:pt x="407" y="42"/>
                  </a:lnTo>
                  <a:lnTo>
                    <a:pt x="413" y="41"/>
                  </a:lnTo>
                  <a:lnTo>
                    <a:pt x="418" y="40"/>
                  </a:lnTo>
                  <a:lnTo>
                    <a:pt x="424" y="40"/>
                  </a:lnTo>
                  <a:lnTo>
                    <a:pt x="430" y="39"/>
                  </a:lnTo>
                  <a:lnTo>
                    <a:pt x="436" y="38"/>
                  </a:lnTo>
                  <a:lnTo>
                    <a:pt x="442" y="38"/>
                  </a:lnTo>
                  <a:lnTo>
                    <a:pt x="448" y="37"/>
                  </a:lnTo>
                  <a:lnTo>
                    <a:pt x="454" y="36"/>
                  </a:lnTo>
                  <a:lnTo>
                    <a:pt x="459" y="35"/>
                  </a:lnTo>
                  <a:lnTo>
                    <a:pt x="465" y="34"/>
                  </a:lnTo>
                  <a:lnTo>
                    <a:pt x="471" y="34"/>
                  </a:lnTo>
                  <a:lnTo>
                    <a:pt x="476" y="33"/>
                  </a:lnTo>
                  <a:lnTo>
                    <a:pt x="482" y="32"/>
                  </a:lnTo>
                  <a:lnTo>
                    <a:pt x="488" y="31"/>
                  </a:lnTo>
                  <a:lnTo>
                    <a:pt x="494" y="30"/>
                  </a:lnTo>
                  <a:lnTo>
                    <a:pt x="500" y="29"/>
                  </a:lnTo>
                  <a:lnTo>
                    <a:pt x="506" y="28"/>
                  </a:lnTo>
                  <a:lnTo>
                    <a:pt x="511" y="28"/>
                  </a:lnTo>
                  <a:lnTo>
                    <a:pt x="517" y="27"/>
                  </a:lnTo>
                  <a:lnTo>
                    <a:pt x="523" y="26"/>
                  </a:lnTo>
                  <a:lnTo>
                    <a:pt x="529" y="25"/>
                  </a:lnTo>
                  <a:lnTo>
                    <a:pt x="534" y="24"/>
                  </a:lnTo>
                  <a:lnTo>
                    <a:pt x="540" y="23"/>
                  </a:lnTo>
                  <a:lnTo>
                    <a:pt x="546" y="22"/>
                  </a:lnTo>
                  <a:lnTo>
                    <a:pt x="552" y="21"/>
                  </a:lnTo>
                  <a:lnTo>
                    <a:pt x="558" y="20"/>
                  </a:lnTo>
                  <a:lnTo>
                    <a:pt x="564" y="19"/>
                  </a:lnTo>
                  <a:lnTo>
                    <a:pt x="569" y="18"/>
                  </a:lnTo>
                  <a:lnTo>
                    <a:pt x="575" y="17"/>
                  </a:lnTo>
                  <a:lnTo>
                    <a:pt x="581" y="16"/>
                  </a:lnTo>
                  <a:lnTo>
                    <a:pt x="587" y="15"/>
                  </a:lnTo>
                  <a:lnTo>
                    <a:pt x="593" y="14"/>
                  </a:lnTo>
                  <a:lnTo>
                    <a:pt x="598" y="13"/>
                  </a:lnTo>
                  <a:lnTo>
                    <a:pt x="604" y="12"/>
                  </a:lnTo>
                  <a:lnTo>
                    <a:pt x="610" y="11"/>
                  </a:lnTo>
                  <a:lnTo>
                    <a:pt x="616" y="10"/>
                  </a:lnTo>
                  <a:lnTo>
                    <a:pt x="622" y="9"/>
                  </a:lnTo>
                  <a:lnTo>
                    <a:pt x="627" y="8"/>
                  </a:lnTo>
                  <a:lnTo>
                    <a:pt x="633" y="8"/>
                  </a:lnTo>
                  <a:lnTo>
                    <a:pt x="639" y="7"/>
                  </a:lnTo>
                  <a:lnTo>
                    <a:pt x="645" y="6"/>
                  </a:lnTo>
                  <a:lnTo>
                    <a:pt x="651" y="5"/>
                  </a:lnTo>
                  <a:lnTo>
                    <a:pt x="657" y="4"/>
                  </a:lnTo>
                  <a:lnTo>
                    <a:pt x="662" y="4"/>
                  </a:lnTo>
                  <a:lnTo>
                    <a:pt x="668" y="3"/>
                  </a:lnTo>
                  <a:lnTo>
                    <a:pt x="674" y="3"/>
                  </a:lnTo>
                  <a:lnTo>
                    <a:pt x="680" y="2"/>
                  </a:lnTo>
                  <a:lnTo>
                    <a:pt x="686" y="2"/>
                  </a:lnTo>
                  <a:lnTo>
                    <a:pt x="692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8" y="1"/>
                  </a:lnTo>
                  <a:lnTo>
                    <a:pt x="699" y="0"/>
                  </a:lnTo>
                  <a:lnTo>
                    <a:pt x="700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3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04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6" y="0"/>
                  </a:lnTo>
                  <a:lnTo>
                    <a:pt x="707" y="0"/>
                  </a:lnTo>
                  <a:lnTo>
                    <a:pt x="707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09" y="0"/>
                  </a:lnTo>
                  <a:lnTo>
                    <a:pt x="710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2" y="0"/>
                  </a:lnTo>
                  <a:lnTo>
                    <a:pt x="713" y="0"/>
                  </a:lnTo>
                  <a:lnTo>
                    <a:pt x="713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5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16" y="0"/>
                  </a:lnTo>
                  <a:lnTo>
                    <a:pt x="717" y="0"/>
                  </a:lnTo>
                  <a:lnTo>
                    <a:pt x="717" y="0"/>
                  </a:lnTo>
                  <a:lnTo>
                    <a:pt x="717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719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0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1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22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3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5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6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7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8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29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0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1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2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33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34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5" y="0"/>
                  </a:lnTo>
                  <a:lnTo>
                    <a:pt x="736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8" y="0"/>
                  </a:lnTo>
                  <a:lnTo>
                    <a:pt x="739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1" y="0"/>
                  </a:lnTo>
                  <a:lnTo>
                    <a:pt x="742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4" y="0"/>
                  </a:lnTo>
                  <a:lnTo>
                    <a:pt x="745" y="0"/>
                  </a:lnTo>
                  <a:lnTo>
                    <a:pt x="746" y="0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47" y="0"/>
                  </a:lnTo>
                  <a:lnTo>
                    <a:pt x="748" y="0"/>
                  </a:lnTo>
                  <a:lnTo>
                    <a:pt x="749" y="0"/>
                  </a:lnTo>
                  <a:lnTo>
                    <a:pt x="749" y="0"/>
                  </a:lnTo>
                  <a:lnTo>
                    <a:pt x="749" y="0"/>
                  </a:lnTo>
                  <a:lnTo>
                    <a:pt x="750" y="0"/>
                  </a:lnTo>
                  <a:lnTo>
                    <a:pt x="750" y="0"/>
                  </a:lnTo>
                  <a:lnTo>
                    <a:pt x="751" y="0"/>
                  </a:lnTo>
                  <a:lnTo>
                    <a:pt x="752" y="0"/>
                  </a:lnTo>
                  <a:lnTo>
                    <a:pt x="755" y="1"/>
                  </a:lnTo>
                  <a:lnTo>
                    <a:pt x="755" y="1"/>
                  </a:lnTo>
                  <a:lnTo>
                    <a:pt x="755" y="1"/>
                  </a:lnTo>
                  <a:lnTo>
                    <a:pt x="756" y="1"/>
                  </a:lnTo>
                  <a:lnTo>
                    <a:pt x="756" y="1"/>
                  </a:lnTo>
                  <a:lnTo>
                    <a:pt x="757" y="1"/>
                  </a:lnTo>
                  <a:lnTo>
                    <a:pt x="758" y="1"/>
                  </a:lnTo>
                  <a:lnTo>
                    <a:pt x="761" y="1"/>
                  </a:lnTo>
                  <a:lnTo>
                    <a:pt x="761" y="1"/>
                  </a:lnTo>
                  <a:lnTo>
                    <a:pt x="761" y="1"/>
                  </a:lnTo>
                  <a:lnTo>
                    <a:pt x="762" y="1"/>
                  </a:lnTo>
                  <a:lnTo>
                    <a:pt x="762" y="1"/>
                  </a:lnTo>
                  <a:lnTo>
                    <a:pt x="763" y="1"/>
                  </a:lnTo>
                  <a:lnTo>
                    <a:pt x="764" y="2"/>
                  </a:lnTo>
                  <a:lnTo>
                    <a:pt x="767" y="2"/>
                  </a:lnTo>
                  <a:lnTo>
                    <a:pt x="773" y="2"/>
                  </a:lnTo>
                  <a:lnTo>
                    <a:pt x="779" y="3"/>
                  </a:lnTo>
                  <a:lnTo>
                    <a:pt x="784" y="4"/>
                  </a:lnTo>
                  <a:lnTo>
                    <a:pt x="790" y="5"/>
                  </a:lnTo>
                  <a:lnTo>
                    <a:pt x="796" y="6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40" name="Freeform 56"/>
            <p:cNvSpPr>
              <a:spLocks/>
            </p:cNvSpPr>
            <p:nvPr/>
          </p:nvSpPr>
          <p:spPr bwMode="auto">
            <a:xfrm>
              <a:off x="773" y="2186"/>
              <a:ext cx="582" cy="116"/>
            </a:xfrm>
            <a:custGeom>
              <a:avLst/>
              <a:gdLst/>
              <a:ahLst/>
              <a:cxnLst>
                <a:cxn ang="0">
                  <a:pos x="41" y="18"/>
                </a:cxn>
                <a:cxn ang="0">
                  <a:pos x="88" y="39"/>
                </a:cxn>
                <a:cxn ang="0">
                  <a:pos x="134" y="66"/>
                </a:cxn>
                <a:cxn ang="0">
                  <a:pos x="181" y="93"/>
                </a:cxn>
                <a:cxn ang="0">
                  <a:pos x="221" y="111"/>
                </a:cxn>
                <a:cxn ang="0">
                  <a:pos x="227" y="112"/>
                </a:cxn>
                <a:cxn ang="0">
                  <a:pos x="231" y="113"/>
                </a:cxn>
                <a:cxn ang="0">
                  <a:pos x="236" y="114"/>
                </a:cxn>
                <a:cxn ang="0">
                  <a:pos x="239" y="115"/>
                </a:cxn>
                <a:cxn ang="0">
                  <a:pos x="241" y="115"/>
                </a:cxn>
                <a:cxn ang="0">
                  <a:pos x="244" y="115"/>
                </a:cxn>
                <a:cxn ang="0">
                  <a:pos x="247" y="115"/>
                </a:cxn>
                <a:cxn ang="0">
                  <a:pos x="249" y="116"/>
                </a:cxn>
                <a:cxn ang="0">
                  <a:pos x="250" y="116"/>
                </a:cxn>
                <a:cxn ang="0">
                  <a:pos x="251" y="116"/>
                </a:cxn>
                <a:cxn ang="0">
                  <a:pos x="252" y="116"/>
                </a:cxn>
                <a:cxn ang="0">
                  <a:pos x="252" y="116"/>
                </a:cxn>
                <a:cxn ang="0">
                  <a:pos x="253" y="116"/>
                </a:cxn>
                <a:cxn ang="0">
                  <a:pos x="254" y="116"/>
                </a:cxn>
                <a:cxn ang="0">
                  <a:pos x="255" y="116"/>
                </a:cxn>
                <a:cxn ang="0">
                  <a:pos x="256" y="116"/>
                </a:cxn>
                <a:cxn ang="0">
                  <a:pos x="257" y="115"/>
                </a:cxn>
                <a:cxn ang="0">
                  <a:pos x="259" y="115"/>
                </a:cxn>
                <a:cxn ang="0">
                  <a:pos x="262" y="115"/>
                </a:cxn>
                <a:cxn ang="0">
                  <a:pos x="264" y="115"/>
                </a:cxn>
                <a:cxn ang="0">
                  <a:pos x="268" y="114"/>
                </a:cxn>
                <a:cxn ang="0">
                  <a:pos x="271" y="114"/>
                </a:cxn>
                <a:cxn ang="0">
                  <a:pos x="275" y="113"/>
                </a:cxn>
                <a:cxn ang="0">
                  <a:pos x="282" y="111"/>
                </a:cxn>
                <a:cxn ang="0">
                  <a:pos x="291" y="108"/>
                </a:cxn>
                <a:cxn ang="0">
                  <a:pos x="337" y="77"/>
                </a:cxn>
                <a:cxn ang="0">
                  <a:pos x="384" y="34"/>
                </a:cxn>
                <a:cxn ang="0">
                  <a:pos x="419" y="7"/>
                </a:cxn>
                <a:cxn ang="0">
                  <a:pos x="425" y="4"/>
                </a:cxn>
                <a:cxn ang="0">
                  <a:pos x="429" y="3"/>
                </a:cxn>
                <a:cxn ang="0">
                  <a:pos x="433" y="2"/>
                </a:cxn>
                <a:cxn ang="0">
                  <a:pos x="437" y="1"/>
                </a:cxn>
                <a:cxn ang="0">
                  <a:pos x="439" y="0"/>
                </a:cxn>
                <a:cxn ang="0">
                  <a:pos x="441" y="0"/>
                </a:cxn>
                <a:cxn ang="0">
                  <a:pos x="443" y="0"/>
                </a:cxn>
                <a:cxn ang="0">
                  <a:pos x="444" y="0"/>
                </a:cxn>
                <a:cxn ang="0">
                  <a:pos x="445" y="0"/>
                </a:cxn>
                <a:cxn ang="0">
                  <a:pos x="446" y="0"/>
                </a:cxn>
                <a:cxn ang="0">
                  <a:pos x="447" y="0"/>
                </a:cxn>
                <a:cxn ang="0">
                  <a:pos x="448" y="0"/>
                </a:cxn>
                <a:cxn ang="0">
                  <a:pos x="449" y="0"/>
                </a:cxn>
                <a:cxn ang="0">
                  <a:pos x="449" y="0"/>
                </a:cxn>
                <a:cxn ang="0">
                  <a:pos x="451" y="0"/>
                </a:cxn>
                <a:cxn ang="0">
                  <a:pos x="452" y="0"/>
                </a:cxn>
                <a:cxn ang="0">
                  <a:pos x="454" y="0"/>
                </a:cxn>
                <a:cxn ang="0">
                  <a:pos x="456" y="0"/>
                </a:cxn>
                <a:cxn ang="0">
                  <a:pos x="459" y="1"/>
                </a:cxn>
                <a:cxn ang="0">
                  <a:pos x="464" y="2"/>
                </a:cxn>
                <a:cxn ang="0">
                  <a:pos x="468" y="4"/>
                </a:cxn>
                <a:cxn ang="0">
                  <a:pos x="471" y="6"/>
                </a:cxn>
                <a:cxn ang="0">
                  <a:pos x="478" y="9"/>
                </a:cxn>
                <a:cxn ang="0">
                  <a:pos x="512" y="41"/>
                </a:cxn>
                <a:cxn ang="0">
                  <a:pos x="558" y="96"/>
                </a:cxn>
                <a:cxn ang="0">
                  <a:pos x="570" y="106"/>
                </a:cxn>
                <a:cxn ang="0">
                  <a:pos x="573" y="108"/>
                </a:cxn>
                <a:cxn ang="0">
                  <a:pos x="576" y="110"/>
                </a:cxn>
                <a:cxn ang="0">
                  <a:pos x="581" y="112"/>
                </a:cxn>
              </a:cxnLst>
              <a:rect l="0" t="0" r="r" b="b"/>
              <a:pathLst>
                <a:path w="582" h="116">
                  <a:moveTo>
                    <a:pt x="0" y="6"/>
                  </a:moveTo>
                  <a:lnTo>
                    <a:pt x="6" y="8"/>
                  </a:lnTo>
                  <a:lnTo>
                    <a:pt x="12" y="9"/>
                  </a:lnTo>
                  <a:lnTo>
                    <a:pt x="17" y="11"/>
                  </a:lnTo>
                  <a:lnTo>
                    <a:pt x="23" y="12"/>
                  </a:lnTo>
                  <a:lnTo>
                    <a:pt x="29" y="14"/>
                  </a:lnTo>
                  <a:lnTo>
                    <a:pt x="35" y="16"/>
                  </a:lnTo>
                  <a:lnTo>
                    <a:pt x="41" y="18"/>
                  </a:lnTo>
                  <a:lnTo>
                    <a:pt x="47" y="20"/>
                  </a:lnTo>
                  <a:lnTo>
                    <a:pt x="53" y="23"/>
                  </a:lnTo>
                  <a:lnTo>
                    <a:pt x="58" y="25"/>
                  </a:lnTo>
                  <a:lnTo>
                    <a:pt x="64" y="28"/>
                  </a:lnTo>
                  <a:lnTo>
                    <a:pt x="70" y="30"/>
                  </a:lnTo>
                  <a:lnTo>
                    <a:pt x="76" y="33"/>
                  </a:lnTo>
                  <a:lnTo>
                    <a:pt x="82" y="36"/>
                  </a:lnTo>
                  <a:lnTo>
                    <a:pt x="88" y="39"/>
                  </a:lnTo>
                  <a:lnTo>
                    <a:pt x="93" y="42"/>
                  </a:lnTo>
                  <a:lnTo>
                    <a:pt x="99" y="46"/>
                  </a:lnTo>
                  <a:lnTo>
                    <a:pt x="105" y="49"/>
                  </a:lnTo>
                  <a:lnTo>
                    <a:pt x="110" y="52"/>
                  </a:lnTo>
                  <a:lnTo>
                    <a:pt x="116" y="55"/>
                  </a:lnTo>
                  <a:lnTo>
                    <a:pt x="122" y="59"/>
                  </a:lnTo>
                  <a:lnTo>
                    <a:pt x="128" y="62"/>
                  </a:lnTo>
                  <a:lnTo>
                    <a:pt x="134" y="66"/>
                  </a:lnTo>
                  <a:lnTo>
                    <a:pt x="140" y="69"/>
                  </a:lnTo>
                  <a:lnTo>
                    <a:pt x="146" y="73"/>
                  </a:lnTo>
                  <a:lnTo>
                    <a:pt x="151" y="76"/>
                  </a:lnTo>
                  <a:lnTo>
                    <a:pt x="157" y="80"/>
                  </a:lnTo>
                  <a:lnTo>
                    <a:pt x="163" y="84"/>
                  </a:lnTo>
                  <a:lnTo>
                    <a:pt x="169" y="87"/>
                  </a:lnTo>
                  <a:lnTo>
                    <a:pt x="175" y="90"/>
                  </a:lnTo>
                  <a:lnTo>
                    <a:pt x="181" y="93"/>
                  </a:lnTo>
                  <a:lnTo>
                    <a:pt x="186" y="96"/>
                  </a:lnTo>
                  <a:lnTo>
                    <a:pt x="192" y="99"/>
                  </a:lnTo>
                  <a:lnTo>
                    <a:pt x="198" y="102"/>
                  </a:lnTo>
                  <a:lnTo>
                    <a:pt x="204" y="104"/>
                  </a:lnTo>
                  <a:lnTo>
                    <a:pt x="210" y="107"/>
                  </a:lnTo>
                  <a:lnTo>
                    <a:pt x="215" y="109"/>
                  </a:lnTo>
                  <a:lnTo>
                    <a:pt x="221" y="111"/>
                  </a:lnTo>
                  <a:lnTo>
                    <a:pt x="221" y="111"/>
                  </a:lnTo>
                  <a:lnTo>
                    <a:pt x="222" y="111"/>
                  </a:lnTo>
                  <a:lnTo>
                    <a:pt x="222" y="111"/>
                  </a:lnTo>
                  <a:lnTo>
                    <a:pt x="222" y="111"/>
                  </a:lnTo>
                  <a:lnTo>
                    <a:pt x="223" y="111"/>
                  </a:lnTo>
                  <a:lnTo>
                    <a:pt x="224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8" y="112"/>
                  </a:lnTo>
                  <a:lnTo>
                    <a:pt x="228" y="112"/>
                  </a:lnTo>
                  <a:lnTo>
                    <a:pt x="228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1" y="113"/>
                  </a:lnTo>
                  <a:lnTo>
                    <a:pt x="231" y="113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4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6" y="114"/>
                  </a:lnTo>
                  <a:lnTo>
                    <a:pt x="237" y="114"/>
                  </a:lnTo>
                  <a:lnTo>
                    <a:pt x="239" y="114"/>
                  </a:lnTo>
                  <a:lnTo>
                    <a:pt x="239" y="114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39" y="115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0" y="115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3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6" y="115"/>
                  </a:lnTo>
                  <a:lnTo>
                    <a:pt x="247" y="115"/>
                  </a:lnTo>
                  <a:lnTo>
                    <a:pt x="247" y="115"/>
                  </a:lnTo>
                  <a:lnTo>
                    <a:pt x="247" y="115"/>
                  </a:lnTo>
                  <a:lnTo>
                    <a:pt x="248" y="115"/>
                  </a:lnTo>
                  <a:lnTo>
                    <a:pt x="248" y="115"/>
                  </a:lnTo>
                  <a:lnTo>
                    <a:pt x="248" y="115"/>
                  </a:lnTo>
                  <a:lnTo>
                    <a:pt x="248" y="115"/>
                  </a:lnTo>
                  <a:lnTo>
                    <a:pt x="248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49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0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1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2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3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4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5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6" y="116"/>
                  </a:lnTo>
                  <a:lnTo>
                    <a:pt x="257" y="116"/>
                  </a:lnTo>
                  <a:lnTo>
                    <a:pt x="257" y="116"/>
                  </a:lnTo>
                  <a:lnTo>
                    <a:pt x="257" y="116"/>
                  </a:lnTo>
                  <a:lnTo>
                    <a:pt x="257" y="116"/>
                  </a:lnTo>
                  <a:lnTo>
                    <a:pt x="257" y="115"/>
                  </a:lnTo>
                  <a:lnTo>
                    <a:pt x="257" y="115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8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59" y="115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60" y="115"/>
                  </a:lnTo>
                  <a:lnTo>
                    <a:pt x="261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2" y="115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4" y="115"/>
                  </a:lnTo>
                  <a:lnTo>
                    <a:pt x="264" y="115"/>
                  </a:lnTo>
                  <a:lnTo>
                    <a:pt x="264" y="115"/>
                  </a:lnTo>
                  <a:lnTo>
                    <a:pt x="265" y="115"/>
                  </a:lnTo>
                  <a:lnTo>
                    <a:pt x="265" y="115"/>
                  </a:lnTo>
                  <a:lnTo>
                    <a:pt x="265" y="115"/>
                  </a:lnTo>
                  <a:lnTo>
                    <a:pt x="266" y="115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8" y="114"/>
                  </a:lnTo>
                  <a:lnTo>
                    <a:pt x="269" y="114"/>
                  </a:lnTo>
                  <a:lnTo>
                    <a:pt x="270" y="114"/>
                  </a:lnTo>
                  <a:lnTo>
                    <a:pt x="270" y="114"/>
                  </a:lnTo>
                  <a:lnTo>
                    <a:pt x="270" y="114"/>
                  </a:lnTo>
                  <a:lnTo>
                    <a:pt x="271" y="114"/>
                  </a:lnTo>
                  <a:lnTo>
                    <a:pt x="271" y="114"/>
                  </a:lnTo>
                  <a:lnTo>
                    <a:pt x="272" y="114"/>
                  </a:lnTo>
                  <a:lnTo>
                    <a:pt x="273" y="113"/>
                  </a:lnTo>
                  <a:lnTo>
                    <a:pt x="273" y="113"/>
                  </a:lnTo>
                  <a:lnTo>
                    <a:pt x="273" y="113"/>
                  </a:lnTo>
                  <a:lnTo>
                    <a:pt x="274" y="113"/>
                  </a:lnTo>
                  <a:lnTo>
                    <a:pt x="274" y="113"/>
                  </a:lnTo>
                  <a:lnTo>
                    <a:pt x="275" y="113"/>
                  </a:lnTo>
                  <a:lnTo>
                    <a:pt x="276" y="112"/>
                  </a:lnTo>
                  <a:lnTo>
                    <a:pt x="279" y="112"/>
                  </a:lnTo>
                  <a:lnTo>
                    <a:pt x="279" y="112"/>
                  </a:lnTo>
                  <a:lnTo>
                    <a:pt x="279" y="112"/>
                  </a:lnTo>
                  <a:lnTo>
                    <a:pt x="280" y="112"/>
                  </a:lnTo>
                  <a:lnTo>
                    <a:pt x="280" y="112"/>
                  </a:lnTo>
                  <a:lnTo>
                    <a:pt x="281" y="111"/>
                  </a:lnTo>
                  <a:lnTo>
                    <a:pt x="282" y="111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5" y="110"/>
                  </a:lnTo>
                  <a:lnTo>
                    <a:pt x="286" y="110"/>
                  </a:lnTo>
                  <a:lnTo>
                    <a:pt x="286" y="110"/>
                  </a:lnTo>
                  <a:lnTo>
                    <a:pt x="286" y="109"/>
                  </a:lnTo>
                  <a:lnTo>
                    <a:pt x="288" y="109"/>
                  </a:lnTo>
                  <a:lnTo>
                    <a:pt x="291" y="108"/>
                  </a:lnTo>
                  <a:lnTo>
                    <a:pt x="297" y="105"/>
                  </a:lnTo>
                  <a:lnTo>
                    <a:pt x="303" y="102"/>
                  </a:lnTo>
                  <a:lnTo>
                    <a:pt x="308" y="99"/>
                  </a:lnTo>
                  <a:lnTo>
                    <a:pt x="314" y="95"/>
                  </a:lnTo>
                  <a:lnTo>
                    <a:pt x="320" y="91"/>
                  </a:lnTo>
                  <a:lnTo>
                    <a:pt x="326" y="86"/>
                  </a:lnTo>
                  <a:lnTo>
                    <a:pt x="332" y="82"/>
                  </a:lnTo>
                  <a:lnTo>
                    <a:pt x="337" y="77"/>
                  </a:lnTo>
                  <a:lnTo>
                    <a:pt x="343" y="72"/>
                  </a:lnTo>
                  <a:lnTo>
                    <a:pt x="349" y="66"/>
                  </a:lnTo>
                  <a:lnTo>
                    <a:pt x="355" y="61"/>
                  </a:lnTo>
                  <a:lnTo>
                    <a:pt x="361" y="55"/>
                  </a:lnTo>
                  <a:lnTo>
                    <a:pt x="366" y="50"/>
                  </a:lnTo>
                  <a:lnTo>
                    <a:pt x="373" y="44"/>
                  </a:lnTo>
                  <a:lnTo>
                    <a:pt x="378" y="39"/>
                  </a:lnTo>
                  <a:lnTo>
                    <a:pt x="384" y="34"/>
                  </a:lnTo>
                  <a:lnTo>
                    <a:pt x="390" y="28"/>
                  </a:lnTo>
                  <a:lnTo>
                    <a:pt x="395" y="24"/>
                  </a:lnTo>
                  <a:lnTo>
                    <a:pt x="401" y="19"/>
                  </a:lnTo>
                  <a:lnTo>
                    <a:pt x="407" y="14"/>
                  </a:lnTo>
                  <a:lnTo>
                    <a:pt x="413" y="11"/>
                  </a:lnTo>
                  <a:lnTo>
                    <a:pt x="419" y="7"/>
                  </a:lnTo>
                  <a:lnTo>
                    <a:pt x="419" y="7"/>
                  </a:lnTo>
                  <a:lnTo>
                    <a:pt x="419" y="7"/>
                  </a:lnTo>
                  <a:lnTo>
                    <a:pt x="419" y="7"/>
                  </a:lnTo>
                  <a:lnTo>
                    <a:pt x="420" y="7"/>
                  </a:lnTo>
                  <a:lnTo>
                    <a:pt x="421" y="7"/>
                  </a:lnTo>
                  <a:lnTo>
                    <a:pt x="422" y="6"/>
                  </a:lnTo>
                  <a:lnTo>
                    <a:pt x="425" y="5"/>
                  </a:lnTo>
                  <a:lnTo>
                    <a:pt x="425" y="5"/>
                  </a:lnTo>
                  <a:lnTo>
                    <a:pt x="425" y="5"/>
                  </a:lnTo>
                  <a:lnTo>
                    <a:pt x="425" y="4"/>
                  </a:lnTo>
                  <a:lnTo>
                    <a:pt x="425" y="4"/>
                  </a:lnTo>
                  <a:lnTo>
                    <a:pt x="426" y="4"/>
                  </a:lnTo>
                  <a:lnTo>
                    <a:pt x="427" y="4"/>
                  </a:lnTo>
                  <a:lnTo>
                    <a:pt x="428" y="4"/>
                  </a:lnTo>
                  <a:lnTo>
                    <a:pt x="428" y="4"/>
                  </a:lnTo>
                  <a:lnTo>
                    <a:pt x="428" y="3"/>
                  </a:lnTo>
                  <a:lnTo>
                    <a:pt x="428" y="3"/>
                  </a:lnTo>
                  <a:lnTo>
                    <a:pt x="429" y="3"/>
                  </a:lnTo>
                  <a:lnTo>
                    <a:pt x="430" y="3"/>
                  </a:lnTo>
                  <a:lnTo>
                    <a:pt x="430" y="2"/>
                  </a:lnTo>
                  <a:lnTo>
                    <a:pt x="430" y="2"/>
                  </a:lnTo>
                  <a:lnTo>
                    <a:pt x="431" y="2"/>
                  </a:lnTo>
                  <a:lnTo>
                    <a:pt x="431" y="2"/>
                  </a:lnTo>
                  <a:lnTo>
                    <a:pt x="432" y="2"/>
                  </a:lnTo>
                  <a:lnTo>
                    <a:pt x="433" y="2"/>
                  </a:lnTo>
                  <a:lnTo>
                    <a:pt x="433" y="2"/>
                  </a:lnTo>
                  <a:lnTo>
                    <a:pt x="433" y="2"/>
                  </a:lnTo>
                  <a:lnTo>
                    <a:pt x="434" y="2"/>
                  </a:lnTo>
                  <a:lnTo>
                    <a:pt x="434" y="1"/>
                  </a:lnTo>
                  <a:lnTo>
                    <a:pt x="435" y="1"/>
                  </a:lnTo>
                  <a:lnTo>
                    <a:pt x="436" y="1"/>
                  </a:lnTo>
                  <a:lnTo>
                    <a:pt x="436" y="1"/>
                  </a:lnTo>
                  <a:lnTo>
                    <a:pt x="436" y="1"/>
                  </a:lnTo>
                  <a:lnTo>
                    <a:pt x="437" y="1"/>
                  </a:lnTo>
                  <a:lnTo>
                    <a:pt x="437" y="1"/>
                  </a:lnTo>
                  <a:lnTo>
                    <a:pt x="438" y="1"/>
                  </a:lnTo>
                  <a:lnTo>
                    <a:pt x="438" y="1"/>
                  </a:lnTo>
                  <a:lnTo>
                    <a:pt x="438" y="1"/>
                  </a:lnTo>
                  <a:lnTo>
                    <a:pt x="438" y="0"/>
                  </a:lnTo>
                  <a:lnTo>
                    <a:pt x="438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39" y="0"/>
                  </a:lnTo>
                  <a:lnTo>
                    <a:pt x="440" y="0"/>
                  </a:lnTo>
                  <a:lnTo>
                    <a:pt x="440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1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2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3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4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5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6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7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8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49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0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1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2" y="0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53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4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5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6" y="0"/>
                  </a:lnTo>
                  <a:lnTo>
                    <a:pt x="457" y="0"/>
                  </a:lnTo>
                  <a:lnTo>
                    <a:pt x="457" y="0"/>
                  </a:lnTo>
                  <a:lnTo>
                    <a:pt x="457" y="1"/>
                  </a:lnTo>
                  <a:lnTo>
                    <a:pt x="458" y="1"/>
                  </a:lnTo>
                  <a:lnTo>
                    <a:pt x="459" y="1"/>
                  </a:lnTo>
                  <a:lnTo>
                    <a:pt x="459" y="1"/>
                  </a:lnTo>
                  <a:lnTo>
                    <a:pt x="459" y="1"/>
                  </a:lnTo>
                  <a:lnTo>
                    <a:pt x="459" y="1"/>
                  </a:lnTo>
                  <a:lnTo>
                    <a:pt x="460" y="1"/>
                  </a:lnTo>
                  <a:lnTo>
                    <a:pt x="461" y="2"/>
                  </a:lnTo>
                  <a:lnTo>
                    <a:pt x="462" y="2"/>
                  </a:lnTo>
                  <a:lnTo>
                    <a:pt x="462" y="2"/>
                  </a:lnTo>
                  <a:lnTo>
                    <a:pt x="462" y="2"/>
                  </a:lnTo>
                  <a:lnTo>
                    <a:pt x="463" y="2"/>
                  </a:lnTo>
                  <a:lnTo>
                    <a:pt x="463" y="2"/>
                  </a:lnTo>
                  <a:lnTo>
                    <a:pt x="464" y="2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5" y="3"/>
                  </a:lnTo>
                  <a:lnTo>
                    <a:pt x="466" y="3"/>
                  </a:lnTo>
                  <a:lnTo>
                    <a:pt x="467" y="4"/>
                  </a:lnTo>
                  <a:lnTo>
                    <a:pt x="468" y="4"/>
                  </a:lnTo>
                  <a:lnTo>
                    <a:pt x="468" y="4"/>
                  </a:lnTo>
                  <a:lnTo>
                    <a:pt x="468" y="4"/>
                  </a:lnTo>
                  <a:lnTo>
                    <a:pt x="468" y="4"/>
                  </a:lnTo>
                  <a:lnTo>
                    <a:pt x="469" y="4"/>
                  </a:lnTo>
                  <a:lnTo>
                    <a:pt x="469" y="5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1" y="6"/>
                  </a:lnTo>
                  <a:lnTo>
                    <a:pt x="472" y="6"/>
                  </a:lnTo>
                  <a:lnTo>
                    <a:pt x="474" y="7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7" y="9"/>
                  </a:lnTo>
                  <a:lnTo>
                    <a:pt x="478" y="9"/>
                  </a:lnTo>
                  <a:lnTo>
                    <a:pt x="478" y="10"/>
                  </a:lnTo>
                  <a:lnTo>
                    <a:pt x="480" y="11"/>
                  </a:lnTo>
                  <a:lnTo>
                    <a:pt x="483" y="13"/>
                  </a:lnTo>
                  <a:lnTo>
                    <a:pt x="488" y="17"/>
                  </a:lnTo>
                  <a:lnTo>
                    <a:pt x="494" y="23"/>
                  </a:lnTo>
                  <a:lnTo>
                    <a:pt x="500" y="28"/>
                  </a:lnTo>
                  <a:lnTo>
                    <a:pt x="506" y="34"/>
                  </a:lnTo>
                  <a:lnTo>
                    <a:pt x="512" y="41"/>
                  </a:lnTo>
                  <a:lnTo>
                    <a:pt x="517" y="48"/>
                  </a:lnTo>
                  <a:lnTo>
                    <a:pt x="523" y="55"/>
                  </a:lnTo>
                  <a:lnTo>
                    <a:pt x="529" y="63"/>
                  </a:lnTo>
                  <a:lnTo>
                    <a:pt x="535" y="70"/>
                  </a:lnTo>
                  <a:lnTo>
                    <a:pt x="541" y="77"/>
                  </a:lnTo>
                  <a:lnTo>
                    <a:pt x="547" y="84"/>
                  </a:lnTo>
                  <a:lnTo>
                    <a:pt x="552" y="90"/>
                  </a:lnTo>
                  <a:lnTo>
                    <a:pt x="558" y="96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1"/>
                  </a:lnTo>
                  <a:lnTo>
                    <a:pt x="564" y="102"/>
                  </a:lnTo>
                  <a:lnTo>
                    <a:pt x="565" y="102"/>
                  </a:lnTo>
                  <a:lnTo>
                    <a:pt x="567" y="104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0" y="106"/>
                  </a:lnTo>
                  <a:lnTo>
                    <a:pt x="571" y="107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3" y="108"/>
                  </a:lnTo>
                  <a:lnTo>
                    <a:pt x="574" y="109"/>
                  </a:lnTo>
                  <a:lnTo>
                    <a:pt x="575" y="110"/>
                  </a:lnTo>
                  <a:lnTo>
                    <a:pt x="575" y="110"/>
                  </a:lnTo>
                  <a:lnTo>
                    <a:pt x="575" y="110"/>
                  </a:lnTo>
                  <a:lnTo>
                    <a:pt x="576" y="110"/>
                  </a:lnTo>
                  <a:lnTo>
                    <a:pt x="576" y="110"/>
                  </a:lnTo>
                  <a:lnTo>
                    <a:pt x="577" y="110"/>
                  </a:lnTo>
                  <a:lnTo>
                    <a:pt x="578" y="111"/>
                  </a:lnTo>
                  <a:lnTo>
                    <a:pt x="578" y="111"/>
                  </a:lnTo>
                  <a:lnTo>
                    <a:pt x="578" y="111"/>
                  </a:lnTo>
                  <a:lnTo>
                    <a:pt x="579" y="111"/>
                  </a:lnTo>
                  <a:lnTo>
                    <a:pt x="579" y="112"/>
                  </a:lnTo>
                  <a:lnTo>
                    <a:pt x="579" y="112"/>
                  </a:lnTo>
                  <a:lnTo>
                    <a:pt x="581" y="112"/>
                  </a:lnTo>
                  <a:lnTo>
                    <a:pt x="581" y="112"/>
                  </a:lnTo>
                  <a:lnTo>
                    <a:pt x="581" y="112"/>
                  </a:lnTo>
                  <a:lnTo>
                    <a:pt x="581" y="113"/>
                  </a:lnTo>
                  <a:lnTo>
                    <a:pt x="582" y="113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41" name="Freeform 57"/>
            <p:cNvSpPr>
              <a:spLocks/>
            </p:cNvSpPr>
            <p:nvPr/>
          </p:nvSpPr>
          <p:spPr bwMode="auto">
            <a:xfrm>
              <a:off x="1355" y="2186"/>
              <a:ext cx="245" cy="116"/>
            </a:xfrm>
            <a:custGeom>
              <a:avLst/>
              <a:gdLst/>
              <a:ahLst/>
              <a:cxnLst>
                <a:cxn ang="0">
                  <a:pos x="2" y="114"/>
                </a:cxn>
                <a:cxn ang="0">
                  <a:pos x="4" y="114"/>
                </a:cxn>
                <a:cxn ang="0">
                  <a:pos x="7" y="115"/>
                </a:cxn>
                <a:cxn ang="0">
                  <a:pos x="9" y="115"/>
                </a:cxn>
                <a:cxn ang="0">
                  <a:pos x="10" y="115"/>
                </a:cxn>
                <a:cxn ang="0">
                  <a:pos x="11" y="116"/>
                </a:cxn>
                <a:cxn ang="0">
                  <a:pos x="12" y="116"/>
                </a:cxn>
                <a:cxn ang="0">
                  <a:pos x="13" y="116"/>
                </a:cxn>
                <a:cxn ang="0">
                  <a:pos x="13" y="116"/>
                </a:cxn>
                <a:cxn ang="0">
                  <a:pos x="14" y="116"/>
                </a:cxn>
                <a:cxn ang="0">
                  <a:pos x="15" y="116"/>
                </a:cxn>
                <a:cxn ang="0">
                  <a:pos x="16" y="115"/>
                </a:cxn>
                <a:cxn ang="0">
                  <a:pos x="17" y="115"/>
                </a:cxn>
                <a:cxn ang="0">
                  <a:pos x="20" y="115"/>
                </a:cxn>
                <a:cxn ang="0">
                  <a:pos x="22" y="114"/>
                </a:cxn>
                <a:cxn ang="0">
                  <a:pos x="26" y="113"/>
                </a:cxn>
                <a:cxn ang="0">
                  <a:pos x="29" y="112"/>
                </a:cxn>
                <a:cxn ang="0">
                  <a:pos x="33" y="109"/>
                </a:cxn>
                <a:cxn ang="0">
                  <a:pos x="40" y="104"/>
                </a:cxn>
                <a:cxn ang="0">
                  <a:pos x="51" y="92"/>
                </a:cxn>
                <a:cxn ang="0">
                  <a:pos x="98" y="26"/>
                </a:cxn>
                <a:cxn ang="0">
                  <a:pos x="110" y="12"/>
                </a:cxn>
                <a:cxn ang="0">
                  <a:pos x="113" y="10"/>
                </a:cxn>
                <a:cxn ang="0">
                  <a:pos x="116" y="7"/>
                </a:cxn>
                <a:cxn ang="0">
                  <a:pos x="121" y="4"/>
                </a:cxn>
                <a:cxn ang="0">
                  <a:pos x="123" y="2"/>
                </a:cxn>
                <a:cxn ang="0">
                  <a:pos x="126" y="1"/>
                </a:cxn>
                <a:cxn ang="0">
                  <a:pos x="128" y="1"/>
                </a:cxn>
                <a:cxn ang="0">
                  <a:pos x="129" y="0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3" y="0"/>
                </a:cxn>
                <a:cxn ang="0">
                  <a:pos x="134" y="0"/>
                </a:cxn>
                <a:cxn ang="0">
                  <a:pos x="135" y="0"/>
                </a:cxn>
                <a:cxn ang="0">
                  <a:pos x="135" y="0"/>
                </a:cxn>
                <a:cxn ang="0">
                  <a:pos x="136" y="0"/>
                </a:cxn>
                <a:cxn ang="0">
                  <a:pos x="137" y="0"/>
                </a:cxn>
                <a:cxn ang="0">
                  <a:pos x="139" y="0"/>
                </a:cxn>
                <a:cxn ang="0">
                  <a:pos x="141" y="0"/>
                </a:cxn>
                <a:cxn ang="0">
                  <a:pos x="143" y="2"/>
                </a:cxn>
                <a:cxn ang="0">
                  <a:pos x="148" y="4"/>
                </a:cxn>
                <a:cxn ang="0">
                  <a:pos x="151" y="6"/>
                </a:cxn>
                <a:cxn ang="0">
                  <a:pos x="157" y="11"/>
                </a:cxn>
                <a:cxn ang="0">
                  <a:pos x="191" y="62"/>
                </a:cxn>
                <a:cxn ang="0">
                  <a:pos x="210" y="92"/>
                </a:cxn>
                <a:cxn ang="0">
                  <a:pos x="217" y="102"/>
                </a:cxn>
                <a:cxn ang="0">
                  <a:pos x="220" y="106"/>
                </a:cxn>
                <a:cxn ang="0">
                  <a:pos x="224" y="109"/>
                </a:cxn>
                <a:cxn ang="0">
                  <a:pos x="227" y="112"/>
                </a:cxn>
                <a:cxn ang="0">
                  <a:pos x="230" y="113"/>
                </a:cxn>
                <a:cxn ang="0">
                  <a:pos x="232" y="114"/>
                </a:cxn>
                <a:cxn ang="0">
                  <a:pos x="233" y="115"/>
                </a:cxn>
                <a:cxn ang="0">
                  <a:pos x="235" y="115"/>
                </a:cxn>
                <a:cxn ang="0">
                  <a:pos x="237" y="115"/>
                </a:cxn>
                <a:cxn ang="0">
                  <a:pos x="237" y="116"/>
                </a:cxn>
                <a:cxn ang="0">
                  <a:pos x="238" y="116"/>
                </a:cxn>
                <a:cxn ang="0">
                  <a:pos x="239" y="116"/>
                </a:cxn>
                <a:cxn ang="0">
                  <a:pos x="240" y="116"/>
                </a:cxn>
                <a:cxn ang="0">
                  <a:pos x="240" y="116"/>
                </a:cxn>
                <a:cxn ang="0">
                  <a:pos x="242" y="115"/>
                </a:cxn>
                <a:cxn ang="0">
                  <a:pos x="243" y="115"/>
                </a:cxn>
                <a:cxn ang="0">
                  <a:pos x="245" y="115"/>
                </a:cxn>
              </a:cxnLst>
              <a:rect l="0" t="0" r="r" b="b"/>
              <a:pathLst>
                <a:path w="245" h="116">
                  <a:moveTo>
                    <a:pt x="0" y="113"/>
                  </a:moveTo>
                  <a:lnTo>
                    <a:pt x="0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5" y="114"/>
                  </a:lnTo>
                  <a:lnTo>
                    <a:pt x="5" y="114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3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4" y="114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7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9" y="112"/>
                  </a:lnTo>
                  <a:lnTo>
                    <a:pt x="29" y="111"/>
                  </a:lnTo>
                  <a:lnTo>
                    <a:pt x="30" y="11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3" y="109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4" y="108"/>
                  </a:lnTo>
                  <a:lnTo>
                    <a:pt x="35" y="108"/>
                  </a:lnTo>
                  <a:lnTo>
                    <a:pt x="35" y="108"/>
                  </a:lnTo>
                  <a:lnTo>
                    <a:pt x="36" y="107"/>
                  </a:lnTo>
                  <a:lnTo>
                    <a:pt x="37" y="106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3"/>
                  </a:lnTo>
                  <a:lnTo>
                    <a:pt x="41" y="103"/>
                  </a:lnTo>
                  <a:lnTo>
                    <a:pt x="41" y="102"/>
                  </a:lnTo>
                  <a:lnTo>
                    <a:pt x="43" y="101"/>
                  </a:lnTo>
                  <a:lnTo>
                    <a:pt x="45" y="98"/>
                  </a:lnTo>
                  <a:lnTo>
                    <a:pt x="51" y="92"/>
                  </a:lnTo>
                  <a:lnTo>
                    <a:pt x="57" y="85"/>
                  </a:lnTo>
                  <a:lnTo>
                    <a:pt x="63" y="77"/>
                  </a:lnTo>
                  <a:lnTo>
                    <a:pt x="69" y="68"/>
                  </a:lnTo>
                  <a:lnTo>
                    <a:pt x="74" y="60"/>
                  </a:lnTo>
                  <a:lnTo>
                    <a:pt x="81" y="51"/>
                  </a:lnTo>
                  <a:lnTo>
                    <a:pt x="86" y="42"/>
                  </a:lnTo>
                  <a:lnTo>
                    <a:pt x="92" y="34"/>
                  </a:lnTo>
                  <a:lnTo>
                    <a:pt x="98" y="26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4" y="18"/>
                  </a:lnTo>
                  <a:lnTo>
                    <a:pt x="105" y="18"/>
                  </a:lnTo>
                  <a:lnTo>
                    <a:pt x="105" y="17"/>
                  </a:lnTo>
                  <a:lnTo>
                    <a:pt x="107" y="15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0" y="12"/>
                  </a:lnTo>
                  <a:lnTo>
                    <a:pt x="111" y="12"/>
                  </a:lnTo>
                  <a:lnTo>
                    <a:pt x="111" y="11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3" y="9"/>
                  </a:lnTo>
                  <a:lnTo>
                    <a:pt x="113" y="9"/>
                  </a:lnTo>
                  <a:lnTo>
                    <a:pt x="114" y="8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6" y="7"/>
                  </a:lnTo>
                  <a:lnTo>
                    <a:pt x="117" y="6"/>
                  </a:lnTo>
                  <a:lnTo>
                    <a:pt x="118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19" y="5"/>
                  </a:lnTo>
                  <a:lnTo>
                    <a:pt x="120" y="4"/>
                  </a:lnTo>
                  <a:lnTo>
                    <a:pt x="121" y="4"/>
                  </a:lnTo>
                  <a:lnTo>
                    <a:pt x="121" y="4"/>
                  </a:lnTo>
                  <a:lnTo>
                    <a:pt x="121" y="3"/>
                  </a:lnTo>
                  <a:lnTo>
                    <a:pt x="121" y="3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3" y="3"/>
                  </a:lnTo>
                  <a:lnTo>
                    <a:pt x="123" y="2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4" y="2"/>
                  </a:lnTo>
                  <a:lnTo>
                    <a:pt x="125" y="2"/>
                  </a:lnTo>
                  <a:lnTo>
                    <a:pt x="125" y="2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6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7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0"/>
                  </a:lnTo>
                  <a:lnTo>
                    <a:pt x="128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7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8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39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0" y="0"/>
                  </a:lnTo>
                  <a:lnTo>
                    <a:pt x="141" y="0"/>
                  </a:lnTo>
                  <a:lnTo>
                    <a:pt x="141" y="0"/>
                  </a:lnTo>
                  <a:lnTo>
                    <a:pt x="141" y="1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2" y="1"/>
                  </a:lnTo>
                  <a:lnTo>
                    <a:pt x="143" y="1"/>
                  </a:lnTo>
                  <a:lnTo>
                    <a:pt x="143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5" y="2"/>
                  </a:lnTo>
                  <a:lnTo>
                    <a:pt x="146" y="2"/>
                  </a:lnTo>
                  <a:lnTo>
                    <a:pt x="146" y="3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8" y="4"/>
                  </a:lnTo>
                  <a:lnTo>
                    <a:pt x="149" y="4"/>
                  </a:lnTo>
                  <a:lnTo>
                    <a:pt x="150" y="6"/>
                  </a:lnTo>
                  <a:lnTo>
                    <a:pt x="150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1" y="6"/>
                  </a:lnTo>
                  <a:lnTo>
                    <a:pt x="152" y="7"/>
                  </a:lnTo>
                  <a:lnTo>
                    <a:pt x="154" y="8"/>
                  </a:lnTo>
                  <a:lnTo>
                    <a:pt x="156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7" y="11"/>
                  </a:lnTo>
                  <a:lnTo>
                    <a:pt x="158" y="12"/>
                  </a:lnTo>
                  <a:lnTo>
                    <a:pt x="159" y="14"/>
                  </a:lnTo>
                  <a:lnTo>
                    <a:pt x="162" y="17"/>
                  </a:lnTo>
                  <a:lnTo>
                    <a:pt x="168" y="24"/>
                  </a:lnTo>
                  <a:lnTo>
                    <a:pt x="174" y="33"/>
                  </a:lnTo>
                  <a:lnTo>
                    <a:pt x="179" y="42"/>
                  </a:lnTo>
                  <a:lnTo>
                    <a:pt x="185" y="52"/>
                  </a:lnTo>
                  <a:lnTo>
                    <a:pt x="191" y="62"/>
                  </a:lnTo>
                  <a:lnTo>
                    <a:pt x="196" y="72"/>
                  </a:lnTo>
                  <a:lnTo>
                    <a:pt x="202" y="82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8" y="90"/>
                  </a:lnTo>
                  <a:lnTo>
                    <a:pt x="209" y="91"/>
                  </a:lnTo>
                  <a:lnTo>
                    <a:pt x="209" y="91"/>
                  </a:lnTo>
                  <a:lnTo>
                    <a:pt x="210" y="92"/>
                  </a:lnTo>
                  <a:lnTo>
                    <a:pt x="211" y="95"/>
                  </a:lnTo>
                  <a:lnTo>
                    <a:pt x="214" y="99"/>
                  </a:lnTo>
                  <a:lnTo>
                    <a:pt x="214" y="99"/>
                  </a:lnTo>
                  <a:lnTo>
                    <a:pt x="214" y="99"/>
                  </a:lnTo>
                  <a:lnTo>
                    <a:pt x="215" y="99"/>
                  </a:lnTo>
                  <a:lnTo>
                    <a:pt x="215" y="100"/>
                  </a:lnTo>
                  <a:lnTo>
                    <a:pt x="216" y="100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7" y="102"/>
                  </a:lnTo>
                  <a:lnTo>
                    <a:pt x="218" y="103"/>
                  </a:lnTo>
                  <a:lnTo>
                    <a:pt x="218" y="103"/>
                  </a:lnTo>
                  <a:lnTo>
                    <a:pt x="219" y="104"/>
                  </a:lnTo>
                  <a:lnTo>
                    <a:pt x="220" y="106"/>
                  </a:lnTo>
                  <a:lnTo>
                    <a:pt x="220" y="106"/>
                  </a:lnTo>
                  <a:lnTo>
                    <a:pt x="220" y="106"/>
                  </a:lnTo>
                  <a:lnTo>
                    <a:pt x="221" y="106"/>
                  </a:lnTo>
                  <a:lnTo>
                    <a:pt x="221" y="106"/>
                  </a:lnTo>
                  <a:lnTo>
                    <a:pt x="222" y="107"/>
                  </a:lnTo>
                  <a:lnTo>
                    <a:pt x="223" y="108"/>
                  </a:lnTo>
                  <a:lnTo>
                    <a:pt x="223" y="108"/>
                  </a:lnTo>
                  <a:lnTo>
                    <a:pt x="223" y="108"/>
                  </a:lnTo>
                  <a:lnTo>
                    <a:pt x="223" y="108"/>
                  </a:lnTo>
                  <a:lnTo>
                    <a:pt x="224" y="109"/>
                  </a:lnTo>
                  <a:lnTo>
                    <a:pt x="224" y="109"/>
                  </a:lnTo>
                  <a:lnTo>
                    <a:pt x="226" y="110"/>
                  </a:lnTo>
                  <a:lnTo>
                    <a:pt x="226" y="110"/>
                  </a:lnTo>
                  <a:lnTo>
                    <a:pt x="226" y="111"/>
                  </a:lnTo>
                  <a:lnTo>
                    <a:pt x="226" y="111"/>
                  </a:lnTo>
                  <a:lnTo>
                    <a:pt x="227" y="111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7" y="112"/>
                  </a:lnTo>
                  <a:lnTo>
                    <a:pt x="228" y="112"/>
                  </a:lnTo>
                  <a:lnTo>
                    <a:pt x="228" y="112"/>
                  </a:lnTo>
                  <a:lnTo>
                    <a:pt x="229" y="112"/>
                  </a:lnTo>
                  <a:lnTo>
                    <a:pt x="229" y="112"/>
                  </a:lnTo>
                  <a:lnTo>
                    <a:pt x="229" y="113"/>
                  </a:lnTo>
                  <a:lnTo>
                    <a:pt x="229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1" y="113"/>
                  </a:lnTo>
                  <a:lnTo>
                    <a:pt x="231" y="114"/>
                  </a:lnTo>
                  <a:lnTo>
                    <a:pt x="231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2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4"/>
                  </a:lnTo>
                  <a:lnTo>
                    <a:pt x="233" y="115"/>
                  </a:lnTo>
                  <a:lnTo>
                    <a:pt x="233" y="115"/>
                  </a:lnTo>
                  <a:lnTo>
                    <a:pt x="234" y="115"/>
                  </a:lnTo>
                  <a:lnTo>
                    <a:pt x="234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5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6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5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7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8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39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0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41" y="116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1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2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3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4" y="115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5" y="115"/>
                  </a:lnTo>
                  <a:lnTo>
                    <a:pt x="245" y="114"/>
                  </a:lnTo>
                  <a:lnTo>
                    <a:pt x="245" y="114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42" name="Freeform 58"/>
            <p:cNvSpPr>
              <a:spLocks/>
            </p:cNvSpPr>
            <p:nvPr/>
          </p:nvSpPr>
          <p:spPr bwMode="auto">
            <a:xfrm>
              <a:off x="1600" y="2186"/>
              <a:ext cx="250" cy="116"/>
            </a:xfrm>
            <a:custGeom>
              <a:avLst/>
              <a:gdLst/>
              <a:ahLst/>
              <a:cxnLst>
                <a:cxn ang="0">
                  <a:pos x="3" y="113"/>
                </a:cxn>
                <a:cxn ang="0">
                  <a:pos x="5" y="112"/>
                </a:cxn>
                <a:cxn ang="0">
                  <a:pos x="10" y="108"/>
                </a:cxn>
                <a:cxn ang="0">
                  <a:pos x="16" y="102"/>
                </a:cxn>
                <a:cxn ang="0">
                  <a:pos x="33" y="74"/>
                </a:cxn>
                <a:cxn ang="0">
                  <a:pos x="63" y="19"/>
                </a:cxn>
                <a:cxn ang="0">
                  <a:pos x="67" y="13"/>
                </a:cxn>
                <a:cxn ang="0">
                  <a:pos x="71" y="8"/>
                </a:cxn>
                <a:cxn ang="0">
                  <a:pos x="74" y="5"/>
                </a:cxn>
                <a:cxn ang="0">
                  <a:pos x="77" y="3"/>
                </a:cxn>
                <a:cxn ang="0">
                  <a:pos x="79" y="2"/>
                </a:cxn>
                <a:cxn ang="0">
                  <a:pos x="81" y="1"/>
                </a:cxn>
                <a:cxn ang="0">
                  <a:pos x="83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7" y="0"/>
                </a:cxn>
                <a:cxn ang="0">
                  <a:pos x="88" y="0"/>
                </a:cxn>
                <a:cxn ang="0">
                  <a:pos x="89" y="0"/>
                </a:cxn>
                <a:cxn ang="0">
                  <a:pos x="91" y="0"/>
                </a:cxn>
                <a:cxn ang="0">
                  <a:pos x="93" y="1"/>
                </a:cxn>
                <a:cxn ang="0">
                  <a:pos x="95" y="2"/>
                </a:cxn>
                <a:cxn ang="0">
                  <a:pos x="99" y="5"/>
                </a:cxn>
                <a:cxn ang="0">
                  <a:pos x="103" y="10"/>
                </a:cxn>
                <a:cxn ang="0">
                  <a:pos x="109" y="18"/>
                </a:cxn>
                <a:cxn ang="0">
                  <a:pos x="132" y="63"/>
                </a:cxn>
                <a:cxn ang="0">
                  <a:pos x="147" y="93"/>
                </a:cxn>
                <a:cxn ang="0">
                  <a:pos x="153" y="102"/>
                </a:cxn>
                <a:cxn ang="0">
                  <a:pos x="156" y="107"/>
                </a:cxn>
                <a:cxn ang="0">
                  <a:pos x="160" y="111"/>
                </a:cxn>
                <a:cxn ang="0">
                  <a:pos x="163" y="113"/>
                </a:cxn>
                <a:cxn ang="0">
                  <a:pos x="165" y="114"/>
                </a:cxn>
                <a:cxn ang="0">
                  <a:pos x="167" y="115"/>
                </a:cxn>
                <a:cxn ang="0">
                  <a:pos x="168" y="115"/>
                </a:cxn>
                <a:cxn ang="0">
                  <a:pos x="169" y="116"/>
                </a:cxn>
                <a:cxn ang="0">
                  <a:pos x="170" y="116"/>
                </a:cxn>
                <a:cxn ang="0">
                  <a:pos x="170" y="116"/>
                </a:cxn>
                <a:cxn ang="0">
                  <a:pos x="171" y="116"/>
                </a:cxn>
                <a:cxn ang="0">
                  <a:pos x="172" y="115"/>
                </a:cxn>
                <a:cxn ang="0">
                  <a:pos x="173" y="115"/>
                </a:cxn>
                <a:cxn ang="0">
                  <a:pos x="175" y="115"/>
                </a:cxn>
                <a:cxn ang="0">
                  <a:pos x="176" y="114"/>
                </a:cxn>
                <a:cxn ang="0">
                  <a:pos x="179" y="112"/>
                </a:cxn>
                <a:cxn ang="0">
                  <a:pos x="181" y="110"/>
                </a:cxn>
                <a:cxn ang="0">
                  <a:pos x="185" y="106"/>
                </a:cxn>
                <a:cxn ang="0">
                  <a:pos x="191" y="97"/>
                </a:cxn>
                <a:cxn ang="0">
                  <a:pos x="214" y="47"/>
                </a:cxn>
                <a:cxn ang="0">
                  <a:pos x="225" y="22"/>
                </a:cxn>
                <a:cxn ang="0">
                  <a:pos x="228" y="16"/>
                </a:cxn>
                <a:cxn ang="0">
                  <a:pos x="232" y="10"/>
                </a:cxn>
                <a:cxn ang="0">
                  <a:pos x="237" y="4"/>
                </a:cxn>
                <a:cxn ang="0">
                  <a:pos x="239" y="3"/>
                </a:cxn>
                <a:cxn ang="0">
                  <a:pos x="240" y="2"/>
                </a:cxn>
                <a:cxn ang="0">
                  <a:pos x="242" y="0"/>
                </a:cxn>
                <a:cxn ang="0">
                  <a:pos x="244" y="0"/>
                </a:cxn>
                <a:cxn ang="0">
                  <a:pos x="245" y="0"/>
                </a:cxn>
                <a:cxn ang="0">
                  <a:pos x="246" y="0"/>
                </a:cxn>
                <a:cxn ang="0">
                  <a:pos x="247" y="0"/>
                </a:cxn>
                <a:cxn ang="0">
                  <a:pos x="247" y="0"/>
                </a:cxn>
                <a:cxn ang="0">
                  <a:pos x="248" y="0"/>
                </a:cxn>
                <a:cxn ang="0">
                  <a:pos x="249" y="0"/>
                </a:cxn>
              </a:cxnLst>
              <a:rect l="0" t="0" r="r" b="b"/>
              <a:pathLst>
                <a:path w="250" h="116">
                  <a:moveTo>
                    <a:pt x="0" y="114"/>
                  </a:move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7" y="110"/>
                  </a:lnTo>
                  <a:lnTo>
                    <a:pt x="7" y="110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0" y="108"/>
                  </a:lnTo>
                  <a:lnTo>
                    <a:pt x="11" y="107"/>
                  </a:lnTo>
                  <a:lnTo>
                    <a:pt x="13" y="105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6" y="102"/>
                  </a:lnTo>
                  <a:lnTo>
                    <a:pt x="16" y="101"/>
                  </a:lnTo>
                  <a:lnTo>
                    <a:pt x="16" y="101"/>
                  </a:lnTo>
                  <a:lnTo>
                    <a:pt x="17" y="100"/>
                  </a:lnTo>
                  <a:lnTo>
                    <a:pt x="19" y="98"/>
                  </a:lnTo>
                  <a:lnTo>
                    <a:pt x="22" y="94"/>
                  </a:lnTo>
                  <a:lnTo>
                    <a:pt x="27" y="85"/>
                  </a:lnTo>
                  <a:lnTo>
                    <a:pt x="33" y="74"/>
                  </a:lnTo>
                  <a:lnTo>
                    <a:pt x="39" y="63"/>
                  </a:lnTo>
                  <a:lnTo>
                    <a:pt x="45" y="51"/>
                  </a:lnTo>
                  <a:lnTo>
                    <a:pt x="51" y="39"/>
                  </a:lnTo>
                  <a:lnTo>
                    <a:pt x="57" y="2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9"/>
                  </a:lnTo>
                  <a:lnTo>
                    <a:pt x="63" y="18"/>
                  </a:lnTo>
                  <a:lnTo>
                    <a:pt x="64" y="17"/>
                  </a:lnTo>
                  <a:lnTo>
                    <a:pt x="65" y="15"/>
                  </a:lnTo>
                  <a:lnTo>
                    <a:pt x="65" y="15"/>
                  </a:lnTo>
                  <a:lnTo>
                    <a:pt x="66" y="15"/>
                  </a:lnTo>
                  <a:lnTo>
                    <a:pt x="66" y="15"/>
                  </a:lnTo>
                  <a:lnTo>
                    <a:pt x="66" y="14"/>
                  </a:lnTo>
                  <a:lnTo>
                    <a:pt x="67" y="13"/>
                  </a:lnTo>
                  <a:lnTo>
                    <a:pt x="68" y="12"/>
                  </a:lnTo>
                  <a:lnTo>
                    <a:pt x="68" y="11"/>
                  </a:lnTo>
                  <a:lnTo>
                    <a:pt x="68" y="11"/>
                  </a:lnTo>
                  <a:lnTo>
                    <a:pt x="69" y="11"/>
                  </a:lnTo>
                  <a:lnTo>
                    <a:pt x="69" y="11"/>
                  </a:lnTo>
                  <a:lnTo>
                    <a:pt x="70" y="10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1" y="8"/>
                  </a:lnTo>
                  <a:lnTo>
                    <a:pt x="72" y="8"/>
                  </a:lnTo>
                  <a:lnTo>
                    <a:pt x="72" y="7"/>
                  </a:lnTo>
                  <a:lnTo>
                    <a:pt x="74" y="6"/>
                  </a:lnTo>
                  <a:lnTo>
                    <a:pt x="74" y="6"/>
                  </a:lnTo>
                  <a:lnTo>
                    <a:pt x="74" y="5"/>
                  </a:lnTo>
                  <a:lnTo>
                    <a:pt x="74" y="5"/>
                  </a:lnTo>
                  <a:lnTo>
                    <a:pt x="75" y="5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0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1" y="1"/>
                  </a:lnTo>
                  <a:lnTo>
                    <a:pt x="82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4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5" y="2"/>
                  </a:lnTo>
                  <a:lnTo>
                    <a:pt x="96" y="3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4"/>
                  </a:lnTo>
                  <a:lnTo>
                    <a:pt x="98" y="5"/>
                  </a:lnTo>
                  <a:lnTo>
                    <a:pt x="99" y="5"/>
                  </a:lnTo>
                  <a:lnTo>
                    <a:pt x="100" y="6"/>
                  </a:lnTo>
                  <a:lnTo>
                    <a:pt x="100" y="7"/>
                  </a:lnTo>
                  <a:lnTo>
                    <a:pt x="100" y="7"/>
                  </a:lnTo>
                  <a:lnTo>
                    <a:pt x="101" y="7"/>
                  </a:lnTo>
                  <a:lnTo>
                    <a:pt x="101" y="7"/>
                  </a:lnTo>
                  <a:lnTo>
                    <a:pt x="102" y="8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4" y="10"/>
                  </a:lnTo>
                  <a:lnTo>
                    <a:pt x="105" y="12"/>
                  </a:lnTo>
                  <a:lnTo>
                    <a:pt x="106" y="14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09" y="18"/>
                  </a:lnTo>
                  <a:lnTo>
                    <a:pt x="110" y="18"/>
                  </a:lnTo>
                  <a:lnTo>
                    <a:pt x="110" y="19"/>
                  </a:lnTo>
                  <a:lnTo>
                    <a:pt x="110" y="20"/>
                  </a:lnTo>
                  <a:lnTo>
                    <a:pt x="112" y="22"/>
                  </a:lnTo>
                  <a:lnTo>
                    <a:pt x="115" y="28"/>
                  </a:lnTo>
                  <a:lnTo>
                    <a:pt x="120" y="38"/>
                  </a:lnTo>
                  <a:lnTo>
                    <a:pt x="126" y="51"/>
                  </a:lnTo>
                  <a:lnTo>
                    <a:pt x="132" y="63"/>
                  </a:lnTo>
                  <a:lnTo>
                    <a:pt x="138" y="76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44" y="88"/>
                  </a:lnTo>
                  <a:lnTo>
                    <a:pt x="144" y="89"/>
                  </a:lnTo>
                  <a:lnTo>
                    <a:pt x="145" y="89"/>
                  </a:lnTo>
                  <a:lnTo>
                    <a:pt x="145" y="90"/>
                  </a:lnTo>
                  <a:lnTo>
                    <a:pt x="147" y="93"/>
                  </a:lnTo>
                  <a:lnTo>
                    <a:pt x="149" y="98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0" y="98"/>
                  </a:lnTo>
                  <a:lnTo>
                    <a:pt x="150" y="99"/>
                  </a:lnTo>
                  <a:lnTo>
                    <a:pt x="151" y="100"/>
                  </a:lnTo>
                  <a:lnTo>
                    <a:pt x="153" y="102"/>
                  </a:lnTo>
                  <a:lnTo>
                    <a:pt x="153" y="102"/>
                  </a:lnTo>
                  <a:lnTo>
                    <a:pt x="153" y="103"/>
                  </a:lnTo>
                  <a:lnTo>
                    <a:pt x="153" y="103"/>
                  </a:lnTo>
                  <a:lnTo>
                    <a:pt x="153" y="103"/>
                  </a:lnTo>
                  <a:lnTo>
                    <a:pt x="154" y="104"/>
                  </a:lnTo>
                  <a:lnTo>
                    <a:pt x="155" y="106"/>
                  </a:lnTo>
                  <a:lnTo>
                    <a:pt x="156" y="106"/>
                  </a:lnTo>
                  <a:lnTo>
                    <a:pt x="156" y="106"/>
                  </a:lnTo>
                  <a:lnTo>
                    <a:pt x="156" y="107"/>
                  </a:lnTo>
                  <a:lnTo>
                    <a:pt x="156" y="107"/>
                  </a:lnTo>
                  <a:lnTo>
                    <a:pt x="157" y="108"/>
                  </a:lnTo>
                  <a:lnTo>
                    <a:pt x="158" y="109"/>
                  </a:lnTo>
                  <a:lnTo>
                    <a:pt x="158" y="110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59" y="110"/>
                  </a:lnTo>
                  <a:lnTo>
                    <a:pt x="160" y="111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1" y="112"/>
                  </a:lnTo>
                  <a:lnTo>
                    <a:pt x="162" y="112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3" y="113"/>
                  </a:lnTo>
                  <a:lnTo>
                    <a:pt x="163" y="114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4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5" y="114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6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8" y="115"/>
                  </a:lnTo>
                  <a:lnTo>
                    <a:pt x="169" y="115"/>
                  </a:lnTo>
                  <a:lnTo>
                    <a:pt x="169" y="115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69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0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1" y="116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2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3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4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5"/>
                  </a:lnTo>
                  <a:lnTo>
                    <a:pt x="175" y="114"/>
                  </a:lnTo>
                  <a:lnTo>
                    <a:pt x="175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6" y="114"/>
                  </a:lnTo>
                  <a:lnTo>
                    <a:pt x="177" y="114"/>
                  </a:lnTo>
                  <a:lnTo>
                    <a:pt x="177" y="113"/>
                  </a:lnTo>
                  <a:lnTo>
                    <a:pt x="177" y="11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78" y="113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79" y="112"/>
                  </a:lnTo>
                  <a:lnTo>
                    <a:pt x="180" y="111"/>
                  </a:lnTo>
                  <a:lnTo>
                    <a:pt x="180" y="111"/>
                  </a:lnTo>
                  <a:lnTo>
                    <a:pt x="181" y="111"/>
                  </a:lnTo>
                  <a:lnTo>
                    <a:pt x="181" y="111"/>
                  </a:lnTo>
                  <a:lnTo>
                    <a:pt x="181" y="110"/>
                  </a:lnTo>
                  <a:lnTo>
                    <a:pt x="182" y="110"/>
                  </a:lnTo>
                  <a:lnTo>
                    <a:pt x="182" y="109"/>
                  </a:lnTo>
                  <a:lnTo>
                    <a:pt x="182" y="109"/>
                  </a:lnTo>
                  <a:lnTo>
                    <a:pt x="182" y="109"/>
                  </a:lnTo>
                  <a:lnTo>
                    <a:pt x="183" y="109"/>
                  </a:lnTo>
                  <a:lnTo>
                    <a:pt x="183" y="108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5" y="106"/>
                  </a:lnTo>
                  <a:lnTo>
                    <a:pt x="185" y="105"/>
                  </a:lnTo>
                  <a:lnTo>
                    <a:pt x="186" y="104"/>
                  </a:lnTo>
                  <a:lnTo>
                    <a:pt x="188" y="102"/>
                  </a:lnTo>
                  <a:lnTo>
                    <a:pt x="191" y="98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1" y="97"/>
                  </a:lnTo>
                  <a:lnTo>
                    <a:pt x="191" y="96"/>
                  </a:lnTo>
                  <a:lnTo>
                    <a:pt x="192" y="95"/>
                  </a:lnTo>
                  <a:lnTo>
                    <a:pt x="193" y="93"/>
                  </a:lnTo>
                  <a:lnTo>
                    <a:pt x="196" y="87"/>
                  </a:lnTo>
                  <a:lnTo>
                    <a:pt x="202" y="74"/>
                  </a:lnTo>
                  <a:lnTo>
                    <a:pt x="208" y="61"/>
                  </a:lnTo>
                  <a:lnTo>
                    <a:pt x="214" y="47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0" y="33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21" y="30"/>
                  </a:lnTo>
                  <a:lnTo>
                    <a:pt x="222" y="27"/>
                  </a:lnTo>
                  <a:lnTo>
                    <a:pt x="225" y="22"/>
                  </a:lnTo>
                  <a:lnTo>
                    <a:pt x="225" y="22"/>
                  </a:lnTo>
                  <a:lnTo>
                    <a:pt x="226" y="21"/>
                  </a:lnTo>
                  <a:lnTo>
                    <a:pt x="226" y="21"/>
                  </a:lnTo>
                  <a:lnTo>
                    <a:pt x="226" y="20"/>
                  </a:lnTo>
                  <a:lnTo>
                    <a:pt x="227" y="19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8" y="16"/>
                  </a:lnTo>
                  <a:lnTo>
                    <a:pt x="229" y="16"/>
                  </a:lnTo>
                  <a:lnTo>
                    <a:pt x="229" y="15"/>
                  </a:lnTo>
                  <a:lnTo>
                    <a:pt x="230" y="14"/>
                  </a:lnTo>
                  <a:lnTo>
                    <a:pt x="231" y="11"/>
                  </a:lnTo>
                  <a:lnTo>
                    <a:pt x="231" y="11"/>
                  </a:lnTo>
                  <a:lnTo>
                    <a:pt x="232" y="11"/>
                  </a:lnTo>
                  <a:lnTo>
                    <a:pt x="232" y="11"/>
                  </a:lnTo>
                  <a:lnTo>
                    <a:pt x="232" y="10"/>
                  </a:lnTo>
                  <a:lnTo>
                    <a:pt x="233" y="9"/>
                  </a:lnTo>
                  <a:lnTo>
                    <a:pt x="234" y="8"/>
                  </a:lnTo>
                  <a:lnTo>
                    <a:pt x="234" y="8"/>
                  </a:lnTo>
                  <a:lnTo>
                    <a:pt x="234" y="7"/>
                  </a:lnTo>
                  <a:lnTo>
                    <a:pt x="234" y="7"/>
                  </a:lnTo>
                  <a:lnTo>
                    <a:pt x="235" y="7"/>
                  </a:lnTo>
                  <a:lnTo>
                    <a:pt x="236" y="6"/>
                  </a:lnTo>
                  <a:lnTo>
                    <a:pt x="237" y="4"/>
                  </a:lnTo>
                  <a:lnTo>
                    <a:pt x="237" y="4"/>
                  </a:lnTo>
                  <a:lnTo>
                    <a:pt x="237" y="4"/>
                  </a:lnTo>
                  <a:lnTo>
                    <a:pt x="237" y="4"/>
                  </a:lnTo>
                  <a:lnTo>
                    <a:pt x="238" y="4"/>
                  </a:lnTo>
                  <a:lnTo>
                    <a:pt x="238" y="3"/>
                  </a:lnTo>
                  <a:lnTo>
                    <a:pt x="238" y="3"/>
                  </a:lnTo>
                  <a:lnTo>
                    <a:pt x="238" y="3"/>
                  </a:lnTo>
                  <a:lnTo>
                    <a:pt x="239" y="3"/>
                  </a:lnTo>
                  <a:lnTo>
                    <a:pt x="239" y="3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0" y="2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1" y="1"/>
                  </a:lnTo>
                  <a:lnTo>
                    <a:pt x="242" y="1"/>
                  </a:lnTo>
                  <a:lnTo>
                    <a:pt x="242" y="0"/>
                  </a:lnTo>
                  <a:lnTo>
                    <a:pt x="242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3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5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6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7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8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49" y="0"/>
                  </a:lnTo>
                  <a:lnTo>
                    <a:pt x="250" y="0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43" name="Freeform 59"/>
            <p:cNvSpPr>
              <a:spLocks/>
            </p:cNvSpPr>
            <p:nvPr/>
          </p:nvSpPr>
          <p:spPr bwMode="auto">
            <a:xfrm>
              <a:off x="1850" y="2186"/>
              <a:ext cx="200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6"/>
                </a:cxn>
                <a:cxn ang="0">
                  <a:pos x="11" y="10"/>
                </a:cxn>
                <a:cxn ang="0">
                  <a:pos x="17" y="21"/>
                </a:cxn>
                <a:cxn ang="0">
                  <a:pos x="45" y="89"/>
                </a:cxn>
                <a:cxn ang="0">
                  <a:pos x="49" y="96"/>
                </a:cxn>
                <a:cxn ang="0">
                  <a:pos x="54" y="105"/>
                </a:cxn>
                <a:cxn ang="0">
                  <a:pos x="57" y="109"/>
                </a:cxn>
                <a:cxn ang="0">
                  <a:pos x="59" y="112"/>
                </a:cxn>
                <a:cxn ang="0">
                  <a:pos x="61" y="113"/>
                </a:cxn>
                <a:cxn ang="0">
                  <a:pos x="63" y="115"/>
                </a:cxn>
                <a:cxn ang="0">
                  <a:pos x="64" y="115"/>
                </a:cxn>
                <a:cxn ang="0">
                  <a:pos x="65" y="115"/>
                </a:cxn>
                <a:cxn ang="0">
                  <a:pos x="66" y="116"/>
                </a:cxn>
                <a:cxn ang="0">
                  <a:pos x="67" y="116"/>
                </a:cxn>
                <a:cxn ang="0">
                  <a:pos x="68" y="116"/>
                </a:cxn>
                <a:cxn ang="0">
                  <a:pos x="68" y="116"/>
                </a:cxn>
                <a:cxn ang="0">
                  <a:pos x="69" y="115"/>
                </a:cxn>
                <a:cxn ang="0">
                  <a:pos x="70" y="115"/>
                </a:cxn>
                <a:cxn ang="0">
                  <a:pos x="72" y="114"/>
                </a:cxn>
                <a:cxn ang="0">
                  <a:pos x="74" y="113"/>
                </a:cxn>
                <a:cxn ang="0">
                  <a:pos x="77" y="110"/>
                </a:cxn>
                <a:cxn ang="0">
                  <a:pos x="80" y="106"/>
                </a:cxn>
                <a:cxn ang="0">
                  <a:pos x="86" y="95"/>
                </a:cxn>
                <a:cxn ang="0">
                  <a:pos x="109" y="36"/>
                </a:cxn>
                <a:cxn ang="0">
                  <a:pos x="112" y="27"/>
                </a:cxn>
                <a:cxn ang="0">
                  <a:pos x="116" y="18"/>
                </a:cxn>
                <a:cxn ang="0">
                  <a:pos x="121" y="10"/>
                </a:cxn>
                <a:cxn ang="0">
                  <a:pos x="123" y="7"/>
                </a:cxn>
                <a:cxn ang="0">
                  <a:pos x="125" y="4"/>
                </a:cxn>
                <a:cxn ang="0">
                  <a:pos x="127" y="2"/>
                </a:cxn>
                <a:cxn ang="0">
                  <a:pos x="129" y="1"/>
                </a:cxn>
                <a:cxn ang="0">
                  <a:pos x="130" y="0"/>
                </a:cxn>
                <a:cxn ang="0">
                  <a:pos x="131" y="0"/>
                </a:cxn>
                <a:cxn ang="0">
                  <a:pos x="132" y="0"/>
                </a:cxn>
                <a:cxn ang="0">
                  <a:pos x="133" y="0"/>
                </a:cxn>
                <a:cxn ang="0">
                  <a:pos x="133" y="0"/>
                </a:cxn>
                <a:cxn ang="0">
                  <a:pos x="134" y="0"/>
                </a:cxn>
                <a:cxn ang="0">
                  <a:pos x="135" y="0"/>
                </a:cxn>
                <a:cxn ang="0">
                  <a:pos x="136" y="0"/>
                </a:cxn>
                <a:cxn ang="0">
                  <a:pos x="138" y="2"/>
                </a:cxn>
                <a:cxn ang="0">
                  <a:pos x="140" y="3"/>
                </a:cxn>
                <a:cxn ang="0">
                  <a:pos x="144" y="8"/>
                </a:cxn>
                <a:cxn ang="0">
                  <a:pos x="147" y="13"/>
                </a:cxn>
                <a:cxn ang="0">
                  <a:pos x="151" y="22"/>
                </a:cxn>
                <a:cxn ang="0">
                  <a:pos x="173" y="83"/>
                </a:cxn>
                <a:cxn ang="0">
                  <a:pos x="177" y="94"/>
                </a:cxn>
                <a:cxn ang="0">
                  <a:pos x="182" y="103"/>
                </a:cxn>
                <a:cxn ang="0">
                  <a:pos x="185" y="108"/>
                </a:cxn>
                <a:cxn ang="0">
                  <a:pos x="187" y="111"/>
                </a:cxn>
                <a:cxn ang="0">
                  <a:pos x="189" y="113"/>
                </a:cxn>
                <a:cxn ang="0">
                  <a:pos x="191" y="114"/>
                </a:cxn>
                <a:cxn ang="0">
                  <a:pos x="192" y="115"/>
                </a:cxn>
                <a:cxn ang="0">
                  <a:pos x="193" y="115"/>
                </a:cxn>
                <a:cxn ang="0">
                  <a:pos x="194" y="116"/>
                </a:cxn>
                <a:cxn ang="0">
                  <a:pos x="195" y="116"/>
                </a:cxn>
                <a:cxn ang="0">
                  <a:pos x="195" y="116"/>
                </a:cxn>
                <a:cxn ang="0">
                  <a:pos x="197" y="115"/>
                </a:cxn>
                <a:cxn ang="0">
                  <a:pos x="198" y="115"/>
                </a:cxn>
                <a:cxn ang="0">
                  <a:pos x="199" y="114"/>
                </a:cxn>
              </a:cxnLst>
              <a:rect l="0" t="0" r="r" b="b"/>
              <a:pathLst>
                <a:path w="200" h="1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6"/>
                  </a:lnTo>
                  <a:lnTo>
                    <a:pt x="8" y="6"/>
                  </a:lnTo>
                  <a:lnTo>
                    <a:pt x="8" y="7"/>
                  </a:lnTo>
                  <a:lnTo>
                    <a:pt x="10" y="9"/>
                  </a:lnTo>
                  <a:lnTo>
                    <a:pt x="10" y="9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1" y="10"/>
                  </a:lnTo>
                  <a:lnTo>
                    <a:pt x="12" y="11"/>
                  </a:lnTo>
                  <a:lnTo>
                    <a:pt x="13" y="14"/>
                  </a:lnTo>
                  <a:lnTo>
                    <a:pt x="16" y="18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19"/>
                  </a:lnTo>
                  <a:lnTo>
                    <a:pt x="16" y="20"/>
                  </a:lnTo>
                  <a:lnTo>
                    <a:pt x="17" y="21"/>
                  </a:lnTo>
                  <a:lnTo>
                    <a:pt x="18" y="24"/>
                  </a:lnTo>
                  <a:lnTo>
                    <a:pt x="21" y="30"/>
                  </a:lnTo>
                  <a:lnTo>
                    <a:pt x="27" y="44"/>
                  </a:lnTo>
                  <a:lnTo>
                    <a:pt x="33" y="59"/>
                  </a:lnTo>
                  <a:lnTo>
                    <a:pt x="39" y="74"/>
                  </a:lnTo>
                  <a:lnTo>
                    <a:pt x="45" y="88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5" y="89"/>
                  </a:lnTo>
                  <a:lnTo>
                    <a:pt x="46" y="90"/>
                  </a:lnTo>
                  <a:lnTo>
                    <a:pt x="46" y="91"/>
                  </a:lnTo>
                  <a:lnTo>
                    <a:pt x="48" y="94"/>
                  </a:lnTo>
                  <a:lnTo>
                    <a:pt x="48" y="94"/>
                  </a:lnTo>
                  <a:lnTo>
                    <a:pt x="48" y="95"/>
                  </a:lnTo>
                  <a:lnTo>
                    <a:pt x="48" y="95"/>
                  </a:lnTo>
                  <a:lnTo>
                    <a:pt x="49" y="96"/>
                  </a:lnTo>
                  <a:lnTo>
                    <a:pt x="49" y="97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51" y="100"/>
                  </a:lnTo>
                  <a:lnTo>
                    <a:pt x="51" y="101"/>
                  </a:lnTo>
                  <a:lnTo>
                    <a:pt x="52" y="102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5"/>
                  </a:lnTo>
                  <a:lnTo>
                    <a:pt x="54" y="106"/>
                  </a:lnTo>
                  <a:lnTo>
                    <a:pt x="55" y="107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7" y="109"/>
                  </a:lnTo>
                  <a:lnTo>
                    <a:pt x="57" y="110"/>
                  </a:lnTo>
                  <a:lnTo>
                    <a:pt x="58" y="110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8" y="111"/>
                  </a:lnTo>
                  <a:lnTo>
                    <a:pt x="59" y="111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3" y="114"/>
                  </a:lnTo>
                  <a:lnTo>
                    <a:pt x="73" y="114"/>
                  </a:lnTo>
                  <a:lnTo>
                    <a:pt x="73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6" y="111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7" y="110"/>
                  </a:lnTo>
                  <a:lnTo>
                    <a:pt x="77" y="109"/>
                  </a:lnTo>
                  <a:lnTo>
                    <a:pt x="78" y="108"/>
                  </a:lnTo>
                  <a:lnTo>
                    <a:pt x="79" y="106"/>
                  </a:lnTo>
                  <a:lnTo>
                    <a:pt x="79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0" y="105"/>
                  </a:lnTo>
                  <a:lnTo>
                    <a:pt x="81" y="104"/>
                  </a:lnTo>
                  <a:lnTo>
                    <a:pt x="82" y="102"/>
                  </a:lnTo>
                  <a:lnTo>
                    <a:pt x="85" y="96"/>
                  </a:lnTo>
                  <a:lnTo>
                    <a:pt x="85" y="96"/>
                  </a:lnTo>
                  <a:lnTo>
                    <a:pt x="86" y="95"/>
                  </a:lnTo>
                  <a:lnTo>
                    <a:pt x="86" y="95"/>
                  </a:lnTo>
                  <a:lnTo>
                    <a:pt x="86" y="94"/>
                  </a:lnTo>
                  <a:lnTo>
                    <a:pt x="87" y="92"/>
                  </a:lnTo>
                  <a:lnTo>
                    <a:pt x="88" y="89"/>
                  </a:lnTo>
                  <a:lnTo>
                    <a:pt x="92" y="82"/>
                  </a:lnTo>
                  <a:lnTo>
                    <a:pt x="97" y="68"/>
                  </a:lnTo>
                  <a:lnTo>
                    <a:pt x="103" y="51"/>
                  </a:lnTo>
                  <a:lnTo>
                    <a:pt x="109" y="36"/>
                  </a:lnTo>
                  <a:lnTo>
                    <a:pt x="109" y="36"/>
                  </a:lnTo>
                  <a:lnTo>
                    <a:pt x="109" y="35"/>
                  </a:lnTo>
                  <a:lnTo>
                    <a:pt x="109" y="35"/>
                  </a:lnTo>
                  <a:lnTo>
                    <a:pt x="109" y="34"/>
                  </a:lnTo>
                  <a:lnTo>
                    <a:pt x="110" y="32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4"/>
                  </a:lnTo>
                  <a:lnTo>
                    <a:pt x="115" y="21"/>
                  </a:lnTo>
                  <a:lnTo>
                    <a:pt x="115" y="21"/>
                  </a:lnTo>
                  <a:lnTo>
                    <a:pt x="115" y="21"/>
                  </a:lnTo>
                  <a:lnTo>
                    <a:pt x="115" y="20"/>
                  </a:lnTo>
                  <a:lnTo>
                    <a:pt x="116" y="20"/>
                  </a:lnTo>
                  <a:lnTo>
                    <a:pt x="116" y="18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5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19" y="12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9"/>
                  </a:lnTo>
                  <a:lnTo>
                    <a:pt x="121" y="9"/>
                  </a:lnTo>
                  <a:lnTo>
                    <a:pt x="122" y="8"/>
                  </a:lnTo>
                  <a:lnTo>
                    <a:pt x="122" y="8"/>
                  </a:lnTo>
                  <a:lnTo>
                    <a:pt x="122" y="7"/>
                  </a:lnTo>
                  <a:lnTo>
                    <a:pt x="122" y="7"/>
                  </a:lnTo>
                  <a:lnTo>
                    <a:pt x="123" y="7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6"/>
                  </a:lnTo>
                  <a:lnTo>
                    <a:pt x="124" y="5"/>
                  </a:lnTo>
                  <a:lnTo>
                    <a:pt x="124" y="5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5" y="4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3"/>
                  </a:lnTo>
                  <a:lnTo>
                    <a:pt x="126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7" y="2"/>
                  </a:lnTo>
                  <a:lnTo>
                    <a:pt x="128" y="2"/>
                  </a:lnTo>
                  <a:lnTo>
                    <a:pt x="128" y="2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8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1"/>
                  </a:lnTo>
                  <a:lnTo>
                    <a:pt x="129" y="0"/>
                  </a:lnTo>
                  <a:lnTo>
                    <a:pt x="129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0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5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6" y="0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7" y="1"/>
                  </a:lnTo>
                  <a:lnTo>
                    <a:pt x="138" y="1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8" y="2"/>
                  </a:lnTo>
                  <a:lnTo>
                    <a:pt x="139" y="2"/>
                  </a:lnTo>
                  <a:lnTo>
                    <a:pt x="139" y="3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0" y="3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1" y="4"/>
                  </a:lnTo>
                  <a:lnTo>
                    <a:pt x="142" y="5"/>
                  </a:lnTo>
                  <a:lnTo>
                    <a:pt x="142" y="6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9"/>
                  </a:lnTo>
                  <a:lnTo>
                    <a:pt x="145" y="10"/>
                  </a:lnTo>
                  <a:lnTo>
                    <a:pt x="146" y="12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7" y="13"/>
                  </a:lnTo>
                  <a:lnTo>
                    <a:pt x="147" y="14"/>
                  </a:lnTo>
                  <a:lnTo>
                    <a:pt x="148" y="15"/>
                  </a:lnTo>
                  <a:lnTo>
                    <a:pt x="150" y="18"/>
                  </a:lnTo>
                  <a:lnTo>
                    <a:pt x="150" y="18"/>
                  </a:lnTo>
                  <a:lnTo>
                    <a:pt x="150" y="19"/>
                  </a:lnTo>
                  <a:lnTo>
                    <a:pt x="150" y="19"/>
                  </a:lnTo>
                  <a:lnTo>
                    <a:pt x="150" y="20"/>
                  </a:lnTo>
                  <a:lnTo>
                    <a:pt x="151" y="22"/>
                  </a:lnTo>
                  <a:lnTo>
                    <a:pt x="152" y="25"/>
                  </a:lnTo>
                  <a:lnTo>
                    <a:pt x="155" y="32"/>
                  </a:lnTo>
                  <a:lnTo>
                    <a:pt x="161" y="49"/>
                  </a:lnTo>
                  <a:lnTo>
                    <a:pt x="167" y="66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3" y="82"/>
                  </a:lnTo>
                  <a:lnTo>
                    <a:pt x="173" y="83"/>
                  </a:lnTo>
                  <a:lnTo>
                    <a:pt x="174" y="84"/>
                  </a:lnTo>
                  <a:lnTo>
                    <a:pt x="174" y="86"/>
                  </a:lnTo>
                  <a:lnTo>
                    <a:pt x="176" y="90"/>
                  </a:lnTo>
                  <a:lnTo>
                    <a:pt x="176" y="90"/>
                  </a:lnTo>
                  <a:lnTo>
                    <a:pt x="176" y="90"/>
                  </a:lnTo>
                  <a:lnTo>
                    <a:pt x="176" y="91"/>
                  </a:lnTo>
                  <a:lnTo>
                    <a:pt x="177" y="92"/>
                  </a:lnTo>
                  <a:lnTo>
                    <a:pt x="177" y="94"/>
                  </a:lnTo>
                  <a:lnTo>
                    <a:pt x="179" y="97"/>
                  </a:lnTo>
                  <a:lnTo>
                    <a:pt x="179" y="97"/>
                  </a:lnTo>
                  <a:lnTo>
                    <a:pt x="179" y="97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80" y="100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3"/>
                  </a:lnTo>
                  <a:lnTo>
                    <a:pt x="182" y="104"/>
                  </a:lnTo>
                  <a:lnTo>
                    <a:pt x="183" y="105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5" y="108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6" y="110"/>
                  </a:lnTo>
                  <a:lnTo>
                    <a:pt x="187" y="110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87" y="111"/>
                  </a:lnTo>
                  <a:lnTo>
                    <a:pt x="188" y="112"/>
                  </a:lnTo>
                  <a:lnTo>
                    <a:pt x="188" y="112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89" y="113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0" y="114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1" y="114"/>
                  </a:lnTo>
                  <a:lnTo>
                    <a:pt x="191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2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3" y="115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4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196" y="116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6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7" y="115"/>
                  </a:lnTo>
                  <a:lnTo>
                    <a:pt x="198" y="115"/>
                  </a:lnTo>
                  <a:lnTo>
                    <a:pt x="198" y="115"/>
                  </a:lnTo>
                  <a:lnTo>
                    <a:pt x="198" y="115"/>
                  </a:lnTo>
                  <a:lnTo>
                    <a:pt x="198" y="115"/>
                  </a:lnTo>
                  <a:lnTo>
                    <a:pt x="198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199" y="114"/>
                  </a:lnTo>
                  <a:lnTo>
                    <a:pt x="200" y="114"/>
                  </a:lnTo>
                  <a:lnTo>
                    <a:pt x="200" y="114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44" name="Freeform 60"/>
            <p:cNvSpPr>
              <a:spLocks/>
            </p:cNvSpPr>
            <p:nvPr/>
          </p:nvSpPr>
          <p:spPr bwMode="auto">
            <a:xfrm>
              <a:off x="2050" y="2186"/>
              <a:ext cx="194" cy="116"/>
            </a:xfrm>
            <a:custGeom>
              <a:avLst/>
              <a:gdLst/>
              <a:ahLst/>
              <a:cxnLst>
                <a:cxn ang="0">
                  <a:pos x="2" y="112"/>
                </a:cxn>
                <a:cxn ang="0">
                  <a:pos x="3" y="109"/>
                </a:cxn>
                <a:cxn ang="0">
                  <a:pos x="8" y="102"/>
                </a:cxn>
                <a:cxn ang="0">
                  <a:pos x="13" y="89"/>
                </a:cxn>
                <a:cxn ang="0">
                  <a:pos x="31" y="38"/>
                </a:cxn>
                <a:cxn ang="0">
                  <a:pos x="34" y="29"/>
                </a:cxn>
                <a:cxn ang="0">
                  <a:pos x="37" y="20"/>
                </a:cxn>
                <a:cxn ang="0">
                  <a:pos x="43" y="9"/>
                </a:cxn>
                <a:cxn ang="0">
                  <a:pos x="44" y="6"/>
                </a:cxn>
                <a:cxn ang="0">
                  <a:pos x="47" y="3"/>
                </a:cxn>
                <a:cxn ang="0">
                  <a:pos x="49" y="1"/>
                </a:cxn>
                <a:cxn ang="0">
                  <a:pos x="50" y="0"/>
                </a:cxn>
                <a:cxn ang="0">
                  <a:pos x="51" y="0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5" y="0"/>
                </a:cxn>
                <a:cxn ang="0">
                  <a:pos x="56" y="1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7"/>
                </a:cxn>
                <a:cxn ang="0">
                  <a:pos x="66" y="13"/>
                </a:cxn>
                <a:cxn ang="0">
                  <a:pos x="72" y="28"/>
                </a:cxn>
                <a:cxn ang="0">
                  <a:pos x="89" y="84"/>
                </a:cxn>
                <a:cxn ang="0">
                  <a:pos x="92" y="92"/>
                </a:cxn>
                <a:cxn ang="0">
                  <a:pos x="96" y="102"/>
                </a:cxn>
                <a:cxn ang="0">
                  <a:pos x="98" y="106"/>
                </a:cxn>
                <a:cxn ang="0">
                  <a:pos x="101" y="110"/>
                </a:cxn>
                <a:cxn ang="0">
                  <a:pos x="103" y="113"/>
                </a:cxn>
                <a:cxn ang="0">
                  <a:pos x="105" y="114"/>
                </a:cxn>
                <a:cxn ang="0">
                  <a:pos x="106" y="115"/>
                </a:cxn>
                <a:cxn ang="0">
                  <a:pos x="107" y="115"/>
                </a:cxn>
                <a:cxn ang="0">
                  <a:pos x="107" y="116"/>
                </a:cxn>
                <a:cxn ang="0">
                  <a:pos x="108" y="116"/>
                </a:cxn>
                <a:cxn ang="0">
                  <a:pos x="109" y="116"/>
                </a:cxn>
                <a:cxn ang="0">
                  <a:pos x="110" y="115"/>
                </a:cxn>
                <a:cxn ang="0">
                  <a:pos x="111" y="115"/>
                </a:cxn>
                <a:cxn ang="0">
                  <a:pos x="113" y="114"/>
                </a:cxn>
                <a:cxn ang="0">
                  <a:pos x="114" y="112"/>
                </a:cxn>
                <a:cxn ang="0">
                  <a:pos x="116" y="109"/>
                </a:cxn>
                <a:cxn ang="0">
                  <a:pos x="121" y="100"/>
                </a:cxn>
                <a:cxn ang="0">
                  <a:pos x="124" y="92"/>
                </a:cxn>
                <a:cxn ang="0">
                  <a:pos x="141" y="36"/>
                </a:cxn>
                <a:cxn ang="0">
                  <a:pos x="145" y="25"/>
                </a:cxn>
                <a:cxn ang="0">
                  <a:pos x="149" y="15"/>
                </a:cxn>
                <a:cxn ang="0">
                  <a:pos x="153" y="6"/>
                </a:cxn>
                <a:cxn ang="0">
                  <a:pos x="155" y="3"/>
                </a:cxn>
                <a:cxn ang="0">
                  <a:pos x="157" y="1"/>
                </a:cxn>
                <a:cxn ang="0">
                  <a:pos x="158" y="0"/>
                </a:cxn>
                <a:cxn ang="0">
                  <a:pos x="159" y="0"/>
                </a:cxn>
                <a:cxn ang="0">
                  <a:pos x="160" y="0"/>
                </a:cxn>
                <a:cxn ang="0">
                  <a:pos x="161" y="0"/>
                </a:cxn>
                <a:cxn ang="0">
                  <a:pos x="162" y="0"/>
                </a:cxn>
                <a:cxn ang="0">
                  <a:pos x="162" y="0"/>
                </a:cxn>
                <a:cxn ang="0">
                  <a:pos x="164" y="0"/>
                </a:cxn>
                <a:cxn ang="0">
                  <a:pos x="165" y="2"/>
                </a:cxn>
                <a:cxn ang="0">
                  <a:pos x="167" y="4"/>
                </a:cxn>
                <a:cxn ang="0">
                  <a:pos x="171" y="10"/>
                </a:cxn>
                <a:cxn ang="0">
                  <a:pos x="174" y="18"/>
                </a:cxn>
                <a:cxn ang="0">
                  <a:pos x="178" y="29"/>
                </a:cxn>
                <a:cxn ang="0">
                  <a:pos x="189" y="69"/>
                </a:cxn>
              </a:cxnLst>
              <a:rect l="0" t="0" r="r" b="b"/>
              <a:pathLst>
                <a:path w="194" h="116">
                  <a:moveTo>
                    <a:pt x="0" y="114"/>
                  </a:move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4" y="109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8"/>
                  </a:lnTo>
                  <a:lnTo>
                    <a:pt x="5" y="107"/>
                  </a:lnTo>
                  <a:lnTo>
                    <a:pt x="5" y="107"/>
                  </a:lnTo>
                  <a:lnTo>
                    <a:pt x="6" y="105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2"/>
                  </a:lnTo>
                  <a:lnTo>
                    <a:pt x="8" y="101"/>
                  </a:lnTo>
                  <a:lnTo>
                    <a:pt x="9" y="100"/>
                  </a:lnTo>
                  <a:lnTo>
                    <a:pt x="11" y="96"/>
                  </a:lnTo>
                  <a:lnTo>
                    <a:pt x="13" y="90"/>
                  </a:lnTo>
                  <a:lnTo>
                    <a:pt x="13" y="89"/>
                  </a:lnTo>
                  <a:lnTo>
                    <a:pt x="13" y="89"/>
                  </a:lnTo>
                  <a:lnTo>
                    <a:pt x="14" y="89"/>
                  </a:lnTo>
                  <a:lnTo>
                    <a:pt x="14" y="88"/>
                  </a:lnTo>
                  <a:lnTo>
                    <a:pt x="15" y="86"/>
                  </a:lnTo>
                  <a:lnTo>
                    <a:pt x="16" y="82"/>
                  </a:lnTo>
                  <a:lnTo>
                    <a:pt x="19" y="74"/>
                  </a:lnTo>
                  <a:lnTo>
                    <a:pt x="25" y="56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8"/>
                  </a:lnTo>
                  <a:lnTo>
                    <a:pt x="31" y="37"/>
                  </a:lnTo>
                  <a:lnTo>
                    <a:pt x="31" y="36"/>
                  </a:lnTo>
                  <a:lnTo>
                    <a:pt x="32" y="34"/>
                  </a:lnTo>
                  <a:lnTo>
                    <a:pt x="34" y="30"/>
                  </a:lnTo>
                  <a:lnTo>
                    <a:pt x="34" y="29"/>
                  </a:lnTo>
                  <a:lnTo>
                    <a:pt x="34" y="29"/>
                  </a:lnTo>
                  <a:lnTo>
                    <a:pt x="34" y="28"/>
                  </a:lnTo>
                  <a:lnTo>
                    <a:pt x="34" y="27"/>
                  </a:lnTo>
                  <a:lnTo>
                    <a:pt x="35" y="25"/>
                  </a:lnTo>
                  <a:lnTo>
                    <a:pt x="37" y="22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8" y="18"/>
                  </a:lnTo>
                  <a:lnTo>
                    <a:pt x="40" y="15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41" y="12"/>
                  </a:lnTo>
                  <a:lnTo>
                    <a:pt x="43" y="9"/>
                  </a:lnTo>
                  <a:lnTo>
                    <a:pt x="43" y="9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9" y="2"/>
                  </a:lnTo>
                  <a:lnTo>
                    <a:pt x="59" y="2"/>
                  </a:lnTo>
                  <a:lnTo>
                    <a:pt x="59" y="3"/>
                  </a:lnTo>
                  <a:lnTo>
                    <a:pt x="59" y="3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5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2" y="7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4" y="10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66" y="13"/>
                  </a:lnTo>
                  <a:lnTo>
                    <a:pt x="66" y="14"/>
                  </a:lnTo>
                  <a:lnTo>
                    <a:pt x="66" y="15"/>
                  </a:lnTo>
                  <a:lnTo>
                    <a:pt x="67" y="16"/>
                  </a:lnTo>
                  <a:lnTo>
                    <a:pt x="68" y="20"/>
                  </a:lnTo>
                  <a:lnTo>
                    <a:pt x="71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9"/>
                  </a:lnTo>
                  <a:lnTo>
                    <a:pt x="72" y="30"/>
                  </a:lnTo>
                  <a:lnTo>
                    <a:pt x="73" y="32"/>
                  </a:lnTo>
                  <a:lnTo>
                    <a:pt x="74" y="36"/>
                  </a:lnTo>
                  <a:lnTo>
                    <a:pt x="77" y="45"/>
                  </a:lnTo>
                  <a:lnTo>
                    <a:pt x="83" y="65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89" y="84"/>
                  </a:lnTo>
                  <a:lnTo>
                    <a:pt x="90" y="86"/>
                  </a:lnTo>
                  <a:lnTo>
                    <a:pt x="91" y="88"/>
                  </a:lnTo>
                  <a:lnTo>
                    <a:pt x="92" y="91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3" y="93"/>
                  </a:lnTo>
                  <a:lnTo>
                    <a:pt x="93" y="95"/>
                  </a:lnTo>
                  <a:lnTo>
                    <a:pt x="95" y="98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99"/>
                  </a:lnTo>
                  <a:lnTo>
                    <a:pt x="95" y="100"/>
                  </a:lnTo>
                  <a:lnTo>
                    <a:pt x="96" y="102"/>
                  </a:lnTo>
                  <a:lnTo>
                    <a:pt x="96" y="102"/>
                  </a:lnTo>
                  <a:lnTo>
                    <a:pt x="96" y="102"/>
                  </a:lnTo>
                  <a:lnTo>
                    <a:pt x="97" y="103"/>
                  </a:lnTo>
                  <a:lnTo>
                    <a:pt x="97" y="104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98" y="105"/>
                  </a:lnTo>
                  <a:lnTo>
                    <a:pt x="98" y="106"/>
                  </a:lnTo>
                  <a:lnTo>
                    <a:pt x="99" y="106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99" y="108"/>
                  </a:lnTo>
                  <a:lnTo>
                    <a:pt x="100" y="108"/>
                  </a:lnTo>
                  <a:lnTo>
                    <a:pt x="100" y="109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2"/>
                  </a:lnTo>
                  <a:lnTo>
                    <a:pt x="103" y="113"/>
                  </a:lnTo>
                  <a:lnTo>
                    <a:pt x="103" y="113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4" y="114"/>
                  </a:lnTo>
                  <a:lnTo>
                    <a:pt x="105" y="114"/>
                  </a:lnTo>
                  <a:lnTo>
                    <a:pt x="105" y="114"/>
                  </a:lnTo>
                  <a:lnTo>
                    <a:pt x="105" y="114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5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6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5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7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8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6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2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4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3" y="113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4" y="112"/>
                  </a:lnTo>
                  <a:lnTo>
                    <a:pt x="115" y="112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09"/>
                  </a:lnTo>
                  <a:lnTo>
                    <a:pt x="117" y="108"/>
                  </a:lnTo>
                  <a:lnTo>
                    <a:pt x="118" y="106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19" y="105"/>
                  </a:lnTo>
                  <a:lnTo>
                    <a:pt x="119" y="104"/>
                  </a:lnTo>
                  <a:lnTo>
                    <a:pt x="120" y="103"/>
                  </a:lnTo>
                  <a:lnTo>
                    <a:pt x="121" y="100"/>
                  </a:lnTo>
                  <a:lnTo>
                    <a:pt x="121" y="99"/>
                  </a:lnTo>
                  <a:lnTo>
                    <a:pt x="121" y="99"/>
                  </a:lnTo>
                  <a:lnTo>
                    <a:pt x="121" y="99"/>
                  </a:lnTo>
                  <a:lnTo>
                    <a:pt x="122" y="98"/>
                  </a:lnTo>
                  <a:lnTo>
                    <a:pt x="123" y="96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4" y="91"/>
                  </a:lnTo>
                  <a:lnTo>
                    <a:pt x="125" y="90"/>
                  </a:lnTo>
                  <a:lnTo>
                    <a:pt x="125" y="88"/>
                  </a:lnTo>
                  <a:lnTo>
                    <a:pt x="127" y="84"/>
                  </a:lnTo>
                  <a:lnTo>
                    <a:pt x="130" y="74"/>
                  </a:lnTo>
                  <a:lnTo>
                    <a:pt x="136" y="54"/>
                  </a:lnTo>
                  <a:lnTo>
                    <a:pt x="141" y="36"/>
                  </a:lnTo>
                  <a:lnTo>
                    <a:pt x="141" y="36"/>
                  </a:lnTo>
                  <a:lnTo>
                    <a:pt x="141" y="35"/>
                  </a:lnTo>
                  <a:lnTo>
                    <a:pt x="142" y="35"/>
                  </a:lnTo>
                  <a:lnTo>
                    <a:pt x="142" y="33"/>
                  </a:lnTo>
                  <a:lnTo>
                    <a:pt x="143" y="31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4" y="26"/>
                  </a:lnTo>
                  <a:lnTo>
                    <a:pt x="145" y="25"/>
                  </a:lnTo>
                  <a:lnTo>
                    <a:pt x="145" y="24"/>
                  </a:lnTo>
                  <a:lnTo>
                    <a:pt x="146" y="22"/>
                  </a:lnTo>
                  <a:lnTo>
                    <a:pt x="147" y="18"/>
                  </a:lnTo>
                  <a:lnTo>
                    <a:pt x="147" y="18"/>
                  </a:lnTo>
                  <a:lnTo>
                    <a:pt x="148" y="18"/>
                  </a:lnTo>
                  <a:lnTo>
                    <a:pt x="148" y="17"/>
                  </a:lnTo>
                  <a:lnTo>
                    <a:pt x="148" y="16"/>
                  </a:lnTo>
                  <a:lnTo>
                    <a:pt x="149" y="15"/>
                  </a:lnTo>
                  <a:lnTo>
                    <a:pt x="150" y="12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50" y="11"/>
                  </a:lnTo>
                  <a:lnTo>
                    <a:pt x="151" y="10"/>
                  </a:lnTo>
                  <a:lnTo>
                    <a:pt x="152" y="9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3" y="6"/>
                  </a:lnTo>
                  <a:lnTo>
                    <a:pt x="154" y="5"/>
                  </a:lnTo>
                  <a:lnTo>
                    <a:pt x="154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4"/>
                  </a:lnTo>
                  <a:lnTo>
                    <a:pt x="155" y="3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6" y="2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7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8" y="1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8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59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1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2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3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4" y="1"/>
                  </a:lnTo>
                  <a:lnTo>
                    <a:pt x="165" y="1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5" y="2"/>
                  </a:lnTo>
                  <a:lnTo>
                    <a:pt x="166" y="2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6" y="3"/>
                  </a:lnTo>
                  <a:lnTo>
                    <a:pt x="167" y="3"/>
                  </a:lnTo>
                  <a:lnTo>
                    <a:pt x="167" y="4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5"/>
                  </a:lnTo>
                  <a:lnTo>
                    <a:pt x="168" y="6"/>
                  </a:lnTo>
                  <a:lnTo>
                    <a:pt x="169" y="7"/>
                  </a:lnTo>
                  <a:lnTo>
                    <a:pt x="170" y="1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1" y="10"/>
                  </a:lnTo>
                  <a:lnTo>
                    <a:pt x="171" y="11"/>
                  </a:lnTo>
                  <a:lnTo>
                    <a:pt x="172" y="13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4" y="17"/>
                  </a:lnTo>
                  <a:lnTo>
                    <a:pt x="174" y="18"/>
                  </a:lnTo>
                  <a:lnTo>
                    <a:pt x="174" y="18"/>
                  </a:lnTo>
                  <a:lnTo>
                    <a:pt x="175" y="21"/>
                  </a:lnTo>
                  <a:lnTo>
                    <a:pt x="177" y="25"/>
                  </a:lnTo>
                  <a:lnTo>
                    <a:pt x="177" y="25"/>
                  </a:lnTo>
                  <a:lnTo>
                    <a:pt x="177" y="25"/>
                  </a:lnTo>
                  <a:lnTo>
                    <a:pt x="177" y="26"/>
                  </a:lnTo>
                  <a:lnTo>
                    <a:pt x="177" y="27"/>
                  </a:lnTo>
                  <a:lnTo>
                    <a:pt x="178" y="29"/>
                  </a:lnTo>
                  <a:lnTo>
                    <a:pt x="179" y="34"/>
                  </a:lnTo>
                  <a:lnTo>
                    <a:pt x="182" y="43"/>
                  </a:lnTo>
                  <a:lnTo>
                    <a:pt x="188" y="63"/>
                  </a:lnTo>
                  <a:lnTo>
                    <a:pt x="188" y="64"/>
                  </a:lnTo>
                  <a:lnTo>
                    <a:pt x="188" y="64"/>
                  </a:lnTo>
                  <a:lnTo>
                    <a:pt x="188" y="65"/>
                  </a:lnTo>
                  <a:lnTo>
                    <a:pt x="188" y="66"/>
                  </a:lnTo>
                  <a:lnTo>
                    <a:pt x="189" y="69"/>
                  </a:lnTo>
                  <a:lnTo>
                    <a:pt x="191" y="74"/>
                  </a:lnTo>
                  <a:lnTo>
                    <a:pt x="194" y="84"/>
                  </a:lnTo>
                  <a:lnTo>
                    <a:pt x="194" y="84"/>
                  </a:lnTo>
                  <a:lnTo>
                    <a:pt x="194" y="85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45" name="Freeform 61"/>
            <p:cNvSpPr>
              <a:spLocks/>
            </p:cNvSpPr>
            <p:nvPr/>
          </p:nvSpPr>
          <p:spPr bwMode="auto">
            <a:xfrm>
              <a:off x="2244" y="2186"/>
              <a:ext cx="155" cy="116"/>
            </a:xfrm>
            <a:custGeom>
              <a:avLst/>
              <a:gdLst/>
              <a:ahLst/>
              <a:cxnLst>
                <a:cxn ang="0">
                  <a:pos x="3" y="94"/>
                </a:cxn>
                <a:cxn ang="0">
                  <a:pos x="7" y="104"/>
                </a:cxn>
                <a:cxn ang="0">
                  <a:pos x="9" y="108"/>
                </a:cxn>
                <a:cxn ang="0">
                  <a:pos x="12" y="112"/>
                </a:cxn>
                <a:cxn ang="0">
                  <a:pos x="13" y="114"/>
                </a:cxn>
                <a:cxn ang="0">
                  <a:pos x="15" y="115"/>
                </a:cxn>
                <a:cxn ang="0">
                  <a:pos x="15" y="115"/>
                </a:cxn>
                <a:cxn ang="0">
                  <a:pos x="16" y="116"/>
                </a:cxn>
                <a:cxn ang="0">
                  <a:pos x="17" y="116"/>
                </a:cxn>
                <a:cxn ang="0">
                  <a:pos x="18" y="116"/>
                </a:cxn>
                <a:cxn ang="0">
                  <a:pos x="19" y="115"/>
                </a:cxn>
                <a:cxn ang="0">
                  <a:pos x="19" y="115"/>
                </a:cxn>
                <a:cxn ang="0">
                  <a:pos x="21" y="114"/>
                </a:cxn>
                <a:cxn ang="0">
                  <a:pos x="22" y="113"/>
                </a:cxn>
                <a:cxn ang="0">
                  <a:pos x="25" y="109"/>
                </a:cxn>
                <a:cxn ang="0">
                  <a:pos x="27" y="105"/>
                </a:cxn>
                <a:cxn ang="0">
                  <a:pos x="32" y="91"/>
                </a:cxn>
                <a:cxn ang="0">
                  <a:pos x="41" y="60"/>
                </a:cxn>
                <a:cxn ang="0">
                  <a:pos x="49" y="28"/>
                </a:cxn>
                <a:cxn ang="0">
                  <a:pos x="53" y="18"/>
                </a:cxn>
                <a:cxn ang="0">
                  <a:pos x="55" y="11"/>
                </a:cxn>
                <a:cxn ang="0">
                  <a:pos x="57" y="7"/>
                </a:cxn>
                <a:cxn ang="0">
                  <a:pos x="59" y="4"/>
                </a:cxn>
                <a:cxn ang="0">
                  <a:pos x="61" y="2"/>
                </a:cxn>
                <a:cxn ang="0">
                  <a:pos x="63" y="0"/>
                </a:cxn>
                <a:cxn ang="0">
                  <a:pos x="64" y="0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6" y="0"/>
                </a:cxn>
                <a:cxn ang="0">
                  <a:pos x="66" y="0"/>
                </a:cxn>
                <a:cxn ang="0">
                  <a:pos x="67" y="0"/>
                </a:cxn>
                <a:cxn ang="0">
                  <a:pos x="69" y="1"/>
                </a:cxn>
                <a:cxn ang="0">
                  <a:pos x="70" y="3"/>
                </a:cxn>
                <a:cxn ang="0">
                  <a:pos x="73" y="7"/>
                </a:cxn>
                <a:cxn ang="0">
                  <a:pos x="76" y="15"/>
                </a:cxn>
                <a:cxn ang="0">
                  <a:pos x="83" y="35"/>
                </a:cxn>
                <a:cxn ang="0">
                  <a:pos x="95" y="81"/>
                </a:cxn>
                <a:cxn ang="0">
                  <a:pos x="99" y="95"/>
                </a:cxn>
                <a:cxn ang="0">
                  <a:pos x="101" y="102"/>
                </a:cxn>
                <a:cxn ang="0">
                  <a:pos x="104" y="107"/>
                </a:cxn>
                <a:cxn ang="0">
                  <a:pos x="106" y="111"/>
                </a:cxn>
                <a:cxn ang="0">
                  <a:pos x="107" y="113"/>
                </a:cxn>
                <a:cxn ang="0">
                  <a:pos x="108" y="114"/>
                </a:cxn>
                <a:cxn ang="0">
                  <a:pos x="109" y="115"/>
                </a:cxn>
                <a:cxn ang="0">
                  <a:pos x="110" y="115"/>
                </a:cxn>
                <a:cxn ang="0">
                  <a:pos x="111" y="116"/>
                </a:cxn>
                <a:cxn ang="0">
                  <a:pos x="112" y="116"/>
                </a:cxn>
                <a:cxn ang="0">
                  <a:pos x="112" y="115"/>
                </a:cxn>
                <a:cxn ang="0">
                  <a:pos x="113" y="115"/>
                </a:cxn>
                <a:cxn ang="0">
                  <a:pos x="114" y="114"/>
                </a:cxn>
                <a:cxn ang="0">
                  <a:pos x="116" y="112"/>
                </a:cxn>
                <a:cxn ang="0">
                  <a:pos x="118" y="109"/>
                </a:cxn>
                <a:cxn ang="0">
                  <a:pos x="122" y="100"/>
                </a:cxn>
                <a:cxn ang="0">
                  <a:pos x="128" y="82"/>
                </a:cxn>
                <a:cxn ang="0">
                  <a:pos x="139" y="35"/>
                </a:cxn>
                <a:cxn ang="0">
                  <a:pos x="143" y="23"/>
                </a:cxn>
                <a:cxn ang="0">
                  <a:pos x="147" y="12"/>
                </a:cxn>
                <a:cxn ang="0">
                  <a:pos x="149" y="7"/>
                </a:cxn>
                <a:cxn ang="0">
                  <a:pos x="151" y="3"/>
                </a:cxn>
                <a:cxn ang="0">
                  <a:pos x="152" y="1"/>
                </a:cxn>
                <a:cxn ang="0">
                  <a:pos x="154" y="0"/>
                </a:cxn>
                <a:cxn ang="0">
                  <a:pos x="155" y="0"/>
                </a:cxn>
              </a:cxnLst>
              <a:rect l="0" t="0" r="r" b="b"/>
              <a:pathLst>
                <a:path w="155" h="116">
                  <a:moveTo>
                    <a:pt x="0" y="85"/>
                  </a:moveTo>
                  <a:lnTo>
                    <a:pt x="0" y="85"/>
                  </a:lnTo>
                  <a:lnTo>
                    <a:pt x="0" y="86"/>
                  </a:lnTo>
                  <a:lnTo>
                    <a:pt x="1" y="88"/>
                  </a:lnTo>
                  <a:lnTo>
                    <a:pt x="2" y="93"/>
                  </a:lnTo>
                  <a:lnTo>
                    <a:pt x="3" y="93"/>
                  </a:lnTo>
                  <a:lnTo>
                    <a:pt x="3" y="93"/>
                  </a:lnTo>
                  <a:lnTo>
                    <a:pt x="3" y="94"/>
                  </a:lnTo>
                  <a:lnTo>
                    <a:pt x="3" y="95"/>
                  </a:lnTo>
                  <a:lnTo>
                    <a:pt x="4" y="97"/>
                  </a:lnTo>
                  <a:lnTo>
                    <a:pt x="5" y="100"/>
                  </a:lnTo>
                  <a:lnTo>
                    <a:pt x="5" y="100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2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4"/>
                  </a:lnTo>
                  <a:lnTo>
                    <a:pt x="7" y="105"/>
                  </a:lnTo>
                  <a:lnTo>
                    <a:pt x="8" y="106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9" y="108"/>
                  </a:lnTo>
                  <a:lnTo>
                    <a:pt x="9" y="108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1" y="111"/>
                  </a:lnTo>
                  <a:lnTo>
                    <a:pt x="11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3" y="113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2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6" y="106"/>
                  </a:lnTo>
                  <a:lnTo>
                    <a:pt x="27" y="105"/>
                  </a:lnTo>
                  <a:lnTo>
                    <a:pt x="27" y="103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9"/>
                  </a:lnTo>
                  <a:lnTo>
                    <a:pt x="29" y="98"/>
                  </a:lnTo>
                  <a:lnTo>
                    <a:pt x="30" y="97"/>
                  </a:lnTo>
                  <a:lnTo>
                    <a:pt x="30" y="96"/>
                  </a:lnTo>
                  <a:lnTo>
                    <a:pt x="32" y="91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5" y="82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6" y="77"/>
                  </a:lnTo>
                  <a:lnTo>
                    <a:pt x="38" y="71"/>
                  </a:lnTo>
                  <a:lnTo>
                    <a:pt x="41" y="60"/>
                  </a:lnTo>
                  <a:lnTo>
                    <a:pt x="47" y="38"/>
                  </a:lnTo>
                  <a:lnTo>
                    <a:pt x="47" y="37"/>
                  </a:lnTo>
                  <a:lnTo>
                    <a:pt x="47" y="37"/>
                  </a:lnTo>
                  <a:lnTo>
                    <a:pt x="47" y="36"/>
                  </a:lnTo>
                  <a:lnTo>
                    <a:pt x="47" y="35"/>
                  </a:lnTo>
                  <a:lnTo>
                    <a:pt x="48" y="33"/>
                  </a:lnTo>
                  <a:lnTo>
                    <a:pt x="49" y="28"/>
                  </a:lnTo>
                  <a:lnTo>
                    <a:pt x="49" y="28"/>
                  </a:lnTo>
                  <a:lnTo>
                    <a:pt x="50" y="28"/>
                  </a:lnTo>
                  <a:lnTo>
                    <a:pt x="50" y="27"/>
                  </a:lnTo>
                  <a:lnTo>
                    <a:pt x="50" y="26"/>
                  </a:lnTo>
                  <a:lnTo>
                    <a:pt x="51" y="24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9"/>
                  </a:lnTo>
                  <a:lnTo>
                    <a:pt x="53" y="18"/>
                  </a:lnTo>
                  <a:lnTo>
                    <a:pt x="53" y="17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5" y="11"/>
                  </a:lnTo>
                  <a:lnTo>
                    <a:pt x="56" y="11"/>
                  </a:lnTo>
                  <a:lnTo>
                    <a:pt x="56" y="10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8"/>
                  </a:lnTo>
                  <a:lnTo>
                    <a:pt x="57" y="7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59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70" y="2"/>
                  </a:lnTo>
                  <a:lnTo>
                    <a:pt x="70" y="2"/>
                  </a:lnTo>
                  <a:lnTo>
                    <a:pt x="70" y="3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5"/>
                  </a:lnTo>
                  <a:lnTo>
                    <a:pt x="72" y="5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7"/>
                  </a:lnTo>
                  <a:lnTo>
                    <a:pt x="73" y="8"/>
                  </a:lnTo>
                  <a:lnTo>
                    <a:pt x="74" y="10"/>
                  </a:lnTo>
                  <a:lnTo>
                    <a:pt x="76" y="13"/>
                  </a:lnTo>
                  <a:lnTo>
                    <a:pt x="76" y="13"/>
                  </a:lnTo>
                  <a:lnTo>
                    <a:pt x="76" y="14"/>
                  </a:lnTo>
                  <a:lnTo>
                    <a:pt x="76" y="14"/>
                  </a:lnTo>
                  <a:lnTo>
                    <a:pt x="76" y="15"/>
                  </a:lnTo>
                  <a:lnTo>
                    <a:pt x="77" y="17"/>
                  </a:lnTo>
                  <a:lnTo>
                    <a:pt x="78" y="21"/>
                  </a:lnTo>
                  <a:lnTo>
                    <a:pt x="81" y="30"/>
                  </a:lnTo>
                  <a:lnTo>
                    <a:pt x="81" y="30"/>
                  </a:lnTo>
                  <a:lnTo>
                    <a:pt x="81" y="31"/>
                  </a:lnTo>
                  <a:lnTo>
                    <a:pt x="82" y="31"/>
                  </a:lnTo>
                  <a:lnTo>
                    <a:pt x="82" y="33"/>
                  </a:lnTo>
                  <a:lnTo>
                    <a:pt x="83" y="35"/>
                  </a:lnTo>
                  <a:lnTo>
                    <a:pt x="84" y="41"/>
                  </a:lnTo>
                  <a:lnTo>
                    <a:pt x="87" y="53"/>
                  </a:lnTo>
                  <a:lnTo>
                    <a:pt x="93" y="76"/>
                  </a:lnTo>
                  <a:lnTo>
                    <a:pt x="93" y="76"/>
                  </a:lnTo>
                  <a:lnTo>
                    <a:pt x="93" y="77"/>
                  </a:lnTo>
                  <a:lnTo>
                    <a:pt x="94" y="77"/>
                  </a:lnTo>
                  <a:lnTo>
                    <a:pt x="94" y="78"/>
                  </a:lnTo>
                  <a:lnTo>
                    <a:pt x="95" y="81"/>
                  </a:lnTo>
                  <a:lnTo>
                    <a:pt x="96" y="86"/>
                  </a:lnTo>
                  <a:lnTo>
                    <a:pt x="96" y="86"/>
                  </a:lnTo>
                  <a:lnTo>
                    <a:pt x="96" y="87"/>
                  </a:lnTo>
                  <a:lnTo>
                    <a:pt x="96" y="87"/>
                  </a:lnTo>
                  <a:lnTo>
                    <a:pt x="97" y="88"/>
                  </a:lnTo>
                  <a:lnTo>
                    <a:pt x="97" y="91"/>
                  </a:lnTo>
                  <a:lnTo>
                    <a:pt x="99" y="95"/>
                  </a:lnTo>
                  <a:lnTo>
                    <a:pt x="99" y="95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100" y="97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0" y="100"/>
                  </a:lnTo>
                  <a:lnTo>
                    <a:pt x="101" y="100"/>
                  </a:lnTo>
                  <a:lnTo>
                    <a:pt x="101" y="102"/>
                  </a:lnTo>
                  <a:lnTo>
                    <a:pt x="102" y="103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3" y="107"/>
                  </a:lnTo>
                  <a:lnTo>
                    <a:pt x="103" y="107"/>
                  </a:lnTo>
                  <a:lnTo>
                    <a:pt x="104" y="107"/>
                  </a:lnTo>
                  <a:lnTo>
                    <a:pt x="104" y="108"/>
                  </a:lnTo>
                  <a:lnTo>
                    <a:pt x="104" y="108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5" y="110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1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6" y="112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07" y="113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8" y="114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09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5"/>
                  </a:lnTo>
                  <a:lnTo>
                    <a:pt x="110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1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5" y="114"/>
                  </a:lnTo>
                  <a:lnTo>
                    <a:pt x="115" y="114"/>
                  </a:lnTo>
                  <a:lnTo>
                    <a:pt x="115" y="114"/>
                  </a:lnTo>
                  <a:lnTo>
                    <a:pt x="115" y="113"/>
                  </a:lnTo>
                  <a:lnTo>
                    <a:pt x="116" y="113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7" y="112"/>
                  </a:lnTo>
                  <a:lnTo>
                    <a:pt x="117" y="110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8" y="110"/>
                  </a:lnTo>
                  <a:lnTo>
                    <a:pt x="118" y="109"/>
                  </a:lnTo>
                  <a:lnTo>
                    <a:pt x="119" y="108"/>
                  </a:lnTo>
                  <a:lnTo>
                    <a:pt x="119" y="107"/>
                  </a:lnTo>
                  <a:lnTo>
                    <a:pt x="119" y="107"/>
                  </a:lnTo>
                  <a:lnTo>
                    <a:pt x="119" y="107"/>
                  </a:lnTo>
                  <a:lnTo>
                    <a:pt x="120" y="106"/>
                  </a:lnTo>
                  <a:lnTo>
                    <a:pt x="120" y="104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100"/>
                  </a:lnTo>
                  <a:lnTo>
                    <a:pt x="122" y="99"/>
                  </a:lnTo>
                  <a:lnTo>
                    <a:pt x="123" y="98"/>
                  </a:lnTo>
                  <a:lnTo>
                    <a:pt x="123" y="96"/>
                  </a:lnTo>
                  <a:lnTo>
                    <a:pt x="125" y="9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28" y="81"/>
                  </a:lnTo>
                  <a:lnTo>
                    <a:pt x="128" y="79"/>
                  </a:lnTo>
                  <a:lnTo>
                    <a:pt x="129" y="76"/>
                  </a:lnTo>
                  <a:lnTo>
                    <a:pt x="130" y="70"/>
                  </a:lnTo>
                  <a:lnTo>
                    <a:pt x="134" y="58"/>
                  </a:lnTo>
                  <a:lnTo>
                    <a:pt x="139" y="36"/>
                  </a:lnTo>
                  <a:lnTo>
                    <a:pt x="139" y="35"/>
                  </a:lnTo>
                  <a:lnTo>
                    <a:pt x="139" y="35"/>
                  </a:lnTo>
                  <a:lnTo>
                    <a:pt x="140" y="34"/>
                  </a:lnTo>
                  <a:lnTo>
                    <a:pt x="140" y="33"/>
                  </a:lnTo>
                  <a:lnTo>
                    <a:pt x="141" y="30"/>
                  </a:lnTo>
                  <a:lnTo>
                    <a:pt x="142" y="26"/>
                  </a:lnTo>
                  <a:lnTo>
                    <a:pt x="142" y="25"/>
                  </a:lnTo>
                  <a:lnTo>
                    <a:pt x="142" y="25"/>
                  </a:lnTo>
                  <a:lnTo>
                    <a:pt x="142" y="24"/>
                  </a:lnTo>
                  <a:lnTo>
                    <a:pt x="143" y="23"/>
                  </a:lnTo>
                  <a:lnTo>
                    <a:pt x="143" y="21"/>
                  </a:lnTo>
                  <a:lnTo>
                    <a:pt x="145" y="17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2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47" y="12"/>
                  </a:lnTo>
                  <a:lnTo>
                    <a:pt x="147" y="11"/>
                  </a:lnTo>
                  <a:lnTo>
                    <a:pt x="148" y="9"/>
                  </a:lnTo>
                  <a:lnTo>
                    <a:pt x="148" y="9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49" y="7"/>
                  </a:lnTo>
                  <a:lnTo>
                    <a:pt x="149" y="6"/>
                  </a:lnTo>
                  <a:lnTo>
                    <a:pt x="149" y="6"/>
                  </a:lnTo>
                  <a:lnTo>
                    <a:pt x="149" y="5"/>
                  </a:lnTo>
                  <a:lnTo>
                    <a:pt x="150" y="5"/>
                  </a:lnTo>
                  <a:lnTo>
                    <a:pt x="150" y="4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2"/>
                  </a:lnTo>
                  <a:lnTo>
                    <a:pt x="152" y="1"/>
                  </a:lnTo>
                  <a:lnTo>
                    <a:pt x="152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3" y="1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4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  <a:lnTo>
                    <a:pt x="155" y="0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46" name="Freeform 62"/>
            <p:cNvSpPr>
              <a:spLocks/>
            </p:cNvSpPr>
            <p:nvPr/>
          </p:nvSpPr>
          <p:spPr bwMode="auto">
            <a:xfrm>
              <a:off x="2399" y="2186"/>
              <a:ext cx="154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6" y="3"/>
                </a:cxn>
                <a:cxn ang="0">
                  <a:pos x="8" y="7"/>
                </a:cxn>
                <a:cxn ang="0">
                  <a:pos x="10" y="12"/>
                </a:cxn>
                <a:cxn ang="0">
                  <a:pos x="14" y="23"/>
                </a:cxn>
                <a:cxn ang="0">
                  <a:pos x="25" y="70"/>
                </a:cxn>
                <a:cxn ang="0">
                  <a:pos x="28" y="82"/>
                </a:cxn>
                <a:cxn ang="0">
                  <a:pos x="32" y="96"/>
                </a:cxn>
                <a:cxn ang="0">
                  <a:pos x="36" y="107"/>
                </a:cxn>
                <a:cxn ang="0">
                  <a:pos x="38" y="110"/>
                </a:cxn>
                <a:cxn ang="0">
                  <a:pos x="40" y="114"/>
                </a:cxn>
                <a:cxn ang="0">
                  <a:pos x="41" y="115"/>
                </a:cxn>
                <a:cxn ang="0">
                  <a:pos x="42" y="115"/>
                </a:cxn>
                <a:cxn ang="0">
                  <a:pos x="43" y="116"/>
                </a:cxn>
                <a:cxn ang="0">
                  <a:pos x="44" y="116"/>
                </a:cxn>
                <a:cxn ang="0">
                  <a:pos x="44" y="116"/>
                </a:cxn>
                <a:cxn ang="0">
                  <a:pos x="45" y="115"/>
                </a:cxn>
                <a:cxn ang="0">
                  <a:pos x="46" y="114"/>
                </a:cxn>
                <a:cxn ang="0">
                  <a:pos x="48" y="113"/>
                </a:cxn>
                <a:cxn ang="0">
                  <a:pos x="49" y="111"/>
                </a:cxn>
                <a:cxn ang="0">
                  <a:pos x="51" y="107"/>
                </a:cxn>
                <a:cxn ang="0">
                  <a:pos x="55" y="97"/>
                </a:cxn>
                <a:cxn ang="0">
                  <a:pos x="66" y="50"/>
                </a:cxn>
                <a:cxn ang="0">
                  <a:pos x="72" y="28"/>
                </a:cxn>
                <a:cxn ang="0">
                  <a:pos x="75" y="18"/>
                </a:cxn>
                <a:cxn ang="0">
                  <a:pos x="78" y="8"/>
                </a:cxn>
                <a:cxn ang="0">
                  <a:pos x="80" y="3"/>
                </a:cxn>
                <a:cxn ang="0">
                  <a:pos x="82" y="1"/>
                </a:cxn>
                <a:cxn ang="0">
                  <a:pos x="83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0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2" y="9"/>
                </a:cxn>
                <a:cxn ang="0">
                  <a:pos x="96" y="20"/>
                </a:cxn>
                <a:cxn ang="0">
                  <a:pos x="104" y="50"/>
                </a:cxn>
                <a:cxn ang="0">
                  <a:pos x="110" y="76"/>
                </a:cxn>
                <a:cxn ang="0">
                  <a:pos x="112" y="88"/>
                </a:cxn>
                <a:cxn ang="0">
                  <a:pos x="115" y="98"/>
                </a:cxn>
                <a:cxn ang="0">
                  <a:pos x="117" y="105"/>
                </a:cxn>
                <a:cxn ang="0">
                  <a:pos x="119" y="109"/>
                </a:cxn>
                <a:cxn ang="0">
                  <a:pos x="121" y="112"/>
                </a:cxn>
                <a:cxn ang="0">
                  <a:pos x="122" y="114"/>
                </a:cxn>
                <a:cxn ang="0">
                  <a:pos x="124" y="115"/>
                </a:cxn>
                <a:cxn ang="0">
                  <a:pos x="124" y="115"/>
                </a:cxn>
                <a:cxn ang="0">
                  <a:pos x="125" y="116"/>
                </a:cxn>
                <a:cxn ang="0">
                  <a:pos x="126" y="116"/>
                </a:cxn>
                <a:cxn ang="0">
                  <a:pos x="127" y="115"/>
                </a:cxn>
                <a:cxn ang="0">
                  <a:pos x="128" y="114"/>
                </a:cxn>
                <a:cxn ang="0">
                  <a:pos x="129" y="113"/>
                </a:cxn>
                <a:cxn ang="0">
                  <a:pos x="131" y="109"/>
                </a:cxn>
                <a:cxn ang="0">
                  <a:pos x="133" y="104"/>
                </a:cxn>
                <a:cxn ang="0">
                  <a:pos x="137" y="91"/>
                </a:cxn>
                <a:cxn ang="0">
                  <a:pos x="149" y="39"/>
                </a:cxn>
                <a:cxn ang="0">
                  <a:pos x="153" y="21"/>
                </a:cxn>
              </a:cxnLst>
              <a:rect l="0" t="0" r="r" b="b"/>
              <a:pathLst>
                <a:path w="154" h="1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7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7"/>
                  </a:lnTo>
                  <a:lnTo>
                    <a:pt x="8" y="8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9" y="10"/>
                  </a:lnTo>
                  <a:lnTo>
                    <a:pt x="10" y="12"/>
                  </a:lnTo>
                  <a:lnTo>
                    <a:pt x="10" y="13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12" y="18"/>
                  </a:lnTo>
                  <a:lnTo>
                    <a:pt x="14" y="22"/>
                  </a:lnTo>
                  <a:lnTo>
                    <a:pt x="14" y="23"/>
                  </a:lnTo>
                  <a:lnTo>
                    <a:pt x="14" y="23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5" y="27"/>
                  </a:lnTo>
                  <a:lnTo>
                    <a:pt x="16" y="33"/>
                  </a:lnTo>
                  <a:lnTo>
                    <a:pt x="19" y="44"/>
                  </a:lnTo>
                  <a:lnTo>
                    <a:pt x="25" y="69"/>
                  </a:lnTo>
                  <a:lnTo>
                    <a:pt x="25" y="70"/>
                  </a:lnTo>
                  <a:lnTo>
                    <a:pt x="25" y="70"/>
                  </a:lnTo>
                  <a:lnTo>
                    <a:pt x="26" y="71"/>
                  </a:lnTo>
                  <a:lnTo>
                    <a:pt x="26" y="72"/>
                  </a:lnTo>
                  <a:lnTo>
                    <a:pt x="26" y="75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1"/>
                  </a:lnTo>
                  <a:lnTo>
                    <a:pt x="28" y="82"/>
                  </a:lnTo>
                  <a:lnTo>
                    <a:pt x="29" y="83"/>
                  </a:lnTo>
                  <a:lnTo>
                    <a:pt x="29" y="86"/>
                  </a:lnTo>
                  <a:lnTo>
                    <a:pt x="31" y="91"/>
                  </a:lnTo>
                  <a:lnTo>
                    <a:pt x="31" y="91"/>
                  </a:lnTo>
                  <a:lnTo>
                    <a:pt x="31" y="92"/>
                  </a:lnTo>
                  <a:lnTo>
                    <a:pt x="31" y="92"/>
                  </a:lnTo>
                  <a:lnTo>
                    <a:pt x="32" y="93"/>
                  </a:lnTo>
                  <a:lnTo>
                    <a:pt x="32" y="96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0"/>
                  </a:lnTo>
                  <a:lnTo>
                    <a:pt x="34" y="101"/>
                  </a:lnTo>
                  <a:lnTo>
                    <a:pt x="34" y="102"/>
                  </a:lnTo>
                  <a:lnTo>
                    <a:pt x="35" y="104"/>
                  </a:lnTo>
                  <a:lnTo>
                    <a:pt x="36" y="107"/>
                  </a:lnTo>
                  <a:lnTo>
                    <a:pt x="36" y="107"/>
                  </a:lnTo>
                  <a:lnTo>
                    <a:pt x="36" y="108"/>
                  </a:lnTo>
                  <a:lnTo>
                    <a:pt x="37" y="108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09"/>
                  </a:lnTo>
                  <a:lnTo>
                    <a:pt x="37" y="110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9" y="112"/>
                  </a:lnTo>
                  <a:lnTo>
                    <a:pt x="39" y="113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2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0" y="110"/>
                  </a:lnTo>
                  <a:lnTo>
                    <a:pt x="50" y="109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7"/>
                  </a:lnTo>
                  <a:lnTo>
                    <a:pt x="51" y="106"/>
                  </a:lnTo>
                  <a:lnTo>
                    <a:pt x="52" y="105"/>
                  </a:lnTo>
                  <a:lnTo>
                    <a:pt x="53" y="103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5" y="97"/>
                  </a:lnTo>
                  <a:lnTo>
                    <a:pt x="55" y="94"/>
                  </a:lnTo>
                  <a:lnTo>
                    <a:pt x="57" y="89"/>
                  </a:lnTo>
                  <a:lnTo>
                    <a:pt x="60" y="77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6" y="52"/>
                  </a:lnTo>
                  <a:lnTo>
                    <a:pt x="66" y="52"/>
                  </a:lnTo>
                  <a:lnTo>
                    <a:pt x="66" y="50"/>
                  </a:lnTo>
                  <a:lnTo>
                    <a:pt x="67" y="47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40"/>
                  </a:lnTo>
                  <a:lnTo>
                    <a:pt x="69" y="39"/>
                  </a:lnTo>
                  <a:lnTo>
                    <a:pt x="69" y="37"/>
                  </a:lnTo>
                  <a:lnTo>
                    <a:pt x="70" y="34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8"/>
                  </a:lnTo>
                  <a:lnTo>
                    <a:pt x="72" y="27"/>
                  </a:lnTo>
                  <a:lnTo>
                    <a:pt x="72" y="26"/>
                  </a:lnTo>
                  <a:lnTo>
                    <a:pt x="73" y="23"/>
                  </a:lnTo>
                  <a:lnTo>
                    <a:pt x="74" y="18"/>
                  </a:lnTo>
                  <a:lnTo>
                    <a:pt x="75" y="18"/>
                  </a:lnTo>
                  <a:lnTo>
                    <a:pt x="75" y="18"/>
                  </a:lnTo>
                  <a:lnTo>
                    <a:pt x="75" y="17"/>
                  </a:lnTo>
                  <a:lnTo>
                    <a:pt x="75" y="16"/>
                  </a:lnTo>
                  <a:lnTo>
                    <a:pt x="76" y="14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8" y="9"/>
                  </a:lnTo>
                  <a:lnTo>
                    <a:pt x="78" y="8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7" y="0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2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89" y="3"/>
                  </a:lnTo>
                  <a:lnTo>
                    <a:pt x="90" y="3"/>
                  </a:lnTo>
                  <a:lnTo>
                    <a:pt x="90" y="4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5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8"/>
                  </a:lnTo>
                  <a:lnTo>
                    <a:pt x="92" y="9"/>
                  </a:lnTo>
                  <a:lnTo>
                    <a:pt x="93" y="10"/>
                  </a:lnTo>
                  <a:lnTo>
                    <a:pt x="93" y="11"/>
                  </a:lnTo>
                  <a:lnTo>
                    <a:pt x="95" y="15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5" y="16"/>
                  </a:lnTo>
                  <a:lnTo>
                    <a:pt x="96" y="18"/>
                  </a:lnTo>
                  <a:lnTo>
                    <a:pt x="96" y="20"/>
                  </a:lnTo>
                  <a:lnTo>
                    <a:pt x="98" y="26"/>
                  </a:lnTo>
                  <a:lnTo>
                    <a:pt x="101" y="38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1" y="40"/>
                  </a:lnTo>
                  <a:lnTo>
                    <a:pt x="102" y="41"/>
                  </a:lnTo>
                  <a:lnTo>
                    <a:pt x="102" y="44"/>
                  </a:lnTo>
                  <a:lnTo>
                    <a:pt x="104" y="50"/>
                  </a:lnTo>
                  <a:lnTo>
                    <a:pt x="107" y="63"/>
                  </a:lnTo>
                  <a:lnTo>
                    <a:pt x="107" y="64"/>
                  </a:lnTo>
                  <a:lnTo>
                    <a:pt x="107" y="64"/>
                  </a:lnTo>
                  <a:lnTo>
                    <a:pt x="107" y="65"/>
                  </a:lnTo>
                  <a:lnTo>
                    <a:pt x="107" y="66"/>
                  </a:lnTo>
                  <a:lnTo>
                    <a:pt x="108" y="70"/>
                  </a:lnTo>
                  <a:lnTo>
                    <a:pt x="109" y="76"/>
                  </a:lnTo>
                  <a:lnTo>
                    <a:pt x="110" y="76"/>
                  </a:lnTo>
                  <a:lnTo>
                    <a:pt x="110" y="76"/>
                  </a:lnTo>
                  <a:lnTo>
                    <a:pt x="110" y="77"/>
                  </a:lnTo>
                  <a:lnTo>
                    <a:pt x="110" y="78"/>
                  </a:lnTo>
                  <a:lnTo>
                    <a:pt x="111" y="82"/>
                  </a:lnTo>
                  <a:lnTo>
                    <a:pt x="112" y="87"/>
                  </a:lnTo>
                  <a:lnTo>
                    <a:pt x="112" y="87"/>
                  </a:lnTo>
                  <a:lnTo>
                    <a:pt x="112" y="88"/>
                  </a:lnTo>
                  <a:lnTo>
                    <a:pt x="112" y="88"/>
                  </a:lnTo>
                  <a:lnTo>
                    <a:pt x="113" y="90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4" y="93"/>
                  </a:lnTo>
                  <a:lnTo>
                    <a:pt x="114" y="94"/>
                  </a:lnTo>
                  <a:lnTo>
                    <a:pt x="114" y="95"/>
                  </a:lnTo>
                  <a:lnTo>
                    <a:pt x="115" y="98"/>
                  </a:lnTo>
                  <a:lnTo>
                    <a:pt x="115" y="98"/>
                  </a:lnTo>
                  <a:lnTo>
                    <a:pt x="115" y="99"/>
                  </a:lnTo>
                  <a:lnTo>
                    <a:pt x="116" y="99"/>
                  </a:lnTo>
                  <a:lnTo>
                    <a:pt x="116" y="100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17" y="103"/>
                  </a:lnTo>
                  <a:lnTo>
                    <a:pt x="117" y="104"/>
                  </a:lnTo>
                  <a:lnTo>
                    <a:pt x="117" y="105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8" y="107"/>
                  </a:lnTo>
                  <a:lnTo>
                    <a:pt x="118" y="108"/>
                  </a:lnTo>
                  <a:lnTo>
                    <a:pt x="119" y="108"/>
                  </a:lnTo>
                  <a:lnTo>
                    <a:pt x="119" y="108"/>
                  </a:lnTo>
                  <a:lnTo>
                    <a:pt x="119" y="109"/>
                  </a:lnTo>
                  <a:lnTo>
                    <a:pt x="119" y="109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0"/>
                  </a:lnTo>
                  <a:lnTo>
                    <a:pt x="120" y="111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1" y="112"/>
                  </a:lnTo>
                  <a:lnTo>
                    <a:pt x="121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3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3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5"/>
                  </a:lnTo>
                  <a:lnTo>
                    <a:pt x="124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5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6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6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8" y="115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8" y="114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29" y="113"/>
                  </a:lnTo>
                  <a:lnTo>
                    <a:pt x="130" y="112"/>
                  </a:lnTo>
                  <a:lnTo>
                    <a:pt x="130" y="112"/>
                  </a:lnTo>
                  <a:lnTo>
                    <a:pt x="130" y="112"/>
                  </a:lnTo>
                  <a:lnTo>
                    <a:pt x="130" y="111"/>
                  </a:lnTo>
                  <a:lnTo>
                    <a:pt x="130" y="111"/>
                  </a:lnTo>
                  <a:lnTo>
                    <a:pt x="131" y="110"/>
                  </a:lnTo>
                  <a:lnTo>
                    <a:pt x="131" y="109"/>
                  </a:lnTo>
                  <a:lnTo>
                    <a:pt x="131" y="109"/>
                  </a:lnTo>
                  <a:lnTo>
                    <a:pt x="132" y="108"/>
                  </a:lnTo>
                  <a:lnTo>
                    <a:pt x="132" y="108"/>
                  </a:lnTo>
                  <a:lnTo>
                    <a:pt x="132" y="107"/>
                  </a:lnTo>
                  <a:lnTo>
                    <a:pt x="133" y="105"/>
                  </a:lnTo>
                  <a:lnTo>
                    <a:pt x="133" y="105"/>
                  </a:lnTo>
                  <a:lnTo>
                    <a:pt x="133" y="105"/>
                  </a:lnTo>
                  <a:lnTo>
                    <a:pt x="133" y="104"/>
                  </a:lnTo>
                  <a:lnTo>
                    <a:pt x="134" y="103"/>
                  </a:lnTo>
                  <a:lnTo>
                    <a:pt x="134" y="101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96"/>
                  </a:lnTo>
                  <a:lnTo>
                    <a:pt x="136" y="95"/>
                  </a:lnTo>
                  <a:lnTo>
                    <a:pt x="136" y="94"/>
                  </a:lnTo>
                  <a:lnTo>
                    <a:pt x="137" y="91"/>
                  </a:lnTo>
                  <a:lnTo>
                    <a:pt x="139" y="86"/>
                  </a:lnTo>
                  <a:lnTo>
                    <a:pt x="141" y="74"/>
                  </a:lnTo>
                  <a:lnTo>
                    <a:pt x="147" y="46"/>
                  </a:lnTo>
                  <a:lnTo>
                    <a:pt x="148" y="45"/>
                  </a:lnTo>
                  <a:lnTo>
                    <a:pt x="148" y="45"/>
                  </a:lnTo>
                  <a:lnTo>
                    <a:pt x="148" y="44"/>
                  </a:lnTo>
                  <a:lnTo>
                    <a:pt x="148" y="42"/>
                  </a:lnTo>
                  <a:lnTo>
                    <a:pt x="149" y="39"/>
                  </a:lnTo>
                  <a:lnTo>
                    <a:pt x="150" y="33"/>
                  </a:lnTo>
                  <a:lnTo>
                    <a:pt x="150" y="33"/>
                  </a:lnTo>
                  <a:lnTo>
                    <a:pt x="150" y="32"/>
                  </a:lnTo>
                  <a:lnTo>
                    <a:pt x="151" y="32"/>
                  </a:lnTo>
                  <a:lnTo>
                    <a:pt x="151" y="30"/>
                  </a:lnTo>
                  <a:lnTo>
                    <a:pt x="152" y="27"/>
                  </a:lnTo>
                  <a:lnTo>
                    <a:pt x="153" y="22"/>
                  </a:lnTo>
                  <a:lnTo>
                    <a:pt x="153" y="21"/>
                  </a:lnTo>
                  <a:lnTo>
                    <a:pt x="153" y="21"/>
                  </a:lnTo>
                  <a:lnTo>
                    <a:pt x="153" y="20"/>
                  </a:lnTo>
                  <a:lnTo>
                    <a:pt x="154" y="19"/>
                  </a:lnTo>
                  <a:lnTo>
                    <a:pt x="154" y="17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47" name="Freeform 63"/>
            <p:cNvSpPr>
              <a:spLocks/>
            </p:cNvSpPr>
            <p:nvPr/>
          </p:nvSpPr>
          <p:spPr bwMode="auto">
            <a:xfrm>
              <a:off x="2553" y="2186"/>
              <a:ext cx="126" cy="116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4" y="6"/>
                </a:cxn>
                <a:cxn ang="0">
                  <a:pos x="6" y="3"/>
                </a:cxn>
                <a:cxn ang="0">
                  <a:pos x="8" y="1"/>
                </a:cxn>
                <a:cxn ang="0">
                  <a:pos x="8" y="0"/>
                </a:cxn>
                <a:cxn ang="0">
                  <a:pos x="9" y="0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1" y="0"/>
                </a:cxn>
                <a:cxn ang="0">
                  <a:pos x="12" y="1"/>
                </a:cxn>
                <a:cxn ang="0">
                  <a:pos x="14" y="2"/>
                </a:cxn>
                <a:cxn ang="0">
                  <a:pos x="15" y="4"/>
                </a:cxn>
                <a:cxn ang="0">
                  <a:pos x="18" y="10"/>
                </a:cxn>
                <a:cxn ang="0">
                  <a:pos x="20" y="16"/>
                </a:cxn>
                <a:cxn ang="0">
                  <a:pos x="24" y="32"/>
                </a:cxn>
                <a:cxn ang="0">
                  <a:pos x="31" y="65"/>
                </a:cxn>
                <a:cxn ang="0">
                  <a:pos x="34" y="79"/>
                </a:cxn>
                <a:cxn ang="0">
                  <a:pos x="37" y="94"/>
                </a:cxn>
                <a:cxn ang="0">
                  <a:pos x="41" y="106"/>
                </a:cxn>
                <a:cxn ang="0">
                  <a:pos x="43" y="111"/>
                </a:cxn>
                <a:cxn ang="0">
                  <a:pos x="44" y="113"/>
                </a:cxn>
                <a:cxn ang="0">
                  <a:pos x="46" y="114"/>
                </a:cxn>
                <a:cxn ang="0">
                  <a:pos x="47" y="115"/>
                </a:cxn>
                <a:cxn ang="0">
                  <a:pos x="47" y="116"/>
                </a:cxn>
                <a:cxn ang="0">
                  <a:pos x="48" y="116"/>
                </a:cxn>
                <a:cxn ang="0">
                  <a:pos x="49" y="115"/>
                </a:cxn>
                <a:cxn ang="0">
                  <a:pos x="50" y="115"/>
                </a:cxn>
                <a:cxn ang="0">
                  <a:pos x="51" y="114"/>
                </a:cxn>
                <a:cxn ang="0">
                  <a:pos x="52" y="112"/>
                </a:cxn>
                <a:cxn ang="0">
                  <a:pos x="54" y="107"/>
                </a:cxn>
                <a:cxn ang="0">
                  <a:pos x="57" y="97"/>
                </a:cxn>
                <a:cxn ang="0">
                  <a:pos x="69" y="44"/>
                </a:cxn>
                <a:cxn ang="0">
                  <a:pos x="73" y="26"/>
                </a:cxn>
                <a:cxn ang="0">
                  <a:pos x="76" y="15"/>
                </a:cxn>
                <a:cxn ang="0">
                  <a:pos x="79" y="7"/>
                </a:cxn>
                <a:cxn ang="0">
                  <a:pos x="80" y="3"/>
                </a:cxn>
                <a:cxn ang="0">
                  <a:pos x="82" y="1"/>
                </a:cxn>
                <a:cxn ang="0">
                  <a:pos x="83" y="0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1"/>
                </a:cxn>
                <a:cxn ang="0">
                  <a:pos x="88" y="3"/>
                </a:cxn>
                <a:cxn ang="0">
                  <a:pos x="90" y="7"/>
                </a:cxn>
                <a:cxn ang="0">
                  <a:pos x="92" y="12"/>
                </a:cxn>
                <a:cxn ang="0">
                  <a:pos x="98" y="34"/>
                </a:cxn>
                <a:cxn ang="0">
                  <a:pos x="104" y="64"/>
                </a:cxn>
                <a:cxn ang="0">
                  <a:pos x="107" y="79"/>
                </a:cxn>
                <a:cxn ang="0">
                  <a:pos x="111" y="96"/>
                </a:cxn>
                <a:cxn ang="0">
                  <a:pos x="113" y="103"/>
                </a:cxn>
                <a:cxn ang="0">
                  <a:pos x="115" y="110"/>
                </a:cxn>
                <a:cxn ang="0">
                  <a:pos x="117" y="113"/>
                </a:cxn>
                <a:cxn ang="0">
                  <a:pos x="118" y="114"/>
                </a:cxn>
                <a:cxn ang="0">
                  <a:pos x="119" y="115"/>
                </a:cxn>
                <a:cxn ang="0">
                  <a:pos x="120" y="115"/>
                </a:cxn>
                <a:cxn ang="0">
                  <a:pos x="120" y="116"/>
                </a:cxn>
                <a:cxn ang="0">
                  <a:pos x="121" y="115"/>
                </a:cxn>
                <a:cxn ang="0">
                  <a:pos x="122" y="115"/>
                </a:cxn>
                <a:cxn ang="0">
                  <a:pos x="123" y="114"/>
                </a:cxn>
                <a:cxn ang="0">
                  <a:pos x="124" y="113"/>
                </a:cxn>
                <a:cxn ang="0">
                  <a:pos x="125" y="110"/>
                </a:cxn>
              </a:cxnLst>
              <a:rect l="0" t="0" r="r" b="b"/>
              <a:pathLst>
                <a:path w="126" h="116">
                  <a:moveTo>
                    <a:pt x="0" y="17"/>
                  </a:moveTo>
                  <a:lnTo>
                    <a:pt x="0" y="16"/>
                  </a:lnTo>
                  <a:lnTo>
                    <a:pt x="1" y="16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8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4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8" y="10"/>
                  </a:lnTo>
                  <a:lnTo>
                    <a:pt x="18" y="11"/>
                  </a:lnTo>
                  <a:lnTo>
                    <a:pt x="18" y="11"/>
                  </a:lnTo>
                  <a:lnTo>
                    <a:pt x="18" y="12"/>
                  </a:lnTo>
                  <a:lnTo>
                    <a:pt x="19" y="13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1" y="20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3" y="27"/>
                  </a:lnTo>
                  <a:lnTo>
                    <a:pt x="23" y="28"/>
                  </a:lnTo>
                  <a:lnTo>
                    <a:pt x="23" y="29"/>
                  </a:lnTo>
                  <a:lnTo>
                    <a:pt x="24" y="32"/>
                  </a:lnTo>
                  <a:lnTo>
                    <a:pt x="25" y="38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2"/>
                  </a:lnTo>
                  <a:lnTo>
                    <a:pt x="28" y="53"/>
                  </a:lnTo>
                  <a:lnTo>
                    <a:pt x="29" y="55"/>
                  </a:lnTo>
                  <a:lnTo>
                    <a:pt x="29" y="58"/>
                  </a:lnTo>
                  <a:lnTo>
                    <a:pt x="31" y="65"/>
                  </a:lnTo>
                  <a:lnTo>
                    <a:pt x="31" y="66"/>
                  </a:lnTo>
                  <a:lnTo>
                    <a:pt x="31" y="66"/>
                  </a:lnTo>
                  <a:lnTo>
                    <a:pt x="31" y="67"/>
                  </a:lnTo>
                  <a:lnTo>
                    <a:pt x="31" y="68"/>
                  </a:lnTo>
                  <a:lnTo>
                    <a:pt x="32" y="72"/>
                  </a:lnTo>
                  <a:lnTo>
                    <a:pt x="33" y="78"/>
                  </a:lnTo>
                  <a:lnTo>
                    <a:pt x="34" y="78"/>
                  </a:lnTo>
                  <a:lnTo>
                    <a:pt x="34" y="79"/>
                  </a:lnTo>
                  <a:lnTo>
                    <a:pt x="34" y="80"/>
                  </a:lnTo>
                  <a:lnTo>
                    <a:pt x="34" y="81"/>
                  </a:lnTo>
                  <a:lnTo>
                    <a:pt x="35" y="85"/>
                  </a:lnTo>
                  <a:lnTo>
                    <a:pt x="37" y="91"/>
                  </a:lnTo>
                  <a:lnTo>
                    <a:pt x="37" y="91"/>
                  </a:lnTo>
                  <a:lnTo>
                    <a:pt x="37" y="92"/>
                  </a:lnTo>
                  <a:lnTo>
                    <a:pt x="37" y="92"/>
                  </a:lnTo>
                  <a:lnTo>
                    <a:pt x="37" y="94"/>
                  </a:lnTo>
                  <a:lnTo>
                    <a:pt x="38" y="97"/>
                  </a:lnTo>
                  <a:lnTo>
                    <a:pt x="39" y="102"/>
                  </a:lnTo>
                  <a:lnTo>
                    <a:pt x="40" y="102"/>
                  </a:lnTo>
                  <a:lnTo>
                    <a:pt x="40" y="102"/>
                  </a:lnTo>
                  <a:lnTo>
                    <a:pt x="40" y="103"/>
                  </a:lnTo>
                  <a:lnTo>
                    <a:pt x="40" y="104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1" y="106"/>
                  </a:lnTo>
                  <a:lnTo>
                    <a:pt x="41" y="107"/>
                  </a:lnTo>
                  <a:lnTo>
                    <a:pt x="42" y="108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3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4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2" y="113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3" y="109"/>
                  </a:lnTo>
                  <a:lnTo>
                    <a:pt x="54" y="108"/>
                  </a:lnTo>
                  <a:lnTo>
                    <a:pt x="54" y="107"/>
                  </a:lnTo>
                  <a:lnTo>
                    <a:pt x="54" y="107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6" y="103"/>
                  </a:lnTo>
                  <a:lnTo>
                    <a:pt x="57" y="98"/>
                  </a:lnTo>
                  <a:lnTo>
                    <a:pt x="57" y="98"/>
                  </a:lnTo>
                  <a:lnTo>
                    <a:pt x="57" y="98"/>
                  </a:lnTo>
                  <a:lnTo>
                    <a:pt x="57" y="97"/>
                  </a:lnTo>
                  <a:lnTo>
                    <a:pt x="58" y="96"/>
                  </a:lnTo>
                  <a:lnTo>
                    <a:pt x="59" y="93"/>
                  </a:lnTo>
                  <a:lnTo>
                    <a:pt x="60" y="88"/>
                  </a:lnTo>
                  <a:lnTo>
                    <a:pt x="63" y="7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9" y="42"/>
                  </a:lnTo>
                  <a:lnTo>
                    <a:pt x="70" y="39"/>
                  </a:lnTo>
                  <a:lnTo>
                    <a:pt x="72" y="32"/>
                  </a:lnTo>
                  <a:lnTo>
                    <a:pt x="72" y="32"/>
                  </a:lnTo>
                  <a:lnTo>
                    <a:pt x="72" y="31"/>
                  </a:lnTo>
                  <a:lnTo>
                    <a:pt x="72" y="31"/>
                  </a:lnTo>
                  <a:lnTo>
                    <a:pt x="72" y="29"/>
                  </a:lnTo>
                  <a:lnTo>
                    <a:pt x="73" y="26"/>
                  </a:lnTo>
                  <a:lnTo>
                    <a:pt x="74" y="20"/>
                  </a:lnTo>
                  <a:lnTo>
                    <a:pt x="75" y="20"/>
                  </a:lnTo>
                  <a:lnTo>
                    <a:pt x="75" y="20"/>
                  </a:lnTo>
                  <a:lnTo>
                    <a:pt x="75" y="19"/>
                  </a:lnTo>
                  <a:lnTo>
                    <a:pt x="75" y="18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5"/>
                  </a:lnTo>
                  <a:lnTo>
                    <a:pt x="76" y="14"/>
                  </a:lnTo>
                  <a:lnTo>
                    <a:pt x="77" y="13"/>
                  </a:lnTo>
                  <a:lnTo>
                    <a:pt x="77" y="11"/>
                  </a:lnTo>
                  <a:lnTo>
                    <a:pt x="77" y="11"/>
                  </a:lnTo>
                  <a:lnTo>
                    <a:pt x="77" y="10"/>
                  </a:lnTo>
                  <a:lnTo>
                    <a:pt x="77" y="10"/>
                  </a:lnTo>
                  <a:lnTo>
                    <a:pt x="78" y="9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7"/>
                  </a:lnTo>
                  <a:lnTo>
                    <a:pt x="79" y="6"/>
                  </a:lnTo>
                  <a:lnTo>
                    <a:pt x="79" y="6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3"/>
                  </a:lnTo>
                  <a:lnTo>
                    <a:pt x="81" y="3"/>
                  </a:lnTo>
                  <a:lnTo>
                    <a:pt x="81" y="3"/>
                  </a:lnTo>
                  <a:lnTo>
                    <a:pt x="81" y="2"/>
                  </a:lnTo>
                  <a:lnTo>
                    <a:pt x="81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2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89" y="4"/>
                  </a:lnTo>
                  <a:lnTo>
                    <a:pt x="90" y="5"/>
                  </a:lnTo>
                  <a:lnTo>
                    <a:pt x="90" y="6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1" y="7"/>
                  </a:lnTo>
                  <a:lnTo>
                    <a:pt x="91" y="8"/>
                  </a:lnTo>
                  <a:lnTo>
                    <a:pt x="92" y="10"/>
                  </a:lnTo>
                  <a:lnTo>
                    <a:pt x="92" y="10"/>
                  </a:lnTo>
                  <a:lnTo>
                    <a:pt x="92" y="11"/>
                  </a:lnTo>
                  <a:lnTo>
                    <a:pt x="92" y="11"/>
                  </a:lnTo>
                  <a:lnTo>
                    <a:pt x="92" y="12"/>
                  </a:lnTo>
                  <a:lnTo>
                    <a:pt x="93" y="15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1"/>
                  </a:lnTo>
                  <a:lnTo>
                    <a:pt x="95" y="22"/>
                  </a:lnTo>
                  <a:lnTo>
                    <a:pt x="96" y="24"/>
                  </a:lnTo>
                  <a:lnTo>
                    <a:pt x="96" y="27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4"/>
                  </a:lnTo>
                  <a:lnTo>
                    <a:pt x="98" y="35"/>
                  </a:lnTo>
                  <a:lnTo>
                    <a:pt x="98" y="37"/>
                  </a:lnTo>
                  <a:lnTo>
                    <a:pt x="99" y="41"/>
                  </a:lnTo>
                  <a:lnTo>
                    <a:pt x="101" y="48"/>
                  </a:lnTo>
                  <a:lnTo>
                    <a:pt x="104" y="63"/>
                  </a:lnTo>
                  <a:lnTo>
                    <a:pt x="104" y="64"/>
                  </a:lnTo>
                  <a:lnTo>
                    <a:pt x="104" y="64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5" y="70"/>
                  </a:lnTo>
                  <a:lnTo>
                    <a:pt x="106" y="77"/>
                  </a:lnTo>
                  <a:lnTo>
                    <a:pt x="106" y="78"/>
                  </a:lnTo>
                  <a:lnTo>
                    <a:pt x="107" y="78"/>
                  </a:lnTo>
                  <a:lnTo>
                    <a:pt x="107" y="79"/>
                  </a:lnTo>
                  <a:lnTo>
                    <a:pt x="107" y="80"/>
                  </a:lnTo>
                  <a:lnTo>
                    <a:pt x="108" y="84"/>
                  </a:lnTo>
                  <a:lnTo>
                    <a:pt x="109" y="90"/>
                  </a:lnTo>
                  <a:lnTo>
                    <a:pt x="109" y="90"/>
                  </a:lnTo>
                  <a:lnTo>
                    <a:pt x="109" y="91"/>
                  </a:lnTo>
                  <a:lnTo>
                    <a:pt x="110" y="91"/>
                  </a:lnTo>
                  <a:lnTo>
                    <a:pt x="110" y="93"/>
                  </a:lnTo>
                  <a:lnTo>
                    <a:pt x="111" y="96"/>
                  </a:lnTo>
                  <a:lnTo>
                    <a:pt x="111" y="96"/>
                  </a:lnTo>
                  <a:lnTo>
                    <a:pt x="111" y="97"/>
                  </a:lnTo>
                  <a:lnTo>
                    <a:pt x="111" y="97"/>
                  </a:lnTo>
                  <a:lnTo>
                    <a:pt x="112" y="99"/>
                  </a:lnTo>
                  <a:lnTo>
                    <a:pt x="112" y="101"/>
                  </a:lnTo>
                  <a:lnTo>
                    <a:pt x="112" y="102"/>
                  </a:lnTo>
                  <a:lnTo>
                    <a:pt x="112" y="102"/>
                  </a:lnTo>
                  <a:lnTo>
                    <a:pt x="113" y="103"/>
                  </a:lnTo>
                  <a:lnTo>
                    <a:pt x="113" y="104"/>
                  </a:lnTo>
                  <a:lnTo>
                    <a:pt x="114" y="106"/>
                  </a:lnTo>
                  <a:lnTo>
                    <a:pt x="114" y="106"/>
                  </a:lnTo>
                  <a:lnTo>
                    <a:pt x="114" y="107"/>
                  </a:lnTo>
                  <a:lnTo>
                    <a:pt x="114" y="107"/>
                  </a:lnTo>
                  <a:lnTo>
                    <a:pt x="114" y="108"/>
                  </a:lnTo>
                  <a:lnTo>
                    <a:pt x="115" y="110"/>
                  </a:lnTo>
                  <a:lnTo>
                    <a:pt x="115" y="110"/>
                  </a:lnTo>
                  <a:lnTo>
                    <a:pt x="116" y="110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6" y="112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20" y="115"/>
                  </a:lnTo>
                  <a:lnTo>
                    <a:pt x="120" y="115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6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5"/>
                  </a:lnTo>
                  <a:lnTo>
                    <a:pt x="122" y="114"/>
                  </a:lnTo>
                  <a:lnTo>
                    <a:pt x="122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4"/>
                  </a:lnTo>
                  <a:lnTo>
                    <a:pt x="123" y="113"/>
                  </a:lnTo>
                  <a:lnTo>
                    <a:pt x="124" y="113"/>
                  </a:lnTo>
                  <a:lnTo>
                    <a:pt x="124" y="113"/>
                  </a:lnTo>
                  <a:lnTo>
                    <a:pt x="124" y="113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4" y="112"/>
                  </a:lnTo>
                  <a:lnTo>
                    <a:pt x="125" y="111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5" y="110"/>
                  </a:lnTo>
                  <a:lnTo>
                    <a:pt x="126" y="109"/>
                  </a:lnTo>
                  <a:lnTo>
                    <a:pt x="126" y="107"/>
                  </a:lnTo>
                  <a:lnTo>
                    <a:pt x="126" y="107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48" name="Freeform 64"/>
            <p:cNvSpPr>
              <a:spLocks/>
            </p:cNvSpPr>
            <p:nvPr/>
          </p:nvSpPr>
          <p:spPr bwMode="auto">
            <a:xfrm>
              <a:off x="2679" y="2186"/>
              <a:ext cx="131" cy="116"/>
            </a:xfrm>
            <a:custGeom>
              <a:avLst/>
              <a:gdLst/>
              <a:ahLst/>
              <a:cxnLst>
                <a:cxn ang="0">
                  <a:pos x="2" y="101"/>
                </a:cxn>
                <a:cxn ang="0">
                  <a:pos x="6" y="85"/>
                </a:cxn>
                <a:cxn ang="0">
                  <a:pos x="12" y="56"/>
                </a:cxn>
                <a:cxn ang="0">
                  <a:pos x="15" y="39"/>
                </a:cxn>
                <a:cxn ang="0">
                  <a:pos x="19" y="20"/>
                </a:cxn>
                <a:cxn ang="0">
                  <a:pos x="21" y="14"/>
                </a:cxn>
                <a:cxn ang="0">
                  <a:pos x="24" y="6"/>
                </a:cxn>
                <a:cxn ang="0">
                  <a:pos x="25" y="3"/>
                </a:cxn>
                <a:cxn ang="0">
                  <a:pos x="27" y="1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1"/>
                </a:cxn>
                <a:cxn ang="0">
                  <a:pos x="33" y="3"/>
                </a:cxn>
                <a:cxn ang="0">
                  <a:pos x="35" y="7"/>
                </a:cxn>
                <a:cxn ang="0">
                  <a:pos x="38" y="19"/>
                </a:cxn>
                <a:cxn ang="0">
                  <a:pos x="41" y="32"/>
                </a:cxn>
                <a:cxn ang="0">
                  <a:pos x="48" y="66"/>
                </a:cxn>
                <a:cxn ang="0">
                  <a:pos x="53" y="92"/>
                </a:cxn>
                <a:cxn ang="0">
                  <a:pos x="55" y="99"/>
                </a:cxn>
                <a:cxn ang="0">
                  <a:pos x="57" y="107"/>
                </a:cxn>
                <a:cxn ang="0">
                  <a:pos x="59" y="112"/>
                </a:cxn>
                <a:cxn ang="0">
                  <a:pos x="61" y="114"/>
                </a:cxn>
                <a:cxn ang="0">
                  <a:pos x="62" y="115"/>
                </a:cxn>
                <a:cxn ang="0">
                  <a:pos x="62" y="115"/>
                </a:cxn>
                <a:cxn ang="0">
                  <a:pos x="63" y="116"/>
                </a:cxn>
                <a:cxn ang="0">
                  <a:pos x="64" y="115"/>
                </a:cxn>
                <a:cxn ang="0">
                  <a:pos x="65" y="115"/>
                </a:cxn>
                <a:cxn ang="0">
                  <a:pos x="66" y="114"/>
                </a:cxn>
                <a:cxn ang="0">
                  <a:pos x="67" y="111"/>
                </a:cxn>
                <a:cxn ang="0">
                  <a:pos x="69" y="107"/>
                </a:cxn>
                <a:cxn ang="0">
                  <a:pos x="72" y="98"/>
                </a:cxn>
                <a:cxn ang="0">
                  <a:pos x="76" y="78"/>
                </a:cxn>
                <a:cxn ang="0">
                  <a:pos x="82" y="45"/>
                </a:cxn>
                <a:cxn ang="0">
                  <a:pos x="85" y="28"/>
                </a:cxn>
                <a:cxn ang="0">
                  <a:pos x="89" y="13"/>
                </a:cxn>
                <a:cxn ang="0">
                  <a:pos x="91" y="6"/>
                </a:cxn>
                <a:cxn ang="0">
                  <a:pos x="93" y="3"/>
                </a:cxn>
                <a:cxn ang="0">
                  <a:pos x="94" y="1"/>
                </a:cxn>
                <a:cxn ang="0">
                  <a:pos x="95" y="0"/>
                </a:cxn>
                <a:cxn ang="0">
                  <a:pos x="96" y="0"/>
                </a:cxn>
                <a:cxn ang="0">
                  <a:pos x="96" y="0"/>
                </a:cxn>
                <a:cxn ang="0">
                  <a:pos x="97" y="0"/>
                </a:cxn>
                <a:cxn ang="0">
                  <a:pos x="98" y="0"/>
                </a:cxn>
                <a:cxn ang="0">
                  <a:pos x="99" y="2"/>
                </a:cxn>
                <a:cxn ang="0">
                  <a:pos x="100" y="4"/>
                </a:cxn>
                <a:cxn ang="0">
                  <a:pos x="102" y="10"/>
                </a:cxn>
                <a:cxn ang="0">
                  <a:pos x="105" y="21"/>
                </a:cxn>
                <a:cxn ang="0">
                  <a:pos x="112" y="54"/>
                </a:cxn>
                <a:cxn ang="0">
                  <a:pos x="117" y="81"/>
                </a:cxn>
                <a:cxn ang="0">
                  <a:pos x="118" y="90"/>
                </a:cxn>
                <a:cxn ang="0">
                  <a:pos x="121" y="102"/>
                </a:cxn>
                <a:cxn ang="0">
                  <a:pos x="124" y="109"/>
                </a:cxn>
                <a:cxn ang="0">
                  <a:pos x="125" y="112"/>
                </a:cxn>
                <a:cxn ang="0">
                  <a:pos x="126" y="114"/>
                </a:cxn>
                <a:cxn ang="0">
                  <a:pos x="127" y="115"/>
                </a:cxn>
                <a:cxn ang="0">
                  <a:pos x="128" y="116"/>
                </a:cxn>
                <a:cxn ang="0">
                  <a:pos x="129" y="116"/>
                </a:cxn>
                <a:cxn ang="0">
                  <a:pos x="129" y="115"/>
                </a:cxn>
                <a:cxn ang="0">
                  <a:pos x="130" y="115"/>
                </a:cxn>
              </a:cxnLst>
              <a:rect l="0" t="0" r="r" b="b"/>
              <a:pathLst>
                <a:path w="131" h="116">
                  <a:moveTo>
                    <a:pt x="0" y="107"/>
                  </a:moveTo>
                  <a:lnTo>
                    <a:pt x="1" y="106"/>
                  </a:lnTo>
                  <a:lnTo>
                    <a:pt x="1" y="106"/>
                  </a:lnTo>
                  <a:lnTo>
                    <a:pt x="1" y="105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102"/>
                  </a:lnTo>
                  <a:lnTo>
                    <a:pt x="2" y="101"/>
                  </a:lnTo>
                  <a:lnTo>
                    <a:pt x="3" y="100"/>
                  </a:lnTo>
                  <a:lnTo>
                    <a:pt x="3" y="97"/>
                  </a:lnTo>
                  <a:lnTo>
                    <a:pt x="4" y="97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5" y="91"/>
                  </a:lnTo>
                  <a:lnTo>
                    <a:pt x="6" y="85"/>
                  </a:lnTo>
                  <a:lnTo>
                    <a:pt x="6" y="84"/>
                  </a:lnTo>
                  <a:lnTo>
                    <a:pt x="7" y="84"/>
                  </a:lnTo>
                  <a:lnTo>
                    <a:pt x="7" y="83"/>
                  </a:lnTo>
                  <a:lnTo>
                    <a:pt x="7" y="81"/>
                  </a:lnTo>
                  <a:lnTo>
                    <a:pt x="8" y="78"/>
                  </a:lnTo>
                  <a:lnTo>
                    <a:pt x="9" y="71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3" y="52"/>
                  </a:lnTo>
                  <a:lnTo>
                    <a:pt x="14" y="49"/>
                  </a:lnTo>
                  <a:lnTo>
                    <a:pt x="15" y="41"/>
                  </a:lnTo>
                  <a:lnTo>
                    <a:pt x="15" y="40"/>
                  </a:lnTo>
                  <a:lnTo>
                    <a:pt x="15" y="40"/>
                  </a:lnTo>
                  <a:lnTo>
                    <a:pt x="15" y="39"/>
                  </a:lnTo>
                  <a:lnTo>
                    <a:pt x="16" y="37"/>
                  </a:lnTo>
                  <a:lnTo>
                    <a:pt x="17" y="33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8" y="26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19" y="20"/>
                  </a:lnTo>
                  <a:lnTo>
                    <a:pt x="20" y="20"/>
                  </a:lnTo>
                  <a:lnTo>
                    <a:pt x="20" y="20"/>
                  </a:lnTo>
                  <a:lnTo>
                    <a:pt x="20" y="19"/>
                  </a:lnTo>
                  <a:lnTo>
                    <a:pt x="20" y="18"/>
                  </a:lnTo>
                  <a:lnTo>
                    <a:pt x="21" y="15"/>
                  </a:lnTo>
                  <a:lnTo>
                    <a:pt x="21" y="15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5" y="7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5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7" y="13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38" y="19"/>
                  </a:lnTo>
                  <a:lnTo>
                    <a:pt x="39" y="20"/>
                  </a:lnTo>
                  <a:lnTo>
                    <a:pt x="39" y="21"/>
                  </a:lnTo>
                  <a:lnTo>
                    <a:pt x="39" y="24"/>
                  </a:lnTo>
                  <a:lnTo>
                    <a:pt x="41" y="31"/>
                  </a:lnTo>
                  <a:lnTo>
                    <a:pt x="41" y="31"/>
                  </a:lnTo>
                  <a:lnTo>
                    <a:pt x="41" y="32"/>
                  </a:lnTo>
                  <a:lnTo>
                    <a:pt x="41" y="32"/>
                  </a:lnTo>
                  <a:lnTo>
                    <a:pt x="42" y="34"/>
                  </a:lnTo>
                  <a:lnTo>
                    <a:pt x="43" y="38"/>
                  </a:lnTo>
                  <a:lnTo>
                    <a:pt x="44" y="46"/>
                  </a:lnTo>
                  <a:lnTo>
                    <a:pt x="47" y="62"/>
                  </a:lnTo>
                  <a:lnTo>
                    <a:pt x="47" y="63"/>
                  </a:lnTo>
                  <a:lnTo>
                    <a:pt x="47" y="63"/>
                  </a:lnTo>
                  <a:lnTo>
                    <a:pt x="47" y="64"/>
                  </a:lnTo>
                  <a:lnTo>
                    <a:pt x="48" y="66"/>
                  </a:lnTo>
                  <a:lnTo>
                    <a:pt x="49" y="70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79"/>
                  </a:lnTo>
                  <a:lnTo>
                    <a:pt x="50" y="80"/>
                  </a:lnTo>
                  <a:lnTo>
                    <a:pt x="51" y="82"/>
                  </a:lnTo>
                  <a:lnTo>
                    <a:pt x="51" y="85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3"/>
                  </a:lnTo>
                  <a:lnTo>
                    <a:pt x="53" y="93"/>
                  </a:lnTo>
                  <a:lnTo>
                    <a:pt x="54" y="95"/>
                  </a:lnTo>
                  <a:lnTo>
                    <a:pt x="54" y="98"/>
                  </a:lnTo>
                  <a:lnTo>
                    <a:pt x="55" y="98"/>
                  </a:lnTo>
                  <a:lnTo>
                    <a:pt x="55" y="98"/>
                  </a:lnTo>
                  <a:lnTo>
                    <a:pt x="55" y="99"/>
                  </a:lnTo>
                  <a:lnTo>
                    <a:pt x="55" y="100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6" y="103"/>
                  </a:lnTo>
                  <a:lnTo>
                    <a:pt x="56" y="104"/>
                  </a:lnTo>
                  <a:lnTo>
                    <a:pt x="57" y="105"/>
                  </a:lnTo>
                  <a:lnTo>
                    <a:pt x="57" y="107"/>
                  </a:lnTo>
                  <a:lnTo>
                    <a:pt x="57" y="107"/>
                  </a:lnTo>
                  <a:lnTo>
                    <a:pt x="57" y="108"/>
                  </a:lnTo>
                  <a:lnTo>
                    <a:pt x="57" y="108"/>
                  </a:lnTo>
                  <a:lnTo>
                    <a:pt x="58" y="109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59" y="112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3" y="116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0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9" y="107"/>
                  </a:lnTo>
                  <a:lnTo>
                    <a:pt x="69" y="107"/>
                  </a:lnTo>
                  <a:lnTo>
                    <a:pt x="69" y="107"/>
                  </a:lnTo>
                  <a:lnTo>
                    <a:pt x="69" y="106"/>
                  </a:lnTo>
                  <a:lnTo>
                    <a:pt x="69" y="105"/>
                  </a:lnTo>
                  <a:lnTo>
                    <a:pt x="70" y="103"/>
                  </a:lnTo>
                  <a:lnTo>
                    <a:pt x="70" y="102"/>
                  </a:lnTo>
                  <a:lnTo>
                    <a:pt x="70" y="102"/>
                  </a:lnTo>
                  <a:lnTo>
                    <a:pt x="71" y="102"/>
                  </a:lnTo>
                  <a:lnTo>
                    <a:pt x="71" y="100"/>
                  </a:lnTo>
                  <a:lnTo>
                    <a:pt x="72" y="98"/>
                  </a:lnTo>
                  <a:lnTo>
                    <a:pt x="73" y="92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73" y="90"/>
                  </a:lnTo>
                  <a:lnTo>
                    <a:pt x="74" y="89"/>
                  </a:lnTo>
                  <a:lnTo>
                    <a:pt x="74" y="85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8"/>
                  </a:lnTo>
                  <a:lnTo>
                    <a:pt x="76" y="77"/>
                  </a:lnTo>
                  <a:lnTo>
                    <a:pt x="77" y="75"/>
                  </a:lnTo>
                  <a:lnTo>
                    <a:pt x="77" y="71"/>
                  </a:lnTo>
                  <a:lnTo>
                    <a:pt x="79" y="62"/>
                  </a:lnTo>
                  <a:lnTo>
                    <a:pt x="82" y="46"/>
                  </a:lnTo>
                  <a:lnTo>
                    <a:pt x="82" y="46"/>
                  </a:lnTo>
                  <a:lnTo>
                    <a:pt x="82" y="45"/>
                  </a:lnTo>
                  <a:lnTo>
                    <a:pt x="82" y="44"/>
                  </a:lnTo>
                  <a:lnTo>
                    <a:pt x="82" y="42"/>
                  </a:lnTo>
                  <a:lnTo>
                    <a:pt x="83" y="39"/>
                  </a:lnTo>
                  <a:lnTo>
                    <a:pt x="85" y="32"/>
                  </a:lnTo>
                  <a:lnTo>
                    <a:pt x="85" y="31"/>
                  </a:lnTo>
                  <a:lnTo>
                    <a:pt x="85" y="31"/>
                  </a:lnTo>
                  <a:lnTo>
                    <a:pt x="85" y="30"/>
                  </a:lnTo>
                  <a:lnTo>
                    <a:pt x="85" y="28"/>
                  </a:lnTo>
                  <a:lnTo>
                    <a:pt x="86" y="25"/>
                  </a:lnTo>
                  <a:lnTo>
                    <a:pt x="87" y="19"/>
                  </a:lnTo>
                  <a:lnTo>
                    <a:pt x="88" y="18"/>
                  </a:lnTo>
                  <a:lnTo>
                    <a:pt x="88" y="18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2"/>
                  </a:lnTo>
                  <a:lnTo>
                    <a:pt x="90" y="10"/>
                  </a:lnTo>
                  <a:lnTo>
                    <a:pt x="90" y="8"/>
                  </a:lnTo>
                  <a:lnTo>
                    <a:pt x="90" y="8"/>
                  </a:lnTo>
                  <a:lnTo>
                    <a:pt x="91" y="8"/>
                  </a:lnTo>
                  <a:lnTo>
                    <a:pt x="91" y="7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1" y="6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3" y="3"/>
                  </a:lnTo>
                  <a:lnTo>
                    <a:pt x="93" y="3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4" y="2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1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4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5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7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99" y="2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3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4"/>
                  </a:lnTo>
                  <a:lnTo>
                    <a:pt x="100" y="5"/>
                  </a:lnTo>
                  <a:lnTo>
                    <a:pt x="101" y="5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1" y="6"/>
                  </a:lnTo>
                  <a:lnTo>
                    <a:pt x="102" y="7"/>
                  </a:lnTo>
                  <a:lnTo>
                    <a:pt x="102" y="9"/>
                  </a:lnTo>
                  <a:lnTo>
                    <a:pt x="102" y="10"/>
                  </a:lnTo>
                  <a:lnTo>
                    <a:pt x="102" y="10"/>
                  </a:lnTo>
                  <a:lnTo>
                    <a:pt x="103" y="10"/>
                  </a:lnTo>
                  <a:lnTo>
                    <a:pt x="103" y="12"/>
                  </a:lnTo>
                  <a:lnTo>
                    <a:pt x="104" y="14"/>
                  </a:lnTo>
                  <a:lnTo>
                    <a:pt x="105" y="19"/>
                  </a:lnTo>
                  <a:lnTo>
                    <a:pt x="105" y="20"/>
                  </a:lnTo>
                  <a:lnTo>
                    <a:pt x="105" y="20"/>
                  </a:lnTo>
                  <a:lnTo>
                    <a:pt x="105" y="21"/>
                  </a:lnTo>
                  <a:lnTo>
                    <a:pt x="106" y="23"/>
                  </a:lnTo>
                  <a:lnTo>
                    <a:pt x="106" y="26"/>
                  </a:lnTo>
                  <a:lnTo>
                    <a:pt x="108" y="34"/>
                  </a:lnTo>
                  <a:lnTo>
                    <a:pt x="111" y="50"/>
                  </a:lnTo>
                  <a:lnTo>
                    <a:pt x="111" y="50"/>
                  </a:lnTo>
                  <a:lnTo>
                    <a:pt x="111" y="51"/>
                  </a:lnTo>
                  <a:lnTo>
                    <a:pt x="111" y="52"/>
                  </a:lnTo>
                  <a:lnTo>
                    <a:pt x="112" y="54"/>
                  </a:lnTo>
                  <a:lnTo>
                    <a:pt x="112" y="58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6"/>
                  </a:lnTo>
                  <a:lnTo>
                    <a:pt x="114" y="68"/>
                  </a:lnTo>
                  <a:lnTo>
                    <a:pt x="114" y="69"/>
                  </a:lnTo>
                  <a:lnTo>
                    <a:pt x="115" y="73"/>
                  </a:lnTo>
                  <a:lnTo>
                    <a:pt x="117" y="81"/>
                  </a:lnTo>
                  <a:lnTo>
                    <a:pt x="117" y="81"/>
                  </a:lnTo>
                  <a:lnTo>
                    <a:pt x="117" y="82"/>
                  </a:lnTo>
                  <a:lnTo>
                    <a:pt x="117" y="83"/>
                  </a:lnTo>
                  <a:lnTo>
                    <a:pt x="117" y="85"/>
                  </a:lnTo>
                  <a:lnTo>
                    <a:pt x="118" y="88"/>
                  </a:lnTo>
                  <a:lnTo>
                    <a:pt x="118" y="89"/>
                  </a:lnTo>
                  <a:lnTo>
                    <a:pt x="118" y="89"/>
                  </a:lnTo>
                  <a:lnTo>
                    <a:pt x="118" y="90"/>
                  </a:lnTo>
                  <a:lnTo>
                    <a:pt x="119" y="92"/>
                  </a:lnTo>
                  <a:lnTo>
                    <a:pt x="120" y="95"/>
                  </a:lnTo>
                  <a:lnTo>
                    <a:pt x="120" y="96"/>
                  </a:lnTo>
                  <a:lnTo>
                    <a:pt x="120" y="96"/>
                  </a:lnTo>
                  <a:lnTo>
                    <a:pt x="120" y="97"/>
                  </a:lnTo>
                  <a:lnTo>
                    <a:pt x="120" y="98"/>
                  </a:lnTo>
                  <a:lnTo>
                    <a:pt x="121" y="101"/>
                  </a:lnTo>
                  <a:lnTo>
                    <a:pt x="121" y="102"/>
                  </a:lnTo>
                  <a:lnTo>
                    <a:pt x="121" y="102"/>
                  </a:lnTo>
                  <a:lnTo>
                    <a:pt x="122" y="103"/>
                  </a:lnTo>
                  <a:lnTo>
                    <a:pt x="122" y="104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3" y="107"/>
                  </a:lnTo>
                  <a:lnTo>
                    <a:pt x="123" y="108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24" y="109"/>
                  </a:lnTo>
                  <a:lnTo>
                    <a:pt x="124" y="110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4" y="111"/>
                  </a:lnTo>
                  <a:lnTo>
                    <a:pt x="125" y="111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2"/>
                  </a:lnTo>
                  <a:lnTo>
                    <a:pt x="125" y="113"/>
                  </a:lnTo>
                  <a:lnTo>
                    <a:pt x="126" y="113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6" y="114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7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5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8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6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29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5"/>
                  </a:lnTo>
                  <a:lnTo>
                    <a:pt x="130" y="114"/>
                  </a:lnTo>
                  <a:lnTo>
                    <a:pt x="130" y="114"/>
                  </a:lnTo>
                  <a:lnTo>
                    <a:pt x="131" y="114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49" name="Freeform 65"/>
            <p:cNvSpPr>
              <a:spLocks/>
            </p:cNvSpPr>
            <p:nvPr/>
          </p:nvSpPr>
          <p:spPr bwMode="auto">
            <a:xfrm>
              <a:off x="2810" y="2186"/>
              <a:ext cx="121" cy="116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2" y="110"/>
                </a:cxn>
                <a:cxn ang="0">
                  <a:pos x="5" y="101"/>
                </a:cxn>
                <a:cxn ang="0">
                  <a:pos x="9" y="80"/>
                </a:cxn>
                <a:cxn ang="0">
                  <a:pos x="15" y="47"/>
                </a:cxn>
                <a:cxn ang="0">
                  <a:pos x="18" y="30"/>
                </a:cxn>
                <a:cxn ang="0">
                  <a:pos x="22" y="13"/>
                </a:cxn>
                <a:cxn ang="0">
                  <a:pos x="24" y="6"/>
                </a:cxn>
                <a:cxn ang="0">
                  <a:pos x="26" y="3"/>
                </a:cxn>
                <a:cxn ang="0">
                  <a:pos x="27" y="1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2"/>
                </a:cxn>
                <a:cxn ang="0">
                  <a:pos x="33" y="4"/>
                </a:cxn>
                <a:cxn ang="0">
                  <a:pos x="35" y="10"/>
                </a:cxn>
                <a:cxn ang="0">
                  <a:pos x="39" y="24"/>
                </a:cxn>
                <a:cxn ang="0">
                  <a:pos x="45" y="59"/>
                </a:cxn>
                <a:cxn ang="0">
                  <a:pos x="50" y="86"/>
                </a:cxn>
                <a:cxn ang="0">
                  <a:pos x="52" y="96"/>
                </a:cxn>
                <a:cxn ang="0">
                  <a:pos x="54" y="104"/>
                </a:cxn>
                <a:cxn ang="0">
                  <a:pos x="56" y="110"/>
                </a:cxn>
                <a:cxn ang="0">
                  <a:pos x="57" y="113"/>
                </a:cxn>
                <a:cxn ang="0">
                  <a:pos x="58" y="115"/>
                </a:cxn>
                <a:cxn ang="0">
                  <a:pos x="59" y="115"/>
                </a:cxn>
                <a:cxn ang="0">
                  <a:pos x="60" y="116"/>
                </a:cxn>
                <a:cxn ang="0">
                  <a:pos x="60" y="116"/>
                </a:cxn>
                <a:cxn ang="0">
                  <a:pos x="61" y="115"/>
                </a:cxn>
                <a:cxn ang="0">
                  <a:pos x="62" y="114"/>
                </a:cxn>
                <a:cxn ang="0">
                  <a:pos x="64" y="112"/>
                </a:cxn>
                <a:cxn ang="0">
                  <a:pos x="65" y="108"/>
                </a:cxn>
                <a:cxn ang="0">
                  <a:pos x="67" y="101"/>
                </a:cxn>
                <a:cxn ang="0">
                  <a:pos x="71" y="84"/>
                </a:cxn>
                <a:cxn ang="0">
                  <a:pos x="76" y="54"/>
                </a:cxn>
                <a:cxn ang="0">
                  <a:pos x="79" y="37"/>
                </a:cxn>
                <a:cxn ang="0">
                  <a:pos x="82" y="22"/>
                </a:cxn>
                <a:cxn ang="0">
                  <a:pos x="83" y="14"/>
                </a:cxn>
                <a:cxn ang="0">
                  <a:pos x="86" y="7"/>
                </a:cxn>
                <a:cxn ang="0">
                  <a:pos x="87" y="3"/>
                </a:cxn>
                <a:cxn ang="0">
                  <a:pos x="88" y="1"/>
                </a:cxn>
                <a:cxn ang="0">
                  <a:pos x="89" y="0"/>
                </a:cxn>
                <a:cxn ang="0">
                  <a:pos x="90" y="0"/>
                </a:cxn>
                <a:cxn ang="0">
                  <a:pos x="91" y="0"/>
                </a:cxn>
                <a:cxn ang="0">
                  <a:pos x="91" y="0"/>
                </a:cxn>
                <a:cxn ang="0">
                  <a:pos x="92" y="0"/>
                </a:cxn>
                <a:cxn ang="0">
                  <a:pos x="93" y="2"/>
                </a:cxn>
                <a:cxn ang="0">
                  <a:pos x="95" y="5"/>
                </a:cxn>
                <a:cxn ang="0">
                  <a:pos x="97" y="12"/>
                </a:cxn>
                <a:cxn ang="0">
                  <a:pos x="99" y="22"/>
                </a:cxn>
                <a:cxn ang="0">
                  <a:pos x="103" y="41"/>
                </a:cxn>
                <a:cxn ang="0">
                  <a:pos x="109" y="80"/>
                </a:cxn>
                <a:cxn ang="0">
                  <a:pos x="112" y="97"/>
                </a:cxn>
                <a:cxn ang="0">
                  <a:pos x="114" y="106"/>
                </a:cxn>
                <a:cxn ang="0">
                  <a:pos x="116" y="110"/>
                </a:cxn>
                <a:cxn ang="0">
                  <a:pos x="117" y="113"/>
                </a:cxn>
                <a:cxn ang="0">
                  <a:pos x="118" y="114"/>
                </a:cxn>
                <a:cxn ang="0">
                  <a:pos x="119" y="115"/>
                </a:cxn>
                <a:cxn ang="0">
                  <a:pos x="120" y="116"/>
                </a:cxn>
                <a:cxn ang="0">
                  <a:pos x="120" y="116"/>
                </a:cxn>
                <a:cxn ang="0">
                  <a:pos x="121" y="115"/>
                </a:cxn>
              </a:cxnLst>
              <a:rect l="0" t="0" r="r" b="b"/>
              <a:pathLst>
                <a:path w="121" h="116">
                  <a:moveTo>
                    <a:pt x="0" y="114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3" y="108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3" y="106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5" y="101"/>
                  </a:lnTo>
                  <a:lnTo>
                    <a:pt x="6" y="95"/>
                  </a:lnTo>
                  <a:lnTo>
                    <a:pt x="6" y="94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7" y="92"/>
                  </a:lnTo>
                  <a:lnTo>
                    <a:pt x="8" y="88"/>
                  </a:lnTo>
                  <a:lnTo>
                    <a:pt x="9" y="80"/>
                  </a:lnTo>
                  <a:lnTo>
                    <a:pt x="9" y="80"/>
                  </a:lnTo>
                  <a:lnTo>
                    <a:pt x="9" y="79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1" y="72"/>
                  </a:lnTo>
                  <a:lnTo>
                    <a:pt x="12" y="64"/>
                  </a:lnTo>
                  <a:lnTo>
                    <a:pt x="15" y="48"/>
                  </a:lnTo>
                  <a:lnTo>
                    <a:pt x="15" y="48"/>
                  </a:lnTo>
                  <a:lnTo>
                    <a:pt x="15" y="47"/>
                  </a:lnTo>
                  <a:lnTo>
                    <a:pt x="15" y="46"/>
                  </a:lnTo>
                  <a:lnTo>
                    <a:pt x="16" y="44"/>
                  </a:lnTo>
                  <a:lnTo>
                    <a:pt x="16" y="40"/>
                  </a:lnTo>
                  <a:lnTo>
                    <a:pt x="18" y="33"/>
                  </a:lnTo>
                  <a:lnTo>
                    <a:pt x="18" y="33"/>
                  </a:lnTo>
                  <a:lnTo>
                    <a:pt x="18" y="32"/>
                  </a:lnTo>
                  <a:lnTo>
                    <a:pt x="18" y="31"/>
                  </a:lnTo>
                  <a:lnTo>
                    <a:pt x="18" y="30"/>
                  </a:lnTo>
                  <a:lnTo>
                    <a:pt x="19" y="26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18"/>
                  </a:lnTo>
                  <a:lnTo>
                    <a:pt x="21" y="16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3" y="11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8"/>
                  </a:lnTo>
                  <a:lnTo>
                    <a:pt x="24" y="7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3" y="3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5" y="10"/>
                  </a:lnTo>
                  <a:lnTo>
                    <a:pt x="35" y="10"/>
                  </a:lnTo>
                  <a:lnTo>
                    <a:pt x="35" y="11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7" y="16"/>
                  </a:lnTo>
                  <a:lnTo>
                    <a:pt x="38" y="22"/>
                  </a:lnTo>
                  <a:lnTo>
                    <a:pt x="38" y="23"/>
                  </a:lnTo>
                  <a:lnTo>
                    <a:pt x="38" y="23"/>
                  </a:lnTo>
                  <a:lnTo>
                    <a:pt x="39" y="24"/>
                  </a:lnTo>
                  <a:lnTo>
                    <a:pt x="39" y="26"/>
                  </a:lnTo>
                  <a:lnTo>
                    <a:pt x="40" y="30"/>
                  </a:lnTo>
                  <a:lnTo>
                    <a:pt x="41" y="38"/>
                  </a:lnTo>
                  <a:lnTo>
                    <a:pt x="44" y="55"/>
                  </a:lnTo>
                  <a:lnTo>
                    <a:pt x="44" y="56"/>
                  </a:lnTo>
                  <a:lnTo>
                    <a:pt x="44" y="56"/>
                  </a:lnTo>
                  <a:lnTo>
                    <a:pt x="45" y="57"/>
                  </a:lnTo>
                  <a:lnTo>
                    <a:pt x="45" y="59"/>
                  </a:lnTo>
                  <a:lnTo>
                    <a:pt x="46" y="63"/>
                  </a:lnTo>
                  <a:lnTo>
                    <a:pt x="47" y="71"/>
                  </a:lnTo>
                  <a:lnTo>
                    <a:pt x="47" y="72"/>
                  </a:lnTo>
                  <a:lnTo>
                    <a:pt x="47" y="72"/>
                  </a:lnTo>
                  <a:lnTo>
                    <a:pt x="47" y="73"/>
                  </a:lnTo>
                  <a:lnTo>
                    <a:pt x="48" y="75"/>
                  </a:lnTo>
                  <a:lnTo>
                    <a:pt x="48" y="79"/>
                  </a:lnTo>
                  <a:lnTo>
                    <a:pt x="50" y="86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0" y="88"/>
                  </a:lnTo>
                  <a:lnTo>
                    <a:pt x="50" y="90"/>
                  </a:lnTo>
                  <a:lnTo>
                    <a:pt x="51" y="94"/>
                  </a:lnTo>
                  <a:lnTo>
                    <a:pt x="51" y="94"/>
                  </a:lnTo>
                  <a:lnTo>
                    <a:pt x="52" y="95"/>
                  </a:lnTo>
                  <a:lnTo>
                    <a:pt x="52" y="96"/>
                  </a:lnTo>
                  <a:lnTo>
                    <a:pt x="52" y="97"/>
                  </a:lnTo>
                  <a:lnTo>
                    <a:pt x="53" y="100"/>
                  </a:lnTo>
                  <a:lnTo>
                    <a:pt x="53" y="101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4" y="103"/>
                  </a:lnTo>
                  <a:lnTo>
                    <a:pt x="54" y="104"/>
                  </a:lnTo>
                  <a:lnTo>
                    <a:pt x="54" y="104"/>
                  </a:lnTo>
                  <a:lnTo>
                    <a:pt x="54" y="105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5" y="107"/>
                  </a:lnTo>
                  <a:lnTo>
                    <a:pt x="55" y="108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1"/>
                  </a:lnTo>
                  <a:lnTo>
                    <a:pt x="56" y="111"/>
                  </a:lnTo>
                  <a:lnTo>
                    <a:pt x="56" y="112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57" y="112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4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1" y="116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3" y="113"/>
                  </a:lnTo>
                  <a:lnTo>
                    <a:pt x="63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2"/>
                  </a:lnTo>
                  <a:lnTo>
                    <a:pt x="64" y="111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09"/>
                  </a:lnTo>
                  <a:lnTo>
                    <a:pt x="65" y="108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6"/>
                  </a:lnTo>
                  <a:lnTo>
                    <a:pt x="66" y="105"/>
                  </a:lnTo>
                  <a:lnTo>
                    <a:pt x="66" y="104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7" y="101"/>
                  </a:lnTo>
                  <a:lnTo>
                    <a:pt x="67" y="100"/>
                  </a:lnTo>
                  <a:lnTo>
                    <a:pt x="68" y="98"/>
                  </a:lnTo>
                  <a:lnTo>
                    <a:pt x="68" y="95"/>
                  </a:lnTo>
                  <a:lnTo>
                    <a:pt x="70" y="88"/>
                  </a:lnTo>
                  <a:lnTo>
                    <a:pt x="70" y="87"/>
                  </a:lnTo>
                  <a:lnTo>
                    <a:pt x="70" y="87"/>
                  </a:lnTo>
                  <a:lnTo>
                    <a:pt x="70" y="86"/>
                  </a:lnTo>
                  <a:lnTo>
                    <a:pt x="71" y="84"/>
                  </a:lnTo>
                  <a:lnTo>
                    <a:pt x="71" y="80"/>
                  </a:lnTo>
                  <a:lnTo>
                    <a:pt x="73" y="71"/>
                  </a:lnTo>
                  <a:lnTo>
                    <a:pt x="73" y="71"/>
                  </a:lnTo>
                  <a:lnTo>
                    <a:pt x="73" y="70"/>
                  </a:lnTo>
                  <a:lnTo>
                    <a:pt x="73" y="69"/>
                  </a:lnTo>
                  <a:lnTo>
                    <a:pt x="74" y="67"/>
                  </a:lnTo>
                  <a:lnTo>
                    <a:pt x="75" y="63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4"/>
                  </a:lnTo>
                  <a:lnTo>
                    <a:pt x="76" y="52"/>
                  </a:lnTo>
                  <a:lnTo>
                    <a:pt x="77" y="50"/>
                  </a:lnTo>
                  <a:lnTo>
                    <a:pt x="77" y="46"/>
                  </a:lnTo>
                  <a:lnTo>
                    <a:pt x="79" y="38"/>
                  </a:lnTo>
                  <a:lnTo>
                    <a:pt x="79" y="38"/>
                  </a:lnTo>
                  <a:lnTo>
                    <a:pt x="79" y="37"/>
                  </a:lnTo>
                  <a:lnTo>
                    <a:pt x="79" y="36"/>
                  </a:lnTo>
                  <a:lnTo>
                    <a:pt x="79" y="34"/>
                  </a:lnTo>
                  <a:lnTo>
                    <a:pt x="80" y="30"/>
                  </a:lnTo>
                  <a:lnTo>
                    <a:pt x="80" y="29"/>
                  </a:lnTo>
                  <a:lnTo>
                    <a:pt x="80" y="29"/>
                  </a:lnTo>
                  <a:lnTo>
                    <a:pt x="81" y="28"/>
                  </a:lnTo>
                  <a:lnTo>
                    <a:pt x="81" y="26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82" y="21"/>
                  </a:lnTo>
                  <a:lnTo>
                    <a:pt x="82" y="20"/>
                  </a:lnTo>
                  <a:lnTo>
                    <a:pt x="82" y="19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5"/>
                  </a:lnTo>
                  <a:lnTo>
                    <a:pt x="83" y="14"/>
                  </a:lnTo>
                  <a:lnTo>
                    <a:pt x="84" y="12"/>
                  </a:lnTo>
                  <a:lnTo>
                    <a:pt x="85" y="10"/>
                  </a:lnTo>
                  <a:lnTo>
                    <a:pt x="85" y="9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5" y="7"/>
                  </a:lnTo>
                  <a:lnTo>
                    <a:pt x="85" y="7"/>
                  </a:lnTo>
                  <a:lnTo>
                    <a:pt x="86" y="7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6" y="5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2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9" y="1"/>
                  </a:lnTo>
                  <a:lnTo>
                    <a:pt x="89" y="1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1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2" y="1"/>
                  </a:lnTo>
                  <a:lnTo>
                    <a:pt x="93" y="1"/>
                  </a:lnTo>
                  <a:lnTo>
                    <a:pt x="93" y="1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2"/>
                  </a:lnTo>
                  <a:lnTo>
                    <a:pt x="93" y="3"/>
                  </a:lnTo>
                  <a:lnTo>
                    <a:pt x="94" y="3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4" y="4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5"/>
                  </a:lnTo>
                  <a:lnTo>
                    <a:pt x="95" y="6"/>
                  </a:lnTo>
                  <a:lnTo>
                    <a:pt x="95" y="7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6" y="10"/>
                  </a:lnTo>
                  <a:lnTo>
                    <a:pt x="96" y="10"/>
                  </a:lnTo>
                  <a:lnTo>
                    <a:pt x="97" y="12"/>
                  </a:lnTo>
                  <a:lnTo>
                    <a:pt x="97" y="15"/>
                  </a:lnTo>
                  <a:lnTo>
                    <a:pt x="97" y="15"/>
                  </a:lnTo>
                  <a:lnTo>
                    <a:pt x="98" y="16"/>
                  </a:lnTo>
                  <a:lnTo>
                    <a:pt x="98" y="16"/>
                  </a:lnTo>
                  <a:lnTo>
                    <a:pt x="98" y="18"/>
                  </a:lnTo>
                  <a:lnTo>
                    <a:pt x="99" y="21"/>
                  </a:lnTo>
                  <a:lnTo>
                    <a:pt x="99" y="22"/>
                  </a:lnTo>
                  <a:lnTo>
                    <a:pt x="99" y="22"/>
                  </a:lnTo>
                  <a:lnTo>
                    <a:pt x="99" y="23"/>
                  </a:lnTo>
                  <a:lnTo>
                    <a:pt x="100" y="25"/>
                  </a:lnTo>
                  <a:lnTo>
                    <a:pt x="100" y="29"/>
                  </a:lnTo>
                  <a:lnTo>
                    <a:pt x="102" y="37"/>
                  </a:lnTo>
                  <a:lnTo>
                    <a:pt x="102" y="38"/>
                  </a:lnTo>
                  <a:lnTo>
                    <a:pt x="102" y="38"/>
                  </a:lnTo>
                  <a:lnTo>
                    <a:pt x="102" y="39"/>
                  </a:lnTo>
                  <a:lnTo>
                    <a:pt x="103" y="41"/>
                  </a:lnTo>
                  <a:lnTo>
                    <a:pt x="103" y="46"/>
                  </a:lnTo>
                  <a:lnTo>
                    <a:pt x="105" y="54"/>
                  </a:lnTo>
                  <a:lnTo>
                    <a:pt x="107" y="71"/>
                  </a:lnTo>
                  <a:lnTo>
                    <a:pt x="108" y="72"/>
                  </a:lnTo>
                  <a:lnTo>
                    <a:pt x="108" y="72"/>
                  </a:lnTo>
                  <a:lnTo>
                    <a:pt x="108" y="74"/>
                  </a:lnTo>
                  <a:lnTo>
                    <a:pt x="108" y="76"/>
                  </a:lnTo>
                  <a:lnTo>
                    <a:pt x="109" y="80"/>
                  </a:lnTo>
                  <a:lnTo>
                    <a:pt x="111" y="88"/>
                  </a:lnTo>
                  <a:lnTo>
                    <a:pt x="111" y="89"/>
                  </a:lnTo>
                  <a:lnTo>
                    <a:pt x="111" y="89"/>
                  </a:lnTo>
                  <a:lnTo>
                    <a:pt x="111" y="90"/>
                  </a:lnTo>
                  <a:lnTo>
                    <a:pt x="111" y="92"/>
                  </a:lnTo>
                  <a:lnTo>
                    <a:pt x="112" y="96"/>
                  </a:lnTo>
                  <a:lnTo>
                    <a:pt x="112" y="96"/>
                  </a:lnTo>
                  <a:lnTo>
                    <a:pt x="112" y="97"/>
                  </a:lnTo>
                  <a:lnTo>
                    <a:pt x="113" y="98"/>
                  </a:lnTo>
                  <a:lnTo>
                    <a:pt x="113" y="99"/>
                  </a:lnTo>
                  <a:lnTo>
                    <a:pt x="114" y="102"/>
                  </a:lnTo>
                  <a:lnTo>
                    <a:pt x="114" y="103"/>
                  </a:lnTo>
                  <a:lnTo>
                    <a:pt x="114" y="103"/>
                  </a:lnTo>
                  <a:lnTo>
                    <a:pt x="114" y="104"/>
                  </a:lnTo>
                  <a:lnTo>
                    <a:pt x="114" y="105"/>
                  </a:lnTo>
                  <a:lnTo>
                    <a:pt x="114" y="106"/>
                  </a:lnTo>
                  <a:lnTo>
                    <a:pt x="115" y="106"/>
                  </a:lnTo>
                  <a:lnTo>
                    <a:pt x="115" y="106"/>
                  </a:lnTo>
                  <a:lnTo>
                    <a:pt x="115" y="108"/>
                  </a:lnTo>
                  <a:lnTo>
                    <a:pt x="115" y="108"/>
                  </a:lnTo>
                  <a:lnTo>
                    <a:pt x="115" y="108"/>
                  </a:lnTo>
                  <a:lnTo>
                    <a:pt x="115" y="109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11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7" y="112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3"/>
                  </a:lnTo>
                  <a:lnTo>
                    <a:pt x="117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4"/>
                  </a:lnTo>
                  <a:lnTo>
                    <a:pt x="118" y="115"/>
                  </a:lnTo>
                  <a:lnTo>
                    <a:pt x="118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5"/>
                  </a:lnTo>
                  <a:lnTo>
                    <a:pt x="119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0" y="116"/>
                  </a:lnTo>
                  <a:lnTo>
                    <a:pt x="121" y="116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  <a:lnTo>
                    <a:pt x="121" y="115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50" name="Freeform 66"/>
            <p:cNvSpPr>
              <a:spLocks/>
            </p:cNvSpPr>
            <p:nvPr/>
          </p:nvSpPr>
          <p:spPr bwMode="auto">
            <a:xfrm>
              <a:off x="2931" y="2186"/>
              <a:ext cx="118" cy="116"/>
            </a:xfrm>
            <a:custGeom>
              <a:avLst/>
              <a:gdLst/>
              <a:ahLst/>
              <a:cxnLst>
                <a:cxn ang="0">
                  <a:pos x="2" y="114"/>
                </a:cxn>
                <a:cxn ang="0">
                  <a:pos x="3" y="110"/>
                </a:cxn>
                <a:cxn ang="0">
                  <a:pos x="6" y="102"/>
                </a:cxn>
                <a:cxn ang="0">
                  <a:pos x="8" y="93"/>
                </a:cxn>
                <a:cxn ang="0">
                  <a:pos x="12" y="70"/>
                </a:cxn>
                <a:cxn ang="0">
                  <a:pos x="19" y="28"/>
                </a:cxn>
                <a:cxn ang="0">
                  <a:pos x="22" y="14"/>
                </a:cxn>
                <a:cxn ang="0">
                  <a:pos x="23" y="8"/>
                </a:cxn>
                <a:cxn ang="0">
                  <a:pos x="25" y="4"/>
                </a:cxn>
                <a:cxn ang="0">
                  <a:pos x="26" y="1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1"/>
                </a:cxn>
                <a:cxn ang="0">
                  <a:pos x="31" y="2"/>
                </a:cxn>
                <a:cxn ang="0">
                  <a:pos x="32" y="5"/>
                </a:cxn>
                <a:cxn ang="0">
                  <a:pos x="35" y="14"/>
                </a:cxn>
                <a:cxn ang="0">
                  <a:pos x="37" y="24"/>
                </a:cxn>
                <a:cxn ang="0">
                  <a:pos x="42" y="55"/>
                </a:cxn>
                <a:cxn ang="0">
                  <a:pos x="45" y="75"/>
                </a:cxn>
                <a:cxn ang="0">
                  <a:pos x="49" y="94"/>
                </a:cxn>
                <a:cxn ang="0">
                  <a:pos x="51" y="104"/>
                </a:cxn>
                <a:cxn ang="0">
                  <a:pos x="52" y="109"/>
                </a:cxn>
                <a:cxn ang="0">
                  <a:pos x="54" y="113"/>
                </a:cxn>
                <a:cxn ang="0">
                  <a:pos x="55" y="114"/>
                </a:cxn>
                <a:cxn ang="0">
                  <a:pos x="56" y="115"/>
                </a:cxn>
                <a:cxn ang="0">
                  <a:pos x="56" y="116"/>
                </a:cxn>
                <a:cxn ang="0">
                  <a:pos x="57" y="116"/>
                </a:cxn>
                <a:cxn ang="0">
                  <a:pos x="58" y="115"/>
                </a:cxn>
                <a:cxn ang="0">
                  <a:pos x="59" y="114"/>
                </a:cxn>
                <a:cxn ang="0">
                  <a:pos x="60" y="111"/>
                </a:cxn>
                <a:cxn ang="0">
                  <a:pos x="62" y="105"/>
                </a:cxn>
                <a:cxn ang="0">
                  <a:pos x="65" y="90"/>
                </a:cxn>
                <a:cxn ang="0">
                  <a:pos x="69" y="68"/>
                </a:cxn>
                <a:cxn ang="0">
                  <a:pos x="74" y="35"/>
                </a:cxn>
                <a:cxn ang="0">
                  <a:pos x="76" y="25"/>
                </a:cxn>
                <a:cxn ang="0">
                  <a:pos x="79" y="13"/>
                </a:cxn>
                <a:cxn ang="0">
                  <a:pos x="81" y="5"/>
                </a:cxn>
                <a:cxn ang="0">
                  <a:pos x="82" y="2"/>
                </a:cxn>
                <a:cxn ang="0">
                  <a:pos x="83" y="1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2"/>
                </a:cxn>
                <a:cxn ang="0">
                  <a:pos x="88" y="5"/>
                </a:cxn>
                <a:cxn ang="0">
                  <a:pos x="90" y="12"/>
                </a:cxn>
                <a:cxn ang="0">
                  <a:pos x="93" y="24"/>
                </a:cxn>
                <a:cxn ang="0">
                  <a:pos x="100" y="69"/>
                </a:cxn>
                <a:cxn ang="0">
                  <a:pos x="103" y="88"/>
                </a:cxn>
                <a:cxn ang="0">
                  <a:pos x="106" y="102"/>
                </a:cxn>
                <a:cxn ang="0">
                  <a:pos x="108" y="107"/>
                </a:cxn>
                <a:cxn ang="0">
                  <a:pos x="109" y="111"/>
                </a:cxn>
                <a:cxn ang="0">
                  <a:pos x="110" y="113"/>
                </a:cxn>
                <a:cxn ang="0">
                  <a:pos x="111" y="115"/>
                </a:cxn>
                <a:cxn ang="0">
                  <a:pos x="112" y="115"/>
                </a:cxn>
                <a:cxn ang="0">
                  <a:pos x="112" y="116"/>
                </a:cxn>
                <a:cxn ang="0">
                  <a:pos x="113" y="115"/>
                </a:cxn>
                <a:cxn ang="0">
                  <a:pos x="114" y="114"/>
                </a:cxn>
                <a:cxn ang="0">
                  <a:pos x="115" y="112"/>
                </a:cxn>
                <a:cxn ang="0">
                  <a:pos x="117" y="108"/>
                </a:cxn>
              </a:cxnLst>
              <a:rect l="0" t="0" r="r" b="b"/>
              <a:pathLst>
                <a:path w="118" h="116">
                  <a:moveTo>
                    <a:pt x="0" y="115"/>
                  </a:move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4" y="107"/>
                  </a:lnTo>
                  <a:lnTo>
                    <a:pt x="4" y="107"/>
                  </a:lnTo>
                  <a:lnTo>
                    <a:pt x="4" y="106"/>
                  </a:lnTo>
                  <a:lnTo>
                    <a:pt x="4" y="106"/>
                  </a:lnTo>
                  <a:lnTo>
                    <a:pt x="5" y="104"/>
                  </a:lnTo>
                  <a:lnTo>
                    <a:pt x="6" y="102"/>
                  </a:lnTo>
                  <a:lnTo>
                    <a:pt x="6" y="101"/>
                  </a:lnTo>
                  <a:lnTo>
                    <a:pt x="6" y="101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7" y="95"/>
                  </a:lnTo>
                  <a:lnTo>
                    <a:pt x="7" y="94"/>
                  </a:lnTo>
                  <a:lnTo>
                    <a:pt x="7" y="94"/>
                  </a:lnTo>
                  <a:lnTo>
                    <a:pt x="8" y="93"/>
                  </a:lnTo>
                  <a:lnTo>
                    <a:pt x="8" y="91"/>
                  </a:lnTo>
                  <a:lnTo>
                    <a:pt x="9" y="87"/>
                  </a:lnTo>
                  <a:lnTo>
                    <a:pt x="10" y="79"/>
                  </a:lnTo>
                  <a:lnTo>
                    <a:pt x="10" y="78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1" y="74"/>
                  </a:lnTo>
                  <a:lnTo>
                    <a:pt x="12" y="70"/>
                  </a:lnTo>
                  <a:lnTo>
                    <a:pt x="13" y="61"/>
                  </a:lnTo>
                  <a:lnTo>
                    <a:pt x="16" y="44"/>
                  </a:lnTo>
                  <a:lnTo>
                    <a:pt x="16" y="43"/>
                  </a:lnTo>
                  <a:lnTo>
                    <a:pt x="16" y="43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17" y="36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20" y="21"/>
                  </a:lnTo>
                  <a:lnTo>
                    <a:pt x="21" y="14"/>
                  </a:lnTo>
                  <a:lnTo>
                    <a:pt x="21" y="14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1"/>
                  </a:lnTo>
                  <a:lnTo>
                    <a:pt x="22" y="11"/>
                  </a:lnTo>
                  <a:lnTo>
                    <a:pt x="23" y="10"/>
                  </a:lnTo>
                  <a:lnTo>
                    <a:pt x="23" y="9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4" y="10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5" y="16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1"/>
                  </a:lnTo>
                  <a:lnTo>
                    <a:pt x="36" y="22"/>
                  </a:lnTo>
                  <a:lnTo>
                    <a:pt x="37" y="24"/>
                  </a:lnTo>
                  <a:lnTo>
                    <a:pt x="38" y="28"/>
                  </a:lnTo>
                  <a:lnTo>
                    <a:pt x="39" y="36"/>
                  </a:lnTo>
                  <a:lnTo>
                    <a:pt x="39" y="37"/>
                  </a:lnTo>
                  <a:lnTo>
                    <a:pt x="39" y="38"/>
                  </a:lnTo>
                  <a:lnTo>
                    <a:pt x="39" y="39"/>
                  </a:lnTo>
                  <a:lnTo>
                    <a:pt x="40" y="41"/>
                  </a:lnTo>
                  <a:lnTo>
                    <a:pt x="41" y="46"/>
                  </a:lnTo>
                  <a:lnTo>
                    <a:pt x="42" y="55"/>
                  </a:lnTo>
                  <a:lnTo>
                    <a:pt x="42" y="56"/>
                  </a:lnTo>
                  <a:lnTo>
                    <a:pt x="42" y="56"/>
                  </a:lnTo>
                  <a:lnTo>
                    <a:pt x="43" y="57"/>
                  </a:lnTo>
                  <a:lnTo>
                    <a:pt x="43" y="60"/>
                  </a:lnTo>
                  <a:lnTo>
                    <a:pt x="44" y="64"/>
                  </a:lnTo>
                  <a:lnTo>
                    <a:pt x="45" y="74"/>
                  </a:lnTo>
                  <a:lnTo>
                    <a:pt x="45" y="74"/>
                  </a:lnTo>
                  <a:lnTo>
                    <a:pt x="45" y="75"/>
                  </a:lnTo>
                  <a:lnTo>
                    <a:pt x="45" y="76"/>
                  </a:lnTo>
                  <a:lnTo>
                    <a:pt x="46" y="78"/>
                  </a:lnTo>
                  <a:lnTo>
                    <a:pt x="46" y="82"/>
                  </a:lnTo>
                  <a:lnTo>
                    <a:pt x="48" y="90"/>
                  </a:lnTo>
                  <a:lnTo>
                    <a:pt x="48" y="90"/>
                  </a:lnTo>
                  <a:lnTo>
                    <a:pt x="48" y="91"/>
                  </a:lnTo>
                  <a:lnTo>
                    <a:pt x="48" y="92"/>
                  </a:lnTo>
                  <a:lnTo>
                    <a:pt x="49" y="94"/>
                  </a:lnTo>
                  <a:lnTo>
                    <a:pt x="49" y="97"/>
                  </a:lnTo>
                  <a:lnTo>
                    <a:pt x="49" y="97"/>
                  </a:lnTo>
                  <a:lnTo>
                    <a:pt x="49" y="98"/>
                  </a:lnTo>
                  <a:lnTo>
                    <a:pt x="50" y="98"/>
                  </a:lnTo>
                  <a:lnTo>
                    <a:pt x="50" y="100"/>
                  </a:lnTo>
                  <a:lnTo>
                    <a:pt x="51" y="103"/>
                  </a:lnTo>
                  <a:lnTo>
                    <a:pt x="51" y="103"/>
                  </a:lnTo>
                  <a:lnTo>
                    <a:pt x="51" y="104"/>
                  </a:lnTo>
                  <a:lnTo>
                    <a:pt x="51" y="104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1" y="106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54" y="112"/>
                  </a:lnTo>
                  <a:lnTo>
                    <a:pt x="54" y="112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0" y="111"/>
                  </a:lnTo>
                  <a:lnTo>
                    <a:pt x="61" y="110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08"/>
                  </a:lnTo>
                  <a:lnTo>
                    <a:pt x="61" y="107"/>
                  </a:lnTo>
                  <a:lnTo>
                    <a:pt x="62" y="105"/>
                  </a:lnTo>
                  <a:lnTo>
                    <a:pt x="62" y="104"/>
                  </a:lnTo>
                  <a:lnTo>
                    <a:pt x="62" y="104"/>
                  </a:lnTo>
                  <a:lnTo>
                    <a:pt x="63" y="103"/>
                  </a:lnTo>
                  <a:lnTo>
                    <a:pt x="63" y="102"/>
                  </a:lnTo>
                  <a:lnTo>
                    <a:pt x="64" y="98"/>
                  </a:lnTo>
                  <a:lnTo>
                    <a:pt x="65" y="91"/>
                  </a:lnTo>
                  <a:lnTo>
                    <a:pt x="65" y="90"/>
                  </a:lnTo>
                  <a:lnTo>
                    <a:pt x="65" y="90"/>
                  </a:lnTo>
                  <a:lnTo>
                    <a:pt x="66" y="88"/>
                  </a:lnTo>
                  <a:lnTo>
                    <a:pt x="66" y="86"/>
                  </a:lnTo>
                  <a:lnTo>
                    <a:pt x="67" y="82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69" y="72"/>
                  </a:lnTo>
                  <a:lnTo>
                    <a:pt x="69" y="70"/>
                  </a:lnTo>
                  <a:lnTo>
                    <a:pt x="69" y="68"/>
                  </a:lnTo>
                  <a:lnTo>
                    <a:pt x="70" y="63"/>
                  </a:lnTo>
                  <a:lnTo>
                    <a:pt x="71" y="54"/>
                  </a:lnTo>
                  <a:lnTo>
                    <a:pt x="71" y="53"/>
                  </a:lnTo>
                  <a:lnTo>
                    <a:pt x="71" y="52"/>
                  </a:lnTo>
                  <a:lnTo>
                    <a:pt x="72" y="51"/>
                  </a:lnTo>
                  <a:lnTo>
                    <a:pt x="72" y="49"/>
                  </a:lnTo>
                  <a:lnTo>
                    <a:pt x="73" y="44"/>
                  </a:lnTo>
                  <a:lnTo>
                    <a:pt x="74" y="35"/>
                  </a:lnTo>
                  <a:lnTo>
                    <a:pt x="74" y="34"/>
                  </a:lnTo>
                  <a:lnTo>
                    <a:pt x="75" y="34"/>
                  </a:lnTo>
                  <a:lnTo>
                    <a:pt x="75" y="32"/>
                  </a:lnTo>
                  <a:lnTo>
                    <a:pt x="75" y="30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6" y="25"/>
                  </a:lnTo>
                  <a:lnTo>
                    <a:pt x="76" y="23"/>
                  </a:lnTo>
                  <a:lnTo>
                    <a:pt x="77" y="19"/>
                  </a:lnTo>
                  <a:lnTo>
                    <a:pt x="77" y="19"/>
                  </a:lnTo>
                  <a:lnTo>
                    <a:pt x="77" y="18"/>
                  </a:lnTo>
                  <a:lnTo>
                    <a:pt x="77" y="18"/>
                  </a:lnTo>
                  <a:lnTo>
                    <a:pt x="78" y="16"/>
                  </a:lnTo>
                  <a:lnTo>
                    <a:pt x="79" y="13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79" y="12"/>
                  </a:lnTo>
                  <a:lnTo>
                    <a:pt x="79" y="10"/>
                  </a:lnTo>
                  <a:lnTo>
                    <a:pt x="80" y="8"/>
                  </a:lnTo>
                  <a:lnTo>
                    <a:pt x="80" y="7"/>
                  </a:lnTo>
                  <a:lnTo>
                    <a:pt x="80" y="7"/>
                  </a:lnTo>
                  <a:lnTo>
                    <a:pt x="80" y="6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1" y="4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2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3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5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6"/>
                  </a:lnTo>
                  <a:lnTo>
                    <a:pt x="89" y="7"/>
                  </a:lnTo>
                  <a:lnTo>
                    <a:pt x="90" y="8"/>
                  </a:lnTo>
                  <a:lnTo>
                    <a:pt x="90" y="11"/>
                  </a:lnTo>
                  <a:lnTo>
                    <a:pt x="90" y="11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2" y="17"/>
                  </a:lnTo>
                  <a:lnTo>
                    <a:pt x="92" y="17"/>
                  </a:lnTo>
                  <a:lnTo>
                    <a:pt x="92" y="18"/>
                  </a:lnTo>
                  <a:lnTo>
                    <a:pt x="92" y="19"/>
                  </a:lnTo>
                  <a:lnTo>
                    <a:pt x="92" y="20"/>
                  </a:lnTo>
                  <a:lnTo>
                    <a:pt x="93" y="24"/>
                  </a:lnTo>
                  <a:lnTo>
                    <a:pt x="94" y="32"/>
                  </a:lnTo>
                  <a:lnTo>
                    <a:pt x="97" y="49"/>
                  </a:lnTo>
                  <a:lnTo>
                    <a:pt x="97" y="50"/>
                  </a:lnTo>
                  <a:lnTo>
                    <a:pt x="97" y="50"/>
                  </a:lnTo>
                  <a:lnTo>
                    <a:pt x="98" y="52"/>
                  </a:lnTo>
                  <a:lnTo>
                    <a:pt x="98" y="54"/>
                  </a:lnTo>
                  <a:lnTo>
                    <a:pt x="99" y="59"/>
                  </a:lnTo>
                  <a:lnTo>
                    <a:pt x="100" y="69"/>
                  </a:lnTo>
                  <a:lnTo>
                    <a:pt x="100" y="70"/>
                  </a:lnTo>
                  <a:lnTo>
                    <a:pt x="100" y="70"/>
                  </a:lnTo>
                  <a:lnTo>
                    <a:pt x="101" y="72"/>
                  </a:lnTo>
                  <a:lnTo>
                    <a:pt x="101" y="74"/>
                  </a:lnTo>
                  <a:lnTo>
                    <a:pt x="102" y="79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3" y="88"/>
                  </a:lnTo>
                  <a:lnTo>
                    <a:pt x="104" y="90"/>
                  </a:lnTo>
                  <a:lnTo>
                    <a:pt x="104" y="92"/>
                  </a:lnTo>
                  <a:lnTo>
                    <a:pt x="105" y="95"/>
                  </a:lnTo>
                  <a:lnTo>
                    <a:pt x="105" y="96"/>
                  </a:lnTo>
                  <a:lnTo>
                    <a:pt x="105" y="96"/>
                  </a:lnTo>
                  <a:lnTo>
                    <a:pt x="105" y="97"/>
                  </a:lnTo>
                  <a:lnTo>
                    <a:pt x="105" y="98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2"/>
                  </a:lnTo>
                  <a:lnTo>
                    <a:pt x="106" y="103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5"/>
                  </a:lnTo>
                  <a:lnTo>
                    <a:pt x="107" y="106"/>
                  </a:lnTo>
                  <a:lnTo>
                    <a:pt x="108" y="107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8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9" y="111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3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0" y="114"/>
                  </a:lnTo>
                  <a:lnTo>
                    <a:pt x="111" y="114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1" y="115"/>
                  </a:lnTo>
                  <a:lnTo>
                    <a:pt x="112" y="115"/>
                  </a:lnTo>
                  <a:lnTo>
                    <a:pt x="112" y="115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2" y="116"/>
                  </a:lnTo>
                  <a:lnTo>
                    <a:pt x="113" y="116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4" y="115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4"/>
                  </a:lnTo>
                  <a:lnTo>
                    <a:pt x="114" y="113"/>
                  </a:lnTo>
                  <a:lnTo>
                    <a:pt x="115" y="113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5" y="112"/>
                  </a:lnTo>
                  <a:lnTo>
                    <a:pt x="116" y="111"/>
                  </a:lnTo>
                  <a:lnTo>
                    <a:pt x="116" y="111"/>
                  </a:lnTo>
                  <a:lnTo>
                    <a:pt x="116" y="110"/>
                  </a:lnTo>
                  <a:lnTo>
                    <a:pt x="116" y="110"/>
                  </a:lnTo>
                  <a:lnTo>
                    <a:pt x="116" y="109"/>
                  </a:lnTo>
                  <a:lnTo>
                    <a:pt x="116" y="108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17" y="106"/>
                  </a:lnTo>
                  <a:lnTo>
                    <a:pt x="118" y="103"/>
                  </a:lnTo>
                  <a:lnTo>
                    <a:pt x="118" y="103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51" name="Freeform 67"/>
            <p:cNvSpPr>
              <a:spLocks/>
            </p:cNvSpPr>
            <p:nvPr/>
          </p:nvSpPr>
          <p:spPr bwMode="auto">
            <a:xfrm>
              <a:off x="3049" y="2186"/>
              <a:ext cx="122" cy="116"/>
            </a:xfrm>
            <a:custGeom>
              <a:avLst/>
              <a:gdLst/>
              <a:ahLst/>
              <a:cxnLst>
                <a:cxn ang="0">
                  <a:pos x="3" y="87"/>
                </a:cxn>
                <a:cxn ang="0">
                  <a:pos x="9" y="50"/>
                </a:cxn>
                <a:cxn ang="0">
                  <a:pos x="13" y="24"/>
                </a:cxn>
                <a:cxn ang="0">
                  <a:pos x="16" y="12"/>
                </a:cxn>
                <a:cxn ang="0">
                  <a:pos x="18" y="5"/>
                </a:cxn>
                <a:cxn ang="0">
                  <a:pos x="19" y="2"/>
                </a:cxn>
                <a:cxn ang="0">
                  <a:pos x="20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2"/>
                </a:cxn>
                <a:cxn ang="0">
                  <a:pos x="25" y="5"/>
                </a:cxn>
                <a:cxn ang="0">
                  <a:pos x="27" y="14"/>
                </a:cxn>
                <a:cxn ang="0">
                  <a:pos x="30" y="29"/>
                </a:cxn>
                <a:cxn ang="0">
                  <a:pos x="35" y="58"/>
                </a:cxn>
                <a:cxn ang="0">
                  <a:pos x="38" y="79"/>
                </a:cxn>
                <a:cxn ang="0">
                  <a:pos x="41" y="95"/>
                </a:cxn>
                <a:cxn ang="0">
                  <a:pos x="43" y="105"/>
                </a:cxn>
                <a:cxn ang="0">
                  <a:pos x="45" y="111"/>
                </a:cxn>
                <a:cxn ang="0">
                  <a:pos x="46" y="114"/>
                </a:cxn>
                <a:cxn ang="0">
                  <a:pos x="47" y="115"/>
                </a:cxn>
                <a:cxn ang="0">
                  <a:pos x="47" y="116"/>
                </a:cxn>
                <a:cxn ang="0">
                  <a:pos x="48" y="116"/>
                </a:cxn>
                <a:cxn ang="0">
                  <a:pos x="49" y="115"/>
                </a:cxn>
                <a:cxn ang="0">
                  <a:pos x="50" y="114"/>
                </a:cxn>
                <a:cxn ang="0">
                  <a:pos x="51" y="112"/>
                </a:cxn>
                <a:cxn ang="0">
                  <a:pos x="52" y="107"/>
                </a:cxn>
                <a:cxn ang="0">
                  <a:pos x="55" y="96"/>
                </a:cxn>
                <a:cxn ang="0">
                  <a:pos x="61" y="57"/>
                </a:cxn>
                <a:cxn ang="0">
                  <a:pos x="64" y="36"/>
                </a:cxn>
                <a:cxn ang="0">
                  <a:pos x="68" y="13"/>
                </a:cxn>
                <a:cxn ang="0">
                  <a:pos x="70" y="6"/>
                </a:cxn>
                <a:cxn ang="0">
                  <a:pos x="71" y="2"/>
                </a:cxn>
                <a:cxn ang="0">
                  <a:pos x="72" y="1"/>
                </a:cxn>
                <a:cxn ang="0">
                  <a:pos x="73" y="0"/>
                </a:cxn>
                <a:cxn ang="0">
                  <a:pos x="74" y="0"/>
                </a:cxn>
                <a:cxn ang="0">
                  <a:pos x="75" y="0"/>
                </a:cxn>
                <a:cxn ang="0">
                  <a:pos x="75" y="1"/>
                </a:cxn>
                <a:cxn ang="0">
                  <a:pos x="76" y="2"/>
                </a:cxn>
                <a:cxn ang="0">
                  <a:pos x="79" y="9"/>
                </a:cxn>
                <a:cxn ang="0">
                  <a:pos x="80" y="17"/>
                </a:cxn>
                <a:cxn ang="0">
                  <a:pos x="84" y="40"/>
                </a:cxn>
                <a:cxn ang="0">
                  <a:pos x="88" y="62"/>
                </a:cxn>
                <a:cxn ang="0">
                  <a:pos x="91" y="86"/>
                </a:cxn>
                <a:cxn ang="0">
                  <a:pos x="93" y="99"/>
                </a:cxn>
                <a:cxn ang="0">
                  <a:pos x="95" y="105"/>
                </a:cxn>
                <a:cxn ang="0">
                  <a:pos x="96" y="110"/>
                </a:cxn>
                <a:cxn ang="0">
                  <a:pos x="98" y="114"/>
                </a:cxn>
                <a:cxn ang="0">
                  <a:pos x="98" y="115"/>
                </a:cxn>
                <a:cxn ang="0">
                  <a:pos x="99" y="115"/>
                </a:cxn>
                <a:cxn ang="0">
                  <a:pos x="100" y="116"/>
                </a:cxn>
                <a:cxn ang="0">
                  <a:pos x="100" y="115"/>
                </a:cxn>
                <a:cxn ang="0">
                  <a:pos x="101" y="114"/>
                </a:cxn>
                <a:cxn ang="0">
                  <a:pos x="102" y="112"/>
                </a:cxn>
                <a:cxn ang="0">
                  <a:pos x="104" y="105"/>
                </a:cxn>
                <a:cxn ang="0">
                  <a:pos x="106" y="96"/>
                </a:cxn>
                <a:cxn ang="0">
                  <a:pos x="110" y="72"/>
                </a:cxn>
                <a:cxn ang="0">
                  <a:pos x="116" y="30"/>
                </a:cxn>
                <a:cxn ang="0">
                  <a:pos x="118" y="17"/>
                </a:cxn>
                <a:cxn ang="0">
                  <a:pos x="120" y="9"/>
                </a:cxn>
                <a:cxn ang="0">
                  <a:pos x="122" y="4"/>
                </a:cxn>
              </a:cxnLst>
              <a:rect l="0" t="0" r="r" b="b"/>
              <a:pathLst>
                <a:path w="122" h="116">
                  <a:moveTo>
                    <a:pt x="0" y="103"/>
                  </a:moveTo>
                  <a:lnTo>
                    <a:pt x="0" y="102"/>
                  </a:lnTo>
                  <a:lnTo>
                    <a:pt x="0" y="102"/>
                  </a:lnTo>
                  <a:lnTo>
                    <a:pt x="1" y="100"/>
                  </a:lnTo>
                  <a:lnTo>
                    <a:pt x="1" y="96"/>
                  </a:lnTo>
                  <a:lnTo>
                    <a:pt x="3" y="88"/>
                  </a:lnTo>
                  <a:lnTo>
                    <a:pt x="3" y="88"/>
                  </a:lnTo>
                  <a:lnTo>
                    <a:pt x="3" y="87"/>
                  </a:lnTo>
                  <a:lnTo>
                    <a:pt x="3" y="86"/>
                  </a:lnTo>
                  <a:lnTo>
                    <a:pt x="4" y="84"/>
                  </a:lnTo>
                  <a:lnTo>
                    <a:pt x="4" y="80"/>
                  </a:lnTo>
                  <a:lnTo>
                    <a:pt x="6" y="71"/>
                  </a:lnTo>
                  <a:lnTo>
                    <a:pt x="8" y="53"/>
                  </a:lnTo>
                  <a:lnTo>
                    <a:pt x="8" y="52"/>
                  </a:lnTo>
                  <a:lnTo>
                    <a:pt x="9" y="51"/>
                  </a:lnTo>
                  <a:lnTo>
                    <a:pt x="9" y="50"/>
                  </a:lnTo>
                  <a:lnTo>
                    <a:pt x="9" y="48"/>
                  </a:lnTo>
                  <a:lnTo>
                    <a:pt x="10" y="43"/>
                  </a:lnTo>
                  <a:lnTo>
                    <a:pt x="12" y="33"/>
                  </a:lnTo>
                  <a:lnTo>
                    <a:pt x="12" y="32"/>
                  </a:lnTo>
                  <a:lnTo>
                    <a:pt x="12" y="32"/>
                  </a:lnTo>
                  <a:lnTo>
                    <a:pt x="12" y="31"/>
                  </a:lnTo>
                  <a:lnTo>
                    <a:pt x="12" y="28"/>
                  </a:lnTo>
                  <a:lnTo>
                    <a:pt x="13" y="24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5"/>
                  </a:lnTo>
                  <a:lnTo>
                    <a:pt x="15" y="13"/>
                  </a:lnTo>
                  <a:lnTo>
                    <a:pt x="15" y="13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7" y="8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8"/>
                  </a:lnTo>
                  <a:lnTo>
                    <a:pt x="26" y="9"/>
                  </a:lnTo>
                  <a:lnTo>
                    <a:pt x="27" y="10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7" y="14"/>
                  </a:lnTo>
                  <a:lnTo>
                    <a:pt x="28" y="15"/>
                  </a:lnTo>
                  <a:lnTo>
                    <a:pt x="28" y="17"/>
                  </a:lnTo>
                  <a:lnTo>
                    <a:pt x="29" y="21"/>
                  </a:lnTo>
                  <a:lnTo>
                    <a:pt x="29" y="21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30" y="29"/>
                  </a:lnTo>
                  <a:lnTo>
                    <a:pt x="32" y="39"/>
                  </a:lnTo>
                  <a:lnTo>
                    <a:pt x="32" y="39"/>
                  </a:lnTo>
                  <a:lnTo>
                    <a:pt x="32" y="40"/>
                  </a:lnTo>
                  <a:lnTo>
                    <a:pt x="32" y="41"/>
                  </a:lnTo>
                  <a:lnTo>
                    <a:pt x="32" y="43"/>
                  </a:lnTo>
                  <a:lnTo>
                    <a:pt x="33" y="48"/>
                  </a:lnTo>
                  <a:lnTo>
                    <a:pt x="35" y="57"/>
                  </a:lnTo>
                  <a:lnTo>
                    <a:pt x="35" y="58"/>
                  </a:lnTo>
                  <a:lnTo>
                    <a:pt x="35" y="59"/>
                  </a:lnTo>
                  <a:lnTo>
                    <a:pt x="35" y="60"/>
                  </a:lnTo>
                  <a:lnTo>
                    <a:pt x="35" y="62"/>
                  </a:lnTo>
                  <a:lnTo>
                    <a:pt x="36" y="67"/>
                  </a:lnTo>
                  <a:lnTo>
                    <a:pt x="37" y="76"/>
                  </a:lnTo>
                  <a:lnTo>
                    <a:pt x="37" y="77"/>
                  </a:lnTo>
                  <a:lnTo>
                    <a:pt x="37" y="78"/>
                  </a:lnTo>
                  <a:lnTo>
                    <a:pt x="38" y="79"/>
                  </a:lnTo>
                  <a:lnTo>
                    <a:pt x="38" y="81"/>
                  </a:lnTo>
                  <a:lnTo>
                    <a:pt x="39" y="86"/>
                  </a:lnTo>
                  <a:lnTo>
                    <a:pt x="39" y="86"/>
                  </a:lnTo>
                  <a:lnTo>
                    <a:pt x="39" y="87"/>
                  </a:lnTo>
                  <a:lnTo>
                    <a:pt x="39" y="88"/>
                  </a:lnTo>
                  <a:lnTo>
                    <a:pt x="40" y="90"/>
                  </a:lnTo>
                  <a:lnTo>
                    <a:pt x="40" y="94"/>
                  </a:lnTo>
                  <a:lnTo>
                    <a:pt x="41" y="95"/>
                  </a:lnTo>
                  <a:lnTo>
                    <a:pt x="41" y="95"/>
                  </a:lnTo>
                  <a:lnTo>
                    <a:pt x="41" y="96"/>
                  </a:lnTo>
                  <a:lnTo>
                    <a:pt x="41" y="98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2" y="103"/>
                  </a:lnTo>
                  <a:lnTo>
                    <a:pt x="42" y="104"/>
                  </a:lnTo>
                  <a:lnTo>
                    <a:pt x="43" y="105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44" y="108"/>
                  </a:lnTo>
                  <a:lnTo>
                    <a:pt x="44" y="109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44" y="111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6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2" y="110"/>
                  </a:lnTo>
                  <a:lnTo>
                    <a:pt x="52" y="109"/>
                  </a:lnTo>
                  <a:lnTo>
                    <a:pt x="52" y="108"/>
                  </a:lnTo>
                  <a:lnTo>
                    <a:pt x="52" y="108"/>
                  </a:lnTo>
                  <a:lnTo>
                    <a:pt x="52" y="107"/>
                  </a:lnTo>
                  <a:lnTo>
                    <a:pt x="53" y="107"/>
                  </a:lnTo>
                  <a:lnTo>
                    <a:pt x="53" y="105"/>
                  </a:lnTo>
                  <a:lnTo>
                    <a:pt x="53" y="102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4" y="101"/>
                  </a:lnTo>
                  <a:lnTo>
                    <a:pt x="54" y="99"/>
                  </a:lnTo>
                  <a:lnTo>
                    <a:pt x="55" y="96"/>
                  </a:lnTo>
                  <a:lnTo>
                    <a:pt x="55" y="95"/>
                  </a:lnTo>
                  <a:lnTo>
                    <a:pt x="55" y="95"/>
                  </a:lnTo>
                  <a:lnTo>
                    <a:pt x="55" y="94"/>
                  </a:lnTo>
                  <a:lnTo>
                    <a:pt x="56" y="92"/>
                  </a:lnTo>
                  <a:lnTo>
                    <a:pt x="56" y="87"/>
                  </a:lnTo>
                  <a:lnTo>
                    <a:pt x="58" y="78"/>
                  </a:lnTo>
                  <a:lnTo>
                    <a:pt x="61" y="57"/>
                  </a:lnTo>
                  <a:lnTo>
                    <a:pt x="61" y="57"/>
                  </a:lnTo>
                  <a:lnTo>
                    <a:pt x="61" y="56"/>
                  </a:lnTo>
                  <a:lnTo>
                    <a:pt x="61" y="55"/>
                  </a:lnTo>
                  <a:lnTo>
                    <a:pt x="62" y="52"/>
                  </a:lnTo>
                  <a:lnTo>
                    <a:pt x="62" y="47"/>
                  </a:lnTo>
                  <a:lnTo>
                    <a:pt x="64" y="38"/>
                  </a:lnTo>
                  <a:lnTo>
                    <a:pt x="64" y="37"/>
                  </a:lnTo>
                  <a:lnTo>
                    <a:pt x="64" y="37"/>
                  </a:lnTo>
                  <a:lnTo>
                    <a:pt x="64" y="36"/>
                  </a:lnTo>
                  <a:lnTo>
                    <a:pt x="64" y="33"/>
                  </a:lnTo>
                  <a:lnTo>
                    <a:pt x="65" y="29"/>
                  </a:lnTo>
                  <a:lnTo>
                    <a:pt x="67" y="21"/>
                  </a:lnTo>
                  <a:lnTo>
                    <a:pt x="67" y="20"/>
                  </a:lnTo>
                  <a:lnTo>
                    <a:pt x="67" y="20"/>
                  </a:lnTo>
                  <a:lnTo>
                    <a:pt x="67" y="19"/>
                  </a:lnTo>
                  <a:lnTo>
                    <a:pt x="67" y="17"/>
                  </a:lnTo>
                  <a:lnTo>
                    <a:pt x="68" y="13"/>
                  </a:lnTo>
                  <a:lnTo>
                    <a:pt x="68" y="13"/>
                  </a:lnTo>
                  <a:lnTo>
                    <a:pt x="68" y="12"/>
                  </a:lnTo>
                  <a:lnTo>
                    <a:pt x="68" y="12"/>
                  </a:lnTo>
                  <a:lnTo>
                    <a:pt x="69" y="10"/>
                  </a:lnTo>
                  <a:lnTo>
                    <a:pt x="69" y="7"/>
                  </a:lnTo>
                  <a:lnTo>
                    <a:pt x="70" y="7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4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2" y="2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1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5"/>
                  </a:lnTo>
                  <a:lnTo>
                    <a:pt x="77" y="5"/>
                  </a:lnTo>
                  <a:lnTo>
                    <a:pt x="78" y="6"/>
                  </a:lnTo>
                  <a:lnTo>
                    <a:pt x="79" y="9"/>
                  </a:lnTo>
                  <a:lnTo>
                    <a:pt x="79" y="9"/>
                  </a:lnTo>
                  <a:lnTo>
                    <a:pt x="79" y="10"/>
                  </a:lnTo>
                  <a:lnTo>
                    <a:pt x="79" y="10"/>
                  </a:lnTo>
                  <a:lnTo>
                    <a:pt x="79" y="12"/>
                  </a:lnTo>
                  <a:lnTo>
                    <a:pt x="80" y="15"/>
                  </a:lnTo>
                  <a:lnTo>
                    <a:pt x="80" y="16"/>
                  </a:lnTo>
                  <a:lnTo>
                    <a:pt x="80" y="16"/>
                  </a:lnTo>
                  <a:lnTo>
                    <a:pt x="80" y="17"/>
                  </a:lnTo>
                  <a:lnTo>
                    <a:pt x="81" y="19"/>
                  </a:lnTo>
                  <a:lnTo>
                    <a:pt x="81" y="22"/>
                  </a:lnTo>
                  <a:lnTo>
                    <a:pt x="81" y="23"/>
                  </a:lnTo>
                  <a:lnTo>
                    <a:pt x="81" y="23"/>
                  </a:lnTo>
                  <a:lnTo>
                    <a:pt x="82" y="24"/>
                  </a:lnTo>
                  <a:lnTo>
                    <a:pt x="82" y="26"/>
                  </a:lnTo>
                  <a:lnTo>
                    <a:pt x="83" y="31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4" y="41"/>
                  </a:lnTo>
                  <a:lnTo>
                    <a:pt x="85" y="42"/>
                  </a:lnTo>
                  <a:lnTo>
                    <a:pt x="85" y="45"/>
                  </a:lnTo>
                  <a:lnTo>
                    <a:pt x="86" y="50"/>
                  </a:lnTo>
                  <a:lnTo>
                    <a:pt x="87" y="61"/>
                  </a:lnTo>
                  <a:lnTo>
                    <a:pt x="87" y="62"/>
                  </a:lnTo>
                  <a:lnTo>
                    <a:pt x="88" y="62"/>
                  </a:lnTo>
                  <a:lnTo>
                    <a:pt x="88" y="64"/>
                  </a:lnTo>
                  <a:lnTo>
                    <a:pt x="88" y="66"/>
                  </a:lnTo>
                  <a:lnTo>
                    <a:pt x="89" y="72"/>
                  </a:lnTo>
                  <a:lnTo>
                    <a:pt x="90" y="82"/>
                  </a:lnTo>
                  <a:lnTo>
                    <a:pt x="90" y="82"/>
                  </a:lnTo>
                  <a:lnTo>
                    <a:pt x="90" y="83"/>
                  </a:lnTo>
                  <a:lnTo>
                    <a:pt x="91" y="84"/>
                  </a:lnTo>
                  <a:lnTo>
                    <a:pt x="91" y="86"/>
                  </a:lnTo>
                  <a:lnTo>
                    <a:pt x="92" y="90"/>
                  </a:lnTo>
                  <a:lnTo>
                    <a:pt x="92" y="91"/>
                  </a:lnTo>
                  <a:lnTo>
                    <a:pt x="92" y="92"/>
                  </a:lnTo>
                  <a:lnTo>
                    <a:pt x="92" y="92"/>
                  </a:lnTo>
                  <a:lnTo>
                    <a:pt x="92" y="94"/>
                  </a:lnTo>
                  <a:lnTo>
                    <a:pt x="93" y="98"/>
                  </a:lnTo>
                  <a:lnTo>
                    <a:pt x="93" y="99"/>
                  </a:lnTo>
                  <a:lnTo>
                    <a:pt x="93" y="99"/>
                  </a:lnTo>
                  <a:lnTo>
                    <a:pt x="94" y="100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4" y="102"/>
                  </a:lnTo>
                  <a:lnTo>
                    <a:pt x="94" y="103"/>
                  </a:lnTo>
                  <a:lnTo>
                    <a:pt x="94" y="105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5" y="106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95" y="108"/>
                  </a:lnTo>
                  <a:lnTo>
                    <a:pt x="96" y="109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0"/>
                  </a:lnTo>
                  <a:lnTo>
                    <a:pt x="96" y="111"/>
                  </a:lnTo>
                  <a:lnTo>
                    <a:pt x="97" y="112"/>
                  </a:lnTo>
                  <a:lnTo>
                    <a:pt x="97" y="112"/>
                  </a:lnTo>
                  <a:lnTo>
                    <a:pt x="97" y="112"/>
                  </a:lnTo>
                  <a:lnTo>
                    <a:pt x="97" y="113"/>
                  </a:lnTo>
                  <a:lnTo>
                    <a:pt x="97" y="113"/>
                  </a:lnTo>
                  <a:lnTo>
                    <a:pt x="97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4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8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5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99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6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0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5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1" y="114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14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3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2" y="112"/>
                  </a:lnTo>
                  <a:lnTo>
                    <a:pt x="103" y="112"/>
                  </a:lnTo>
                  <a:lnTo>
                    <a:pt x="103" y="110"/>
                  </a:lnTo>
                  <a:lnTo>
                    <a:pt x="103" y="110"/>
                  </a:lnTo>
                  <a:lnTo>
                    <a:pt x="103" y="110"/>
                  </a:lnTo>
                  <a:lnTo>
                    <a:pt x="103" y="109"/>
                  </a:lnTo>
                  <a:lnTo>
                    <a:pt x="104" y="108"/>
                  </a:lnTo>
                  <a:lnTo>
                    <a:pt x="104" y="105"/>
                  </a:lnTo>
                  <a:lnTo>
                    <a:pt x="104" y="105"/>
                  </a:lnTo>
                  <a:lnTo>
                    <a:pt x="105" y="104"/>
                  </a:lnTo>
                  <a:lnTo>
                    <a:pt x="105" y="104"/>
                  </a:lnTo>
                  <a:lnTo>
                    <a:pt x="105" y="102"/>
                  </a:lnTo>
                  <a:lnTo>
                    <a:pt x="106" y="98"/>
                  </a:lnTo>
                  <a:lnTo>
                    <a:pt x="106" y="98"/>
                  </a:lnTo>
                  <a:lnTo>
                    <a:pt x="106" y="97"/>
                  </a:lnTo>
                  <a:lnTo>
                    <a:pt x="106" y="96"/>
                  </a:lnTo>
                  <a:lnTo>
                    <a:pt x="107" y="94"/>
                  </a:lnTo>
                  <a:lnTo>
                    <a:pt x="108" y="90"/>
                  </a:lnTo>
                  <a:lnTo>
                    <a:pt x="108" y="89"/>
                  </a:lnTo>
                  <a:lnTo>
                    <a:pt x="108" y="89"/>
                  </a:lnTo>
                  <a:lnTo>
                    <a:pt x="108" y="88"/>
                  </a:lnTo>
                  <a:lnTo>
                    <a:pt x="108" y="86"/>
                  </a:lnTo>
                  <a:lnTo>
                    <a:pt x="109" y="81"/>
                  </a:lnTo>
                  <a:lnTo>
                    <a:pt x="110" y="72"/>
                  </a:lnTo>
                  <a:lnTo>
                    <a:pt x="113" y="52"/>
                  </a:lnTo>
                  <a:lnTo>
                    <a:pt x="113" y="51"/>
                  </a:lnTo>
                  <a:lnTo>
                    <a:pt x="113" y="50"/>
                  </a:lnTo>
                  <a:lnTo>
                    <a:pt x="113" y="49"/>
                  </a:lnTo>
                  <a:lnTo>
                    <a:pt x="114" y="46"/>
                  </a:lnTo>
                  <a:lnTo>
                    <a:pt x="115" y="41"/>
                  </a:lnTo>
                  <a:lnTo>
                    <a:pt x="116" y="31"/>
                  </a:lnTo>
                  <a:lnTo>
                    <a:pt x="116" y="30"/>
                  </a:lnTo>
                  <a:lnTo>
                    <a:pt x="116" y="30"/>
                  </a:lnTo>
                  <a:lnTo>
                    <a:pt x="116" y="28"/>
                  </a:lnTo>
                  <a:lnTo>
                    <a:pt x="117" y="26"/>
                  </a:lnTo>
                  <a:lnTo>
                    <a:pt x="118" y="22"/>
                  </a:lnTo>
                  <a:lnTo>
                    <a:pt x="118" y="21"/>
                  </a:lnTo>
                  <a:lnTo>
                    <a:pt x="118" y="20"/>
                  </a:lnTo>
                  <a:lnTo>
                    <a:pt x="118" y="19"/>
                  </a:lnTo>
                  <a:lnTo>
                    <a:pt x="118" y="17"/>
                  </a:lnTo>
                  <a:lnTo>
                    <a:pt x="119" y="14"/>
                  </a:lnTo>
                  <a:lnTo>
                    <a:pt x="119" y="13"/>
                  </a:lnTo>
                  <a:lnTo>
                    <a:pt x="119" y="13"/>
                  </a:lnTo>
                  <a:lnTo>
                    <a:pt x="120" y="12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20" y="9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7"/>
                  </a:lnTo>
                  <a:lnTo>
                    <a:pt x="121" y="6"/>
                  </a:lnTo>
                  <a:lnTo>
                    <a:pt x="121" y="5"/>
                  </a:lnTo>
                  <a:lnTo>
                    <a:pt x="122" y="5"/>
                  </a:lnTo>
                  <a:lnTo>
                    <a:pt x="122" y="4"/>
                  </a:lnTo>
                  <a:lnTo>
                    <a:pt x="122" y="4"/>
                  </a:lnTo>
                  <a:lnTo>
                    <a:pt x="122" y="3"/>
                  </a:lnTo>
                  <a:lnTo>
                    <a:pt x="122" y="3"/>
                  </a:lnTo>
                  <a:lnTo>
                    <a:pt x="122" y="2"/>
                  </a:lnTo>
                  <a:lnTo>
                    <a:pt x="122" y="2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52" name="Freeform 68"/>
            <p:cNvSpPr>
              <a:spLocks/>
            </p:cNvSpPr>
            <p:nvPr/>
          </p:nvSpPr>
          <p:spPr bwMode="auto">
            <a:xfrm>
              <a:off x="3171" y="2186"/>
              <a:ext cx="103" cy="11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1"/>
                </a:cxn>
                <a:cxn ang="0">
                  <a:pos x="5" y="2"/>
                </a:cxn>
                <a:cxn ang="0">
                  <a:pos x="7" y="6"/>
                </a:cxn>
                <a:cxn ang="0">
                  <a:pos x="8" y="11"/>
                </a:cxn>
                <a:cxn ang="0">
                  <a:pos x="12" y="33"/>
                </a:cxn>
                <a:cxn ang="0">
                  <a:pos x="15" y="56"/>
                </a:cxn>
                <a:cxn ang="0">
                  <a:pos x="19" y="83"/>
                </a:cxn>
                <a:cxn ang="0">
                  <a:pos x="22" y="101"/>
                </a:cxn>
                <a:cxn ang="0">
                  <a:pos x="24" y="109"/>
                </a:cxn>
                <a:cxn ang="0">
                  <a:pos x="25" y="112"/>
                </a:cxn>
                <a:cxn ang="0">
                  <a:pos x="26" y="114"/>
                </a:cxn>
                <a:cxn ang="0">
                  <a:pos x="27" y="115"/>
                </a:cxn>
                <a:cxn ang="0">
                  <a:pos x="28" y="116"/>
                </a:cxn>
                <a:cxn ang="0">
                  <a:pos x="28" y="115"/>
                </a:cxn>
                <a:cxn ang="0">
                  <a:pos x="29" y="115"/>
                </a:cxn>
                <a:cxn ang="0">
                  <a:pos x="30" y="112"/>
                </a:cxn>
                <a:cxn ang="0">
                  <a:pos x="32" y="108"/>
                </a:cxn>
                <a:cxn ang="0">
                  <a:pos x="34" y="100"/>
                </a:cxn>
                <a:cxn ang="0">
                  <a:pos x="37" y="76"/>
                </a:cxn>
                <a:cxn ang="0">
                  <a:pos x="41" y="52"/>
                </a:cxn>
                <a:cxn ang="0">
                  <a:pos x="44" y="28"/>
                </a:cxn>
                <a:cxn ang="0">
                  <a:pos x="47" y="14"/>
                </a:cxn>
                <a:cxn ang="0">
                  <a:pos x="48" y="8"/>
                </a:cxn>
                <a:cxn ang="0">
                  <a:pos x="49" y="4"/>
                </a:cxn>
                <a:cxn ang="0">
                  <a:pos x="50" y="1"/>
                </a:cxn>
                <a:cxn ang="0">
                  <a:pos x="51" y="0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3" y="0"/>
                </a:cxn>
                <a:cxn ang="0">
                  <a:pos x="54" y="1"/>
                </a:cxn>
                <a:cxn ang="0">
                  <a:pos x="55" y="5"/>
                </a:cxn>
                <a:cxn ang="0">
                  <a:pos x="57" y="10"/>
                </a:cxn>
                <a:cxn ang="0">
                  <a:pos x="61" y="32"/>
                </a:cxn>
                <a:cxn ang="0">
                  <a:pos x="64" y="55"/>
                </a:cxn>
                <a:cxn ang="0">
                  <a:pos x="68" y="84"/>
                </a:cxn>
                <a:cxn ang="0">
                  <a:pos x="70" y="96"/>
                </a:cxn>
                <a:cxn ang="0">
                  <a:pos x="71" y="104"/>
                </a:cxn>
                <a:cxn ang="0">
                  <a:pos x="73" y="110"/>
                </a:cxn>
                <a:cxn ang="0">
                  <a:pos x="74" y="114"/>
                </a:cxn>
                <a:cxn ang="0">
                  <a:pos x="75" y="115"/>
                </a:cxn>
                <a:cxn ang="0">
                  <a:pos x="76" y="116"/>
                </a:cxn>
                <a:cxn ang="0">
                  <a:pos x="77" y="116"/>
                </a:cxn>
                <a:cxn ang="0">
                  <a:pos x="77" y="115"/>
                </a:cxn>
                <a:cxn ang="0">
                  <a:pos x="78" y="113"/>
                </a:cxn>
                <a:cxn ang="0">
                  <a:pos x="80" y="110"/>
                </a:cxn>
                <a:cxn ang="0">
                  <a:pos x="81" y="102"/>
                </a:cxn>
                <a:cxn ang="0">
                  <a:pos x="85" y="78"/>
                </a:cxn>
                <a:cxn ang="0">
                  <a:pos x="90" y="43"/>
                </a:cxn>
                <a:cxn ang="0">
                  <a:pos x="92" y="29"/>
                </a:cxn>
                <a:cxn ang="0">
                  <a:pos x="94" y="15"/>
                </a:cxn>
                <a:cxn ang="0">
                  <a:pos x="96" y="6"/>
                </a:cxn>
                <a:cxn ang="0">
                  <a:pos x="98" y="3"/>
                </a:cxn>
                <a:cxn ang="0">
                  <a:pos x="99" y="1"/>
                </a:cxn>
                <a:cxn ang="0">
                  <a:pos x="99" y="0"/>
                </a:cxn>
                <a:cxn ang="0">
                  <a:pos x="100" y="0"/>
                </a:cxn>
                <a:cxn ang="0">
                  <a:pos x="101" y="0"/>
                </a:cxn>
                <a:cxn ang="0">
                  <a:pos x="101" y="0"/>
                </a:cxn>
                <a:cxn ang="0">
                  <a:pos x="102" y="2"/>
                </a:cxn>
              </a:cxnLst>
              <a:rect l="0" t="0" r="r" b="b"/>
              <a:pathLst>
                <a:path w="103" h="116">
                  <a:moveTo>
                    <a:pt x="0" y="2"/>
                  </a:move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6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5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7"/>
                  </a:lnTo>
                  <a:lnTo>
                    <a:pt x="7" y="7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9" y="15"/>
                  </a:lnTo>
                  <a:lnTo>
                    <a:pt x="9" y="15"/>
                  </a:lnTo>
                  <a:lnTo>
                    <a:pt x="9" y="16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10" y="23"/>
                  </a:lnTo>
                  <a:lnTo>
                    <a:pt x="12" y="32"/>
                  </a:lnTo>
                  <a:lnTo>
                    <a:pt x="12" y="33"/>
                  </a:lnTo>
                  <a:lnTo>
                    <a:pt x="12" y="33"/>
                  </a:lnTo>
                  <a:lnTo>
                    <a:pt x="12" y="35"/>
                  </a:lnTo>
                  <a:lnTo>
                    <a:pt x="12" y="37"/>
                  </a:lnTo>
                  <a:lnTo>
                    <a:pt x="13" y="42"/>
                  </a:lnTo>
                  <a:lnTo>
                    <a:pt x="15" y="53"/>
                  </a:lnTo>
                  <a:lnTo>
                    <a:pt x="15" y="54"/>
                  </a:lnTo>
                  <a:lnTo>
                    <a:pt x="15" y="55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6" y="64"/>
                  </a:lnTo>
                  <a:lnTo>
                    <a:pt x="18" y="74"/>
                  </a:lnTo>
                  <a:lnTo>
                    <a:pt x="18" y="74"/>
                  </a:lnTo>
                  <a:lnTo>
                    <a:pt x="18" y="75"/>
                  </a:lnTo>
                  <a:lnTo>
                    <a:pt x="18" y="76"/>
                  </a:lnTo>
                  <a:lnTo>
                    <a:pt x="18" y="79"/>
                  </a:lnTo>
                  <a:lnTo>
                    <a:pt x="19" y="83"/>
                  </a:lnTo>
                  <a:lnTo>
                    <a:pt x="20" y="92"/>
                  </a:lnTo>
                  <a:lnTo>
                    <a:pt x="20" y="93"/>
                  </a:lnTo>
                  <a:lnTo>
                    <a:pt x="20" y="93"/>
                  </a:lnTo>
                  <a:lnTo>
                    <a:pt x="21" y="94"/>
                  </a:lnTo>
                  <a:lnTo>
                    <a:pt x="21" y="96"/>
                  </a:lnTo>
                  <a:lnTo>
                    <a:pt x="22" y="100"/>
                  </a:lnTo>
                  <a:lnTo>
                    <a:pt x="22" y="100"/>
                  </a:lnTo>
                  <a:lnTo>
                    <a:pt x="22" y="101"/>
                  </a:lnTo>
                  <a:lnTo>
                    <a:pt x="22" y="101"/>
                  </a:lnTo>
                  <a:lnTo>
                    <a:pt x="22" y="103"/>
                  </a:lnTo>
                  <a:lnTo>
                    <a:pt x="23" y="106"/>
                  </a:lnTo>
                  <a:lnTo>
                    <a:pt x="23" y="106"/>
                  </a:lnTo>
                  <a:lnTo>
                    <a:pt x="23" y="107"/>
                  </a:lnTo>
                  <a:lnTo>
                    <a:pt x="23" y="107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5" y="111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5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4"/>
                  </a:lnTo>
                  <a:lnTo>
                    <a:pt x="30" y="113"/>
                  </a:lnTo>
                  <a:lnTo>
                    <a:pt x="30" y="112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1" y="109"/>
                  </a:lnTo>
                  <a:lnTo>
                    <a:pt x="32" y="108"/>
                  </a:lnTo>
                  <a:lnTo>
                    <a:pt x="32" y="107"/>
                  </a:lnTo>
                  <a:lnTo>
                    <a:pt x="32" y="107"/>
                  </a:lnTo>
                  <a:lnTo>
                    <a:pt x="32" y="106"/>
                  </a:lnTo>
                  <a:lnTo>
                    <a:pt x="33" y="105"/>
                  </a:lnTo>
                  <a:lnTo>
                    <a:pt x="33" y="102"/>
                  </a:lnTo>
                  <a:lnTo>
                    <a:pt x="33" y="101"/>
                  </a:lnTo>
                  <a:lnTo>
                    <a:pt x="33" y="101"/>
                  </a:lnTo>
                  <a:lnTo>
                    <a:pt x="34" y="100"/>
                  </a:lnTo>
                  <a:lnTo>
                    <a:pt x="34" y="98"/>
                  </a:lnTo>
                  <a:lnTo>
                    <a:pt x="35" y="94"/>
                  </a:lnTo>
                  <a:lnTo>
                    <a:pt x="35" y="94"/>
                  </a:lnTo>
                  <a:lnTo>
                    <a:pt x="35" y="93"/>
                  </a:lnTo>
                  <a:lnTo>
                    <a:pt x="35" y="92"/>
                  </a:lnTo>
                  <a:lnTo>
                    <a:pt x="35" y="90"/>
                  </a:lnTo>
                  <a:lnTo>
                    <a:pt x="36" y="86"/>
                  </a:lnTo>
                  <a:lnTo>
                    <a:pt x="37" y="76"/>
                  </a:lnTo>
                  <a:lnTo>
                    <a:pt x="38" y="75"/>
                  </a:lnTo>
                  <a:lnTo>
                    <a:pt x="38" y="75"/>
                  </a:lnTo>
                  <a:lnTo>
                    <a:pt x="38" y="73"/>
                  </a:lnTo>
                  <a:lnTo>
                    <a:pt x="38" y="71"/>
                  </a:lnTo>
                  <a:lnTo>
                    <a:pt x="39" y="65"/>
                  </a:lnTo>
                  <a:lnTo>
                    <a:pt x="41" y="54"/>
                  </a:lnTo>
                  <a:lnTo>
                    <a:pt x="41" y="53"/>
                  </a:lnTo>
                  <a:lnTo>
                    <a:pt x="41" y="52"/>
                  </a:lnTo>
                  <a:lnTo>
                    <a:pt x="41" y="51"/>
                  </a:lnTo>
                  <a:lnTo>
                    <a:pt x="41" y="48"/>
                  </a:lnTo>
                  <a:lnTo>
                    <a:pt x="42" y="43"/>
                  </a:lnTo>
                  <a:lnTo>
                    <a:pt x="43" y="32"/>
                  </a:lnTo>
                  <a:lnTo>
                    <a:pt x="44" y="32"/>
                  </a:lnTo>
                  <a:lnTo>
                    <a:pt x="44" y="31"/>
                  </a:lnTo>
                  <a:lnTo>
                    <a:pt x="44" y="30"/>
                  </a:lnTo>
                  <a:lnTo>
                    <a:pt x="44" y="28"/>
                  </a:lnTo>
                  <a:lnTo>
                    <a:pt x="45" y="23"/>
                  </a:lnTo>
                  <a:lnTo>
                    <a:pt x="45" y="23"/>
                  </a:lnTo>
                  <a:lnTo>
                    <a:pt x="45" y="22"/>
                  </a:lnTo>
                  <a:lnTo>
                    <a:pt x="45" y="21"/>
                  </a:lnTo>
                  <a:lnTo>
                    <a:pt x="46" y="19"/>
                  </a:lnTo>
                  <a:lnTo>
                    <a:pt x="46" y="15"/>
                  </a:lnTo>
                  <a:lnTo>
                    <a:pt x="47" y="15"/>
                  </a:lnTo>
                  <a:lnTo>
                    <a:pt x="47" y="14"/>
                  </a:lnTo>
                  <a:lnTo>
                    <a:pt x="47" y="14"/>
                  </a:lnTo>
                  <a:lnTo>
                    <a:pt x="47" y="12"/>
                  </a:lnTo>
                  <a:lnTo>
                    <a:pt x="47" y="12"/>
                  </a:lnTo>
                  <a:lnTo>
                    <a:pt x="47" y="11"/>
                  </a:lnTo>
                  <a:lnTo>
                    <a:pt x="47" y="10"/>
                  </a:lnTo>
                  <a:lnTo>
                    <a:pt x="48" y="9"/>
                  </a:lnTo>
                  <a:lnTo>
                    <a:pt x="48" y="8"/>
                  </a:lnTo>
                  <a:lnTo>
                    <a:pt x="48" y="8"/>
                  </a:lnTo>
                  <a:lnTo>
                    <a:pt x="48" y="7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4"/>
                  </a:lnTo>
                  <a:lnTo>
                    <a:pt x="49" y="3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6" y="5"/>
                  </a:lnTo>
                  <a:lnTo>
                    <a:pt x="56" y="5"/>
                  </a:lnTo>
                  <a:lnTo>
                    <a:pt x="56" y="6"/>
                  </a:lnTo>
                  <a:lnTo>
                    <a:pt x="56" y="7"/>
                  </a:lnTo>
                  <a:lnTo>
                    <a:pt x="56" y="8"/>
                  </a:lnTo>
                  <a:lnTo>
                    <a:pt x="56" y="8"/>
                  </a:lnTo>
                  <a:lnTo>
                    <a:pt x="57" y="9"/>
                  </a:lnTo>
                  <a:lnTo>
                    <a:pt x="57" y="10"/>
                  </a:lnTo>
                  <a:lnTo>
                    <a:pt x="58" y="14"/>
                  </a:lnTo>
                  <a:lnTo>
                    <a:pt x="58" y="14"/>
                  </a:lnTo>
                  <a:lnTo>
                    <a:pt x="58" y="15"/>
                  </a:lnTo>
                  <a:lnTo>
                    <a:pt x="58" y="16"/>
                  </a:lnTo>
                  <a:lnTo>
                    <a:pt x="59" y="18"/>
                  </a:lnTo>
                  <a:lnTo>
                    <a:pt x="59" y="22"/>
                  </a:lnTo>
                  <a:lnTo>
                    <a:pt x="61" y="32"/>
                  </a:lnTo>
                  <a:lnTo>
                    <a:pt x="61" y="32"/>
                  </a:lnTo>
                  <a:lnTo>
                    <a:pt x="61" y="33"/>
                  </a:lnTo>
                  <a:lnTo>
                    <a:pt x="61" y="34"/>
                  </a:lnTo>
                  <a:lnTo>
                    <a:pt x="61" y="37"/>
                  </a:lnTo>
                  <a:lnTo>
                    <a:pt x="62" y="42"/>
                  </a:lnTo>
                  <a:lnTo>
                    <a:pt x="63" y="52"/>
                  </a:lnTo>
                  <a:lnTo>
                    <a:pt x="64" y="53"/>
                  </a:lnTo>
                  <a:lnTo>
                    <a:pt x="64" y="53"/>
                  </a:lnTo>
                  <a:lnTo>
                    <a:pt x="64" y="55"/>
                  </a:lnTo>
                  <a:lnTo>
                    <a:pt x="64" y="57"/>
                  </a:lnTo>
                  <a:lnTo>
                    <a:pt x="65" y="63"/>
                  </a:lnTo>
                  <a:lnTo>
                    <a:pt x="66" y="73"/>
                  </a:lnTo>
                  <a:lnTo>
                    <a:pt x="66" y="74"/>
                  </a:lnTo>
                  <a:lnTo>
                    <a:pt x="67" y="74"/>
                  </a:lnTo>
                  <a:lnTo>
                    <a:pt x="67" y="76"/>
                  </a:lnTo>
                  <a:lnTo>
                    <a:pt x="67" y="78"/>
                  </a:lnTo>
                  <a:lnTo>
                    <a:pt x="68" y="84"/>
                  </a:lnTo>
                  <a:lnTo>
                    <a:pt x="68" y="84"/>
                  </a:lnTo>
                  <a:lnTo>
                    <a:pt x="68" y="85"/>
                  </a:lnTo>
                  <a:lnTo>
                    <a:pt x="68" y="86"/>
                  </a:lnTo>
                  <a:lnTo>
                    <a:pt x="69" y="89"/>
                  </a:lnTo>
                  <a:lnTo>
                    <a:pt x="69" y="94"/>
                  </a:lnTo>
                  <a:lnTo>
                    <a:pt x="69" y="94"/>
                  </a:lnTo>
                  <a:lnTo>
                    <a:pt x="70" y="95"/>
                  </a:lnTo>
                  <a:lnTo>
                    <a:pt x="70" y="96"/>
                  </a:lnTo>
                  <a:lnTo>
                    <a:pt x="70" y="98"/>
                  </a:lnTo>
                  <a:lnTo>
                    <a:pt x="70" y="98"/>
                  </a:lnTo>
                  <a:lnTo>
                    <a:pt x="70" y="99"/>
                  </a:lnTo>
                  <a:lnTo>
                    <a:pt x="71" y="100"/>
                  </a:lnTo>
                  <a:lnTo>
                    <a:pt x="71" y="102"/>
                  </a:lnTo>
                  <a:lnTo>
                    <a:pt x="71" y="102"/>
                  </a:lnTo>
                  <a:lnTo>
                    <a:pt x="71" y="103"/>
                  </a:lnTo>
                  <a:lnTo>
                    <a:pt x="71" y="104"/>
                  </a:lnTo>
                  <a:lnTo>
                    <a:pt x="72" y="105"/>
                  </a:lnTo>
                  <a:lnTo>
                    <a:pt x="72" y="106"/>
                  </a:lnTo>
                  <a:lnTo>
                    <a:pt x="72" y="106"/>
                  </a:lnTo>
                  <a:lnTo>
                    <a:pt x="72" y="107"/>
                  </a:lnTo>
                  <a:lnTo>
                    <a:pt x="72" y="108"/>
                  </a:lnTo>
                  <a:lnTo>
                    <a:pt x="73" y="109"/>
                  </a:lnTo>
                  <a:lnTo>
                    <a:pt x="73" y="109"/>
                  </a:lnTo>
                  <a:lnTo>
                    <a:pt x="73" y="110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1"/>
                  </a:lnTo>
                  <a:lnTo>
                    <a:pt x="73" y="112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8" y="115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9" y="113"/>
                  </a:lnTo>
                  <a:lnTo>
                    <a:pt x="79" y="113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80" y="110"/>
                  </a:lnTo>
                  <a:lnTo>
                    <a:pt x="80" y="109"/>
                  </a:lnTo>
                  <a:lnTo>
                    <a:pt x="80" y="109"/>
                  </a:lnTo>
                  <a:lnTo>
                    <a:pt x="80" y="108"/>
                  </a:lnTo>
                  <a:lnTo>
                    <a:pt x="81" y="107"/>
                  </a:lnTo>
                  <a:lnTo>
                    <a:pt x="81" y="104"/>
                  </a:lnTo>
                  <a:lnTo>
                    <a:pt x="81" y="104"/>
                  </a:lnTo>
                  <a:lnTo>
                    <a:pt x="81" y="103"/>
                  </a:lnTo>
                  <a:lnTo>
                    <a:pt x="81" y="102"/>
                  </a:lnTo>
                  <a:lnTo>
                    <a:pt x="82" y="100"/>
                  </a:lnTo>
                  <a:lnTo>
                    <a:pt x="83" y="97"/>
                  </a:lnTo>
                  <a:lnTo>
                    <a:pt x="84" y="88"/>
                  </a:lnTo>
                  <a:lnTo>
                    <a:pt x="84" y="88"/>
                  </a:lnTo>
                  <a:lnTo>
                    <a:pt x="84" y="87"/>
                  </a:lnTo>
                  <a:lnTo>
                    <a:pt x="84" y="86"/>
                  </a:lnTo>
                  <a:lnTo>
                    <a:pt x="85" y="83"/>
                  </a:lnTo>
                  <a:lnTo>
                    <a:pt x="85" y="78"/>
                  </a:lnTo>
                  <a:lnTo>
                    <a:pt x="87" y="67"/>
                  </a:lnTo>
                  <a:lnTo>
                    <a:pt x="87" y="66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8" y="61"/>
                  </a:lnTo>
                  <a:lnTo>
                    <a:pt x="89" y="55"/>
                  </a:lnTo>
                  <a:lnTo>
                    <a:pt x="90" y="44"/>
                  </a:lnTo>
                  <a:lnTo>
                    <a:pt x="90" y="43"/>
                  </a:lnTo>
                  <a:lnTo>
                    <a:pt x="90" y="43"/>
                  </a:lnTo>
                  <a:lnTo>
                    <a:pt x="90" y="41"/>
                  </a:lnTo>
                  <a:lnTo>
                    <a:pt x="91" y="39"/>
                  </a:lnTo>
                  <a:lnTo>
                    <a:pt x="92" y="34"/>
                  </a:lnTo>
                  <a:lnTo>
                    <a:pt x="92" y="33"/>
                  </a:lnTo>
                  <a:lnTo>
                    <a:pt x="92" y="32"/>
                  </a:lnTo>
                  <a:lnTo>
                    <a:pt x="92" y="31"/>
                  </a:lnTo>
                  <a:lnTo>
                    <a:pt x="92" y="29"/>
                  </a:lnTo>
                  <a:lnTo>
                    <a:pt x="93" y="24"/>
                  </a:lnTo>
                  <a:lnTo>
                    <a:pt x="93" y="24"/>
                  </a:lnTo>
                  <a:lnTo>
                    <a:pt x="93" y="23"/>
                  </a:lnTo>
                  <a:lnTo>
                    <a:pt x="93" y="22"/>
                  </a:lnTo>
                  <a:lnTo>
                    <a:pt x="94" y="20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4" y="15"/>
                  </a:lnTo>
                  <a:lnTo>
                    <a:pt x="95" y="14"/>
                  </a:lnTo>
                  <a:lnTo>
                    <a:pt x="95" y="12"/>
                  </a:lnTo>
                  <a:lnTo>
                    <a:pt x="96" y="9"/>
                  </a:lnTo>
                  <a:lnTo>
                    <a:pt x="96" y="9"/>
                  </a:lnTo>
                  <a:lnTo>
                    <a:pt x="96" y="8"/>
                  </a:lnTo>
                  <a:lnTo>
                    <a:pt x="96" y="8"/>
                  </a:lnTo>
                  <a:lnTo>
                    <a:pt x="96" y="6"/>
                  </a:lnTo>
                  <a:lnTo>
                    <a:pt x="96" y="6"/>
                  </a:lnTo>
                  <a:lnTo>
                    <a:pt x="97" y="6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7" y="4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3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98" y="1"/>
                  </a:lnTo>
                  <a:lnTo>
                    <a:pt x="98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1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0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2" y="0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1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2" y="2"/>
                  </a:lnTo>
                  <a:lnTo>
                    <a:pt x="103" y="3"/>
                  </a:lnTo>
                  <a:lnTo>
                    <a:pt x="103" y="3"/>
                  </a:lnTo>
                  <a:lnTo>
                    <a:pt x="103" y="4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53" name="Freeform 69"/>
            <p:cNvSpPr>
              <a:spLocks/>
            </p:cNvSpPr>
            <p:nvPr/>
          </p:nvSpPr>
          <p:spPr bwMode="auto">
            <a:xfrm>
              <a:off x="3274" y="2186"/>
              <a:ext cx="109" cy="116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3" y="19"/>
                </a:cxn>
                <a:cxn ang="0">
                  <a:pos x="10" y="65"/>
                </a:cxn>
                <a:cxn ang="0">
                  <a:pos x="12" y="79"/>
                </a:cxn>
                <a:cxn ang="0">
                  <a:pos x="15" y="97"/>
                </a:cxn>
                <a:cxn ang="0">
                  <a:pos x="17" y="108"/>
                </a:cxn>
                <a:cxn ang="0">
                  <a:pos x="18" y="112"/>
                </a:cxn>
                <a:cxn ang="0">
                  <a:pos x="19" y="114"/>
                </a:cxn>
                <a:cxn ang="0">
                  <a:pos x="20" y="115"/>
                </a:cxn>
                <a:cxn ang="0">
                  <a:pos x="20" y="116"/>
                </a:cxn>
                <a:cxn ang="0">
                  <a:pos x="21" y="115"/>
                </a:cxn>
                <a:cxn ang="0">
                  <a:pos x="22" y="114"/>
                </a:cxn>
                <a:cxn ang="0">
                  <a:pos x="23" y="113"/>
                </a:cxn>
                <a:cxn ang="0">
                  <a:pos x="24" y="108"/>
                </a:cxn>
                <a:cxn ang="0">
                  <a:pos x="26" y="99"/>
                </a:cxn>
                <a:cxn ang="0">
                  <a:pos x="29" y="82"/>
                </a:cxn>
                <a:cxn ang="0">
                  <a:pos x="33" y="47"/>
                </a:cxn>
                <a:cxn ang="0">
                  <a:pos x="35" y="32"/>
                </a:cxn>
                <a:cxn ang="0">
                  <a:pos x="38" y="17"/>
                </a:cxn>
                <a:cxn ang="0">
                  <a:pos x="40" y="7"/>
                </a:cxn>
                <a:cxn ang="0">
                  <a:pos x="41" y="3"/>
                </a:cxn>
                <a:cxn ang="0">
                  <a:pos x="42" y="1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5" y="1"/>
                </a:cxn>
                <a:cxn ang="0">
                  <a:pos x="47" y="4"/>
                </a:cxn>
                <a:cxn ang="0">
                  <a:pos x="48" y="10"/>
                </a:cxn>
                <a:cxn ang="0">
                  <a:pos x="50" y="20"/>
                </a:cxn>
                <a:cxn ang="0">
                  <a:pos x="54" y="49"/>
                </a:cxn>
                <a:cxn ang="0">
                  <a:pos x="57" y="72"/>
                </a:cxn>
                <a:cxn ang="0">
                  <a:pos x="60" y="92"/>
                </a:cxn>
                <a:cxn ang="0">
                  <a:pos x="61" y="101"/>
                </a:cxn>
                <a:cxn ang="0">
                  <a:pos x="63" y="108"/>
                </a:cxn>
                <a:cxn ang="0">
                  <a:pos x="64" y="111"/>
                </a:cxn>
                <a:cxn ang="0">
                  <a:pos x="65" y="114"/>
                </a:cxn>
                <a:cxn ang="0">
                  <a:pos x="66" y="115"/>
                </a:cxn>
                <a:cxn ang="0">
                  <a:pos x="66" y="116"/>
                </a:cxn>
                <a:cxn ang="0">
                  <a:pos x="67" y="115"/>
                </a:cxn>
                <a:cxn ang="0">
                  <a:pos x="68" y="114"/>
                </a:cxn>
                <a:cxn ang="0">
                  <a:pos x="69" y="112"/>
                </a:cxn>
                <a:cxn ang="0">
                  <a:pos x="70" y="109"/>
                </a:cxn>
                <a:cxn ang="0">
                  <a:pos x="72" y="100"/>
                </a:cxn>
                <a:cxn ang="0">
                  <a:pos x="77" y="64"/>
                </a:cxn>
                <a:cxn ang="0">
                  <a:pos x="80" y="38"/>
                </a:cxn>
                <a:cxn ang="0">
                  <a:pos x="83" y="20"/>
                </a:cxn>
                <a:cxn ang="0">
                  <a:pos x="84" y="12"/>
                </a:cxn>
                <a:cxn ang="0">
                  <a:pos x="86" y="6"/>
                </a:cxn>
                <a:cxn ang="0">
                  <a:pos x="87" y="3"/>
                </a:cxn>
                <a:cxn ang="0">
                  <a:pos x="88" y="1"/>
                </a:cxn>
                <a:cxn ang="0">
                  <a:pos x="88" y="0"/>
                </a:cxn>
                <a:cxn ang="0">
                  <a:pos x="89" y="0"/>
                </a:cxn>
                <a:cxn ang="0">
                  <a:pos x="90" y="0"/>
                </a:cxn>
                <a:cxn ang="0">
                  <a:pos x="91" y="1"/>
                </a:cxn>
                <a:cxn ang="0">
                  <a:pos x="92" y="5"/>
                </a:cxn>
                <a:cxn ang="0">
                  <a:pos x="93" y="11"/>
                </a:cxn>
                <a:cxn ang="0">
                  <a:pos x="96" y="27"/>
                </a:cxn>
                <a:cxn ang="0">
                  <a:pos x="100" y="62"/>
                </a:cxn>
                <a:cxn ang="0">
                  <a:pos x="104" y="86"/>
                </a:cxn>
                <a:cxn ang="0">
                  <a:pos x="106" y="103"/>
                </a:cxn>
                <a:cxn ang="0">
                  <a:pos x="108" y="109"/>
                </a:cxn>
                <a:cxn ang="0">
                  <a:pos x="109" y="113"/>
                </a:cxn>
              </a:cxnLst>
              <a:rect l="0" t="0" r="r" b="b"/>
              <a:pathLst>
                <a:path w="109" h="116">
                  <a:moveTo>
                    <a:pt x="0" y="4"/>
                  </a:moveTo>
                  <a:lnTo>
                    <a:pt x="0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9"/>
                  </a:lnTo>
                  <a:lnTo>
                    <a:pt x="2" y="10"/>
                  </a:lnTo>
                  <a:lnTo>
                    <a:pt x="2" y="12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3" y="19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4" y="25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6" y="33"/>
                  </a:lnTo>
                  <a:lnTo>
                    <a:pt x="7" y="44"/>
                  </a:lnTo>
                  <a:lnTo>
                    <a:pt x="10" y="65"/>
                  </a:lnTo>
                  <a:lnTo>
                    <a:pt x="10" y="66"/>
                  </a:lnTo>
                  <a:lnTo>
                    <a:pt x="10" y="67"/>
                  </a:lnTo>
                  <a:lnTo>
                    <a:pt x="10" y="68"/>
                  </a:lnTo>
                  <a:lnTo>
                    <a:pt x="11" y="71"/>
                  </a:lnTo>
                  <a:lnTo>
                    <a:pt x="11" y="77"/>
                  </a:lnTo>
                  <a:lnTo>
                    <a:pt x="11" y="77"/>
                  </a:lnTo>
                  <a:lnTo>
                    <a:pt x="11" y="78"/>
                  </a:lnTo>
                  <a:lnTo>
                    <a:pt x="12" y="79"/>
                  </a:lnTo>
                  <a:lnTo>
                    <a:pt x="12" y="82"/>
                  </a:lnTo>
                  <a:lnTo>
                    <a:pt x="13" y="87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3" y="90"/>
                  </a:lnTo>
                  <a:lnTo>
                    <a:pt x="14" y="92"/>
                  </a:lnTo>
                  <a:lnTo>
                    <a:pt x="14" y="97"/>
                  </a:lnTo>
                  <a:lnTo>
                    <a:pt x="15" y="97"/>
                  </a:lnTo>
                  <a:lnTo>
                    <a:pt x="15" y="98"/>
                  </a:lnTo>
                  <a:lnTo>
                    <a:pt x="15" y="99"/>
                  </a:lnTo>
                  <a:lnTo>
                    <a:pt x="15" y="101"/>
                  </a:lnTo>
                  <a:lnTo>
                    <a:pt x="16" y="105"/>
                  </a:lnTo>
                  <a:lnTo>
                    <a:pt x="16" y="105"/>
                  </a:lnTo>
                  <a:lnTo>
                    <a:pt x="16" y="106"/>
                  </a:lnTo>
                  <a:lnTo>
                    <a:pt x="16" y="106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7" y="109"/>
                  </a:lnTo>
                  <a:lnTo>
                    <a:pt x="17" y="110"/>
                  </a:lnTo>
                  <a:lnTo>
                    <a:pt x="17" y="111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9" y="113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4" y="109"/>
                  </a:lnTo>
                  <a:lnTo>
                    <a:pt x="24" y="109"/>
                  </a:lnTo>
                  <a:lnTo>
                    <a:pt x="24" y="108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6" y="99"/>
                  </a:lnTo>
                  <a:lnTo>
                    <a:pt x="26" y="98"/>
                  </a:lnTo>
                  <a:lnTo>
                    <a:pt x="27" y="96"/>
                  </a:lnTo>
                  <a:lnTo>
                    <a:pt x="27" y="92"/>
                  </a:lnTo>
                  <a:lnTo>
                    <a:pt x="27" y="92"/>
                  </a:lnTo>
                  <a:lnTo>
                    <a:pt x="28" y="91"/>
                  </a:lnTo>
                  <a:lnTo>
                    <a:pt x="28" y="90"/>
                  </a:lnTo>
                  <a:lnTo>
                    <a:pt x="28" y="87"/>
                  </a:lnTo>
                  <a:lnTo>
                    <a:pt x="29" y="82"/>
                  </a:lnTo>
                  <a:lnTo>
                    <a:pt x="30" y="71"/>
                  </a:lnTo>
                  <a:lnTo>
                    <a:pt x="31" y="70"/>
                  </a:lnTo>
                  <a:lnTo>
                    <a:pt x="31" y="69"/>
                  </a:lnTo>
                  <a:lnTo>
                    <a:pt x="31" y="68"/>
                  </a:lnTo>
                  <a:lnTo>
                    <a:pt x="31" y="65"/>
                  </a:lnTo>
                  <a:lnTo>
                    <a:pt x="32" y="59"/>
                  </a:lnTo>
                  <a:lnTo>
                    <a:pt x="33" y="47"/>
                  </a:lnTo>
                  <a:lnTo>
                    <a:pt x="33" y="47"/>
                  </a:lnTo>
                  <a:lnTo>
                    <a:pt x="34" y="46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5" y="37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5" y="34"/>
                  </a:lnTo>
                  <a:lnTo>
                    <a:pt x="35" y="32"/>
                  </a:lnTo>
                  <a:lnTo>
                    <a:pt x="36" y="27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7" y="22"/>
                  </a:lnTo>
                  <a:lnTo>
                    <a:pt x="38" y="18"/>
                  </a:lnTo>
                  <a:lnTo>
                    <a:pt x="38" y="17"/>
                  </a:lnTo>
                  <a:lnTo>
                    <a:pt x="38" y="17"/>
                  </a:lnTo>
                  <a:lnTo>
                    <a:pt x="38" y="16"/>
                  </a:lnTo>
                  <a:lnTo>
                    <a:pt x="38" y="14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7"/>
                  </a:lnTo>
                  <a:lnTo>
                    <a:pt x="40" y="6"/>
                  </a:lnTo>
                  <a:lnTo>
                    <a:pt x="41" y="5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1"/>
                  </a:lnTo>
                  <a:lnTo>
                    <a:pt x="42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8" y="8"/>
                  </a:lnTo>
                  <a:lnTo>
                    <a:pt x="48" y="9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9" y="12"/>
                  </a:lnTo>
                  <a:lnTo>
                    <a:pt x="49" y="14"/>
                  </a:lnTo>
                  <a:lnTo>
                    <a:pt x="50" y="18"/>
                  </a:lnTo>
                  <a:lnTo>
                    <a:pt x="50" y="19"/>
                  </a:lnTo>
                  <a:lnTo>
                    <a:pt x="50" y="19"/>
                  </a:lnTo>
                  <a:lnTo>
                    <a:pt x="50" y="20"/>
                  </a:lnTo>
                  <a:lnTo>
                    <a:pt x="50" y="23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29"/>
                  </a:lnTo>
                  <a:lnTo>
                    <a:pt x="52" y="30"/>
                  </a:lnTo>
                  <a:lnTo>
                    <a:pt x="52" y="33"/>
                  </a:lnTo>
                  <a:lnTo>
                    <a:pt x="53" y="38"/>
                  </a:lnTo>
                  <a:lnTo>
                    <a:pt x="54" y="49"/>
                  </a:lnTo>
                  <a:lnTo>
                    <a:pt x="54" y="49"/>
                  </a:lnTo>
                  <a:lnTo>
                    <a:pt x="54" y="50"/>
                  </a:lnTo>
                  <a:lnTo>
                    <a:pt x="54" y="51"/>
                  </a:lnTo>
                  <a:lnTo>
                    <a:pt x="55" y="54"/>
                  </a:lnTo>
                  <a:lnTo>
                    <a:pt x="55" y="60"/>
                  </a:lnTo>
                  <a:lnTo>
                    <a:pt x="57" y="71"/>
                  </a:lnTo>
                  <a:lnTo>
                    <a:pt x="57" y="72"/>
                  </a:lnTo>
                  <a:lnTo>
                    <a:pt x="57" y="72"/>
                  </a:lnTo>
                  <a:lnTo>
                    <a:pt x="57" y="74"/>
                  </a:lnTo>
                  <a:lnTo>
                    <a:pt x="58" y="77"/>
                  </a:lnTo>
                  <a:lnTo>
                    <a:pt x="58" y="82"/>
                  </a:lnTo>
                  <a:lnTo>
                    <a:pt x="58" y="83"/>
                  </a:lnTo>
                  <a:lnTo>
                    <a:pt x="58" y="84"/>
                  </a:lnTo>
                  <a:lnTo>
                    <a:pt x="59" y="85"/>
                  </a:lnTo>
                  <a:lnTo>
                    <a:pt x="59" y="88"/>
                  </a:lnTo>
                  <a:lnTo>
                    <a:pt x="60" y="92"/>
                  </a:lnTo>
                  <a:lnTo>
                    <a:pt x="60" y="93"/>
                  </a:lnTo>
                  <a:lnTo>
                    <a:pt x="60" y="94"/>
                  </a:lnTo>
                  <a:lnTo>
                    <a:pt x="60" y="95"/>
                  </a:lnTo>
                  <a:lnTo>
                    <a:pt x="61" y="97"/>
                  </a:lnTo>
                  <a:lnTo>
                    <a:pt x="61" y="98"/>
                  </a:lnTo>
                  <a:lnTo>
                    <a:pt x="61" y="98"/>
                  </a:lnTo>
                  <a:lnTo>
                    <a:pt x="61" y="99"/>
                  </a:lnTo>
                  <a:lnTo>
                    <a:pt x="61" y="101"/>
                  </a:lnTo>
                  <a:lnTo>
                    <a:pt x="61" y="102"/>
                  </a:lnTo>
                  <a:lnTo>
                    <a:pt x="62" y="102"/>
                  </a:lnTo>
                  <a:lnTo>
                    <a:pt x="62" y="103"/>
                  </a:lnTo>
                  <a:lnTo>
                    <a:pt x="62" y="105"/>
                  </a:lnTo>
                  <a:lnTo>
                    <a:pt x="62" y="106"/>
                  </a:lnTo>
                  <a:lnTo>
                    <a:pt x="62" y="106"/>
                  </a:lnTo>
                  <a:lnTo>
                    <a:pt x="62" y="107"/>
                  </a:lnTo>
                  <a:lnTo>
                    <a:pt x="63" y="108"/>
                  </a:lnTo>
                  <a:lnTo>
                    <a:pt x="63" y="109"/>
                  </a:lnTo>
                  <a:lnTo>
                    <a:pt x="63" y="109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4" y="113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6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3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1"/>
                  </a:lnTo>
                  <a:lnTo>
                    <a:pt x="69" y="111"/>
                  </a:lnTo>
                  <a:lnTo>
                    <a:pt x="70" y="110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9"/>
                  </a:lnTo>
                  <a:lnTo>
                    <a:pt x="70" y="108"/>
                  </a:lnTo>
                  <a:lnTo>
                    <a:pt x="71" y="106"/>
                  </a:lnTo>
                  <a:lnTo>
                    <a:pt x="71" y="103"/>
                  </a:lnTo>
                  <a:lnTo>
                    <a:pt x="71" y="103"/>
                  </a:lnTo>
                  <a:lnTo>
                    <a:pt x="71" y="102"/>
                  </a:lnTo>
                  <a:lnTo>
                    <a:pt x="72" y="102"/>
                  </a:lnTo>
                  <a:lnTo>
                    <a:pt x="72" y="100"/>
                  </a:lnTo>
                  <a:lnTo>
                    <a:pt x="73" y="96"/>
                  </a:lnTo>
                  <a:lnTo>
                    <a:pt x="74" y="86"/>
                  </a:lnTo>
                  <a:lnTo>
                    <a:pt x="74" y="86"/>
                  </a:lnTo>
                  <a:lnTo>
                    <a:pt x="74" y="85"/>
                  </a:lnTo>
                  <a:lnTo>
                    <a:pt x="74" y="84"/>
                  </a:lnTo>
                  <a:lnTo>
                    <a:pt x="75" y="81"/>
                  </a:lnTo>
                  <a:lnTo>
                    <a:pt x="76" y="75"/>
                  </a:lnTo>
                  <a:lnTo>
                    <a:pt x="77" y="64"/>
                  </a:lnTo>
                  <a:lnTo>
                    <a:pt x="77" y="63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8" y="57"/>
                  </a:lnTo>
                  <a:lnTo>
                    <a:pt x="78" y="51"/>
                  </a:lnTo>
                  <a:lnTo>
                    <a:pt x="80" y="39"/>
                  </a:lnTo>
                  <a:lnTo>
                    <a:pt x="80" y="39"/>
                  </a:lnTo>
                  <a:lnTo>
                    <a:pt x="80" y="38"/>
                  </a:lnTo>
                  <a:lnTo>
                    <a:pt x="80" y="37"/>
                  </a:lnTo>
                  <a:lnTo>
                    <a:pt x="81" y="34"/>
                  </a:lnTo>
                  <a:lnTo>
                    <a:pt x="81" y="29"/>
                  </a:lnTo>
                  <a:lnTo>
                    <a:pt x="82" y="28"/>
                  </a:lnTo>
                  <a:lnTo>
                    <a:pt x="82" y="28"/>
                  </a:lnTo>
                  <a:lnTo>
                    <a:pt x="82" y="27"/>
                  </a:lnTo>
                  <a:lnTo>
                    <a:pt x="82" y="24"/>
                  </a:lnTo>
                  <a:lnTo>
                    <a:pt x="83" y="20"/>
                  </a:lnTo>
                  <a:lnTo>
                    <a:pt x="83" y="19"/>
                  </a:lnTo>
                  <a:lnTo>
                    <a:pt x="83" y="19"/>
                  </a:lnTo>
                  <a:lnTo>
                    <a:pt x="83" y="18"/>
                  </a:lnTo>
                  <a:lnTo>
                    <a:pt x="84" y="16"/>
                  </a:lnTo>
                  <a:lnTo>
                    <a:pt x="84" y="15"/>
                  </a:lnTo>
                  <a:lnTo>
                    <a:pt x="84" y="15"/>
                  </a:lnTo>
                  <a:lnTo>
                    <a:pt x="84" y="14"/>
                  </a:lnTo>
                  <a:lnTo>
                    <a:pt x="84" y="12"/>
                  </a:lnTo>
                  <a:lnTo>
                    <a:pt x="84" y="12"/>
                  </a:lnTo>
                  <a:lnTo>
                    <a:pt x="84" y="11"/>
                  </a:lnTo>
                  <a:lnTo>
                    <a:pt x="85" y="10"/>
                  </a:lnTo>
                  <a:lnTo>
                    <a:pt x="85" y="9"/>
                  </a:lnTo>
                  <a:lnTo>
                    <a:pt x="85" y="8"/>
                  </a:lnTo>
                  <a:lnTo>
                    <a:pt x="85" y="8"/>
                  </a:lnTo>
                  <a:lnTo>
                    <a:pt x="85" y="7"/>
                  </a:lnTo>
                  <a:lnTo>
                    <a:pt x="86" y="6"/>
                  </a:lnTo>
                  <a:lnTo>
                    <a:pt x="86" y="6"/>
                  </a:lnTo>
                  <a:lnTo>
                    <a:pt x="86" y="5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4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7" y="3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8" y="1"/>
                  </a:lnTo>
                  <a:lnTo>
                    <a:pt x="88" y="1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8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89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0" y="1"/>
                  </a:lnTo>
                  <a:lnTo>
                    <a:pt x="90" y="1"/>
                  </a:lnTo>
                  <a:lnTo>
                    <a:pt x="91" y="1"/>
                  </a:lnTo>
                  <a:lnTo>
                    <a:pt x="91" y="1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2"/>
                  </a:lnTo>
                  <a:lnTo>
                    <a:pt x="91" y="3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92" y="5"/>
                  </a:lnTo>
                  <a:lnTo>
                    <a:pt x="92" y="5"/>
                  </a:lnTo>
                  <a:lnTo>
                    <a:pt x="92" y="7"/>
                  </a:lnTo>
                  <a:lnTo>
                    <a:pt x="92" y="7"/>
                  </a:lnTo>
                  <a:lnTo>
                    <a:pt x="93" y="7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3" y="10"/>
                  </a:lnTo>
                  <a:lnTo>
                    <a:pt x="93" y="11"/>
                  </a:lnTo>
                  <a:lnTo>
                    <a:pt x="94" y="12"/>
                  </a:lnTo>
                  <a:lnTo>
                    <a:pt x="94" y="13"/>
                  </a:lnTo>
                  <a:lnTo>
                    <a:pt x="95" y="18"/>
                  </a:lnTo>
                  <a:lnTo>
                    <a:pt x="95" y="18"/>
                  </a:lnTo>
                  <a:lnTo>
                    <a:pt x="95" y="19"/>
                  </a:lnTo>
                  <a:lnTo>
                    <a:pt x="95" y="20"/>
                  </a:lnTo>
                  <a:lnTo>
                    <a:pt x="95" y="22"/>
                  </a:lnTo>
                  <a:lnTo>
                    <a:pt x="96" y="27"/>
                  </a:lnTo>
                  <a:lnTo>
                    <a:pt x="98" y="38"/>
                  </a:lnTo>
                  <a:lnTo>
                    <a:pt x="98" y="39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8" y="44"/>
                  </a:lnTo>
                  <a:lnTo>
                    <a:pt x="99" y="49"/>
                  </a:lnTo>
                  <a:lnTo>
                    <a:pt x="100" y="61"/>
                  </a:lnTo>
                  <a:lnTo>
                    <a:pt x="100" y="62"/>
                  </a:lnTo>
                  <a:lnTo>
                    <a:pt x="101" y="62"/>
                  </a:lnTo>
                  <a:lnTo>
                    <a:pt x="101" y="64"/>
                  </a:lnTo>
                  <a:lnTo>
                    <a:pt x="101" y="66"/>
                  </a:lnTo>
                  <a:lnTo>
                    <a:pt x="102" y="72"/>
                  </a:lnTo>
                  <a:lnTo>
                    <a:pt x="103" y="83"/>
                  </a:lnTo>
                  <a:lnTo>
                    <a:pt x="103" y="83"/>
                  </a:lnTo>
                  <a:lnTo>
                    <a:pt x="103" y="84"/>
                  </a:lnTo>
                  <a:lnTo>
                    <a:pt x="104" y="86"/>
                  </a:lnTo>
                  <a:lnTo>
                    <a:pt x="104" y="88"/>
                  </a:lnTo>
                  <a:lnTo>
                    <a:pt x="105" y="93"/>
                  </a:lnTo>
                  <a:lnTo>
                    <a:pt x="105" y="94"/>
                  </a:lnTo>
                  <a:lnTo>
                    <a:pt x="105" y="94"/>
                  </a:lnTo>
                  <a:lnTo>
                    <a:pt x="105" y="96"/>
                  </a:lnTo>
                  <a:lnTo>
                    <a:pt x="106" y="98"/>
                  </a:lnTo>
                  <a:lnTo>
                    <a:pt x="106" y="102"/>
                  </a:lnTo>
                  <a:lnTo>
                    <a:pt x="106" y="103"/>
                  </a:lnTo>
                  <a:lnTo>
                    <a:pt x="106" y="103"/>
                  </a:lnTo>
                  <a:lnTo>
                    <a:pt x="107" y="104"/>
                  </a:lnTo>
                  <a:lnTo>
                    <a:pt x="107" y="106"/>
                  </a:lnTo>
                  <a:lnTo>
                    <a:pt x="107" y="106"/>
                  </a:lnTo>
                  <a:lnTo>
                    <a:pt x="107" y="107"/>
                  </a:lnTo>
                  <a:lnTo>
                    <a:pt x="107" y="108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08" y="110"/>
                  </a:lnTo>
                  <a:lnTo>
                    <a:pt x="108" y="110"/>
                  </a:lnTo>
                  <a:lnTo>
                    <a:pt x="108" y="111"/>
                  </a:lnTo>
                  <a:lnTo>
                    <a:pt x="108" y="111"/>
                  </a:lnTo>
                  <a:lnTo>
                    <a:pt x="108" y="112"/>
                  </a:lnTo>
                  <a:lnTo>
                    <a:pt x="109" y="112"/>
                  </a:lnTo>
                  <a:lnTo>
                    <a:pt x="109" y="112"/>
                  </a:lnTo>
                  <a:lnTo>
                    <a:pt x="109" y="113"/>
                  </a:lnTo>
                  <a:lnTo>
                    <a:pt x="109" y="113"/>
                  </a:lnTo>
                  <a:lnTo>
                    <a:pt x="109" y="113"/>
                  </a:lnTo>
                  <a:lnTo>
                    <a:pt x="109" y="114"/>
                  </a:lnTo>
                  <a:lnTo>
                    <a:pt x="109" y="114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54" name="Freeform 70"/>
            <p:cNvSpPr>
              <a:spLocks/>
            </p:cNvSpPr>
            <p:nvPr/>
          </p:nvSpPr>
          <p:spPr bwMode="auto">
            <a:xfrm>
              <a:off x="3383" y="2186"/>
              <a:ext cx="106" cy="116"/>
            </a:xfrm>
            <a:custGeom>
              <a:avLst/>
              <a:gdLst/>
              <a:ahLst/>
              <a:cxnLst>
                <a:cxn ang="0">
                  <a:pos x="1" y="115"/>
                </a:cxn>
                <a:cxn ang="0">
                  <a:pos x="2" y="116"/>
                </a:cxn>
                <a:cxn ang="0">
                  <a:pos x="3" y="116"/>
                </a:cxn>
                <a:cxn ang="0">
                  <a:pos x="3" y="115"/>
                </a:cxn>
                <a:cxn ang="0">
                  <a:pos x="4" y="114"/>
                </a:cxn>
                <a:cxn ang="0">
                  <a:pos x="6" y="109"/>
                </a:cxn>
                <a:cxn ang="0">
                  <a:pos x="8" y="100"/>
                </a:cxn>
                <a:cxn ang="0">
                  <a:pos x="10" y="87"/>
                </a:cxn>
                <a:cxn ang="0">
                  <a:pos x="14" y="47"/>
                </a:cxn>
                <a:cxn ang="0">
                  <a:pos x="18" y="23"/>
                </a:cxn>
                <a:cxn ang="0">
                  <a:pos x="20" y="8"/>
                </a:cxn>
                <a:cxn ang="0">
                  <a:pos x="22" y="3"/>
                </a:cxn>
                <a:cxn ang="0">
                  <a:pos x="23" y="1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1"/>
                </a:cxn>
                <a:cxn ang="0">
                  <a:pos x="27" y="3"/>
                </a:cxn>
                <a:cxn ang="0">
                  <a:pos x="28" y="8"/>
                </a:cxn>
                <a:cxn ang="0">
                  <a:pos x="31" y="23"/>
                </a:cxn>
                <a:cxn ang="0">
                  <a:pos x="35" y="57"/>
                </a:cxn>
                <a:cxn ang="0">
                  <a:pos x="38" y="82"/>
                </a:cxn>
                <a:cxn ang="0">
                  <a:pos x="40" y="99"/>
                </a:cxn>
                <a:cxn ang="0">
                  <a:pos x="42" y="107"/>
                </a:cxn>
                <a:cxn ang="0">
                  <a:pos x="43" y="112"/>
                </a:cxn>
                <a:cxn ang="0">
                  <a:pos x="44" y="114"/>
                </a:cxn>
                <a:cxn ang="0">
                  <a:pos x="45" y="115"/>
                </a:cxn>
                <a:cxn ang="0">
                  <a:pos x="46" y="116"/>
                </a:cxn>
                <a:cxn ang="0">
                  <a:pos x="47" y="115"/>
                </a:cxn>
                <a:cxn ang="0">
                  <a:pos x="48" y="114"/>
                </a:cxn>
                <a:cxn ang="0">
                  <a:pos x="49" y="110"/>
                </a:cxn>
                <a:cxn ang="0">
                  <a:pos x="51" y="101"/>
                </a:cxn>
                <a:cxn ang="0">
                  <a:pos x="53" y="87"/>
                </a:cxn>
                <a:cxn ang="0">
                  <a:pos x="58" y="44"/>
                </a:cxn>
                <a:cxn ang="0">
                  <a:pos x="60" y="29"/>
                </a:cxn>
                <a:cxn ang="0">
                  <a:pos x="62" y="15"/>
                </a:cxn>
                <a:cxn ang="0">
                  <a:pos x="64" y="8"/>
                </a:cxn>
                <a:cxn ang="0">
                  <a:pos x="65" y="3"/>
                </a:cxn>
                <a:cxn ang="0">
                  <a:pos x="66" y="1"/>
                </a:cxn>
                <a:cxn ang="0">
                  <a:pos x="66" y="0"/>
                </a:cxn>
                <a:cxn ang="0">
                  <a:pos x="67" y="0"/>
                </a:cxn>
                <a:cxn ang="0">
                  <a:pos x="68" y="0"/>
                </a:cxn>
                <a:cxn ang="0">
                  <a:pos x="69" y="1"/>
                </a:cxn>
                <a:cxn ang="0">
                  <a:pos x="70" y="4"/>
                </a:cxn>
                <a:cxn ang="0">
                  <a:pos x="71" y="10"/>
                </a:cxn>
                <a:cxn ang="0">
                  <a:pos x="73" y="21"/>
                </a:cxn>
                <a:cxn ang="0">
                  <a:pos x="77" y="53"/>
                </a:cxn>
                <a:cxn ang="0">
                  <a:pos x="81" y="88"/>
                </a:cxn>
                <a:cxn ang="0">
                  <a:pos x="83" y="101"/>
                </a:cxn>
                <a:cxn ang="0">
                  <a:pos x="85" y="110"/>
                </a:cxn>
                <a:cxn ang="0">
                  <a:pos x="86" y="113"/>
                </a:cxn>
                <a:cxn ang="0">
                  <a:pos x="87" y="115"/>
                </a:cxn>
                <a:cxn ang="0">
                  <a:pos x="88" y="116"/>
                </a:cxn>
                <a:cxn ang="0">
                  <a:pos x="89" y="115"/>
                </a:cxn>
                <a:cxn ang="0">
                  <a:pos x="89" y="115"/>
                </a:cxn>
                <a:cxn ang="0">
                  <a:pos x="90" y="112"/>
                </a:cxn>
                <a:cxn ang="0">
                  <a:pos x="92" y="108"/>
                </a:cxn>
                <a:cxn ang="0">
                  <a:pos x="94" y="93"/>
                </a:cxn>
                <a:cxn ang="0">
                  <a:pos x="99" y="58"/>
                </a:cxn>
                <a:cxn ang="0">
                  <a:pos x="101" y="39"/>
                </a:cxn>
                <a:cxn ang="0">
                  <a:pos x="103" y="21"/>
                </a:cxn>
                <a:cxn ang="0">
                  <a:pos x="105" y="8"/>
                </a:cxn>
              </a:cxnLst>
              <a:rect l="0" t="0" r="r" b="b"/>
              <a:pathLst>
                <a:path w="106" h="116">
                  <a:moveTo>
                    <a:pt x="0" y="114"/>
                  </a:moveTo>
                  <a:lnTo>
                    <a:pt x="0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3" y="116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3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5" y="111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6" y="109"/>
                  </a:lnTo>
                  <a:lnTo>
                    <a:pt x="6" y="109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7"/>
                  </a:lnTo>
                  <a:lnTo>
                    <a:pt x="6" y="106"/>
                  </a:lnTo>
                  <a:lnTo>
                    <a:pt x="7" y="104"/>
                  </a:lnTo>
                  <a:lnTo>
                    <a:pt x="7" y="100"/>
                  </a:lnTo>
                  <a:lnTo>
                    <a:pt x="8" y="100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9" y="92"/>
                  </a:lnTo>
                  <a:lnTo>
                    <a:pt x="9" y="92"/>
                  </a:lnTo>
                  <a:lnTo>
                    <a:pt x="9" y="91"/>
                  </a:lnTo>
                  <a:lnTo>
                    <a:pt x="9" y="90"/>
                  </a:lnTo>
                  <a:lnTo>
                    <a:pt x="10" y="87"/>
                  </a:lnTo>
                  <a:lnTo>
                    <a:pt x="10" y="82"/>
                  </a:lnTo>
                  <a:lnTo>
                    <a:pt x="12" y="71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2" y="68"/>
                  </a:lnTo>
                  <a:lnTo>
                    <a:pt x="12" y="65"/>
                  </a:lnTo>
                  <a:lnTo>
                    <a:pt x="13" y="59"/>
                  </a:lnTo>
                  <a:lnTo>
                    <a:pt x="14" y="47"/>
                  </a:lnTo>
                  <a:lnTo>
                    <a:pt x="15" y="46"/>
                  </a:lnTo>
                  <a:lnTo>
                    <a:pt x="15" y="45"/>
                  </a:lnTo>
                  <a:lnTo>
                    <a:pt x="15" y="44"/>
                  </a:lnTo>
                  <a:lnTo>
                    <a:pt x="15" y="41"/>
                  </a:lnTo>
                  <a:lnTo>
                    <a:pt x="16" y="35"/>
                  </a:lnTo>
                  <a:lnTo>
                    <a:pt x="18" y="24"/>
                  </a:lnTo>
                  <a:lnTo>
                    <a:pt x="18" y="23"/>
                  </a:lnTo>
                  <a:lnTo>
                    <a:pt x="18" y="23"/>
                  </a:lnTo>
                  <a:lnTo>
                    <a:pt x="18" y="22"/>
                  </a:lnTo>
                  <a:lnTo>
                    <a:pt x="18" y="19"/>
                  </a:lnTo>
                  <a:lnTo>
                    <a:pt x="19" y="15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0" y="11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7"/>
                  </a:lnTo>
                  <a:lnTo>
                    <a:pt x="21" y="7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8" y="7"/>
                  </a:lnTo>
                  <a:lnTo>
                    <a:pt x="28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9" y="14"/>
                  </a:lnTo>
                  <a:lnTo>
                    <a:pt x="29" y="15"/>
                  </a:lnTo>
                  <a:lnTo>
                    <a:pt x="29" y="15"/>
                  </a:lnTo>
                  <a:lnTo>
                    <a:pt x="30" y="16"/>
                  </a:lnTo>
                  <a:lnTo>
                    <a:pt x="30" y="19"/>
                  </a:lnTo>
                  <a:lnTo>
                    <a:pt x="31" y="23"/>
                  </a:lnTo>
                  <a:lnTo>
                    <a:pt x="32" y="33"/>
                  </a:lnTo>
                  <a:lnTo>
                    <a:pt x="32" y="34"/>
                  </a:lnTo>
                  <a:lnTo>
                    <a:pt x="32" y="35"/>
                  </a:lnTo>
                  <a:lnTo>
                    <a:pt x="32" y="36"/>
                  </a:lnTo>
                  <a:lnTo>
                    <a:pt x="33" y="39"/>
                  </a:lnTo>
                  <a:lnTo>
                    <a:pt x="33" y="45"/>
                  </a:lnTo>
                  <a:lnTo>
                    <a:pt x="35" y="56"/>
                  </a:lnTo>
                  <a:lnTo>
                    <a:pt x="35" y="57"/>
                  </a:lnTo>
                  <a:lnTo>
                    <a:pt x="35" y="58"/>
                  </a:lnTo>
                  <a:lnTo>
                    <a:pt x="35" y="59"/>
                  </a:lnTo>
                  <a:lnTo>
                    <a:pt x="36" y="62"/>
                  </a:lnTo>
                  <a:lnTo>
                    <a:pt x="36" y="68"/>
                  </a:lnTo>
                  <a:lnTo>
                    <a:pt x="38" y="79"/>
                  </a:lnTo>
                  <a:lnTo>
                    <a:pt x="38" y="80"/>
                  </a:lnTo>
                  <a:lnTo>
                    <a:pt x="38" y="81"/>
                  </a:lnTo>
                  <a:lnTo>
                    <a:pt x="38" y="82"/>
                  </a:lnTo>
                  <a:lnTo>
                    <a:pt x="38" y="85"/>
                  </a:lnTo>
                  <a:lnTo>
                    <a:pt x="39" y="90"/>
                  </a:lnTo>
                  <a:lnTo>
                    <a:pt x="39" y="90"/>
                  </a:lnTo>
                  <a:lnTo>
                    <a:pt x="39" y="91"/>
                  </a:lnTo>
                  <a:lnTo>
                    <a:pt x="39" y="92"/>
                  </a:lnTo>
                  <a:lnTo>
                    <a:pt x="40" y="94"/>
                  </a:lnTo>
                  <a:lnTo>
                    <a:pt x="40" y="99"/>
                  </a:lnTo>
                  <a:lnTo>
                    <a:pt x="40" y="99"/>
                  </a:lnTo>
                  <a:lnTo>
                    <a:pt x="40" y="100"/>
                  </a:lnTo>
                  <a:lnTo>
                    <a:pt x="41" y="101"/>
                  </a:lnTo>
                  <a:lnTo>
                    <a:pt x="41" y="103"/>
                  </a:lnTo>
                  <a:lnTo>
                    <a:pt x="41" y="103"/>
                  </a:lnTo>
                  <a:lnTo>
                    <a:pt x="41" y="104"/>
                  </a:lnTo>
                  <a:lnTo>
                    <a:pt x="42" y="105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2" y="107"/>
                  </a:lnTo>
                  <a:lnTo>
                    <a:pt x="42" y="108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3" y="111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8" y="114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1"/>
                  </a:lnTo>
                  <a:lnTo>
                    <a:pt x="48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107"/>
                  </a:lnTo>
                  <a:lnTo>
                    <a:pt x="50" y="105"/>
                  </a:lnTo>
                  <a:lnTo>
                    <a:pt x="51" y="101"/>
                  </a:lnTo>
                  <a:lnTo>
                    <a:pt x="51" y="101"/>
                  </a:lnTo>
                  <a:lnTo>
                    <a:pt x="51" y="100"/>
                  </a:lnTo>
                  <a:lnTo>
                    <a:pt x="51" y="99"/>
                  </a:lnTo>
                  <a:lnTo>
                    <a:pt x="51" y="97"/>
                  </a:lnTo>
                  <a:lnTo>
                    <a:pt x="52" y="93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3" y="87"/>
                  </a:lnTo>
                  <a:lnTo>
                    <a:pt x="54" y="82"/>
                  </a:lnTo>
                  <a:lnTo>
                    <a:pt x="55" y="69"/>
                  </a:lnTo>
                  <a:lnTo>
                    <a:pt x="55" y="69"/>
                  </a:lnTo>
                  <a:lnTo>
                    <a:pt x="55" y="68"/>
                  </a:lnTo>
                  <a:lnTo>
                    <a:pt x="55" y="66"/>
                  </a:lnTo>
                  <a:lnTo>
                    <a:pt x="56" y="63"/>
                  </a:lnTo>
                  <a:lnTo>
                    <a:pt x="56" y="56"/>
                  </a:lnTo>
                  <a:lnTo>
                    <a:pt x="58" y="44"/>
                  </a:lnTo>
                  <a:lnTo>
                    <a:pt x="58" y="43"/>
                  </a:lnTo>
                  <a:lnTo>
                    <a:pt x="58" y="42"/>
                  </a:lnTo>
                  <a:lnTo>
                    <a:pt x="58" y="41"/>
                  </a:lnTo>
                  <a:lnTo>
                    <a:pt x="59" y="38"/>
                  </a:lnTo>
                  <a:lnTo>
                    <a:pt x="60" y="32"/>
                  </a:lnTo>
                  <a:lnTo>
                    <a:pt x="60" y="31"/>
                  </a:lnTo>
                  <a:lnTo>
                    <a:pt x="60" y="30"/>
                  </a:lnTo>
                  <a:lnTo>
                    <a:pt x="60" y="29"/>
                  </a:lnTo>
                  <a:lnTo>
                    <a:pt x="60" y="26"/>
                  </a:lnTo>
                  <a:lnTo>
                    <a:pt x="61" y="21"/>
                  </a:lnTo>
                  <a:lnTo>
                    <a:pt x="61" y="20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2" y="16"/>
                  </a:lnTo>
                  <a:lnTo>
                    <a:pt x="62" y="16"/>
                  </a:lnTo>
                  <a:lnTo>
                    <a:pt x="62" y="15"/>
                  </a:lnTo>
                  <a:lnTo>
                    <a:pt x="62" y="14"/>
                  </a:lnTo>
                  <a:lnTo>
                    <a:pt x="62" y="12"/>
                  </a:lnTo>
                  <a:lnTo>
                    <a:pt x="63" y="12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4" y="8"/>
                  </a:lnTo>
                  <a:lnTo>
                    <a:pt x="64" y="7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5" y="3"/>
                  </a:lnTo>
                  <a:lnTo>
                    <a:pt x="65" y="3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1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2"/>
                  </a:lnTo>
                  <a:lnTo>
                    <a:pt x="69" y="3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5"/>
                  </a:lnTo>
                  <a:lnTo>
                    <a:pt x="71" y="6"/>
                  </a:lnTo>
                  <a:lnTo>
                    <a:pt x="71" y="7"/>
                  </a:lnTo>
                  <a:lnTo>
                    <a:pt x="71" y="7"/>
                  </a:lnTo>
                  <a:lnTo>
                    <a:pt x="71" y="8"/>
                  </a:lnTo>
                  <a:lnTo>
                    <a:pt x="71" y="10"/>
                  </a:lnTo>
                  <a:lnTo>
                    <a:pt x="71" y="10"/>
                  </a:lnTo>
                  <a:lnTo>
                    <a:pt x="71" y="11"/>
                  </a:lnTo>
                  <a:lnTo>
                    <a:pt x="72" y="12"/>
                  </a:lnTo>
                  <a:lnTo>
                    <a:pt x="72" y="14"/>
                  </a:lnTo>
                  <a:lnTo>
                    <a:pt x="73" y="18"/>
                  </a:lnTo>
                  <a:lnTo>
                    <a:pt x="73" y="19"/>
                  </a:lnTo>
                  <a:lnTo>
                    <a:pt x="73" y="20"/>
                  </a:lnTo>
                  <a:lnTo>
                    <a:pt x="73" y="21"/>
                  </a:lnTo>
                  <a:lnTo>
                    <a:pt x="73" y="23"/>
                  </a:lnTo>
                  <a:lnTo>
                    <a:pt x="74" y="29"/>
                  </a:lnTo>
                  <a:lnTo>
                    <a:pt x="76" y="41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4"/>
                  </a:lnTo>
                  <a:lnTo>
                    <a:pt x="77" y="47"/>
                  </a:lnTo>
                  <a:lnTo>
                    <a:pt x="77" y="53"/>
                  </a:lnTo>
                  <a:lnTo>
                    <a:pt x="79" y="65"/>
                  </a:lnTo>
                  <a:lnTo>
                    <a:pt x="79" y="66"/>
                  </a:lnTo>
                  <a:lnTo>
                    <a:pt x="79" y="66"/>
                  </a:lnTo>
                  <a:lnTo>
                    <a:pt x="79" y="68"/>
                  </a:lnTo>
                  <a:lnTo>
                    <a:pt x="79" y="71"/>
                  </a:lnTo>
                  <a:lnTo>
                    <a:pt x="80" y="77"/>
                  </a:lnTo>
                  <a:lnTo>
                    <a:pt x="81" y="88"/>
                  </a:lnTo>
                  <a:lnTo>
                    <a:pt x="81" y="88"/>
                  </a:lnTo>
                  <a:lnTo>
                    <a:pt x="81" y="89"/>
                  </a:lnTo>
                  <a:lnTo>
                    <a:pt x="82" y="90"/>
                  </a:lnTo>
                  <a:lnTo>
                    <a:pt x="82" y="93"/>
                  </a:lnTo>
                  <a:lnTo>
                    <a:pt x="83" y="97"/>
                  </a:lnTo>
                  <a:lnTo>
                    <a:pt x="83" y="98"/>
                  </a:lnTo>
                  <a:lnTo>
                    <a:pt x="83" y="98"/>
                  </a:lnTo>
                  <a:lnTo>
                    <a:pt x="83" y="99"/>
                  </a:lnTo>
                  <a:lnTo>
                    <a:pt x="83" y="101"/>
                  </a:lnTo>
                  <a:lnTo>
                    <a:pt x="84" y="105"/>
                  </a:lnTo>
                  <a:lnTo>
                    <a:pt x="84" y="106"/>
                  </a:lnTo>
                  <a:lnTo>
                    <a:pt x="84" y="106"/>
                  </a:lnTo>
                  <a:lnTo>
                    <a:pt x="85" y="107"/>
                  </a:lnTo>
                  <a:lnTo>
                    <a:pt x="85" y="108"/>
                  </a:lnTo>
                  <a:lnTo>
                    <a:pt x="85" y="109"/>
                  </a:lnTo>
                  <a:lnTo>
                    <a:pt x="85" y="109"/>
                  </a:lnTo>
                  <a:lnTo>
                    <a:pt x="85" y="110"/>
                  </a:lnTo>
                  <a:lnTo>
                    <a:pt x="85" y="111"/>
                  </a:lnTo>
                  <a:lnTo>
                    <a:pt x="86" y="111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2"/>
                  </a:lnTo>
                  <a:lnTo>
                    <a:pt x="86" y="113"/>
                  </a:lnTo>
                  <a:lnTo>
                    <a:pt x="86" y="113"/>
                  </a:lnTo>
                  <a:lnTo>
                    <a:pt x="86" y="113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4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7" y="115"/>
                  </a:lnTo>
                  <a:lnTo>
                    <a:pt x="88" y="115"/>
                  </a:lnTo>
                  <a:lnTo>
                    <a:pt x="88" y="115"/>
                  </a:lnTo>
                  <a:lnTo>
                    <a:pt x="88" y="115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8" y="116"/>
                  </a:lnTo>
                  <a:lnTo>
                    <a:pt x="89" y="116"/>
                  </a:lnTo>
                  <a:lnTo>
                    <a:pt x="89" y="116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5"/>
                  </a:lnTo>
                  <a:lnTo>
                    <a:pt x="89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4"/>
                  </a:lnTo>
                  <a:lnTo>
                    <a:pt x="90" y="113"/>
                  </a:lnTo>
                  <a:lnTo>
                    <a:pt x="90" y="113"/>
                  </a:lnTo>
                  <a:lnTo>
                    <a:pt x="90" y="112"/>
                  </a:lnTo>
                  <a:lnTo>
                    <a:pt x="91" y="112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91" y="111"/>
                  </a:lnTo>
                  <a:lnTo>
                    <a:pt x="91" y="110"/>
                  </a:lnTo>
                  <a:lnTo>
                    <a:pt x="91" y="109"/>
                  </a:lnTo>
                  <a:lnTo>
                    <a:pt x="91" y="109"/>
                  </a:lnTo>
                  <a:lnTo>
                    <a:pt x="92" y="108"/>
                  </a:lnTo>
                  <a:lnTo>
                    <a:pt x="92" y="108"/>
                  </a:lnTo>
                  <a:lnTo>
                    <a:pt x="92" y="106"/>
                  </a:lnTo>
                  <a:lnTo>
                    <a:pt x="93" y="102"/>
                  </a:lnTo>
                  <a:lnTo>
                    <a:pt x="93" y="101"/>
                  </a:lnTo>
                  <a:lnTo>
                    <a:pt x="93" y="101"/>
                  </a:lnTo>
                  <a:lnTo>
                    <a:pt x="93" y="100"/>
                  </a:lnTo>
                  <a:lnTo>
                    <a:pt x="94" y="98"/>
                  </a:lnTo>
                  <a:lnTo>
                    <a:pt x="94" y="93"/>
                  </a:lnTo>
                  <a:lnTo>
                    <a:pt x="96" y="83"/>
                  </a:lnTo>
                  <a:lnTo>
                    <a:pt x="96" y="82"/>
                  </a:lnTo>
                  <a:lnTo>
                    <a:pt x="96" y="81"/>
                  </a:lnTo>
                  <a:lnTo>
                    <a:pt x="96" y="80"/>
                  </a:lnTo>
                  <a:lnTo>
                    <a:pt x="96" y="77"/>
                  </a:lnTo>
                  <a:lnTo>
                    <a:pt x="97" y="71"/>
                  </a:lnTo>
                  <a:lnTo>
                    <a:pt x="99" y="59"/>
                  </a:lnTo>
                  <a:lnTo>
                    <a:pt x="99" y="58"/>
                  </a:lnTo>
                  <a:lnTo>
                    <a:pt x="99" y="57"/>
                  </a:lnTo>
                  <a:lnTo>
                    <a:pt x="99" y="56"/>
                  </a:lnTo>
                  <a:lnTo>
                    <a:pt x="99" y="52"/>
                  </a:lnTo>
                  <a:lnTo>
                    <a:pt x="100" y="46"/>
                  </a:lnTo>
                  <a:lnTo>
                    <a:pt x="100" y="45"/>
                  </a:lnTo>
                  <a:lnTo>
                    <a:pt x="100" y="44"/>
                  </a:lnTo>
                  <a:lnTo>
                    <a:pt x="100" y="43"/>
                  </a:lnTo>
                  <a:lnTo>
                    <a:pt x="101" y="39"/>
                  </a:lnTo>
                  <a:lnTo>
                    <a:pt x="101" y="33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102" y="30"/>
                  </a:lnTo>
                  <a:lnTo>
                    <a:pt x="102" y="27"/>
                  </a:lnTo>
                  <a:lnTo>
                    <a:pt x="103" y="22"/>
                  </a:lnTo>
                  <a:lnTo>
                    <a:pt x="103" y="21"/>
                  </a:lnTo>
                  <a:lnTo>
                    <a:pt x="103" y="21"/>
                  </a:lnTo>
                  <a:lnTo>
                    <a:pt x="103" y="19"/>
                  </a:lnTo>
                  <a:lnTo>
                    <a:pt x="104" y="17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5" y="12"/>
                  </a:lnTo>
                  <a:lnTo>
                    <a:pt x="105" y="10"/>
                  </a:lnTo>
                  <a:lnTo>
                    <a:pt x="105" y="9"/>
                  </a:lnTo>
                  <a:lnTo>
                    <a:pt x="105" y="8"/>
                  </a:lnTo>
                  <a:lnTo>
                    <a:pt x="105" y="8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6" y="5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55" name="Freeform 71"/>
            <p:cNvSpPr>
              <a:spLocks/>
            </p:cNvSpPr>
            <p:nvPr/>
          </p:nvSpPr>
          <p:spPr bwMode="auto">
            <a:xfrm>
              <a:off x="3489" y="2186"/>
              <a:ext cx="99" cy="11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6" y="6"/>
                </a:cxn>
                <a:cxn ang="0">
                  <a:pos x="8" y="13"/>
                </a:cxn>
                <a:cxn ang="0">
                  <a:pos x="10" y="30"/>
                </a:cxn>
                <a:cxn ang="0">
                  <a:pos x="13" y="58"/>
                </a:cxn>
                <a:cxn ang="0">
                  <a:pos x="17" y="92"/>
                </a:cxn>
                <a:cxn ang="0">
                  <a:pos x="19" y="103"/>
                </a:cxn>
                <a:cxn ang="0">
                  <a:pos x="21" y="110"/>
                </a:cxn>
                <a:cxn ang="0">
                  <a:pos x="21" y="113"/>
                </a:cxn>
                <a:cxn ang="0">
                  <a:pos x="23" y="115"/>
                </a:cxn>
                <a:cxn ang="0">
                  <a:pos x="23" y="115"/>
                </a:cxn>
                <a:cxn ang="0">
                  <a:pos x="24" y="116"/>
                </a:cxn>
                <a:cxn ang="0">
                  <a:pos x="25" y="115"/>
                </a:cxn>
                <a:cxn ang="0">
                  <a:pos x="26" y="114"/>
                </a:cxn>
                <a:cxn ang="0">
                  <a:pos x="27" y="110"/>
                </a:cxn>
                <a:cxn ang="0">
                  <a:pos x="28" y="103"/>
                </a:cxn>
                <a:cxn ang="0">
                  <a:pos x="30" y="87"/>
                </a:cxn>
                <a:cxn ang="0">
                  <a:pos x="34" y="57"/>
                </a:cxn>
                <a:cxn ang="0">
                  <a:pos x="38" y="26"/>
                </a:cxn>
                <a:cxn ang="0">
                  <a:pos x="40" y="13"/>
                </a:cxn>
                <a:cxn ang="0">
                  <a:pos x="41" y="7"/>
                </a:cxn>
                <a:cxn ang="0">
                  <a:pos x="42" y="2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5" y="1"/>
                </a:cxn>
                <a:cxn ang="0">
                  <a:pos x="46" y="3"/>
                </a:cxn>
                <a:cxn ang="0">
                  <a:pos x="47" y="7"/>
                </a:cxn>
                <a:cxn ang="0">
                  <a:pos x="49" y="18"/>
                </a:cxn>
                <a:cxn ang="0">
                  <a:pos x="52" y="38"/>
                </a:cxn>
                <a:cxn ang="0">
                  <a:pos x="56" y="76"/>
                </a:cxn>
                <a:cxn ang="0">
                  <a:pos x="58" y="93"/>
                </a:cxn>
                <a:cxn ang="0">
                  <a:pos x="60" y="105"/>
                </a:cxn>
                <a:cxn ang="0">
                  <a:pos x="62" y="110"/>
                </a:cxn>
                <a:cxn ang="0">
                  <a:pos x="63" y="114"/>
                </a:cxn>
                <a:cxn ang="0">
                  <a:pos x="64" y="115"/>
                </a:cxn>
                <a:cxn ang="0">
                  <a:pos x="64" y="116"/>
                </a:cxn>
                <a:cxn ang="0">
                  <a:pos x="65" y="115"/>
                </a:cxn>
                <a:cxn ang="0">
                  <a:pos x="66" y="114"/>
                </a:cxn>
                <a:cxn ang="0">
                  <a:pos x="66" y="112"/>
                </a:cxn>
                <a:cxn ang="0">
                  <a:pos x="68" y="106"/>
                </a:cxn>
                <a:cxn ang="0">
                  <a:pos x="71" y="87"/>
                </a:cxn>
                <a:cxn ang="0">
                  <a:pos x="74" y="59"/>
                </a:cxn>
                <a:cxn ang="0">
                  <a:pos x="77" y="34"/>
                </a:cxn>
                <a:cxn ang="0">
                  <a:pos x="79" y="20"/>
                </a:cxn>
                <a:cxn ang="0">
                  <a:pos x="81" y="8"/>
                </a:cxn>
                <a:cxn ang="0">
                  <a:pos x="82" y="3"/>
                </a:cxn>
                <a:cxn ang="0">
                  <a:pos x="83" y="1"/>
                </a:cxn>
                <a:cxn ang="0">
                  <a:pos x="84" y="0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2"/>
                </a:cxn>
                <a:cxn ang="0">
                  <a:pos x="87" y="6"/>
                </a:cxn>
                <a:cxn ang="0">
                  <a:pos x="89" y="13"/>
                </a:cxn>
                <a:cxn ang="0">
                  <a:pos x="91" y="28"/>
                </a:cxn>
                <a:cxn ang="0">
                  <a:pos x="94" y="61"/>
                </a:cxn>
                <a:cxn ang="0">
                  <a:pos x="97" y="88"/>
                </a:cxn>
              </a:cxnLst>
              <a:rect l="0" t="0" r="r" b="b"/>
              <a:pathLst>
                <a:path w="99" h="116">
                  <a:moveTo>
                    <a:pt x="0" y="5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6"/>
                  </a:lnTo>
                  <a:lnTo>
                    <a:pt x="7" y="8"/>
                  </a:lnTo>
                  <a:lnTo>
                    <a:pt x="7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2"/>
                  </a:lnTo>
                  <a:lnTo>
                    <a:pt x="7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2"/>
                  </a:lnTo>
                  <a:lnTo>
                    <a:pt x="9" y="24"/>
                  </a:lnTo>
                  <a:lnTo>
                    <a:pt x="10" y="30"/>
                  </a:lnTo>
                  <a:lnTo>
                    <a:pt x="10" y="30"/>
                  </a:lnTo>
                  <a:lnTo>
                    <a:pt x="10" y="31"/>
                  </a:lnTo>
                  <a:lnTo>
                    <a:pt x="11" y="33"/>
                  </a:lnTo>
                  <a:lnTo>
                    <a:pt x="11" y="36"/>
                  </a:lnTo>
                  <a:lnTo>
                    <a:pt x="12" y="42"/>
                  </a:lnTo>
                  <a:lnTo>
                    <a:pt x="13" y="55"/>
                  </a:lnTo>
                  <a:lnTo>
                    <a:pt x="13" y="56"/>
                  </a:lnTo>
                  <a:lnTo>
                    <a:pt x="13" y="57"/>
                  </a:lnTo>
                  <a:lnTo>
                    <a:pt x="13" y="58"/>
                  </a:lnTo>
                  <a:lnTo>
                    <a:pt x="14" y="62"/>
                  </a:lnTo>
                  <a:lnTo>
                    <a:pt x="15" y="68"/>
                  </a:lnTo>
                  <a:lnTo>
                    <a:pt x="16" y="81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7" y="84"/>
                  </a:lnTo>
                  <a:lnTo>
                    <a:pt x="17" y="87"/>
                  </a:lnTo>
                  <a:lnTo>
                    <a:pt x="17" y="92"/>
                  </a:lnTo>
                  <a:lnTo>
                    <a:pt x="18" y="92"/>
                  </a:lnTo>
                  <a:lnTo>
                    <a:pt x="18" y="93"/>
                  </a:lnTo>
                  <a:lnTo>
                    <a:pt x="18" y="94"/>
                  </a:lnTo>
                  <a:lnTo>
                    <a:pt x="18" y="97"/>
                  </a:lnTo>
                  <a:lnTo>
                    <a:pt x="19" y="101"/>
                  </a:lnTo>
                  <a:lnTo>
                    <a:pt x="19" y="102"/>
                  </a:lnTo>
                  <a:lnTo>
                    <a:pt x="19" y="102"/>
                  </a:lnTo>
                  <a:lnTo>
                    <a:pt x="19" y="103"/>
                  </a:lnTo>
                  <a:lnTo>
                    <a:pt x="20" y="105"/>
                  </a:lnTo>
                  <a:lnTo>
                    <a:pt x="20" y="105"/>
                  </a:lnTo>
                  <a:lnTo>
                    <a:pt x="20" y="106"/>
                  </a:lnTo>
                  <a:lnTo>
                    <a:pt x="20" y="107"/>
                  </a:lnTo>
                  <a:lnTo>
                    <a:pt x="20" y="108"/>
                  </a:lnTo>
                  <a:lnTo>
                    <a:pt x="20" y="109"/>
                  </a:lnTo>
                  <a:lnTo>
                    <a:pt x="21" y="109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1" y="110"/>
                  </a:lnTo>
                  <a:lnTo>
                    <a:pt x="21" y="111"/>
                  </a:lnTo>
                  <a:lnTo>
                    <a:pt x="21" y="111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13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6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4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6" y="114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7" y="110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8"/>
                  </a:lnTo>
                  <a:lnTo>
                    <a:pt x="27" y="107"/>
                  </a:lnTo>
                  <a:lnTo>
                    <a:pt x="27" y="106"/>
                  </a:lnTo>
                  <a:lnTo>
                    <a:pt x="28" y="106"/>
                  </a:lnTo>
                  <a:lnTo>
                    <a:pt x="28" y="105"/>
                  </a:lnTo>
                  <a:lnTo>
                    <a:pt x="28" y="103"/>
                  </a:lnTo>
                  <a:lnTo>
                    <a:pt x="29" y="99"/>
                  </a:lnTo>
                  <a:lnTo>
                    <a:pt x="29" y="98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30" y="94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30" y="87"/>
                  </a:lnTo>
                  <a:lnTo>
                    <a:pt x="31" y="85"/>
                  </a:lnTo>
                  <a:lnTo>
                    <a:pt x="31" y="82"/>
                  </a:lnTo>
                  <a:lnTo>
                    <a:pt x="32" y="76"/>
                  </a:lnTo>
                  <a:lnTo>
                    <a:pt x="33" y="63"/>
                  </a:lnTo>
                  <a:lnTo>
                    <a:pt x="33" y="62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34" y="57"/>
                  </a:lnTo>
                  <a:lnTo>
                    <a:pt x="35" y="51"/>
                  </a:lnTo>
                  <a:lnTo>
                    <a:pt x="36" y="38"/>
                  </a:lnTo>
                  <a:lnTo>
                    <a:pt x="36" y="38"/>
                  </a:lnTo>
                  <a:lnTo>
                    <a:pt x="36" y="37"/>
                  </a:lnTo>
                  <a:lnTo>
                    <a:pt x="36" y="36"/>
                  </a:lnTo>
                  <a:lnTo>
                    <a:pt x="37" y="33"/>
                  </a:lnTo>
                  <a:lnTo>
                    <a:pt x="38" y="27"/>
                  </a:lnTo>
                  <a:lnTo>
                    <a:pt x="38" y="26"/>
                  </a:lnTo>
                  <a:lnTo>
                    <a:pt x="38" y="26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9" y="17"/>
                  </a:lnTo>
                  <a:lnTo>
                    <a:pt x="39" y="17"/>
                  </a:lnTo>
                  <a:lnTo>
                    <a:pt x="39" y="16"/>
                  </a:lnTo>
                  <a:lnTo>
                    <a:pt x="39" y="15"/>
                  </a:lnTo>
                  <a:lnTo>
                    <a:pt x="40" y="13"/>
                  </a:lnTo>
                  <a:lnTo>
                    <a:pt x="40" y="12"/>
                  </a:lnTo>
                  <a:lnTo>
                    <a:pt x="40" y="12"/>
                  </a:lnTo>
                  <a:lnTo>
                    <a:pt x="40" y="11"/>
                  </a:lnTo>
                  <a:lnTo>
                    <a:pt x="40" y="9"/>
                  </a:lnTo>
                  <a:lnTo>
                    <a:pt x="40" y="8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7"/>
                  </a:lnTo>
                  <a:lnTo>
                    <a:pt x="41" y="6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9"/>
                  </a:lnTo>
                  <a:lnTo>
                    <a:pt x="48" y="9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9" y="17"/>
                  </a:lnTo>
                  <a:lnTo>
                    <a:pt x="49" y="18"/>
                  </a:lnTo>
                  <a:lnTo>
                    <a:pt x="49" y="18"/>
                  </a:lnTo>
                  <a:lnTo>
                    <a:pt x="50" y="19"/>
                  </a:lnTo>
                  <a:lnTo>
                    <a:pt x="50" y="22"/>
                  </a:lnTo>
                  <a:lnTo>
                    <a:pt x="51" y="27"/>
                  </a:lnTo>
                  <a:lnTo>
                    <a:pt x="51" y="28"/>
                  </a:lnTo>
                  <a:lnTo>
                    <a:pt x="51" y="28"/>
                  </a:lnTo>
                  <a:lnTo>
                    <a:pt x="51" y="30"/>
                  </a:lnTo>
                  <a:lnTo>
                    <a:pt x="51" y="32"/>
                  </a:lnTo>
                  <a:lnTo>
                    <a:pt x="52" y="38"/>
                  </a:lnTo>
                  <a:lnTo>
                    <a:pt x="53" y="50"/>
                  </a:lnTo>
                  <a:lnTo>
                    <a:pt x="54" y="51"/>
                  </a:lnTo>
                  <a:lnTo>
                    <a:pt x="54" y="52"/>
                  </a:lnTo>
                  <a:lnTo>
                    <a:pt x="54" y="54"/>
                  </a:lnTo>
                  <a:lnTo>
                    <a:pt x="54" y="57"/>
                  </a:lnTo>
                  <a:lnTo>
                    <a:pt x="55" y="63"/>
                  </a:lnTo>
                  <a:lnTo>
                    <a:pt x="56" y="75"/>
                  </a:lnTo>
                  <a:lnTo>
                    <a:pt x="56" y="76"/>
                  </a:lnTo>
                  <a:lnTo>
                    <a:pt x="56" y="77"/>
                  </a:lnTo>
                  <a:lnTo>
                    <a:pt x="56" y="78"/>
                  </a:lnTo>
                  <a:lnTo>
                    <a:pt x="57" y="82"/>
                  </a:lnTo>
                  <a:lnTo>
                    <a:pt x="58" y="88"/>
                  </a:lnTo>
                  <a:lnTo>
                    <a:pt x="58" y="88"/>
                  </a:lnTo>
                  <a:lnTo>
                    <a:pt x="58" y="89"/>
                  </a:lnTo>
                  <a:lnTo>
                    <a:pt x="58" y="90"/>
                  </a:lnTo>
                  <a:lnTo>
                    <a:pt x="58" y="93"/>
                  </a:lnTo>
                  <a:lnTo>
                    <a:pt x="59" y="98"/>
                  </a:lnTo>
                  <a:lnTo>
                    <a:pt x="59" y="99"/>
                  </a:lnTo>
                  <a:lnTo>
                    <a:pt x="59" y="100"/>
                  </a:lnTo>
                  <a:lnTo>
                    <a:pt x="60" y="101"/>
                  </a:lnTo>
                  <a:lnTo>
                    <a:pt x="60" y="103"/>
                  </a:lnTo>
                  <a:lnTo>
                    <a:pt x="60" y="103"/>
                  </a:lnTo>
                  <a:lnTo>
                    <a:pt x="60" y="104"/>
                  </a:lnTo>
                  <a:lnTo>
                    <a:pt x="60" y="105"/>
                  </a:lnTo>
                  <a:lnTo>
                    <a:pt x="61" y="107"/>
                  </a:lnTo>
                  <a:lnTo>
                    <a:pt x="61" y="107"/>
                  </a:lnTo>
                  <a:lnTo>
                    <a:pt x="61" y="108"/>
                  </a:lnTo>
                  <a:lnTo>
                    <a:pt x="61" y="108"/>
                  </a:lnTo>
                  <a:lnTo>
                    <a:pt x="61" y="109"/>
                  </a:lnTo>
                  <a:lnTo>
                    <a:pt x="61" y="109"/>
                  </a:lnTo>
                  <a:lnTo>
                    <a:pt x="61" y="110"/>
                  </a:lnTo>
                  <a:lnTo>
                    <a:pt x="62" y="110"/>
                  </a:lnTo>
                  <a:lnTo>
                    <a:pt x="62" y="111"/>
                  </a:lnTo>
                  <a:lnTo>
                    <a:pt x="62" y="111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4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3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5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4" y="116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3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7" y="111"/>
                  </a:lnTo>
                  <a:lnTo>
                    <a:pt x="67" y="110"/>
                  </a:lnTo>
                  <a:lnTo>
                    <a:pt x="67" y="109"/>
                  </a:lnTo>
                  <a:lnTo>
                    <a:pt x="67" y="109"/>
                  </a:lnTo>
                  <a:lnTo>
                    <a:pt x="67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5"/>
                  </a:lnTo>
                  <a:lnTo>
                    <a:pt x="68" y="103"/>
                  </a:lnTo>
                  <a:lnTo>
                    <a:pt x="69" y="98"/>
                  </a:lnTo>
                  <a:lnTo>
                    <a:pt x="69" y="97"/>
                  </a:lnTo>
                  <a:lnTo>
                    <a:pt x="70" y="97"/>
                  </a:lnTo>
                  <a:lnTo>
                    <a:pt x="70" y="95"/>
                  </a:lnTo>
                  <a:lnTo>
                    <a:pt x="70" y="93"/>
                  </a:lnTo>
                  <a:lnTo>
                    <a:pt x="71" y="87"/>
                  </a:lnTo>
                  <a:lnTo>
                    <a:pt x="71" y="86"/>
                  </a:lnTo>
                  <a:lnTo>
                    <a:pt x="71" y="85"/>
                  </a:lnTo>
                  <a:lnTo>
                    <a:pt x="71" y="84"/>
                  </a:lnTo>
                  <a:lnTo>
                    <a:pt x="72" y="81"/>
                  </a:lnTo>
                  <a:lnTo>
                    <a:pt x="72" y="74"/>
                  </a:lnTo>
                  <a:lnTo>
                    <a:pt x="74" y="61"/>
                  </a:lnTo>
                  <a:lnTo>
                    <a:pt x="74" y="60"/>
                  </a:lnTo>
                  <a:lnTo>
                    <a:pt x="74" y="59"/>
                  </a:lnTo>
                  <a:lnTo>
                    <a:pt x="74" y="57"/>
                  </a:lnTo>
                  <a:lnTo>
                    <a:pt x="75" y="54"/>
                  </a:lnTo>
                  <a:lnTo>
                    <a:pt x="75" y="47"/>
                  </a:lnTo>
                  <a:lnTo>
                    <a:pt x="75" y="46"/>
                  </a:lnTo>
                  <a:lnTo>
                    <a:pt x="76" y="45"/>
                  </a:lnTo>
                  <a:lnTo>
                    <a:pt x="76" y="44"/>
                  </a:lnTo>
                  <a:lnTo>
                    <a:pt x="76" y="40"/>
                  </a:lnTo>
                  <a:lnTo>
                    <a:pt x="77" y="34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7" y="31"/>
                  </a:lnTo>
                  <a:lnTo>
                    <a:pt x="78" y="28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78" y="21"/>
                  </a:lnTo>
                  <a:lnTo>
                    <a:pt x="79" y="20"/>
                  </a:lnTo>
                  <a:lnTo>
                    <a:pt x="79" y="17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0" y="9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1" y="7"/>
                  </a:lnTo>
                  <a:lnTo>
                    <a:pt x="81" y="6"/>
                  </a:lnTo>
                  <a:lnTo>
                    <a:pt x="81" y="5"/>
                  </a:lnTo>
                  <a:lnTo>
                    <a:pt x="81" y="5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4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3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2" y="2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1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3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3"/>
                  </a:lnTo>
                  <a:lnTo>
                    <a:pt x="86" y="4"/>
                  </a:lnTo>
                  <a:lnTo>
                    <a:pt x="87" y="5"/>
                  </a:lnTo>
                  <a:lnTo>
                    <a:pt x="87" y="6"/>
                  </a:lnTo>
                  <a:lnTo>
                    <a:pt x="87" y="6"/>
                  </a:lnTo>
                  <a:lnTo>
                    <a:pt x="87" y="7"/>
                  </a:lnTo>
                  <a:lnTo>
                    <a:pt x="88" y="9"/>
                  </a:lnTo>
                  <a:lnTo>
                    <a:pt x="88" y="9"/>
                  </a:lnTo>
                  <a:lnTo>
                    <a:pt x="88" y="10"/>
                  </a:lnTo>
                  <a:lnTo>
                    <a:pt x="88" y="10"/>
                  </a:lnTo>
                  <a:lnTo>
                    <a:pt x="89" y="13"/>
                  </a:lnTo>
                  <a:lnTo>
                    <a:pt x="89" y="13"/>
                  </a:lnTo>
                  <a:lnTo>
                    <a:pt x="89" y="14"/>
                  </a:lnTo>
                  <a:lnTo>
                    <a:pt x="89" y="15"/>
                  </a:lnTo>
                  <a:lnTo>
                    <a:pt x="89" y="17"/>
                  </a:lnTo>
                  <a:lnTo>
                    <a:pt x="90" y="23"/>
                  </a:lnTo>
                  <a:lnTo>
                    <a:pt x="90" y="23"/>
                  </a:lnTo>
                  <a:lnTo>
                    <a:pt x="90" y="24"/>
                  </a:lnTo>
                  <a:lnTo>
                    <a:pt x="90" y="26"/>
                  </a:lnTo>
                  <a:lnTo>
                    <a:pt x="91" y="28"/>
                  </a:lnTo>
                  <a:lnTo>
                    <a:pt x="91" y="35"/>
                  </a:lnTo>
                  <a:lnTo>
                    <a:pt x="92" y="36"/>
                  </a:lnTo>
                  <a:lnTo>
                    <a:pt x="92" y="36"/>
                  </a:lnTo>
                  <a:lnTo>
                    <a:pt x="92" y="38"/>
                  </a:lnTo>
                  <a:lnTo>
                    <a:pt x="92" y="41"/>
                  </a:lnTo>
                  <a:lnTo>
                    <a:pt x="93" y="47"/>
                  </a:lnTo>
                  <a:lnTo>
                    <a:pt x="94" y="60"/>
                  </a:lnTo>
                  <a:lnTo>
                    <a:pt x="94" y="61"/>
                  </a:lnTo>
                  <a:lnTo>
                    <a:pt x="95" y="62"/>
                  </a:lnTo>
                  <a:lnTo>
                    <a:pt x="95" y="63"/>
                  </a:lnTo>
                  <a:lnTo>
                    <a:pt x="95" y="67"/>
                  </a:lnTo>
                  <a:lnTo>
                    <a:pt x="96" y="73"/>
                  </a:lnTo>
                  <a:lnTo>
                    <a:pt x="97" y="85"/>
                  </a:lnTo>
                  <a:lnTo>
                    <a:pt x="97" y="86"/>
                  </a:lnTo>
                  <a:lnTo>
                    <a:pt x="97" y="86"/>
                  </a:lnTo>
                  <a:lnTo>
                    <a:pt x="97" y="88"/>
                  </a:lnTo>
                  <a:lnTo>
                    <a:pt x="98" y="90"/>
                  </a:lnTo>
                  <a:lnTo>
                    <a:pt x="99" y="96"/>
                  </a:lnTo>
                  <a:lnTo>
                    <a:pt x="99" y="96"/>
                  </a:lnTo>
                  <a:lnTo>
                    <a:pt x="99" y="97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56" name="Freeform 72"/>
            <p:cNvSpPr>
              <a:spLocks/>
            </p:cNvSpPr>
            <p:nvPr/>
          </p:nvSpPr>
          <p:spPr bwMode="auto">
            <a:xfrm>
              <a:off x="3588" y="2186"/>
              <a:ext cx="97" cy="116"/>
            </a:xfrm>
            <a:custGeom>
              <a:avLst/>
              <a:gdLst/>
              <a:ahLst/>
              <a:cxnLst>
                <a:cxn ang="0">
                  <a:pos x="2" y="108"/>
                </a:cxn>
                <a:cxn ang="0">
                  <a:pos x="3" y="112"/>
                </a:cxn>
                <a:cxn ang="0">
                  <a:pos x="4" y="114"/>
                </a:cxn>
                <a:cxn ang="0">
                  <a:pos x="4" y="115"/>
                </a:cxn>
                <a:cxn ang="0">
                  <a:pos x="5" y="116"/>
                </a:cxn>
                <a:cxn ang="0">
                  <a:pos x="6" y="115"/>
                </a:cxn>
                <a:cxn ang="0">
                  <a:pos x="7" y="113"/>
                </a:cxn>
                <a:cxn ang="0">
                  <a:pos x="8" y="109"/>
                </a:cxn>
                <a:cxn ang="0">
                  <a:pos x="10" y="98"/>
                </a:cxn>
                <a:cxn ang="0">
                  <a:pos x="13" y="71"/>
                </a:cxn>
                <a:cxn ang="0">
                  <a:pos x="17" y="37"/>
                </a:cxn>
                <a:cxn ang="0">
                  <a:pos x="19" y="20"/>
                </a:cxn>
                <a:cxn ang="0">
                  <a:pos x="20" y="10"/>
                </a:cxn>
                <a:cxn ang="0">
                  <a:pos x="22" y="4"/>
                </a:cxn>
                <a:cxn ang="0">
                  <a:pos x="23" y="1"/>
                </a:cxn>
                <a:cxn ang="0">
                  <a:pos x="24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1"/>
                </a:cxn>
                <a:cxn ang="0">
                  <a:pos x="27" y="5"/>
                </a:cxn>
                <a:cxn ang="0">
                  <a:pos x="28" y="11"/>
                </a:cxn>
                <a:cxn ang="0">
                  <a:pos x="30" y="24"/>
                </a:cxn>
                <a:cxn ang="0">
                  <a:pos x="34" y="54"/>
                </a:cxn>
                <a:cxn ang="0">
                  <a:pos x="37" y="88"/>
                </a:cxn>
                <a:cxn ang="0">
                  <a:pos x="40" y="103"/>
                </a:cxn>
                <a:cxn ang="0">
                  <a:pos x="41" y="109"/>
                </a:cxn>
                <a:cxn ang="0">
                  <a:pos x="42" y="113"/>
                </a:cxn>
                <a:cxn ang="0">
                  <a:pos x="43" y="115"/>
                </a:cxn>
                <a:cxn ang="0">
                  <a:pos x="43" y="116"/>
                </a:cxn>
                <a:cxn ang="0">
                  <a:pos x="44" y="115"/>
                </a:cxn>
                <a:cxn ang="0">
                  <a:pos x="45" y="114"/>
                </a:cxn>
                <a:cxn ang="0">
                  <a:pos x="46" y="112"/>
                </a:cxn>
                <a:cxn ang="0">
                  <a:pos x="47" y="106"/>
                </a:cxn>
                <a:cxn ang="0">
                  <a:pos x="49" y="92"/>
                </a:cxn>
                <a:cxn ang="0">
                  <a:pos x="52" y="68"/>
                </a:cxn>
                <a:cxn ang="0">
                  <a:pos x="57" y="26"/>
                </a:cxn>
                <a:cxn ang="0">
                  <a:pos x="58" y="16"/>
                </a:cxn>
                <a:cxn ang="0">
                  <a:pos x="59" y="8"/>
                </a:cxn>
                <a:cxn ang="0">
                  <a:pos x="60" y="4"/>
                </a:cxn>
                <a:cxn ang="0">
                  <a:pos x="62" y="1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4" y="0"/>
                </a:cxn>
                <a:cxn ang="0">
                  <a:pos x="65" y="2"/>
                </a:cxn>
                <a:cxn ang="0">
                  <a:pos x="66" y="9"/>
                </a:cxn>
                <a:cxn ang="0">
                  <a:pos x="68" y="23"/>
                </a:cxn>
                <a:cxn ang="0">
                  <a:pos x="71" y="50"/>
                </a:cxn>
                <a:cxn ang="0">
                  <a:pos x="75" y="86"/>
                </a:cxn>
                <a:cxn ang="0">
                  <a:pos x="77" y="99"/>
                </a:cxn>
                <a:cxn ang="0">
                  <a:pos x="78" y="107"/>
                </a:cxn>
                <a:cxn ang="0">
                  <a:pos x="80" y="113"/>
                </a:cxn>
                <a:cxn ang="0">
                  <a:pos x="81" y="115"/>
                </a:cxn>
                <a:cxn ang="0">
                  <a:pos x="81" y="116"/>
                </a:cxn>
                <a:cxn ang="0">
                  <a:pos x="82" y="115"/>
                </a:cxn>
                <a:cxn ang="0">
                  <a:pos x="83" y="114"/>
                </a:cxn>
                <a:cxn ang="0">
                  <a:pos x="84" y="111"/>
                </a:cxn>
                <a:cxn ang="0">
                  <a:pos x="85" y="104"/>
                </a:cxn>
                <a:cxn ang="0">
                  <a:pos x="87" y="92"/>
                </a:cxn>
                <a:cxn ang="0">
                  <a:pos x="91" y="57"/>
                </a:cxn>
                <a:cxn ang="0">
                  <a:pos x="93" y="39"/>
                </a:cxn>
                <a:cxn ang="0">
                  <a:pos x="95" y="21"/>
                </a:cxn>
                <a:cxn ang="0">
                  <a:pos x="97" y="11"/>
                </a:cxn>
              </a:cxnLst>
              <a:rect l="0" t="0" r="r" b="b"/>
              <a:pathLst>
                <a:path w="97" h="116">
                  <a:moveTo>
                    <a:pt x="0" y="97"/>
                  </a:moveTo>
                  <a:lnTo>
                    <a:pt x="0" y="98"/>
                  </a:lnTo>
                  <a:lnTo>
                    <a:pt x="0" y="100"/>
                  </a:lnTo>
                  <a:lnTo>
                    <a:pt x="1" y="104"/>
                  </a:lnTo>
                  <a:lnTo>
                    <a:pt x="1" y="105"/>
                  </a:lnTo>
                  <a:lnTo>
                    <a:pt x="1" y="105"/>
                  </a:lnTo>
                  <a:lnTo>
                    <a:pt x="1" y="106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9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2" y="111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3"/>
                  </a:lnTo>
                  <a:lnTo>
                    <a:pt x="3" y="114"/>
                  </a:lnTo>
                  <a:lnTo>
                    <a:pt x="3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5"/>
                  </a:lnTo>
                  <a:lnTo>
                    <a:pt x="4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6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5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7" y="112"/>
                  </a:lnTo>
                  <a:lnTo>
                    <a:pt x="7" y="112"/>
                  </a:lnTo>
                  <a:lnTo>
                    <a:pt x="7" y="111"/>
                  </a:lnTo>
                  <a:lnTo>
                    <a:pt x="7" y="111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7"/>
                  </a:lnTo>
                  <a:lnTo>
                    <a:pt x="8" y="107"/>
                  </a:lnTo>
                  <a:lnTo>
                    <a:pt x="8" y="106"/>
                  </a:lnTo>
                  <a:lnTo>
                    <a:pt x="9" y="104"/>
                  </a:lnTo>
                  <a:lnTo>
                    <a:pt x="10" y="99"/>
                  </a:lnTo>
                  <a:lnTo>
                    <a:pt x="10" y="99"/>
                  </a:lnTo>
                  <a:lnTo>
                    <a:pt x="10" y="98"/>
                  </a:lnTo>
                  <a:lnTo>
                    <a:pt x="10" y="97"/>
                  </a:lnTo>
                  <a:lnTo>
                    <a:pt x="10" y="94"/>
                  </a:lnTo>
                  <a:lnTo>
                    <a:pt x="11" y="89"/>
                  </a:lnTo>
                  <a:lnTo>
                    <a:pt x="12" y="77"/>
                  </a:lnTo>
                  <a:lnTo>
                    <a:pt x="12" y="77"/>
                  </a:lnTo>
                  <a:lnTo>
                    <a:pt x="13" y="76"/>
                  </a:lnTo>
                  <a:lnTo>
                    <a:pt x="13" y="74"/>
                  </a:lnTo>
                  <a:lnTo>
                    <a:pt x="13" y="71"/>
                  </a:lnTo>
                  <a:lnTo>
                    <a:pt x="14" y="65"/>
                  </a:lnTo>
                  <a:lnTo>
                    <a:pt x="15" y="52"/>
                  </a:lnTo>
                  <a:lnTo>
                    <a:pt x="15" y="51"/>
                  </a:lnTo>
                  <a:lnTo>
                    <a:pt x="15" y="50"/>
                  </a:lnTo>
                  <a:lnTo>
                    <a:pt x="16" y="48"/>
                  </a:lnTo>
                  <a:lnTo>
                    <a:pt x="16" y="45"/>
                  </a:lnTo>
                  <a:lnTo>
                    <a:pt x="17" y="38"/>
                  </a:lnTo>
                  <a:lnTo>
                    <a:pt x="17" y="37"/>
                  </a:lnTo>
                  <a:lnTo>
                    <a:pt x="17" y="36"/>
                  </a:lnTo>
                  <a:lnTo>
                    <a:pt x="17" y="35"/>
                  </a:lnTo>
                  <a:lnTo>
                    <a:pt x="18" y="31"/>
                  </a:lnTo>
                  <a:lnTo>
                    <a:pt x="18" y="25"/>
                  </a:lnTo>
                  <a:lnTo>
                    <a:pt x="18" y="24"/>
                  </a:lnTo>
                  <a:lnTo>
                    <a:pt x="18" y="24"/>
                  </a:lnTo>
                  <a:lnTo>
                    <a:pt x="19" y="22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20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1" y="10"/>
                  </a:lnTo>
                  <a:lnTo>
                    <a:pt x="21" y="9"/>
                  </a:lnTo>
                  <a:lnTo>
                    <a:pt x="21" y="8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2" y="3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3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5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7"/>
                  </a:lnTo>
                  <a:lnTo>
                    <a:pt x="28" y="8"/>
                  </a:lnTo>
                  <a:lnTo>
                    <a:pt x="28" y="9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11"/>
                  </a:lnTo>
                  <a:lnTo>
                    <a:pt x="29" y="13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6"/>
                  </a:lnTo>
                  <a:lnTo>
                    <a:pt x="29" y="18"/>
                  </a:lnTo>
                  <a:lnTo>
                    <a:pt x="30" y="23"/>
                  </a:lnTo>
                  <a:lnTo>
                    <a:pt x="30" y="24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31" y="28"/>
                  </a:lnTo>
                  <a:lnTo>
                    <a:pt x="31" y="34"/>
                  </a:lnTo>
                  <a:lnTo>
                    <a:pt x="33" y="47"/>
                  </a:lnTo>
                  <a:lnTo>
                    <a:pt x="33" y="48"/>
                  </a:lnTo>
                  <a:lnTo>
                    <a:pt x="33" y="48"/>
                  </a:lnTo>
                  <a:lnTo>
                    <a:pt x="33" y="50"/>
                  </a:lnTo>
                  <a:lnTo>
                    <a:pt x="34" y="54"/>
                  </a:lnTo>
                  <a:lnTo>
                    <a:pt x="34" y="61"/>
                  </a:lnTo>
                  <a:lnTo>
                    <a:pt x="36" y="75"/>
                  </a:lnTo>
                  <a:lnTo>
                    <a:pt x="36" y="76"/>
                  </a:lnTo>
                  <a:lnTo>
                    <a:pt x="36" y="76"/>
                  </a:lnTo>
                  <a:lnTo>
                    <a:pt x="36" y="78"/>
                  </a:lnTo>
                  <a:lnTo>
                    <a:pt x="37" y="81"/>
                  </a:lnTo>
                  <a:lnTo>
                    <a:pt x="37" y="88"/>
                  </a:lnTo>
                  <a:lnTo>
                    <a:pt x="37" y="88"/>
                  </a:lnTo>
                  <a:lnTo>
                    <a:pt x="38" y="89"/>
                  </a:lnTo>
                  <a:lnTo>
                    <a:pt x="38" y="91"/>
                  </a:lnTo>
                  <a:lnTo>
                    <a:pt x="38" y="94"/>
                  </a:lnTo>
                  <a:lnTo>
                    <a:pt x="39" y="99"/>
                  </a:lnTo>
                  <a:lnTo>
                    <a:pt x="39" y="99"/>
                  </a:lnTo>
                  <a:lnTo>
                    <a:pt x="39" y="100"/>
                  </a:lnTo>
                  <a:lnTo>
                    <a:pt x="39" y="101"/>
                  </a:lnTo>
                  <a:lnTo>
                    <a:pt x="40" y="103"/>
                  </a:lnTo>
                  <a:lnTo>
                    <a:pt x="40" y="104"/>
                  </a:lnTo>
                  <a:lnTo>
                    <a:pt x="40" y="104"/>
                  </a:lnTo>
                  <a:lnTo>
                    <a:pt x="40" y="105"/>
                  </a:lnTo>
                  <a:lnTo>
                    <a:pt x="40" y="107"/>
                  </a:lnTo>
                  <a:lnTo>
                    <a:pt x="40" y="108"/>
                  </a:lnTo>
                  <a:lnTo>
                    <a:pt x="40" y="108"/>
                  </a:lnTo>
                  <a:lnTo>
                    <a:pt x="41" y="109"/>
                  </a:lnTo>
                  <a:lnTo>
                    <a:pt x="41" y="109"/>
                  </a:lnTo>
                  <a:lnTo>
                    <a:pt x="41" y="110"/>
                  </a:lnTo>
                  <a:lnTo>
                    <a:pt x="41" y="110"/>
                  </a:lnTo>
                  <a:lnTo>
                    <a:pt x="41" y="110"/>
                  </a:lnTo>
                  <a:lnTo>
                    <a:pt x="41" y="111"/>
                  </a:lnTo>
                  <a:lnTo>
                    <a:pt x="41" y="112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10"/>
                  </a:lnTo>
                  <a:lnTo>
                    <a:pt x="47" y="108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8" y="104"/>
                  </a:lnTo>
                  <a:lnTo>
                    <a:pt x="48" y="104"/>
                  </a:lnTo>
                  <a:lnTo>
                    <a:pt x="48" y="103"/>
                  </a:lnTo>
                  <a:lnTo>
                    <a:pt x="48" y="102"/>
                  </a:lnTo>
                  <a:lnTo>
                    <a:pt x="48" y="99"/>
                  </a:lnTo>
                  <a:lnTo>
                    <a:pt x="49" y="94"/>
                  </a:lnTo>
                  <a:lnTo>
                    <a:pt x="49" y="93"/>
                  </a:lnTo>
                  <a:lnTo>
                    <a:pt x="49" y="92"/>
                  </a:lnTo>
                  <a:lnTo>
                    <a:pt x="49" y="91"/>
                  </a:lnTo>
                  <a:lnTo>
                    <a:pt x="50" y="88"/>
                  </a:lnTo>
                  <a:lnTo>
                    <a:pt x="50" y="82"/>
                  </a:lnTo>
                  <a:lnTo>
                    <a:pt x="51" y="81"/>
                  </a:lnTo>
                  <a:lnTo>
                    <a:pt x="51" y="80"/>
                  </a:lnTo>
                  <a:lnTo>
                    <a:pt x="51" y="78"/>
                  </a:lnTo>
                  <a:lnTo>
                    <a:pt x="51" y="75"/>
                  </a:lnTo>
                  <a:lnTo>
                    <a:pt x="52" y="68"/>
                  </a:lnTo>
                  <a:lnTo>
                    <a:pt x="54" y="54"/>
                  </a:lnTo>
                  <a:lnTo>
                    <a:pt x="54" y="53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4" y="47"/>
                  </a:lnTo>
                  <a:lnTo>
                    <a:pt x="55" y="40"/>
                  </a:lnTo>
                  <a:lnTo>
                    <a:pt x="57" y="27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4"/>
                  </a:lnTo>
                  <a:lnTo>
                    <a:pt x="57" y="22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8" y="19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2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59" y="8"/>
                  </a:lnTo>
                  <a:lnTo>
                    <a:pt x="60" y="7"/>
                  </a:lnTo>
                  <a:lnTo>
                    <a:pt x="60" y="7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5" y="5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7" y="12"/>
                  </a:lnTo>
                  <a:lnTo>
                    <a:pt x="67" y="12"/>
                  </a:lnTo>
                  <a:lnTo>
                    <a:pt x="67" y="13"/>
                  </a:lnTo>
                  <a:lnTo>
                    <a:pt x="67" y="14"/>
                  </a:lnTo>
                  <a:lnTo>
                    <a:pt x="67" y="17"/>
                  </a:lnTo>
                  <a:lnTo>
                    <a:pt x="68" y="22"/>
                  </a:lnTo>
                  <a:lnTo>
                    <a:pt x="68" y="23"/>
                  </a:lnTo>
                  <a:lnTo>
                    <a:pt x="68" y="24"/>
                  </a:lnTo>
                  <a:lnTo>
                    <a:pt x="69" y="25"/>
                  </a:lnTo>
                  <a:lnTo>
                    <a:pt x="69" y="28"/>
                  </a:lnTo>
                  <a:lnTo>
                    <a:pt x="70" y="34"/>
                  </a:lnTo>
                  <a:lnTo>
                    <a:pt x="71" y="47"/>
                  </a:lnTo>
                  <a:lnTo>
                    <a:pt x="71" y="48"/>
                  </a:lnTo>
                  <a:lnTo>
                    <a:pt x="71" y="48"/>
                  </a:lnTo>
                  <a:lnTo>
                    <a:pt x="71" y="50"/>
                  </a:lnTo>
                  <a:lnTo>
                    <a:pt x="72" y="53"/>
                  </a:lnTo>
                  <a:lnTo>
                    <a:pt x="73" y="60"/>
                  </a:lnTo>
                  <a:lnTo>
                    <a:pt x="74" y="74"/>
                  </a:lnTo>
                  <a:lnTo>
                    <a:pt x="74" y="74"/>
                  </a:lnTo>
                  <a:lnTo>
                    <a:pt x="74" y="75"/>
                  </a:lnTo>
                  <a:lnTo>
                    <a:pt x="74" y="77"/>
                  </a:lnTo>
                  <a:lnTo>
                    <a:pt x="75" y="80"/>
                  </a:lnTo>
                  <a:lnTo>
                    <a:pt x="75" y="86"/>
                  </a:lnTo>
                  <a:lnTo>
                    <a:pt x="75" y="87"/>
                  </a:lnTo>
                  <a:lnTo>
                    <a:pt x="75" y="87"/>
                  </a:lnTo>
                  <a:lnTo>
                    <a:pt x="76" y="89"/>
                  </a:lnTo>
                  <a:lnTo>
                    <a:pt x="76" y="92"/>
                  </a:lnTo>
                  <a:lnTo>
                    <a:pt x="77" y="97"/>
                  </a:lnTo>
                  <a:lnTo>
                    <a:pt x="77" y="97"/>
                  </a:lnTo>
                  <a:lnTo>
                    <a:pt x="77" y="98"/>
                  </a:lnTo>
                  <a:lnTo>
                    <a:pt x="77" y="99"/>
                  </a:lnTo>
                  <a:lnTo>
                    <a:pt x="77" y="101"/>
                  </a:lnTo>
                  <a:lnTo>
                    <a:pt x="77" y="102"/>
                  </a:lnTo>
                  <a:lnTo>
                    <a:pt x="77" y="102"/>
                  </a:lnTo>
                  <a:lnTo>
                    <a:pt x="78" y="104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8" y="106"/>
                  </a:lnTo>
                  <a:lnTo>
                    <a:pt x="78" y="107"/>
                  </a:lnTo>
                  <a:lnTo>
                    <a:pt x="79" y="109"/>
                  </a:lnTo>
                  <a:lnTo>
                    <a:pt x="79" y="109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9" y="112"/>
                  </a:lnTo>
                  <a:lnTo>
                    <a:pt x="79" y="112"/>
                  </a:lnTo>
                  <a:lnTo>
                    <a:pt x="80" y="112"/>
                  </a:lnTo>
                  <a:lnTo>
                    <a:pt x="80" y="113"/>
                  </a:lnTo>
                  <a:lnTo>
                    <a:pt x="80" y="113"/>
                  </a:lnTo>
                  <a:lnTo>
                    <a:pt x="80" y="113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0" y="114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5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1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6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2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15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4"/>
                  </a:lnTo>
                  <a:lnTo>
                    <a:pt x="83" y="113"/>
                  </a:lnTo>
                  <a:lnTo>
                    <a:pt x="83" y="113"/>
                  </a:lnTo>
                  <a:lnTo>
                    <a:pt x="83" y="112"/>
                  </a:lnTo>
                  <a:lnTo>
                    <a:pt x="84" y="112"/>
                  </a:lnTo>
                  <a:lnTo>
                    <a:pt x="84" y="112"/>
                  </a:lnTo>
                  <a:lnTo>
                    <a:pt x="84" y="111"/>
                  </a:lnTo>
                  <a:lnTo>
                    <a:pt x="84" y="111"/>
                  </a:lnTo>
                  <a:lnTo>
                    <a:pt x="84" y="110"/>
                  </a:lnTo>
                  <a:lnTo>
                    <a:pt x="84" y="110"/>
                  </a:lnTo>
                  <a:lnTo>
                    <a:pt x="85" y="108"/>
                  </a:lnTo>
                  <a:lnTo>
                    <a:pt x="85" y="108"/>
                  </a:lnTo>
                  <a:lnTo>
                    <a:pt x="85" y="107"/>
                  </a:lnTo>
                  <a:lnTo>
                    <a:pt x="85" y="106"/>
                  </a:lnTo>
                  <a:lnTo>
                    <a:pt x="85" y="104"/>
                  </a:lnTo>
                  <a:lnTo>
                    <a:pt x="85" y="104"/>
                  </a:lnTo>
                  <a:lnTo>
                    <a:pt x="86" y="103"/>
                  </a:lnTo>
                  <a:lnTo>
                    <a:pt x="86" y="102"/>
                  </a:lnTo>
                  <a:lnTo>
                    <a:pt x="86" y="100"/>
                  </a:lnTo>
                  <a:lnTo>
                    <a:pt x="87" y="95"/>
                  </a:lnTo>
                  <a:lnTo>
                    <a:pt x="87" y="94"/>
                  </a:lnTo>
                  <a:lnTo>
                    <a:pt x="87" y="93"/>
                  </a:lnTo>
                  <a:lnTo>
                    <a:pt x="87" y="92"/>
                  </a:lnTo>
                  <a:lnTo>
                    <a:pt x="87" y="89"/>
                  </a:lnTo>
                  <a:lnTo>
                    <a:pt x="88" y="83"/>
                  </a:lnTo>
                  <a:lnTo>
                    <a:pt x="88" y="83"/>
                  </a:lnTo>
                  <a:lnTo>
                    <a:pt x="88" y="82"/>
                  </a:lnTo>
                  <a:lnTo>
                    <a:pt x="89" y="80"/>
                  </a:lnTo>
                  <a:lnTo>
                    <a:pt x="89" y="77"/>
                  </a:lnTo>
                  <a:lnTo>
                    <a:pt x="90" y="71"/>
                  </a:lnTo>
                  <a:lnTo>
                    <a:pt x="91" y="57"/>
                  </a:lnTo>
                  <a:lnTo>
                    <a:pt x="91" y="56"/>
                  </a:lnTo>
                  <a:lnTo>
                    <a:pt x="91" y="55"/>
                  </a:lnTo>
                  <a:lnTo>
                    <a:pt x="91" y="53"/>
                  </a:lnTo>
                  <a:lnTo>
                    <a:pt x="92" y="50"/>
                  </a:lnTo>
                  <a:lnTo>
                    <a:pt x="93" y="42"/>
                  </a:lnTo>
                  <a:lnTo>
                    <a:pt x="93" y="42"/>
                  </a:lnTo>
                  <a:lnTo>
                    <a:pt x="93" y="41"/>
                  </a:lnTo>
                  <a:lnTo>
                    <a:pt x="93" y="39"/>
                  </a:lnTo>
                  <a:lnTo>
                    <a:pt x="93" y="35"/>
                  </a:lnTo>
                  <a:lnTo>
                    <a:pt x="94" y="29"/>
                  </a:lnTo>
                  <a:lnTo>
                    <a:pt x="94" y="28"/>
                  </a:lnTo>
                  <a:lnTo>
                    <a:pt x="94" y="27"/>
                  </a:lnTo>
                  <a:lnTo>
                    <a:pt x="94" y="26"/>
                  </a:lnTo>
                  <a:lnTo>
                    <a:pt x="95" y="22"/>
                  </a:lnTo>
                  <a:lnTo>
                    <a:pt x="95" y="22"/>
                  </a:lnTo>
                  <a:lnTo>
                    <a:pt x="95" y="21"/>
                  </a:lnTo>
                  <a:lnTo>
                    <a:pt x="95" y="20"/>
                  </a:lnTo>
                  <a:lnTo>
                    <a:pt x="95" y="17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6" y="14"/>
                  </a:lnTo>
                  <a:lnTo>
                    <a:pt x="96" y="12"/>
                  </a:lnTo>
                  <a:lnTo>
                    <a:pt x="96" y="11"/>
                  </a:lnTo>
                  <a:lnTo>
                    <a:pt x="97" y="11"/>
                  </a:lnTo>
                  <a:lnTo>
                    <a:pt x="97" y="10"/>
                  </a:lnTo>
                  <a:lnTo>
                    <a:pt x="97" y="8"/>
                  </a:lnTo>
                  <a:lnTo>
                    <a:pt x="97" y="7"/>
                  </a:lnTo>
                  <a:lnTo>
                    <a:pt x="97" y="7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57" name="Freeform 73"/>
            <p:cNvSpPr>
              <a:spLocks/>
            </p:cNvSpPr>
            <p:nvPr/>
          </p:nvSpPr>
          <p:spPr bwMode="auto">
            <a:xfrm>
              <a:off x="3685" y="2186"/>
              <a:ext cx="95" cy="11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7" y="9"/>
                </a:cxn>
                <a:cxn ang="0">
                  <a:pos x="8" y="18"/>
                </a:cxn>
                <a:cxn ang="0">
                  <a:pos x="12" y="49"/>
                </a:cxn>
                <a:cxn ang="0">
                  <a:pos x="14" y="71"/>
                </a:cxn>
                <a:cxn ang="0">
                  <a:pos x="16" y="92"/>
                </a:cxn>
                <a:cxn ang="0">
                  <a:pos x="19" y="106"/>
                </a:cxn>
                <a:cxn ang="0">
                  <a:pos x="20" y="112"/>
                </a:cxn>
                <a:cxn ang="0">
                  <a:pos x="21" y="114"/>
                </a:cxn>
                <a:cxn ang="0">
                  <a:pos x="21" y="115"/>
                </a:cxn>
                <a:cxn ang="0">
                  <a:pos x="22" y="116"/>
                </a:cxn>
                <a:cxn ang="0">
                  <a:pos x="23" y="115"/>
                </a:cxn>
                <a:cxn ang="0">
                  <a:pos x="23" y="113"/>
                </a:cxn>
                <a:cxn ang="0">
                  <a:pos x="25" y="109"/>
                </a:cxn>
                <a:cxn ang="0">
                  <a:pos x="27" y="98"/>
                </a:cxn>
                <a:cxn ang="0">
                  <a:pos x="30" y="64"/>
                </a:cxn>
                <a:cxn ang="0">
                  <a:pos x="33" y="33"/>
                </a:cxn>
                <a:cxn ang="0">
                  <a:pos x="36" y="16"/>
                </a:cxn>
                <a:cxn ang="0">
                  <a:pos x="37" y="8"/>
                </a:cxn>
                <a:cxn ang="0">
                  <a:pos x="38" y="3"/>
                </a:cxn>
                <a:cxn ang="0">
                  <a:pos x="39" y="1"/>
                </a:cxn>
                <a:cxn ang="0">
                  <a:pos x="40" y="0"/>
                </a:cxn>
                <a:cxn ang="0">
                  <a:pos x="40" y="0"/>
                </a:cxn>
                <a:cxn ang="0">
                  <a:pos x="41" y="1"/>
                </a:cxn>
                <a:cxn ang="0">
                  <a:pos x="42" y="3"/>
                </a:cxn>
                <a:cxn ang="0">
                  <a:pos x="43" y="7"/>
                </a:cxn>
                <a:cxn ang="0">
                  <a:pos x="45" y="20"/>
                </a:cxn>
                <a:cxn ang="0">
                  <a:pos x="48" y="44"/>
                </a:cxn>
                <a:cxn ang="0">
                  <a:pos x="52" y="86"/>
                </a:cxn>
                <a:cxn ang="0">
                  <a:pos x="54" y="98"/>
                </a:cxn>
                <a:cxn ang="0">
                  <a:pos x="55" y="106"/>
                </a:cxn>
                <a:cxn ang="0">
                  <a:pos x="56" y="111"/>
                </a:cxn>
                <a:cxn ang="0">
                  <a:pos x="57" y="114"/>
                </a:cxn>
                <a:cxn ang="0">
                  <a:pos x="58" y="115"/>
                </a:cxn>
                <a:cxn ang="0">
                  <a:pos x="59" y="116"/>
                </a:cxn>
                <a:cxn ang="0">
                  <a:pos x="59" y="115"/>
                </a:cxn>
                <a:cxn ang="0">
                  <a:pos x="60" y="112"/>
                </a:cxn>
                <a:cxn ang="0">
                  <a:pos x="61" y="107"/>
                </a:cxn>
                <a:cxn ang="0">
                  <a:pos x="63" y="97"/>
                </a:cxn>
                <a:cxn ang="0">
                  <a:pos x="67" y="64"/>
                </a:cxn>
                <a:cxn ang="0">
                  <a:pos x="70" y="34"/>
                </a:cxn>
                <a:cxn ang="0">
                  <a:pos x="72" y="12"/>
                </a:cxn>
                <a:cxn ang="0">
                  <a:pos x="74" y="4"/>
                </a:cxn>
                <a:cxn ang="0">
                  <a:pos x="75" y="1"/>
                </a:cxn>
                <a:cxn ang="0">
                  <a:pos x="76" y="0"/>
                </a:cxn>
                <a:cxn ang="0">
                  <a:pos x="76" y="0"/>
                </a:cxn>
                <a:cxn ang="0">
                  <a:pos x="77" y="0"/>
                </a:cxn>
                <a:cxn ang="0">
                  <a:pos x="78" y="3"/>
                </a:cxn>
                <a:cxn ang="0">
                  <a:pos x="79" y="8"/>
                </a:cxn>
                <a:cxn ang="0">
                  <a:pos x="82" y="23"/>
                </a:cxn>
                <a:cxn ang="0">
                  <a:pos x="85" y="51"/>
                </a:cxn>
                <a:cxn ang="0">
                  <a:pos x="88" y="90"/>
                </a:cxn>
                <a:cxn ang="0">
                  <a:pos x="90" y="104"/>
                </a:cxn>
                <a:cxn ang="0">
                  <a:pos x="92" y="111"/>
                </a:cxn>
                <a:cxn ang="0">
                  <a:pos x="93" y="114"/>
                </a:cxn>
                <a:cxn ang="0">
                  <a:pos x="94" y="115"/>
                </a:cxn>
                <a:cxn ang="0">
                  <a:pos x="94" y="116"/>
                </a:cxn>
              </a:cxnLst>
              <a:rect l="0" t="0" r="r" b="b"/>
              <a:pathLst>
                <a:path w="95" h="116">
                  <a:moveTo>
                    <a:pt x="0" y="7"/>
                  </a:moveTo>
                  <a:lnTo>
                    <a:pt x="0" y="6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1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4"/>
                  </a:lnTo>
                  <a:lnTo>
                    <a:pt x="6" y="4"/>
                  </a:lnTo>
                  <a:lnTo>
                    <a:pt x="6" y="6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7" y="9"/>
                  </a:lnTo>
                  <a:lnTo>
                    <a:pt x="7" y="10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8" y="14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8" y="18"/>
                  </a:lnTo>
                  <a:lnTo>
                    <a:pt x="9" y="24"/>
                  </a:lnTo>
                  <a:lnTo>
                    <a:pt x="9" y="24"/>
                  </a:lnTo>
                  <a:lnTo>
                    <a:pt x="9" y="25"/>
                  </a:lnTo>
                  <a:lnTo>
                    <a:pt x="9" y="26"/>
                  </a:lnTo>
                  <a:lnTo>
                    <a:pt x="10" y="29"/>
                  </a:lnTo>
                  <a:lnTo>
                    <a:pt x="10" y="35"/>
                  </a:lnTo>
                  <a:lnTo>
                    <a:pt x="12" y="48"/>
                  </a:lnTo>
                  <a:lnTo>
                    <a:pt x="12" y="49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6"/>
                  </a:lnTo>
                  <a:lnTo>
                    <a:pt x="13" y="63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4" y="67"/>
                  </a:lnTo>
                  <a:lnTo>
                    <a:pt x="14" y="71"/>
                  </a:lnTo>
                  <a:lnTo>
                    <a:pt x="15" y="78"/>
                  </a:lnTo>
                  <a:lnTo>
                    <a:pt x="15" y="79"/>
                  </a:lnTo>
                  <a:lnTo>
                    <a:pt x="15" y="80"/>
                  </a:lnTo>
                  <a:lnTo>
                    <a:pt x="15" y="81"/>
                  </a:lnTo>
                  <a:lnTo>
                    <a:pt x="15" y="84"/>
                  </a:lnTo>
                  <a:lnTo>
                    <a:pt x="16" y="91"/>
                  </a:lnTo>
                  <a:lnTo>
                    <a:pt x="16" y="92"/>
                  </a:lnTo>
                  <a:lnTo>
                    <a:pt x="16" y="92"/>
                  </a:lnTo>
                  <a:lnTo>
                    <a:pt x="17" y="94"/>
                  </a:lnTo>
                  <a:lnTo>
                    <a:pt x="17" y="97"/>
                  </a:lnTo>
                  <a:lnTo>
                    <a:pt x="18" y="102"/>
                  </a:lnTo>
                  <a:lnTo>
                    <a:pt x="18" y="102"/>
                  </a:lnTo>
                  <a:lnTo>
                    <a:pt x="18" y="103"/>
                  </a:lnTo>
                  <a:lnTo>
                    <a:pt x="18" y="104"/>
                  </a:lnTo>
                  <a:lnTo>
                    <a:pt x="18" y="106"/>
                  </a:lnTo>
                  <a:lnTo>
                    <a:pt x="19" y="106"/>
                  </a:lnTo>
                  <a:lnTo>
                    <a:pt x="19" y="107"/>
                  </a:lnTo>
                  <a:lnTo>
                    <a:pt x="19" y="108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11"/>
                  </a:lnTo>
                  <a:lnTo>
                    <a:pt x="20" y="111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4" y="113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8"/>
                  </a:lnTo>
                  <a:lnTo>
                    <a:pt x="25" y="107"/>
                  </a:lnTo>
                  <a:lnTo>
                    <a:pt x="25" y="105"/>
                  </a:lnTo>
                  <a:lnTo>
                    <a:pt x="26" y="101"/>
                  </a:lnTo>
                  <a:lnTo>
                    <a:pt x="26" y="100"/>
                  </a:lnTo>
                  <a:lnTo>
                    <a:pt x="26" y="100"/>
                  </a:lnTo>
                  <a:lnTo>
                    <a:pt x="27" y="98"/>
                  </a:lnTo>
                  <a:lnTo>
                    <a:pt x="27" y="96"/>
                  </a:lnTo>
                  <a:lnTo>
                    <a:pt x="27" y="90"/>
                  </a:lnTo>
                  <a:lnTo>
                    <a:pt x="29" y="78"/>
                  </a:lnTo>
                  <a:lnTo>
                    <a:pt x="29" y="78"/>
                  </a:lnTo>
                  <a:lnTo>
                    <a:pt x="29" y="77"/>
                  </a:lnTo>
                  <a:lnTo>
                    <a:pt x="29" y="75"/>
                  </a:lnTo>
                  <a:lnTo>
                    <a:pt x="30" y="71"/>
                  </a:lnTo>
                  <a:lnTo>
                    <a:pt x="30" y="64"/>
                  </a:lnTo>
                  <a:lnTo>
                    <a:pt x="32" y="49"/>
                  </a:lnTo>
                  <a:lnTo>
                    <a:pt x="32" y="48"/>
                  </a:lnTo>
                  <a:lnTo>
                    <a:pt x="32" y="47"/>
                  </a:lnTo>
                  <a:lnTo>
                    <a:pt x="32" y="46"/>
                  </a:lnTo>
                  <a:lnTo>
                    <a:pt x="33" y="42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4" y="32"/>
                  </a:lnTo>
                  <a:lnTo>
                    <a:pt x="34" y="28"/>
                  </a:lnTo>
                  <a:lnTo>
                    <a:pt x="35" y="22"/>
                  </a:lnTo>
                  <a:lnTo>
                    <a:pt x="35" y="21"/>
                  </a:lnTo>
                  <a:lnTo>
                    <a:pt x="35" y="21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6" y="16"/>
                  </a:lnTo>
                  <a:lnTo>
                    <a:pt x="36" y="16"/>
                  </a:lnTo>
                  <a:lnTo>
                    <a:pt x="36" y="14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7" y="8"/>
                  </a:lnTo>
                  <a:lnTo>
                    <a:pt x="37" y="8"/>
                  </a:lnTo>
                  <a:lnTo>
                    <a:pt x="37" y="7"/>
                  </a:lnTo>
                  <a:lnTo>
                    <a:pt x="37" y="6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2" y="1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4"/>
                  </a:lnTo>
                  <a:lnTo>
                    <a:pt x="43" y="5"/>
                  </a:lnTo>
                  <a:lnTo>
                    <a:pt x="43" y="6"/>
                  </a:lnTo>
                  <a:lnTo>
                    <a:pt x="43" y="6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3" y="10"/>
                  </a:lnTo>
                  <a:lnTo>
                    <a:pt x="44" y="10"/>
                  </a:lnTo>
                  <a:lnTo>
                    <a:pt x="44" y="11"/>
                  </a:lnTo>
                  <a:lnTo>
                    <a:pt x="44" y="14"/>
                  </a:lnTo>
                  <a:lnTo>
                    <a:pt x="45" y="19"/>
                  </a:lnTo>
                  <a:lnTo>
                    <a:pt x="45" y="20"/>
                  </a:lnTo>
                  <a:lnTo>
                    <a:pt x="45" y="20"/>
                  </a:lnTo>
                  <a:lnTo>
                    <a:pt x="45" y="22"/>
                  </a:lnTo>
                  <a:lnTo>
                    <a:pt x="46" y="25"/>
                  </a:lnTo>
                  <a:lnTo>
                    <a:pt x="47" y="31"/>
                  </a:lnTo>
                  <a:lnTo>
                    <a:pt x="47" y="32"/>
                  </a:lnTo>
                  <a:lnTo>
                    <a:pt x="47" y="33"/>
                  </a:lnTo>
                  <a:lnTo>
                    <a:pt x="47" y="34"/>
                  </a:lnTo>
                  <a:lnTo>
                    <a:pt x="47" y="38"/>
                  </a:lnTo>
                  <a:lnTo>
                    <a:pt x="48" y="44"/>
                  </a:lnTo>
                  <a:lnTo>
                    <a:pt x="49" y="59"/>
                  </a:lnTo>
                  <a:lnTo>
                    <a:pt x="49" y="60"/>
                  </a:lnTo>
                  <a:lnTo>
                    <a:pt x="49" y="60"/>
                  </a:lnTo>
                  <a:lnTo>
                    <a:pt x="50" y="62"/>
                  </a:lnTo>
                  <a:lnTo>
                    <a:pt x="50" y="66"/>
                  </a:lnTo>
                  <a:lnTo>
                    <a:pt x="51" y="73"/>
                  </a:lnTo>
                  <a:lnTo>
                    <a:pt x="52" y="86"/>
                  </a:lnTo>
                  <a:lnTo>
                    <a:pt x="52" y="86"/>
                  </a:lnTo>
                  <a:lnTo>
                    <a:pt x="52" y="87"/>
                  </a:lnTo>
                  <a:lnTo>
                    <a:pt x="53" y="89"/>
                  </a:lnTo>
                  <a:lnTo>
                    <a:pt x="53" y="92"/>
                  </a:lnTo>
                  <a:lnTo>
                    <a:pt x="53" y="92"/>
                  </a:lnTo>
                  <a:lnTo>
                    <a:pt x="53" y="93"/>
                  </a:lnTo>
                  <a:lnTo>
                    <a:pt x="53" y="94"/>
                  </a:lnTo>
                  <a:lnTo>
                    <a:pt x="53" y="97"/>
                  </a:lnTo>
                  <a:lnTo>
                    <a:pt x="54" y="98"/>
                  </a:lnTo>
                  <a:lnTo>
                    <a:pt x="54" y="98"/>
                  </a:lnTo>
                  <a:lnTo>
                    <a:pt x="54" y="100"/>
                  </a:lnTo>
                  <a:lnTo>
                    <a:pt x="54" y="102"/>
                  </a:lnTo>
                  <a:lnTo>
                    <a:pt x="54" y="102"/>
                  </a:lnTo>
                  <a:lnTo>
                    <a:pt x="54" y="103"/>
                  </a:lnTo>
                  <a:lnTo>
                    <a:pt x="55" y="104"/>
                  </a:lnTo>
                  <a:lnTo>
                    <a:pt x="55" y="106"/>
                  </a:lnTo>
                  <a:lnTo>
                    <a:pt x="55" y="106"/>
                  </a:lnTo>
                  <a:lnTo>
                    <a:pt x="55" y="107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5" y="109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0"/>
                  </a:lnTo>
                  <a:lnTo>
                    <a:pt x="56" y="111"/>
                  </a:lnTo>
                  <a:lnTo>
                    <a:pt x="56" y="112"/>
                  </a:lnTo>
                  <a:lnTo>
                    <a:pt x="56" y="112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5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8" y="116"/>
                  </a:lnTo>
                  <a:lnTo>
                    <a:pt x="59" y="116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1" y="111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10"/>
                  </a:lnTo>
                  <a:lnTo>
                    <a:pt x="61" y="109"/>
                  </a:lnTo>
                  <a:lnTo>
                    <a:pt x="61" y="107"/>
                  </a:lnTo>
                  <a:lnTo>
                    <a:pt x="61" y="106"/>
                  </a:lnTo>
                  <a:lnTo>
                    <a:pt x="62" y="106"/>
                  </a:lnTo>
                  <a:lnTo>
                    <a:pt x="62" y="105"/>
                  </a:lnTo>
                  <a:lnTo>
                    <a:pt x="62" y="102"/>
                  </a:lnTo>
                  <a:lnTo>
                    <a:pt x="62" y="102"/>
                  </a:lnTo>
                  <a:lnTo>
                    <a:pt x="62" y="101"/>
                  </a:lnTo>
                  <a:lnTo>
                    <a:pt x="63" y="100"/>
                  </a:lnTo>
                  <a:lnTo>
                    <a:pt x="63" y="97"/>
                  </a:lnTo>
                  <a:lnTo>
                    <a:pt x="64" y="91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64" y="88"/>
                  </a:lnTo>
                  <a:lnTo>
                    <a:pt x="64" y="85"/>
                  </a:lnTo>
                  <a:lnTo>
                    <a:pt x="65" y="79"/>
                  </a:lnTo>
                  <a:lnTo>
                    <a:pt x="67" y="65"/>
                  </a:lnTo>
                  <a:lnTo>
                    <a:pt x="67" y="64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7" y="58"/>
                  </a:lnTo>
                  <a:lnTo>
                    <a:pt x="68" y="51"/>
                  </a:lnTo>
                  <a:lnTo>
                    <a:pt x="69" y="37"/>
                  </a:lnTo>
                  <a:lnTo>
                    <a:pt x="69" y="36"/>
                  </a:lnTo>
                  <a:lnTo>
                    <a:pt x="69" y="35"/>
                  </a:lnTo>
                  <a:lnTo>
                    <a:pt x="70" y="34"/>
                  </a:lnTo>
                  <a:lnTo>
                    <a:pt x="70" y="30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72" y="18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3" y="11"/>
                  </a:lnTo>
                  <a:lnTo>
                    <a:pt x="73" y="10"/>
                  </a:lnTo>
                  <a:lnTo>
                    <a:pt x="73" y="8"/>
                  </a:lnTo>
                  <a:lnTo>
                    <a:pt x="73" y="8"/>
                  </a:lnTo>
                  <a:lnTo>
                    <a:pt x="73" y="7"/>
                  </a:lnTo>
                  <a:lnTo>
                    <a:pt x="73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3"/>
                  </a:lnTo>
                  <a:lnTo>
                    <a:pt x="74" y="3"/>
                  </a:lnTo>
                  <a:lnTo>
                    <a:pt x="74" y="2"/>
                  </a:lnTo>
                  <a:lnTo>
                    <a:pt x="75" y="2"/>
                  </a:lnTo>
                  <a:lnTo>
                    <a:pt x="75" y="2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1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6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0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78" y="3"/>
                  </a:lnTo>
                  <a:lnTo>
                    <a:pt x="78" y="3"/>
                  </a:lnTo>
                  <a:lnTo>
                    <a:pt x="78" y="4"/>
                  </a:lnTo>
                  <a:lnTo>
                    <a:pt x="79" y="4"/>
                  </a:lnTo>
                  <a:lnTo>
                    <a:pt x="79" y="4"/>
                  </a:lnTo>
                  <a:lnTo>
                    <a:pt x="79" y="5"/>
                  </a:lnTo>
                  <a:lnTo>
                    <a:pt x="79" y="7"/>
                  </a:lnTo>
                  <a:lnTo>
                    <a:pt x="79" y="8"/>
                  </a:lnTo>
                  <a:lnTo>
                    <a:pt x="79" y="8"/>
                  </a:lnTo>
                  <a:lnTo>
                    <a:pt x="80" y="9"/>
                  </a:lnTo>
                  <a:lnTo>
                    <a:pt x="80" y="11"/>
                  </a:lnTo>
                  <a:lnTo>
                    <a:pt x="80" y="12"/>
                  </a:lnTo>
                  <a:lnTo>
                    <a:pt x="80" y="12"/>
                  </a:lnTo>
                  <a:lnTo>
                    <a:pt x="80" y="14"/>
                  </a:lnTo>
                  <a:lnTo>
                    <a:pt x="81" y="16"/>
                  </a:lnTo>
                  <a:lnTo>
                    <a:pt x="82" y="22"/>
                  </a:lnTo>
                  <a:lnTo>
                    <a:pt x="82" y="23"/>
                  </a:lnTo>
                  <a:lnTo>
                    <a:pt x="82" y="23"/>
                  </a:lnTo>
                  <a:lnTo>
                    <a:pt x="82" y="25"/>
                  </a:lnTo>
                  <a:lnTo>
                    <a:pt x="82" y="28"/>
                  </a:lnTo>
                  <a:lnTo>
                    <a:pt x="83" y="34"/>
                  </a:lnTo>
                  <a:lnTo>
                    <a:pt x="84" y="48"/>
                  </a:lnTo>
                  <a:lnTo>
                    <a:pt x="84" y="49"/>
                  </a:lnTo>
                  <a:lnTo>
                    <a:pt x="84" y="50"/>
                  </a:lnTo>
                  <a:lnTo>
                    <a:pt x="85" y="51"/>
                  </a:lnTo>
                  <a:lnTo>
                    <a:pt x="85" y="55"/>
                  </a:lnTo>
                  <a:lnTo>
                    <a:pt x="86" y="62"/>
                  </a:lnTo>
                  <a:lnTo>
                    <a:pt x="87" y="76"/>
                  </a:lnTo>
                  <a:lnTo>
                    <a:pt x="87" y="77"/>
                  </a:lnTo>
                  <a:lnTo>
                    <a:pt x="87" y="78"/>
                  </a:lnTo>
                  <a:lnTo>
                    <a:pt x="87" y="80"/>
                  </a:lnTo>
                  <a:lnTo>
                    <a:pt x="88" y="83"/>
                  </a:lnTo>
                  <a:lnTo>
                    <a:pt x="88" y="90"/>
                  </a:lnTo>
                  <a:lnTo>
                    <a:pt x="89" y="90"/>
                  </a:lnTo>
                  <a:lnTo>
                    <a:pt x="89" y="91"/>
                  </a:lnTo>
                  <a:lnTo>
                    <a:pt x="89" y="93"/>
                  </a:lnTo>
                  <a:lnTo>
                    <a:pt x="89" y="96"/>
                  </a:lnTo>
                  <a:lnTo>
                    <a:pt x="90" y="101"/>
                  </a:lnTo>
                  <a:lnTo>
                    <a:pt x="90" y="102"/>
                  </a:lnTo>
                  <a:lnTo>
                    <a:pt x="90" y="103"/>
                  </a:lnTo>
                  <a:lnTo>
                    <a:pt x="90" y="104"/>
                  </a:lnTo>
                  <a:lnTo>
                    <a:pt x="91" y="106"/>
                  </a:lnTo>
                  <a:lnTo>
                    <a:pt x="91" y="106"/>
                  </a:lnTo>
                  <a:lnTo>
                    <a:pt x="91" y="107"/>
                  </a:lnTo>
                  <a:lnTo>
                    <a:pt x="91" y="108"/>
                  </a:lnTo>
                  <a:lnTo>
                    <a:pt x="92" y="110"/>
                  </a:lnTo>
                  <a:lnTo>
                    <a:pt x="92" y="110"/>
                  </a:lnTo>
                  <a:lnTo>
                    <a:pt x="92" y="111"/>
                  </a:lnTo>
                  <a:lnTo>
                    <a:pt x="92" y="111"/>
                  </a:lnTo>
                  <a:lnTo>
                    <a:pt x="92" y="112"/>
                  </a:lnTo>
                  <a:lnTo>
                    <a:pt x="92" y="112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92" y="113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4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3" y="115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5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6"/>
                  </a:lnTo>
                  <a:lnTo>
                    <a:pt x="94" y="115"/>
                  </a:lnTo>
                  <a:lnTo>
                    <a:pt x="95" y="115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58" name="Freeform 74"/>
            <p:cNvSpPr>
              <a:spLocks/>
            </p:cNvSpPr>
            <p:nvPr/>
          </p:nvSpPr>
          <p:spPr bwMode="auto">
            <a:xfrm>
              <a:off x="3780" y="2186"/>
              <a:ext cx="100" cy="116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" y="112"/>
                </a:cxn>
                <a:cxn ang="0">
                  <a:pos x="2" y="106"/>
                </a:cxn>
                <a:cxn ang="0">
                  <a:pos x="4" y="94"/>
                </a:cxn>
                <a:cxn ang="0">
                  <a:pos x="8" y="58"/>
                </a:cxn>
                <a:cxn ang="0">
                  <a:pos x="11" y="28"/>
                </a:cxn>
                <a:cxn ang="0">
                  <a:pos x="13" y="11"/>
                </a:cxn>
                <a:cxn ang="0">
                  <a:pos x="14" y="5"/>
                </a:cxn>
                <a:cxn ang="0">
                  <a:pos x="15" y="1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7" y="0"/>
                </a:cxn>
                <a:cxn ang="0">
                  <a:pos x="18" y="2"/>
                </a:cxn>
                <a:cxn ang="0">
                  <a:pos x="19" y="6"/>
                </a:cxn>
                <a:cxn ang="0">
                  <a:pos x="21" y="15"/>
                </a:cxn>
                <a:cxn ang="0">
                  <a:pos x="24" y="43"/>
                </a:cxn>
                <a:cxn ang="0">
                  <a:pos x="28" y="80"/>
                </a:cxn>
                <a:cxn ang="0">
                  <a:pos x="30" y="100"/>
                </a:cxn>
                <a:cxn ang="0">
                  <a:pos x="31" y="109"/>
                </a:cxn>
                <a:cxn ang="0">
                  <a:pos x="33" y="113"/>
                </a:cxn>
                <a:cxn ang="0">
                  <a:pos x="33" y="115"/>
                </a:cxn>
                <a:cxn ang="0">
                  <a:pos x="34" y="116"/>
                </a:cxn>
                <a:cxn ang="0">
                  <a:pos x="35" y="115"/>
                </a:cxn>
                <a:cxn ang="0">
                  <a:pos x="35" y="114"/>
                </a:cxn>
                <a:cxn ang="0">
                  <a:pos x="36" y="111"/>
                </a:cxn>
                <a:cxn ang="0">
                  <a:pos x="38" y="99"/>
                </a:cxn>
                <a:cxn ang="0">
                  <a:pos x="42" y="70"/>
                </a:cxn>
                <a:cxn ang="0">
                  <a:pos x="45" y="34"/>
                </a:cxn>
                <a:cxn ang="0">
                  <a:pos x="48" y="15"/>
                </a:cxn>
                <a:cxn ang="0">
                  <a:pos x="49" y="6"/>
                </a:cxn>
                <a:cxn ang="0">
                  <a:pos x="50" y="2"/>
                </a:cxn>
                <a:cxn ang="0">
                  <a:pos x="51" y="0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3" y="2"/>
                </a:cxn>
                <a:cxn ang="0">
                  <a:pos x="54" y="6"/>
                </a:cxn>
                <a:cxn ang="0">
                  <a:pos x="56" y="20"/>
                </a:cxn>
                <a:cxn ang="0">
                  <a:pos x="59" y="50"/>
                </a:cxn>
                <a:cxn ang="0">
                  <a:pos x="63" y="86"/>
                </a:cxn>
                <a:cxn ang="0">
                  <a:pos x="65" y="104"/>
                </a:cxn>
                <a:cxn ang="0">
                  <a:pos x="67" y="111"/>
                </a:cxn>
                <a:cxn ang="0">
                  <a:pos x="67" y="114"/>
                </a:cxn>
                <a:cxn ang="0">
                  <a:pos x="68" y="115"/>
                </a:cxn>
                <a:cxn ang="0">
                  <a:pos x="69" y="116"/>
                </a:cxn>
                <a:cxn ang="0">
                  <a:pos x="70" y="115"/>
                </a:cxn>
                <a:cxn ang="0">
                  <a:pos x="71" y="112"/>
                </a:cxn>
                <a:cxn ang="0">
                  <a:pos x="72" y="105"/>
                </a:cxn>
                <a:cxn ang="0">
                  <a:pos x="74" y="90"/>
                </a:cxn>
                <a:cxn ang="0">
                  <a:pos x="77" y="56"/>
                </a:cxn>
                <a:cxn ang="0">
                  <a:pos x="81" y="20"/>
                </a:cxn>
                <a:cxn ang="0">
                  <a:pos x="83" y="8"/>
                </a:cxn>
                <a:cxn ang="0">
                  <a:pos x="84" y="3"/>
                </a:cxn>
                <a:cxn ang="0">
                  <a:pos x="85" y="1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7" y="1"/>
                </a:cxn>
                <a:cxn ang="0">
                  <a:pos x="88" y="4"/>
                </a:cxn>
                <a:cxn ang="0">
                  <a:pos x="89" y="11"/>
                </a:cxn>
                <a:cxn ang="0">
                  <a:pos x="91" y="28"/>
                </a:cxn>
                <a:cxn ang="0">
                  <a:pos x="94" y="62"/>
                </a:cxn>
                <a:cxn ang="0">
                  <a:pos x="98" y="92"/>
                </a:cxn>
                <a:cxn ang="0">
                  <a:pos x="99" y="104"/>
                </a:cxn>
              </a:cxnLst>
              <a:rect l="0" t="0" r="r" b="b"/>
              <a:pathLst>
                <a:path w="100" h="116">
                  <a:moveTo>
                    <a:pt x="0" y="115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2" y="110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6"/>
                  </a:lnTo>
                  <a:lnTo>
                    <a:pt x="3" y="105"/>
                  </a:lnTo>
                  <a:lnTo>
                    <a:pt x="3" y="104"/>
                  </a:lnTo>
                  <a:lnTo>
                    <a:pt x="3" y="102"/>
                  </a:lnTo>
                  <a:lnTo>
                    <a:pt x="4" y="97"/>
                  </a:lnTo>
                  <a:lnTo>
                    <a:pt x="4" y="96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5" y="86"/>
                  </a:lnTo>
                  <a:lnTo>
                    <a:pt x="7" y="72"/>
                  </a:lnTo>
                  <a:lnTo>
                    <a:pt x="7" y="72"/>
                  </a:lnTo>
                  <a:lnTo>
                    <a:pt x="7" y="71"/>
                  </a:lnTo>
                  <a:lnTo>
                    <a:pt x="7" y="69"/>
                  </a:lnTo>
                  <a:lnTo>
                    <a:pt x="7" y="65"/>
                  </a:lnTo>
                  <a:lnTo>
                    <a:pt x="8" y="58"/>
                  </a:lnTo>
                  <a:lnTo>
                    <a:pt x="9" y="44"/>
                  </a:lnTo>
                  <a:lnTo>
                    <a:pt x="9" y="43"/>
                  </a:lnTo>
                  <a:lnTo>
                    <a:pt x="9" y="42"/>
                  </a:lnTo>
                  <a:lnTo>
                    <a:pt x="10" y="40"/>
                  </a:lnTo>
                  <a:lnTo>
                    <a:pt x="10" y="37"/>
                  </a:lnTo>
                  <a:lnTo>
                    <a:pt x="11" y="30"/>
                  </a:lnTo>
                  <a:lnTo>
                    <a:pt x="11" y="29"/>
                  </a:lnTo>
                  <a:lnTo>
                    <a:pt x="11" y="28"/>
                  </a:lnTo>
                  <a:lnTo>
                    <a:pt x="11" y="26"/>
                  </a:lnTo>
                  <a:lnTo>
                    <a:pt x="11" y="23"/>
                  </a:lnTo>
                  <a:lnTo>
                    <a:pt x="12" y="17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0"/>
                  </a:lnTo>
                  <a:lnTo>
                    <a:pt x="14" y="8"/>
                  </a:lnTo>
                  <a:lnTo>
                    <a:pt x="14" y="7"/>
                  </a:lnTo>
                  <a:lnTo>
                    <a:pt x="14" y="7"/>
                  </a:lnTo>
                  <a:lnTo>
                    <a:pt x="14" y="6"/>
                  </a:lnTo>
                  <a:lnTo>
                    <a:pt x="14" y="5"/>
                  </a:lnTo>
                  <a:lnTo>
                    <a:pt x="14" y="5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19" y="3"/>
                  </a:lnTo>
                  <a:lnTo>
                    <a:pt x="19" y="3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5"/>
                  </a:lnTo>
                  <a:lnTo>
                    <a:pt x="19" y="6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1" y="15"/>
                  </a:lnTo>
                  <a:lnTo>
                    <a:pt x="21" y="16"/>
                  </a:lnTo>
                  <a:lnTo>
                    <a:pt x="21" y="16"/>
                  </a:lnTo>
                  <a:lnTo>
                    <a:pt x="21" y="18"/>
                  </a:lnTo>
                  <a:lnTo>
                    <a:pt x="22" y="20"/>
                  </a:lnTo>
                  <a:lnTo>
                    <a:pt x="22" y="27"/>
                  </a:lnTo>
                  <a:lnTo>
                    <a:pt x="24" y="41"/>
                  </a:lnTo>
                  <a:lnTo>
                    <a:pt x="24" y="42"/>
                  </a:lnTo>
                  <a:lnTo>
                    <a:pt x="24" y="43"/>
                  </a:lnTo>
                  <a:lnTo>
                    <a:pt x="24" y="45"/>
                  </a:lnTo>
                  <a:lnTo>
                    <a:pt x="25" y="49"/>
                  </a:lnTo>
                  <a:lnTo>
                    <a:pt x="25" y="57"/>
                  </a:lnTo>
                  <a:lnTo>
                    <a:pt x="27" y="72"/>
                  </a:lnTo>
                  <a:lnTo>
                    <a:pt x="27" y="73"/>
                  </a:lnTo>
                  <a:lnTo>
                    <a:pt x="27" y="74"/>
                  </a:lnTo>
                  <a:lnTo>
                    <a:pt x="27" y="76"/>
                  </a:lnTo>
                  <a:lnTo>
                    <a:pt x="28" y="80"/>
                  </a:lnTo>
                  <a:lnTo>
                    <a:pt x="28" y="87"/>
                  </a:lnTo>
                  <a:lnTo>
                    <a:pt x="29" y="88"/>
                  </a:lnTo>
                  <a:lnTo>
                    <a:pt x="29" y="88"/>
                  </a:lnTo>
                  <a:lnTo>
                    <a:pt x="29" y="90"/>
                  </a:lnTo>
                  <a:lnTo>
                    <a:pt x="29" y="93"/>
                  </a:lnTo>
                  <a:lnTo>
                    <a:pt x="30" y="99"/>
                  </a:lnTo>
                  <a:lnTo>
                    <a:pt x="30" y="100"/>
                  </a:lnTo>
                  <a:lnTo>
                    <a:pt x="30" y="100"/>
                  </a:lnTo>
                  <a:lnTo>
                    <a:pt x="30" y="102"/>
                  </a:lnTo>
                  <a:lnTo>
                    <a:pt x="31" y="104"/>
                  </a:lnTo>
                  <a:lnTo>
                    <a:pt x="31" y="105"/>
                  </a:lnTo>
                  <a:lnTo>
                    <a:pt x="31" y="105"/>
                  </a:lnTo>
                  <a:lnTo>
                    <a:pt x="31" y="106"/>
                  </a:lnTo>
                  <a:lnTo>
                    <a:pt x="31" y="108"/>
                  </a:lnTo>
                  <a:lnTo>
                    <a:pt x="31" y="109"/>
                  </a:lnTo>
                  <a:lnTo>
                    <a:pt x="31" y="109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2" y="111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3" y="113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6" y="114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6" y="111"/>
                  </a:lnTo>
                  <a:lnTo>
                    <a:pt x="36" y="111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7" y="108"/>
                  </a:lnTo>
                  <a:lnTo>
                    <a:pt x="37" y="107"/>
                  </a:lnTo>
                  <a:lnTo>
                    <a:pt x="37" y="106"/>
                  </a:lnTo>
                  <a:lnTo>
                    <a:pt x="38" y="104"/>
                  </a:lnTo>
                  <a:lnTo>
                    <a:pt x="38" y="99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39" y="96"/>
                  </a:lnTo>
                  <a:lnTo>
                    <a:pt x="39" y="93"/>
                  </a:lnTo>
                  <a:lnTo>
                    <a:pt x="40" y="87"/>
                  </a:lnTo>
                  <a:lnTo>
                    <a:pt x="41" y="72"/>
                  </a:lnTo>
                  <a:lnTo>
                    <a:pt x="41" y="71"/>
                  </a:lnTo>
                  <a:lnTo>
                    <a:pt x="42" y="70"/>
                  </a:lnTo>
                  <a:lnTo>
                    <a:pt x="42" y="68"/>
                  </a:lnTo>
                  <a:lnTo>
                    <a:pt x="42" y="64"/>
                  </a:lnTo>
                  <a:lnTo>
                    <a:pt x="43" y="57"/>
                  </a:lnTo>
                  <a:lnTo>
                    <a:pt x="44" y="41"/>
                  </a:lnTo>
                  <a:lnTo>
                    <a:pt x="45" y="40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8"/>
                  </a:lnTo>
                  <a:lnTo>
                    <a:pt x="46" y="27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7" y="21"/>
                  </a:lnTo>
                  <a:lnTo>
                    <a:pt x="47" y="16"/>
                  </a:lnTo>
                  <a:lnTo>
                    <a:pt x="47" y="15"/>
                  </a:lnTo>
                  <a:lnTo>
                    <a:pt x="48" y="15"/>
                  </a:lnTo>
                  <a:lnTo>
                    <a:pt x="48" y="14"/>
                  </a:lnTo>
                  <a:lnTo>
                    <a:pt x="48" y="11"/>
                  </a:lnTo>
                  <a:lnTo>
                    <a:pt x="48" y="11"/>
                  </a:lnTo>
                  <a:lnTo>
                    <a:pt x="48" y="10"/>
                  </a:lnTo>
                  <a:lnTo>
                    <a:pt x="48" y="9"/>
                  </a:lnTo>
                  <a:lnTo>
                    <a:pt x="49" y="7"/>
                  </a:lnTo>
                  <a:lnTo>
                    <a:pt x="49" y="7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0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5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7"/>
                  </a:lnTo>
                  <a:lnTo>
                    <a:pt x="55" y="9"/>
                  </a:lnTo>
                  <a:lnTo>
                    <a:pt x="55" y="10"/>
                  </a:lnTo>
                  <a:lnTo>
                    <a:pt x="55" y="10"/>
                  </a:lnTo>
                  <a:lnTo>
                    <a:pt x="55" y="11"/>
                  </a:lnTo>
                  <a:lnTo>
                    <a:pt x="56" y="14"/>
                  </a:lnTo>
                  <a:lnTo>
                    <a:pt x="56" y="20"/>
                  </a:lnTo>
                  <a:lnTo>
                    <a:pt x="56" y="20"/>
                  </a:lnTo>
                  <a:lnTo>
                    <a:pt x="56" y="21"/>
                  </a:lnTo>
                  <a:lnTo>
                    <a:pt x="57" y="23"/>
                  </a:lnTo>
                  <a:lnTo>
                    <a:pt x="57" y="26"/>
                  </a:lnTo>
                  <a:lnTo>
                    <a:pt x="58" y="33"/>
                  </a:lnTo>
                  <a:lnTo>
                    <a:pt x="59" y="48"/>
                  </a:lnTo>
                  <a:lnTo>
                    <a:pt x="59" y="49"/>
                  </a:lnTo>
                  <a:lnTo>
                    <a:pt x="59" y="50"/>
                  </a:lnTo>
                  <a:lnTo>
                    <a:pt x="60" y="52"/>
                  </a:lnTo>
                  <a:lnTo>
                    <a:pt x="60" y="56"/>
                  </a:lnTo>
                  <a:lnTo>
                    <a:pt x="61" y="64"/>
                  </a:lnTo>
                  <a:lnTo>
                    <a:pt x="62" y="79"/>
                  </a:lnTo>
                  <a:lnTo>
                    <a:pt x="62" y="80"/>
                  </a:lnTo>
                  <a:lnTo>
                    <a:pt x="62" y="81"/>
                  </a:lnTo>
                  <a:lnTo>
                    <a:pt x="63" y="82"/>
                  </a:lnTo>
                  <a:lnTo>
                    <a:pt x="63" y="86"/>
                  </a:lnTo>
                  <a:lnTo>
                    <a:pt x="64" y="92"/>
                  </a:lnTo>
                  <a:lnTo>
                    <a:pt x="64" y="93"/>
                  </a:lnTo>
                  <a:lnTo>
                    <a:pt x="64" y="94"/>
                  </a:lnTo>
                  <a:lnTo>
                    <a:pt x="64" y="95"/>
                  </a:lnTo>
                  <a:lnTo>
                    <a:pt x="64" y="98"/>
                  </a:lnTo>
                  <a:lnTo>
                    <a:pt x="65" y="103"/>
                  </a:lnTo>
                  <a:lnTo>
                    <a:pt x="65" y="103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7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6" y="109"/>
                  </a:lnTo>
                  <a:lnTo>
                    <a:pt x="66" y="110"/>
                  </a:lnTo>
                  <a:lnTo>
                    <a:pt x="66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2"/>
                  </a:lnTo>
                  <a:lnTo>
                    <a:pt x="71" y="11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2" y="106"/>
                  </a:lnTo>
                  <a:lnTo>
                    <a:pt x="72" y="105"/>
                  </a:lnTo>
                  <a:lnTo>
                    <a:pt x="72" y="103"/>
                  </a:lnTo>
                  <a:lnTo>
                    <a:pt x="72" y="102"/>
                  </a:lnTo>
                  <a:lnTo>
                    <a:pt x="72" y="102"/>
                  </a:lnTo>
                  <a:lnTo>
                    <a:pt x="73" y="100"/>
                  </a:lnTo>
                  <a:lnTo>
                    <a:pt x="73" y="98"/>
                  </a:lnTo>
                  <a:lnTo>
                    <a:pt x="74" y="91"/>
                  </a:lnTo>
                  <a:lnTo>
                    <a:pt x="74" y="91"/>
                  </a:lnTo>
                  <a:lnTo>
                    <a:pt x="74" y="90"/>
                  </a:lnTo>
                  <a:lnTo>
                    <a:pt x="74" y="88"/>
                  </a:lnTo>
                  <a:lnTo>
                    <a:pt x="74" y="85"/>
                  </a:lnTo>
                  <a:lnTo>
                    <a:pt x="75" y="78"/>
                  </a:lnTo>
                  <a:lnTo>
                    <a:pt x="77" y="63"/>
                  </a:lnTo>
                  <a:lnTo>
                    <a:pt x="77" y="62"/>
                  </a:lnTo>
                  <a:lnTo>
                    <a:pt x="77" y="62"/>
                  </a:lnTo>
                  <a:lnTo>
                    <a:pt x="77" y="60"/>
                  </a:lnTo>
                  <a:lnTo>
                    <a:pt x="77" y="56"/>
                  </a:lnTo>
                  <a:lnTo>
                    <a:pt x="78" y="48"/>
                  </a:lnTo>
                  <a:lnTo>
                    <a:pt x="80" y="34"/>
                  </a:lnTo>
                  <a:lnTo>
                    <a:pt x="80" y="33"/>
                  </a:lnTo>
                  <a:lnTo>
                    <a:pt x="80" y="32"/>
                  </a:lnTo>
                  <a:lnTo>
                    <a:pt x="80" y="30"/>
                  </a:lnTo>
                  <a:lnTo>
                    <a:pt x="80" y="27"/>
                  </a:lnTo>
                  <a:lnTo>
                    <a:pt x="81" y="21"/>
                  </a:lnTo>
                  <a:lnTo>
                    <a:pt x="81" y="20"/>
                  </a:lnTo>
                  <a:lnTo>
                    <a:pt x="81" y="20"/>
                  </a:lnTo>
                  <a:lnTo>
                    <a:pt x="81" y="18"/>
                  </a:lnTo>
                  <a:lnTo>
                    <a:pt x="82" y="16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10"/>
                  </a:lnTo>
                  <a:lnTo>
                    <a:pt x="83" y="9"/>
                  </a:lnTo>
                  <a:lnTo>
                    <a:pt x="83" y="8"/>
                  </a:lnTo>
                  <a:lnTo>
                    <a:pt x="83" y="8"/>
                  </a:lnTo>
                  <a:lnTo>
                    <a:pt x="83" y="7"/>
                  </a:lnTo>
                  <a:lnTo>
                    <a:pt x="83" y="6"/>
                  </a:lnTo>
                  <a:lnTo>
                    <a:pt x="83" y="6"/>
                  </a:lnTo>
                  <a:lnTo>
                    <a:pt x="83" y="5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4" y="3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5" y="1"/>
                  </a:lnTo>
                  <a:lnTo>
                    <a:pt x="85" y="1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7" y="0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1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7" y="2"/>
                  </a:lnTo>
                  <a:lnTo>
                    <a:pt x="88" y="3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4"/>
                  </a:lnTo>
                  <a:lnTo>
                    <a:pt x="88" y="5"/>
                  </a:lnTo>
                  <a:lnTo>
                    <a:pt x="88" y="6"/>
                  </a:lnTo>
                  <a:lnTo>
                    <a:pt x="88" y="6"/>
                  </a:lnTo>
                  <a:lnTo>
                    <a:pt x="88" y="7"/>
                  </a:lnTo>
                  <a:lnTo>
                    <a:pt x="89" y="9"/>
                  </a:lnTo>
                  <a:lnTo>
                    <a:pt x="89" y="10"/>
                  </a:lnTo>
                  <a:lnTo>
                    <a:pt x="89" y="10"/>
                  </a:lnTo>
                  <a:lnTo>
                    <a:pt x="89" y="11"/>
                  </a:lnTo>
                  <a:lnTo>
                    <a:pt x="90" y="14"/>
                  </a:lnTo>
                  <a:lnTo>
                    <a:pt x="90" y="14"/>
                  </a:lnTo>
                  <a:lnTo>
                    <a:pt x="90" y="15"/>
                  </a:lnTo>
                  <a:lnTo>
                    <a:pt x="90" y="17"/>
                  </a:lnTo>
                  <a:lnTo>
                    <a:pt x="90" y="20"/>
                  </a:lnTo>
                  <a:lnTo>
                    <a:pt x="91" y="26"/>
                  </a:lnTo>
                  <a:lnTo>
                    <a:pt x="91" y="27"/>
                  </a:lnTo>
                  <a:lnTo>
                    <a:pt x="91" y="28"/>
                  </a:lnTo>
                  <a:lnTo>
                    <a:pt x="91" y="29"/>
                  </a:lnTo>
                  <a:lnTo>
                    <a:pt x="92" y="33"/>
                  </a:lnTo>
                  <a:lnTo>
                    <a:pt x="92" y="40"/>
                  </a:lnTo>
                  <a:lnTo>
                    <a:pt x="94" y="54"/>
                  </a:lnTo>
                  <a:lnTo>
                    <a:pt x="94" y="55"/>
                  </a:lnTo>
                  <a:lnTo>
                    <a:pt x="94" y="56"/>
                  </a:lnTo>
                  <a:lnTo>
                    <a:pt x="94" y="58"/>
                  </a:lnTo>
                  <a:lnTo>
                    <a:pt x="94" y="62"/>
                  </a:lnTo>
                  <a:lnTo>
                    <a:pt x="95" y="70"/>
                  </a:lnTo>
                  <a:lnTo>
                    <a:pt x="97" y="84"/>
                  </a:lnTo>
                  <a:lnTo>
                    <a:pt x="97" y="85"/>
                  </a:lnTo>
                  <a:lnTo>
                    <a:pt x="97" y="86"/>
                  </a:lnTo>
                  <a:lnTo>
                    <a:pt x="97" y="87"/>
                  </a:lnTo>
                  <a:lnTo>
                    <a:pt x="97" y="91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98" y="94"/>
                  </a:lnTo>
                  <a:lnTo>
                    <a:pt x="98" y="97"/>
                  </a:lnTo>
                  <a:lnTo>
                    <a:pt x="98" y="98"/>
                  </a:lnTo>
                  <a:lnTo>
                    <a:pt x="98" y="99"/>
                  </a:lnTo>
                  <a:lnTo>
                    <a:pt x="98" y="100"/>
                  </a:lnTo>
                  <a:lnTo>
                    <a:pt x="99" y="103"/>
                  </a:lnTo>
                  <a:lnTo>
                    <a:pt x="99" y="103"/>
                  </a:lnTo>
                  <a:lnTo>
                    <a:pt x="99" y="104"/>
                  </a:lnTo>
                  <a:lnTo>
                    <a:pt x="99" y="105"/>
                  </a:lnTo>
                  <a:lnTo>
                    <a:pt x="100" y="108"/>
                  </a:lnTo>
                  <a:lnTo>
                    <a:pt x="100" y="108"/>
                  </a:lnTo>
                  <a:lnTo>
                    <a:pt x="100" y="108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59" name="Freeform 75"/>
            <p:cNvSpPr>
              <a:spLocks/>
            </p:cNvSpPr>
            <p:nvPr/>
          </p:nvSpPr>
          <p:spPr bwMode="auto">
            <a:xfrm>
              <a:off x="3880" y="2186"/>
              <a:ext cx="87" cy="116"/>
            </a:xfrm>
            <a:custGeom>
              <a:avLst/>
              <a:gdLst/>
              <a:ahLst/>
              <a:cxnLst>
                <a:cxn ang="0">
                  <a:pos x="1" y="113"/>
                </a:cxn>
                <a:cxn ang="0">
                  <a:pos x="2" y="115"/>
                </a:cxn>
                <a:cxn ang="0">
                  <a:pos x="2" y="116"/>
                </a:cxn>
                <a:cxn ang="0">
                  <a:pos x="3" y="115"/>
                </a:cxn>
                <a:cxn ang="0">
                  <a:pos x="4" y="114"/>
                </a:cxn>
                <a:cxn ang="0">
                  <a:pos x="5" y="110"/>
                </a:cxn>
                <a:cxn ang="0">
                  <a:pos x="6" y="101"/>
                </a:cxn>
                <a:cxn ang="0">
                  <a:pos x="9" y="79"/>
                </a:cxn>
                <a:cxn ang="0">
                  <a:pos x="12" y="44"/>
                </a:cxn>
                <a:cxn ang="0">
                  <a:pos x="15" y="22"/>
                </a:cxn>
                <a:cxn ang="0">
                  <a:pos x="16" y="10"/>
                </a:cxn>
                <a:cxn ang="0">
                  <a:pos x="17" y="5"/>
                </a:cxn>
                <a:cxn ang="0">
                  <a:pos x="18" y="2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3"/>
                </a:cxn>
                <a:cxn ang="0">
                  <a:pos x="23" y="10"/>
                </a:cxn>
                <a:cxn ang="0">
                  <a:pos x="24" y="20"/>
                </a:cxn>
                <a:cxn ang="0">
                  <a:pos x="26" y="42"/>
                </a:cxn>
                <a:cxn ang="0">
                  <a:pos x="29" y="77"/>
                </a:cxn>
                <a:cxn ang="0">
                  <a:pos x="32" y="98"/>
                </a:cxn>
                <a:cxn ang="0">
                  <a:pos x="33" y="108"/>
                </a:cxn>
                <a:cxn ang="0">
                  <a:pos x="34" y="113"/>
                </a:cxn>
                <a:cxn ang="0">
                  <a:pos x="35" y="115"/>
                </a:cxn>
                <a:cxn ang="0">
                  <a:pos x="36" y="116"/>
                </a:cxn>
                <a:cxn ang="0">
                  <a:pos x="37" y="115"/>
                </a:cxn>
                <a:cxn ang="0">
                  <a:pos x="37" y="113"/>
                </a:cxn>
                <a:cxn ang="0">
                  <a:pos x="38" y="110"/>
                </a:cxn>
                <a:cxn ang="0">
                  <a:pos x="40" y="96"/>
                </a:cxn>
                <a:cxn ang="0">
                  <a:pos x="43" y="67"/>
                </a:cxn>
                <a:cxn ang="0">
                  <a:pos x="46" y="36"/>
                </a:cxn>
                <a:cxn ang="0">
                  <a:pos x="48" y="21"/>
                </a:cxn>
                <a:cxn ang="0">
                  <a:pos x="49" y="10"/>
                </a:cxn>
                <a:cxn ang="0">
                  <a:pos x="50" y="5"/>
                </a:cxn>
                <a:cxn ang="0">
                  <a:pos x="51" y="2"/>
                </a:cxn>
                <a:cxn ang="0">
                  <a:pos x="52" y="0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4" y="2"/>
                </a:cxn>
                <a:cxn ang="0">
                  <a:pos x="55" y="8"/>
                </a:cxn>
                <a:cxn ang="0">
                  <a:pos x="57" y="18"/>
                </a:cxn>
                <a:cxn ang="0">
                  <a:pos x="60" y="56"/>
                </a:cxn>
                <a:cxn ang="0">
                  <a:pos x="62" y="77"/>
                </a:cxn>
                <a:cxn ang="0">
                  <a:pos x="64" y="97"/>
                </a:cxn>
                <a:cxn ang="0">
                  <a:pos x="66" y="106"/>
                </a:cxn>
                <a:cxn ang="0">
                  <a:pos x="67" y="112"/>
                </a:cxn>
                <a:cxn ang="0">
                  <a:pos x="68" y="114"/>
                </a:cxn>
                <a:cxn ang="0">
                  <a:pos x="68" y="116"/>
                </a:cxn>
                <a:cxn ang="0">
                  <a:pos x="69" y="115"/>
                </a:cxn>
                <a:cxn ang="0">
                  <a:pos x="70" y="114"/>
                </a:cxn>
                <a:cxn ang="0">
                  <a:pos x="71" y="111"/>
                </a:cxn>
                <a:cxn ang="0">
                  <a:pos x="72" y="103"/>
                </a:cxn>
                <a:cxn ang="0">
                  <a:pos x="74" y="84"/>
                </a:cxn>
                <a:cxn ang="0">
                  <a:pos x="78" y="41"/>
                </a:cxn>
                <a:cxn ang="0">
                  <a:pos x="80" y="20"/>
                </a:cxn>
                <a:cxn ang="0">
                  <a:pos x="82" y="8"/>
                </a:cxn>
                <a:cxn ang="0">
                  <a:pos x="83" y="2"/>
                </a:cxn>
                <a:cxn ang="0">
                  <a:pos x="84" y="0"/>
                </a:cxn>
                <a:cxn ang="0">
                  <a:pos x="85" y="0"/>
                </a:cxn>
                <a:cxn ang="0">
                  <a:pos x="86" y="0"/>
                </a:cxn>
                <a:cxn ang="0">
                  <a:pos x="86" y="2"/>
                </a:cxn>
              </a:cxnLst>
              <a:rect l="0" t="0" r="r" b="b"/>
              <a:pathLst>
                <a:path w="87" h="116">
                  <a:moveTo>
                    <a:pt x="0" y="108"/>
                  </a:moveTo>
                  <a:lnTo>
                    <a:pt x="0" y="109"/>
                  </a:lnTo>
                  <a:lnTo>
                    <a:pt x="0" y="110"/>
                  </a:lnTo>
                  <a:lnTo>
                    <a:pt x="0" y="110"/>
                  </a:lnTo>
                  <a:lnTo>
                    <a:pt x="0" y="111"/>
                  </a:lnTo>
                  <a:lnTo>
                    <a:pt x="0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2" y="114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6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3" y="115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4" y="113"/>
                  </a:lnTo>
                  <a:lnTo>
                    <a:pt x="4" y="113"/>
                  </a:lnTo>
                  <a:lnTo>
                    <a:pt x="4" y="112"/>
                  </a:lnTo>
                  <a:lnTo>
                    <a:pt x="4" y="112"/>
                  </a:lnTo>
                  <a:lnTo>
                    <a:pt x="5" y="111"/>
                  </a:lnTo>
                  <a:lnTo>
                    <a:pt x="5" y="111"/>
                  </a:lnTo>
                  <a:lnTo>
                    <a:pt x="5" y="110"/>
                  </a:lnTo>
                  <a:lnTo>
                    <a:pt x="5" y="110"/>
                  </a:lnTo>
                  <a:lnTo>
                    <a:pt x="5" y="109"/>
                  </a:lnTo>
                  <a:lnTo>
                    <a:pt x="5" y="109"/>
                  </a:lnTo>
                  <a:lnTo>
                    <a:pt x="5" y="108"/>
                  </a:lnTo>
                  <a:lnTo>
                    <a:pt x="6" y="106"/>
                  </a:lnTo>
                  <a:lnTo>
                    <a:pt x="6" y="105"/>
                  </a:lnTo>
                  <a:lnTo>
                    <a:pt x="6" y="104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7" y="95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8" y="92"/>
                  </a:lnTo>
                  <a:lnTo>
                    <a:pt x="8" y="88"/>
                  </a:lnTo>
                  <a:lnTo>
                    <a:pt x="9" y="81"/>
                  </a:lnTo>
                  <a:lnTo>
                    <a:pt x="9" y="80"/>
                  </a:lnTo>
                  <a:lnTo>
                    <a:pt x="9" y="79"/>
                  </a:lnTo>
                  <a:lnTo>
                    <a:pt x="9" y="78"/>
                  </a:lnTo>
                  <a:lnTo>
                    <a:pt x="9" y="74"/>
                  </a:lnTo>
                  <a:lnTo>
                    <a:pt x="10" y="67"/>
                  </a:lnTo>
                  <a:lnTo>
                    <a:pt x="11" y="52"/>
                  </a:lnTo>
                  <a:lnTo>
                    <a:pt x="12" y="51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4"/>
                  </a:lnTo>
                  <a:lnTo>
                    <a:pt x="13" y="37"/>
                  </a:lnTo>
                  <a:lnTo>
                    <a:pt x="13" y="36"/>
                  </a:lnTo>
                  <a:lnTo>
                    <a:pt x="13" y="35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4"/>
                  </a:lnTo>
                  <a:lnTo>
                    <a:pt x="14" y="23"/>
                  </a:lnTo>
                  <a:lnTo>
                    <a:pt x="15" y="22"/>
                  </a:lnTo>
                  <a:lnTo>
                    <a:pt x="15" y="20"/>
                  </a:lnTo>
                  <a:lnTo>
                    <a:pt x="15" y="17"/>
                  </a:lnTo>
                  <a:lnTo>
                    <a:pt x="15" y="16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6"/>
                  </a:lnTo>
                  <a:lnTo>
                    <a:pt x="17" y="5"/>
                  </a:lnTo>
                  <a:lnTo>
                    <a:pt x="17" y="5"/>
                  </a:lnTo>
                  <a:lnTo>
                    <a:pt x="17" y="4"/>
                  </a:lnTo>
                  <a:lnTo>
                    <a:pt x="17" y="4"/>
                  </a:lnTo>
                  <a:lnTo>
                    <a:pt x="17" y="3"/>
                  </a:lnTo>
                  <a:lnTo>
                    <a:pt x="17" y="3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1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2" y="6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3" y="10"/>
                  </a:lnTo>
                  <a:lnTo>
                    <a:pt x="23" y="10"/>
                  </a:lnTo>
                  <a:lnTo>
                    <a:pt x="23" y="11"/>
                  </a:lnTo>
                  <a:lnTo>
                    <a:pt x="23" y="12"/>
                  </a:lnTo>
                  <a:lnTo>
                    <a:pt x="23" y="14"/>
                  </a:lnTo>
                  <a:lnTo>
                    <a:pt x="23" y="15"/>
                  </a:lnTo>
                  <a:lnTo>
                    <a:pt x="23" y="16"/>
                  </a:lnTo>
                  <a:lnTo>
                    <a:pt x="23" y="17"/>
                  </a:lnTo>
                  <a:lnTo>
                    <a:pt x="24" y="20"/>
                  </a:lnTo>
                  <a:lnTo>
                    <a:pt x="25" y="26"/>
                  </a:lnTo>
                  <a:lnTo>
                    <a:pt x="25" y="27"/>
                  </a:lnTo>
                  <a:lnTo>
                    <a:pt x="25" y="28"/>
                  </a:lnTo>
                  <a:lnTo>
                    <a:pt x="25" y="29"/>
                  </a:lnTo>
                  <a:lnTo>
                    <a:pt x="25" y="33"/>
                  </a:lnTo>
                  <a:lnTo>
                    <a:pt x="26" y="40"/>
                  </a:lnTo>
                  <a:lnTo>
                    <a:pt x="26" y="41"/>
                  </a:lnTo>
                  <a:lnTo>
                    <a:pt x="26" y="42"/>
                  </a:lnTo>
                  <a:lnTo>
                    <a:pt x="26" y="44"/>
                  </a:lnTo>
                  <a:lnTo>
                    <a:pt x="27" y="47"/>
                  </a:lnTo>
                  <a:lnTo>
                    <a:pt x="27" y="55"/>
                  </a:lnTo>
                  <a:lnTo>
                    <a:pt x="29" y="70"/>
                  </a:lnTo>
                  <a:lnTo>
                    <a:pt x="29" y="71"/>
                  </a:lnTo>
                  <a:lnTo>
                    <a:pt x="29" y="72"/>
                  </a:lnTo>
                  <a:lnTo>
                    <a:pt x="29" y="74"/>
                  </a:lnTo>
                  <a:lnTo>
                    <a:pt x="29" y="77"/>
                  </a:lnTo>
                  <a:lnTo>
                    <a:pt x="30" y="84"/>
                  </a:lnTo>
                  <a:lnTo>
                    <a:pt x="30" y="85"/>
                  </a:lnTo>
                  <a:lnTo>
                    <a:pt x="30" y="86"/>
                  </a:lnTo>
                  <a:lnTo>
                    <a:pt x="31" y="88"/>
                  </a:lnTo>
                  <a:lnTo>
                    <a:pt x="31" y="91"/>
                  </a:lnTo>
                  <a:lnTo>
                    <a:pt x="31" y="97"/>
                  </a:lnTo>
                  <a:lnTo>
                    <a:pt x="32" y="97"/>
                  </a:lnTo>
                  <a:lnTo>
                    <a:pt x="32" y="98"/>
                  </a:lnTo>
                  <a:lnTo>
                    <a:pt x="32" y="100"/>
                  </a:lnTo>
                  <a:lnTo>
                    <a:pt x="32" y="102"/>
                  </a:lnTo>
                  <a:lnTo>
                    <a:pt x="32" y="103"/>
                  </a:lnTo>
                  <a:lnTo>
                    <a:pt x="33" y="104"/>
                  </a:lnTo>
                  <a:lnTo>
                    <a:pt x="33" y="105"/>
                  </a:lnTo>
                  <a:lnTo>
                    <a:pt x="33" y="107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9"/>
                  </a:lnTo>
                  <a:lnTo>
                    <a:pt x="33" y="110"/>
                  </a:lnTo>
                  <a:lnTo>
                    <a:pt x="34" y="110"/>
                  </a:lnTo>
                  <a:lnTo>
                    <a:pt x="34" y="111"/>
                  </a:lnTo>
                  <a:lnTo>
                    <a:pt x="34" y="111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1"/>
                  </a:lnTo>
                  <a:lnTo>
                    <a:pt x="38" y="111"/>
                  </a:lnTo>
                  <a:lnTo>
                    <a:pt x="38" y="110"/>
                  </a:lnTo>
                  <a:lnTo>
                    <a:pt x="38" y="110"/>
                  </a:lnTo>
                  <a:lnTo>
                    <a:pt x="38" y="109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39" y="106"/>
                  </a:lnTo>
                  <a:lnTo>
                    <a:pt x="39" y="105"/>
                  </a:lnTo>
                  <a:lnTo>
                    <a:pt x="39" y="104"/>
                  </a:lnTo>
                  <a:lnTo>
                    <a:pt x="40" y="102"/>
                  </a:lnTo>
                  <a:lnTo>
                    <a:pt x="40" y="96"/>
                  </a:lnTo>
                  <a:lnTo>
                    <a:pt x="40" y="95"/>
                  </a:lnTo>
                  <a:lnTo>
                    <a:pt x="41" y="95"/>
                  </a:lnTo>
                  <a:lnTo>
                    <a:pt x="41" y="93"/>
                  </a:lnTo>
                  <a:lnTo>
                    <a:pt x="41" y="90"/>
                  </a:lnTo>
                  <a:lnTo>
                    <a:pt x="42" y="83"/>
                  </a:lnTo>
                  <a:lnTo>
                    <a:pt x="43" y="69"/>
                  </a:lnTo>
                  <a:lnTo>
                    <a:pt x="43" y="68"/>
                  </a:lnTo>
                  <a:lnTo>
                    <a:pt x="43" y="67"/>
                  </a:lnTo>
                  <a:lnTo>
                    <a:pt x="43" y="65"/>
                  </a:lnTo>
                  <a:lnTo>
                    <a:pt x="44" y="60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45" y="44"/>
                  </a:lnTo>
                  <a:lnTo>
                    <a:pt x="46" y="36"/>
                  </a:lnTo>
                  <a:lnTo>
                    <a:pt x="46" y="35"/>
                  </a:lnTo>
                  <a:lnTo>
                    <a:pt x="46" y="34"/>
                  </a:lnTo>
                  <a:lnTo>
                    <a:pt x="47" y="32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7" y="26"/>
                  </a:lnTo>
                  <a:lnTo>
                    <a:pt x="47" y="25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15"/>
                  </a:lnTo>
                  <a:lnTo>
                    <a:pt x="49" y="14"/>
                  </a:lnTo>
                  <a:lnTo>
                    <a:pt x="49" y="14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49" y="9"/>
                  </a:lnTo>
                  <a:lnTo>
                    <a:pt x="49" y="9"/>
                  </a:lnTo>
                  <a:lnTo>
                    <a:pt x="49" y="8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1" y="3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2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10"/>
                  </a:lnTo>
                  <a:lnTo>
                    <a:pt x="56" y="11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6" y="15"/>
                  </a:lnTo>
                  <a:lnTo>
                    <a:pt x="56" y="16"/>
                  </a:lnTo>
                  <a:lnTo>
                    <a:pt x="56" y="16"/>
                  </a:lnTo>
                  <a:lnTo>
                    <a:pt x="57" y="18"/>
                  </a:lnTo>
                  <a:lnTo>
                    <a:pt x="57" y="21"/>
                  </a:lnTo>
                  <a:lnTo>
                    <a:pt x="58" y="27"/>
                  </a:lnTo>
                  <a:lnTo>
                    <a:pt x="58" y="28"/>
                  </a:lnTo>
                  <a:lnTo>
                    <a:pt x="58" y="29"/>
                  </a:lnTo>
                  <a:lnTo>
                    <a:pt x="58" y="30"/>
                  </a:lnTo>
                  <a:lnTo>
                    <a:pt x="58" y="34"/>
                  </a:lnTo>
                  <a:lnTo>
                    <a:pt x="59" y="41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1" y="58"/>
                  </a:lnTo>
                  <a:lnTo>
                    <a:pt x="61" y="61"/>
                  </a:lnTo>
                  <a:lnTo>
                    <a:pt x="61" y="65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5"/>
                  </a:lnTo>
                  <a:lnTo>
                    <a:pt x="62" y="77"/>
                  </a:lnTo>
                  <a:lnTo>
                    <a:pt x="63" y="81"/>
                  </a:lnTo>
                  <a:lnTo>
                    <a:pt x="63" y="88"/>
                  </a:lnTo>
                  <a:lnTo>
                    <a:pt x="63" y="89"/>
                  </a:lnTo>
                  <a:lnTo>
                    <a:pt x="63" y="90"/>
                  </a:lnTo>
                  <a:lnTo>
                    <a:pt x="64" y="92"/>
                  </a:lnTo>
                  <a:lnTo>
                    <a:pt x="64" y="95"/>
                  </a:lnTo>
                  <a:lnTo>
                    <a:pt x="64" y="96"/>
                  </a:lnTo>
                  <a:lnTo>
                    <a:pt x="64" y="97"/>
                  </a:lnTo>
                  <a:lnTo>
                    <a:pt x="65" y="98"/>
                  </a:lnTo>
                  <a:lnTo>
                    <a:pt x="65" y="101"/>
                  </a:lnTo>
                  <a:lnTo>
                    <a:pt x="65" y="102"/>
                  </a:lnTo>
                  <a:lnTo>
                    <a:pt x="65" y="102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5" y="105"/>
                  </a:lnTo>
                  <a:lnTo>
                    <a:pt x="66" y="106"/>
                  </a:lnTo>
                  <a:lnTo>
                    <a:pt x="66" y="107"/>
                  </a:lnTo>
                  <a:lnTo>
                    <a:pt x="66" y="107"/>
                  </a:lnTo>
                  <a:lnTo>
                    <a:pt x="66" y="108"/>
                  </a:lnTo>
                  <a:lnTo>
                    <a:pt x="66" y="110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3"/>
                  </a:lnTo>
                  <a:lnTo>
                    <a:pt x="70" y="113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1" y="111"/>
                  </a:lnTo>
                  <a:lnTo>
                    <a:pt x="71" y="111"/>
                  </a:lnTo>
                  <a:lnTo>
                    <a:pt x="71" y="110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71" y="107"/>
                  </a:lnTo>
                  <a:lnTo>
                    <a:pt x="71" y="107"/>
                  </a:lnTo>
                  <a:lnTo>
                    <a:pt x="72" y="106"/>
                  </a:lnTo>
                  <a:lnTo>
                    <a:pt x="72" y="103"/>
                  </a:lnTo>
                  <a:lnTo>
                    <a:pt x="72" y="103"/>
                  </a:lnTo>
                  <a:lnTo>
                    <a:pt x="72" y="102"/>
                  </a:lnTo>
                  <a:lnTo>
                    <a:pt x="72" y="101"/>
                  </a:lnTo>
                  <a:lnTo>
                    <a:pt x="73" y="98"/>
                  </a:lnTo>
                  <a:lnTo>
                    <a:pt x="74" y="91"/>
                  </a:lnTo>
                  <a:lnTo>
                    <a:pt x="74" y="90"/>
                  </a:lnTo>
                  <a:lnTo>
                    <a:pt x="74" y="89"/>
                  </a:lnTo>
                  <a:lnTo>
                    <a:pt x="74" y="88"/>
                  </a:lnTo>
                  <a:lnTo>
                    <a:pt x="74" y="84"/>
                  </a:lnTo>
                  <a:lnTo>
                    <a:pt x="75" y="76"/>
                  </a:lnTo>
                  <a:lnTo>
                    <a:pt x="75" y="75"/>
                  </a:lnTo>
                  <a:lnTo>
                    <a:pt x="75" y="74"/>
                  </a:lnTo>
                  <a:lnTo>
                    <a:pt x="76" y="72"/>
                  </a:lnTo>
                  <a:lnTo>
                    <a:pt x="76" y="68"/>
                  </a:lnTo>
                  <a:lnTo>
                    <a:pt x="77" y="59"/>
                  </a:lnTo>
                  <a:lnTo>
                    <a:pt x="78" y="42"/>
                  </a:lnTo>
                  <a:lnTo>
                    <a:pt x="78" y="41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9" y="34"/>
                  </a:lnTo>
                  <a:lnTo>
                    <a:pt x="80" y="27"/>
                  </a:lnTo>
                  <a:lnTo>
                    <a:pt x="80" y="26"/>
                  </a:lnTo>
                  <a:lnTo>
                    <a:pt x="80" y="25"/>
                  </a:lnTo>
                  <a:lnTo>
                    <a:pt x="80" y="23"/>
                  </a:lnTo>
                  <a:lnTo>
                    <a:pt x="80" y="20"/>
                  </a:lnTo>
                  <a:lnTo>
                    <a:pt x="81" y="14"/>
                  </a:lnTo>
                  <a:lnTo>
                    <a:pt x="81" y="13"/>
                  </a:lnTo>
                  <a:lnTo>
                    <a:pt x="81" y="13"/>
                  </a:lnTo>
                  <a:lnTo>
                    <a:pt x="82" y="11"/>
                  </a:lnTo>
                  <a:lnTo>
                    <a:pt x="82" y="11"/>
                  </a:lnTo>
                  <a:lnTo>
                    <a:pt x="82" y="10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7"/>
                  </a:lnTo>
                  <a:lnTo>
                    <a:pt x="83" y="5"/>
                  </a:lnTo>
                  <a:lnTo>
                    <a:pt x="83" y="4"/>
                  </a:lnTo>
                  <a:lnTo>
                    <a:pt x="83" y="4"/>
                  </a:lnTo>
                  <a:lnTo>
                    <a:pt x="83" y="3"/>
                  </a:lnTo>
                  <a:lnTo>
                    <a:pt x="83" y="3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4" y="2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5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1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6" y="2"/>
                  </a:lnTo>
                  <a:lnTo>
                    <a:pt x="87" y="3"/>
                  </a:lnTo>
                  <a:lnTo>
                    <a:pt x="87" y="3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60" name="Freeform 76"/>
            <p:cNvSpPr>
              <a:spLocks/>
            </p:cNvSpPr>
            <p:nvPr/>
          </p:nvSpPr>
          <p:spPr bwMode="auto">
            <a:xfrm>
              <a:off x="3967" y="2186"/>
              <a:ext cx="91" cy="116"/>
            </a:xfrm>
            <a:custGeom>
              <a:avLst/>
              <a:gdLst/>
              <a:ahLst/>
              <a:cxnLst>
                <a:cxn ang="0">
                  <a:pos x="1" y="8"/>
                </a:cxn>
                <a:cxn ang="0">
                  <a:pos x="3" y="24"/>
                </a:cxn>
                <a:cxn ang="0">
                  <a:pos x="6" y="58"/>
                </a:cxn>
                <a:cxn ang="0">
                  <a:pos x="9" y="89"/>
                </a:cxn>
                <a:cxn ang="0">
                  <a:pos x="10" y="101"/>
                </a:cxn>
                <a:cxn ang="0">
                  <a:pos x="12" y="110"/>
                </a:cxn>
                <a:cxn ang="0">
                  <a:pos x="13" y="113"/>
                </a:cxn>
                <a:cxn ang="0">
                  <a:pos x="13" y="115"/>
                </a:cxn>
                <a:cxn ang="0">
                  <a:pos x="14" y="116"/>
                </a:cxn>
                <a:cxn ang="0">
                  <a:pos x="15" y="115"/>
                </a:cxn>
                <a:cxn ang="0">
                  <a:pos x="15" y="113"/>
                </a:cxn>
                <a:cxn ang="0">
                  <a:pos x="17" y="108"/>
                </a:cxn>
                <a:cxn ang="0">
                  <a:pos x="19" y="92"/>
                </a:cxn>
                <a:cxn ang="0">
                  <a:pos x="20" y="75"/>
                </a:cxn>
                <a:cxn ang="0">
                  <a:pos x="24" y="29"/>
                </a:cxn>
                <a:cxn ang="0">
                  <a:pos x="26" y="13"/>
                </a:cxn>
                <a:cxn ang="0">
                  <a:pos x="28" y="4"/>
                </a:cxn>
                <a:cxn ang="0">
                  <a:pos x="29" y="2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1"/>
                </a:cxn>
                <a:cxn ang="0">
                  <a:pos x="31" y="3"/>
                </a:cxn>
                <a:cxn ang="0">
                  <a:pos x="33" y="8"/>
                </a:cxn>
                <a:cxn ang="0">
                  <a:pos x="35" y="25"/>
                </a:cxn>
                <a:cxn ang="0">
                  <a:pos x="38" y="61"/>
                </a:cxn>
                <a:cxn ang="0">
                  <a:pos x="41" y="90"/>
                </a:cxn>
                <a:cxn ang="0">
                  <a:pos x="42" y="103"/>
                </a:cxn>
                <a:cxn ang="0">
                  <a:pos x="43" y="109"/>
                </a:cxn>
                <a:cxn ang="0">
                  <a:pos x="44" y="114"/>
                </a:cxn>
                <a:cxn ang="0">
                  <a:pos x="45" y="115"/>
                </a:cxn>
                <a:cxn ang="0">
                  <a:pos x="46" y="116"/>
                </a:cxn>
                <a:cxn ang="0">
                  <a:pos x="46" y="115"/>
                </a:cxn>
                <a:cxn ang="0">
                  <a:pos x="47" y="112"/>
                </a:cxn>
                <a:cxn ang="0">
                  <a:pos x="48" y="106"/>
                </a:cxn>
                <a:cxn ang="0">
                  <a:pos x="50" y="95"/>
                </a:cxn>
                <a:cxn ang="0">
                  <a:pos x="52" y="70"/>
                </a:cxn>
                <a:cxn ang="0">
                  <a:pos x="56" y="30"/>
                </a:cxn>
                <a:cxn ang="0">
                  <a:pos x="58" y="14"/>
                </a:cxn>
                <a:cxn ang="0">
                  <a:pos x="59" y="6"/>
                </a:cxn>
                <a:cxn ang="0">
                  <a:pos x="60" y="2"/>
                </a:cxn>
                <a:cxn ang="0">
                  <a:pos x="60" y="0"/>
                </a:cxn>
                <a:cxn ang="0">
                  <a:pos x="61" y="0"/>
                </a:cxn>
                <a:cxn ang="0">
                  <a:pos x="62" y="0"/>
                </a:cxn>
                <a:cxn ang="0">
                  <a:pos x="63" y="2"/>
                </a:cxn>
                <a:cxn ang="0">
                  <a:pos x="64" y="6"/>
                </a:cxn>
                <a:cxn ang="0">
                  <a:pos x="65" y="16"/>
                </a:cxn>
                <a:cxn ang="0">
                  <a:pos x="67" y="36"/>
                </a:cxn>
                <a:cxn ang="0">
                  <a:pos x="71" y="80"/>
                </a:cxn>
                <a:cxn ang="0">
                  <a:pos x="73" y="100"/>
                </a:cxn>
                <a:cxn ang="0">
                  <a:pos x="74" y="108"/>
                </a:cxn>
                <a:cxn ang="0">
                  <a:pos x="75" y="112"/>
                </a:cxn>
                <a:cxn ang="0">
                  <a:pos x="76" y="114"/>
                </a:cxn>
                <a:cxn ang="0">
                  <a:pos x="76" y="116"/>
                </a:cxn>
                <a:cxn ang="0">
                  <a:pos x="77" y="115"/>
                </a:cxn>
                <a:cxn ang="0">
                  <a:pos x="78" y="114"/>
                </a:cxn>
                <a:cxn ang="0">
                  <a:pos x="79" y="110"/>
                </a:cxn>
                <a:cxn ang="0">
                  <a:pos x="80" y="101"/>
                </a:cxn>
                <a:cxn ang="0">
                  <a:pos x="84" y="64"/>
                </a:cxn>
                <a:cxn ang="0">
                  <a:pos x="86" y="43"/>
                </a:cxn>
                <a:cxn ang="0">
                  <a:pos x="88" y="22"/>
                </a:cxn>
                <a:cxn ang="0">
                  <a:pos x="89" y="11"/>
                </a:cxn>
                <a:cxn ang="0">
                  <a:pos x="90" y="4"/>
                </a:cxn>
              </a:cxnLst>
              <a:rect l="0" t="0" r="r" b="b"/>
              <a:pathLst>
                <a:path w="91" h="116">
                  <a:moveTo>
                    <a:pt x="0" y="3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6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1" y="10"/>
                  </a:lnTo>
                  <a:lnTo>
                    <a:pt x="1" y="13"/>
                  </a:lnTo>
                  <a:lnTo>
                    <a:pt x="1" y="13"/>
                  </a:lnTo>
                  <a:lnTo>
                    <a:pt x="1" y="14"/>
                  </a:lnTo>
                  <a:lnTo>
                    <a:pt x="2" y="15"/>
                  </a:lnTo>
                  <a:lnTo>
                    <a:pt x="2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3" y="26"/>
                  </a:lnTo>
                  <a:lnTo>
                    <a:pt x="3" y="28"/>
                  </a:lnTo>
                  <a:lnTo>
                    <a:pt x="3" y="31"/>
                  </a:lnTo>
                  <a:lnTo>
                    <a:pt x="4" y="39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8"/>
                  </a:lnTo>
                  <a:lnTo>
                    <a:pt x="6" y="60"/>
                  </a:lnTo>
                  <a:lnTo>
                    <a:pt x="7" y="65"/>
                  </a:lnTo>
                  <a:lnTo>
                    <a:pt x="7" y="73"/>
                  </a:lnTo>
                  <a:lnTo>
                    <a:pt x="7" y="74"/>
                  </a:lnTo>
                  <a:lnTo>
                    <a:pt x="7" y="75"/>
                  </a:lnTo>
                  <a:lnTo>
                    <a:pt x="8" y="77"/>
                  </a:lnTo>
                  <a:lnTo>
                    <a:pt x="8" y="81"/>
                  </a:lnTo>
                  <a:lnTo>
                    <a:pt x="9" y="89"/>
                  </a:lnTo>
                  <a:lnTo>
                    <a:pt x="9" y="90"/>
                  </a:lnTo>
                  <a:lnTo>
                    <a:pt x="9" y="90"/>
                  </a:lnTo>
                  <a:lnTo>
                    <a:pt x="9" y="92"/>
                  </a:lnTo>
                  <a:lnTo>
                    <a:pt x="9" y="95"/>
                  </a:lnTo>
                  <a:lnTo>
                    <a:pt x="9" y="96"/>
                  </a:lnTo>
                  <a:lnTo>
                    <a:pt x="10" y="97"/>
                  </a:lnTo>
                  <a:lnTo>
                    <a:pt x="10" y="98"/>
                  </a:lnTo>
                  <a:lnTo>
                    <a:pt x="10" y="101"/>
                  </a:lnTo>
                  <a:lnTo>
                    <a:pt x="10" y="102"/>
                  </a:lnTo>
                  <a:lnTo>
                    <a:pt x="10" y="102"/>
                  </a:lnTo>
                  <a:lnTo>
                    <a:pt x="11" y="104"/>
                  </a:lnTo>
                  <a:lnTo>
                    <a:pt x="11" y="106"/>
                  </a:lnTo>
                  <a:lnTo>
                    <a:pt x="11" y="106"/>
                  </a:lnTo>
                  <a:lnTo>
                    <a:pt x="11" y="107"/>
                  </a:lnTo>
                  <a:lnTo>
                    <a:pt x="11" y="108"/>
                  </a:lnTo>
                  <a:lnTo>
                    <a:pt x="12" y="110"/>
                  </a:lnTo>
                  <a:lnTo>
                    <a:pt x="12" y="110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3" y="113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7" y="108"/>
                  </a:lnTo>
                  <a:lnTo>
                    <a:pt x="17" y="108"/>
                  </a:lnTo>
                  <a:lnTo>
                    <a:pt x="17" y="107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3"/>
                  </a:lnTo>
                  <a:lnTo>
                    <a:pt x="17" y="102"/>
                  </a:lnTo>
                  <a:lnTo>
                    <a:pt x="17" y="101"/>
                  </a:lnTo>
                  <a:lnTo>
                    <a:pt x="18" y="98"/>
                  </a:lnTo>
                  <a:lnTo>
                    <a:pt x="19" y="92"/>
                  </a:lnTo>
                  <a:lnTo>
                    <a:pt x="19" y="92"/>
                  </a:lnTo>
                  <a:lnTo>
                    <a:pt x="19" y="91"/>
                  </a:lnTo>
                  <a:lnTo>
                    <a:pt x="19" y="89"/>
                  </a:lnTo>
                  <a:lnTo>
                    <a:pt x="19" y="86"/>
                  </a:lnTo>
                  <a:lnTo>
                    <a:pt x="20" y="79"/>
                  </a:lnTo>
                  <a:lnTo>
                    <a:pt x="20" y="78"/>
                  </a:lnTo>
                  <a:lnTo>
                    <a:pt x="20" y="77"/>
                  </a:lnTo>
                  <a:lnTo>
                    <a:pt x="20" y="75"/>
                  </a:lnTo>
                  <a:lnTo>
                    <a:pt x="21" y="70"/>
                  </a:lnTo>
                  <a:lnTo>
                    <a:pt x="21" y="62"/>
                  </a:lnTo>
                  <a:lnTo>
                    <a:pt x="23" y="45"/>
                  </a:lnTo>
                  <a:lnTo>
                    <a:pt x="23" y="44"/>
                  </a:lnTo>
                  <a:lnTo>
                    <a:pt x="23" y="43"/>
                  </a:lnTo>
                  <a:lnTo>
                    <a:pt x="23" y="41"/>
                  </a:lnTo>
                  <a:lnTo>
                    <a:pt x="24" y="37"/>
                  </a:lnTo>
                  <a:lnTo>
                    <a:pt x="24" y="29"/>
                  </a:lnTo>
                  <a:lnTo>
                    <a:pt x="25" y="28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2"/>
                  </a:lnTo>
                  <a:lnTo>
                    <a:pt x="26" y="16"/>
                  </a:lnTo>
                  <a:lnTo>
                    <a:pt x="26" y="15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7" y="10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7"/>
                  </a:lnTo>
                  <a:lnTo>
                    <a:pt x="32" y="7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3" y="12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3" y="14"/>
                  </a:lnTo>
                  <a:lnTo>
                    <a:pt x="34" y="17"/>
                  </a:lnTo>
                  <a:lnTo>
                    <a:pt x="35" y="24"/>
                  </a:lnTo>
                  <a:lnTo>
                    <a:pt x="35" y="25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5" y="32"/>
                  </a:lnTo>
                  <a:lnTo>
                    <a:pt x="36" y="40"/>
                  </a:lnTo>
                  <a:lnTo>
                    <a:pt x="38" y="57"/>
                  </a:lnTo>
                  <a:lnTo>
                    <a:pt x="38" y="58"/>
                  </a:lnTo>
                  <a:lnTo>
                    <a:pt x="38" y="59"/>
                  </a:lnTo>
                  <a:lnTo>
                    <a:pt x="38" y="61"/>
                  </a:lnTo>
                  <a:lnTo>
                    <a:pt x="38" y="66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9" y="76"/>
                  </a:lnTo>
                  <a:lnTo>
                    <a:pt x="39" y="78"/>
                  </a:lnTo>
                  <a:lnTo>
                    <a:pt x="40" y="82"/>
                  </a:lnTo>
                  <a:lnTo>
                    <a:pt x="41" y="90"/>
                  </a:lnTo>
                  <a:lnTo>
                    <a:pt x="41" y="90"/>
                  </a:lnTo>
                  <a:lnTo>
                    <a:pt x="41" y="91"/>
                  </a:lnTo>
                  <a:lnTo>
                    <a:pt x="41" y="93"/>
                  </a:lnTo>
                  <a:lnTo>
                    <a:pt x="41" y="96"/>
                  </a:lnTo>
                  <a:lnTo>
                    <a:pt x="41" y="97"/>
                  </a:lnTo>
                  <a:lnTo>
                    <a:pt x="41" y="98"/>
                  </a:lnTo>
                  <a:lnTo>
                    <a:pt x="42" y="99"/>
                  </a:lnTo>
                  <a:lnTo>
                    <a:pt x="42" y="102"/>
                  </a:lnTo>
                  <a:lnTo>
                    <a:pt x="42" y="103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3" y="106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43" y="109"/>
                  </a:lnTo>
                  <a:lnTo>
                    <a:pt x="43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5" y="114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09"/>
                  </a:lnTo>
                  <a:lnTo>
                    <a:pt x="48" y="108"/>
                  </a:lnTo>
                  <a:lnTo>
                    <a:pt x="48" y="106"/>
                  </a:lnTo>
                  <a:lnTo>
                    <a:pt x="49" y="106"/>
                  </a:lnTo>
                  <a:lnTo>
                    <a:pt x="49" y="105"/>
                  </a:lnTo>
                  <a:lnTo>
                    <a:pt x="49" y="104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49" y="100"/>
                  </a:lnTo>
                  <a:lnTo>
                    <a:pt x="50" y="98"/>
                  </a:lnTo>
                  <a:lnTo>
                    <a:pt x="50" y="95"/>
                  </a:lnTo>
                  <a:lnTo>
                    <a:pt x="51" y="88"/>
                  </a:lnTo>
                  <a:lnTo>
                    <a:pt x="51" y="87"/>
                  </a:lnTo>
                  <a:lnTo>
                    <a:pt x="51" y="86"/>
                  </a:lnTo>
                  <a:lnTo>
                    <a:pt x="51" y="84"/>
                  </a:lnTo>
                  <a:lnTo>
                    <a:pt x="52" y="80"/>
                  </a:lnTo>
                  <a:lnTo>
                    <a:pt x="52" y="72"/>
                  </a:lnTo>
                  <a:lnTo>
                    <a:pt x="52" y="71"/>
                  </a:lnTo>
                  <a:lnTo>
                    <a:pt x="52" y="70"/>
                  </a:lnTo>
                  <a:lnTo>
                    <a:pt x="53" y="68"/>
                  </a:lnTo>
                  <a:lnTo>
                    <a:pt x="53" y="63"/>
                  </a:lnTo>
                  <a:lnTo>
                    <a:pt x="54" y="54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6" y="30"/>
                  </a:lnTo>
                  <a:lnTo>
                    <a:pt x="57" y="23"/>
                  </a:lnTo>
                  <a:lnTo>
                    <a:pt x="57" y="22"/>
                  </a:lnTo>
                  <a:lnTo>
                    <a:pt x="57" y="21"/>
                  </a:lnTo>
                  <a:lnTo>
                    <a:pt x="57" y="20"/>
                  </a:lnTo>
                  <a:lnTo>
                    <a:pt x="57" y="17"/>
                  </a:lnTo>
                  <a:lnTo>
                    <a:pt x="57" y="16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8" y="11"/>
                  </a:lnTo>
                  <a:lnTo>
                    <a:pt x="58" y="11"/>
                  </a:lnTo>
                  <a:lnTo>
                    <a:pt x="58" y="10"/>
                  </a:lnTo>
                  <a:lnTo>
                    <a:pt x="58" y="9"/>
                  </a:lnTo>
                  <a:lnTo>
                    <a:pt x="58" y="8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4" y="11"/>
                  </a:lnTo>
                  <a:lnTo>
                    <a:pt x="65" y="13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5" y="17"/>
                  </a:lnTo>
                  <a:lnTo>
                    <a:pt x="65" y="18"/>
                  </a:lnTo>
                  <a:lnTo>
                    <a:pt x="66" y="21"/>
                  </a:lnTo>
                  <a:lnTo>
                    <a:pt x="66" y="28"/>
                  </a:lnTo>
                  <a:lnTo>
                    <a:pt x="66" y="29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7" y="36"/>
                  </a:lnTo>
                  <a:lnTo>
                    <a:pt x="68" y="44"/>
                  </a:lnTo>
                  <a:lnTo>
                    <a:pt x="69" y="61"/>
                  </a:lnTo>
                  <a:lnTo>
                    <a:pt x="70" y="62"/>
                  </a:lnTo>
                  <a:lnTo>
                    <a:pt x="70" y="64"/>
                  </a:lnTo>
                  <a:lnTo>
                    <a:pt x="70" y="66"/>
                  </a:lnTo>
                  <a:lnTo>
                    <a:pt x="70" y="70"/>
                  </a:lnTo>
                  <a:lnTo>
                    <a:pt x="71" y="78"/>
                  </a:lnTo>
                  <a:lnTo>
                    <a:pt x="71" y="80"/>
                  </a:lnTo>
                  <a:lnTo>
                    <a:pt x="71" y="80"/>
                  </a:lnTo>
                  <a:lnTo>
                    <a:pt x="71" y="82"/>
                  </a:lnTo>
                  <a:lnTo>
                    <a:pt x="72" y="86"/>
                  </a:lnTo>
                  <a:lnTo>
                    <a:pt x="72" y="94"/>
                  </a:lnTo>
                  <a:lnTo>
                    <a:pt x="72" y="94"/>
                  </a:lnTo>
                  <a:lnTo>
                    <a:pt x="72" y="95"/>
                  </a:lnTo>
                  <a:lnTo>
                    <a:pt x="73" y="97"/>
                  </a:lnTo>
                  <a:lnTo>
                    <a:pt x="73" y="100"/>
                  </a:lnTo>
                  <a:lnTo>
                    <a:pt x="73" y="100"/>
                  </a:lnTo>
                  <a:lnTo>
                    <a:pt x="73" y="101"/>
                  </a:lnTo>
                  <a:lnTo>
                    <a:pt x="73" y="102"/>
                  </a:lnTo>
                  <a:lnTo>
                    <a:pt x="74" y="105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4" y="107"/>
                  </a:lnTo>
                  <a:lnTo>
                    <a:pt x="74" y="108"/>
                  </a:lnTo>
                  <a:lnTo>
                    <a:pt x="74" y="108"/>
                  </a:lnTo>
                  <a:lnTo>
                    <a:pt x="74" y="109"/>
                  </a:lnTo>
                  <a:lnTo>
                    <a:pt x="74" y="110"/>
                  </a:lnTo>
                  <a:lnTo>
                    <a:pt x="75" y="110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8" y="115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9" y="111"/>
                  </a:lnTo>
                  <a:lnTo>
                    <a:pt x="79" y="111"/>
                  </a:lnTo>
                  <a:lnTo>
                    <a:pt x="79" y="110"/>
                  </a:lnTo>
                  <a:lnTo>
                    <a:pt x="79" y="109"/>
                  </a:lnTo>
                  <a:lnTo>
                    <a:pt x="80" y="107"/>
                  </a:lnTo>
                  <a:lnTo>
                    <a:pt x="80" y="107"/>
                  </a:lnTo>
                  <a:lnTo>
                    <a:pt x="80" y="106"/>
                  </a:lnTo>
                  <a:lnTo>
                    <a:pt x="80" y="105"/>
                  </a:lnTo>
                  <a:lnTo>
                    <a:pt x="80" y="102"/>
                  </a:lnTo>
                  <a:lnTo>
                    <a:pt x="80" y="101"/>
                  </a:lnTo>
                  <a:lnTo>
                    <a:pt x="80" y="101"/>
                  </a:lnTo>
                  <a:lnTo>
                    <a:pt x="81" y="99"/>
                  </a:lnTo>
                  <a:lnTo>
                    <a:pt x="81" y="96"/>
                  </a:lnTo>
                  <a:lnTo>
                    <a:pt x="81" y="95"/>
                  </a:lnTo>
                  <a:lnTo>
                    <a:pt x="81" y="94"/>
                  </a:lnTo>
                  <a:lnTo>
                    <a:pt x="81" y="92"/>
                  </a:lnTo>
                  <a:lnTo>
                    <a:pt x="82" y="89"/>
                  </a:lnTo>
                  <a:lnTo>
                    <a:pt x="82" y="81"/>
                  </a:lnTo>
                  <a:lnTo>
                    <a:pt x="84" y="64"/>
                  </a:lnTo>
                  <a:lnTo>
                    <a:pt x="84" y="63"/>
                  </a:lnTo>
                  <a:lnTo>
                    <a:pt x="84" y="62"/>
                  </a:lnTo>
                  <a:lnTo>
                    <a:pt x="84" y="60"/>
                  </a:lnTo>
                  <a:lnTo>
                    <a:pt x="85" y="55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6" y="45"/>
                  </a:lnTo>
                  <a:lnTo>
                    <a:pt x="86" y="43"/>
                  </a:lnTo>
                  <a:lnTo>
                    <a:pt x="86" y="39"/>
                  </a:lnTo>
                  <a:lnTo>
                    <a:pt x="87" y="31"/>
                  </a:lnTo>
                  <a:lnTo>
                    <a:pt x="87" y="30"/>
                  </a:lnTo>
                  <a:lnTo>
                    <a:pt x="87" y="30"/>
                  </a:lnTo>
                  <a:lnTo>
                    <a:pt x="87" y="28"/>
                  </a:lnTo>
                  <a:lnTo>
                    <a:pt x="88" y="24"/>
                  </a:lnTo>
                  <a:lnTo>
                    <a:pt x="88" y="23"/>
                  </a:lnTo>
                  <a:lnTo>
                    <a:pt x="88" y="22"/>
                  </a:lnTo>
                  <a:lnTo>
                    <a:pt x="88" y="21"/>
                  </a:lnTo>
                  <a:lnTo>
                    <a:pt x="88" y="18"/>
                  </a:lnTo>
                  <a:lnTo>
                    <a:pt x="88" y="17"/>
                  </a:lnTo>
                  <a:lnTo>
                    <a:pt x="88" y="16"/>
                  </a:lnTo>
                  <a:lnTo>
                    <a:pt x="89" y="15"/>
                  </a:lnTo>
                  <a:lnTo>
                    <a:pt x="89" y="12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0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0" y="6"/>
                  </a:lnTo>
                  <a:lnTo>
                    <a:pt x="90" y="6"/>
                  </a:lnTo>
                  <a:lnTo>
                    <a:pt x="90" y="5"/>
                  </a:lnTo>
                  <a:lnTo>
                    <a:pt x="90" y="5"/>
                  </a:lnTo>
                  <a:lnTo>
                    <a:pt x="90" y="4"/>
                  </a:lnTo>
                  <a:lnTo>
                    <a:pt x="90" y="3"/>
                  </a:lnTo>
                  <a:lnTo>
                    <a:pt x="90" y="3"/>
                  </a:lnTo>
                  <a:lnTo>
                    <a:pt x="91" y="2"/>
                  </a:lnTo>
                  <a:lnTo>
                    <a:pt x="91" y="2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61" name="Freeform 77"/>
            <p:cNvSpPr>
              <a:spLocks/>
            </p:cNvSpPr>
            <p:nvPr/>
          </p:nvSpPr>
          <p:spPr bwMode="auto">
            <a:xfrm>
              <a:off x="4058" y="2186"/>
              <a:ext cx="88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3" y="6"/>
                </a:cxn>
                <a:cxn ang="0">
                  <a:pos x="5" y="16"/>
                </a:cxn>
                <a:cxn ang="0">
                  <a:pos x="7" y="40"/>
                </a:cxn>
                <a:cxn ang="0">
                  <a:pos x="11" y="81"/>
                </a:cxn>
                <a:cxn ang="0">
                  <a:pos x="13" y="102"/>
                </a:cxn>
                <a:cxn ang="0">
                  <a:pos x="15" y="111"/>
                </a:cxn>
                <a:cxn ang="0">
                  <a:pos x="15" y="114"/>
                </a:cxn>
                <a:cxn ang="0">
                  <a:pos x="16" y="115"/>
                </a:cxn>
                <a:cxn ang="0">
                  <a:pos x="17" y="115"/>
                </a:cxn>
                <a:cxn ang="0">
                  <a:pos x="18" y="114"/>
                </a:cxn>
                <a:cxn ang="0">
                  <a:pos x="19" y="110"/>
                </a:cxn>
                <a:cxn ang="0">
                  <a:pos x="20" y="101"/>
                </a:cxn>
                <a:cxn ang="0">
                  <a:pos x="22" y="81"/>
                </a:cxn>
                <a:cxn ang="0">
                  <a:pos x="26" y="40"/>
                </a:cxn>
                <a:cxn ang="0">
                  <a:pos x="28" y="16"/>
                </a:cxn>
                <a:cxn ang="0">
                  <a:pos x="30" y="6"/>
                </a:cxn>
                <a:cxn ang="0">
                  <a:pos x="30" y="2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3" y="2"/>
                </a:cxn>
                <a:cxn ang="0">
                  <a:pos x="34" y="7"/>
                </a:cxn>
                <a:cxn ang="0">
                  <a:pos x="36" y="19"/>
                </a:cxn>
                <a:cxn ang="0">
                  <a:pos x="40" y="61"/>
                </a:cxn>
                <a:cxn ang="0">
                  <a:pos x="42" y="85"/>
                </a:cxn>
                <a:cxn ang="0">
                  <a:pos x="43" y="101"/>
                </a:cxn>
                <a:cxn ang="0">
                  <a:pos x="45" y="109"/>
                </a:cxn>
                <a:cxn ang="0">
                  <a:pos x="46" y="113"/>
                </a:cxn>
                <a:cxn ang="0">
                  <a:pos x="46" y="115"/>
                </a:cxn>
                <a:cxn ang="0">
                  <a:pos x="47" y="116"/>
                </a:cxn>
                <a:cxn ang="0">
                  <a:pos x="48" y="115"/>
                </a:cxn>
                <a:cxn ang="0">
                  <a:pos x="48" y="113"/>
                </a:cxn>
                <a:cxn ang="0">
                  <a:pos x="50" y="107"/>
                </a:cxn>
                <a:cxn ang="0">
                  <a:pos x="51" y="96"/>
                </a:cxn>
                <a:cxn ang="0">
                  <a:pos x="54" y="56"/>
                </a:cxn>
                <a:cxn ang="0">
                  <a:pos x="58" y="21"/>
                </a:cxn>
                <a:cxn ang="0">
                  <a:pos x="59" y="10"/>
                </a:cxn>
                <a:cxn ang="0">
                  <a:pos x="60" y="3"/>
                </a:cxn>
                <a:cxn ang="0">
                  <a:pos x="61" y="1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3" y="2"/>
                </a:cxn>
                <a:cxn ang="0">
                  <a:pos x="64" y="6"/>
                </a:cxn>
                <a:cxn ang="0">
                  <a:pos x="66" y="16"/>
                </a:cxn>
                <a:cxn ang="0">
                  <a:pos x="68" y="47"/>
                </a:cxn>
                <a:cxn ang="0">
                  <a:pos x="70" y="70"/>
                </a:cxn>
                <a:cxn ang="0">
                  <a:pos x="72" y="92"/>
                </a:cxn>
                <a:cxn ang="0">
                  <a:pos x="74" y="105"/>
                </a:cxn>
                <a:cxn ang="0">
                  <a:pos x="75" y="112"/>
                </a:cxn>
                <a:cxn ang="0">
                  <a:pos x="76" y="114"/>
                </a:cxn>
                <a:cxn ang="0">
                  <a:pos x="76" y="116"/>
                </a:cxn>
                <a:cxn ang="0">
                  <a:pos x="77" y="115"/>
                </a:cxn>
                <a:cxn ang="0">
                  <a:pos x="78" y="114"/>
                </a:cxn>
                <a:cxn ang="0">
                  <a:pos x="79" y="110"/>
                </a:cxn>
                <a:cxn ang="0">
                  <a:pos x="80" y="103"/>
                </a:cxn>
                <a:cxn ang="0">
                  <a:pos x="82" y="85"/>
                </a:cxn>
                <a:cxn ang="0">
                  <a:pos x="86" y="35"/>
                </a:cxn>
                <a:cxn ang="0">
                  <a:pos x="87" y="21"/>
                </a:cxn>
              </a:cxnLst>
              <a:rect l="0" t="0" r="r" b="b"/>
              <a:pathLst>
                <a:path w="88" h="116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5"/>
                  </a:lnTo>
                  <a:lnTo>
                    <a:pt x="3" y="6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1"/>
                  </a:lnTo>
                  <a:lnTo>
                    <a:pt x="5" y="13"/>
                  </a:lnTo>
                  <a:lnTo>
                    <a:pt x="5" y="16"/>
                  </a:lnTo>
                  <a:lnTo>
                    <a:pt x="6" y="22"/>
                  </a:lnTo>
                  <a:lnTo>
                    <a:pt x="6" y="23"/>
                  </a:lnTo>
                  <a:lnTo>
                    <a:pt x="6" y="24"/>
                  </a:lnTo>
                  <a:lnTo>
                    <a:pt x="6" y="26"/>
                  </a:lnTo>
                  <a:lnTo>
                    <a:pt x="6" y="30"/>
                  </a:lnTo>
                  <a:lnTo>
                    <a:pt x="7" y="38"/>
                  </a:lnTo>
                  <a:lnTo>
                    <a:pt x="7" y="39"/>
                  </a:lnTo>
                  <a:lnTo>
                    <a:pt x="7" y="40"/>
                  </a:lnTo>
                  <a:lnTo>
                    <a:pt x="8" y="42"/>
                  </a:lnTo>
                  <a:lnTo>
                    <a:pt x="8" y="47"/>
                  </a:lnTo>
                  <a:lnTo>
                    <a:pt x="9" y="56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10" y="75"/>
                  </a:lnTo>
                  <a:lnTo>
                    <a:pt x="11" y="77"/>
                  </a:lnTo>
                  <a:lnTo>
                    <a:pt x="11" y="81"/>
                  </a:lnTo>
                  <a:lnTo>
                    <a:pt x="12" y="88"/>
                  </a:lnTo>
                  <a:lnTo>
                    <a:pt x="12" y="89"/>
                  </a:lnTo>
                  <a:lnTo>
                    <a:pt x="12" y="90"/>
                  </a:lnTo>
                  <a:lnTo>
                    <a:pt x="12" y="92"/>
                  </a:lnTo>
                  <a:lnTo>
                    <a:pt x="12" y="95"/>
                  </a:lnTo>
                  <a:lnTo>
                    <a:pt x="13" y="101"/>
                  </a:lnTo>
                  <a:lnTo>
                    <a:pt x="13" y="102"/>
                  </a:lnTo>
                  <a:lnTo>
                    <a:pt x="13" y="102"/>
                  </a:lnTo>
                  <a:lnTo>
                    <a:pt x="13" y="104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7"/>
                  </a:lnTo>
                  <a:lnTo>
                    <a:pt x="14" y="108"/>
                  </a:lnTo>
                  <a:lnTo>
                    <a:pt x="14" y="110"/>
                  </a:lnTo>
                  <a:lnTo>
                    <a:pt x="15" y="111"/>
                  </a:lnTo>
                  <a:lnTo>
                    <a:pt x="15" y="111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9" y="111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20" y="104"/>
                  </a:lnTo>
                  <a:lnTo>
                    <a:pt x="20" y="103"/>
                  </a:lnTo>
                  <a:lnTo>
                    <a:pt x="20" y="103"/>
                  </a:lnTo>
                  <a:lnTo>
                    <a:pt x="20" y="101"/>
                  </a:lnTo>
                  <a:lnTo>
                    <a:pt x="20" y="98"/>
                  </a:lnTo>
                  <a:lnTo>
                    <a:pt x="21" y="97"/>
                  </a:lnTo>
                  <a:lnTo>
                    <a:pt x="21" y="96"/>
                  </a:lnTo>
                  <a:lnTo>
                    <a:pt x="21" y="95"/>
                  </a:lnTo>
                  <a:lnTo>
                    <a:pt x="21" y="91"/>
                  </a:lnTo>
                  <a:lnTo>
                    <a:pt x="22" y="83"/>
                  </a:lnTo>
                  <a:lnTo>
                    <a:pt x="22" y="82"/>
                  </a:lnTo>
                  <a:lnTo>
                    <a:pt x="22" y="81"/>
                  </a:lnTo>
                  <a:lnTo>
                    <a:pt x="22" y="79"/>
                  </a:lnTo>
                  <a:lnTo>
                    <a:pt x="23" y="75"/>
                  </a:lnTo>
                  <a:lnTo>
                    <a:pt x="24" y="66"/>
                  </a:lnTo>
                  <a:lnTo>
                    <a:pt x="25" y="48"/>
                  </a:lnTo>
                  <a:lnTo>
                    <a:pt x="25" y="47"/>
                  </a:lnTo>
                  <a:lnTo>
                    <a:pt x="25" y="46"/>
                  </a:lnTo>
                  <a:lnTo>
                    <a:pt x="25" y="44"/>
                  </a:lnTo>
                  <a:lnTo>
                    <a:pt x="26" y="40"/>
                  </a:lnTo>
                  <a:lnTo>
                    <a:pt x="26" y="32"/>
                  </a:lnTo>
                  <a:lnTo>
                    <a:pt x="26" y="30"/>
                  </a:lnTo>
                  <a:lnTo>
                    <a:pt x="27" y="30"/>
                  </a:lnTo>
                  <a:lnTo>
                    <a:pt x="27" y="28"/>
                  </a:lnTo>
                  <a:lnTo>
                    <a:pt x="27" y="24"/>
                  </a:lnTo>
                  <a:lnTo>
                    <a:pt x="28" y="17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9" y="12"/>
                  </a:lnTo>
                  <a:lnTo>
                    <a:pt x="29" y="11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30" y="6"/>
                  </a:lnTo>
                  <a:lnTo>
                    <a:pt x="30" y="5"/>
                  </a:lnTo>
                  <a:lnTo>
                    <a:pt x="30" y="5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5" y="10"/>
                  </a:lnTo>
                  <a:lnTo>
                    <a:pt x="35" y="12"/>
                  </a:lnTo>
                  <a:lnTo>
                    <a:pt x="35" y="13"/>
                  </a:lnTo>
                  <a:lnTo>
                    <a:pt x="35" y="14"/>
                  </a:lnTo>
                  <a:lnTo>
                    <a:pt x="35" y="15"/>
                  </a:lnTo>
                  <a:lnTo>
                    <a:pt x="36" y="19"/>
                  </a:lnTo>
                  <a:lnTo>
                    <a:pt x="36" y="26"/>
                  </a:lnTo>
                  <a:lnTo>
                    <a:pt x="37" y="27"/>
                  </a:lnTo>
                  <a:lnTo>
                    <a:pt x="37" y="28"/>
                  </a:lnTo>
                  <a:lnTo>
                    <a:pt x="37" y="30"/>
                  </a:lnTo>
                  <a:lnTo>
                    <a:pt x="37" y="34"/>
                  </a:lnTo>
                  <a:lnTo>
                    <a:pt x="38" y="42"/>
                  </a:lnTo>
                  <a:lnTo>
                    <a:pt x="40" y="60"/>
                  </a:lnTo>
                  <a:lnTo>
                    <a:pt x="40" y="61"/>
                  </a:lnTo>
                  <a:lnTo>
                    <a:pt x="40" y="62"/>
                  </a:lnTo>
                  <a:lnTo>
                    <a:pt x="40" y="65"/>
                  </a:lnTo>
                  <a:lnTo>
                    <a:pt x="40" y="69"/>
                  </a:lnTo>
                  <a:lnTo>
                    <a:pt x="41" y="77"/>
                  </a:lnTo>
                  <a:lnTo>
                    <a:pt x="41" y="78"/>
                  </a:lnTo>
                  <a:lnTo>
                    <a:pt x="41" y="79"/>
                  </a:lnTo>
                  <a:lnTo>
                    <a:pt x="41" y="81"/>
                  </a:lnTo>
                  <a:lnTo>
                    <a:pt x="42" y="85"/>
                  </a:lnTo>
                  <a:lnTo>
                    <a:pt x="42" y="92"/>
                  </a:lnTo>
                  <a:lnTo>
                    <a:pt x="42" y="93"/>
                  </a:lnTo>
                  <a:lnTo>
                    <a:pt x="42" y="94"/>
                  </a:lnTo>
                  <a:lnTo>
                    <a:pt x="43" y="95"/>
                  </a:lnTo>
                  <a:lnTo>
                    <a:pt x="43" y="98"/>
                  </a:lnTo>
                  <a:lnTo>
                    <a:pt x="43" y="99"/>
                  </a:lnTo>
                  <a:lnTo>
                    <a:pt x="43" y="100"/>
                  </a:lnTo>
                  <a:lnTo>
                    <a:pt x="43" y="101"/>
                  </a:lnTo>
                  <a:lnTo>
                    <a:pt x="44" y="104"/>
                  </a:lnTo>
                  <a:lnTo>
                    <a:pt x="44" y="105"/>
                  </a:lnTo>
                  <a:lnTo>
                    <a:pt x="44" y="105"/>
                  </a:lnTo>
                  <a:lnTo>
                    <a:pt x="44" y="106"/>
                  </a:lnTo>
                  <a:lnTo>
                    <a:pt x="44" y="107"/>
                  </a:lnTo>
                  <a:lnTo>
                    <a:pt x="44" y="108"/>
                  </a:lnTo>
                  <a:lnTo>
                    <a:pt x="44" y="109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2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08"/>
                  </a:lnTo>
                  <a:lnTo>
                    <a:pt x="49" y="107"/>
                  </a:lnTo>
                  <a:lnTo>
                    <a:pt x="50" y="107"/>
                  </a:lnTo>
                  <a:lnTo>
                    <a:pt x="50" y="106"/>
                  </a:lnTo>
                  <a:lnTo>
                    <a:pt x="50" y="103"/>
                  </a:lnTo>
                  <a:lnTo>
                    <a:pt x="50" y="102"/>
                  </a:lnTo>
                  <a:lnTo>
                    <a:pt x="50" y="102"/>
                  </a:lnTo>
                  <a:lnTo>
                    <a:pt x="50" y="100"/>
                  </a:lnTo>
                  <a:lnTo>
                    <a:pt x="51" y="98"/>
                  </a:lnTo>
                  <a:lnTo>
                    <a:pt x="51" y="97"/>
                  </a:lnTo>
                  <a:lnTo>
                    <a:pt x="51" y="96"/>
                  </a:lnTo>
                  <a:lnTo>
                    <a:pt x="51" y="94"/>
                  </a:lnTo>
                  <a:lnTo>
                    <a:pt x="52" y="90"/>
                  </a:lnTo>
                  <a:lnTo>
                    <a:pt x="52" y="83"/>
                  </a:lnTo>
                  <a:lnTo>
                    <a:pt x="54" y="65"/>
                  </a:lnTo>
                  <a:lnTo>
                    <a:pt x="54" y="64"/>
                  </a:lnTo>
                  <a:lnTo>
                    <a:pt x="54" y="63"/>
                  </a:lnTo>
                  <a:lnTo>
                    <a:pt x="54" y="61"/>
                  </a:lnTo>
                  <a:lnTo>
                    <a:pt x="54" y="56"/>
                  </a:lnTo>
                  <a:lnTo>
                    <a:pt x="55" y="47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7" y="28"/>
                  </a:lnTo>
                  <a:lnTo>
                    <a:pt x="57" y="26"/>
                  </a:lnTo>
                  <a:lnTo>
                    <a:pt x="57" y="23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8" y="16"/>
                  </a:lnTo>
                  <a:lnTo>
                    <a:pt x="58" y="16"/>
                  </a:lnTo>
                  <a:lnTo>
                    <a:pt x="58" y="15"/>
                  </a:lnTo>
                  <a:lnTo>
                    <a:pt x="58" y="14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8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5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5" y="10"/>
                  </a:lnTo>
                  <a:lnTo>
                    <a:pt x="65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6" y="22"/>
                  </a:lnTo>
                  <a:lnTo>
                    <a:pt x="67" y="29"/>
                  </a:lnTo>
                  <a:lnTo>
                    <a:pt x="67" y="30"/>
                  </a:lnTo>
                  <a:lnTo>
                    <a:pt x="67" y="32"/>
                  </a:lnTo>
                  <a:lnTo>
                    <a:pt x="67" y="34"/>
                  </a:lnTo>
                  <a:lnTo>
                    <a:pt x="68" y="38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49"/>
                  </a:lnTo>
                  <a:lnTo>
                    <a:pt x="69" y="51"/>
                  </a:lnTo>
                  <a:lnTo>
                    <a:pt x="69" y="56"/>
                  </a:lnTo>
                  <a:lnTo>
                    <a:pt x="70" y="65"/>
                  </a:lnTo>
                  <a:lnTo>
                    <a:pt x="70" y="66"/>
                  </a:lnTo>
                  <a:lnTo>
                    <a:pt x="70" y="67"/>
                  </a:lnTo>
                  <a:lnTo>
                    <a:pt x="70" y="70"/>
                  </a:lnTo>
                  <a:lnTo>
                    <a:pt x="71" y="74"/>
                  </a:lnTo>
                  <a:lnTo>
                    <a:pt x="71" y="82"/>
                  </a:lnTo>
                  <a:lnTo>
                    <a:pt x="71" y="84"/>
                  </a:lnTo>
                  <a:lnTo>
                    <a:pt x="72" y="84"/>
                  </a:lnTo>
                  <a:lnTo>
                    <a:pt x="72" y="86"/>
                  </a:lnTo>
                  <a:lnTo>
                    <a:pt x="72" y="90"/>
                  </a:lnTo>
                  <a:lnTo>
                    <a:pt x="72" y="91"/>
                  </a:lnTo>
                  <a:lnTo>
                    <a:pt x="72" y="92"/>
                  </a:lnTo>
                  <a:lnTo>
                    <a:pt x="72" y="94"/>
                  </a:lnTo>
                  <a:lnTo>
                    <a:pt x="73" y="97"/>
                  </a:lnTo>
                  <a:lnTo>
                    <a:pt x="73" y="98"/>
                  </a:lnTo>
                  <a:lnTo>
                    <a:pt x="73" y="99"/>
                  </a:lnTo>
                  <a:lnTo>
                    <a:pt x="73" y="101"/>
                  </a:lnTo>
                  <a:lnTo>
                    <a:pt x="74" y="104"/>
                  </a:lnTo>
                  <a:lnTo>
                    <a:pt x="74" y="104"/>
                  </a:lnTo>
                  <a:lnTo>
                    <a:pt x="74" y="105"/>
                  </a:lnTo>
                  <a:lnTo>
                    <a:pt x="74" y="106"/>
                  </a:lnTo>
                  <a:lnTo>
                    <a:pt x="74" y="108"/>
                  </a:lnTo>
                  <a:lnTo>
                    <a:pt x="74" y="109"/>
                  </a:lnTo>
                  <a:lnTo>
                    <a:pt x="74" y="110"/>
                  </a:lnTo>
                  <a:lnTo>
                    <a:pt x="75" y="110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8" y="115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79" y="109"/>
                  </a:lnTo>
                  <a:lnTo>
                    <a:pt x="79" y="108"/>
                  </a:lnTo>
                  <a:lnTo>
                    <a:pt x="79" y="108"/>
                  </a:lnTo>
                  <a:lnTo>
                    <a:pt x="79" y="107"/>
                  </a:lnTo>
                  <a:lnTo>
                    <a:pt x="79" y="106"/>
                  </a:lnTo>
                  <a:lnTo>
                    <a:pt x="80" y="105"/>
                  </a:lnTo>
                  <a:lnTo>
                    <a:pt x="80" y="103"/>
                  </a:lnTo>
                  <a:lnTo>
                    <a:pt x="80" y="102"/>
                  </a:lnTo>
                  <a:lnTo>
                    <a:pt x="80" y="101"/>
                  </a:lnTo>
                  <a:lnTo>
                    <a:pt x="80" y="100"/>
                  </a:lnTo>
                  <a:lnTo>
                    <a:pt x="81" y="96"/>
                  </a:lnTo>
                  <a:lnTo>
                    <a:pt x="81" y="89"/>
                  </a:lnTo>
                  <a:lnTo>
                    <a:pt x="82" y="88"/>
                  </a:lnTo>
                  <a:lnTo>
                    <a:pt x="82" y="87"/>
                  </a:lnTo>
                  <a:lnTo>
                    <a:pt x="82" y="85"/>
                  </a:lnTo>
                  <a:lnTo>
                    <a:pt x="82" y="81"/>
                  </a:lnTo>
                  <a:lnTo>
                    <a:pt x="83" y="72"/>
                  </a:lnTo>
                  <a:lnTo>
                    <a:pt x="83" y="71"/>
                  </a:lnTo>
                  <a:lnTo>
                    <a:pt x="83" y="70"/>
                  </a:lnTo>
                  <a:lnTo>
                    <a:pt x="83" y="67"/>
                  </a:lnTo>
                  <a:lnTo>
                    <a:pt x="84" y="63"/>
                  </a:lnTo>
                  <a:lnTo>
                    <a:pt x="85" y="54"/>
                  </a:lnTo>
                  <a:lnTo>
                    <a:pt x="86" y="35"/>
                  </a:lnTo>
                  <a:lnTo>
                    <a:pt x="86" y="34"/>
                  </a:lnTo>
                  <a:lnTo>
                    <a:pt x="86" y="34"/>
                  </a:lnTo>
                  <a:lnTo>
                    <a:pt x="86" y="32"/>
                  </a:lnTo>
                  <a:lnTo>
                    <a:pt x="87" y="28"/>
                  </a:lnTo>
                  <a:lnTo>
                    <a:pt x="87" y="27"/>
                  </a:lnTo>
                  <a:lnTo>
                    <a:pt x="87" y="26"/>
                  </a:lnTo>
                  <a:lnTo>
                    <a:pt x="87" y="24"/>
                  </a:lnTo>
                  <a:lnTo>
                    <a:pt x="87" y="21"/>
                  </a:lnTo>
                  <a:lnTo>
                    <a:pt x="87" y="20"/>
                  </a:lnTo>
                  <a:lnTo>
                    <a:pt x="88" y="19"/>
                  </a:lnTo>
                  <a:lnTo>
                    <a:pt x="88" y="17"/>
                  </a:lnTo>
                  <a:lnTo>
                    <a:pt x="88" y="14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62" name="Freeform 78"/>
            <p:cNvSpPr>
              <a:spLocks/>
            </p:cNvSpPr>
            <p:nvPr/>
          </p:nvSpPr>
          <p:spPr bwMode="auto">
            <a:xfrm>
              <a:off x="4146" y="2186"/>
              <a:ext cx="83" cy="116"/>
            </a:xfrm>
            <a:custGeom>
              <a:avLst/>
              <a:gdLst/>
              <a:ahLst/>
              <a:cxnLst>
                <a:cxn ang="0">
                  <a:pos x="1" y="7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0"/>
                </a:cxn>
                <a:cxn ang="0">
                  <a:pos x="5" y="3"/>
                </a:cxn>
                <a:cxn ang="0">
                  <a:pos x="6" y="8"/>
                </a:cxn>
                <a:cxn ang="0">
                  <a:pos x="8" y="27"/>
                </a:cxn>
                <a:cxn ang="0">
                  <a:pos x="10" y="53"/>
                </a:cxn>
                <a:cxn ang="0">
                  <a:pos x="13" y="82"/>
                </a:cxn>
                <a:cxn ang="0">
                  <a:pos x="14" y="97"/>
                </a:cxn>
                <a:cxn ang="0">
                  <a:pos x="16" y="109"/>
                </a:cxn>
                <a:cxn ang="0">
                  <a:pos x="17" y="113"/>
                </a:cxn>
                <a:cxn ang="0">
                  <a:pos x="17" y="115"/>
                </a:cxn>
                <a:cxn ang="0">
                  <a:pos x="18" y="116"/>
                </a:cxn>
                <a:cxn ang="0">
                  <a:pos x="19" y="115"/>
                </a:cxn>
                <a:cxn ang="0">
                  <a:pos x="20" y="113"/>
                </a:cxn>
                <a:cxn ang="0">
                  <a:pos x="21" y="108"/>
                </a:cxn>
                <a:cxn ang="0">
                  <a:pos x="22" y="97"/>
                </a:cxn>
                <a:cxn ang="0">
                  <a:pos x="25" y="70"/>
                </a:cxn>
                <a:cxn ang="0">
                  <a:pos x="28" y="27"/>
                </a:cxn>
                <a:cxn ang="0">
                  <a:pos x="29" y="14"/>
                </a:cxn>
                <a:cxn ang="0">
                  <a:pos x="31" y="6"/>
                </a:cxn>
                <a:cxn ang="0">
                  <a:pos x="31" y="2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1"/>
                </a:cxn>
                <a:cxn ang="0">
                  <a:pos x="34" y="4"/>
                </a:cxn>
                <a:cxn ang="0">
                  <a:pos x="35" y="9"/>
                </a:cxn>
                <a:cxn ang="0">
                  <a:pos x="37" y="26"/>
                </a:cxn>
                <a:cxn ang="0">
                  <a:pos x="40" y="58"/>
                </a:cxn>
                <a:cxn ang="0">
                  <a:pos x="42" y="81"/>
                </a:cxn>
                <a:cxn ang="0">
                  <a:pos x="43" y="97"/>
                </a:cxn>
                <a:cxn ang="0">
                  <a:pos x="45" y="108"/>
                </a:cxn>
                <a:cxn ang="0">
                  <a:pos x="46" y="113"/>
                </a:cxn>
                <a:cxn ang="0">
                  <a:pos x="47" y="115"/>
                </a:cxn>
                <a:cxn ang="0">
                  <a:pos x="47" y="116"/>
                </a:cxn>
                <a:cxn ang="0">
                  <a:pos x="48" y="115"/>
                </a:cxn>
                <a:cxn ang="0">
                  <a:pos x="49" y="112"/>
                </a:cxn>
                <a:cxn ang="0">
                  <a:pos x="49" y="108"/>
                </a:cxn>
                <a:cxn ang="0">
                  <a:pos x="52" y="89"/>
                </a:cxn>
                <a:cxn ang="0">
                  <a:pos x="54" y="63"/>
                </a:cxn>
                <a:cxn ang="0">
                  <a:pos x="57" y="24"/>
                </a:cxn>
                <a:cxn ang="0">
                  <a:pos x="59" y="11"/>
                </a:cxn>
                <a:cxn ang="0">
                  <a:pos x="60" y="3"/>
                </a:cxn>
                <a:cxn ang="0">
                  <a:pos x="61" y="1"/>
                </a:cxn>
                <a:cxn ang="0">
                  <a:pos x="62" y="0"/>
                </a:cxn>
                <a:cxn ang="0">
                  <a:pos x="62" y="0"/>
                </a:cxn>
                <a:cxn ang="0">
                  <a:pos x="63" y="2"/>
                </a:cxn>
                <a:cxn ang="0">
                  <a:pos x="64" y="7"/>
                </a:cxn>
                <a:cxn ang="0">
                  <a:pos x="65" y="18"/>
                </a:cxn>
                <a:cxn ang="0">
                  <a:pos x="69" y="65"/>
                </a:cxn>
                <a:cxn ang="0">
                  <a:pos x="71" y="88"/>
                </a:cxn>
                <a:cxn ang="0">
                  <a:pos x="73" y="102"/>
                </a:cxn>
                <a:cxn ang="0">
                  <a:pos x="74" y="110"/>
                </a:cxn>
                <a:cxn ang="0">
                  <a:pos x="75" y="114"/>
                </a:cxn>
                <a:cxn ang="0">
                  <a:pos x="76" y="115"/>
                </a:cxn>
                <a:cxn ang="0">
                  <a:pos x="76" y="115"/>
                </a:cxn>
                <a:cxn ang="0">
                  <a:pos x="77" y="114"/>
                </a:cxn>
                <a:cxn ang="0">
                  <a:pos x="78" y="110"/>
                </a:cxn>
                <a:cxn ang="0">
                  <a:pos x="79" y="102"/>
                </a:cxn>
                <a:cxn ang="0">
                  <a:pos x="82" y="67"/>
                </a:cxn>
              </a:cxnLst>
              <a:rect l="0" t="0" r="r" b="b"/>
              <a:pathLst>
                <a:path w="83" h="116">
                  <a:moveTo>
                    <a:pt x="0" y="14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1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6" y="5"/>
                  </a:lnTo>
                  <a:lnTo>
                    <a:pt x="6" y="6"/>
                  </a:lnTo>
                  <a:lnTo>
                    <a:pt x="6" y="7"/>
                  </a:lnTo>
                  <a:lnTo>
                    <a:pt x="6" y="8"/>
                  </a:lnTo>
                  <a:lnTo>
                    <a:pt x="6" y="8"/>
                  </a:lnTo>
                  <a:lnTo>
                    <a:pt x="6" y="10"/>
                  </a:lnTo>
                  <a:lnTo>
                    <a:pt x="7" y="12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7" y="15"/>
                  </a:lnTo>
                  <a:lnTo>
                    <a:pt x="7" y="19"/>
                  </a:lnTo>
                  <a:lnTo>
                    <a:pt x="8" y="26"/>
                  </a:lnTo>
                  <a:lnTo>
                    <a:pt x="8" y="27"/>
                  </a:lnTo>
                  <a:lnTo>
                    <a:pt x="8" y="28"/>
                  </a:lnTo>
                  <a:lnTo>
                    <a:pt x="9" y="30"/>
                  </a:lnTo>
                  <a:lnTo>
                    <a:pt x="9" y="34"/>
                  </a:lnTo>
                  <a:lnTo>
                    <a:pt x="10" y="44"/>
                  </a:lnTo>
                  <a:lnTo>
                    <a:pt x="10" y="45"/>
                  </a:lnTo>
                  <a:lnTo>
                    <a:pt x="10" y="46"/>
                  </a:lnTo>
                  <a:lnTo>
                    <a:pt x="10" y="48"/>
                  </a:lnTo>
                  <a:lnTo>
                    <a:pt x="10" y="53"/>
                  </a:lnTo>
                  <a:lnTo>
                    <a:pt x="11" y="62"/>
                  </a:lnTo>
                  <a:lnTo>
                    <a:pt x="11" y="63"/>
                  </a:lnTo>
                  <a:lnTo>
                    <a:pt x="11" y="64"/>
                  </a:lnTo>
                  <a:lnTo>
                    <a:pt x="12" y="66"/>
                  </a:lnTo>
                  <a:lnTo>
                    <a:pt x="12" y="71"/>
                  </a:lnTo>
                  <a:lnTo>
                    <a:pt x="13" y="80"/>
                  </a:lnTo>
                  <a:lnTo>
                    <a:pt x="13" y="81"/>
                  </a:lnTo>
                  <a:lnTo>
                    <a:pt x="13" y="82"/>
                  </a:lnTo>
                  <a:lnTo>
                    <a:pt x="13" y="84"/>
                  </a:lnTo>
                  <a:lnTo>
                    <a:pt x="13" y="88"/>
                  </a:lnTo>
                  <a:lnTo>
                    <a:pt x="13" y="89"/>
                  </a:lnTo>
                  <a:lnTo>
                    <a:pt x="14" y="90"/>
                  </a:lnTo>
                  <a:lnTo>
                    <a:pt x="14" y="92"/>
                  </a:lnTo>
                  <a:lnTo>
                    <a:pt x="14" y="96"/>
                  </a:lnTo>
                  <a:lnTo>
                    <a:pt x="14" y="96"/>
                  </a:lnTo>
                  <a:lnTo>
                    <a:pt x="14" y="97"/>
                  </a:lnTo>
                  <a:lnTo>
                    <a:pt x="15" y="99"/>
                  </a:lnTo>
                  <a:lnTo>
                    <a:pt x="15" y="102"/>
                  </a:lnTo>
                  <a:lnTo>
                    <a:pt x="15" y="103"/>
                  </a:lnTo>
                  <a:lnTo>
                    <a:pt x="15" y="104"/>
                  </a:lnTo>
                  <a:lnTo>
                    <a:pt x="15" y="105"/>
                  </a:lnTo>
                  <a:lnTo>
                    <a:pt x="16" y="108"/>
                  </a:lnTo>
                  <a:lnTo>
                    <a:pt x="16" y="108"/>
                  </a:lnTo>
                  <a:lnTo>
                    <a:pt x="16" y="109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11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7" y="112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3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7" y="114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5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8" y="116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3"/>
                  </a:lnTo>
                  <a:lnTo>
                    <a:pt x="21" y="102"/>
                  </a:lnTo>
                  <a:lnTo>
                    <a:pt x="21" y="102"/>
                  </a:lnTo>
                  <a:lnTo>
                    <a:pt x="22" y="100"/>
                  </a:lnTo>
                  <a:lnTo>
                    <a:pt x="22" y="97"/>
                  </a:lnTo>
                  <a:lnTo>
                    <a:pt x="23" y="89"/>
                  </a:lnTo>
                  <a:lnTo>
                    <a:pt x="23" y="88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3" y="81"/>
                  </a:lnTo>
                  <a:lnTo>
                    <a:pt x="24" y="72"/>
                  </a:lnTo>
                  <a:lnTo>
                    <a:pt x="24" y="71"/>
                  </a:lnTo>
                  <a:lnTo>
                    <a:pt x="25" y="70"/>
                  </a:lnTo>
                  <a:lnTo>
                    <a:pt x="25" y="67"/>
                  </a:lnTo>
                  <a:lnTo>
                    <a:pt x="25" y="63"/>
                  </a:lnTo>
                  <a:lnTo>
                    <a:pt x="26" y="53"/>
                  </a:lnTo>
                  <a:lnTo>
                    <a:pt x="27" y="35"/>
                  </a:lnTo>
                  <a:lnTo>
                    <a:pt x="27" y="34"/>
                  </a:lnTo>
                  <a:lnTo>
                    <a:pt x="27" y="33"/>
                  </a:lnTo>
                  <a:lnTo>
                    <a:pt x="28" y="31"/>
                  </a:lnTo>
                  <a:lnTo>
                    <a:pt x="28" y="27"/>
                  </a:lnTo>
                  <a:lnTo>
                    <a:pt x="28" y="26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0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9" y="17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30" y="12"/>
                  </a:lnTo>
                  <a:lnTo>
                    <a:pt x="30" y="11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7"/>
                  </a:lnTo>
                  <a:lnTo>
                    <a:pt x="31" y="6"/>
                  </a:lnTo>
                  <a:lnTo>
                    <a:pt x="31" y="6"/>
                  </a:lnTo>
                  <a:lnTo>
                    <a:pt x="31" y="5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1" y="3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7"/>
                  </a:lnTo>
                  <a:lnTo>
                    <a:pt x="35" y="7"/>
                  </a:lnTo>
                  <a:lnTo>
                    <a:pt x="35" y="8"/>
                  </a:lnTo>
                  <a:lnTo>
                    <a:pt x="35" y="9"/>
                  </a:lnTo>
                  <a:lnTo>
                    <a:pt x="36" y="12"/>
                  </a:lnTo>
                  <a:lnTo>
                    <a:pt x="36" y="12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6" y="17"/>
                  </a:lnTo>
                  <a:lnTo>
                    <a:pt x="37" y="24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8"/>
                  </a:lnTo>
                  <a:lnTo>
                    <a:pt x="38" y="32"/>
                  </a:lnTo>
                  <a:lnTo>
                    <a:pt x="39" y="40"/>
                  </a:lnTo>
                  <a:lnTo>
                    <a:pt x="39" y="41"/>
                  </a:lnTo>
                  <a:lnTo>
                    <a:pt x="39" y="42"/>
                  </a:lnTo>
                  <a:lnTo>
                    <a:pt x="39" y="44"/>
                  </a:lnTo>
                  <a:lnTo>
                    <a:pt x="39" y="49"/>
                  </a:lnTo>
                  <a:lnTo>
                    <a:pt x="40" y="58"/>
                  </a:lnTo>
                  <a:lnTo>
                    <a:pt x="40" y="59"/>
                  </a:lnTo>
                  <a:lnTo>
                    <a:pt x="40" y="61"/>
                  </a:lnTo>
                  <a:lnTo>
                    <a:pt x="40" y="63"/>
                  </a:lnTo>
                  <a:lnTo>
                    <a:pt x="41" y="68"/>
                  </a:lnTo>
                  <a:lnTo>
                    <a:pt x="41" y="77"/>
                  </a:lnTo>
                  <a:lnTo>
                    <a:pt x="42" y="78"/>
                  </a:lnTo>
                  <a:lnTo>
                    <a:pt x="42" y="79"/>
                  </a:lnTo>
                  <a:lnTo>
                    <a:pt x="42" y="81"/>
                  </a:lnTo>
                  <a:lnTo>
                    <a:pt x="42" y="85"/>
                  </a:lnTo>
                  <a:lnTo>
                    <a:pt x="42" y="86"/>
                  </a:lnTo>
                  <a:lnTo>
                    <a:pt x="42" y="88"/>
                  </a:lnTo>
                  <a:lnTo>
                    <a:pt x="43" y="90"/>
                  </a:lnTo>
                  <a:lnTo>
                    <a:pt x="43" y="93"/>
                  </a:lnTo>
                  <a:lnTo>
                    <a:pt x="43" y="94"/>
                  </a:lnTo>
                  <a:lnTo>
                    <a:pt x="43" y="95"/>
                  </a:lnTo>
                  <a:lnTo>
                    <a:pt x="43" y="97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4" y="102"/>
                  </a:lnTo>
                  <a:lnTo>
                    <a:pt x="44" y="103"/>
                  </a:lnTo>
                  <a:lnTo>
                    <a:pt x="45" y="106"/>
                  </a:lnTo>
                  <a:lnTo>
                    <a:pt x="45" y="107"/>
                  </a:lnTo>
                  <a:lnTo>
                    <a:pt x="45" y="107"/>
                  </a:lnTo>
                  <a:lnTo>
                    <a:pt x="45" y="108"/>
                  </a:lnTo>
                  <a:lnTo>
                    <a:pt x="45" y="109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6" y="112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3"/>
                  </a:lnTo>
                  <a:lnTo>
                    <a:pt x="49" y="113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2"/>
                  </a:lnTo>
                  <a:lnTo>
                    <a:pt x="49" y="111"/>
                  </a:lnTo>
                  <a:lnTo>
                    <a:pt x="49" y="110"/>
                  </a:lnTo>
                  <a:lnTo>
                    <a:pt x="49" y="110"/>
                  </a:lnTo>
                  <a:lnTo>
                    <a:pt x="49" y="109"/>
                  </a:lnTo>
                  <a:lnTo>
                    <a:pt x="49" y="108"/>
                  </a:lnTo>
                  <a:lnTo>
                    <a:pt x="49" y="108"/>
                  </a:lnTo>
                  <a:lnTo>
                    <a:pt x="50" y="106"/>
                  </a:lnTo>
                  <a:lnTo>
                    <a:pt x="50" y="104"/>
                  </a:lnTo>
                  <a:lnTo>
                    <a:pt x="50" y="103"/>
                  </a:lnTo>
                  <a:lnTo>
                    <a:pt x="50" y="102"/>
                  </a:lnTo>
                  <a:lnTo>
                    <a:pt x="51" y="101"/>
                  </a:lnTo>
                  <a:lnTo>
                    <a:pt x="51" y="98"/>
                  </a:lnTo>
                  <a:lnTo>
                    <a:pt x="52" y="90"/>
                  </a:lnTo>
                  <a:lnTo>
                    <a:pt x="52" y="89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2"/>
                  </a:lnTo>
                  <a:lnTo>
                    <a:pt x="53" y="73"/>
                  </a:lnTo>
                  <a:lnTo>
                    <a:pt x="53" y="72"/>
                  </a:lnTo>
                  <a:lnTo>
                    <a:pt x="53" y="70"/>
                  </a:lnTo>
                  <a:lnTo>
                    <a:pt x="53" y="68"/>
                  </a:lnTo>
                  <a:lnTo>
                    <a:pt x="54" y="63"/>
                  </a:lnTo>
                  <a:lnTo>
                    <a:pt x="55" y="54"/>
                  </a:lnTo>
                  <a:lnTo>
                    <a:pt x="56" y="35"/>
                  </a:lnTo>
                  <a:lnTo>
                    <a:pt x="56" y="34"/>
                  </a:lnTo>
                  <a:lnTo>
                    <a:pt x="56" y="33"/>
                  </a:lnTo>
                  <a:lnTo>
                    <a:pt x="57" y="31"/>
                  </a:lnTo>
                  <a:lnTo>
                    <a:pt x="57" y="26"/>
                  </a:lnTo>
                  <a:lnTo>
                    <a:pt x="57" y="26"/>
                  </a:lnTo>
                  <a:lnTo>
                    <a:pt x="57" y="24"/>
                  </a:lnTo>
                  <a:lnTo>
                    <a:pt x="57" y="23"/>
                  </a:lnTo>
                  <a:lnTo>
                    <a:pt x="58" y="19"/>
                  </a:lnTo>
                  <a:lnTo>
                    <a:pt x="58" y="18"/>
                  </a:lnTo>
                  <a:lnTo>
                    <a:pt x="58" y="17"/>
                  </a:lnTo>
                  <a:lnTo>
                    <a:pt x="58" y="16"/>
                  </a:lnTo>
                  <a:lnTo>
                    <a:pt x="58" y="12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7"/>
                  </a:lnTo>
                  <a:lnTo>
                    <a:pt x="59" y="6"/>
                  </a:lnTo>
                  <a:lnTo>
                    <a:pt x="59" y="6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10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5" y="16"/>
                  </a:lnTo>
                  <a:lnTo>
                    <a:pt x="65" y="17"/>
                  </a:lnTo>
                  <a:lnTo>
                    <a:pt x="65" y="18"/>
                  </a:lnTo>
                  <a:lnTo>
                    <a:pt x="66" y="22"/>
                  </a:lnTo>
                  <a:lnTo>
                    <a:pt x="66" y="29"/>
                  </a:lnTo>
                  <a:lnTo>
                    <a:pt x="68" y="46"/>
                  </a:lnTo>
                  <a:lnTo>
                    <a:pt x="68" y="47"/>
                  </a:lnTo>
                  <a:lnTo>
                    <a:pt x="68" y="48"/>
                  </a:lnTo>
                  <a:lnTo>
                    <a:pt x="68" y="50"/>
                  </a:lnTo>
                  <a:lnTo>
                    <a:pt x="68" y="55"/>
                  </a:lnTo>
                  <a:lnTo>
                    <a:pt x="69" y="65"/>
                  </a:lnTo>
                  <a:lnTo>
                    <a:pt x="69" y="66"/>
                  </a:lnTo>
                  <a:lnTo>
                    <a:pt x="70" y="67"/>
                  </a:lnTo>
                  <a:lnTo>
                    <a:pt x="70" y="70"/>
                  </a:lnTo>
                  <a:lnTo>
                    <a:pt x="70" y="74"/>
                  </a:lnTo>
                  <a:lnTo>
                    <a:pt x="71" y="83"/>
                  </a:lnTo>
                  <a:lnTo>
                    <a:pt x="71" y="84"/>
                  </a:lnTo>
                  <a:lnTo>
                    <a:pt x="71" y="85"/>
                  </a:lnTo>
                  <a:lnTo>
                    <a:pt x="71" y="88"/>
                  </a:lnTo>
                  <a:lnTo>
                    <a:pt x="72" y="92"/>
                  </a:lnTo>
                  <a:lnTo>
                    <a:pt x="72" y="92"/>
                  </a:lnTo>
                  <a:lnTo>
                    <a:pt x="72" y="94"/>
                  </a:lnTo>
                  <a:lnTo>
                    <a:pt x="72" y="95"/>
                  </a:lnTo>
                  <a:lnTo>
                    <a:pt x="72" y="99"/>
                  </a:lnTo>
                  <a:lnTo>
                    <a:pt x="72" y="100"/>
                  </a:lnTo>
                  <a:lnTo>
                    <a:pt x="72" y="100"/>
                  </a:lnTo>
                  <a:lnTo>
                    <a:pt x="73" y="102"/>
                  </a:lnTo>
                  <a:lnTo>
                    <a:pt x="73" y="103"/>
                  </a:lnTo>
                  <a:lnTo>
                    <a:pt x="73" y="104"/>
                  </a:lnTo>
                  <a:lnTo>
                    <a:pt x="73" y="105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8"/>
                  </a:lnTo>
                  <a:lnTo>
                    <a:pt x="74" y="110"/>
                  </a:lnTo>
                  <a:lnTo>
                    <a:pt x="74" y="110"/>
                  </a:lnTo>
                  <a:lnTo>
                    <a:pt x="74" y="111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4" y="113"/>
                  </a:lnTo>
                  <a:lnTo>
                    <a:pt x="75" y="113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7" y="115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7" y="113"/>
                  </a:lnTo>
                  <a:lnTo>
                    <a:pt x="77" y="113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8" y="112"/>
                  </a:lnTo>
                  <a:lnTo>
                    <a:pt x="78" y="111"/>
                  </a:lnTo>
                  <a:lnTo>
                    <a:pt x="78" y="110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8" y="108"/>
                  </a:lnTo>
                  <a:lnTo>
                    <a:pt x="78" y="108"/>
                  </a:lnTo>
                  <a:lnTo>
                    <a:pt x="78" y="106"/>
                  </a:lnTo>
                  <a:lnTo>
                    <a:pt x="79" y="104"/>
                  </a:lnTo>
                  <a:lnTo>
                    <a:pt x="79" y="103"/>
                  </a:lnTo>
                  <a:lnTo>
                    <a:pt x="79" y="102"/>
                  </a:lnTo>
                  <a:lnTo>
                    <a:pt x="79" y="101"/>
                  </a:lnTo>
                  <a:lnTo>
                    <a:pt x="79" y="98"/>
                  </a:lnTo>
                  <a:lnTo>
                    <a:pt x="80" y="97"/>
                  </a:lnTo>
                  <a:lnTo>
                    <a:pt x="80" y="96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81" y="84"/>
                  </a:lnTo>
                  <a:lnTo>
                    <a:pt x="82" y="67"/>
                  </a:lnTo>
                  <a:lnTo>
                    <a:pt x="82" y="66"/>
                  </a:lnTo>
                  <a:lnTo>
                    <a:pt x="82" y="64"/>
                  </a:lnTo>
                  <a:lnTo>
                    <a:pt x="82" y="62"/>
                  </a:lnTo>
                  <a:lnTo>
                    <a:pt x="83" y="58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63" name="Freeform 79"/>
            <p:cNvSpPr>
              <a:spLocks/>
            </p:cNvSpPr>
            <p:nvPr/>
          </p:nvSpPr>
          <p:spPr bwMode="auto">
            <a:xfrm>
              <a:off x="4229" y="2186"/>
              <a:ext cx="87" cy="116"/>
            </a:xfrm>
            <a:custGeom>
              <a:avLst/>
              <a:gdLst/>
              <a:ahLst/>
              <a:cxnLst>
                <a:cxn ang="0">
                  <a:pos x="3" y="23"/>
                </a:cxn>
                <a:cxn ang="0">
                  <a:pos x="4" y="12"/>
                </a:cxn>
                <a:cxn ang="0">
                  <a:pos x="5" y="4"/>
                </a:cxn>
                <a:cxn ang="0">
                  <a:pos x="6" y="1"/>
                </a:cxn>
                <a:cxn ang="0">
                  <a:pos x="7" y="0"/>
                </a:cxn>
                <a:cxn ang="0">
                  <a:pos x="8" y="0"/>
                </a:cxn>
                <a:cxn ang="0">
                  <a:pos x="8" y="2"/>
                </a:cxn>
                <a:cxn ang="0">
                  <a:pos x="9" y="9"/>
                </a:cxn>
                <a:cxn ang="0">
                  <a:pos x="11" y="21"/>
                </a:cxn>
                <a:cxn ang="0">
                  <a:pos x="14" y="61"/>
                </a:cxn>
                <a:cxn ang="0">
                  <a:pos x="17" y="91"/>
                </a:cxn>
                <a:cxn ang="0">
                  <a:pos x="18" y="105"/>
                </a:cxn>
                <a:cxn ang="0">
                  <a:pos x="19" y="111"/>
                </a:cxn>
                <a:cxn ang="0">
                  <a:pos x="20" y="114"/>
                </a:cxn>
                <a:cxn ang="0">
                  <a:pos x="21" y="116"/>
                </a:cxn>
                <a:cxn ang="0">
                  <a:pos x="21" y="115"/>
                </a:cxn>
                <a:cxn ang="0">
                  <a:pos x="22" y="113"/>
                </a:cxn>
                <a:cxn ang="0">
                  <a:pos x="23" y="109"/>
                </a:cxn>
                <a:cxn ang="0">
                  <a:pos x="25" y="92"/>
                </a:cxn>
                <a:cxn ang="0">
                  <a:pos x="28" y="56"/>
                </a:cxn>
                <a:cxn ang="0">
                  <a:pos x="31" y="24"/>
                </a:cxn>
                <a:cxn ang="0">
                  <a:pos x="32" y="10"/>
                </a:cxn>
                <a:cxn ang="0">
                  <a:pos x="33" y="4"/>
                </a:cxn>
                <a:cxn ang="0">
                  <a:pos x="34" y="1"/>
                </a:cxn>
                <a:cxn ang="0">
                  <a:pos x="35" y="0"/>
                </a:cxn>
                <a:cxn ang="0">
                  <a:pos x="36" y="0"/>
                </a:cxn>
                <a:cxn ang="0">
                  <a:pos x="36" y="2"/>
                </a:cxn>
                <a:cxn ang="0">
                  <a:pos x="37" y="7"/>
                </a:cxn>
                <a:cxn ang="0">
                  <a:pos x="38" y="16"/>
                </a:cxn>
                <a:cxn ang="0">
                  <a:pos x="41" y="45"/>
                </a:cxn>
                <a:cxn ang="0">
                  <a:pos x="44" y="85"/>
                </a:cxn>
                <a:cxn ang="0">
                  <a:pos x="46" y="104"/>
                </a:cxn>
                <a:cxn ang="0">
                  <a:pos x="47" y="111"/>
                </a:cxn>
                <a:cxn ang="0">
                  <a:pos x="48" y="114"/>
                </a:cxn>
                <a:cxn ang="0">
                  <a:pos x="49" y="116"/>
                </a:cxn>
                <a:cxn ang="0">
                  <a:pos x="50" y="115"/>
                </a:cxn>
                <a:cxn ang="0">
                  <a:pos x="50" y="113"/>
                </a:cxn>
                <a:cxn ang="0">
                  <a:pos x="52" y="106"/>
                </a:cxn>
                <a:cxn ang="0">
                  <a:pos x="53" y="92"/>
                </a:cxn>
                <a:cxn ang="0">
                  <a:pos x="55" y="70"/>
                </a:cxn>
                <a:cxn ang="0">
                  <a:pos x="57" y="37"/>
                </a:cxn>
                <a:cxn ang="0">
                  <a:pos x="59" y="21"/>
                </a:cxn>
                <a:cxn ang="0">
                  <a:pos x="60" y="9"/>
                </a:cxn>
                <a:cxn ang="0">
                  <a:pos x="61" y="3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4" y="0"/>
                </a:cxn>
                <a:cxn ang="0">
                  <a:pos x="64" y="4"/>
                </a:cxn>
                <a:cxn ang="0">
                  <a:pos x="65" y="10"/>
                </a:cxn>
                <a:cxn ang="0">
                  <a:pos x="67" y="24"/>
                </a:cxn>
                <a:cxn ang="0">
                  <a:pos x="70" y="69"/>
                </a:cxn>
                <a:cxn ang="0">
                  <a:pos x="72" y="93"/>
                </a:cxn>
                <a:cxn ang="0">
                  <a:pos x="74" y="104"/>
                </a:cxn>
                <a:cxn ang="0">
                  <a:pos x="75" y="111"/>
                </a:cxn>
                <a:cxn ang="0">
                  <a:pos x="76" y="114"/>
                </a:cxn>
                <a:cxn ang="0">
                  <a:pos x="76" y="116"/>
                </a:cxn>
                <a:cxn ang="0">
                  <a:pos x="77" y="115"/>
                </a:cxn>
                <a:cxn ang="0">
                  <a:pos x="78" y="113"/>
                </a:cxn>
                <a:cxn ang="0">
                  <a:pos x="79" y="106"/>
                </a:cxn>
                <a:cxn ang="0">
                  <a:pos x="80" y="93"/>
                </a:cxn>
                <a:cxn ang="0">
                  <a:pos x="84" y="52"/>
                </a:cxn>
                <a:cxn ang="0">
                  <a:pos x="86" y="21"/>
                </a:cxn>
              </a:cxnLst>
              <a:rect l="0" t="0" r="r" b="b"/>
              <a:pathLst>
                <a:path w="87" h="116">
                  <a:moveTo>
                    <a:pt x="0" y="58"/>
                  </a:moveTo>
                  <a:lnTo>
                    <a:pt x="1" y="49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3" y="24"/>
                  </a:lnTo>
                  <a:lnTo>
                    <a:pt x="3" y="23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6"/>
                  </a:lnTo>
                  <a:lnTo>
                    <a:pt x="3" y="16"/>
                  </a:lnTo>
                  <a:lnTo>
                    <a:pt x="4" y="15"/>
                  </a:lnTo>
                  <a:lnTo>
                    <a:pt x="4" y="13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10"/>
                  </a:lnTo>
                  <a:lnTo>
                    <a:pt x="4" y="9"/>
                  </a:lnTo>
                  <a:lnTo>
                    <a:pt x="5" y="8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8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8"/>
                  </a:lnTo>
                  <a:lnTo>
                    <a:pt x="9" y="9"/>
                  </a:lnTo>
                  <a:lnTo>
                    <a:pt x="10" y="10"/>
                  </a:lnTo>
                  <a:lnTo>
                    <a:pt x="10" y="13"/>
                  </a:lnTo>
                  <a:lnTo>
                    <a:pt x="10" y="13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1" y="19"/>
                  </a:lnTo>
                  <a:lnTo>
                    <a:pt x="11" y="20"/>
                  </a:lnTo>
                  <a:lnTo>
                    <a:pt x="11" y="21"/>
                  </a:lnTo>
                  <a:lnTo>
                    <a:pt x="11" y="22"/>
                  </a:lnTo>
                  <a:lnTo>
                    <a:pt x="11" y="26"/>
                  </a:lnTo>
                  <a:lnTo>
                    <a:pt x="12" y="34"/>
                  </a:lnTo>
                  <a:lnTo>
                    <a:pt x="13" y="51"/>
                  </a:lnTo>
                  <a:lnTo>
                    <a:pt x="14" y="53"/>
                  </a:lnTo>
                  <a:lnTo>
                    <a:pt x="14" y="54"/>
                  </a:lnTo>
                  <a:lnTo>
                    <a:pt x="14" y="56"/>
                  </a:lnTo>
                  <a:lnTo>
                    <a:pt x="14" y="61"/>
                  </a:lnTo>
                  <a:lnTo>
                    <a:pt x="15" y="71"/>
                  </a:lnTo>
                  <a:lnTo>
                    <a:pt x="15" y="72"/>
                  </a:lnTo>
                  <a:lnTo>
                    <a:pt x="15" y="73"/>
                  </a:lnTo>
                  <a:lnTo>
                    <a:pt x="15" y="76"/>
                  </a:lnTo>
                  <a:lnTo>
                    <a:pt x="16" y="80"/>
                  </a:lnTo>
                  <a:lnTo>
                    <a:pt x="17" y="89"/>
                  </a:lnTo>
                  <a:lnTo>
                    <a:pt x="17" y="90"/>
                  </a:lnTo>
                  <a:lnTo>
                    <a:pt x="17" y="91"/>
                  </a:lnTo>
                  <a:lnTo>
                    <a:pt x="17" y="93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7" y="98"/>
                  </a:lnTo>
                  <a:lnTo>
                    <a:pt x="18" y="100"/>
                  </a:lnTo>
                  <a:lnTo>
                    <a:pt x="18" y="103"/>
                  </a:lnTo>
                  <a:lnTo>
                    <a:pt x="18" y="104"/>
                  </a:lnTo>
                  <a:lnTo>
                    <a:pt x="18" y="105"/>
                  </a:lnTo>
                  <a:lnTo>
                    <a:pt x="18" y="106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19" y="109"/>
                  </a:lnTo>
                  <a:lnTo>
                    <a:pt x="19" y="109"/>
                  </a:lnTo>
                  <a:lnTo>
                    <a:pt x="19" y="110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9" y="112"/>
                  </a:lnTo>
                  <a:lnTo>
                    <a:pt x="20" y="112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3" y="112"/>
                  </a:lnTo>
                  <a:lnTo>
                    <a:pt x="23" y="112"/>
                  </a:lnTo>
                  <a:lnTo>
                    <a:pt x="23" y="111"/>
                  </a:lnTo>
                  <a:lnTo>
                    <a:pt x="23" y="111"/>
                  </a:lnTo>
                  <a:lnTo>
                    <a:pt x="23" y="110"/>
                  </a:lnTo>
                  <a:lnTo>
                    <a:pt x="23" y="109"/>
                  </a:lnTo>
                  <a:lnTo>
                    <a:pt x="23" y="109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4" y="104"/>
                  </a:lnTo>
                  <a:lnTo>
                    <a:pt x="24" y="104"/>
                  </a:lnTo>
                  <a:lnTo>
                    <a:pt x="24" y="103"/>
                  </a:lnTo>
                  <a:lnTo>
                    <a:pt x="24" y="102"/>
                  </a:lnTo>
                  <a:lnTo>
                    <a:pt x="25" y="98"/>
                  </a:lnTo>
                  <a:lnTo>
                    <a:pt x="25" y="92"/>
                  </a:lnTo>
                  <a:lnTo>
                    <a:pt x="25" y="91"/>
                  </a:lnTo>
                  <a:lnTo>
                    <a:pt x="25" y="90"/>
                  </a:lnTo>
                  <a:lnTo>
                    <a:pt x="26" y="88"/>
                  </a:lnTo>
                  <a:lnTo>
                    <a:pt x="26" y="84"/>
                  </a:lnTo>
                  <a:lnTo>
                    <a:pt x="27" y="76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8" y="56"/>
                  </a:lnTo>
                  <a:lnTo>
                    <a:pt x="28" y="53"/>
                  </a:lnTo>
                  <a:lnTo>
                    <a:pt x="29" y="49"/>
                  </a:lnTo>
                  <a:lnTo>
                    <a:pt x="29" y="40"/>
                  </a:lnTo>
                  <a:lnTo>
                    <a:pt x="29" y="39"/>
                  </a:lnTo>
                  <a:lnTo>
                    <a:pt x="30" y="38"/>
                  </a:lnTo>
                  <a:lnTo>
                    <a:pt x="30" y="36"/>
                  </a:lnTo>
                  <a:lnTo>
                    <a:pt x="30" y="32"/>
                  </a:lnTo>
                  <a:lnTo>
                    <a:pt x="31" y="24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1" y="20"/>
                  </a:lnTo>
                  <a:lnTo>
                    <a:pt x="31" y="16"/>
                  </a:lnTo>
                  <a:lnTo>
                    <a:pt x="32" y="16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3" y="9"/>
                  </a:lnTo>
                  <a:lnTo>
                    <a:pt x="33" y="8"/>
                  </a:lnTo>
                  <a:lnTo>
                    <a:pt x="33" y="7"/>
                  </a:lnTo>
                  <a:lnTo>
                    <a:pt x="33" y="6"/>
                  </a:lnTo>
                  <a:lnTo>
                    <a:pt x="33" y="5"/>
                  </a:lnTo>
                  <a:lnTo>
                    <a:pt x="33" y="5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6" y="3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38" y="10"/>
                  </a:lnTo>
                  <a:lnTo>
                    <a:pt x="38" y="11"/>
                  </a:lnTo>
                  <a:lnTo>
                    <a:pt x="38" y="14"/>
                  </a:lnTo>
                  <a:lnTo>
                    <a:pt x="38" y="15"/>
                  </a:lnTo>
                  <a:lnTo>
                    <a:pt x="38" y="16"/>
                  </a:lnTo>
                  <a:lnTo>
                    <a:pt x="39" y="17"/>
                  </a:lnTo>
                  <a:lnTo>
                    <a:pt x="39" y="21"/>
                  </a:lnTo>
                  <a:lnTo>
                    <a:pt x="40" y="28"/>
                  </a:lnTo>
                  <a:lnTo>
                    <a:pt x="40" y="29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0" y="37"/>
                  </a:lnTo>
                  <a:lnTo>
                    <a:pt x="41" y="45"/>
                  </a:lnTo>
                  <a:lnTo>
                    <a:pt x="42" y="64"/>
                  </a:lnTo>
                  <a:lnTo>
                    <a:pt x="43" y="65"/>
                  </a:lnTo>
                  <a:lnTo>
                    <a:pt x="43" y="66"/>
                  </a:lnTo>
                  <a:lnTo>
                    <a:pt x="43" y="69"/>
                  </a:lnTo>
                  <a:lnTo>
                    <a:pt x="43" y="74"/>
                  </a:lnTo>
                  <a:lnTo>
                    <a:pt x="44" y="83"/>
                  </a:lnTo>
                  <a:lnTo>
                    <a:pt x="44" y="84"/>
                  </a:lnTo>
                  <a:lnTo>
                    <a:pt x="44" y="85"/>
                  </a:lnTo>
                  <a:lnTo>
                    <a:pt x="44" y="87"/>
                  </a:lnTo>
                  <a:lnTo>
                    <a:pt x="45" y="91"/>
                  </a:lnTo>
                  <a:lnTo>
                    <a:pt x="46" y="99"/>
                  </a:lnTo>
                  <a:lnTo>
                    <a:pt x="46" y="100"/>
                  </a:lnTo>
                  <a:lnTo>
                    <a:pt x="46" y="101"/>
                  </a:lnTo>
                  <a:lnTo>
                    <a:pt x="46" y="102"/>
                  </a:lnTo>
                  <a:lnTo>
                    <a:pt x="46" y="103"/>
                  </a:lnTo>
                  <a:lnTo>
                    <a:pt x="46" y="104"/>
                  </a:lnTo>
                  <a:lnTo>
                    <a:pt x="46" y="105"/>
                  </a:lnTo>
                  <a:lnTo>
                    <a:pt x="46" y="106"/>
                  </a:lnTo>
                  <a:lnTo>
                    <a:pt x="46" y="107"/>
                  </a:lnTo>
                  <a:lnTo>
                    <a:pt x="47" y="108"/>
                  </a:lnTo>
                  <a:lnTo>
                    <a:pt x="47" y="109"/>
                  </a:lnTo>
                  <a:lnTo>
                    <a:pt x="47" y="109"/>
                  </a:lnTo>
                  <a:lnTo>
                    <a:pt x="47" y="110"/>
                  </a:lnTo>
                  <a:lnTo>
                    <a:pt x="47" y="111"/>
                  </a:lnTo>
                  <a:lnTo>
                    <a:pt x="47" y="111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1" y="108"/>
                  </a:lnTo>
                  <a:lnTo>
                    <a:pt x="52" y="106"/>
                  </a:lnTo>
                  <a:lnTo>
                    <a:pt x="52" y="105"/>
                  </a:lnTo>
                  <a:lnTo>
                    <a:pt x="52" y="104"/>
                  </a:lnTo>
                  <a:lnTo>
                    <a:pt x="52" y="103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2" y="98"/>
                  </a:lnTo>
                  <a:lnTo>
                    <a:pt x="53" y="96"/>
                  </a:lnTo>
                  <a:lnTo>
                    <a:pt x="53" y="92"/>
                  </a:lnTo>
                  <a:lnTo>
                    <a:pt x="53" y="91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4" y="84"/>
                  </a:lnTo>
                  <a:lnTo>
                    <a:pt x="54" y="75"/>
                  </a:lnTo>
                  <a:lnTo>
                    <a:pt x="55" y="74"/>
                  </a:lnTo>
                  <a:lnTo>
                    <a:pt x="55" y="72"/>
                  </a:lnTo>
                  <a:lnTo>
                    <a:pt x="55" y="70"/>
                  </a:lnTo>
                  <a:lnTo>
                    <a:pt x="55" y="66"/>
                  </a:lnTo>
                  <a:lnTo>
                    <a:pt x="56" y="56"/>
                  </a:lnTo>
                  <a:lnTo>
                    <a:pt x="56" y="55"/>
                  </a:lnTo>
                  <a:lnTo>
                    <a:pt x="56" y="54"/>
                  </a:lnTo>
                  <a:lnTo>
                    <a:pt x="56" y="52"/>
                  </a:lnTo>
                  <a:lnTo>
                    <a:pt x="57" y="47"/>
                  </a:lnTo>
                  <a:lnTo>
                    <a:pt x="57" y="38"/>
                  </a:lnTo>
                  <a:lnTo>
                    <a:pt x="57" y="37"/>
                  </a:lnTo>
                  <a:lnTo>
                    <a:pt x="58" y="36"/>
                  </a:lnTo>
                  <a:lnTo>
                    <a:pt x="58" y="34"/>
                  </a:lnTo>
                  <a:lnTo>
                    <a:pt x="58" y="30"/>
                  </a:lnTo>
                  <a:lnTo>
                    <a:pt x="58" y="29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9" y="22"/>
                  </a:lnTo>
                  <a:lnTo>
                    <a:pt x="59" y="21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59" y="16"/>
                  </a:lnTo>
                  <a:lnTo>
                    <a:pt x="60" y="15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9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3"/>
                  </a:lnTo>
                  <a:lnTo>
                    <a:pt x="64" y="4"/>
                  </a:lnTo>
                  <a:lnTo>
                    <a:pt x="64" y="4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5" y="7"/>
                  </a:lnTo>
                  <a:lnTo>
                    <a:pt x="65" y="8"/>
                  </a:lnTo>
                  <a:lnTo>
                    <a:pt x="65" y="9"/>
                  </a:lnTo>
                  <a:lnTo>
                    <a:pt x="65" y="10"/>
                  </a:lnTo>
                  <a:lnTo>
                    <a:pt x="66" y="11"/>
                  </a:lnTo>
                  <a:lnTo>
                    <a:pt x="66" y="12"/>
                  </a:lnTo>
                  <a:lnTo>
                    <a:pt x="66" y="13"/>
                  </a:lnTo>
                  <a:lnTo>
                    <a:pt x="66" y="16"/>
                  </a:lnTo>
                  <a:lnTo>
                    <a:pt x="66" y="17"/>
                  </a:lnTo>
                  <a:lnTo>
                    <a:pt x="66" y="18"/>
                  </a:lnTo>
                  <a:lnTo>
                    <a:pt x="66" y="20"/>
                  </a:lnTo>
                  <a:lnTo>
                    <a:pt x="67" y="24"/>
                  </a:lnTo>
                  <a:lnTo>
                    <a:pt x="68" y="32"/>
                  </a:lnTo>
                  <a:lnTo>
                    <a:pt x="69" y="49"/>
                  </a:lnTo>
                  <a:lnTo>
                    <a:pt x="69" y="50"/>
                  </a:lnTo>
                  <a:lnTo>
                    <a:pt x="69" y="52"/>
                  </a:lnTo>
                  <a:lnTo>
                    <a:pt x="69" y="54"/>
                  </a:lnTo>
                  <a:lnTo>
                    <a:pt x="70" y="59"/>
                  </a:lnTo>
                  <a:lnTo>
                    <a:pt x="70" y="68"/>
                  </a:lnTo>
                  <a:lnTo>
                    <a:pt x="70" y="69"/>
                  </a:lnTo>
                  <a:lnTo>
                    <a:pt x="71" y="70"/>
                  </a:lnTo>
                  <a:lnTo>
                    <a:pt x="71" y="73"/>
                  </a:lnTo>
                  <a:lnTo>
                    <a:pt x="71" y="77"/>
                  </a:lnTo>
                  <a:lnTo>
                    <a:pt x="72" y="86"/>
                  </a:lnTo>
                  <a:lnTo>
                    <a:pt x="72" y="87"/>
                  </a:lnTo>
                  <a:lnTo>
                    <a:pt x="72" y="88"/>
                  </a:lnTo>
                  <a:lnTo>
                    <a:pt x="72" y="90"/>
                  </a:lnTo>
                  <a:lnTo>
                    <a:pt x="72" y="93"/>
                  </a:lnTo>
                  <a:lnTo>
                    <a:pt x="73" y="94"/>
                  </a:lnTo>
                  <a:lnTo>
                    <a:pt x="73" y="95"/>
                  </a:lnTo>
                  <a:lnTo>
                    <a:pt x="73" y="97"/>
                  </a:lnTo>
                  <a:lnTo>
                    <a:pt x="73" y="100"/>
                  </a:lnTo>
                  <a:lnTo>
                    <a:pt x="73" y="101"/>
                  </a:lnTo>
                  <a:lnTo>
                    <a:pt x="73" y="102"/>
                  </a:lnTo>
                  <a:lnTo>
                    <a:pt x="74" y="103"/>
                  </a:lnTo>
                  <a:lnTo>
                    <a:pt x="74" y="104"/>
                  </a:lnTo>
                  <a:lnTo>
                    <a:pt x="74" y="104"/>
                  </a:lnTo>
                  <a:lnTo>
                    <a:pt x="74" y="106"/>
                  </a:lnTo>
                  <a:lnTo>
                    <a:pt x="74" y="106"/>
                  </a:lnTo>
                  <a:lnTo>
                    <a:pt x="74" y="107"/>
                  </a:lnTo>
                  <a:lnTo>
                    <a:pt x="74" y="108"/>
                  </a:lnTo>
                  <a:lnTo>
                    <a:pt x="75" y="110"/>
                  </a:lnTo>
                  <a:lnTo>
                    <a:pt x="75" y="111"/>
                  </a:lnTo>
                  <a:lnTo>
                    <a:pt x="75" y="111"/>
                  </a:lnTo>
                  <a:lnTo>
                    <a:pt x="75" y="112"/>
                  </a:lnTo>
                  <a:lnTo>
                    <a:pt x="75" y="112"/>
                  </a:lnTo>
                  <a:lnTo>
                    <a:pt x="75" y="113"/>
                  </a:lnTo>
                  <a:lnTo>
                    <a:pt x="75" y="113"/>
                  </a:lnTo>
                  <a:lnTo>
                    <a:pt x="75" y="114"/>
                  </a:lnTo>
                  <a:lnTo>
                    <a:pt x="75" y="114"/>
                  </a:lnTo>
                  <a:lnTo>
                    <a:pt x="76" y="114"/>
                  </a:lnTo>
                  <a:lnTo>
                    <a:pt x="76" y="114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5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6" y="116"/>
                  </a:lnTo>
                  <a:lnTo>
                    <a:pt x="77" y="116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5"/>
                  </a:lnTo>
                  <a:lnTo>
                    <a:pt x="77" y="114"/>
                  </a:lnTo>
                  <a:lnTo>
                    <a:pt x="77" y="114"/>
                  </a:lnTo>
                  <a:lnTo>
                    <a:pt x="78" y="114"/>
                  </a:lnTo>
                  <a:lnTo>
                    <a:pt x="78" y="114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8" y="112"/>
                  </a:lnTo>
                  <a:lnTo>
                    <a:pt x="78" y="112"/>
                  </a:lnTo>
                  <a:lnTo>
                    <a:pt x="78" y="111"/>
                  </a:lnTo>
                  <a:lnTo>
                    <a:pt x="78" y="110"/>
                  </a:lnTo>
                  <a:lnTo>
                    <a:pt x="78" y="109"/>
                  </a:lnTo>
                  <a:lnTo>
                    <a:pt x="79" y="107"/>
                  </a:lnTo>
                  <a:lnTo>
                    <a:pt x="79" y="106"/>
                  </a:lnTo>
                  <a:lnTo>
                    <a:pt x="79" y="106"/>
                  </a:lnTo>
                  <a:lnTo>
                    <a:pt x="79" y="104"/>
                  </a:lnTo>
                  <a:lnTo>
                    <a:pt x="80" y="101"/>
                  </a:lnTo>
                  <a:lnTo>
                    <a:pt x="80" y="100"/>
                  </a:lnTo>
                  <a:lnTo>
                    <a:pt x="80" y="99"/>
                  </a:lnTo>
                  <a:lnTo>
                    <a:pt x="80" y="98"/>
                  </a:lnTo>
                  <a:lnTo>
                    <a:pt x="80" y="94"/>
                  </a:lnTo>
                  <a:lnTo>
                    <a:pt x="80" y="93"/>
                  </a:lnTo>
                  <a:lnTo>
                    <a:pt x="80" y="92"/>
                  </a:lnTo>
                  <a:lnTo>
                    <a:pt x="81" y="90"/>
                  </a:lnTo>
                  <a:lnTo>
                    <a:pt x="81" y="86"/>
                  </a:lnTo>
                  <a:lnTo>
                    <a:pt x="82" y="76"/>
                  </a:lnTo>
                  <a:lnTo>
                    <a:pt x="83" y="57"/>
                  </a:lnTo>
                  <a:lnTo>
                    <a:pt x="83" y="56"/>
                  </a:lnTo>
                  <a:lnTo>
                    <a:pt x="84" y="54"/>
                  </a:lnTo>
                  <a:lnTo>
                    <a:pt x="84" y="52"/>
                  </a:lnTo>
                  <a:lnTo>
                    <a:pt x="84" y="47"/>
                  </a:lnTo>
                  <a:lnTo>
                    <a:pt x="85" y="38"/>
                  </a:lnTo>
                  <a:lnTo>
                    <a:pt x="85" y="37"/>
                  </a:lnTo>
                  <a:lnTo>
                    <a:pt x="85" y="36"/>
                  </a:lnTo>
                  <a:lnTo>
                    <a:pt x="85" y="34"/>
                  </a:lnTo>
                  <a:lnTo>
                    <a:pt x="85" y="30"/>
                  </a:lnTo>
                  <a:lnTo>
                    <a:pt x="86" y="22"/>
                  </a:lnTo>
                  <a:lnTo>
                    <a:pt x="86" y="21"/>
                  </a:lnTo>
                  <a:lnTo>
                    <a:pt x="86" y="20"/>
                  </a:lnTo>
                  <a:lnTo>
                    <a:pt x="86" y="18"/>
                  </a:lnTo>
                  <a:lnTo>
                    <a:pt x="87" y="15"/>
                  </a:lnTo>
                  <a:lnTo>
                    <a:pt x="87" y="14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64" name="Freeform 80"/>
            <p:cNvSpPr>
              <a:spLocks/>
            </p:cNvSpPr>
            <p:nvPr/>
          </p:nvSpPr>
          <p:spPr bwMode="auto">
            <a:xfrm>
              <a:off x="4316" y="2186"/>
              <a:ext cx="82" cy="116"/>
            </a:xfrm>
            <a:custGeom>
              <a:avLst/>
              <a:gdLst/>
              <a:ahLst/>
              <a:cxnLst>
                <a:cxn ang="0">
                  <a:pos x="1" y="6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6"/>
                </a:cxn>
                <a:cxn ang="0">
                  <a:pos x="6" y="14"/>
                </a:cxn>
                <a:cxn ang="0">
                  <a:pos x="8" y="36"/>
                </a:cxn>
                <a:cxn ang="0">
                  <a:pos x="11" y="73"/>
                </a:cxn>
                <a:cxn ang="0">
                  <a:pos x="13" y="91"/>
                </a:cxn>
                <a:cxn ang="0">
                  <a:pos x="14" y="105"/>
                </a:cxn>
                <a:cxn ang="0">
                  <a:pos x="15" y="111"/>
                </a:cxn>
                <a:cxn ang="0">
                  <a:pos x="16" y="114"/>
                </a:cxn>
                <a:cxn ang="0">
                  <a:pos x="16" y="116"/>
                </a:cxn>
                <a:cxn ang="0">
                  <a:pos x="17" y="115"/>
                </a:cxn>
                <a:cxn ang="0">
                  <a:pos x="18" y="113"/>
                </a:cxn>
                <a:cxn ang="0">
                  <a:pos x="19" y="109"/>
                </a:cxn>
                <a:cxn ang="0">
                  <a:pos x="20" y="99"/>
                </a:cxn>
                <a:cxn ang="0">
                  <a:pos x="23" y="67"/>
                </a:cxn>
                <a:cxn ang="0">
                  <a:pos x="25" y="38"/>
                </a:cxn>
                <a:cxn ang="0">
                  <a:pos x="27" y="18"/>
                </a:cxn>
                <a:cxn ang="0">
                  <a:pos x="28" y="8"/>
                </a:cxn>
                <a:cxn ang="0">
                  <a:pos x="29" y="3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31" y="1"/>
                </a:cxn>
                <a:cxn ang="0">
                  <a:pos x="32" y="4"/>
                </a:cxn>
                <a:cxn ang="0">
                  <a:pos x="33" y="12"/>
                </a:cxn>
                <a:cxn ang="0">
                  <a:pos x="34" y="28"/>
                </a:cxn>
                <a:cxn ang="0">
                  <a:pos x="38" y="75"/>
                </a:cxn>
                <a:cxn ang="0">
                  <a:pos x="40" y="97"/>
                </a:cxn>
                <a:cxn ang="0">
                  <a:pos x="41" y="107"/>
                </a:cxn>
                <a:cxn ang="0">
                  <a:pos x="42" y="112"/>
                </a:cxn>
                <a:cxn ang="0">
                  <a:pos x="43" y="115"/>
                </a:cxn>
                <a:cxn ang="0">
                  <a:pos x="44" y="116"/>
                </a:cxn>
                <a:cxn ang="0">
                  <a:pos x="44" y="114"/>
                </a:cxn>
                <a:cxn ang="0">
                  <a:pos x="45" y="111"/>
                </a:cxn>
                <a:cxn ang="0">
                  <a:pos x="46" y="103"/>
                </a:cxn>
                <a:cxn ang="0">
                  <a:pos x="49" y="74"/>
                </a:cxn>
                <a:cxn ang="0">
                  <a:pos x="51" y="48"/>
                </a:cxn>
                <a:cxn ang="0">
                  <a:pos x="53" y="23"/>
                </a:cxn>
                <a:cxn ang="0">
                  <a:pos x="54" y="10"/>
                </a:cxn>
                <a:cxn ang="0">
                  <a:pos x="55" y="4"/>
                </a:cxn>
                <a:cxn ang="0">
                  <a:pos x="56" y="1"/>
                </a:cxn>
                <a:cxn ang="0">
                  <a:pos x="57" y="0"/>
                </a:cxn>
                <a:cxn ang="0">
                  <a:pos x="57" y="0"/>
                </a:cxn>
                <a:cxn ang="0">
                  <a:pos x="58" y="2"/>
                </a:cxn>
                <a:cxn ang="0">
                  <a:pos x="59" y="9"/>
                </a:cxn>
                <a:cxn ang="0">
                  <a:pos x="61" y="22"/>
                </a:cxn>
                <a:cxn ang="0">
                  <a:pos x="64" y="60"/>
                </a:cxn>
                <a:cxn ang="0">
                  <a:pos x="66" y="93"/>
                </a:cxn>
                <a:cxn ang="0">
                  <a:pos x="68" y="107"/>
                </a:cxn>
                <a:cxn ang="0">
                  <a:pos x="69" y="112"/>
                </a:cxn>
                <a:cxn ang="0">
                  <a:pos x="69" y="115"/>
                </a:cxn>
                <a:cxn ang="0">
                  <a:pos x="70" y="116"/>
                </a:cxn>
                <a:cxn ang="0">
                  <a:pos x="71" y="114"/>
                </a:cxn>
                <a:cxn ang="0">
                  <a:pos x="72" y="110"/>
                </a:cxn>
                <a:cxn ang="0">
                  <a:pos x="73" y="102"/>
                </a:cxn>
                <a:cxn ang="0">
                  <a:pos x="75" y="79"/>
                </a:cxn>
                <a:cxn ang="0">
                  <a:pos x="78" y="38"/>
                </a:cxn>
                <a:cxn ang="0">
                  <a:pos x="80" y="20"/>
                </a:cxn>
                <a:cxn ang="0">
                  <a:pos x="81" y="7"/>
                </a:cxn>
              </a:cxnLst>
              <a:rect l="0" t="0" r="r" b="b"/>
              <a:pathLst>
                <a:path w="82" h="116">
                  <a:moveTo>
                    <a:pt x="0" y="14"/>
                  </a:move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1" y="9"/>
                  </a:lnTo>
                  <a:lnTo>
                    <a:pt x="1" y="8"/>
                  </a:lnTo>
                  <a:lnTo>
                    <a:pt x="1" y="7"/>
                  </a:lnTo>
                  <a:lnTo>
                    <a:pt x="1" y="6"/>
                  </a:lnTo>
                  <a:lnTo>
                    <a:pt x="1" y="6"/>
                  </a:lnTo>
                  <a:lnTo>
                    <a:pt x="1" y="5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5"/>
                  </a:lnTo>
                  <a:lnTo>
                    <a:pt x="5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5" y="8"/>
                  </a:lnTo>
                  <a:lnTo>
                    <a:pt x="5" y="9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6" y="12"/>
                  </a:lnTo>
                  <a:lnTo>
                    <a:pt x="6" y="14"/>
                  </a:lnTo>
                  <a:lnTo>
                    <a:pt x="7" y="17"/>
                  </a:lnTo>
                  <a:lnTo>
                    <a:pt x="7" y="18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5"/>
                  </a:lnTo>
                  <a:lnTo>
                    <a:pt x="8" y="34"/>
                  </a:lnTo>
                  <a:lnTo>
                    <a:pt x="8" y="35"/>
                  </a:lnTo>
                  <a:lnTo>
                    <a:pt x="8" y="36"/>
                  </a:lnTo>
                  <a:lnTo>
                    <a:pt x="8" y="38"/>
                  </a:lnTo>
                  <a:lnTo>
                    <a:pt x="9" y="43"/>
                  </a:lnTo>
                  <a:lnTo>
                    <a:pt x="9" y="53"/>
                  </a:lnTo>
                  <a:lnTo>
                    <a:pt x="10" y="54"/>
                  </a:lnTo>
                  <a:lnTo>
                    <a:pt x="10" y="56"/>
                  </a:lnTo>
                  <a:lnTo>
                    <a:pt x="10" y="58"/>
                  </a:lnTo>
                  <a:lnTo>
                    <a:pt x="10" y="63"/>
                  </a:lnTo>
                  <a:lnTo>
                    <a:pt x="11" y="73"/>
                  </a:lnTo>
                  <a:lnTo>
                    <a:pt x="11" y="74"/>
                  </a:lnTo>
                  <a:lnTo>
                    <a:pt x="11" y="75"/>
                  </a:lnTo>
                  <a:lnTo>
                    <a:pt x="11" y="78"/>
                  </a:lnTo>
                  <a:lnTo>
                    <a:pt x="12" y="82"/>
                  </a:lnTo>
                  <a:lnTo>
                    <a:pt x="12" y="83"/>
                  </a:lnTo>
                  <a:lnTo>
                    <a:pt x="12" y="84"/>
                  </a:lnTo>
                  <a:lnTo>
                    <a:pt x="12" y="87"/>
                  </a:lnTo>
                  <a:lnTo>
                    <a:pt x="13" y="91"/>
                  </a:lnTo>
                  <a:lnTo>
                    <a:pt x="13" y="92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3" y="100"/>
                  </a:lnTo>
                  <a:lnTo>
                    <a:pt x="14" y="102"/>
                  </a:lnTo>
                  <a:lnTo>
                    <a:pt x="14" y="105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5" y="109"/>
                  </a:lnTo>
                  <a:lnTo>
                    <a:pt x="15" y="110"/>
                  </a:lnTo>
                  <a:lnTo>
                    <a:pt x="15" y="110"/>
                  </a:lnTo>
                  <a:lnTo>
                    <a:pt x="15" y="111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3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6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7" y="115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1"/>
                  </a:lnTo>
                  <a:lnTo>
                    <a:pt x="19" y="110"/>
                  </a:lnTo>
                  <a:lnTo>
                    <a:pt x="19" y="110"/>
                  </a:lnTo>
                  <a:lnTo>
                    <a:pt x="19" y="109"/>
                  </a:lnTo>
                  <a:lnTo>
                    <a:pt x="19" y="108"/>
                  </a:lnTo>
                  <a:lnTo>
                    <a:pt x="19" y="107"/>
                  </a:lnTo>
                  <a:lnTo>
                    <a:pt x="19" y="107"/>
                  </a:lnTo>
                  <a:lnTo>
                    <a:pt x="19" y="105"/>
                  </a:lnTo>
                  <a:lnTo>
                    <a:pt x="20" y="103"/>
                  </a:lnTo>
                  <a:lnTo>
                    <a:pt x="20" y="102"/>
                  </a:lnTo>
                  <a:lnTo>
                    <a:pt x="20" y="101"/>
                  </a:lnTo>
                  <a:lnTo>
                    <a:pt x="20" y="99"/>
                  </a:lnTo>
                  <a:lnTo>
                    <a:pt x="20" y="96"/>
                  </a:lnTo>
                  <a:lnTo>
                    <a:pt x="21" y="87"/>
                  </a:lnTo>
                  <a:lnTo>
                    <a:pt x="21" y="86"/>
                  </a:lnTo>
                  <a:lnTo>
                    <a:pt x="21" y="85"/>
                  </a:lnTo>
                  <a:lnTo>
                    <a:pt x="22" y="83"/>
                  </a:lnTo>
                  <a:lnTo>
                    <a:pt x="22" y="78"/>
                  </a:lnTo>
                  <a:lnTo>
                    <a:pt x="23" y="68"/>
                  </a:lnTo>
                  <a:lnTo>
                    <a:pt x="23" y="67"/>
                  </a:lnTo>
                  <a:lnTo>
                    <a:pt x="23" y="66"/>
                  </a:lnTo>
                  <a:lnTo>
                    <a:pt x="23" y="63"/>
                  </a:lnTo>
                  <a:lnTo>
                    <a:pt x="23" y="58"/>
                  </a:lnTo>
                  <a:lnTo>
                    <a:pt x="24" y="48"/>
                  </a:lnTo>
                  <a:lnTo>
                    <a:pt x="24" y="47"/>
                  </a:lnTo>
                  <a:lnTo>
                    <a:pt x="24" y="46"/>
                  </a:lnTo>
                  <a:lnTo>
                    <a:pt x="24" y="43"/>
                  </a:lnTo>
                  <a:lnTo>
                    <a:pt x="25" y="38"/>
                  </a:lnTo>
                  <a:lnTo>
                    <a:pt x="26" y="29"/>
                  </a:lnTo>
                  <a:lnTo>
                    <a:pt x="26" y="28"/>
                  </a:lnTo>
                  <a:lnTo>
                    <a:pt x="26" y="27"/>
                  </a:lnTo>
                  <a:lnTo>
                    <a:pt x="26" y="25"/>
                  </a:lnTo>
                  <a:lnTo>
                    <a:pt x="26" y="21"/>
                  </a:lnTo>
                  <a:lnTo>
                    <a:pt x="26" y="20"/>
                  </a:lnTo>
                  <a:lnTo>
                    <a:pt x="26" y="19"/>
                  </a:lnTo>
                  <a:lnTo>
                    <a:pt x="27" y="18"/>
                  </a:lnTo>
                  <a:lnTo>
                    <a:pt x="27" y="14"/>
                  </a:lnTo>
                  <a:lnTo>
                    <a:pt x="27" y="13"/>
                  </a:lnTo>
                  <a:lnTo>
                    <a:pt x="27" y="13"/>
                  </a:lnTo>
                  <a:lnTo>
                    <a:pt x="27" y="11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28" y="7"/>
                  </a:lnTo>
                  <a:lnTo>
                    <a:pt x="28" y="6"/>
                  </a:lnTo>
                  <a:lnTo>
                    <a:pt x="28" y="6"/>
                  </a:lnTo>
                  <a:lnTo>
                    <a:pt x="28" y="5"/>
                  </a:lnTo>
                  <a:lnTo>
                    <a:pt x="28" y="4"/>
                  </a:lnTo>
                  <a:lnTo>
                    <a:pt x="28" y="4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3" y="10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4"/>
                  </a:lnTo>
                  <a:lnTo>
                    <a:pt x="34" y="17"/>
                  </a:lnTo>
                  <a:lnTo>
                    <a:pt x="34" y="18"/>
                  </a:lnTo>
                  <a:lnTo>
                    <a:pt x="34" y="19"/>
                  </a:lnTo>
                  <a:lnTo>
                    <a:pt x="34" y="21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4" y="28"/>
                  </a:lnTo>
                  <a:lnTo>
                    <a:pt x="35" y="30"/>
                  </a:lnTo>
                  <a:lnTo>
                    <a:pt x="35" y="34"/>
                  </a:lnTo>
                  <a:lnTo>
                    <a:pt x="36" y="44"/>
                  </a:lnTo>
                  <a:lnTo>
                    <a:pt x="37" y="65"/>
                  </a:lnTo>
                  <a:lnTo>
                    <a:pt x="37" y="66"/>
                  </a:lnTo>
                  <a:lnTo>
                    <a:pt x="38" y="67"/>
                  </a:lnTo>
                  <a:lnTo>
                    <a:pt x="38" y="70"/>
                  </a:lnTo>
                  <a:lnTo>
                    <a:pt x="38" y="75"/>
                  </a:lnTo>
                  <a:lnTo>
                    <a:pt x="39" y="84"/>
                  </a:lnTo>
                  <a:lnTo>
                    <a:pt x="39" y="85"/>
                  </a:lnTo>
                  <a:lnTo>
                    <a:pt x="39" y="86"/>
                  </a:lnTo>
                  <a:lnTo>
                    <a:pt x="39" y="89"/>
                  </a:lnTo>
                  <a:lnTo>
                    <a:pt x="40" y="93"/>
                  </a:lnTo>
                  <a:lnTo>
                    <a:pt x="40" y="94"/>
                  </a:lnTo>
                  <a:lnTo>
                    <a:pt x="40" y="95"/>
                  </a:lnTo>
                  <a:lnTo>
                    <a:pt x="40" y="97"/>
                  </a:lnTo>
                  <a:lnTo>
                    <a:pt x="40" y="100"/>
                  </a:lnTo>
                  <a:lnTo>
                    <a:pt x="40" y="101"/>
                  </a:lnTo>
                  <a:lnTo>
                    <a:pt x="40" y="102"/>
                  </a:lnTo>
                  <a:lnTo>
                    <a:pt x="41" y="104"/>
                  </a:lnTo>
                  <a:lnTo>
                    <a:pt x="41" y="104"/>
                  </a:lnTo>
                  <a:lnTo>
                    <a:pt x="41" y="105"/>
                  </a:lnTo>
                  <a:lnTo>
                    <a:pt x="41" y="106"/>
                  </a:lnTo>
                  <a:lnTo>
                    <a:pt x="41" y="107"/>
                  </a:lnTo>
                  <a:lnTo>
                    <a:pt x="41" y="108"/>
                  </a:lnTo>
                  <a:lnTo>
                    <a:pt x="42" y="109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2" y="111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3" y="114"/>
                  </a:lnTo>
                  <a:lnTo>
                    <a:pt x="43" y="114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5"/>
                  </a:lnTo>
                  <a:lnTo>
                    <a:pt x="43" y="116"/>
                  </a:lnTo>
                  <a:lnTo>
                    <a:pt x="43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1"/>
                  </a:lnTo>
                  <a:lnTo>
                    <a:pt x="45" y="111"/>
                  </a:lnTo>
                  <a:lnTo>
                    <a:pt x="45" y="110"/>
                  </a:lnTo>
                  <a:lnTo>
                    <a:pt x="46" y="109"/>
                  </a:lnTo>
                  <a:lnTo>
                    <a:pt x="46" y="108"/>
                  </a:lnTo>
                  <a:lnTo>
                    <a:pt x="46" y="107"/>
                  </a:lnTo>
                  <a:lnTo>
                    <a:pt x="46" y="105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7" y="99"/>
                  </a:lnTo>
                  <a:lnTo>
                    <a:pt x="48" y="91"/>
                  </a:lnTo>
                  <a:lnTo>
                    <a:pt x="48" y="90"/>
                  </a:lnTo>
                  <a:lnTo>
                    <a:pt x="48" y="89"/>
                  </a:lnTo>
                  <a:lnTo>
                    <a:pt x="48" y="87"/>
                  </a:lnTo>
                  <a:lnTo>
                    <a:pt x="48" y="83"/>
                  </a:lnTo>
                  <a:lnTo>
                    <a:pt x="49" y="74"/>
                  </a:lnTo>
                  <a:lnTo>
                    <a:pt x="49" y="73"/>
                  </a:lnTo>
                  <a:lnTo>
                    <a:pt x="49" y="72"/>
                  </a:lnTo>
                  <a:lnTo>
                    <a:pt x="49" y="69"/>
                  </a:lnTo>
                  <a:lnTo>
                    <a:pt x="50" y="64"/>
                  </a:lnTo>
                  <a:lnTo>
                    <a:pt x="50" y="54"/>
                  </a:lnTo>
                  <a:lnTo>
                    <a:pt x="50" y="52"/>
                  </a:lnTo>
                  <a:lnTo>
                    <a:pt x="51" y="51"/>
                  </a:lnTo>
                  <a:lnTo>
                    <a:pt x="51" y="48"/>
                  </a:lnTo>
                  <a:lnTo>
                    <a:pt x="51" y="4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2" y="31"/>
                  </a:lnTo>
                  <a:lnTo>
                    <a:pt x="52" y="29"/>
                  </a:lnTo>
                  <a:lnTo>
                    <a:pt x="53" y="25"/>
                  </a:lnTo>
                  <a:lnTo>
                    <a:pt x="53" y="24"/>
                  </a:lnTo>
                  <a:lnTo>
                    <a:pt x="53" y="23"/>
                  </a:lnTo>
                  <a:lnTo>
                    <a:pt x="53" y="20"/>
                  </a:lnTo>
                  <a:lnTo>
                    <a:pt x="53" y="17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2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9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3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8" y="4"/>
                  </a:lnTo>
                  <a:lnTo>
                    <a:pt x="59" y="5"/>
                  </a:lnTo>
                  <a:lnTo>
                    <a:pt x="59" y="5"/>
                  </a:lnTo>
                  <a:lnTo>
                    <a:pt x="59" y="6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60" y="12"/>
                  </a:lnTo>
                  <a:lnTo>
                    <a:pt x="60" y="15"/>
                  </a:lnTo>
                  <a:lnTo>
                    <a:pt x="60" y="16"/>
                  </a:lnTo>
                  <a:lnTo>
                    <a:pt x="60" y="17"/>
                  </a:lnTo>
                  <a:lnTo>
                    <a:pt x="60" y="18"/>
                  </a:lnTo>
                  <a:lnTo>
                    <a:pt x="61" y="22"/>
                  </a:lnTo>
                  <a:lnTo>
                    <a:pt x="61" y="23"/>
                  </a:lnTo>
                  <a:lnTo>
                    <a:pt x="61" y="24"/>
                  </a:lnTo>
                  <a:lnTo>
                    <a:pt x="61" y="26"/>
                  </a:lnTo>
                  <a:lnTo>
                    <a:pt x="61" y="30"/>
                  </a:lnTo>
                  <a:lnTo>
                    <a:pt x="62" y="39"/>
                  </a:lnTo>
                  <a:lnTo>
                    <a:pt x="63" y="58"/>
                  </a:lnTo>
                  <a:lnTo>
                    <a:pt x="64" y="59"/>
                  </a:lnTo>
                  <a:lnTo>
                    <a:pt x="64" y="60"/>
                  </a:lnTo>
                  <a:lnTo>
                    <a:pt x="64" y="62"/>
                  </a:lnTo>
                  <a:lnTo>
                    <a:pt x="64" y="67"/>
                  </a:lnTo>
                  <a:lnTo>
                    <a:pt x="65" y="76"/>
                  </a:lnTo>
                  <a:lnTo>
                    <a:pt x="65" y="78"/>
                  </a:lnTo>
                  <a:lnTo>
                    <a:pt x="65" y="79"/>
                  </a:lnTo>
                  <a:lnTo>
                    <a:pt x="65" y="81"/>
                  </a:lnTo>
                  <a:lnTo>
                    <a:pt x="65" y="85"/>
                  </a:lnTo>
                  <a:lnTo>
                    <a:pt x="66" y="93"/>
                  </a:lnTo>
                  <a:lnTo>
                    <a:pt x="66" y="94"/>
                  </a:lnTo>
                  <a:lnTo>
                    <a:pt x="66" y="95"/>
                  </a:lnTo>
                  <a:lnTo>
                    <a:pt x="66" y="97"/>
                  </a:lnTo>
                  <a:lnTo>
                    <a:pt x="67" y="101"/>
                  </a:lnTo>
                  <a:lnTo>
                    <a:pt x="67" y="102"/>
                  </a:lnTo>
                  <a:lnTo>
                    <a:pt x="67" y="102"/>
                  </a:lnTo>
                  <a:lnTo>
                    <a:pt x="67" y="104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8" y="109"/>
                  </a:lnTo>
                  <a:lnTo>
                    <a:pt x="68" y="110"/>
                  </a:lnTo>
                  <a:lnTo>
                    <a:pt x="68" y="110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9" y="112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6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0" y="115"/>
                  </a:lnTo>
                  <a:lnTo>
                    <a:pt x="71" y="115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3"/>
                  </a:lnTo>
                  <a:lnTo>
                    <a:pt x="71" y="113"/>
                  </a:lnTo>
                  <a:lnTo>
                    <a:pt x="71" y="112"/>
                  </a:lnTo>
                  <a:lnTo>
                    <a:pt x="72" y="112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2" y="107"/>
                  </a:lnTo>
                  <a:lnTo>
                    <a:pt x="72" y="105"/>
                  </a:lnTo>
                  <a:lnTo>
                    <a:pt x="73" y="102"/>
                  </a:lnTo>
                  <a:lnTo>
                    <a:pt x="73" y="102"/>
                  </a:lnTo>
                  <a:lnTo>
                    <a:pt x="73" y="101"/>
                  </a:lnTo>
                  <a:lnTo>
                    <a:pt x="73" y="99"/>
                  </a:lnTo>
                  <a:lnTo>
                    <a:pt x="74" y="96"/>
                  </a:lnTo>
                  <a:lnTo>
                    <a:pt x="74" y="95"/>
                  </a:lnTo>
                  <a:lnTo>
                    <a:pt x="74" y="94"/>
                  </a:lnTo>
                  <a:lnTo>
                    <a:pt x="74" y="92"/>
                  </a:lnTo>
                  <a:lnTo>
                    <a:pt x="74" y="88"/>
                  </a:lnTo>
                  <a:lnTo>
                    <a:pt x="75" y="79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5" y="74"/>
                  </a:lnTo>
                  <a:lnTo>
                    <a:pt x="76" y="70"/>
                  </a:lnTo>
                  <a:lnTo>
                    <a:pt x="76" y="60"/>
                  </a:lnTo>
                  <a:lnTo>
                    <a:pt x="78" y="41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36"/>
                  </a:lnTo>
                  <a:lnTo>
                    <a:pt x="79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9" y="26"/>
                  </a:lnTo>
                  <a:lnTo>
                    <a:pt x="79" y="22"/>
                  </a:lnTo>
                  <a:lnTo>
                    <a:pt x="79" y="21"/>
                  </a:lnTo>
                  <a:lnTo>
                    <a:pt x="80" y="20"/>
                  </a:lnTo>
                  <a:lnTo>
                    <a:pt x="80" y="18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0" y="13"/>
                  </a:lnTo>
                  <a:lnTo>
                    <a:pt x="81" y="11"/>
                  </a:lnTo>
                  <a:lnTo>
                    <a:pt x="81" y="8"/>
                  </a:lnTo>
                  <a:lnTo>
                    <a:pt x="81" y="8"/>
                  </a:lnTo>
                  <a:lnTo>
                    <a:pt x="81" y="7"/>
                  </a:lnTo>
                  <a:lnTo>
                    <a:pt x="81" y="6"/>
                  </a:lnTo>
                  <a:lnTo>
                    <a:pt x="81" y="5"/>
                  </a:lnTo>
                  <a:lnTo>
                    <a:pt x="81" y="4"/>
                  </a:lnTo>
                  <a:lnTo>
                    <a:pt x="82" y="4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65" name="Freeform 81"/>
            <p:cNvSpPr>
              <a:spLocks/>
            </p:cNvSpPr>
            <p:nvPr/>
          </p:nvSpPr>
          <p:spPr bwMode="auto">
            <a:xfrm>
              <a:off x="4398" y="2186"/>
              <a:ext cx="81" cy="11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3"/>
                </a:cxn>
                <a:cxn ang="0">
                  <a:pos x="4" y="9"/>
                </a:cxn>
                <a:cxn ang="0">
                  <a:pos x="5" y="24"/>
                </a:cxn>
                <a:cxn ang="0">
                  <a:pos x="9" y="70"/>
                </a:cxn>
                <a:cxn ang="0">
                  <a:pos x="11" y="97"/>
                </a:cxn>
                <a:cxn ang="0">
                  <a:pos x="12" y="109"/>
                </a:cxn>
                <a:cxn ang="0">
                  <a:pos x="13" y="114"/>
                </a:cxn>
                <a:cxn ang="0">
                  <a:pos x="14" y="115"/>
                </a:cxn>
                <a:cxn ang="0">
                  <a:pos x="15" y="115"/>
                </a:cxn>
                <a:cxn ang="0">
                  <a:pos x="15" y="113"/>
                </a:cxn>
                <a:cxn ang="0">
                  <a:pos x="16" y="108"/>
                </a:cxn>
                <a:cxn ang="0">
                  <a:pos x="18" y="97"/>
                </a:cxn>
                <a:cxn ang="0">
                  <a:pos x="20" y="72"/>
                </a:cxn>
                <a:cxn ang="0">
                  <a:pos x="22" y="36"/>
                </a:cxn>
                <a:cxn ang="0">
                  <a:pos x="24" y="19"/>
                </a:cxn>
                <a:cxn ang="0">
                  <a:pos x="25" y="7"/>
                </a:cxn>
                <a:cxn ang="0">
                  <a:pos x="26" y="2"/>
                </a:cxn>
                <a:cxn ang="0">
                  <a:pos x="27" y="0"/>
                </a:cxn>
                <a:cxn ang="0">
                  <a:pos x="27" y="0"/>
                </a:cxn>
                <a:cxn ang="0">
                  <a:pos x="28" y="1"/>
                </a:cxn>
                <a:cxn ang="0">
                  <a:pos x="29" y="5"/>
                </a:cxn>
                <a:cxn ang="0">
                  <a:pos x="30" y="13"/>
                </a:cxn>
                <a:cxn ang="0">
                  <a:pos x="32" y="37"/>
                </a:cxn>
                <a:cxn ang="0">
                  <a:pos x="35" y="81"/>
                </a:cxn>
                <a:cxn ang="0">
                  <a:pos x="37" y="104"/>
                </a:cxn>
                <a:cxn ang="0">
                  <a:pos x="39" y="112"/>
                </a:cxn>
                <a:cxn ang="0">
                  <a:pos x="39" y="115"/>
                </a:cxn>
                <a:cxn ang="0">
                  <a:pos x="40" y="116"/>
                </a:cxn>
                <a:cxn ang="0">
                  <a:pos x="41" y="115"/>
                </a:cxn>
                <a:cxn ang="0">
                  <a:pos x="41" y="112"/>
                </a:cxn>
                <a:cxn ang="0">
                  <a:pos x="42" y="106"/>
                </a:cxn>
                <a:cxn ang="0">
                  <a:pos x="44" y="92"/>
                </a:cxn>
                <a:cxn ang="0">
                  <a:pos x="47" y="54"/>
                </a:cxn>
                <a:cxn ang="0">
                  <a:pos x="49" y="20"/>
                </a:cxn>
                <a:cxn ang="0">
                  <a:pos x="51" y="8"/>
                </a:cxn>
                <a:cxn ang="0">
                  <a:pos x="51" y="3"/>
                </a:cxn>
                <a:cxn ang="0">
                  <a:pos x="52" y="0"/>
                </a:cxn>
                <a:cxn ang="0">
                  <a:pos x="53" y="0"/>
                </a:cxn>
                <a:cxn ang="0">
                  <a:pos x="54" y="1"/>
                </a:cxn>
                <a:cxn ang="0">
                  <a:pos x="55" y="5"/>
                </a:cxn>
                <a:cxn ang="0">
                  <a:pos x="56" y="14"/>
                </a:cxn>
                <a:cxn ang="0">
                  <a:pos x="58" y="45"/>
                </a:cxn>
                <a:cxn ang="0">
                  <a:pos x="62" y="88"/>
                </a:cxn>
                <a:cxn ang="0">
                  <a:pos x="63" y="104"/>
                </a:cxn>
                <a:cxn ang="0">
                  <a:pos x="64" y="111"/>
                </a:cxn>
                <a:cxn ang="0">
                  <a:pos x="65" y="114"/>
                </a:cxn>
                <a:cxn ang="0">
                  <a:pos x="66" y="116"/>
                </a:cxn>
                <a:cxn ang="0">
                  <a:pos x="66" y="115"/>
                </a:cxn>
                <a:cxn ang="0">
                  <a:pos x="67" y="112"/>
                </a:cxn>
                <a:cxn ang="0">
                  <a:pos x="68" y="106"/>
                </a:cxn>
                <a:cxn ang="0">
                  <a:pos x="70" y="85"/>
                </a:cxn>
                <a:cxn ang="0">
                  <a:pos x="72" y="60"/>
                </a:cxn>
                <a:cxn ang="0">
                  <a:pos x="75" y="23"/>
                </a:cxn>
                <a:cxn ang="0">
                  <a:pos x="76" y="8"/>
                </a:cxn>
                <a:cxn ang="0">
                  <a:pos x="77" y="3"/>
                </a:cxn>
                <a:cxn ang="0">
                  <a:pos x="78" y="0"/>
                </a:cxn>
                <a:cxn ang="0">
                  <a:pos x="79" y="0"/>
                </a:cxn>
                <a:cxn ang="0">
                  <a:pos x="79" y="1"/>
                </a:cxn>
                <a:cxn ang="0">
                  <a:pos x="80" y="6"/>
                </a:cxn>
              </a:cxnLst>
              <a:rect l="0" t="0" r="r" b="b"/>
              <a:pathLst>
                <a:path w="81" h="116">
                  <a:moveTo>
                    <a:pt x="0" y="4"/>
                  </a:moveTo>
                  <a:lnTo>
                    <a:pt x="0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3" y="2"/>
                  </a:lnTo>
                  <a:lnTo>
                    <a:pt x="3" y="3"/>
                  </a:lnTo>
                  <a:lnTo>
                    <a:pt x="3" y="4"/>
                  </a:lnTo>
                  <a:lnTo>
                    <a:pt x="3" y="4"/>
                  </a:lnTo>
                  <a:lnTo>
                    <a:pt x="3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8"/>
                  </a:lnTo>
                  <a:lnTo>
                    <a:pt x="4" y="9"/>
                  </a:lnTo>
                  <a:lnTo>
                    <a:pt x="4" y="11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4" y="16"/>
                  </a:lnTo>
                  <a:lnTo>
                    <a:pt x="5" y="18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5" y="24"/>
                  </a:lnTo>
                  <a:lnTo>
                    <a:pt x="5" y="26"/>
                  </a:lnTo>
                  <a:lnTo>
                    <a:pt x="6" y="30"/>
                  </a:lnTo>
                  <a:lnTo>
                    <a:pt x="6" y="40"/>
                  </a:lnTo>
                  <a:lnTo>
                    <a:pt x="8" y="60"/>
                  </a:lnTo>
                  <a:lnTo>
                    <a:pt x="8" y="61"/>
                  </a:lnTo>
                  <a:lnTo>
                    <a:pt x="8" y="63"/>
                  </a:lnTo>
                  <a:lnTo>
                    <a:pt x="8" y="65"/>
                  </a:lnTo>
                  <a:lnTo>
                    <a:pt x="9" y="70"/>
                  </a:lnTo>
                  <a:lnTo>
                    <a:pt x="9" y="79"/>
                  </a:lnTo>
                  <a:lnTo>
                    <a:pt x="9" y="80"/>
                  </a:lnTo>
                  <a:lnTo>
                    <a:pt x="9" y="81"/>
                  </a:lnTo>
                  <a:lnTo>
                    <a:pt x="10" y="84"/>
                  </a:lnTo>
                  <a:lnTo>
                    <a:pt x="10" y="88"/>
                  </a:lnTo>
                  <a:lnTo>
                    <a:pt x="11" y="96"/>
                  </a:lnTo>
                  <a:lnTo>
                    <a:pt x="11" y="96"/>
                  </a:lnTo>
                  <a:lnTo>
                    <a:pt x="11" y="97"/>
                  </a:lnTo>
                  <a:lnTo>
                    <a:pt x="11" y="99"/>
                  </a:lnTo>
                  <a:lnTo>
                    <a:pt x="11" y="102"/>
                  </a:lnTo>
                  <a:lnTo>
                    <a:pt x="11" y="103"/>
                  </a:lnTo>
                  <a:lnTo>
                    <a:pt x="11" y="104"/>
                  </a:lnTo>
                  <a:lnTo>
                    <a:pt x="12" y="105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9"/>
                  </a:lnTo>
                  <a:lnTo>
                    <a:pt x="12" y="110"/>
                  </a:lnTo>
                  <a:lnTo>
                    <a:pt x="13" y="111"/>
                  </a:lnTo>
                  <a:lnTo>
                    <a:pt x="13" y="111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4"/>
                  </a:lnTo>
                  <a:lnTo>
                    <a:pt x="13" y="115"/>
                  </a:lnTo>
                  <a:lnTo>
                    <a:pt x="13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5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4" y="11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5" y="113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8"/>
                  </a:lnTo>
                  <a:lnTo>
                    <a:pt x="17" y="107"/>
                  </a:lnTo>
                  <a:lnTo>
                    <a:pt x="17" y="106"/>
                  </a:lnTo>
                  <a:lnTo>
                    <a:pt x="17" y="106"/>
                  </a:lnTo>
                  <a:lnTo>
                    <a:pt x="17" y="104"/>
                  </a:lnTo>
                  <a:lnTo>
                    <a:pt x="17" y="101"/>
                  </a:lnTo>
                  <a:lnTo>
                    <a:pt x="17" y="100"/>
                  </a:lnTo>
                  <a:lnTo>
                    <a:pt x="17" y="99"/>
                  </a:lnTo>
                  <a:lnTo>
                    <a:pt x="18" y="97"/>
                  </a:lnTo>
                  <a:lnTo>
                    <a:pt x="18" y="93"/>
                  </a:lnTo>
                  <a:lnTo>
                    <a:pt x="18" y="92"/>
                  </a:lnTo>
                  <a:lnTo>
                    <a:pt x="18" y="91"/>
                  </a:lnTo>
                  <a:lnTo>
                    <a:pt x="18" y="89"/>
                  </a:lnTo>
                  <a:lnTo>
                    <a:pt x="19" y="84"/>
                  </a:lnTo>
                  <a:lnTo>
                    <a:pt x="19" y="74"/>
                  </a:lnTo>
                  <a:lnTo>
                    <a:pt x="20" y="73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0" y="65"/>
                  </a:lnTo>
                  <a:lnTo>
                    <a:pt x="21" y="55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21" y="50"/>
                  </a:lnTo>
                  <a:lnTo>
                    <a:pt x="22" y="45"/>
                  </a:lnTo>
                  <a:lnTo>
                    <a:pt x="22" y="36"/>
                  </a:lnTo>
                  <a:lnTo>
                    <a:pt x="22" y="35"/>
                  </a:lnTo>
                  <a:lnTo>
                    <a:pt x="23" y="34"/>
                  </a:lnTo>
                  <a:lnTo>
                    <a:pt x="23" y="31"/>
                  </a:lnTo>
                  <a:lnTo>
                    <a:pt x="23" y="27"/>
                  </a:lnTo>
                  <a:lnTo>
                    <a:pt x="23" y="26"/>
                  </a:lnTo>
                  <a:lnTo>
                    <a:pt x="23" y="25"/>
                  </a:lnTo>
                  <a:lnTo>
                    <a:pt x="23" y="23"/>
                  </a:lnTo>
                  <a:lnTo>
                    <a:pt x="24" y="19"/>
                  </a:lnTo>
                  <a:lnTo>
                    <a:pt x="24" y="18"/>
                  </a:lnTo>
                  <a:lnTo>
                    <a:pt x="24" y="17"/>
                  </a:lnTo>
                  <a:lnTo>
                    <a:pt x="24" y="16"/>
                  </a:lnTo>
                  <a:lnTo>
                    <a:pt x="24" y="12"/>
                  </a:lnTo>
                  <a:lnTo>
                    <a:pt x="25" y="12"/>
                  </a:lnTo>
                  <a:lnTo>
                    <a:pt x="25" y="11"/>
                  </a:lnTo>
                  <a:lnTo>
                    <a:pt x="25" y="9"/>
                  </a:lnTo>
                  <a:lnTo>
                    <a:pt x="25" y="7"/>
                  </a:lnTo>
                  <a:lnTo>
                    <a:pt x="25" y="6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6" y="3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6" y="1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12"/>
                  </a:lnTo>
                  <a:lnTo>
                    <a:pt x="30" y="13"/>
                  </a:lnTo>
                  <a:lnTo>
                    <a:pt x="30" y="14"/>
                  </a:lnTo>
                  <a:lnTo>
                    <a:pt x="30" y="15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21"/>
                  </a:lnTo>
                  <a:lnTo>
                    <a:pt x="31" y="23"/>
                  </a:lnTo>
                  <a:lnTo>
                    <a:pt x="31" y="27"/>
                  </a:lnTo>
                  <a:lnTo>
                    <a:pt x="32" y="37"/>
                  </a:lnTo>
                  <a:lnTo>
                    <a:pt x="34" y="58"/>
                  </a:lnTo>
                  <a:lnTo>
                    <a:pt x="34" y="59"/>
                  </a:lnTo>
                  <a:lnTo>
                    <a:pt x="34" y="60"/>
                  </a:lnTo>
                  <a:lnTo>
                    <a:pt x="34" y="63"/>
                  </a:lnTo>
                  <a:lnTo>
                    <a:pt x="34" y="68"/>
                  </a:lnTo>
                  <a:lnTo>
                    <a:pt x="35" y="78"/>
                  </a:lnTo>
                  <a:lnTo>
                    <a:pt x="35" y="80"/>
                  </a:lnTo>
                  <a:lnTo>
                    <a:pt x="35" y="81"/>
                  </a:lnTo>
                  <a:lnTo>
                    <a:pt x="35" y="83"/>
                  </a:lnTo>
                  <a:lnTo>
                    <a:pt x="36" y="88"/>
                  </a:lnTo>
                  <a:lnTo>
                    <a:pt x="37" y="96"/>
                  </a:lnTo>
                  <a:lnTo>
                    <a:pt x="37" y="97"/>
                  </a:lnTo>
                  <a:lnTo>
                    <a:pt x="37" y="98"/>
                  </a:lnTo>
                  <a:lnTo>
                    <a:pt x="37" y="100"/>
                  </a:lnTo>
                  <a:lnTo>
                    <a:pt x="37" y="103"/>
                  </a:lnTo>
                  <a:lnTo>
                    <a:pt x="37" y="104"/>
                  </a:lnTo>
                  <a:lnTo>
                    <a:pt x="37" y="104"/>
                  </a:lnTo>
                  <a:lnTo>
                    <a:pt x="38" y="106"/>
                  </a:lnTo>
                  <a:lnTo>
                    <a:pt x="38" y="108"/>
                  </a:lnTo>
                  <a:lnTo>
                    <a:pt x="38" y="109"/>
                  </a:lnTo>
                  <a:lnTo>
                    <a:pt x="38" y="110"/>
                  </a:lnTo>
                  <a:lnTo>
                    <a:pt x="38" y="111"/>
                  </a:lnTo>
                  <a:lnTo>
                    <a:pt x="39" y="111"/>
                  </a:lnTo>
                  <a:lnTo>
                    <a:pt x="39" y="112"/>
                  </a:lnTo>
                  <a:lnTo>
                    <a:pt x="39" y="112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5"/>
                  </a:lnTo>
                  <a:lnTo>
                    <a:pt x="39" y="115"/>
                  </a:lnTo>
                  <a:lnTo>
                    <a:pt x="39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0" y="115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3"/>
                  </a:lnTo>
                  <a:lnTo>
                    <a:pt x="41" y="113"/>
                  </a:lnTo>
                  <a:lnTo>
                    <a:pt x="41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08"/>
                  </a:lnTo>
                  <a:lnTo>
                    <a:pt x="42" y="107"/>
                  </a:lnTo>
                  <a:lnTo>
                    <a:pt x="42" y="106"/>
                  </a:lnTo>
                  <a:lnTo>
                    <a:pt x="43" y="105"/>
                  </a:lnTo>
                  <a:lnTo>
                    <a:pt x="43" y="102"/>
                  </a:lnTo>
                  <a:lnTo>
                    <a:pt x="43" y="101"/>
                  </a:lnTo>
                  <a:lnTo>
                    <a:pt x="43" y="100"/>
                  </a:lnTo>
                  <a:lnTo>
                    <a:pt x="43" y="98"/>
                  </a:lnTo>
                  <a:lnTo>
                    <a:pt x="44" y="94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4" y="90"/>
                  </a:lnTo>
                  <a:lnTo>
                    <a:pt x="45" y="85"/>
                  </a:lnTo>
                  <a:lnTo>
                    <a:pt x="45" y="75"/>
                  </a:lnTo>
                  <a:lnTo>
                    <a:pt x="45" y="74"/>
                  </a:lnTo>
                  <a:lnTo>
                    <a:pt x="45" y="72"/>
                  </a:lnTo>
                  <a:lnTo>
                    <a:pt x="46" y="70"/>
                  </a:lnTo>
                  <a:lnTo>
                    <a:pt x="46" y="64"/>
                  </a:lnTo>
                  <a:lnTo>
                    <a:pt x="47" y="54"/>
                  </a:lnTo>
                  <a:lnTo>
                    <a:pt x="48" y="33"/>
                  </a:lnTo>
                  <a:lnTo>
                    <a:pt x="48" y="32"/>
                  </a:lnTo>
                  <a:lnTo>
                    <a:pt x="49" y="31"/>
                  </a:lnTo>
                  <a:lnTo>
                    <a:pt x="49" y="28"/>
                  </a:lnTo>
                  <a:lnTo>
                    <a:pt x="49" y="24"/>
                  </a:lnTo>
                  <a:lnTo>
                    <a:pt x="49" y="23"/>
                  </a:lnTo>
                  <a:lnTo>
                    <a:pt x="49" y="22"/>
                  </a:lnTo>
                  <a:lnTo>
                    <a:pt x="49" y="20"/>
                  </a:lnTo>
                  <a:lnTo>
                    <a:pt x="50" y="16"/>
                  </a:lnTo>
                  <a:lnTo>
                    <a:pt x="50" y="15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0" y="12"/>
                  </a:lnTo>
                  <a:lnTo>
                    <a:pt x="50" y="11"/>
                  </a:lnTo>
                  <a:lnTo>
                    <a:pt x="51" y="9"/>
                  </a:lnTo>
                  <a:lnTo>
                    <a:pt x="51" y="8"/>
                  </a:lnTo>
                  <a:lnTo>
                    <a:pt x="51" y="8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5"/>
                  </a:lnTo>
                  <a:lnTo>
                    <a:pt x="51" y="4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1"/>
                  </a:lnTo>
                  <a:lnTo>
                    <a:pt x="54" y="2"/>
                  </a:lnTo>
                  <a:lnTo>
                    <a:pt x="54" y="2"/>
                  </a:lnTo>
                  <a:lnTo>
                    <a:pt x="54" y="3"/>
                  </a:lnTo>
                  <a:lnTo>
                    <a:pt x="54" y="3"/>
                  </a:lnTo>
                  <a:lnTo>
                    <a:pt x="54" y="4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  <a:lnTo>
                    <a:pt x="55" y="7"/>
                  </a:lnTo>
                  <a:lnTo>
                    <a:pt x="55" y="7"/>
                  </a:lnTo>
                  <a:lnTo>
                    <a:pt x="55" y="8"/>
                  </a:lnTo>
                  <a:lnTo>
                    <a:pt x="55" y="9"/>
                  </a:lnTo>
                  <a:lnTo>
                    <a:pt x="56" y="12"/>
                  </a:lnTo>
                  <a:lnTo>
                    <a:pt x="56" y="13"/>
                  </a:lnTo>
                  <a:lnTo>
                    <a:pt x="56" y="14"/>
                  </a:lnTo>
                  <a:lnTo>
                    <a:pt x="56" y="15"/>
                  </a:lnTo>
                  <a:lnTo>
                    <a:pt x="56" y="19"/>
                  </a:lnTo>
                  <a:lnTo>
                    <a:pt x="57" y="27"/>
                  </a:lnTo>
                  <a:lnTo>
                    <a:pt x="57" y="28"/>
                  </a:lnTo>
                  <a:lnTo>
                    <a:pt x="57" y="29"/>
                  </a:lnTo>
                  <a:lnTo>
                    <a:pt x="57" y="31"/>
                  </a:lnTo>
                  <a:lnTo>
                    <a:pt x="58" y="36"/>
                  </a:lnTo>
                  <a:lnTo>
                    <a:pt x="58" y="45"/>
                  </a:lnTo>
                  <a:lnTo>
                    <a:pt x="60" y="65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60" y="70"/>
                  </a:lnTo>
                  <a:lnTo>
                    <a:pt x="61" y="75"/>
                  </a:lnTo>
                  <a:lnTo>
                    <a:pt x="61" y="85"/>
                  </a:lnTo>
                  <a:lnTo>
                    <a:pt x="62" y="86"/>
                  </a:lnTo>
                  <a:lnTo>
                    <a:pt x="62" y="88"/>
                  </a:lnTo>
                  <a:lnTo>
                    <a:pt x="62" y="90"/>
                  </a:lnTo>
                  <a:lnTo>
                    <a:pt x="62" y="94"/>
                  </a:lnTo>
                  <a:lnTo>
                    <a:pt x="62" y="95"/>
                  </a:lnTo>
                  <a:lnTo>
                    <a:pt x="62" y="96"/>
                  </a:lnTo>
                  <a:lnTo>
                    <a:pt x="62" y="98"/>
                  </a:lnTo>
                  <a:lnTo>
                    <a:pt x="63" y="102"/>
                  </a:lnTo>
                  <a:lnTo>
                    <a:pt x="63" y="103"/>
                  </a:lnTo>
                  <a:lnTo>
                    <a:pt x="63" y="104"/>
                  </a:lnTo>
                  <a:lnTo>
                    <a:pt x="63" y="105"/>
                  </a:lnTo>
                  <a:lnTo>
                    <a:pt x="63" y="106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64" y="109"/>
                  </a:lnTo>
                  <a:lnTo>
                    <a:pt x="64" y="109"/>
                  </a:lnTo>
                  <a:lnTo>
                    <a:pt x="64" y="110"/>
                  </a:lnTo>
                  <a:lnTo>
                    <a:pt x="64" y="111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64" y="113"/>
                  </a:lnTo>
                  <a:lnTo>
                    <a:pt x="65" y="113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2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105"/>
                  </a:lnTo>
                  <a:lnTo>
                    <a:pt x="68" y="104"/>
                  </a:lnTo>
                  <a:lnTo>
                    <a:pt x="69" y="101"/>
                  </a:lnTo>
                  <a:lnTo>
                    <a:pt x="69" y="100"/>
                  </a:lnTo>
                  <a:lnTo>
                    <a:pt x="69" y="99"/>
                  </a:lnTo>
                  <a:lnTo>
                    <a:pt x="69" y="97"/>
                  </a:lnTo>
                  <a:lnTo>
                    <a:pt x="69" y="93"/>
                  </a:lnTo>
                  <a:lnTo>
                    <a:pt x="70" y="85"/>
                  </a:lnTo>
                  <a:lnTo>
                    <a:pt x="70" y="84"/>
                  </a:lnTo>
                  <a:lnTo>
                    <a:pt x="70" y="82"/>
                  </a:lnTo>
                  <a:lnTo>
                    <a:pt x="70" y="80"/>
                  </a:lnTo>
                  <a:lnTo>
                    <a:pt x="71" y="76"/>
                  </a:lnTo>
                  <a:lnTo>
                    <a:pt x="72" y="66"/>
                  </a:lnTo>
                  <a:lnTo>
                    <a:pt x="72" y="64"/>
                  </a:lnTo>
                  <a:lnTo>
                    <a:pt x="72" y="63"/>
                  </a:lnTo>
                  <a:lnTo>
                    <a:pt x="72" y="60"/>
                  </a:lnTo>
                  <a:lnTo>
                    <a:pt x="72" y="55"/>
                  </a:lnTo>
                  <a:lnTo>
                    <a:pt x="73" y="44"/>
                  </a:lnTo>
                  <a:lnTo>
                    <a:pt x="73" y="43"/>
                  </a:lnTo>
                  <a:lnTo>
                    <a:pt x="73" y="41"/>
                  </a:lnTo>
                  <a:lnTo>
                    <a:pt x="73" y="39"/>
                  </a:lnTo>
                  <a:lnTo>
                    <a:pt x="74" y="34"/>
                  </a:lnTo>
                  <a:lnTo>
                    <a:pt x="75" y="24"/>
                  </a:lnTo>
                  <a:lnTo>
                    <a:pt x="75" y="23"/>
                  </a:lnTo>
                  <a:lnTo>
                    <a:pt x="75" y="22"/>
                  </a:lnTo>
                  <a:lnTo>
                    <a:pt x="75" y="20"/>
                  </a:lnTo>
                  <a:lnTo>
                    <a:pt x="75" y="16"/>
                  </a:lnTo>
                  <a:lnTo>
                    <a:pt x="75" y="15"/>
                  </a:lnTo>
                  <a:lnTo>
                    <a:pt x="76" y="14"/>
                  </a:lnTo>
                  <a:lnTo>
                    <a:pt x="76" y="12"/>
                  </a:lnTo>
                  <a:lnTo>
                    <a:pt x="76" y="9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6" y="6"/>
                  </a:lnTo>
                  <a:lnTo>
                    <a:pt x="77" y="6"/>
                  </a:lnTo>
                  <a:lnTo>
                    <a:pt x="77" y="5"/>
                  </a:lnTo>
                  <a:lnTo>
                    <a:pt x="77" y="4"/>
                  </a:lnTo>
                  <a:lnTo>
                    <a:pt x="77" y="4"/>
                  </a:lnTo>
                  <a:lnTo>
                    <a:pt x="77" y="3"/>
                  </a:lnTo>
                  <a:lnTo>
                    <a:pt x="77" y="3"/>
                  </a:lnTo>
                  <a:lnTo>
                    <a:pt x="77" y="2"/>
                  </a:lnTo>
                  <a:lnTo>
                    <a:pt x="77" y="2"/>
                  </a:lnTo>
                  <a:lnTo>
                    <a:pt x="77" y="1"/>
                  </a:lnTo>
                  <a:lnTo>
                    <a:pt x="78" y="1"/>
                  </a:lnTo>
                  <a:lnTo>
                    <a:pt x="78" y="1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8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2"/>
                  </a:lnTo>
                  <a:lnTo>
                    <a:pt x="80" y="3"/>
                  </a:lnTo>
                  <a:lnTo>
                    <a:pt x="80" y="4"/>
                  </a:lnTo>
                  <a:lnTo>
                    <a:pt x="80" y="4"/>
                  </a:lnTo>
                  <a:lnTo>
                    <a:pt x="80" y="5"/>
                  </a:lnTo>
                  <a:lnTo>
                    <a:pt x="80" y="6"/>
                  </a:lnTo>
                  <a:lnTo>
                    <a:pt x="80" y="7"/>
                  </a:lnTo>
                  <a:lnTo>
                    <a:pt x="81" y="8"/>
                  </a:lnTo>
                  <a:lnTo>
                    <a:pt x="81" y="9"/>
                  </a:lnTo>
                  <a:lnTo>
                    <a:pt x="81" y="9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66" name="Freeform 82"/>
            <p:cNvSpPr>
              <a:spLocks/>
            </p:cNvSpPr>
            <p:nvPr/>
          </p:nvSpPr>
          <p:spPr bwMode="auto">
            <a:xfrm>
              <a:off x="4479" y="2186"/>
              <a:ext cx="83" cy="116"/>
            </a:xfrm>
            <a:custGeom>
              <a:avLst/>
              <a:gdLst/>
              <a:ahLst/>
              <a:cxnLst>
                <a:cxn ang="0">
                  <a:pos x="1" y="23"/>
                </a:cxn>
                <a:cxn ang="0">
                  <a:pos x="3" y="51"/>
                </a:cxn>
                <a:cxn ang="0">
                  <a:pos x="5" y="83"/>
                </a:cxn>
                <a:cxn ang="0">
                  <a:pos x="7" y="99"/>
                </a:cxn>
                <a:cxn ang="0">
                  <a:pos x="8" y="108"/>
                </a:cxn>
                <a:cxn ang="0">
                  <a:pos x="9" y="112"/>
                </a:cxn>
                <a:cxn ang="0">
                  <a:pos x="10" y="115"/>
                </a:cxn>
                <a:cxn ang="0">
                  <a:pos x="10" y="115"/>
                </a:cxn>
                <a:cxn ang="0">
                  <a:pos x="11" y="114"/>
                </a:cxn>
                <a:cxn ang="0">
                  <a:pos x="12" y="108"/>
                </a:cxn>
                <a:cxn ang="0">
                  <a:pos x="14" y="87"/>
                </a:cxn>
                <a:cxn ang="0">
                  <a:pos x="17" y="44"/>
                </a:cxn>
                <a:cxn ang="0">
                  <a:pos x="19" y="26"/>
                </a:cxn>
                <a:cxn ang="0">
                  <a:pos x="20" y="11"/>
                </a:cxn>
                <a:cxn ang="0">
                  <a:pos x="21" y="4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3"/>
                </a:cxn>
                <a:cxn ang="0">
                  <a:pos x="25" y="8"/>
                </a:cxn>
                <a:cxn ang="0">
                  <a:pos x="27" y="31"/>
                </a:cxn>
                <a:cxn ang="0">
                  <a:pos x="29" y="57"/>
                </a:cxn>
                <a:cxn ang="0">
                  <a:pos x="31" y="94"/>
                </a:cxn>
                <a:cxn ang="0">
                  <a:pos x="33" y="107"/>
                </a:cxn>
                <a:cxn ang="0">
                  <a:pos x="34" y="113"/>
                </a:cxn>
                <a:cxn ang="0">
                  <a:pos x="34" y="115"/>
                </a:cxn>
                <a:cxn ang="0">
                  <a:pos x="35" y="116"/>
                </a:cxn>
                <a:cxn ang="0">
                  <a:pos x="36" y="114"/>
                </a:cxn>
                <a:cxn ang="0">
                  <a:pos x="37" y="110"/>
                </a:cxn>
                <a:cxn ang="0">
                  <a:pos x="38" y="100"/>
                </a:cxn>
                <a:cxn ang="0">
                  <a:pos x="40" y="74"/>
                </a:cxn>
                <a:cxn ang="0">
                  <a:pos x="42" y="42"/>
                </a:cxn>
                <a:cxn ang="0">
                  <a:pos x="44" y="18"/>
                </a:cxn>
                <a:cxn ang="0">
                  <a:pos x="46" y="7"/>
                </a:cxn>
                <a:cxn ang="0">
                  <a:pos x="46" y="2"/>
                </a:cxn>
                <a:cxn ang="0">
                  <a:pos x="47" y="0"/>
                </a:cxn>
                <a:cxn ang="0">
                  <a:pos x="48" y="0"/>
                </a:cxn>
                <a:cxn ang="0">
                  <a:pos x="49" y="2"/>
                </a:cxn>
                <a:cxn ang="0">
                  <a:pos x="50" y="7"/>
                </a:cxn>
                <a:cxn ang="0">
                  <a:pos x="51" y="17"/>
                </a:cxn>
                <a:cxn ang="0">
                  <a:pos x="53" y="52"/>
                </a:cxn>
                <a:cxn ang="0">
                  <a:pos x="56" y="87"/>
                </a:cxn>
                <a:cxn ang="0">
                  <a:pos x="57" y="104"/>
                </a:cxn>
                <a:cxn ang="0">
                  <a:pos x="58" y="112"/>
                </a:cxn>
                <a:cxn ang="0">
                  <a:pos x="59" y="115"/>
                </a:cxn>
                <a:cxn ang="0">
                  <a:pos x="60" y="116"/>
                </a:cxn>
                <a:cxn ang="0">
                  <a:pos x="61" y="114"/>
                </a:cxn>
                <a:cxn ang="0">
                  <a:pos x="62" y="110"/>
                </a:cxn>
                <a:cxn ang="0">
                  <a:pos x="63" y="98"/>
                </a:cxn>
                <a:cxn ang="0">
                  <a:pos x="66" y="52"/>
                </a:cxn>
                <a:cxn ang="0">
                  <a:pos x="68" y="28"/>
                </a:cxn>
                <a:cxn ang="0">
                  <a:pos x="69" y="13"/>
                </a:cxn>
                <a:cxn ang="0">
                  <a:pos x="70" y="6"/>
                </a:cxn>
                <a:cxn ang="0">
                  <a:pos x="71" y="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3" y="2"/>
                </a:cxn>
                <a:cxn ang="0">
                  <a:pos x="74" y="8"/>
                </a:cxn>
                <a:cxn ang="0">
                  <a:pos x="76" y="32"/>
                </a:cxn>
                <a:cxn ang="0">
                  <a:pos x="78" y="62"/>
                </a:cxn>
                <a:cxn ang="0">
                  <a:pos x="81" y="94"/>
                </a:cxn>
                <a:cxn ang="0">
                  <a:pos x="82" y="107"/>
                </a:cxn>
              </a:cxnLst>
              <a:rect l="0" t="0" r="r" b="b"/>
              <a:pathLst>
                <a:path w="83" h="116">
                  <a:moveTo>
                    <a:pt x="0" y="9"/>
                  </a:moveTo>
                  <a:lnTo>
                    <a:pt x="0" y="11"/>
                  </a:lnTo>
                  <a:lnTo>
                    <a:pt x="0" y="14"/>
                  </a:lnTo>
                  <a:lnTo>
                    <a:pt x="0" y="15"/>
                  </a:lnTo>
                  <a:lnTo>
                    <a:pt x="1" y="16"/>
                  </a:lnTo>
                  <a:lnTo>
                    <a:pt x="1" y="18"/>
                  </a:lnTo>
                  <a:lnTo>
                    <a:pt x="1" y="22"/>
                  </a:lnTo>
                  <a:lnTo>
                    <a:pt x="1" y="23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2" y="31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3" y="44"/>
                  </a:lnTo>
                  <a:lnTo>
                    <a:pt x="3" y="46"/>
                  </a:lnTo>
                  <a:lnTo>
                    <a:pt x="3" y="51"/>
                  </a:lnTo>
                  <a:lnTo>
                    <a:pt x="4" y="61"/>
                  </a:lnTo>
                  <a:lnTo>
                    <a:pt x="4" y="62"/>
                  </a:lnTo>
                  <a:lnTo>
                    <a:pt x="4" y="64"/>
                  </a:lnTo>
                  <a:lnTo>
                    <a:pt x="4" y="66"/>
                  </a:lnTo>
                  <a:lnTo>
                    <a:pt x="5" y="71"/>
                  </a:lnTo>
                  <a:lnTo>
                    <a:pt x="5" y="81"/>
                  </a:lnTo>
                  <a:lnTo>
                    <a:pt x="5" y="82"/>
                  </a:lnTo>
                  <a:lnTo>
                    <a:pt x="5" y="83"/>
                  </a:lnTo>
                  <a:lnTo>
                    <a:pt x="6" y="85"/>
                  </a:lnTo>
                  <a:lnTo>
                    <a:pt x="6" y="90"/>
                  </a:lnTo>
                  <a:lnTo>
                    <a:pt x="6" y="91"/>
                  </a:lnTo>
                  <a:lnTo>
                    <a:pt x="6" y="92"/>
                  </a:lnTo>
                  <a:lnTo>
                    <a:pt x="6" y="94"/>
                  </a:lnTo>
                  <a:lnTo>
                    <a:pt x="7" y="97"/>
                  </a:lnTo>
                  <a:lnTo>
                    <a:pt x="7" y="98"/>
                  </a:lnTo>
                  <a:lnTo>
                    <a:pt x="7" y="99"/>
                  </a:lnTo>
                  <a:lnTo>
                    <a:pt x="7" y="101"/>
                  </a:lnTo>
                  <a:lnTo>
                    <a:pt x="7" y="102"/>
                  </a:lnTo>
                  <a:lnTo>
                    <a:pt x="7" y="103"/>
                  </a:lnTo>
                  <a:lnTo>
                    <a:pt x="7" y="104"/>
                  </a:lnTo>
                  <a:lnTo>
                    <a:pt x="7" y="105"/>
                  </a:lnTo>
                  <a:lnTo>
                    <a:pt x="8" y="106"/>
                  </a:lnTo>
                  <a:lnTo>
                    <a:pt x="8" y="107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9"/>
                  </a:lnTo>
                  <a:lnTo>
                    <a:pt x="8" y="110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12"/>
                  </a:lnTo>
                  <a:lnTo>
                    <a:pt x="9" y="113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6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12"/>
                  </a:lnTo>
                  <a:lnTo>
                    <a:pt x="11" y="111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101"/>
                  </a:lnTo>
                  <a:lnTo>
                    <a:pt x="13" y="100"/>
                  </a:lnTo>
                  <a:lnTo>
                    <a:pt x="13" y="96"/>
                  </a:lnTo>
                  <a:lnTo>
                    <a:pt x="14" y="87"/>
                  </a:lnTo>
                  <a:lnTo>
                    <a:pt x="14" y="86"/>
                  </a:lnTo>
                  <a:lnTo>
                    <a:pt x="14" y="84"/>
                  </a:lnTo>
                  <a:lnTo>
                    <a:pt x="15" y="82"/>
                  </a:lnTo>
                  <a:lnTo>
                    <a:pt x="15" y="77"/>
                  </a:lnTo>
                  <a:lnTo>
                    <a:pt x="16" y="67"/>
                  </a:lnTo>
                  <a:lnTo>
                    <a:pt x="17" y="47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2"/>
                  </a:lnTo>
                  <a:lnTo>
                    <a:pt x="18" y="37"/>
                  </a:lnTo>
                  <a:lnTo>
                    <a:pt x="18" y="36"/>
                  </a:lnTo>
                  <a:lnTo>
                    <a:pt x="18" y="35"/>
                  </a:lnTo>
                  <a:lnTo>
                    <a:pt x="18" y="32"/>
                  </a:lnTo>
                  <a:lnTo>
                    <a:pt x="18" y="28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9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6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10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1" y="7"/>
                  </a:lnTo>
                  <a:lnTo>
                    <a:pt x="21" y="6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0"/>
                  </a:lnTo>
                  <a:lnTo>
                    <a:pt x="25" y="14"/>
                  </a:lnTo>
                  <a:lnTo>
                    <a:pt x="25" y="15"/>
                  </a:lnTo>
                  <a:lnTo>
                    <a:pt x="25" y="16"/>
                  </a:lnTo>
                  <a:lnTo>
                    <a:pt x="26" y="17"/>
                  </a:lnTo>
                  <a:lnTo>
                    <a:pt x="26" y="22"/>
                  </a:lnTo>
                  <a:lnTo>
                    <a:pt x="27" y="31"/>
                  </a:lnTo>
                  <a:lnTo>
                    <a:pt x="27" y="32"/>
                  </a:lnTo>
                  <a:lnTo>
                    <a:pt x="27" y="33"/>
                  </a:lnTo>
                  <a:lnTo>
                    <a:pt x="27" y="36"/>
                  </a:lnTo>
                  <a:lnTo>
                    <a:pt x="28" y="41"/>
                  </a:lnTo>
                  <a:lnTo>
                    <a:pt x="28" y="52"/>
                  </a:lnTo>
                  <a:lnTo>
                    <a:pt x="29" y="53"/>
                  </a:lnTo>
                  <a:lnTo>
                    <a:pt x="29" y="54"/>
                  </a:lnTo>
                  <a:lnTo>
                    <a:pt x="29" y="57"/>
                  </a:lnTo>
                  <a:lnTo>
                    <a:pt x="29" y="62"/>
                  </a:lnTo>
                  <a:lnTo>
                    <a:pt x="30" y="73"/>
                  </a:lnTo>
                  <a:lnTo>
                    <a:pt x="30" y="75"/>
                  </a:lnTo>
                  <a:lnTo>
                    <a:pt x="30" y="76"/>
                  </a:lnTo>
                  <a:lnTo>
                    <a:pt x="30" y="78"/>
                  </a:lnTo>
                  <a:lnTo>
                    <a:pt x="31" y="84"/>
                  </a:lnTo>
                  <a:lnTo>
                    <a:pt x="31" y="93"/>
                  </a:lnTo>
                  <a:lnTo>
                    <a:pt x="31" y="94"/>
                  </a:lnTo>
                  <a:lnTo>
                    <a:pt x="31" y="95"/>
                  </a:lnTo>
                  <a:lnTo>
                    <a:pt x="32" y="97"/>
                  </a:lnTo>
                  <a:lnTo>
                    <a:pt x="32" y="100"/>
                  </a:lnTo>
                  <a:lnTo>
                    <a:pt x="32" y="101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3" y="107"/>
                  </a:lnTo>
                  <a:lnTo>
                    <a:pt x="33" y="107"/>
                  </a:lnTo>
                  <a:lnTo>
                    <a:pt x="33" y="108"/>
                  </a:lnTo>
                  <a:lnTo>
                    <a:pt x="33" y="109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11"/>
                  </a:lnTo>
                  <a:lnTo>
                    <a:pt x="33" y="112"/>
                  </a:lnTo>
                  <a:lnTo>
                    <a:pt x="34" y="112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4" y="113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6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7" y="111"/>
                  </a:lnTo>
                  <a:lnTo>
                    <a:pt x="37" y="110"/>
                  </a:lnTo>
                  <a:lnTo>
                    <a:pt x="37" y="110"/>
                  </a:lnTo>
                  <a:lnTo>
                    <a:pt x="37" y="108"/>
                  </a:lnTo>
                  <a:lnTo>
                    <a:pt x="37" y="108"/>
                  </a:lnTo>
                  <a:lnTo>
                    <a:pt x="37" y="107"/>
                  </a:lnTo>
                  <a:lnTo>
                    <a:pt x="37" y="106"/>
                  </a:lnTo>
                  <a:lnTo>
                    <a:pt x="38" y="102"/>
                  </a:lnTo>
                  <a:lnTo>
                    <a:pt x="38" y="101"/>
                  </a:lnTo>
                  <a:lnTo>
                    <a:pt x="38" y="100"/>
                  </a:lnTo>
                  <a:lnTo>
                    <a:pt x="38" y="99"/>
                  </a:lnTo>
                  <a:lnTo>
                    <a:pt x="39" y="94"/>
                  </a:lnTo>
                  <a:lnTo>
                    <a:pt x="39" y="93"/>
                  </a:lnTo>
                  <a:lnTo>
                    <a:pt x="39" y="92"/>
                  </a:lnTo>
                  <a:lnTo>
                    <a:pt x="39" y="90"/>
                  </a:lnTo>
                  <a:lnTo>
                    <a:pt x="39" y="85"/>
                  </a:lnTo>
                  <a:lnTo>
                    <a:pt x="40" y="75"/>
                  </a:lnTo>
                  <a:lnTo>
                    <a:pt x="40" y="74"/>
                  </a:lnTo>
                  <a:lnTo>
                    <a:pt x="40" y="72"/>
                  </a:lnTo>
                  <a:lnTo>
                    <a:pt x="40" y="70"/>
                  </a:lnTo>
                  <a:lnTo>
                    <a:pt x="41" y="64"/>
                  </a:lnTo>
                  <a:lnTo>
                    <a:pt x="42" y="53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2"/>
                  </a:lnTo>
                  <a:lnTo>
                    <a:pt x="43" y="32"/>
                  </a:lnTo>
                  <a:lnTo>
                    <a:pt x="43" y="30"/>
                  </a:lnTo>
                  <a:lnTo>
                    <a:pt x="43" y="29"/>
                  </a:lnTo>
                  <a:lnTo>
                    <a:pt x="44" y="27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5" y="14"/>
                  </a:lnTo>
                  <a:lnTo>
                    <a:pt x="45" y="13"/>
                  </a:lnTo>
                  <a:lnTo>
                    <a:pt x="45" y="13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4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2"/>
                  </a:lnTo>
                  <a:lnTo>
                    <a:pt x="49" y="3"/>
                  </a:lnTo>
                  <a:lnTo>
                    <a:pt x="49" y="3"/>
                  </a:lnTo>
                  <a:lnTo>
                    <a:pt x="49" y="4"/>
                  </a:lnTo>
                  <a:lnTo>
                    <a:pt x="49" y="5"/>
                  </a:lnTo>
                  <a:lnTo>
                    <a:pt x="49" y="5"/>
                  </a:lnTo>
                  <a:lnTo>
                    <a:pt x="50" y="7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10"/>
                  </a:lnTo>
                  <a:lnTo>
                    <a:pt x="50" y="11"/>
                  </a:lnTo>
                  <a:lnTo>
                    <a:pt x="50" y="12"/>
                  </a:lnTo>
                  <a:lnTo>
                    <a:pt x="50" y="16"/>
                  </a:lnTo>
                  <a:lnTo>
                    <a:pt x="51" y="16"/>
                  </a:lnTo>
                  <a:lnTo>
                    <a:pt x="51" y="17"/>
                  </a:lnTo>
                  <a:lnTo>
                    <a:pt x="51" y="19"/>
                  </a:lnTo>
                  <a:lnTo>
                    <a:pt x="51" y="23"/>
                  </a:lnTo>
                  <a:lnTo>
                    <a:pt x="52" y="32"/>
                  </a:lnTo>
                  <a:lnTo>
                    <a:pt x="52" y="33"/>
                  </a:lnTo>
                  <a:lnTo>
                    <a:pt x="52" y="34"/>
                  </a:lnTo>
                  <a:lnTo>
                    <a:pt x="52" y="37"/>
                  </a:lnTo>
                  <a:lnTo>
                    <a:pt x="53" y="42"/>
                  </a:lnTo>
                  <a:lnTo>
                    <a:pt x="53" y="52"/>
                  </a:lnTo>
                  <a:lnTo>
                    <a:pt x="55" y="72"/>
                  </a:lnTo>
                  <a:lnTo>
                    <a:pt x="55" y="73"/>
                  </a:lnTo>
                  <a:lnTo>
                    <a:pt x="55" y="75"/>
                  </a:lnTo>
                  <a:lnTo>
                    <a:pt x="55" y="77"/>
                  </a:lnTo>
                  <a:lnTo>
                    <a:pt x="55" y="82"/>
                  </a:lnTo>
                  <a:lnTo>
                    <a:pt x="56" y="84"/>
                  </a:lnTo>
                  <a:lnTo>
                    <a:pt x="56" y="85"/>
                  </a:lnTo>
                  <a:lnTo>
                    <a:pt x="56" y="87"/>
                  </a:lnTo>
                  <a:lnTo>
                    <a:pt x="56" y="92"/>
                  </a:lnTo>
                  <a:lnTo>
                    <a:pt x="56" y="93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7" y="100"/>
                  </a:lnTo>
                  <a:lnTo>
                    <a:pt x="57" y="101"/>
                  </a:lnTo>
                  <a:lnTo>
                    <a:pt x="57" y="102"/>
                  </a:lnTo>
                  <a:lnTo>
                    <a:pt x="57" y="104"/>
                  </a:lnTo>
                  <a:lnTo>
                    <a:pt x="58" y="107"/>
                  </a:lnTo>
                  <a:lnTo>
                    <a:pt x="58" y="108"/>
                  </a:lnTo>
                  <a:lnTo>
                    <a:pt x="58" y="108"/>
                  </a:lnTo>
                  <a:lnTo>
                    <a:pt x="58" y="110"/>
                  </a:lnTo>
                  <a:lnTo>
                    <a:pt x="58" y="110"/>
                  </a:lnTo>
                  <a:lnTo>
                    <a:pt x="58" y="111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59" y="113"/>
                  </a:lnTo>
                  <a:lnTo>
                    <a:pt x="59" y="113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4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59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2"/>
                  </a:lnTo>
                  <a:lnTo>
                    <a:pt x="61" y="112"/>
                  </a:lnTo>
                  <a:lnTo>
                    <a:pt x="61" y="111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09"/>
                  </a:lnTo>
                  <a:lnTo>
                    <a:pt x="62" y="106"/>
                  </a:lnTo>
                  <a:lnTo>
                    <a:pt x="62" y="105"/>
                  </a:lnTo>
                  <a:lnTo>
                    <a:pt x="62" y="105"/>
                  </a:lnTo>
                  <a:lnTo>
                    <a:pt x="62" y="103"/>
                  </a:lnTo>
                  <a:lnTo>
                    <a:pt x="63" y="100"/>
                  </a:lnTo>
                  <a:lnTo>
                    <a:pt x="63" y="99"/>
                  </a:lnTo>
                  <a:lnTo>
                    <a:pt x="63" y="98"/>
                  </a:lnTo>
                  <a:lnTo>
                    <a:pt x="63" y="96"/>
                  </a:lnTo>
                  <a:lnTo>
                    <a:pt x="64" y="92"/>
                  </a:lnTo>
                  <a:lnTo>
                    <a:pt x="64" y="91"/>
                  </a:lnTo>
                  <a:lnTo>
                    <a:pt x="64" y="90"/>
                  </a:lnTo>
                  <a:lnTo>
                    <a:pt x="64" y="87"/>
                  </a:lnTo>
                  <a:lnTo>
                    <a:pt x="64" y="83"/>
                  </a:lnTo>
                  <a:lnTo>
                    <a:pt x="65" y="73"/>
                  </a:lnTo>
                  <a:lnTo>
                    <a:pt x="66" y="52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7" y="47"/>
                  </a:lnTo>
                  <a:lnTo>
                    <a:pt x="67" y="42"/>
                  </a:lnTo>
                  <a:lnTo>
                    <a:pt x="68" y="33"/>
                  </a:lnTo>
                  <a:lnTo>
                    <a:pt x="68" y="32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4"/>
                  </a:lnTo>
                  <a:lnTo>
                    <a:pt x="68" y="23"/>
                  </a:lnTo>
                  <a:lnTo>
                    <a:pt x="68" y="22"/>
                  </a:lnTo>
                  <a:lnTo>
                    <a:pt x="69" y="20"/>
                  </a:lnTo>
                  <a:lnTo>
                    <a:pt x="69" y="16"/>
                  </a:lnTo>
                  <a:lnTo>
                    <a:pt x="69" y="15"/>
                  </a:lnTo>
                  <a:lnTo>
                    <a:pt x="69" y="14"/>
                  </a:lnTo>
                  <a:lnTo>
                    <a:pt x="69" y="13"/>
                  </a:lnTo>
                  <a:lnTo>
                    <a:pt x="70" y="12"/>
                  </a:lnTo>
                  <a:lnTo>
                    <a:pt x="70" y="11"/>
                  </a:lnTo>
                  <a:lnTo>
                    <a:pt x="70" y="10"/>
                  </a:lnTo>
                  <a:lnTo>
                    <a:pt x="70" y="9"/>
                  </a:lnTo>
                  <a:lnTo>
                    <a:pt x="70" y="8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5"/>
                  </a:lnTo>
                  <a:lnTo>
                    <a:pt x="70" y="4"/>
                  </a:lnTo>
                  <a:lnTo>
                    <a:pt x="71" y="4"/>
                  </a:lnTo>
                  <a:lnTo>
                    <a:pt x="71" y="3"/>
                  </a:lnTo>
                  <a:lnTo>
                    <a:pt x="71" y="3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0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3" y="1"/>
                  </a:lnTo>
                  <a:lnTo>
                    <a:pt x="73" y="2"/>
                  </a:lnTo>
                  <a:lnTo>
                    <a:pt x="73" y="2"/>
                  </a:lnTo>
                  <a:lnTo>
                    <a:pt x="73" y="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6"/>
                  </a:lnTo>
                  <a:lnTo>
                    <a:pt x="74" y="7"/>
                  </a:lnTo>
                  <a:lnTo>
                    <a:pt x="74" y="8"/>
                  </a:lnTo>
                  <a:lnTo>
                    <a:pt x="74" y="8"/>
                  </a:lnTo>
                  <a:lnTo>
                    <a:pt x="74" y="10"/>
                  </a:lnTo>
                  <a:lnTo>
                    <a:pt x="75" y="13"/>
                  </a:lnTo>
                  <a:lnTo>
                    <a:pt x="75" y="14"/>
                  </a:lnTo>
                  <a:lnTo>
                    <a:pt x="75" y="15"/>
                  </a:lnTo>
                  <a:lnTo>
                    <a:pt x="75" y="17"/>
                  </a:lnTo>
                  <a:lnTo>
                    <a:pt x="76" y="21"/>
                  </a:lnTo>
                  <a:lnTo>
                    <a:pt x="76" y="31"/>
                  </a:lnTo>
                  <a:lnTo>
                    <a:pt x="76" y="32"/>
                  </a:lnTo>
                  <a:lnTo>
                    <a:pt x="76" y="33"/>
                  </a:lnTo>
                  <a:lnTo>
                    <a:pt x="77" y="36"/>
                  </a:lnTo>
                  <a:lnTo>
                    <a:pt x="77" y="41"/>
                  </a:lnTo>
                  <a:lnTo>
                    <a:pt x="78" y="52"/>
                  </a:lnTo>
                  <a:lnTo>
                    <a:pt x="78" y="53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8" y="62"/>
                  </a:lnTo>
                  <a:lnTo>
                    <a:pt x="79" y="73"/>
                  </a:lnTo>
                  <a:lnTo>
                    <a:pt x="79" y="74"/>
                  </a:lnTo>
                  <a:lnTo>
                    <a:pt x="79" y="75"/>
                  </a:lnTo>
                  <a:lnTo>
                    <a:pt x="80" y="78"/>
                  </a:lnTo>
                  <a:lnTo>
                    <a:pt x="80" y="82"/>
                  </a:lnTo>
                  <a:lnTo>
                    <a:pt x="81" y="91"/>
                  </a:lnTo>
                  <a:lnTo>
                    <a:pt x="81" y="92"/>
                  </a:lnTo>
                  <a:lnTo>
                    <a:pt x="81" y="94"/>
                  </a:lnTo>
                  <a:lnTo>
                    <a:pt x="81" y="96"/>
                  </a:lnTo>
                  <a:lnTo>
                    <a:pt x="81" y="99"/>
                  </a:lnTo>
                  <a:lnTo>
                    <a:pt x="81" y="100"/>
                  </a:lnTo>
                  <a:lnTo>
                    <a:pt x="82" y="101"/>
                  </a:lnTo>
                  <a:lnTo>
                    <a:pt x="82" y="103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2" y="107"/>
                  </a:lnTo>
                  <a:lnTo>
                    <a:pt x="82" y="108"/>
                  </a:lnTo>
                  <a:lnTo>
                    <a:pt x="82" y="109"/>
                  </a:lnTo>
                  <a:lnTo>
                    <a:pt x="82" y="110"/>
                  </a:lnTo>
                  <a:lnTo>
                    <a:pt x="83" y="111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67" name="Freeform 83"/>
            <p:cNvSpPr>
              <a:spLocks/>
            </p:cNvSpPr>
            <p:nvPr/>
          </p:nvSpPr>
          <p:spPr bwMode="auto">
            <a:xfrm>
              <a:off x="4562" y="2186"/>
              <a:ext cx="75" cy="116"/>
            </a:xfrm>
            <a:custGeom>
              <a:avLst/>
              <a:gdLst/>
              <a:ahLst/>
              <a:cxnLst>
                <a:cxn ang="0">
                  <a:pos x="0" y="114"/>
                </a:cxn>
                <a:cxn ang="0">
                  <a:pos x="1" y="116"/>
                </a:cxn>
                <a:cxn ang="0">
                  <a:pos x="2" y="115"/>
                </a:cxn>
                <a:cxn ang="0">
                  <a:pos x="3" y="112"/>
                </a:cxn>
                <a:cxn ang="0">
                  <a:pos x="4" y="105"/>
                </a:cxn>
                <a:cxn ang="0">
                  <a:pos x="5" y="89"/>
                </a:cxn>
                <a:cxn ang="0">
                  <a:pos x="8" y="50"/>
                </a:cxn>
                <a:cxn ang="0">
                  <a:pos x="10" y="25"/>
                </a:cxn>
                <a:cxn ang="0">
                  <a:pos x="11" y="10"/>
                </a:cxn>
                <a:cxn ang="0">
                  <a:pos x="12" y="4"/>
                </a:cxn>
                <a:cxn ang="0">
                  <a:pos x="13" y="1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4"/>
                </a:cxn>
                <a:cxn ang="0">
                  <a:pos x="16" y="10"/>
                </a:cxn>
                <a:cxn ang="0">
                  <a:pos x="18" y="33"/>
                </a:cxn>
                <a:cxn ang="0">
                  <a:pos x="20" y="64"/>
                </a:cxn>
                <a:cxn ang="0">
                  <a:pos x="22" y="91"/>
                </a:cxn>
                <a:cxn ang="0">
                  <a:pos x="23" y="104"/>
                </a:cxn>
                <a:cxn ang="0">
                  <a:pos x="24" y="111"/>
                </a:cxn>
                <a:cxn ang="0">
                  <a:pos x="25" y="114"/>
                </a:cxn>
                <a:cxn ang="0">
                  <a:pos x="26" y="116"/>
                </a:cxn>
                <a:cxn ang="0">
                  <a:pos x="26" y="115"/>
                </a:cxn>
                <a:cxn ang="0">
                  <a:pos x="27" y="112"/>
                </a:cxn>
                <a:cxn ang="0">
                  <a:pos x="28" y="104"/>
                </a:cxn>
                <a:cxn ang="0">
                  <a:pos x="30" y="88"/>
                </a:cxn>
                <a:cxn ang="0">
                  <a:pos x="32" y="57"/>
                </a:cxn>
                <a:cxn ang="0">
                  <a:pos x="34" y="29"/>
                </a:cxn>
                <a:cxn ang="0">
                  <a:pos x="35" y="12"/>
                </a:cxn>
                <a:cxn ang="0">
                  <a:pos x="36" y="3"/>
                </a:cxn>
                <a:cxn ang="0">
                  <a:pos x="37" y="0"/>
                </a:cxn>
                <a:cxn ang="0">
                  <a:pos x="38" y="0"/>
                </a:cxn>
                <a:cxn ang="0">
                  <a:pos x="38" y="1"/>
                </a:cxn>
                <a:cxn ang="0">
                  <a:pos x="39" y="6"/>
                </a:cxn>
                <a:cxn ang="0">
                  <a:pos x="41" y="20"/>
                </a:cxn>
                <a:cxn ang="0">
                  <a:pos x="44" y="67"/>
                </a:cxn>
                <a:cxn ang="0">
                  <a:pos x="46" y="87"/>
                </a:cxn>
                <a:cxn ang="0">
                  <a:pos x="47" y="103"/>
                </a:cxn>
                <a:cxn ang="0">
                  <a:pos x="48" y="110"/>
                </a:cxn>
                <a:cxn ang="0">
                  <a:pos x="49" y="114"/>
                </a:cxn>
                <a:cxn ang="0">
                  <a:pos x="49" y="116"/>
                </a:cxn>
                <a:cxn ang="0">
                  <a:pos x="50" y="115"/>
                </a:cxn>
                <a:cxn ang="0">
                  <a:pos x="51" y="112"/>
                </a:cxn>
                <a:cxn ang="0">
                  <a:pos x="52" y="101"/>
                </a:cxn>
                <a:cxn ang="0">
                  <a:pos x="54" y="83"/>
                </a:cxn>
                <a:cxn ang="0">
                  <a:pos x="57" y="30"/>
                </a:cxn>
                <a:cxn ang="0">
                  <a:pos x="59" y="13"/>
                </a:cxn>
                <a:cxn ang="0">
                  <a:pos x="60" y="5"/>
                </a:cxn>
                <a:cxn ang="0">
                  <a:pos x="60" y="1"/>
                </a:cxn>
                <a:cxn ang="0">
                  <a:pos x="61" y="0"/>
                </a:cxn>
                <a:cxn ang="0">
                  <a:pos x="62" y="0"/>
                </a:cxn>
                <a:cxn ang="0">
                  <a:pos x="62" y="2"/>
                </a:cxn>
                <a:cxn ang="0">
                  <a:pos x="64" y="8"/>
                </a:cxn>
                <a:cxn ang="0">
                  <a:pos x="65" y="23"/>
                </a:cxn>
                <a:cxn ang="0">
                  <a:pos x="67" y="58"/>
                </a:cxn>
                <a:cxn ang="0">
                  <a:pos x="70" y="90"/>
                </a:cxn>
                <a:cxn ang="0">
                  <a:pos x="71" y="103"/>
                </a:cxn>
                <a:cxn ang="0">
                  <a:pos x="72" y="111"/>
                </a:cxn>
                <a:cxn ang="0">
                  <a:pos x="72" y="114"/>
                </a:cxn>
                <a:cxn ang="0">
                  <a:pos x="73" y="116"/>
                </a:cxn>
                <a:cxn ang="0">
                  <a:pos x="74" y="115"/>
                </a:cxn>
                <a:cxn ang="0">
                  <a:pos x="74" y="112"/>
                </a:cxn>
              </a:cxnLst>
              <a:rect l="0" t="0" r="r" b="b"/>
              <a:pathLst>
                <a:path w="75" h="116">
                  <a:moveTo>
                    <a:pt x="0" y="111"/>
                  </a:moveTo>
                  <a:lnTo>
                    <a:pt x="0" y="11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3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4" y="105"/>
                  </a:lnTo>
                  <a:lnTo>
                    <a:pt x="4" y="104"/>
                  </a:lnTo>
                  <a:lnTo>
                    <a:pt x="4" y="100"/>
                  </a:lnTo>
                  <a:lnTo>
                    <a:pt x="4" y="99"/>
                  </a:lnTo>
                  <a:lnTo>
                    <a:pt x="4" y="98"/>
                  </a:lnTo>
                  <a:lnTo>
                    <a:pt x="5" y="96"/>
                  </a:lnTo>
                  <a:lnTo>
                    <a:pt x="5" y="92"/>
                  </a:lnTo>
                  <a:lnTo>
                    <a:pt x="5" y="90"/>
                  </a:lnTo>
                  <a:lnTo>
                    <a:pt x="5" y="89"/>
                  </a:lnTo>
                  <a:lnTo>
                    <a:pt x="5" y="87"/>
                  </a:lnTo>
                  <a:lnTo>
                    <a:pt x="6" y="82"/>
                  </a:lnTo>
                  <a:lnTo>
                    <a:pt x="7" y="71"/>
                  </a:lnTo>
                  <a:lnTo>
                    <a:pt x="7" y="70"/>
                  </a:lnTo>
                  <a:lnTo>
                    <a:pt x="7" y="68"/>
                  </a:lnTo>
                  <a:lnTo>
                    <a:pt x="7" y="66"/>
                  </a:lnTo>
                  <a:lnTo>
                    <a:pt x="7" y="60"/>
                  </a:lnTo>
                  <a:lnTo>
                    <a:pt x="8" y="50"/>
                  </a:lnTo>
                  <a:lnTo>
                    <a:pt x="8" y="49"/>
                  </a:lnTo>
                  <a:lnTo>
                    <a:pt x="8" y="47"/>
                  </a:lnTo>
                  <a:lnTo>
                    <a:pt x="8" y="45"/>
                  </a:lnTo>
                  <a:lnTo>
                    <a:pt x="9" y="4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9" y="28"/>
                  </a:lnTo>
                  <a:lnTo>
                    <a:pt x="10" y="25"/>
                  </a:lnTo>
                  <a:lnTo>
                    <a:pt x="10" y="21"/>
                  </a:lnTo>
                  <a:lnTo>
                    <a:pt x="10" y="20"/>
                  </a:lnTo>
                  <a:lnTo>
                    <a:pt x="10" y="19"/>
                  </a:lnTo>
                  <a:lnTo>
                    <a:pt x="10" y="17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9"/>
                  </a:lnTo>
                  <a:lnTo>
                    <a:pt x="11" y="7"/>
                  </a:lnTo>
                  <a:lnTo>
                    <a:pt x="11" y="7"/>
                  </a:lnTo>
                  <a:lnTo>
                    <a:pt x="12" y="6"/>
                  </a:lnTo>
                  <a:lnTo>
                    <a:pt x="12" y="5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1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5" y="3"/>
                  </a:lnTo>
                  <a:lnTo>
                    <a:pt x="15" y="4"/>
                  </a:lnTo>
                  <a:lnTo>
                    <a:pt x="15" y="4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5"/>
                  </a:lnTo>
                  <a:lnTo>
                    <a:pt x="16" y="16"/>
                  </a:lnTo>
                  <a:lnTo>
                    <a:pt x="16" y="17"/>
                  </a:lnTo>
                  <a:lnTo>
                    <a:pt x="17" y="18"/>
                  </a:lnTo>
                  <a:lnTo>
                    <a:pt x="17" y="22"/>
                  </a:lnTo>
                  <a:lnTo>
                    <a:pt x="18" y="31"/>
                  </a:lnTo>
                  <a:lnTo>
                    <a:pt x="18" y="33"/>
                  </a:lnTo>
                  <a:lnTo>
                    <a:pt x="18" y="34"/>
                  </a:lnTo>
                  <a:lnTo>
                    <a:pt x="18" y="36"/>
                  </a:lnTo>
                  <a:lnTo>
                    <a:pt x="18" y="42"/>
                  </a:lnTo>
                  <a:lnTo>
                    <a:pt x="19" y="53"/>
                  </a:lnTo>
                  <a:lnTo>
                    <a:pt x="19" y="54"/>
                  </a:lnTo>
                  <a:lnTo>
                    <a:pt x="19" y="56"/>
                  </a:lnTo>
                  <a:lnTo>
                    <a:pt x="19" y="59"/>
                  </a:lnTo>
                  <a:lnTo>
                    <a:pt x="20" y="64"/>
                  </a:lnTo>
                  <a:lnTo>
                    <a:pt x="21" y="75"/>
                  </a:lnTo>
                  <a:lnTo>
                    <a:pt x="21" y="77"/>
                  </a:lnTo>
                  <a:lnTo>
                    <a:pt x="21" y="78"/>
                  </a:lnTo>
                  <a:lnTo>
                    <a:pt x="21" y="81"/>
                  </a:lnTo>
                  <a:lnTo>
                    <a:pt x="22" y="86"/>
                  </a:lnTo>
                  <a:lnTo>
                    <a:pt x="22" y="87"/>
                  </a:lnTo>
                  <a:lnTo>
                    <a:pt x="22" y="88"/>
                  </a:lnTo>
                  <a:lnTo>
                    <a:pt x="22" y="91"/>
                  </a:lnTo>
                  <a:lnTo>
                    <a:pt x="22" y="95"/>
                  </a:lnTo>
                  <a:lnTo>
                    <a:pt x="22" y="96"/>
                  </a:lnTo>
                  <a:lnTo>
                    <a:pt x="22" y="97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3" y="103"/>
                  </a:lnTo>
                  <a:lnTo>
                    <a:pt x="23" y="104"/>
                  </a:lnTo>
                  <a:lnTo>
                    <a:pt x="23" y="105"/>
                  </a:lnTo>
                  <a:lnTo>
                    <a:pt x="23" y="106"/>
                  </a:lnTo>
                  <a:lnTo>
                    <a:pt x="24" y="107"/>
                  </a:lnTo>
                  <a:lnTo>
                    <a:pt x="24" y="108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4" y="110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4" y="112"/>
                  </a:lnTo>
                  <a:lnTo>
                    <a:pt x="24" y="112"/>
                  </a:lnTo>
                  <a:lnTo>
                    <a:pt x="24" y="113"/>
                  </a:lnTo>
                  <a:lnTo>
                    <a:pt x="24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6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7" y="114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7" y="112"/>
                  </a:lnTo>
                  <a:lnTo>
                    <a:pt x="27" y="112"/>
                  </a:lnTo>
                  <a:lnTo>
                    <a:pt x="27" y="112"/>
                  </a:lnTo>
                  <a:lnTo>
                    <a:pt x="27" y="111"/>
                  </a:lnTo>
                  <a:lnTo>
                    <a:pt x="27" y="110"/>
                  </a:lnTo>
                  <a:lnTo>
                    <a:pt x="27" y="109"/>
                  </a:lnTo>
                  <a:lnTo>
                    <a:pt x="27" y="109"/>
                  </a:lnTo>
                  <a:lnTo>
                    <a:pt x="28" y="108"/>
                  </a:lnTo>
                  <a:lnTo>
                    <a:pt x="28" y="105"/>
                  </a:lnTo>
                  <a:lnTo>
                    <a:pt x="28" y="104"/>
                  </a:lnTo>
                  <a:lnTo>
                    <a:pt x="28" y="103"/>
                  </a:lnTo>
                  <a:lnTo>
                    <a:pt x="28" y="101"/>
                  </a:lnTo>
                  <a:lnTo>
                    <a:pt x="29" y="98"/>
                  </a:lnTo>
                  <a:lnTo>
                    <a:pt x="29" y="97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89"/>
                  </a:lnTo>
                  <a:lnTo>
                    <a:pt x="30" y="88"/>
                  </a:lnTo>
                  <a:lnTo>
                    <a:pt x="30" y="87"/>
                  </a:lnTo>
                  <a:lnTo>
                    <a:pt x="30" y="84"/>
                  </a:lnTo>
                  <a:lnTo>
                    <a:pt x="30" y="79"/>
                  </a:lnTo>
                  <a:lnTo>
                    <a:pt x="31" y="68"/>
                  </a:lnTo>
                  <a:lnTo>
                    <a:pt x="31" y="67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32" y="57"/>
                  </a:lnTo>
                  <a:lnTo>
                    <a:pt x="32" y="45"/>
                  </a:lnTo>
                  <a:lnTo>
                    <a:pt x="32" y="44"/>
                  </a:lnTo>
                  <a:lnTo>
                    <a:pt x="33" y="42"/>
                  </a:lnTo>
                  <a:lnTo>
                    <a:pt x="33" y="40"/>
                  </a:lnTo>
                  <a:lnTo>
                    <a:pt x="33" y="34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4" y="29"/>
                  </a:lnTo>
                  <a:lnTo>
                    <a:pt x="34" y="24"/>
                  </a:lnTo>
                  <a:lnTo>
                    <a:pt x="34" y="23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5" y="16"/>
                  </a:lnTo>
                  <a:lnTo>
                    <a:pt x="35" y="14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7"/>
                  </a:lnTo>
                  <a:lnTo>
                    <a:pt x="36" y="6"/>
                  </a:lnTo>
                  <a:lnTo>
                    <a:pt x="36" y="5"/>
                  </a:lnTo>
                  <a:lnTo>
                    <a:pt x="36" y="4"/>
                  </a:lnTo>
                  <a:lnTo>
                    <a:pt x="36" y="3"/>
                  </a:lnTo>
                  <a:lnTo>
                    <a:pt x="36" y="3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4"/>
                  </a:lnTo>
                  <a:lnTo>
                    <a:pt x="39" y="5"/>
                  </a:lnTo>
                  <a:lnTo>
                    <a:pt x="39" y="5"/>
                  </a:lnTo>
                  <a:lnTo>
                    <a:pt x="39" y="6"/>
                  </a:lnTo>
                  <a:lnTo>
                    <a:pt x="40" y="7"/>
                  </a:lnTo>
                  <a:lnTo>
                    <a:pt x="40" y="10"/>
                  </a:lnTo>
                  <a:lnTo>
                    <a:pt x="40" y="11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7"/>
                  </a:lnTo>
                  <a:lnTo>
                    <a:pt x="42" y="28"/>
                  </a:lnTo>
                  <a:lnTo>
                    <a:pt x="42" y="29"/>
                  </a:lnTo>
                  <a:lnTo>
                    <a:pt x="42" y="31"/>
                  </a:lnTo>
                  <a:lnTo>
                    <a:pt x="42" y="36"/>
                  </a:lnTo>
                  <a:lnTo>
                    <a:pt x="43" y="46"/>
                  </a:lnTo>
                  <a:lnTo>
                    <a:pt x="44" y="67"/>
                  </a:lnTo>
                  <a:lnTo>
                    <a:pt x="44" y="69"/>
                  </a:lnTo>
                  <a:lnTo>
                    <a:pt x="44" y="70"/>
                  </a:lnTo>
                  <a:lnTo>
                    <a:pt x="44" y="73"/>
                  </a:lnTo>
                  <a:lnTo>
                    <a:pt x="45" y="78"/>
                  </a:lnTo>
                  <a:lnTo>
                    <a:pt x="45" y="79"/>
                  </a:lnTo>
                  <a:lnTo>
                    <a:pt x="45" y="80"/>
                  </a:lnTo>
                  <a:lnTo>
                    <a:pt x="45" y="82"/>
                  </a:lnTo>
                  <a:lnTo>
                    <a:pt x="46" y="87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6" y="92"/>
                  </a:lnTo>
                  <a:lnTo>
                    <a:pt x="46" y="96"/>
                  </a:lnTo>
                  <a:lnTo>
                    <a:pt x="46" y="97"/>
                  </a:lnTo>
                  <a:lnTo>
                    <a:pt x="46" y="98"/>
                  </a:lnTo>
                  <a:lnTo>
                    <a:pt x="47" y="100"/>
                  </a:lnTo>
                  <a:lnTo>
                    <a:pt x="47" y="103"/>
                  </a:lnTo>
                  <a:lnTo>
                    <a:pt x="47" y="104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11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6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1" y="113"/>
                  </a:lnTo>
                  <a:lnTo>
                    <a:pt x="51" y="113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2"/>
                  </a:lnTo>
                  <a:lnTo>
                    <a:pt x="51" y="110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2" y="108"/>
                  </a:lnTo>
                  <a:lnTo>
                    <a:pt x="52" y="107"/>
                  </a:lnTo>
                  <a:lnTo>
                    <a:pt x="52" y="106"/>
                  </a:lnTo>
                  <a:lnTo>
                    <a:pt x="52" y="105"/>
                  </a:lnTo>
                  <a:lnTo>
                    <a:pt x="52" y="101"/>
                  </a:lnTo>
                  <a:lnTo>
                    <a:pt x="52" y="100"/>
                  </a:lnTo>
                  <a:lnTo>
                    <a:pt x="52" y="99"/>
                  </a:lnTo>
                  <a:lnTo>
                    <a:pt x="53" y="97"/>
                  </a:lnTo>
                  <a:lnTo>
                    <a:pt x="53" y="92"/>
                  </a:lnTo>
                  <a:lnTo>
                    <a:pt x="53" y="91"/>
                  </a:lnTo>
                  <a:lnTo>
                    <a:pt x="53" y="90"/>
                  </a:lnTo>
                  <a:lnTo>
                    <a:pt x="53" y="88"/>
                  </a:lnTo>
                  <a:lnTo>
                    <a:pt x="54" y="83"/>
                  </a:lnTo>
                  <a:lnTo>
                    <a:pt x="54" y="73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6" y="49"/>
                  </a:lnTo>
                  <a:lnTo>
                    <a:pt x="56" y="46"/>
                  </a:lnTo>
                  <a:lnTo>
                    <a:pt x="56" y="41"/>
                  </a:lnTo>
                  <a:lnTo>
                    <a:pt x="57" y="31"/>
                  </a:lnTo>
                  <a:lnTo>
                    <a:pt x="57" y="30"/>
                  </a:lnTo>
                  <a:lnTo>
                    <a:pt x="57" y="29"/>
                  </a:lnTo>
                  <a:lnTo>
                    <a:pt x="58" y="26"/>
                  </a:lnTo>
                  <a:lnTo>
                    <a:pt x="58" y="22"/>
                  </a:lnTo>
                  <a:lnTo>
                    <a:pt x="58" y="21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9" y="14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9" y="11"/>
                  </a:lnTo>
                  <a:lnTo>
                    <a:pt x="59" y="10"/>
                  </a:lnTo>
                  <a:lnTo>
                    <a:pt x="59" y="9"/>
                  </a:lnTo>
                  <a:lnTo>
                    <a:pt x="59" y="8"/>
                  </a:lnTo>
                  <a:lnTo>
                    <a:pt x="59" y="7"/>
                  </a:lnTo>
                  <a:lnTo>
                    <a:pt x="60" y="7"/>
                  </a:lnTo>
                  <a:lnTo>
                    <a:pt x="60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60" y="3"/>
                  </a:lnTo>
                  <a:lnTo>
                    <a:pt x="60" y="3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4" y="15"/>
                  </a:lnTo>
                  <a:lnTo>
                    <a:pt x="64" y="16"/>
                  </a:lnTo>
                  <a:lnTo>
                    <a:pt x="64" y="17"/>
                  </a:lnTo>
                  <a:lnTo>
                    <a:pt x="64" y="19"/>
                  </a:lnTo>
                  <a:lnTo>
                    <a:pt x="65" y="23"/>
                  </a:lnTo>
                  <a:lnTo>
                    <a:pt x="66" y="33"/>
                  </a:lnTo>
                  <a:lnTo>
                    <a:pt x="66" y="34"/>
                  </a:lnTo>
                  <a:lnTo>
                    <a:pt x="66" y="36"/>
                  </a:lnTo>
                  <a:lnTo>
                    <a:pt x="66" y="39"/>
                  </a:lnTo>
                  <a:lnTo>
                    <a:pt x="66" y="44"/>
                  </a:lnTo>
                  <a:lnTo>
                    <a:pt x="67" y="56"/>
                  </a:lnTo>
                  <a:lnTo>
                    <a:pt x="67" y="57"/>
                  </a:lnTo>
                  <a:lnTo>
                    <a:pt x="67" y="58"/>
                  </a:lnTo>
                  <a:lnTo>
                    <a:pt x="68" y="61"/>
                  </a:lnTo>
                  <a:lnTo>
                    <a:pt x="68" y="67"/>
                  </a:lnTo>
                  <a:lnTo>
                    <a:pt x="69" y="78"/>
                  </a:lnTo>
                  <a:lnTo>
                    <a:pt x="69" y="80"/>
                  </a:lnTo>
                  <a:lnTo>
                    <a:pt x="69" y="81"/>
                  </a:lnTo>
                  <a:lnTo>
                    <a:pt x="69" y="84"/>
                  </a:lnTo>
                  <a:lnTo>
                    <a:pt x="69" y="88"/>
                  </a:lnTo>
                  <a:lnTo>
                    <a:pt x="70" y="90"/>
                  </a:lnTo>
                  <a:lnTo>
                    <a:pt x="70" y="91"/>
                  </a:lnTo>
                  <a:lnTo>
                    <a:pt x="70" y="93"/>
                  </a:lnTo>
                  <a:lnTo>
                    <a:pt x="70" y="98"/>
                  </a:lnTo>
                  <a:lnTo>
                    <a:pt x="70" y="99"/>
                  </a:lnTo>
                  <a:lnTo>
                    <a:pt x="70" y="100"/>
                  </a:lnTo>
                  <a:lnTo>
                    <a:pt x="70" y="101"/>
                  </a:lnTo>
                  <a:lnTo>
                    <a:pt x="71" y="102"/>
                  </a:lnTo>
                  <a:lnTo>
                    <a:pt x="71" y="103"/>
                  </a:lnTo>
                  <a:lnTo>
                    <a:pt x="71" y="105"/>
                  </a:lnTo>
                  <a:lnTo>
                    <a:pt x="71" y="105"/>
                  </a:lnTo>
                  <a:lnTo>
                    <a:pt x="71" y="106"/>
                  </a:lnTo>
                  <a:lnTo>
                    <a:pt x="71" y="108"/>
                  </a:lnTo>
                  <a:lnTo>
                    <a:pt x="71" y="108"/>
                  </a:lnTo>
                  <a:lnTo>
                    <a:pt x="71" y="109"/>
                  </a:lnTo>
                  <a:lnTo>
                    <a:pt x="72" y="110"/>
                  </a:lnTo>
                  <a:lnTo>
                    <a:pt x="72" y="111"/>
                  </a:lnTo>
                  <a:lnTo>
                    <a:pt x="72" y="111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2" y="113"/>
                  </a:lnTo>
                  <a:lnTo>
                    <a:pt x="72" y="113"/>
                  </a:lnTo>
                  <a:lnTo>
                    <a:pt x="72" y="113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5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3" y="116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3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5" y="111"/>
                  </a:lnTo>
                  <a:lnTo>
                    <a:pt x="75" y="110"/>
                  </a:lnTo>
                  <a:lnTo>
                    <a:pt x="75" y="110"/>
                  </a:lnTo>
                  <a:lnTo>
                    <a:pt x="75" y="109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68" name="Freeform 84"/>
            <p:cNvSpPr>
              <a:spLocks/>
            </p:cNvSpPr>
            <p:nvPr/>
          </p:nvSpPr>
          <p:spPr bwMode="auto">
            <a:xfrm>
              <a:off x="4637" y="2186"/>
              <a:ext cx="80" cy="116"/>
            </a:xfrm>
            <a:custGeom>
              <a:avLst/>
              <a:gdLst/>
              <a:ahLst/>
              <a:cxnLst>
                <a:cxn ang="0">
                  <a:pos x="1" y="99"/>
                </a:cxn>
                <a:cxn ang="0">
                  <a:pos x="4" y="61"/>
                </a:cxn>
                <a:cxn ang="0">
                  <a:pos x="6" y="28"/>
                </a:cxn>
                <a:cxn ang="0">
                  <a:pos x="7" y="14"/>
                </a:cxn>
                <a:cxn ang="0">
                  <a:pos x="8" y="5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1" y="0"/>
                </a:cxn>
                <a:cxn ang="0">
                  <a:pos x="12" y="4"/>
                </a:cxn>
                <a:cxn ang="0">
                  <a:pos x="12" y="12"/>
                </a:cxn>
                <a:cxn ang="0">
                  <a:pos x="14" y="35"/>
                </a:cxn>
                <a:cxn ang="0">
                  <a:pos x="17" y="75"/>
                </a:cxn>
                <a:cxn ang="0">
                  <a:pos x="19" y="98"/>
                </a:cxn>
                <a:cxn ang="0">
                  <a:pos x="20" y="107"/>
                </a:cxn>
                <a:cxn ang="0">
                  <a:pos x="21" y="113"/>
                </a:cxn>
                <a:cxn ang="0">
                  <a:pos x="22" y="115"/>
                </a:cxn>
                <a:cxn ang="0">
                  <a:pos x="22" y="115"/>
                </a:cxn>
                <a:cxn ang="0">
                  <a:pos x="23" y="113"/>
                </a:cxn>
                <a:cxn ang="0">
                  <a:pos x="24" y="106"/>
                </a:cxn>
                <a:cxn ang="0">
                  <a:pos x="26" y="82"/>
                </a:cxn>
                <a:cxn ang="0">
                  <a:pos x="28" y="52"/>
                </a:cxn>
                <a:cxn ang="0">
                  <a:pos x="30" y="19"/>
                </a:cxn>
                <a:cxn ang="0">
                  <a:pos x="31" y="9"/>
                </a:cxn>
                <a:cxn ang="0">
                  <a:pos x="32" y="3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4" y="2"/>
                </a:cxn>
                <a:cxn ang="0">
                  <a:pos x="36" y="9"/>
                </a:cxn>
                <a:cxn ang="0">
                  <a:pos x="38" y="34"/>
                </a:cxn>
                <a:cxn ang="0">
                  <a:pos x="40" y="63"/>
                </a:cxn>
                <a:cxn ang="0">
                  <a:pos x="42" y="92"/>
                </a:cxn>
                <a:cxn ang="0">
                  <a:pos x="43" y="106"/>
                </a:cxn>
                <a:cxn ang="0">
                  <a:pos x="44" y="112"/>
                </a:cxn>
                <a:cxn ang="0">
                  <a:pos x="44" y="115"/>
                </a:cxn>
                <a:cxn ang="0">
                  <a:pos x="45" y="116"/>
                </a:cxn>
                <a:cxn ang="0">
                  <a:pos x="46" y="114"/>
                </a:cxn>
                <a:cxn ang="0">
                  <a:pos x="47" y="110"/>
                </a:cxn>
                <a:cxn ang="0">
                  <a:pos x="48" y="99"/>
                </a:cxn>
                <a:cxn ang="0">
                  <a:pos x="50" y="70"/>
                </a:cxn>
                <a:cxn ang="0">
                  <a:pos x="52" y="32"/>
                </a:cxn>
                <a:cxn ang="0">
                  <a:pos x="54" y="13"/>
                </a:cxn>
                <a:cxn ang="0">
                  <a:pos x="55" y="5"/>
                </a:cxn>
                <a:cxn ang="0">
                  <a:pos x="56" y="1"/>
                </a:cxn>
                <a:cxn ang="0">
                  <a:pos x="56" y="0"/>
                </a:cxn>
                <a:cxn ang="0">
                  <a:pos x="57" y="0"/>
                </a:cxn>
                <a:cxn ang="0">
                  <a:pos x="58" y="3"/>
                </a:cxn>
                <a:cxn ang="0">
                  <a:pos x="59" y="10"/>
                </a:cxn>
                <a:cxn ang="0">
                  <a:pos x="61" y="35"/>
                </a:cxn>
                <a:cxn ang="0">
                  <a:pos x="64" y="80"/>
                </a:cxn>
                <a:cxn ang="0">
                  <a:pos x="65" y="99"/>
                </a:cxn>
                <a:cxn ang="0">
                  <a:pos x="66" y="108"/>
                </a:cxn>
                <a:cxn ang="0">
                  <a:pos x="67" y="114"/>
                </a:cxn>
                <a:cxn ang="0">
                  <a:pos x="68" y="115"/>
                </a:cxn>
                <a:cxn ang="0">
                  <a:pos x="68" y="115"/>
                </a:cxn>
                <a:cxn ang="0">
                  <a:pos x="69" y="112"/>
                </a:cxn>
                <a:cxn ang="0">
                  <a:pos x="70" y="104"/>
                </a:cxn>
                <a:cxn ang="0">
                  <a:pos x="73" y="79"/>
                </a:cxn>
                <a:cxn ang="0">
                  <a:pos x="75" y="32"/>
                </a:cxn>
                <a:cxn ang="0">
                  <a:pos x="77" y="14"/>
                </a:cxn>
                <a:cxn ang="0">
                  <a:pos x="78" y="5"/>
                </a:cxn>
                <a:cxn ang="0">
                  <a:pos x="79" y="1"/>
                </a:cxn>
                <a:cxn ang="0">
                  <a:pos x="79" y="0"/>
                </a:cxn>
              </a:cxnLst>
              <a:rect l="0" t="0" r="r" b="b"/>
              <a:pathLst>
                <a:path w="80" h="116">
                  <a:moveTo>
                    <a:pt x="0" y="109"/>
                  </a:moveTo>
                  <a:lnTo>
                    <a:pt x="0" y="108"/>
                  </a:lnTo>
                  <a:lnTo>
                    <a:pt x="0" y="107"/>
                  </a:lnTo>
                  <a:lnTo>
                    <a:pt x="0" y="106"/>
                  </a:lnTo>
                  <a:lnTo>
                    <a:pt x="1" y="103"/>
                  </a:lnTo>
                  <a:lnTo>
                    <a:pt x="1" y="102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1" y="94"/>
                  </a:lnTo>
                  <a:lnTo>
                    <a:pt x="2" y="85"/>
                  </a:lnTo>
                  <a:lnTo>
                    <a:pt x="2" y="83"/>
                  </a:lnTo>
                  <a:lnTo>
                    <a:pt x="3" y="82"/>
                  </a:lnTo>
                  <a:lnTo>
                    <a:pt x="3" y="79"/>
                  </a:lnTo>
                  <a:lnTo>
                    <a:pt x="3" y="74"/>
                  </a:lnTo>
                  <a:lnTo>
                    <a:pt x="4" y="62"/>
                  </a:lnTo>
                  <a:lnTo>
                    <a:pt x="4" y="61"/>
                  </a:lnTo>
                  <a:lnTo>
                    <a:pt x="4" y="59"/>
                  </a:lnTo>
                  <a:lnTo>
                    <a:pt x="4" y="56"/>
                  </a:lnTo>
                  <a:lnTo>
                    <a:pt x="5" y="50"/>
                  </a:lnTo>
                  <a:lnTo>
                    <a:pt x="5" y="39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6" y="34"/>
                  </a:lnTo>
                  <a:lnTo>
                    <a:pt x="6" y="28"/>
                  </a:lnTo>
                  <a:lnTo>
                    <a:pt x="6" y="27"/>
                  </a:lnTo>
                  <a:lnTo>
                    <a:pt x="6" y="26"/>
                  </a:lnTo>
                  <a:lnTo>
                    <a:pt x="7" y="24"/>
                  </a:lnTo>
                  <a:lnTo>
                    <a:pt x="7" y="19"/>
                  </a:lnTo>
                  <a:lnTo>
                    <a:pt x="7" y="18"/>
                  </a:lnTo>
                  <a:lnTo>
                    <a:pt x="7" y="17"/>
                  </a:lnTo>
                  <a:lnTo>
                    <a:pt x="7" y="15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8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7"/>
                  </a:lnTo>
                  <a:lnTo>
                    <a:pt x="13" y="19"/>
                  </a:lnTo>
                  <a:lnTo>
                    <a:pt x="14" y="23"/>
                  </a:lnTo>
                  <a:lnTo>
                    <a:pt x="14" y="33"/>
                  </a:lnTo>
                  <a:lnTo>
                    <a:pt x="14" y="34"/>
                  </a:lnTo>
                  <a:lnTo>
                    <a:pt x="14" y="35"/>
                  </a:lnTo>
                  <a:lnTo>
                    <a:pt x="15" y="38"/>
                  </a:lnTo>
                  <a:lnTo>
                    <a:pt x="15" y="43"/>
                  </a:lnTo>
                  <a:lnTo>
                    <a:pt x="16" y="53"/>
                  </a:lnTo>
                  <a:lnTo>
                    <a:pt x="16" y="55"/>
                  </a:lnTo>
                  <a:lnTo>
                    <a:pt x="16" y="56"/>
                  </a:lnTo>
                  <a:lnTo>
                    <a:pt x="16" y="59"/>
                  </a:lnTo>
                  <a:lnTo>
                    <a:pt x="16" y="64"/>
                  </a:lnTo>
                  <a:lnTo>
                    <a:pt x="17" y="75"/>
                  </a:lnTo>
                  <a:lnTo>
                    <a:pt x="17" y="76"/>
                  </a:lnTo>
                  <a:lnTo>
                    <a:pt x="17" y="77"/>
                  </a:lnTo>
                  <a:lnTo>
                    <a:pt x="17" y="80"/>
                  </a:lnTo>
                  <a:lnTo>
                    <a:pt x="18" y="85"/>
                  </a:lnTo>
                  <a:lnTo>
                    <a:pt x="18" y="94"/>
                  </a:lnTo>
                  <a:lnTo>
                    <a:pt x="18" y="95"/>
                  </a:lnTo>
                  <a:lnTo>
                    <a:pt x="19" y="96"/>
                  </a:lnTo>
                  <a:lnTo>
                    <a:pt x="19" y="98"/>
                  </a:lnTo>
                  <a:lnTo>
                    <a:pt x="19" y="99"/>
                  </a:lnTo>
                  <a:lnTo>
                    <a:pt x="19" y="100"/>
                  </a:lnTo>
                  <a:lnTo>
                    <a:pt x="19" y="102"/>
                  </a:lnTo>
                  <a:lnTo>
                    <a:pt x="19" y="103"/>
                  </a:lnTo>
                  <a:lnTo>
                    <a:pt x="19" y="104"/>
                  </a:lnTo>
                  <a:lnTo>
                    <a:pt x="20" y="106"/>
                  </a:lnTo>
                  <a:lnTo>
                    <a:pt x="20" y="106"/>
                  </a:lnTo>
                  <a:lnTo>
                    <a:pt x="20" y="107"/>
                  </a:lnTo>
                  <a:lnTo>
                    <a:pt x="20" y="109"/>
                  </a:lnTo>
                  <a:lnTo>
                    <a:pt x="20" y="109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1" y="113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23" y="112"/>
                  </a:lnTo>
                  <a:lnTo>
                    <a:pt x="23" y="110"/>
                  </a:lnTo>
                  <a:lnTo>
                    <a:pt x="23" y="110"/>
                  </a:lnTo>
                  <a:lnTo>
                    <a:pt x="24" y="109"/>
                  </a:lnTo>
                  <a:lnTo>
                    <a:pt x="24" y="108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4" y="101"/>
                  </a:lnTo>
                  <a:lnTo>
                    <a:pt x="24" y="100"/>
                  </a:lnTo>
                  <a:lnTo>
                    <a:pt x="25" y="99"/>
                  </a:lnTo>
                  <a:lnTo>
                    <a:pt x="25" y="97"/>
                  </a:lnTo>
                  <a:lnTo>
                    <a:pt x="25" y="93"/>
                  </a:lnTo>
                  <a:lnTo>
                    <a:pt x="26" y="84"/>
                  </a:lnTo>
                  <a:lnTo>
                    <a:pt x="26" y="82"/>
                  </a:lnTo>
                  <a:lnTo>
                    <a:pt x="26" y="81"/>
                  </a:lnTo>
                  <a:lnTo>
                    <a:pt x="26" y="79"/>
                  </a:lnTo>
                  <a:lnTo>
                    <a:pt x="27" y="74"/>
                  </a:lnTo>
                  <a:lnTo>
                    <a:pt x="27" y="63"/>
                  </a:lnTo>
                  <a:lnTo>
                    <a:pt x="27" y="61"/>
                  </a:lnTo>
                  <a:lnTo>
                    <a:pt x="28" y="60"/>
                  </a:lnTo>
                  <a:lnTo>
                    <a:pt x="28" y="57"/>
                  </a:lnTo>
                  <a:lnTo>
                    <a:pt x="28" y="52"/>
                  </a:lnTo>
                  <a:lnTo>
                    <a:pt x="29" y="41"/>
                  </a:lnTo>
                  <a:lnTo>
                    <a:pt x="29" y="40"/>
                  </a:lnTo>
                  <a:lnTo>
                    <a:pt x="29" y="38"/>
                  </a:lnTo>
                  <a:lnTo>
                    <a:pt x="29" y="36"/>
                  </a:lnTo>
                  <a:lnTo>
                    <a:pt x="29" y="31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19"/>
                  </a:lnTo>
                  <a:lnTo>
                    <a:pt x="30" y="17"/>
                  </a:lnTo>
                  <a:lnTo>
                    <a:pt x="31" y="16"/>
                  </a:lnTo>
                  <a:lnTo>
                    <a:pt x="31" y="15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1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4" y="2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5"/>
                  </a:lnTo>
                  <a:lnTo>
                    <a:pt x="35" y="6"/>
                  </a:lnTo>
                  <a:lnTo>
                    <a:pt x="35" y="6"/>
                  </a:lnTo>
                  <a:lnTo>
                    <a:pt x="35" y="8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6" y="15"/>
                  </a:lnTo>
                  <a:lnTo>
                    <a:pt x="36" y="16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7" y="24"/>
                  </a:lnTo>
                  <a:lnTo>
                    <a:pt x="38" y="34"/>
                  </a:lnTo>
                  <a:lnTo>
                    <a:pt x="38" y="35"/>
                  </a:lnTo>
                  <a:lnTo>
                    <a:pt x="38" y="37"/>
                  </a:lnTo>
                  <a:lnTo>
                    <a:pt x="38" y="39"/>
                  </a:lnTo>
                  <a:lnTo>
                    <a:pt x="38" y="45"/>
                  </a:lnTo>
                  <a:lnTo>
                    <a:pt x="39" y="57"/>
                  </a:lnTo>
                  <a:lnTo>
                    <a:pt x="39" y="58"/>
                  </a:lnTo>
                  <a:lnTo>
                    <a:pt x="39" y="60"/>
                  </a:lnTo>
                  <a:lnTo>
                    <a:pt x="40" y="63"/>
                  </a:lnTo>
                  <a:lnTo>
                    <a:pt x="40" y="68"/>
                  </a:lnTo>
                  <a:lnTo>
                    <a:pt x="41" y="80"/>
                  </a:lnTo>
                  <a:lnTo>
                    <a:pt x="41" y="81"/>
                  </a:lnTo>
                  <a:lnTo>
                    <a:pt x="41" y="82"/>
                  </a:lnTo>
                  <a:lnTo>
                    <a:pt x="41" y="85"/>
                  </a:lnTo>
                  <a:lnTo>
                    <a:pt x="41" y="90"/>
                  </a:lnTo>
                  <a:lnTo>
                    <a:pt x="42" y="91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2" y="99"/>
                  </a:lnTo>
                  <a:lnTo>
                    <a:pt x="42" y="100"/>
                  </a:lnTo>
                  <a:lnTo>
                    <a:pt x="42" y="101"/>
                  </a:lnTo>
                  <a:lnTo>
                    <a:pt x="42" y="103"/>
                  </a:lnTo>
                  <a:lnTo>
                    <a:pt x="43" y="104"/>
                  </a:lnTo>
                  <a:lnTo>
                    <a:pt x="43" y="104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7"/>
                  </a:lnTo>
                  <a:lnTo>
                    <a:pt x="43" y="109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11"/>
                  </a:lnTo>
                  <a:lnTo>
                    <a:pt x="46" y="111"/>
                  </a:lnTo>
                  <a:lnTo>
                    <a:pt x="47" y="110"/>
                  </a:lnTo>
                  <a:lnTo>
                    <a:pt x="47" y="109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7" y="105"/>
                  </a:lnTo>
                  <a:lnTo>
                    <a:pt x="47" y="104"/>
                  </a:lnTo>
                  <a:lnTo>
                    <a:pt x="48" y="100"/>
                  </a:lnTo>
                  <a:lnTo>
                    <a:pt x="48" y="99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48" y="9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49" y="78"/>
                  </a:lnTo>
                  <a:lnTo>
                    <a:pt x="50" y="76"/>
                  </a:lnTo>
                  <a:lnTo>
                    <a:pt x="50" y="70"/>
                  </a:lnTo>
                  <a:lnTo>
                    <a:pt x="51" y="58"/>
                  </a:lnTo>
                  <a:lnTo>
                    <a:pt x="51" y="56"/>
                  </a:lnTo>
                  <a:lnTo>
                    <a:pt x="51" y="55"/>
                  </a:lnTo>
                  <a:lnTo>
                    <a:pt x="51" y="52"/>
                  </a:lnTo>
                  <a:lnTo>
                    <a:pt x="52" y="46"/>
                  </a:lnTo>
                  <a:lnTo>
                    <a:pt x="52" y="35"/>
                  </a:lnTo>
                  <a:lnTo>
                    <a:pt x="52" y="33"/>
                  </a:lnTo>
                  <a:lnTo>
                    <a:pt x="52" y="32"/>
                  </a:lnTo>
                  <a:lnTo>
                    <a:pt x="53" y="29"/>
                  </a:lnTo>
                  <a:lnTo>
                    <a:pt x="53" y="24"/>
                  </a:lnTo>
                  <a:lnTo>
                    <a:pt x="53" y="23"/>
                  </a:lnTo>
                  <a:lnTo>
                    <a:pt x="53" y="22"/>
                  </a:lnTo>
                  <a:lnTo>
                    <a:pt x="53" y="20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3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4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8" y="8"/>
                  </a:lnTo>
                  <a:lnTo>
                    <a:pt x="59" y="10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59" y="13"/>
                  </a:lnTo>
                  <a:lnTo>
                    <a:pt x="59" y="17"/>
                  </a:lnTo>
                  <a:lnTo>
                    <a:pt x="60" y="18"/>
                  </a:lnTo>
                  <a:lnTo>
                    <a:pt x="60" y="19"/>
                  </a:lnTo>
                  <a:lnTo>
                    <a:pt x="60" y="21"/>
                  </a:lnTo>
                  <a:lnTo>
                    <a:pt x="60" y="25"/>
                  </a:lnTo>
                  <a:lnTo>
                    <a:pt x="61" y="35"/>
                  </a:lnTo>
                  <a:lnTo>
                    <a:pt x="62" y="56"/>
                  </a:lnTo>
                  <a:lnTo>
                    <a:pt x="62" y="58"/>
                  </a:lnTo>
                  <a:lnTo>
                    <a:pt x="62" y="59"/>
                  </a:lnTo>
                  <a:lnTo>
                    <a:pt x="62" y="62"/>
                  </a:lnTo>
                  <a:lnTo>
                    <a:pt x="63" y="67"/>
                  </a:lnTo>
                  <a:lnTo>
                    <a:pt x="64" y="78"/>
                  </a:lnTo>
                  <a:lnTo>
                    <a:pt x="64" y="79"/>
                  </a:lnTo>
                  <a:lnTo>
                    <a:pt x="64" y="80"/>
                  </a:lnTo>
                  <a:lnTo>
                    <a:pt x="64" y="83"/>
                  </a:lnTo>
                  <a:lnTo>
                    <a:pt x="64" y="88"/>
                  </a:lnTo>
                  <a:lnTo>
                    <a:pt x="64" y="89"/>
                  </a:lnTo>
                  <a:lnTo>
                    <a:pt x="64" y="90"/>
                  </a:lnTo>
                  <a:lnTo>
                    <a:pt x="65" y="92"/>
                  </a:lnTo>
                  <a:lnTo>
                    <a:pt x="65" y="96"/>
                  </a:lnTo>
                  <a:lnTo>
                    <a:pt x="65" y="98"/>
                  </a:lnTo>
                  <a:lnTo>
                    <a:pt x="65" y="99"/>
                  </a:lnTo>
                  <a:lnTo>
                    <a:pt x="65" y="101"/>
                  </a:lnTo>
                  <a:lnTo>
                    <a:pt x="65" y="102"/>
                  </a:lnTo>
                  <a:lnTo>
                    <a:pt x="66" y="103"/>
                  </a:lnTo>
                  <a:lnTo>
                    <a:pt x="66" y="104"/>
                  </a:lnTo>
                  <a:lnTo>
                    <a:pt x="66" y="105"/>
                  </a:lnTo>
                  <a:lnTo>
                    <a:pt x="66" y="10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6" y="109"/>
                  </a:lnTo>
                  <a:lnTo>
                    <a:pt x="66" y="110"/>
                  </a:lnTo>
                  <a:lnTo>
                    <a:pt x="66" y="111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9" y="115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69" y="113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70" y="111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08"/>
                  </a:lnTo>
                  <a:lnTo>
                    <a:pt x="70" y="108"/>
                  </a:lnTo>
                  <a:lnTo>
                    <a:pt x="70" y="107"/>
                  </a:lnTo>
                  <a:lnTo>
                    <a:pt x="70" y="105"/>
                  </a:lnTo>
                  <a:lnTo>
                    <a:pt x="70" y="104"/>
                  </a:lnTo>
                  <a:lnTo>
                    <a:pt x="70" y="103"/>
                  </a:lnTo>
                  <a:lnTo>
                    <a:pt x="71" y="102"/>
                  </a:lnTo>
                  <a:lnTo>
                    <a:pt x="71" y="97"/>
                  </a:lnTo>
                  <a:lnTo>
                    <a:pt x="71" y="96"/>
                  </a:lnTo>
                  <a:lnTo>
                    <a:pt x="71" y="95"/>
                  </a:lnTo>
                  <a:lnTo>
                    <a:pt x="71" y="93"/>
                  </a:lnTo>
                  <a:lnTo>
                    <a:pt x="72" y="89"/>
                  </a:lnTo>
                  <a:lnTo>
                    <a:pt x="73" y="79"/>
                  </a:lnTo>
                  <a:lnTo>
                    <a:pt x="74" y="57"/>
                  </a:lnTo>
                  <a:lnTo>
                    <a:pt x="74" y="55"/>
                  </a:lnTo>
                  <a:lnTo>
                    <a:pt x="74" y="54"/>
                  </a:lnTo>
                  <a:lnTo>
                    <a:pt x="74" y="51"/>
                  </a:lnTo>
                  <a:lnTo>
                    <a:pt x="75" y="46"/>
                  </a:lnTo>
                  <a:lnTo>
                    <a:pt x="75" y="35"/>
                  </a:lnTo>
                  <a:lnTo>
                    <a:pt x="75" y="34"/>
                  </a:lnTo>
                  <a:lnTo>
                    <a:pt x="75" y="32"/>
                  </a:lnTo>
                  <a:lnTo>
                    <a:pt x="76" y="30"/>
                  </a:lnTo>
                  <a:lnTo>
                    <a:pt x="76" y="25"/>
                  </a:lnTo>
                  <a:lnTo>
                    <a:pt x="76" y="24"/>
                  </a:lnTo>
                  <a:lnTo>
                    <a:pt x="76" y="23"/>
                  </a:lnTo>
                  <a:lnTo>
                    <a:pt x="76" y="21"/>
                  </a:lnTo>
                  <a:lnTo>
                    <a:pt x="77" y="17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7" y="12"/>
                  </a:lnTo>
                  <a:lnTo>
                    <a:pt x="77" y="12"/>
                  </a:lnTo>
                  <a:lnTo>
                    <a:pt x="77" y="11"/>
                  </a:lnTo>
                  <a:lnTo>
                    <a:pt x="77" y="9"/>
                  </a:lnTo>
                  <a:lnTo>
                    <a:pt x="77" y="8"/>
                  </a:lnTo>
                  <a:lnTo>
                    <a:pt x="78" y="7"/>
                  </a:lnTo>
                  <a:lnTo>
                    <a:pt x="78" y="6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8" y="4"/>
                  </a:lnTo>
                  <a:lnTo>
                    <a:pt x="78" y="3"/>
                  </a:lnTo>
                  <a:lnTo>
                    <a:pt x="78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1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79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  <a:lnTo>
                    <a:pt x="80" y="0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69" name="Freeform 85"/>
            <p:cNvSpPr>
              <a:spLocks/>
            </p:cNvSpPr>
            <p:nvPr/>
          </p:nvSpPr>
          <p:spPr bwMode="auto">
            <a:xfrm>
              <a:off x="4717" y="2186"/>
              <a:ext cx="77" cy="11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7"/>
                </a:cxn>
                <a:cxn ang="0">
                  <a:pos x="3" y="21"/>
                </a:cxn>
                <a:cxn ang="0">
                  <a:pos x="5" y="48"/>
                </a:cxn>
                <a:cxn ang="0">
                  <a:pos x="7" y="80"/>
                </a:cxn>
                <a:cxn ang="0">
                  <a:pos x="8" y="100"/>
                </a:cxn>
                <a:cxn ang="0">
                  <a:pos x="9" y="111"/>
                </a:cxn>
                <a:cxn ang="0">
                  <a:pos x="10" y="114"/>
                </a:cxn>
                <a:cxn ang="0">
                  <a:pos x="11" y="116"/>
                </a:cxn>
                <a:cxn ang="0">
                  <a:pos x="11" y="115"/>
                </a:cxn>
                <a:cxn ang="0">
                  <a:pos x="12" y="111"/>
                </a:cxn>
                <a:cxn ang="0">
                  <a:pos x="13" y="104"/>
                </a:cxn>
                <a:cxn ang="0">
                  <a:pos x="15" y="87"/>
                </a:cxn>
                <a:cxn ang="0">
                  <a:pos x="17" y="44"/>
                </a:cxn>
                <a:cxn ang="0">
                  <a:pos x="19" y="22"/>
                </a:cxn>
                <a:cxn ang="0">
                  <a:pos x="20" y="11"/>
                </a:cxn>
                <a:cxn ang="0">
                  <a:pos x="21" y="2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3" y="2"/>
                </a:cxn>
                <a:cxn ang="0">
                  <a:pos x="24" y="7"/>
                </a:cxn>
                <a:cxn ang="0">
                  <a:pos x="26" y="30"/>
                </a:cxn>
                <a:cxn ang="0">
                  <a:pos x="28" y="60"/>
                </a:cxn>
                <a:cxn ang="0">
                  <a:pos x="30" y="87"/>
                </a:cxn>
                <a:cxn ang="0">
                  <a:pos x="31" y="104"/>
                </a:cxn>
                <a:cxn ang="0">
                  <a:pos x="32" y="113"/>
                </a:cxn>
                <a:cxn ang="0">
                  <a:pos x="33" y="115"/>
                </a:cxn>
                <a:cxn ang="0">
                  <a:pos x="34" y="115"/>
                </a:cxn>
                <a:cxn ang="0">
                  <a:pos x="35" y="113"/>
                </a:cxn>
                <a:cxn ang="0">
                  <a:pos x="35" y="107"/>
                </a:cxn>
                <a:cxn ang="0">
                  <a:pos x="37" y="82"/>
                </a:cxn>
                <a:cxn ang="0">
                  <a:pos x="39" y="50"/>
                </a:cxn>
                <a:cxn ang="0">
                  <a:pos x="41" y="24"/>
                </a:cxn>
                <a:cxn ang="0">
                  <a:pos x="42" y="11"/>
                </a:cxn>
                <a:cxn ang="0">
                  <a:pos x="43" y="4"/>
                </a:cxn>
                <a:cxn ang="0">
                  <a:pos x="44" y="0"/>
                </a:cxn>
                <a:cxn ang="0">
                  <a:pos x="45" y="0"/>
                </a:cxn>
                <a:cxn ang="0">
                  <a:pos x="46" y="2"/>
                </a:cxn>
                <a:cxn ang="0">
                  <a:pos x="47" y="8"/>
                </a:cxn>
                <a:cxn ang="0">
                  <a:pos x="48" y="20"/>
                </a:cxn>
                <a:cxn ang="0">
                  <a:pos x="51" y="62"/>
                </a:cxn>
                <a:cxn ang="0">
                  <a:pos x="52" y="89"/>
                </a:cxn>
                <a:cxn ang="0">
                  <a:pos x="54" y="106"/>
                </a:cxn>
                <a:cxn ang="0">
                  <a:pos x="55" y="112"/>
                </a:cxn>
                <a:cxn ang="0">
                  <a:pos x="55" y="115"/>
                </a:cxn>
                <a:cxn ang="0">
                  <a:pos x="56" y="116"/>
                </a:cxn>
                <a:cxn ang="0">
                  <a:pos x="57" y="114"/>
                </a:cxn>
                <a:cxn ang="0">
                  <a:pos x="58" y="109"/>
                </a:cxn>
                <a:cxn ang="0">
                  <a:pos x="59" y="94"/>
                </a:cxn>
                <a:cxn ang="0">
                  <a:pos x="61" y="69"/>
                </a:cxn>
                <a:cxn ang="0">
                  <a:pos x="64" y="26"/>
                </a:cxn>
                <a:cxn ang="0">
                  <a:pos x="65" y="9"/>
                </a:cxn>
                <a:cxn ang="0">
                  <a:pos x="66" y="2"/>
                </a:cxn>
                <a:cxn ang="0">
                  <a:pos x="67" y="0"/>
                </a:cxn>
                <a:cxn ang="0">
                  <a:pos x="67" y="0"/>
                </a:cxn>
                <a:cxn ang="0">
                  <a:pos x="68" y="2"/>
                </a:cxn>
                <a:cxn ang="0">
                  <a:pos x="69" y="11"/>
                </a:cxn>
                <a:cxn ang="0">
                  <a:pos x="71" y="28"/>
                </a:cxn>
                <a:cxn ang="0">
                  <a:pos x="72" y="56"/>
                </a:cxn>
                <a:cxn ang="0">
                  <a:pos x="74" y="88"/>
                </a:cxn>
                <a:cxn ang="0">
                  <a:pos x="76" y="104"/>
                </a:cxn>
                <a:cxn ang="0">
                  <a:pos x="77" y="112"/>
                </a:cxn>
              </a:cxnLst>
              <a:rect l="0" t="0" r="r" b="b"/>
              <a:pathLst>
                <a:path w="77" h="11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lnTo>
                    <a:pt x="1" y="6"/>
                  </a:lnTo>
                  <a:lnTo>
                    <a:pt x="1" y="7"/>
                  </a:lnTo>
                  <a:lnTo>
                    <a:pt x="1" y="7"/>
                  </a:lnTo>
                  <a:lnTo>
                    <a:pt x="2" y="9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2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7"/>
                  </a:lnTo>
                  <a:lnTo>
                    <a:pt x="3" y="21"/>
                  </a:lnTo>
                  <a:lnTo>
                    <a:pt x="3" y="22"/>
                  </a:lnTo>
                  <a:lnTo>
                    <a:pt x="3" y="24"/>
                  </a:lnTo>
                  <a:lnTo>
                    <a:pt x="3" y="26"/>
                  </a:lnTo>
                  <a:lnTo>
                    <a:pt x="3" y="31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4" y="45"/>
                  </a:lnTo>
                  <a:lnTo>
                    <a:pt x="5" y="48"/>
                  </a:lnTo>
                  <a:lnTo>
                    <a:pt x="5" y="54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6" y="69"/>
                  </a:lnTo>
                  <a:lnTo>
                    <a:pt x="6" y="72"/>
                  </a:lnTo>
                  <a:lnTo>
                    <a:pt x="7" y="78"/>
                  </a:lnTo>
                  <a:lnTo>
                    <a:pt x="7" y="79"/>
                  </a:lnTo>
                  <a:lnTo>
                    <a:pt x="7" y="80"/>
                  </a:lnTo>
                  <a:lnTo>
                    <a:pt x="7" y="83"/>
                  </a:lnTo>
                  <a:lnTo>
                    <a:pt x="7" y="88"/>
                  </a:lnTo>
                  <a:lnTo>
                    <a:pt x="7" y="89"/>
                  </a:lnTo>
                  <a:lnTo>
                    <a:pt x="7" y="91"/>
                  </a:lnTo>
                  <a:lnTo>
                    <a:pt x="8" y="93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8"/>
                  </a:lnTo>
                  <a:lnTo>
                    <a:pt x="9" y="109"/>
                  </a:lnTo>
                  <a:lnTo>
                    <a:pt x="9" y="110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3" y="110"/>
                  </a:lnTo>
                  <a:lnTo>
                    <a:pt x="13" y="109"/>
                  </a:lnTo>
                  <a:lnTo>
                    <a:pt x="13" y="108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3" y="105"/>
                  </a:lnTo>
                  <a:lnTo>
                    <a:pt x="13" y="104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98"/>
                  </a:lnTo>
                  <a:lnTo>
                    <a:pt x="14" y="96"/>
                  </a:lnTo>
                  <a:lnTo>
                    <a:pt x="14" y="92"/>
                  </a:lnTo>
                  <a:lnTo>
                    <a:pt x="14" y="90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5" y="81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6" y="67"/>
                  </a:lnTo>
                  <a:lnTo>
                    <a:pt x="16" y="64"/>
                  </a:lnTo>
                  <a:lnTo>
                    <a:pt x="17" y="58"/>
                  </a:lnTo>
                  <a:lnTo>
                    <a:pt x="17" y="46"/>
                  </a:lnTo>
                  <a:lnTo>
                    <a:pt x="17" y="44"/>
                  </a:lnTo>
                  <a:lnTo>
                    <a:pt x="17" y="43"/>
                  </a:lnTo>
                  <a:lnTo>
                    <a:pt x="18" y="40"/>
                  </a:lnTo>
                  <a:lnTo>
                    <a:pt x="18" y="34"/>
                  </a:lnTo>
                  <a:lnTo>
                    <a:pt x="18" y="33"/>
                  </a:lnTo>
                  <a:lnTo>
                    <a:pt x="18" y="31"/>
                  </a:lnTo>
                  <a:lnTo>
                    <a:pt x="18" y="29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20" y="14"/>
                  </a:lnTo>
                  <a:lnTo>
                    <a:pt x="20" y="13"/>
                  </a:lnTo>
                  <a:lnTo>
                    <a:pt x="20" y="11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8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5" y="19"/>
                  </a:lnTo>
                  <a:lnTo>
                    <a:pt x="26" y="28"/>
                  </a:lnTo>
                  <a:lnTo>
                    <a:pt x="26" y="30"/>
                  </a:lnTo>
                  <a:lnTo>
                    <a:pt x="26" y="31"/>
                  </a:lnTo>
                  <a:lnTo>
                    <a:pt x="26" y="33"/>
                  </a:lnTo>
                  <a:lnTo>
                    <a:pt x="27" y="38"/>
                  </a:lnTo>
                  <a:lnTo>
                    <a:pt x="27" y="49"/>
                  </a:lnTo>
                  <a:lnTo>
                    <a:pt x="27" y="51"/>
                  </a:lnTo>
                  <a:lnTo>
                    <a:pt x="27" y="52"/>
                  </a:lnTo>
                  <a:lnTo>
                    <a:pt x="28" y="55"/>
                  </a:lnTo>
                  <a:lnTo>
                    <a:pt x="28" y="60"/>
                  </a:lnTo>
                  <a:lnTo>
                    <a:pt x="29" y="72"/>
                  </a:lnTo>
                  <a:lnTo>
                    <a:pt x="29" y="73"/>
                  </a:lnTo>
                  <a:lnTo>
                    <a:pt x="29" y="74"/>
                  </a:lnTo>
                  <a:lnTo>
                    <a:pt x="29" y="77"/>
                  </a:lnTo>
                  <a:lnTo>
                    <a:pt x="29" y="82"/>
                  </a:lnTo>
                  <a:lnTo>
                    <a:pt x="29" y="83"/>
                  </a:lnTo>
                  <a:lnTo>
                    <a:pt x="29" y="84"/>
                  </a:lnTo>
                  <a:lnTo>
                    <a:pt x="30" y="87"/>
                  </a:lnTo>
                  <a:lnTo>
                    <a:pt x="30" y="92"/>
                  </a:lnTo>
                  <a:lnTo>
                    <a:pt x="30" y="93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31" y="100"/>
                  </a:lnTo>
                  <a:lnTo>
                    <a:pt x="31" y="101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7"/>
                  </a:lnTo>
                  <a:lnTo>
                    <a:pt x="31" y="108"/>
                  </a:lnTo>
                  <a:lnTo>
                    <a:pt x="32" y="108"/>
                  </a:lnTo>
                  <a:lnTo>
                    <a:pt x="32" y="110"/>
                  </a:lnTo>
                  <a:lnTo>
                    <a:pt x="32" y="110"/>
                  </a:lnTo>
                  <a:lnTo>
                    <a:pt x="32" y="111"/>
                  </a:lnTo>
                  <a:lnTo>
                    <a:pt x="32" y="112"/>
                  </a:lnTo>
                  <a:lnTo>
                    <a:pt x="32" y="113"/>
                  </a:lnTo>
                  <a:lnTo>
                    <a:pt x="32" y="113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4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4" y="116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3"/>
                  </a:lnTo>
                  <a:lnTo>
                    <a:pt x="35" y="113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5" y="111"/>
                  </a:lnTo>
                  <a:lnTo>
                    <a:pt x="35" y="111"/>
                  </a:lnTo>
                  <a:lnTo>
                    <a:pt x="35" y="110"/>
                  </a:lnTo>
                  <a:lnTo>
                    <a:pt x="35" y="109"/>
                  </a:lnTo>
                  <a:lnTo>
                    <a:pt x="35" y="108"/>
                  </a:lnTo>
                  <a:lnTo>
                    <a:pt x="35" y="107"/>
                  </a:lnTo>
                  <a:lnTo>
                    <a:pt x="36" y="106"/>
                  </a:lnTo>
                  <a:lnTo>
                    <a:pt x="36" y="102"/>
                  </a:lnTo>
                  <a:lnTo>
                    <a:pt x="36" y="101"/>
                  </a:lnTo>
                  <a:lnTo>
                    <a:pt x="36" y="100"/>
                  </a:lnTo>
                  <a:lnTo>
                    <a:pt x="36" y="98"/>
                  </a:lnTo>
                  <a:lnTo>
                    <a:pt x="37" y="93"/>
                  </a:lnTo>
                  <a:lnTo>
                    <a:pt x="37" y="83"/>
                  </a:lnTo>
                  <a:lnTo>
                    <a:pt x="37" y="82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8" y="72"/>
                  </a:lnTo>
                  <a:lnTo>
                    <a:pt x="39" y="61"/>
                  </a:lnTo>
                  <a:lnTo>
                    <a:pt x="39" y="60"/>
                  </a:lnTo>
                  <a:lnTo>
                    <a:pt x="39" y="58"/>
                  </a:lnTo>
                  <a:lnTo>
                    <a:pt x="39" y="55"/>
                  </a:lnTo>
                  <a:lnTo>
                    <a:pt x="39" y="50"/>
                  </a:lnTo>
                  <a:lnTo>
                    <a:pt x="40" y="39"/>
                  </a:lnTo>
                  <a:lnTo>
                    <a:pt x="40" y="37"/>
                  </a:lnTo>
                  <a:lnTo>
                    <a:pt x="40" y="36"/>
                  </a:lnTo>
                  <a:lnTo>
                    <a:pt x="41" y="33"/>
                  </a:lnTo>
                  <a:lnTo>
                    <a:pt x="41" y="28"/>
                  </a:lnTo>
                  <a:lnTo>
                    <a:pt x="41" y="27"/>
                  </a:lnTo>
                  <a:lnTo>
                    <a:pt x="41" y="26"/>
                  </a:lnTo>
                  <a:lnTo>
                    <a:pt x="41" y="24"/>
                  </a:lnTo>
                  <a:lnTo>
                    <a:pt x="42" y="19"/>
                  </a:lnTo>
                  <a:lnTo>
                    <a:pt x="42" y="18"/>
                  </a:lnTo>
                  <a:lnTo>
                    <a:pt x="42" y="17"/>
                  </a:lnTo>
                  <a:lnTo>
                    <a:pt x="42" y="15"/>
                  </a:lnTo>
                  <a:lnTo>
                    <a:pt x="42" y="14"/>
                  </a:lnTo>
                  <a:lnTo>
                    <a:pt x="42" y="13"/>
                  </a:lnTo>
                  <a:lnTo>
                    <a:pt x="42" y="11"/>
                  </a:lnTo>
                  <a:lnTo>
                    <a:pt x="42" y="11"/>
                  </a:lnTo>
                  <a:lnTo>
                    <a:pt x="43" y="10"/>
                  </a:lnTo>
                  <a:lnTo>
                    <a:pt x="43" y="8"/>
                  </a:lnTo>
                  <a:lnTo>
                    <a:pt x="43" y="8"/>
                  </a:lnTo>
                  <a:lnTo>
                    <a:pt x="43" y="7"/>
                  </a:lnTo>
                  <a:lnTo>
                    <a:pt x="43" y="6"/>
                  </a:lnTo>
                  <a:lnTo>
                    <a:pt x="43" y="5"/>
                  </a:lnTo>
                  <a:lnTo>
                    <a:pt x="43" y="4"/>
                  </a:lnTo>
                  <a:lnTo>
                    <a:pt x="43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5"/>
                  </a:lnTo>
                  <a:lnTo>
                    <a:pt x="46" y="7"/>
                  </a:lnTo>
                  <a:lnTo>
                    <a:pt x="47" y="8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8" y="18"/>
                  </a:lnTo>
                  <a:lnTo>
                    <a:pt x="48" y="19"/>
                  </a:lnTo>
                  <a:lnTo>
                    <a:pt x="48" y="20"/>
                  </a:lnTo>
                  <a:lnTo>
                    <a:pt x="48" y="23"/>
                  </a:lnTo>
                  <a:lnTo>
                    <a:pt x="48" y="28"/>
                  </a:lnTo>
                  <a:lnTo>
                    <a:pt x="49" y="39"/>
                  </a:lnTo>
                  <a:lnTo>
                    <a:pt x="49" y="41"/>
                  </a:lnTo>
                  <a:lnTo>
                    <a:pt x="49" y="42"/>
                  </a:lnTo>
                  <a:lnTo>
                    <a:pt x="49" y="45"/>
                  </a:lnTo>
                  <a:lnTo>
                    <a:pt x="50" y="51"/>
                  </a:lnTo>
                  <a:lnTo>
                    <a:pt x="51" y="62"/>
                  </a:lnTo>
                  <a:lnTo>
                    <a:pt x="51" y="64"/>
                  </a:lnTo>
                  <a:lnTo>
                    <a:pt x="51" y="65"/>
                  </a:lnTo>
                  <a:lnTo>
                    <a:pt x="51" y="68"/>
                  </a:lnTo>
                  <a:lnTo>
                    <a:pt x="51" y="74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52" y="87"/>
                  </a:lnTo>
                  <a:lnTo>
                    <a:pt x="52" y="89"/>
                  </a:lnTo>
                  <a:lnTo>
                    <a:pt x="53" y="94"/>
                  </a:lnTo>
                  <a:lnTo>
                    <a:pt x="53" y="95"/>
                  </a:lnTo>
                  <a:lnTo>
                    <a:pt x="53" y="96"/>
                  </a:lnTo>
                  <a:lnTo>
                    <a:pt x="53" y="98"/>
                  </a:lnTo>
                  <a:lnTo>
                    <a:pt x="53" y="102"/>
                  </a:lnTo>
                  <a:lnTo>
                    <a:pt x="53" y="103"/>
                  </a:lnTo>
                  <a:lnTo>
                    <a:pt x="53" y="104"/>
                  </a:lnTo>
                  <a:lnTo>
                    <a:pt x="54" y="106"/>
                  </a:lnTo>
                  <a:lnTo>
                    <a:pt x="54" y="106"/>
                  </a:lnTo>
                  <a:lnTo>
                    <a:pt x="54" y="107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7" y="113"/>
                  </a:lnTo>
                  <a:lnTo>
                    <a:pt x="57" y="112"/>
                  </a:lnTo>
                  <a:lnTo>
                    <a:pt x="57" y="111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8" y="107"/>
                  </a:lnTo>
                  <a:lnTo>
                    <a:pt x="58" y="106"/>
                  </a:lnTo>
                  <a:lnTo>
                    <a:pt x="58" y="102"/>
                  </a:lnTo>
                  <a:lnTo>
                    <a:pt x="58" y="102"/>
                  </a:lnTo>
                  <a:lnTo>
                    <a:pt x="58" y="101"/>
                  </a:lnTo>
                  <a:lnTo>
                    <a:pt x="59" y="99"/>
                  </a:lnTo>
                  <a:lnTo>
                    <a:pt x="59" y="94"/>
                  </a:lnTo>
                  <a:lnTo>
                    <a:pt x="59" y="93"/>
                  </a:lnTo>
                  <a:lnTo>
                    <a:pt x="59" y="92"/>
                  </a:lnTo>
                  <a:lnTo>
                    <a:pt x="59" y="90"/>
                  </a:lnTo>
                  <a:lnTo>
                    <a:pt x="60" y="85"/>
                  </a:lnTo>
                  <a:lnTo>
                    <a:pt x="60" y="75"/>
                  </a:lnTo>
                  <a:lnTo>
                    <a:pt x="60" y="73"/>
                  </a:lnTo>
                  <a:lnTo>
                    <a:pt x="61" y="72"/>
                  </a:lnTo>
                  <a:lnTo>
                    <a:pt x="61" y="69"/>
                  </a:lnTo>
                  <a:lnTo>
                    <a:pt x="61" y="63"/>
                  </a:lnTo>
                  <a:lnTo>
                    <a:pt x="62" y="50"/>
                  </a:lnTo>
                  <a:lnTo>
                    <a:pt x="62" y="49"/>
                  </a:lnTo>
                  <a:lnTo>
                    <a:pt x="62" y="47"/>
                  </a:lnTo>
                  <a:lnTo>
                    <a:pt x="62" y="44"/>
                  </a:lnTo>
                  <a:lnTo>
                    <a:pt x="63" y="38"/>
                  </a:lnTo>
                  <a:lnTo>
                    <a:pt x="63" y="27"/>
                  </a:lnTo>
                  <a:lnTo>
                    <a:pt x="64" y="26"/>
                  </a:lnTo>
                  <a:lnTo>
                    <a:pt x="64" y="25"/>
                  </a:lnTo>
                  <a:lnTo>
                    <a:pt x="64" y="22"/>
                  </a:lnTo>
                  <a:lnTo>
                    <a:pt x="64" y="17"/>
                  </a:lnTo>
                  <a:lnTo>
                    <a:pt x="64" y="16"/>
                  </a:lnTo>
                  <a:lnTo>
                    <a:pt x="64" y="15"/>
                  </a:lnTo>
                  <a:lnTo>
                    <a:pt x="64" y="13"/>
                  </a:lnTo>
                  <a:lnTo>
                    <a:pt x="65" y="10"/>
                  </a:lnTo>
                  <a:lnTo>
                    <a:pt x="65" y="9"/>
                  </a:lnTo>
                  <a:lnTo>
                    <a:pt x="65" y="8"/>
                  </a:lnTo>
                  <a:lnTo>
                    <a:pt x="65" y="6"/>
                  </a:lnTo>
                  <a:lnTo>
                    <a:pt x="65" y="6"/>
                  </a:lnTo>
                  <a:lnTo>
                    <a:pt x="66" y="5"/>
                  </a:lnTo>
                  <a:lnTo>
                    <a:pt x="66" y="4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1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7" y="0"/>
                  </a:lnTo>
                  <a:lnTo>
                    <a:pt x="68" y="0"/>
                  </a:lnTo>
                  <a:lnTo>
                    <a:pt x="68" y="0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1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68" y="3"/>
                  </a:lnTo>
                  <a:lnTo>
                    <a:pt x="68" y="3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9" y="8"/>
                  </a:lnTo>
                  <a:lnTo>
                    <a:pt x="69" y="11"/>
                  </a:lnTo>
                  <a:lnTo>
                    <a:pt x="69" y="12"/>
                  </a:lnTo>
                  <a:lnTo>
                    <a:pt x="69" y="13"/>
                  </a:lnTo>
                  <a:lnTo>
                    <a:pt x="70" y="14"/>
                  </a:lnTo>
                  <a:lnTo>
                    <a:pt x="70" y="18"/>
                  </a:lnTo>
                  <a:lnTo>
                    <a:pt x="70" y="20"/>
                  </a:lnTo>
                  <a:lnTo>
                    <a:pt x="70" y="21"/>
                  </a:lnTo>
                  <a:lnTo>
                    <a:pt x="70" y="23"/>
                  </a:lnTo>
                  <a:lnTo>
                    <a:pt x="71" y="28"/>
                  </a:lnTo>
                  <a:lnTo>
                    <a:pt x="71" y="29"/>
                  </a:lnTo>
                  <a:lnTo>
                    <a:pt x="71" y="30"/>
                  </a:lnTo>
                  <a:lnTo>
                    <a:pt x="71" y="33"/>
                  </a:lnTo>
                  <a:lnTo>
                    <a:pt x="71" y="38"/>
                  </a:lnTo>
                  <a:lnTo>
                    <a:pt x="72" y="49"/>
                  </a:lnTo>
                  <a:lnTo>
                    <a:pt x="72" y="51"/>
                  </a:lnTo>
                  <a:lnTo>
                    <a:pt x="72" y="52"/>
                  </a:lnTo>
                  <a:lnTo>
                    <a:pt x="72" y="56"/>
                  </a:lnTo>
                  <a:lnTo>
                    <a:pt x="73" y="62"/>
                  </a:lnTo>
                  <a:lnTo>
                    <a:pt x="74" y="74"/>
                  </a:lnTo>
                  <a:lnTo>
                    <a:pt x="74" y="76"/>
                  </a:lnTo>
                  <a:lnTo>
                    <a:pt x="74" y="77"/>
                  </a:lnTo>
                  <a:lnTo>
                    <a:pt x="74" y="80"/>
                  </a:lnTo>
                  <a:lnTo>
                    <a:pt x="74" y="86"/>
                  </a:lnTo>
                  <a:lnTo>
                    <a:pt x="74" y="87"/>
                  </a:lnTo>
                  <a:lnTo>
                    <a:pt x="74" y="88"/>
                  </a:lnTo>
                  <a:lnTo>
                    <a:pt x="75" y="91"/>
                  </a:lnTo>
                  <a:lnTo>
                    <a:pt x="75" y="96"/>
                  </a:lnTo>
                  <a:lnTo>
                    <a:pt x="75" y="97"/>
                  </a:lnTo>
                  <a:lnTo>
                    <a:pt x="75" y="98"/>
                  </a:lnTo>
                  <a:lnTo>
                    <a:pt x="75" y="100"/>
                  </a:lnTo>
                  <a:lnTo>
                    <a:pt x="76" y="102"/>
                  </a:lnTo>
                  <a:lnTo>
                    <a:pt x="76" y="102"/>
                  </a:lnTo>
                  <a:lnTo>
                    <a:pt x="76" y="104"/>
                  </a:lnTo>
                  <a:lnTo>
                    <a:pt x="76" y="105"/>
                  </a:lnTo>
                  <a:lnTo>
                    <a:pt x="76" y="106"/>
                  </a:lnTo>
                  <a:lnTo>
                    <a:pt x="76" y="108"/>
                  </a:lnTo>
                  <a:lnTo>
                    <a:pt x="76" y="109"/>
                  </a:lnTo>
                  <a:lnTo>
                    <a:pt x="76" y="109"/>
                  </a:lnTo>
                  <a:lnTo>
                    <a:pt x="77" y="111"/>
                  </a:lnTo>
                  <a:lnTo>
                    <a:pt x="77" y="111"/>
                  </a:lnTo>
                  <a:lnTo>
                    <a:pt x="77" y="112"/>
                  </a:lnTo>
                  <a:lnTo>
                    <a:pt x="77" y="112"/>
                  </a:lnTo>
                  <a:lnTo>
                    <a:pt x="77" y="113"/>
                  </a:lnTo>
                  <a:lnTo>
                    <a:pt x="77" y="113"/>
                  </a:lnTo>
                  <a:lnTo>
                    <a:pt x="77" y="114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70" name="Freeform 86"/>
            <p:cNvSpPr>
              <a:spLocks/>
            </p:cNvSpPr>
            <p:nvPr/>
          </p:nvSpPr>
          <p:spPr bwMode="auto">
            <a:xfrm>
              <a:off x="4794" y="2186"/>
              <a:ext cx="76" cy="116"/>
            </a:xfrm>
            <a:custGeom>
              <a:avLst/>
              <a:gdLst/>
              <a:ahLst/>
              <a:cxnLst>
                <a:cxn ang="0">
                  <a:pos x="1" y="115"/>
                </a:cxn>
                <a:cxn ang="0">
                  <a:pos x="2" y="115"/>
                </a:cxn>
                <a:cxn ang="0">
                  <a:pos x="2" y="112"/>
                </a:cxn>
                <a:cxn ang="0">
                  <a:pos x="3" y="103"/>
                </a:cxn>
                <a:cxn ang="0">
                  <a:pos x="5" y="85"/>
                </a:cxn>
                <a:cxn ang="0">
                  <a:pos x="8" y="35"/>
                </a:cxn>
                <a:cxn ang="0">
                  <a:pos x="9" y="16"/>
                </a:cxn>
                <a:cxn ang="0">
                  <a:pos x="11" y="5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3" y="5"/>
                </a:cxn>
                <a:cxn ang="0">
                  <a:pos x="15" y="14"/>
                </a:cxn>
                <a:cxn ang="0">
                  <a:pos x="16" y="34"/>
                </a:cxn>
                <a:cxn ang="0">
                  <a:pos x="19" y="89"/>
                </a:cxn>
                <a:cxn ang="0">
                  <a:pos x="21" y="103"/>
                </a:cxn>
                <a:cxn ang="0">
                  <a:pos x="22" y="111"/>
                </a:cxn>
                <a:cxn ang="0">
                  <a:pos x="22" y="114"/>
                </a:cxn>
                <a:cxn ang="0">
                  <a:pos x="23" y="116"/>
                </a:cxn>
                <a:cxn ang="0">
                  <a:pos x="24" y="114"/>
                </a:cxn>
                <a:cxn ang="0">
                  <a:pos x="25" y="110"/>
                </a:cxn>
                <a:cxn ang="0">
                  <a:pos x="26" y="98"/>
                </a:cxn>
                <a:cxn ang="0">
                  <a:pos x="27" y="74"/>
                </a:cxn>
                <a:cxn ang="0">
                  <a:pos x="30" y="33"/>
                </a:cxn>
                <a:cxn ang="0">
                  <a:pos x="31" y="13"/>
                </a:cxn>
                <a:cxn ang="0">
                  <a:pos x="32" y="5"/>
                </a:cxn>
                <a:cxn ang="0">
                  <a:pos x="33" y="1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6"/>
                </a:cxn>
                <a:cxn ang="0">
                  <a:pos x="37" y="18"/>
                </a:cxn>
                <a:cxn ang="0">
                  <a:pos x="39" y="48"/>
                </a:cxn>
                <a:cxn ang="0">
                  <a:pos x="41" y="81"/>
                </a:cxn>
                <a:cxn ang="0">
                  <a:pos x="42" y="102"/>
                </a:cxn>
                <a:cxn ang="0">
                  <a:pos x="43" y="110"/>
                </a:cxn>
                <a:cxn ang="0">
                  <a:pos x="44" y="114"/>
                </a:cxn>
                <a:cxn ang="0">
                  <a:pos x="45" y="116"/>
                </a:cxn>
                <a:cxn ang="0">
                  <a:pos x="46" y="114"/>
                </a:cxn>
                <a:cxn ang="0">
                  <a:pos x="47" y="108"/>
                </a:cxn>
                <a:cxn ang="0">
                  <a:pos x="48" y="95"/>
                </a:cxn>
                <a:cxn ang="0">
                  <a:pos x="51" y="39"/>
                </a:cxn>
                <a:cxn ang="0">
                  <a:pos x="53" y="18"/>
                </a:cxn>
                <a:cxn ang="0">
                  <a:pos x="54" y="6"/>
                </a:cxn>
                <a:cxn ang="0">
                  <a:pos x="55" y="1"/>
                </a:cxn>
                <a:cxn ang="0">
                  <a:pos x="56" y="0"/>
                </a:cxn>
                <a:cxn ang="0">
                  <a:pos x="56" y="0"/>
                </a:cxn>
                <a:cxn ang="0">
                  <a:pos x="57" y="4"/>
                </a:cxn>
                <a:cxn ang="0">
                  <a:pos x="58" y="11"/>
                </a:cxn>
                <a:cxn ang="0">
                  <a:pos x="59" y="29"/>
                </a:cxn>
                <a:cxn ang="0">
                  <a:pos x="61" y="64"/>
                </a:cxn>
                <a:cxn ang="0">
                  <a:pos x="63" y="93"/>
                </a:cxn>
                <a:cxn ang="0">
                  <a:pos x="64" y="107"/>
                </a:cxn>
                <a:cxn ang="0">
                  <a:pos x="65" y="113"/>
                </a:cxn>
                <a:cxn ang="0">
                  <a:pos x="66" y="115"/>
                </a:cxn>
                <a:cxn ang="0">
                  <a:pos x="67" y="115"/>
                </a:cxn>
                <a:cxn ang="0">
                  <a:pos x="68" y="112"/>
                </a:cxn>
                <a:cxn ang="0">
                  <a:pos x="68" y="106"/>
                </a:cxn>
                <a:cxn ang="0">
                  <a:pos x="70" y="92"/>
                </a:cxn>
                <a:cxn ang="0">
                  <a:pos x="72" y="50"/>
                </a:cxn>
                <a:cxn ang="0">
                  <a:pos x="74" y="23"/>
                </a:cxn>
                <a:cxn ang="0">
                  <a:pos x="75" y="8"/>
                </a:cxn>
                <a:cxn ang="0">
                  <a:pos x="76" y="2"/>
                </a:cxn>
              </a:cxnLst>
              <a:rect l="0" t="0" r="r" b="b"/>
              <a:pathLst>
                <a:path w="76" h="116">
                  <a:moveTo>
                    <a:pt x="0" y="114"/>
                  </a:moveTo>
                  <a:lnTo>
                    <a:pt x="0" y="114"/>
                  </a:lnTo>
                  <a:lnTo>
                    <a:pt x="0" y="114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3" y="103"/>
                  </a:lnTo>
                  <a:lnTo>
                    <a:pt x="3" y="102"/>
                  </a:lnTo>
                  <a:lnTo>
                    <a:pt x="3" y="102"/>
                  </a:lnTo>
                  <a:lnTo>
                    <a:pt x="4" y="99"/>
                  </a:lnTo>
                  <a:lnTo>
                    <a:pt x="4" y="95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5" y="90"/>
                  </a:lnTo>
                  <a:lnTo>
                    <a:pt x="5" y="85"/>
                  </a:lnTo>
                  <a:lnTo>
                    <a:pt x="6" y="73"/>
                  </a:lnTo>
                  <a:lnTo>
                    <a:pt x="7" y="49"/>
                  </a:lnTo>
                  <a:lnTo>
                    <a:pt x="7" y="47"/>
                  </a:lnTo>
                  <a:lnTo>
                    <a:pt x="7" y="46"/>
                  </a:lnTo>
                  <a:lnTo>
                    <a:pt x="7" y="43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5"/>
                  </a:lnTo>
                  <a:lnTo>
                    <a:pt x="8" y="32"/>
                  </a:lnTo>
                  <a:lnTo>
                    <a:pt x="9" y="27"/>
                  </a:lnTo>
                  <a:lnTo>
                    <a:pt x="9" y="26"/>
                  </a:lnTo>
                  <a:lnTo>
                    <a:pt x="9" y="25"/>
                  </a:lnTo>
                  <a:lnTo>
                    <a:pt x="9" y="22"/>
                  </a:lnTo>
                  <a:lnTo>
                    <a:pt x="9" y="18"/>
                  </a:lnTo>
                  <a:lnTo>
                    <a:pt x="9" y="17"/>
                  </a:lnTo>
                  <a:lnTo>
                    <a:pt x="9" y="16"/>
                  </a:lnTo>
                  <a:lnTo>
                    <a:pt x="9" y="14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9"/>
                  </a:lnTo>
                  <a:lnTo>
                    <a:pt x="10" y="7"/>
                  </a:lnTo>
                  <a:lnTo>
                    <a:pt x="10" y="7"/>
                  </a:lnTo>
                  <a:lnTo>
                    <a:pt x="10" y="6"/>
                  </a:lnTo>
                  <a:lnTo>
                    <a:pt x="11" y="5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0"/>
                  </a:lnTo>
                  <a:lnTo>
                    <a:pt x="13" y="1"/>
                  </a:lnTo>
                  <a:lnTo>
                    <a:pt x="13" y="1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3" y="4"/>
                  </a:lnTo>
                  <a:lnTo>
                    <a:pt x="13" y="5"/>
                  </a:lnTo>
                  <a:lnTo>
                    <a:pt x="14" y="5"/>
                  </a:lnTo>
                  <a:lnTo>
                    <a:pt x="14" y="7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4" y="11"/>
                  </a:lnTo>
                  <a:lnTo>
                    <a:pt x="14" y="12"/>
                  </a:lnTo>
                  <a:lnTo>
                    <a:pt x="15" y="14"/>
                  </a:lnTo>
                  <a:lnTo>
                    <a:pt x="15" y="18"/>
                  </a:lnTo>
                  <a:lnTo>
                    <a:pt x="15" y="20"/>
                  </a:lnTo>
                  <a:lnTo>
                    <a:pt x="15" y="21"/>
                  </a:lnTo>
                  <a:lnTo>
                    <a:pt x="15" y="23"/>
                  </a:lnTo>
                  <a:lnTo>
                    <a:pt x="16" y="28"/>
                  </a:lnTo>
                  <a:lnTo>
                    <a:pt x="16" y="30"/>
                  </a:lnTo>
                  <a:lnTo>
                    <a:pt x="16" y="31"/>
                  </a:lnTo>
                  <a:lnTo>
                    <a:pt x="16" y="34"/>
                  </a:lnTo>
                  <a:lnTo>
                    <a:pt x="16" y="40"/>
                  </a:lnTo>
                  <a:lnTo>
                    <a:pt x="17" y="52"/>
                  </a:lnTo>
                  <a:lnTo>
                    <a:pt x="19" y="77"/>
                  </a:lnTo>
                  <a:lnTo>
                    <a:pt x="19" y="78"/>
                  </a:lnTo>
                  <a:lnTo>
                    <a:pt x="19" y="80"/>
                  </a:lnTo>
                  <a:lnTo>
                    <a:pt x="19" y="82"/>
                  </a:lnTo>
                  <a:lnTo>
                    <a:pt x="19" y="88"/>
                  </a:lnTo>
                  <a:lnTo>
                    <a:pt x="19" y="89"/>
                  </a:lnTo>
                  <a:lnTo>
                    <a:pt x="20" y="90"/>
                  </a:lnTo>
                  <a:lnTo>
                    <a:pt x="20" y="92"/>
                  </a:lnTo>
                  <a:lnTo>
                    <a:pt x="20" y="97"/>
                  </a:lnTo>
                  <a:lnTo>
                    <a:pt x="20" y="98"/>
                  </a:lnTo>
                  <a:lnTo>
                    <a:pt x="20" y="99"/>
                  </a:lnTo>
                  <a:lnTo>
                    <a:pt x="20" y="101"/>
                  </a:lnTo>
                  <a:lnTo>
                    <a:pt x="21" y="102"/>
                  </a:lnTo>
                  <a:lnTo>
                    <a:pt x="21" y="103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21" y="109"/>
                  </a:lnTo>
                  <a:lnTo>
                    <a:pt x="21" y="110"/>
                  </a:lnTo>
                  <a:lnTo>
                    <a:pt x="22" y="111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6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2"/>
                  </a:lnTo>
                  <a:lnTo>
                    <a:pt x="24" y="111"/>
                  </a:lnTo>
                  <a:lnTo>
                    <a:pt x="24" y="111"/>
                  </a:lnTo>
                  <a:lnTo>
                    <a:pt x="25" y="110"/>
                  </a:lnTo>
                  <a:lnTo>
                    <a:pt x="25" y="109"/>
                  </a:lnTo>
                  <a:lnTo>
                    <a:pt x="25" y="108"/>
                  </a:lnTo>
                  <a:lnTo>
                    <a:pt x="25" y="107"/>
                  </a:lnTo>
                  <a:lnTo>
                    <a:pt x="25" y="106"/>
                  </a:lnTo>
                  <a:lnTo>
                    <a:pt x="25" y="105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6" y="98"/>
                  </a:lnTo>
                  <a:lnTo>
                    <a:pt x="26" y="97"/>
                  </a:lnTo>
                  <a:lnTo>
                    <a:pt x="26" y="96"/>
                  </a:lnTo>
                  <a:lnTo>
                    <a:pt x="26" y="94"/>
                  </a:lnTo>
                  <a:lnTo>
                    <a:pt x="26" y="90"/>
                  </a:lnTo>
                  <a:lnTo>
                    <a:pt x="27" y="79"/>
                  </a:lnTo>
                  <a:lnTo>
                    <a:pt x="27" y="78"/>
                  </a:lnTo>
                  <a:lnTo>
                    <a:pt x="27" y="77"/>
                  </a:lnTo>
                  <a:lnTo>
                    <a:pt x="27" y="74"/>
                  </a:lnTo>
                  <a:lnTo>
                    <a:pt x="28" y="68"/>
                  </a:lnTo>
                  <a:lnTo>
                    <a:pt x="29" y="57"/>
                  </a:lnTo>
                  <a:lnTo>
                    <a:pt x="29" y="55"/>
                  </a:lnTo>
                  <a:lnTo>
                    <a:pt x="29" y="54"/>
                  </a:lnTo>
                  <a:lnTo>
                    <a:pt x="29" y="51"/>
                  </a:lnTo>
                  <a:lnTo>
                    <a:pt x="29" y="45"/>
                  </a:lnTo>
                  <a:lnTo>
                    <a:pt x="30" y="34"/>
                  </a:lnTo>
                  <a:lnTo>
                    <a:pt x="30" y="33"/>
                  </a:lnTo>
                  <a:lnTo>
                    <a:pt x="30" y="32"/>
                  </a:lnTo>
                  <a:lnTo>
                    <a:pt x="30" y="29"/>
                  </a:lnTo>
                  <a:lnTo>
                    <a:pt x="31" y="24"/>
                  </a:lnTo>
                  <a:lnTo>
                    <a:pt x="31" y="22"/>
                  </a:lnTo>
                  <a:lnTo>
                    <a:pt x="31" y="21"/>
                  </a:lnTo>
                  <a:lnTo>
                    <a:pt x="31" y="19"/>
                  </a:lnTo>
                  <a:lnTo>
                    <a:pt x="31" y="14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2" y="10"/>
                  </a:lnTo>
                  <a:lnTo>
                    <a:pt x="32" y="9"/>
                  </a:lnTo>
                  <a:lnTo>
                    <a:pt x="32" y="9"/>
                  </a:lnTo>
                  <a:lnTo>
                    <a:pt x="32" y="7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3" y="4"/>
                  </a:lnTo>
                  <a:lnTo>
                    <a:pt x="33" y="4"/>
                  </a:lnTo>
                  <a:lnTo>
                    <a:pt x="33" y="3"/>
                  </a:lnTo>
                  <a:lnTo>
                    <a:pt x="33" y="3"/>
                  </a:lnTo>
                  <a:lnTo>
                    <a:pt x="33" y="2"/>
                  </a:lnTo>
                  <a:lnTo>
                    <a:pt x="33" y="2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3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6" y="6"/>
                  </a:lnTo>
                  <a:lnTo>
                    <a:pt x="36" y="7"/>
                  </a:lnTo>
                  <a:lnTo>
                    <a:pt x="36" y="9"/>
                  </a:lnTo>
                  <a:lnTo>
                    <a:pt x="36" y="10"/>
                  </a:lnTo>
                  <a:lnTo>
                    <a:pt x="36" y="11"/>
                  </a:lnTo>
                  <a:lnTo>
                    <a:pt x="36" y="12"/>
                  </a:lnTo>
                  <a:lnTo>
                    <a:pt x="37" y="16"/>
                  </a:lnTo>
                  <a:lnTo>
                    <a:pt x="37" y="17"/>
                  </a:lnTo>
                  <a:lnTo>
                    <a:pt x="37" y="18"/>
                  </a:lnTo>
                  <a:lnTo>
                    <a:pt x="37" y="21"/>
                  </a:lnTo>
                  <a:lnTo>
                    <a:pt x="37" y="25"/>
                  </a:lnTo>
                  <a:lnTo>
                    <a:pt x="37" y="26"/>
                  </a:lnTo>
                  <a:lnTo>
                    <a:pt x="37" y="28"/>
                  </a:lnTo>
                  <a:lnTo>
                    <a:pt x="38" y="30"/>
                  </a:lnTo>
                  <a:lnTo>
                    <a:pt x="38" y="36"/>
                  </a:lnTo>
                  <a:lnTo>
                    <a:pt x="39" y="47"/>
                  </a:lnTo>
                  <a:lnTo>
                    <a:pt x="39" y="48"/>
                  </a:lnTo>
                  <a:lnTo>
                    <a:pt x="39" y="50"/>
                  </a:lnTo>
                  <a:lnTo>
                    <a:pt x="39" y="53"/>
                  </a:lnTo>
                  <a:lnTo>
                    <a:pt x="40" y="58"/>
                  </a:lnTo>
                  <a:lnTo>
                    <a:pt x="40" y="70"/>
                  </a:lnTo>
                  <a:lnTo>
                    <a:pt x="40" y="72"/>
                  </a:lnTo>
                  <a:lnTo>
                    <a:pt x="40" y="73"/>
                  </a:lnTo>
                  <a:lnTo>
                    <a:pt x="40" y="76"/>
                  </a:lnTo>
                  <a:lnTo>
                    <a:pt x="41" y="81"/>
                  </a:lnTo>
                  <a:lnTo>
                    <a:pt x="42" y="92"/>
                  </a:lnTo>
                  <a:lnTo>
                    <a:pt x="42" y="93"/>
                  </a:lnTo>
                  <a:lnTo>
                    <a:pt x="42" y="94"/>
                  </a:lnTo>
                  <a:lnTo>
                    <a:pt x="42" y="96"/>
                  </a:lnTo>
                  <a:lnTo>
                    <a:pt x="42" y="98"/>
                  </a:lnTo>
                  <a:lnTo>
                    <a:pt x="42" y="99"/>
                  </a:lnTo>
                  <a:lnTo>
                    <a:pt x="42" y="101"/>
                  </a:lnTo>
                  <a:lnTo>
                    <a:pt x="42" y="102"/>
                  </a:lnTo>
                  <a:lnTo>
                    <a:pt x="42" y="103"/>
                  </a:lnTo>
                  <a:lnTo>
                    <a:pt x="43" y="105"/>
                  </a:lnTo>
                  <a:lnTo>
                    <a:pt x="43" y="106"/>
                  </a:lnTo>
                  <a:lnTo>
                    <a:pt x="43" y="107"/>
                  </a:lnTo>
                  <a:lnTo>
                    <a:pt x="43" y="108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3" y="110"/>
                  </a:lnTo>
                  <a:lnTo>
                    <a:pt x="44" y="111"/>
                  </a:lnTo>
                  <a:lnTo>
                    <a:pt x="44" y="112"/>
                  </a:lnTo>
                  <a:lnTo>
                    <a:pt x="44" y="112"/>
                  </a:lnTo>
                  <a:lnTo>
                    <a:pt x="44" y="113"/>
                  </a:lnTo>
                  <a:lnTo>
                    <a:pt x="44" y="113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5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6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5" y="115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11"/>
                  </a:lnTo>
                  <a:lnTo>
                    <a:pt x="46" y="110"/>
                  </a:lnTo>
                  <a:lnTo>
                    <a:pt x="46" y="109"/>
                  </a:lnTo>
                  <a:lnTo>
                    <a:pt x="47" y="108"/>
                  </a:lnTo>
                  <a:lnTo>
                    <a:pt x="47" y="107"/>
                  </a:lnTo>
                  <a:lnTo>
                    <a:pt x="47" y="106"/>
                  </a:lnTo>
                  <a:lnTo>
                    <a:pt x="47" y="105"/>
                  </a:lnTo>
                  <a:lnTo>
                    <a:pt x="47" y="104"/>
                  </a:lnTo>
                  <a:lnTo>
                    <a:pt x="47" y="102"/>
                  </a:lnTo>
                  <a:lnTo>
                    <a:pt x="48" y="97"/>
                  </a:lnTo>
                  <a:lnTo>
                    <a:pt x="48" y="96"/>
                  </a:lnTo>
                  <a:lnTo>
                    <a:pt x="48" y="95"/>
                  </a:lnTo>
                  <a:lnTo>
                    <a:pt x="48" y="92"/>
                  </a:lnTo>
                  <a:lnTo>
                    <a:pt x="48" y="87"/>
                  </a:lnTo>
                  <a:lnTo>
                    <a:pt x="49" y="76"/>
                  </a:lnTo>
                  <a:lnTo>
                    <a:pt x="51" y="51"/>
                  </a:lnTo>
                  <a:lnTo>
                    <a:pt x="51" y="50"/>
                  </a:lnTo>
                  <a:lnTo>
                    <a:pt x="51" y="48"/>
                  </a:lnTo>
                  <a:lnTo>
                    <a:pt x="51" y="45"/>
                  </a:lnTo>
                  <a:lnTo>
                    <a:pt x="51" y="39"/>
                  </a:lnTo>
                  <a:lnTo>
                    <a:pt x="51" y="38"/>
                  </a:lnTo>
                  <a:lnTo>
                    <a:pt x="52" y="36"/>
                  </a:lnTo>
                  <a:lnTo>
                    <a:pt x="52" y="33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5"/>
                  </a:lnTo>
                  <a:lnTo>
                    <a:pt x="52" y="22"/>
                  </a:lnTo>
                  <a:lnTo>
                    <a:pt x="53" y="18"/>
                  </a:lnTo>
                  <a:lnTo>
                    <a:pt x="53" y="16"/>
                  </a:lnTo>
                  <a:lnTo>
                    <a:pt x="53" y="15"/>
                  </a:lnTo>
                  <a:lnTo>
                    <a:pt x="53" y="13"/>
                  </a:lnTo>
                  <a:lnTo>
                    <a:pt x="54" y="10"/>
                  </a:lnTo>
                  <a:lnTo>
                    <a:pt x="54" y="9"/>
                  </a:lnTo>
                  <a:lnTo>
                    <a:pt x="54" y="8"/>
                  </a:lnTo>
                  <a:lnTo>
                    <a:pt x="54" y="6"/>
                  </a:lnTo>
                  <a:lnTo>
                    <a:pt x="54" y="6"/>
                  </a:lnTo>
                  <a:lnTo>
                    <a:pt x="54" y="5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4" y="3"/>
                  </a:lnTo>
                  <a:lnTo>
                    <a:pt x="54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7" y="5"/>
                  </a:lnTo>
                  <a:lnTo>
                    <a:pt x="57" y="6"/>
                  </a:lnTo>
                  <a:lnTo>
                    <a:pt x="57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8" y="11"/>
                  </a:lnTo>
                  <a:lnTo>
                    <a:pt x="58" y="12"/>
                  </a:lnTo>
                  <a:lnTo>
                    <a:pt x="58" y="14"/>
                  </a:lnTo>
                  <a:lnTo>
                    <a:pt x="58" y="18"/>
                  </a:lnTo>
                  <a:lnTo>
                    <a:pt x="58" y="19"/>
                  </a:lnTo>
                  <a:lnTo>
                    <a:pt x="59" y="20"/>
                  </a:lnTo>
                  <a:lnTo>
                    <a:pt x="59" y="23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9" y="30"/>
                  </a:lnTo>
                  <a:lnTo>
                    <a:pt x="60" y="33"/>
                  </a:lnTo>
                  <a:lnTo>
                    <a:pt x="60" y="39"/>
                  </a:lnTo>
                  <a:lnTo>
                    <a:pt x="61" y="52"/>
                  </a:lnTo>
                  <a:lnTo>
                    <a:pt x="61" y="53"/>
                  </a:lnTo>
                  <a:lnTo>
                    <a:pt x="61" y="55"/>
                  </a:lnTo>
                  <a:lnTo>
                    <a:pt x="61" y="58"/>
                  </a:lnTo>
                  <a:lnTo>
                    <a:pt x="61" y="64"/>
                  </a:lnTo>
                  <a:lnTo>
                    <a:pt x="62" y="77"/>
                  </a:lnTo>
                  <a:lnTo>
                    <a:pt x="62" y="78"/>
                  </a:lnTo>
                  <a:lnTo>
                    <a:pt x="62" y="80"/>
                  </a:lnTo>
                  <a:lnTo>
                    <a:pt x="62" y="83"/>
                  </a:lnTo>
                  <a:lnTo>
                    <a:pt x="63" y="88"/>
                  </a:lnTo>
                  <a:lnTo>
                    <a:pt x="63" y="90"/>
                  </a:lnTo>
                  <a:lnTo>
                    <a:pt x="63" y="91"/>
                  </a:lnTo>
                  <a:lnTo>
                    <a:pt x="63" y="93"/>
                  </a:lnTo>
                  <a:lnTo>
                    <a:pt x="64" y="98"/>
                  </a:lnTo>
                  <a:lnTo>
                    <a:pt x="64" y="99"/>
                  </a:lnTo>
                  <a:lnTo>
                    <a:pt x="64" y="100"/>
                  </a:lnTo>
                  <a:lnTo>
                    <a:pt x="64" y="102"/>
                  </a:lnTo>
                  <a:lnTo>
                    <a:pt x="64" y="104"/>
                  </a:lnTo>
                  <a:lnTo>
                    <a:pt x="64" y="104"/>
                  </a:lnTo>
                  <a:lnTo>
                    <a:pt x="64" y="106"/>
                  </a:lnTo>
                  <a:lnTo>
                    <a:pt x="64" y="107"/>
                  </a:lnTo>
                  <a:lnTo>
                    <a:pt x="65" y="108"/>
                  </a:lnTo>
                  <a:lnTo>
                    <a:pt x="65" y="109"/>
                  </a:lnTo>
                  <a:lnTo>
                    <a:pt x="65" y="110"/>
                  </a:lnTo>
                  <a:lnTo>
                    <a:pt x="65" y="111"/>
                  </a:lnTo>
                  <a:lnTo>
                    <a:pt x="65" y="112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7" y="116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8" y="112"/>
                  </a:lnTo>
                  <a:lnTo>
                    <a:pt x="68" y="112"/>
                  </a:lnTo>
                  <a:lnTo>
                    <a:pt x="68" y="111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8" y="108"/>
                  </a:lnTo>
                  <a:lnTo>
                    <a:pt x="68" y="106"/>
                  </a:lnTo>
                  <a:lnTo>
                    <a:pt x="68" y="106"/>
                  </a:lnTo>
                  <a:lnTo>
                    <a:pt x="68" y="105"/>
                  </a:lnTo>
                  <a:lnTo>
                    <a:pt x="69" y="103"/>
                  </a:lnTo>
                  <a:lnTo>
                    <a:pt x="69" y="102"/>
                  </a:lnTo>
                  <a:lnTo>
                    <a:pt x="69" y="101"/>
                  </a:lnTo>
                  <a:lnTo>
                    <a:pt x="69" y="99"/>
                  </a:lnTo>
                  <a:lnTo>
                    <a:pt x="69" y="94"/>
                  </a:lnTo>
                  <a:lnTo>
                    <a:pt x="70" y="93"/>
                  </a:lnTo>
                  <a:lnTo>
                    <a:pt x="70" y="92"/>
                  </a:lnTo>
                  <a:lnTo>
                    <a:pt x="70" y="90"/>
                  </a:lnTo>
                  <a:lnTo>
                    <a:pt x="70" y="84"/>
                  </a:lnTo>
                  <a:lnTo>
                    <a:pt x="71" y="73"/>
                  </a:lnTo>
                  <a:lnTo>
                    <a:pt x="71" y="72"/>
                  </a:lnTo>
                  <a:lnTo>
                    <a:pt x="71" y="70"/>
                  </a:lnTo>
                  <a:lnTo>
                    <a:pt x="71" y="68"/>
                  </a:lnTo>
                  <a:lnTo>
                    <a:pt x="72" y="62"/>
                  </a:lnTo>
                  <a:lnTo>
                    <a:pt x="72" y="50"/>
                  </a:lnTo>
                  <a:lnTo>
                    <a:pt x="72" y="49"/>
                  </a:lnTo>
                  <a:lnTo>
                    <a:pt x="72" y="47"/>
                  </a:lnTo>
                  <a:lnTo>
                    <a:pt x="72" y="44"/>
                  </a:lnTo>
                  <a:lnTo>
                    <a:pt x="73" y="39"/>
                  </a:lnTo>
                  <a:lnTo>
                    <a:pt x="74" y="28"/>
                  </a:lnTo>
                  <a:lnTo>
                    <a:pt x="74" y="27"/>
                  </a:lnTo>
                  <a:lnTo>
                    <a:pt x="74" y="26"/>
                  </a:lnTo>
                  <a:lnTo>
                    <a:pt x="74" y="23"/>
                  </a:lnTo>
                  <a:lnTo>
                    <a:pt x="74" y="19"/>
                  </a:lnTo>
                  <a:lnTo>
                    <a:pt x="74" y="18"/>
                  </a:lnTo>
                  <a:lnTo>
                    <a:pt x="74" y="16"/>
                  </a:lnTo>
                  <a:lnTo>
                    <a:pt x="75" y="14"/>
                  </a:lnTo>
                  <a:lnTo>
                    <a:pt x="75" y="11"/>
                  </a:lnTo>
                  <a:lnTo>
                    <a:pt x="75" y="10"/>
                  </a:lnTo>
                  <a:lnTo>
                    <a:pt x="75" y="9"/>
                  </a:lnTo>
                  <a:lnTo>
                    <a:pt x="75" y="8"/>
                  </a:lnTo>
                  <a:lnTo>
                    <a:pt x="75" y="7"/>
                  </a:lnTo>
                  <a:lnTo>
                    <a:pt x="75" y="6"/>
                  </a:lnTo>
                  <a:lnTo>
                    <a:pt x="76" y="5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6" y="3"/>
                  </a:lnTo>
                  <a:lnTo>
                    <a:pt x="76" y="3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1"/>
                  </a:lnTo>
                  <a:lnTo>
                    <a:pt x="76" y="1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71" name="Freeform 87"/>
            <p:cNvSpPr>
              <a:spLocks/>
            </p:cNvSpPr>
            <p:nvPr/>
          </p:nvSpPr>
          <p:spPr bwMode="auto">
            <a:xfrm>
              <a:off x="4870" y="2186"/>
              <a:ext cx="75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2" y="1"/>
                </a:cxn>
                <a:cxn ang="0">
                  <a:pos x="3" y="6"/>
                </a:cxn>
                <a:cxn ang="0">
                  <a:pos x="4" y="16"/>
                </a:cxn>
                <a:cxn ang="0">
                  <a:pos x="5" y="37"/>
                </a:cxn>
                <a:cxn ang="0">
                  <a:pos x="8" y="80"/>
                </a:cxn>
                <a:cxn ang="0">
                  <a:pos x="9" y="100"/>
                </a:cxn>
                <a:cxn ang="0">
                  <a:pos x="10" y="109"/>
                </a:cxn>
                <a:cxn ang="0">
                  <a:pos x="11" y="114"/>
                </a:cxn>
                <a:cxn ang="0">
                  <a:pos x="12" y="116"/>
                </a:cxn>
                <a:cxn ang="0">
                  <a:pos x="12" y="115"/>
                </a:cxn>
                <a:cxn ang="0">
                  <a:pos x="13" y="111"/>
                </a:cxn>
                <a:cxn ang="0">
                  <a:pos x="14" y="102"/>
                </a:cxn>
                <a:cxn ang="0">
                  <a:pos x="16" y="81"/>
                </a:cxn>
                <a:cxn ang="0">
                  <a:pos x="19" y="29"/>
                </a:cxn>
                <a:cxn ang="0">
                  <a:pos x="20" y="13"/>
                </a:cxn>
                <a:cxn ang="0">
                  <a:pos x="21" y="5"/>
                </a:cxn>
                <a:cxn ang="0">
                  <a:pos x="22" y="1"/>
                </a:cxn>
                <a:cxn ang="0">
                  <a:pos x="22" y="0"/>
                </a:cxn>
                <a:cxn ang="0">
                  <a:pos x="23" y="1"/>
                </a:cxn>
                <a:cxn ang="0">
                  <a:pos x="24" y="6"/>
                </a:cxn>
                <a:cxn ang="0">
                  <a:pos x="25" y="17"/>
                </a:cxn>
                <a:cxn ang="0">
                  <a:pos x="27" y="47"/>
                </a:cxn>
                <a:cxn ang="0">
                  <a:pos x="29" y="85"/>
                </a:cxn>
                <a:cxn ang="0">
                  <a:pos x="31" y="104"/>
                </a:cxn>
                <a:cxn ang="0">
                  <a:pos x="32" y="112"/>
                </a:cxn>
                <a:cxn ang="0">
                  <a:pos x="33" y="115"/>
                </a:cxn>
                <a:cxn ang="0">
                  <a:pos x="33" y="115"/>
                </a:cxn>
                <a:cxn ang="0">
                  <a:pos x="34" y="112"/>
                </a:cxn>
                <a:cxn ang="0">
                  <a:pos x="35" y="105"/>
                </a:cxn>
                <a:cxn ang="0">
                  <a:pos x="36" y="90"/>
                </a:cxn>
                <a:cxn ang="0">
                  <a:pos x="38" y="59"/>
                </a:cxn>
                <a:cxn ang="0">
                  <a:pos x="40" y="26"/>
                </a:cxn>
                <a:cxn ang="0">
                  <a:pos x="41" y="11"/>
                </a:cxn>
                <a:cxn ang="0">
                  <a:pos x="42" y="3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3"/>
                </a:cxn>
                <a:cxn ang="0">
                  <a:pos x="46" y="12"/>
                </a:cxn>
                <a:cxn ang="0">
                  <a:pos x="47" y="32"/>
                </a:cxn>
                <a:cxn ang="0">
                  <a:pos x="50" y="78"/>
                </a:cxn>
                <a:cxn ang="0">
                  <a:pos x="51" y="100"/>
                </a:cxn>
                <a:cxn ang="0">
                  <a:pos x="52" y="109"/>
                </a:cxn>
                <a:cxn ang="0">
                  <a:pos x="53" y="114"/>
                </a:cxn>
                <a:cxn ang="0">
                  <a:pos x="54" y="116"/>
                </a:cxn>
                <a:cxn ang="0">
                  <a:pos x="55" y="115"/>
                </a:cxn>
                <a:cxn ang="0">
                  <a:pos x="55" y="111"/>
                </a:cxn>
                <a:cxn ang="0">
                  <a:pos x="56" y="101"/>
                </a:cxn>
                <a:cxn ang="0">
                  <a:pos x="58" y="71"/>
                </a:cxn>
                <a:cxn ang="0">
                  <a:pos x="60" y="39"/>
                </a:cxn>
                <a:cxn ang="0">
                  <a:pos x="62" y="17"/>
                </a:cxn>
                <a:cxn ang="0">
                  <a:pos x="63" y="7"/>
                </a:cxn>
                <a:cxn ang="0">
                  <a:pos x="64" y="1"/>
                </a:cxn>
                <a:cxn ang="0">
                  <a:pos x="64" y="0"/>
                </a:cxn>
                <a:cxn ang="0">
                  <a:pos x="65" y="1"/>
                </a:cxn>
                <a:cxn ang="0">
                  <a:pos x="66" y="5"/>
                </a:cxn>
                <a:cxn ang="0">
                  <a:pos x="67" y="13"/>
                </a:cxn>
                <a:cxn ang="0">
                  <a:pos x="70" y="66"/>
                </a:cxn>
                <a:cxn ang="0">
                  <a:pos x="71" y="88"/>
                </a:cxn>
                <a:cxn ang="0">
                  <a:pos x="73" y="106"/>
                </a:cxn>
                <a:cxn ang="0">
                  <a:pos x="74" y="112"/>
                </a:cxn>
                <a:cxn ang="0">
                  <a:pos x="74" y="115"/>
                </a:cxn>
              </a:cxnLst>
              <a:rect l="0" t="0" r="r" b="b"/>
              <a:pathLst>
                <a:path w="75" h="116">
                  <a:moveTo>
                    <a:pt x="0" y="1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3" y="9"/>
                  </a:lnTo>
                  <a:lnTo>
                    <a:pt x="3" y="10"/>
                  </a:lnTo>
                  <a:lnTo>
                    <a:pt x="3" y="12"/>
                  </a:lnTo>
                  <a:lnTo>
                    <a:pt x="3" y="12"/>
                  </a:lnTo>
                  <a:lnTo>
                    <a:pt x="4" y="14"/>
                  </a:lnTo>
                  <a:lnTo>
                    <a:pt x="4" y="16"/>
                  </a:lnTo>
                  <a:lnTo>
                    <a:pt x="4" y="20"/>
                  </a:lnTo>
                  <a:lnTo>
                    <a:pt x="4" y="22"/>
                  </a:lnTo>
                  <a:lnTo>
                    <a:pt x="4" y="23"/>
                  </a:lnTo>
                  <a:lnTo>
                    <a:pt x="4" y="26"/>
                  </a:lnTo>
                  <a:lnTo>
                    <a:pt x="5" y="31"/>
                  </a:lnTo>
                  <a:lnTo>
                    <a:pt x="5" y="32"/>
                  </a:lnTo>
                  <a:lnTo>
                    <a:pt x="5" y="34"/>
                  </a:lnTo>
                  <a:lnTo>
                    <a:pt x="5" y="37"/>
                  </a:lnTo>
                  <a:lnTo>
                    <a:pt x="6" y="43"/>
                  </a:lnTo>
                  <a:lnTo>
                    <a:pt x="6" y="56"/>
                  </a:lnTo>
                  <a:lnTo>
                    <a:pt x="6" y="57"/>
                  </a:lnTo>
                  <a:lnTo>
                    <a:pt x="6" y="58"/>
                  </a:lnTo>
                  <a:lnTo>
                    <a:pt x="7" y="61"/>
                  </a:lnTo>
                  <a:lnTo>
                    <a:pt x="7" y="67"/>
                  </a:lnTo>
                  <a:lnTo>
                    <a:pt x="8" y="79"/>
                  </a:lnTo>
                  <a:lnTo>
                    <a:pt x="8" y="80"/>
                  </a:lnTo>
                  <a:lnTo>
                    <a:pt x="8" y="82"/>
                  </a:lnTo>
                  <a:lnTo>
                    <a:pt x="8" y="84"/>
                  </a:lnTo>
                  <a:lnTo>
                    <a:pt x="8" y="89"/>
                  </a:lnTo>
                  <a:lnTo>
                    <a:pt x="8" y="91"/>
                  </a:lnTo>
                  <a:lnTo>
                    <a:pt x="8" y="92"/>
                  </a:lnTo>
                  <a:lnTo>
                    <a:pt x="9" y="94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9" y="101"/>
                  </a:lnTo>
                  <a:lnTo>
                    <a:pt x="9" y="103"/>
                  </a:lnTo>
                  <a:lnTo>
                    <a:pt x="10" y="104"/>
                  </a:lnTo>
                  <a:lnTo>
                    <a:pt x="10" y="104"/>
                  </a:lnTo>
                  <a:lnTo>
                    <a:pt x="10" y="106"/>
                  </a:lnTo>
                  <a:lnTo>
                    <a:pt x="10" y="107"/>
                  </a:lnTo>
                  <a:lnTo>
                    <a:pt x="10" y="108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0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1" y="113"/>
                  </a:lnTo>
                  <a:lnTo>
                    <a:pt x="11" y="113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2" y="115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6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3" y="114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3" y="112"/>
                  </a:lnTo>
                  <a:lnTo>
                    <a:pt x="13" y="112"/>
                  </a:lnTo>
                  <a:lnTo>
                    <a:pt x="13" y="111"/>
                  </a:lnTo>
                  <a:lnTo>
                    <a:pt x="13" y="110"/>
                  </a:lnTo>
                  <a:lnTo>
                    <a:pt x="13" y="109"/>
                  </a:lnTo>
                  <a:lnTo>
                    <a:pt x="14" y="108"/>
                  </a:lnTo>
                  <a:lnTo>
                    <a:pt x="14" y="107"/>
                  </a:lnTo>
                  <a:lnTo>
                    <a:pt x="14" y="106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4" y="99"/>
                  </a:lnTo>
                  <a:lnTo>
                    <a:pt x="14" y="97"/>
                  </a:lnTo>
                  <a:lnTo>
                    <a:pt x="15" y="92"/>
                  </a:lnTo>
                  <a:lnTo>
                    <a:pt x="15" y="91"/>
                  </a:lnTo>
                  <a:lnTo>
                    <a:pt x="15" y="89"/>
                  </a:lnTo>
                  <a:lnTo>
                    <a:pt x="15" y="87"/>
                  </a:lnTo>
                  <a:lnTo>
                    <a:pt x="16" y="81"/>
                  </a:lnTo>
                  <a:lnTo>
                    <a:pt x="16" y="68"/>
                  </a:lnTo>
                  <a:lnTo>
                    <a:pt x="18" y="43"/>
                  </a:lnTo>
                  <a:lnTo>
                    <a:pt x="18" y="41"/>
                  </a:lnTo>
                  <a:lnTo>
                    <a:pt x="18" y="40"/>
                  </a:lnTo>
                  <a:lnTo>
                    <a:pt x="18" y="37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19" y="29"/>
                  </a:lnTo>
                  <a:lnTo>
                    <a:pt x="19" y="26"/>
                  </a:lnTo>
                  <a:lnTo>
                    <a:pt x="19" y="21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0" y="17"/>
                  </a:lnTo>
                  <a:lnTo>
                    <a:pt x="20" y="16"/>
                  </a:lnTo>
                  <a:lnTo>
                    <a:pt x="20" y="15"/>
                  </a:lnTo>
                  <a:lnTo>
                    <a:pt x="20" y="13"/>
                  </a:lnTo>
                  <a:lnTo>
                    <a:pt x="20" y="12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1" y="6"/>
                  </a:lnTo>
                  <a:lnTo>
                    <a:pt x="21" y="5"/>
                  </a:lnTo>
                  <a:lnTo>
                    <a:pt x="21" y="5"/>
                  </a:lnTo>
                  <a:lnTo>
                    <a:pt x="21" y="4"/>
                  </a:lnTo>
                  <a:lnTo>
                    <a:pt x="21" y="4"/>
                  </a:lnTo>
                  <a:lnTo>
                    <a:pt x="21" y="3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1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4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4" y="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5" y="12"/>
                  </a:lnTo>
                  <a:lnTo>
                    <a:pt x="25" y="16"/>
                  </a:lnTo>
                  <a:lnTo>
                    <a:pt x="25" y="17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6" y="25"/>
                  </a:lnTo>
                  <a:lnTo>
                    <a:pt x="26" y="36"/>
                  </a:lnTo>
                  <a:lnTo>
                    <a:pt x="27" y="37"/>
                  </a:lnTo>
                  <a:lnTo>
                    <a:pt x="27" y="39"/>
                  </a:lnTo>
                  <a:lnTo>
                    <a:pt x="27" y="42"/>
                  </a:lnTo>
                  <a:lnTo>
                    <a:pt x="27" y="47"/>
                  </a:lnTo>
                  <a:lnTo>
                    <a:pt x="28" y="59"/>
                  </a:lnTo>
                  <a:lnTo>
                    <a:pt x="28" y="61"/>
                  </a:lnTo>
                  <a:lnTo>
                    <a:pt x="28" y="62"/>
                  </a:lnTo>
                  <a:lnTo>
                    <a:pt x="28" y="65"/>
                  </a:lnTo>
                  <a:lnTo>
                    <a:pt x="29" y="71"/>
                  </a:lnTo>
                  <a:lnTo>
                    <a:pt x="29" y="82"/>
                  </a:lnTo>
                  <a:lnTo>
                    <a:pt x="29" y="84"/>
                  </a:lnTo>
                  <a:lnTo>
                    <a:pt x="29" y="85"/>
                  </a:lnTo>
                  <a:lnTo>
                    <a:pt x="30" y="88"/>
                  </a:lnTo>
                  <a:lnTo>
                    <a:pt x="30" y="93"/>
                  </a:lnTo>
                  <a:lnTo>
                    <a:pt x="30" y="94"/>
                  </a:lnTo>
                  <a:lnTo>
                    <a:pt x="30" y="96"/>
                  </a:lnTo>
                  <a:lnTo>
                    <a:pt x="30" y="98"/>
                  </a:lnTo>
                  <a:lnTo>
                    <a:pt x="31" y="102"/>
                  </a:lnTo>
                  <a:lnTo>
                    <a:pt x="31" y="104"/>
                  </a:lnTo>
                  <a:lnTo>
                    <a:pt x="31" y="104"/>
                  </a:lnTo>
                  <a:lnTo>
                    <a:pt x="31" y="106"/>
                  </a:lnTo>
                  <a:lnTo>
                    <a:pt x="31" y="107"/>
                  </a:lnTo>
                  <a:lnTo>
                    <a:pt x="31" y="108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2" y="111"/>
                  </a:lnTo>
                  <a:lnTo>
                    <a:pt x="32" y="112"/>
                  </a:lnTo>
                  <a:lnTo>
                    <a:pt x="32" y="112"/>
                  </a:lnTo>
                  <a:lnTo>
                    <a:pt x="32" y="113"/>
                  </a:lnTo>
                  <a:lnTo>
                    <a:pt x="32" y="113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6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3" y="115"/>
                  </a:lnTo>
                  <a:lnTo>
                    <a:pt x="34" y="115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3"/>
                  </a:lnTo>
                  <a:lnTo>
                    <a:pt x="34" y="112"/>
                  </a:lnTo>
                  <a:lnTo>
                    <a:pt x="34" y="112"/>
                  </a:lnTo>
                  <a:lnTo>
                    <a:pt x="34" y="111"/>
                  </a:lnTo>
                  <a:lnTo>
                    <a:pt x="35" y="110"/>
                  </a:lnTo>
                  <a:lnTo>
                    <a:pt x="35" y="110"/>
                  </a:lnTo>
                  <a:lnTo>
                    <a:pt x="35" y="109"/>
                  </a:lnTo>
                  <a:lnTo>
                    <a:pt x="35" y="107"/>
                  </a:lnTo>
                  <a:lnTo>
                    <a:pt x="35" y="106"/>
                  </a:lnTo>
                  <a:lnTo>
                    <a:pt x="35" y="105"/>
                  </a:lnTo>
                  <a:lnTo>
                    <a:pt x="35" y="103"/>
                  </a:lnTo>
                  <a:lnTo>
                    <a:pt x="35" y="102"/>
                  </a:lnTo>
                  <a:lnTo>
                    <a:pt x="35" y="102"/>
                  </a:lnTo>
                  <a:lnTo>
                    <a:pt x="36" y="100"/>
                  </a:lnTo>
                  <a:lnTo>
                    <a:pt x="36" y="95"/>
                  </a:lnTo>
                  <a:lnTo>
                    <a:pt x="36" y="94"/>
                  </a:lnTo>
                  <a:lnTo>
                    <a:pt x="36" y="93"/>
                  </a:lnTo>
                  <a:lnTo>
                    <a:pt x="36" y="90"/>
                  </a:lnTo>
                  <a:lnTo>
                    <a:pt x="37" y="85"/>
                  </a:lnTo>
                  <a:lnTo>
                    <a:pt x="37" y="84"/>
                  </a:lnTo>
                  <a:lnTo>
                    <a:pt x="37" y="82"/>
                  </a:lnTo>
                  <a:lnTo>
                    <a:pt x="37" y="80"/>
                  </a:lnTo>
                  <a:lnTo>
                    <a:pt x="37" y="74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38" y="59"/>
                  </a:lnTo>
                  <a:lnTo>
                    <a:pt x="38" y="56"/>
                  </a:lnTo>
                  <a:lnTo>
                    <a:pt x="39" y="50"/>
                  </a:lnTo>
                  <a:lnTo>
                    <a:pt x="39" y="38"/>
                  </a:lnTo>
                  <a:lnTo>
                    <a:pt x="39" y="37"/>
                  </a:lnTo>
                  <a:lnTo>
                    <a:pt x="40" y="35"/>
                  </a:lnTo>
                  <a:lnTo>
                    <a:pt x="40" y="32"/>
                  </a:lnTo>
                  <a:lnTo>
                    <a:pt x="40" y="27"/>
                  </a:lnTo>
                  <a:lnTo>
                    <a:pt x="40" y="26"/>
                  </a:lnTo>
                  <a:lnTo>
                    <a:pt x="40" y="25"/>
                  </a:lnTo>
                  <a:lnTo>
                    <a:pt x="41" y="22"/>
                  </a:lnTo>
                  <a:lnTo>
                    <a:pt x="41" y="18"/>
                  </a:lnTo>
                  <a:lnTo>
                    <a:pt x="41" y="16"/>
                  </a:lnTo>
                  <a:lnTo>
                    <a:pt x="41" y="15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7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2" y="3"/>
                  </a:lnTo>
                  <a:lnTo>
                    <a:pt x="42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4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5" y="9"/>
                  </a:lnTo>
                  <a:lnTo>
                    <a:pt x="46" y="10"/>
                  </a:lnTo>
                  <a:lnTo>
                    <a:pt x="46" y="12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7" y="21"/>
                  </a:lnTo>
                  <a:lnTo>
                    <a:pt x="47" y="27"/>
                  </a:lnTo>
                  <a:lnTo>
                    <a:pt x="47" y="28"/>
                  </a:lnTo>
                  <a:lnTo>
                    <a:pt x="47" y="30"/>
                  </a:lnTo>
                  <a:lnTo>
                    <a:pt x="47" y="32"/>
                  </a:lnTo>
                  <a:lnTo>
                    <a:pt x="48" y="38"/>
                  </a:lnTo>
                  <a:lnTo>
                    <a:pt x="48" y="51"/>
                  </a:lnTo>
                  <a:lnTo>
                    <a:pt x="49" y="53"/>
                  </a:lnTo>
                  <a:lnTo>
                    <a:pt x="49" y="54"/>
                  </a:lnTo>
                  <a:lnTo>
                    <a:pt x="49" y="58"/>
                  </a:lnTo>
                  <a:lnTo>
                    <a:pt x="49" y="64"/>
                  </a:lnTo>
                  <a:lnTo>
                    <a:pt x="50" y="77"/>
                  </a:lnTo>
                  <a:lnTo>
                    <a:pt x="50" y="78"/>
                  </a:lnTo>
                  <a:lnTo>
                    <a:pt x="50" y="80"/>
                  </a:lnTo>
                  <a:lnTo>
                    <a:pt x="50" y="83"/>
                  </a:lnTo>
                  <a:lnTo>
                    <a:pt x="51" y="88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1" y="94"/>
                  </a:lnTo>
                  <a:lnTo>
                    <a:pt x="51" y="98"/>
                  </a:lnTo>
                  <a:lnTo>
                    <a:pt x="51" y="100"/>
                  </a:lnTo>
                  <a:lnTo>
                    <a:pt x="51" y="101"/>
                  </a:lnTo>
                  <a:lnTo>
                    <a:pt x="52" y="103"/>
                  </a:lnTo>
                  <a:lnTo>
                    <a:pt x="52" y="104"/>
                  </a:lnTo>
                  <a:lnTo>
                    <a:pt x="52" y="105"/>
                  </a:lnTo>
                  <a:lnTo>
                    <a:pt x="52" y="106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2" y="109"/>
                  </a:lnTo>
                  <a:lnTo>
                    <a:pt x="53" y="110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2"/>
                  </a:lnTo>
                  <a:lnTo>
                    <a:pt x="53" y="113"/>
                  </a:lnTo>
                  <a:lnTo>
                    <a:pt x="53" y="113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0"/>
                  </a:lnTo>
                  <a:lnTo>
                    <a:pt x="56" y="109"/>
                  </a:lnTo>
                  <a:lnTo>
                    <a:pt x="56" y="108"/>
                  </a:lnTo>
                  <a:lnTo>
                    <a:pt x="56" y="107"/>
                  </a:lnTo>
                  <a:lnTo>
                    <a:pt x="56" y="105"/>
                  </a:lnTo>
                  <a:lnTo>
                    <a:pt x="56" y="102"/>
                  </a:lnTo>
                  <a:lnTo>
                    <a:pt x="56" y="101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7" y="93"/>
                  </a:lnTo>
                  <a:lnTo>
                    <a:pt x="57" y="92"/>
                  </a:lnTo>
                  <a:lnTo>
                    <a:pt x="57" y="90"/>
                  </a:lnTo>
                  <a:lnTo>
                    <a:pt x="57" y="88"/>
                  </a:lnTo>
                  <a:lnTo>
                    <a:pt x="58" y="83"/>
                  </a:lnTo>
                  <a:lnTo>
                    <a:pt x="58" y="71"/>
                  </a:lnTo>
                  <a:lnTo>
                    <a:pt x="59" y="70"/>
                  </a:lnTo>
                  <a:lnTo>
                    <a:pt x="59" y="68"/>
                  </a:lnTo>
                  <a:lnTo>
                    <a:pt x="59" y="65"/>
                  </a:lnTo>
                  <a:lnTo>
                    <a:pt x="59" y="58"/>
                  </a:lnTo>
                  <a:lnTo>
                    <a:pt x="60" y="45"/>
                  </a:lnTo>
                  <a:lnTo>
                    <a:pt x="60" y="44"/>
                  </a:lnTo>
                  <a:lnTo>
                    <a:pt x="60" y="42"/>
                  </a:lnTo>
                  <a:lnTo>
                    <a:pt x="60" y="39"/>
                  </a:lnTo>
                  <a:lnTo>
                    <a:pt x="61" y="33"/>
                  </a:lnTo>
                  <a:lnTo>
                    <a:pt x="61" y="31"/>
                  </a:lnTo>
                  <a:lnTo>
                    <a:pt x="61" y="30"/>
                  </a:lnTo>
                  <a:lnTo>
                    <a:pt x="61" y="27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2" y="19"/>
                  </a:lnTo>
                  <a:lnTo>
                    <a:pt x="62" y="17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3" y="8"/>
                  </a:lnTo>
                  <a:lnTo>
                    <a:pt x="63" y="8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3" y="5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6" y="3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7" y="11"/>
                  </a:lnTo>
                  <a:lnTo>
                    <a:pt x="67" y="12"/>
                  </a:lnTo>
                  <a:lnTo>
                    <a:pt x="67" y="13"/>
                  </a:lnTo>
                  <a:lnTo>
                    <a:pt x="67" y="15"/>
                  </a:lnTo>
                  <a:lnTo>
                    <a:pt x="67" y="20"/>
                  </a:lnTo>
                  <a:lnTo>
                    <a:pt x="67" y="21"/>
                  </a:lnTo>
                  <a:lnTo>
                    <a:pt x="67" y="22"/>
                  </a:lnTo>
                  <a:lnTo>
                    <a:pt x="68" y="25"/>
                  </a:lnTo>
                  <a:lnTo>
                    <a:pt x="68" y="30"/>
                  </a:lnTo>
                  <a:lnTo>
                    <a:pt x="69" y="41"/>
                  </a:lnTo>
                  <a:lnTo>
                    <a:pt x="70" y="66"/>
                  </a:lnTo>
                  <a:lnTo>
                    <a:pt x="70" y="67"/>
                  </a:lnTo>
                  <a:lnTo>
                    <a:pt x="70" y="69"/>
                  </a:lnTo>
                  <a:lnTo>
                    <a:pt x="70" y="72"/>
                  </a:lnTo>
                  <a:lnTo>
                    <a:pt x="71" y="78"/>
                  </a:lnTo>
                  <a:lnTo>
                    <a:pt x="71" y="79"/>
                  </a:lnTo>
                  <a:lnTo>
                    <a:pt x="71" y="80"/>
                  </a:lnTo>
                  <a:lnTo>
                    <a:pt x="71" y="83"/>
                  </a:lnTo>
                  <a:lnTo>
                    <a:pt x="71" y="88"/>
                  </a:lnTo>
                  <a:lnTo>
                    <a:pt x="71" y="90"/>
                  </a:lnTo>
                  <a:lnTo>
                    <a:pt x="72" y="91"/>
                  </a:lnTo>
                  <a:lnTo>
                    <a:pt x="72" y="93"/>
                  </a:lnTo>
                  <a:lnTo>
                    <a:pt x="72" y="98"/>
                  </a:lnTo>
                  <a:lnTo>
                    <a:pt x="72" y="99"/>
                  </a:lnTo>
                  <a:lnTo>
                    <a:pt x="72" y="100"/>
                  </a:lnTo>
                  <a:lnTo>
                    <a:pt x="73" y="102"/>
                  </a:lnTo>
                  <a:lnTo>
                    <a:pt x="73" y="106"/>
                  </a:lnTo>
                  <a:lnTo>
                    <a:pt x="73" y="106"/>
                  </a:lnTo>
                  <a:lnTo>
                    <a:pt x="73" y="107"/>
                  </a:lnTo>
                  <a:lnTo>
                    <a:pt x="73" y="109"/>
                  </a:lnTo>
                  <a:lnTo>
                    <a:pt x="73" y="110"/>
                  </a:lnTo>
                  <a:lnTo>
                    <a:pt x="73" y="110"/>
                  </a:lnTo>
                  <a:lnTo>
                    <a:pt x="73" y="111"/>
                  </a:lnTo>
                  <a:lnTo>
                    <a:pt x="74" y="112"/>
                  </a:lnTo>
                  <a:lnTo>
                    <a:pt x="74" y="112"/>
                  </a:lnTo>
                  <a:lnTo>
                    <a:pt x="74" y="113"/>
                  </a:lnTo>
                  <a:lnTo>
                    <a:pt x="74" y="113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4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4" y="115"/>
                  </a:lnTo>
                  <a:lnTo>
                    <a:pt x="75" y="115"/>
                  </a:lnTo>
                  <a:lnTo>
                    <a:pt x="75" y="115"/>
                  </a:lnTo>
                  <a:lnTo>
                    <a:pt x="75" y="116"/>
                  </a:lnTo>
                  <a:lnTo>
                    <a:pt x="75" y="116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72" name="Freeform 88"/>
            <p:cNvSpPr>
              <a:spLocks/>
            </p:cNvSpPr>
            <p:nvPr/>
          </p:nvSpPr>
          <p:spPr bwMode="auto">
            <a:xfrm>
              <a:off x="4945" y="2186"/>
              <a:ext cx="75" cy="116"/>
            </a:xfrm>
            <a:custGeom>
              <a:avLst/>
              <a:gdLst/>
              <a:ahLst/>
              <a:cxnLst>
                <a:cxn ang="0">
                  <a:pos x="0" y="115"/>
                </a:cxn>
                <a:cxn ang="0">
                  <a:pos x="1" y="111"/>
                </a:cxn>
                <a:cxn ang="0">
                  <a:pos x="2" y="100"/>
                </a:cxn>
                <a:cxn ang="0">
                  <a:pos x="5" y="55"/>
                </a:cxn>
                <a:cxn ang="0">
                  <a:pos x="7" y="25"/>
                </a:cxn>
                <a:cxn ang="0">
                  <a:pos x="8" y="8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0" y="0"/>
                </a:cxn>
                <a:cxn ang="0">
                  <a:pos x="11" y="3"/>
                </a:cxn>
                <a:cxn ang="0">
                  <a:pos x="12" y="10"/>
                </a:cxn>
                <a:cxn ang="0">
                  <a:pos x="14" y="30"/>
                </a:cxn>
                <a:cxn ang="0">
                  <a:pos x="16" y="63"/>
                </a:cxn>
                <a:cxn ang="0">
                  <a:pos x="17" y="88"/>
                </a:cxn>
                <a:cxn ang="0">
                  <a:pos x="19" y="107"/>
                </a:cxn>
                <a:cxn ang="0">
                  <a:pos x="20" y="113"/>
                </a:cxn>
                <a:cxn ang="0">
                  <a:pos x="20" y="115"/>
                </a:cxn>
                <a:cxn ang="0">
                  <a:pos x="21" y="115"/>
                </a:cxn>
                <a:cxn ang="0">
                  <a:pos x="22" y="111"/>
                </a:cxn>
                <a:cxn ang="0">
                  <a:pos x="23" y="100"/>
                </a:cxn>
                <a:cxn ang="0">
                  <a:pos x="26" y="57"/>
                </a:cxn>
                <a:cxn ang="0">
                  <a:pos x="27" y="28"/>
                </a:cxn>
                <a:cxn ang="0">
                  <a:pos x="29" y="10"/>
                </a:cxn>
                <a:cxn ang="0">
                  <a:pos x="30" y="4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2"/>
                </a:cxn>
                <a:cxn ang="0">
                  <a:pos x="33" y="11"/>
                </a:cxn>
                <a:cxn ang="0">
                  <a:pos x="34" y="31"/>
                </a:cxn>
                <a:cxn ang="0">
                  <a:pos x="36" y="63"/>
                </a:cxn>
                <a:cxn ang="0">
                  <a:pos x="38" y="94"/>
                </a:cxn>
                <a:cxn ang="0">
                  <a:pos x="39" y="108"/>
                </a:cxn>
                <a:cxn ang="0">
                  <a:pos x="40" y="113"/>
                </a:cxn>
                <a:cxn ang="0">
                  <a:pos x="41" y="115"/>
                </a:cxn>
                <a:cxn ang="0">
                  <a:pos x="41" y="115"/>
                </a:cxn>
                <a:cxn ang="0">
                  <a:pos x="42" y="111"/>
                </a:cxn>
                <a:cxn ang="0">
                  <a:pos x="43" y="103"/>
                </a:cxn>
                <a:cxn ang="0">
                  <a:pos x="45" y="82"/>
                </a:cxn>
                <a:cxn ang="0">
                  <a:pos x="48" y="32"/>
                </a:cxn>
                <a:cxn ang="0">
                  <a:pos x="49" y="12"/>
                </a:cxn>
                <a:cxn ang="0">
                  <a:pos x="50" y="4"/>
                </a:cxn>
                <a:cxn ang="0">
                  <a:pos x="51" y="0"/>
                </a:cxn>
                <a:cxn ang="0">
                  <a:pos x="51" y="0"/>
                </a:cxn>
                <a:cxn ang="0">
                  <a:pos x="52" y="3"/>
                </a:cxn>
                <a:cxn ang="0">
                  <a:pos x="53" y="10"/>
                </a:cxn>
                <a:cxn ang="0">
                  <a:pos x="55" y="38"/>
                </a:cxn>
                <a:cxn ang="0">
                  <a:pos x="57" y="73"/>
                </a:cxn>
                <a:cxn ang="0">
                  <a:pos x="59" y="95"/>
                </a:cxn>
                <a:cxn ang="0">
                  <a:pos x="60" y="108"/>
                </a:cxn>
                <a:cxn ang="0">
                  <a:pos x="61" y="114"/>
                </a:cxn>
                <a:cxn ang="0">
                  <a:pos x="61" y="116"/>
                </a:cxn>
                <a:cxn ang="0">
                  <a:pos x="62" y="114"/>
                </a:cxn>
                <a:cxn ang="0">
                  <a:pos x="63" y="109"/>
                </a:cxn>
                <a:cxn ang="0">
                  <a:pos x="64" y="91"/>
                </a:cxn>
                <a:cxn ang="0">
                  <a:pos x="67" y="51"/>
                </a:cxn>
                <a:cxn ang="0">
                  <a:pos x="69" y="18"/>
                </a:cxn>
                <a:cxn ang="0">
                  <a:pos x="70" y="6"/>
                </a:cxn>
                <a:cxn ang="0">
                  <a:pos x="71" y="1"/>
                </a:cxn>
                <a:cxn ang="0">
                  <a:pos x="71" y="0"/>
                </a:cxn>
                <a:cxn ang="0">
                  <a:pos x="72" y="1"/>
                </a:cxn>
                <a:cxn ang="0">
                  <a:pos x="73" y="6"/>
                </a:cxn>
                <a:cxn ang="0">
                  <a:pos x="74" y="21"/>
                </a:cxn>
              </a:cxnLst>
              <a:rect l="0" t="0" r="r" b="b"/>
              <a:pathLst>
                <a:path w="75" h="116">
                  <a:moveTo>
                    <a:pt x="0" y="116"/>
                  </a:moveTo>
                  <a:lnTo>
                    <a:pt x="0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0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1"/>
                  </a:lnTo>
                  <a:lnTo>
                    <a:pt x="1" y="109"/>
                  </a:lnTo>
                  <a:lnTo>
                    <a:pt x="2" y="108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2"/>
                  </a:lnTo>
                  <a:lnTo>
                    <a:pt x="2" y="101"/>
                  </a:lnTo>
                  <a:lnTo>
                    <a:pt x="2" y="100"/>
                  </a:lnTo>
                  <a:lnTo>
                    <a:pt x="2" y="97"/>
                  </a:lnTo>
                  <a:lnTo>
                    <a:pt x="3" y="92"/>
                  </a:lnTo>
                  <a:lnTo>
                    <a:pt x="4" y="81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4" y="75"/>
                  </a:lnTo>
                  <a:lnTo>
                    <a:pt x="4" y="68"/>
                  </a:lnTo>
                  <a:lnTo>
                    <a:pt x="5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6" y="49"/>
                  </a:lnTo>
                  <a:lnTo>
                    <a:pt x="6" y="42"/>
                  </a:lnTo>
                  <a:lnTo>
                    <a:pt x="7" y="30"/>
                  </a:lnTo>
                  <a:lnTo>
                    <a:pt x="7" y="29"/>
                  </a:lnTo>
                  <a:lnTo>
                    <a:pt x="7" y="28"/>
                  </a:lnTo>
                  <a:lnTo>
                    <a:pt x="7" y="25"/>
                  </a:lnTo>
                  <a:lnTo>
                    <a:pt x="7" y="20"/>
                  </a:lnTo>
                  <a:lnTo>
                    <a:pt x="7" y="19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3" y="20"/>
                  </a:lnTo>
                  <a:lnTo>
                    <a:pt x="13" y="21"/>
                  </a:lnTo>
                  <a:lnTo>
                    <a:pt x="13" y="22"/>
                  </a:lnTo>
                  <a:lnTo>
                    <a:pt x="13" y="25"/>
                  </a:lnTo>
                  <a:lnTo>
                    <a:pt x="14" y="30"/>
                  </a:lnTo>
                  <a:lnTo>
                    <a:pt x="14" y="32"/>
                  </a:lnTo>
                  <a:lnTo>
                    <a:pt x="14" y="34"/>
                  </a:lnTo>
                  <a:lnTo>
                    <a:pt x="14" y="37"/>
                  </a:lnTo>
                  <a:lnTo>
                    <a:pt x="15" y="43"/>
                  </a:lnTo>
                  <a:lnTo>
                    <a:pt x="15" y="56"/>
                  </a:lnTo>
                  <a:lnTo>
                    <a:pt x="15" y="58"/>
                  </a:lnTo>
                  <a:lnTo>
                    <a:pt x="15" y="60"/>
                  </a:lnTo>
                  <a:lnTo>
                    <a:pt x="16" y="63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3"/>
                  </a:lnTo>
                  <a:lnTo>
                    <a:pt x="17" y="76"/>
                  </a:lnTo>
                  <a:lnTo>
                    <a:pt x="17" y="82"/>
                  </a:lnTo>
                  <a:lnTo>
                    <a:pt x="17" y="84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8" y="94"/>
                  </a:lnTo>
                  <a:lnTo>
                    <a:pt x="18" y="95"/>
                  </a:lnTo>
                  <a:lnTo>
                    <a:pt x="18" y="96"/>
                  </a:lnTo>
                  <a:lnTo>
                    <a:pt x="18" y="99"/>
                  </a:lnTo>
                  <a:lnTo>
                    <a:pt x="18" y="103"/>
                  </a:lnTo>
                  <a:lnTo>
                    <a:pt x="19" y="104"/>
                  </a:lnTo>
                  <a:lnTo>
                    <a:pt x="19" y="105"/>
                  </a:lnTo>
                  <a:lnTo>
                    <a:pt x="19" y="107"/>
                  </a:lnTo>
                  <a:lnTo>
                    <a:pt x="19" y="108"/>
                  </a:lnTo>
                  <a:lnTo>
                    <a:pt x="19" y="108"/>
                  </a:lnTo>
                  <a:lnTo>
                    <a:pt x="19" y="110"/>
                  </a:lnTo>
                  <a:lnTo>
                    <a:pt x="19" y="111"/>
                  </a:lnTo>
                  <a:lnTo>
                    <a:pt x="19" y="111"/>
                  </a:lnTo>
                  <a:lnTo>
                    <a:pt x="19" y="112"/>
                  </a:lnTo>
                  <a:lnTo>
                    <a:pt x="19" y="112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6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5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4"/>
                  </a:lnTo>
                  <a:lnTo>
                    <a:pt x="21" y="11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11"/>
                  </a:lnTo>
                  <a:lnTo>
                    <a:pt x="22" y="111"/>
                  </a:lnTo>
                  <a:lnTo>
                    <a:pt x="22" y="109"/>
                  </a:lnTo>
                  <a:lnTo>
                    <a:pt x="22" y="109"/>
                  </a:lnTo>
                  <a:lnTo>
                    <a:pt x="22" y="108"/>
                  </a:lnTo>
                  <a:lnTo>
                    <a:pt x="23" y="106"/>
                  </a:lnTo>
                  <a:lnTo>
                    <a:pt x="23" y="102"/>
                  </a:lnTo>
                  <a:lnTo>
                    <a:pt x="23" y="101"/>
                  </a:lnTo>
                  <a:lnTo>
                    <a:pt x="23" y="100"/>
                  </a:lnTo>
                  <a:lnTo>
                    <a:pt x="23" y="98"/>
                  </a:lnTo>
                  <a:lnTo>
                    <a:pt x="24" y="93"/>
                  </a:lnTo>
                  <a:lnTo>
                    <a:pt x="24" y="81"/>
                  </a:lnTo>
                  <a:lnTo>
                    <a:pt x="24" y="80"/>
                  </a:lnTo>
                  <a:lnTo>
                    <a:pt x="25" y="78"/>
                  </a:lnTo>
                  <a:lnTo>
                    <a:pt x="25" y="76"/>
                  </a:lnTo>
                  <a:lnTo>
                    <a:pt x="25" y="70"/>
                  </a:lnTo>
                  <a:lnTo>
                    <a:pt x="26" y="57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6" y="51"/>
                  </a:lnTo>
                  <a:lnTo>
                    <a:pt x="26" y="45"/>
                  </a:lnTo>
                  <a:lnTo>
                    <a:pt x="27" y="34"/>
                  </a:lnTo>
                  <a:lnTo>
                    <a:pt x="27" y="32"/>
                  </a:lnTo>
                  <a:lnTo>
                    <a:pt x="27" y="31"/>
                  </a:lnTo>
                  <a:lnTo>
                    <a:pt x="27" y="28"/>
                  </a:lnTo>
                  <a:lnTo>
                    <a:pt x="28" y="23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2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30" y="4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8"/>
                  </a:lnTo>
                  <a:lnTo>
                    <a:pt x="33" y="9"/>
                  </a:lnTo>
                  <a:lnTo>
                    <a:pt x="33" y="11"/>
                  </a:lnTo>
                  <a:lnTo>
                    <a:pt x="33" y="12"/>
                  </a:lnTo>
                  <a:lnTo>
                    <a:pt x="33" y="13"/>
                  </a:lnTo>
                  <a:lnTo>
                    <a:pt x="33" y="15"/>
                  </a:lnTo>
                  <a:lnTo>
                    <a:pt x="34" y="20"/>
                  </a:lnTo>
                  <a:lnTo>
                    <a:pt x="34" y="21"/>
                  </a:lnTo>
                  <a:lnTo>
                    <a:pt x="34" y="22"/>
                  </a:lnTo>
                  <a:lnTo>
                    <a:pt x="34" y="25"/>
                  </a:lnTo>
                  <a:lnTo>
                    <a:pt x="34" y="31"/>
                  </a:lnTo>
                  <a:lnTo>
                    <a:pt x="35" y="32"/>
                  </a:lnTo>
                  <a:lnTo>
                    <a:pt x="35" y="34"/>
                  </a:lnTo>
                  <a:lnTo>
                    <a:pt x="35" y="37"/>
                  </a:lnTo>
                  <a:lnTo>
                    <a:pt x="35" y="44"/>
                  </a:lnTo>
                  <a:lnTo>
                    <a:pt x="36" y="57"/>
                  </a:lnTo>
                  <a:lnTo>
                    <a:pt x="36" y="58"/>
                  </a:lnTo>
                  <a:lnTo>
                    <a:pt x="36" y="60"/>
                  </a:lnTo>
                  <a:lnTo>
                    <a:pt x="36" y="63"/>
                  </a:lnTo>
                  <a:lnTo>
                    <a:pt x="37" y="69"/>
                  </a:lnTo>
                  <a:lnTo>
                    <a:pt x="37" y="81"/>
                  </a:lnTo>
                  <a:lnTo>
                    <a:pt x="37" y="82"/>
                  </a:lnTo>
                  <a:lnTo>
                    <a:pt x="37" y="84"/>
                  </a:lnTo>
                  <a:lnTo>
                    <a:pt x="38" y="87"/>
                  </a:lnTo>
                  <a:lnTo>
                    <a:pt x="38" y="92"/>
                  </a:lnTo>
                  <a:lnTo>
                    <a:pt x="38" y="93"/>
                  </a:lnTo>
                  <a:lnTo>
                    <a:pt x="38" y="94"/>
                  </a:lnTo>
                  <a:lnTo>
                    <a:pt x="38" y="97"/>
                  </a:lnTo>
                  <a:lnTo>
                    <a:pt x="39" y="101"/>
                  </a:lnTo>
                  <a:lnTo>
                    <a:pt x="39" y="102"/>
                  </a:lnTo>
                  <a:lnTo>
                    <a:pt x="39" y="103"/>
                  </a:lnTo>
                  <a:lnTo>
                    <a:pt x="39" y="105"/>
                  </a:lnTo>
                  <a:lnTo>
                    <a:pt x="39" y="106"/>
                  </a:lnTo>
                  <a:lnTo>
                    <a:pt x="39" y="107"/>
                  </a:lnTo>
                  <a:lnTo>
                    <a:pt x="39" y="108"/>
                  </a:lnTo>
                  <a:lnTo>
                    <a:pt x="39" y="109"/>
                  </a:lnTo>
                  <a:lnTo>
                    <a:pt x="40" y="110"/>
                  </a:lnTo>
                  <a:lnTo>
                    <a:pt x="40" y="110"/>
                  </a:lnTo>
                  <a:lnTo>
                    <a:pt x="40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0" y="113"/>
                  </a:lnTo>
                  <a:lnTo>
                    <a:pt x="40" y="113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2" y="115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4"/>
                  </a:lnTo>
                  <a:lnTo>
                    <a:pt x="42" y="113"/>
                  </a:lnTo>
                  <a:lnTo>
                    <a:pt x="42" y="113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43" y="110"/>
                  </a:lnTo>
                  <a:lnTo>
                    <a:pt x="43" y="108"/>
                  </a:lnTo>
                  <a:lnTo>
                    <a:pt x="43" y="108"/>
                  </a:lnTo>
                  <a:lnTo>
                    <a:pt x="43" y="107"/>
                  </a:lnTo>
                  <a:lnTo>
                    <a:pt x="43" y="105"/>
                  </a:lnTo>
                  <a:lnTo>
                    <a:pt x="43" y="104"/>
                  </a:lnTo>
                  <a:lnTo>
                    <a:pt x="43" y="103"/>
                  </a:lnTo>
                  <a:lnTo>
                    <a:pt x="43" y="101"/>
                  </a:lnTo>
                  <a:lnTo>
                    <a:pt x="44" y="96"/>
                  </a:lnTo>
                  <a:lnTo>
                    <a:pt x="44" y="95"/>
                  </a:lnTo>
                  <a:lnTo>
                    <a:pt x="44" y="93"/>
                  </a:lnTo>
                  <a:lnTo>
                    <a:pt x="44" y="90"/>
                  </a:lnTo>
                  <a:lnTo>
                    <a:pt x="45" y="85"/>
                  </a:lnTo>
                  <a:lnTo>
                    <a:pt x="45" y="83"/>
                  </a:lnTo>
                  <a:lnTo>
                    <a:pt x="45" y="82"/>
                  </a:lnTo>
                  <a:lnTo>
                    <a:pt x="45" y="78"/>
                  </a:lnTo>
                  <a:lnTo>
                    <a:pt x="45" y="72"/>
                  </a:lnTo>
                  <a:lnTo>
                    <a:pt x="46" y="59"/>
                  </a:lnTo>
                  <a:lnTo>
                    <a:pt x="46" y="57"/>
                  </a:lnTo>
                  <a:lnTo>
                    <a:pt x="46" y="55"/>
                  </a:lnTo>
                  <a:lnTo>
                    <a:pt x="46" y="52"/>
                  </a:lnTo>
                  <a:lnTo>
                    <a:pt x="47" y="45"/>
                  </a:lnTo>
                  <a:lnTo>
                    <a:pt x="48" y="32"/>
                  </a:lnTo>
                  <a:lnTo>
                    <a:pt x="48" y="31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8" y="21"/>
                  </a:lnTo>
                  <a:lnTo>
                    <a:pt x="48" y="20"/>
                  </a:lnTo>
                  <a:lnTo>
                    <a:pt x="49" y="18"/>
                  </a:lnTo>
                  <a:lnTo>
                    <a:pt x="49" y="16"/>
                  </a:lnTo>
                  <a:lnTo>
                    <a:pt x="49" y="12"/>
                  </a:lnTo>
                  <a:lnTo>
                    <a:pt x="49" y="11"/>
                  </a:lnTo>
                  <a:lnTo>
                    <a:pt x="49" y="10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50" y="6"/>
                  </a:lnTo>
                  <a:lnTo>
                    <a:pt x="50" y="5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0" y="3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0" y="2"/>
                  </a:lnTo>
                  <a:lnTo>
                    <a:pt x="51" y="1"/>
                  </a:lnTo>
                  <a:lnTo>
                    <a:pt x="51" y="1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1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3"/>
                  </a:lnTo>
                  <a:lnTo>
                    <a:pt x="52" y="3"/>
                  </a:lnTo>
                  <a:lnTo>
                    <a:pt x="52" y="4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7"/>
                  </a:lnTo>
                  <a:lnTo>
                    <a:pt x="53" y="8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6"/>
                  </a:lnTo>
                  <a:lnTo>
                    <a:pt x="54" y="19"/>
                  </a:lnTo>
                  <a:lnTo>
                    <a:pt x="54" y="24"/>
                  </a:lnTo>
                  <a:lnTo>
                    <a:pt x="55" y="34"/>
                  </a:lnTo>
                  <a:lnTo>
                    <a:pt x="55" y="36"/>
                  </a:lnTo>
                  <a:lnTo>
                    <a:pt x="55" y="38"/>
                  </a:lnTo>
                  <a:lnTo>
                    <a:pt x="55" y="40"/>
                  </a:lnTo>
                  <a:lnTo>
                    <a:pt x="56" y="46"/>
                  </a:lnTo>
                  <a:lnTo>
                    <a:pt x="56" y="59"/>
                  </a:lnTo>
                  <a:lnTo>
                    <a:pt x="56" y="60"/>
                  </a:lnTo>
                  <a:lnTo>
                    <a:pt x="57" y="62"/>
                  </a:lnTo>
                  <a:lnTo>
                    <a:pt x="57" y="65"/>
                  </a:lnTo>
                  <a:lnTo>
                    <a:pt x="57" y="71"/>
                  </a:lnTo>
                  <a:lnTo>
                    <a:pt x="57" y="73"/>
                  </a:lnTo>
                  <a:lnTo>
                    <a:pt x="57" y="74"/>
                  </a:lnTo>
                  <a:lnTo>
                    <a:pt x="57" y="77"/>
                  </a:lnTo>
                  <a:lnTo>
                    <a:pt x="58" y="83"/>
                  </a:lnTo>
                  <a:lnTo>
                    <a:pt x="58" y="84"/>
                  </a:lnTo>
                  <a:lnTo>
                    <a:pt x="58" y="86"/>
                  </a:lnTo>
                  <a:lnTo>
                    <a:pt x="58" y="88"/>
                  </a:lnTo>
                  <a:lnTo>
                    <a:pt x="58" y="94"/>
                  </a:lnTo>
                  <a:lnTo>
                    <a:pt x="59" y="95"/>
                  </a:lnTo>
                  <a:lnTo>
                    <a:pt x="59" y="96"/>
                  </a:lnTo>
                  <a:lnTo>
                    <a:pt x="59" y="98"/>
                  </a:lnTo>
                  <a:lnTo>
                    <a:pt x="59" y="102"/>
                  </a:lnTo>
                  <a:lnTo>
                    <a:pt x="59" y="104"/>
                  </a:lnTo>
                  <a:lnTo>
                    <a:pt x="59" y="105"/>
                  </a:lnTo>
                  <a:lnTo>
                    <a:pt x="59" y="106"/>
                  </a:lnTo>
                  <a:lnTo>
                    <a:pt x="60" y="107"/>
                  </a:lnTo>
                  <a:lnTo>
                    <a:pt x="60" y="108"/>
                  </a:lnTo>
                  <a:lnTo>
                    <a:pt x="60" y="110"/>
                  </a:lnTo>
                  <a:lnTo>
                    <a:pt x="60" y="110"/>
                  </a:lnTo>
                  <a:lnTo>
                    <a:pt x="60" y="111"/>
                  </a:lnTo>
                  <a:lnTo>
                    <a:pt x="60" y="112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61" y="113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5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4"/>
                  </a:lnTo>
                  <a:lnTo>
                    <a:pt x="62" y="113"/>
                  </a:lnTo>
                  <a:lnTo>
                    <a:pt x="62" y="113"/>
                  </a:lnTo>
                  <a:lnTo>
                    <a:pt x="62" y="112"/>
                  </a:lnTo>
                  <a:lnTo>
                    <a:pt x="63" y="112"/>
                  </a:lnTo>
                  <a:lnTo>
                    <a:pt x="63" y="111"/>
                  </a:lnTo>
                  <a:lnTo>
                    <a:pt x="63" y="110"/>
                  </a:lnTo>
                  <a:lnTo>
                    <a:pt x="63" y="109"/>
                  </a:lnTo>
                  <a:lnTo>
                    <a:pt x="63" y="108"/>
                  </a:lnTo>
                  <a:lnTo>
                    <a:pt x="63" y="107"/>
                  </a:lnTo>
                  <a:lnTo>
                    <a:pt x="63" y="105"/>
                  </a:lnTo>
                  <a:lnTo>
                    <a:pt x="64" y="101"/>
                  </a:lnTo>
                  <a:lnTo>
                    <a:pt x="64" y="100"/>
                  </a:lnTo>
                  <a:lnTo>
                    <a:pt x="64" y="99"/>
                  </a:lnTo>
                  <a:lnTo>
                    <a:pt x="64" y="96"/>
                  </a:lnTo>
                  <a:lnTo>
                    <a:pt x="64" y="91"/>
                  </a:lnTo>
                  <a:lnTo>
                    <a:pt x="65" y="79"/>
                  </a:lnTo>
                  <a:lnTo>
                    <a:pt x="65" y="77"/>
                  </a:lnTo>
                  <a:lnTo>
                    <a:pt x="65" y="76"/>
                  </a:lnTo>
                  <a:lnTo>
                    <a:pt x="65" y="73"/>
                  </a:lnTo>
                  <a:lnTo>
                    <a:pt x="66" y="67"/>
                  </a:lnTo>
                  <a:lnTo>
                    <a:pt x="67" y="54"/>
                  </a:lnTo>
                  <a:lnTo>
                    <a:pt x="67" y="52"/>
                  </a:lnTo>
                  <a:lnTo>
                    <a:pt x="67" y="51"/>
                  </a:lnTo>
                  <a:lnTo>
                    <a:pt x="67" y="48"/>
                  </a:lnTo>
                  <a:lnTo>
                    <a:pt x="67" y="4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8" y="24"/>
                  </a:lnTo>
                  <a:lnTo>
                    <a:pt x="69" y="19"/>
                  </a:lnTo>
                  <a:lnTo>
                    <a:pt x="69" y="18"/>
                  </a:lnTo>
                  <a:lnTo>
                    <a:pt x="69" y="17"/>
                  </a:lnTo>
                  <a:lnTo>
                    <a:pt x="69" y="15"/>
                  </a:lnTo>
                  <a:lnTo>
                    <a:pt x="69" y="11"/>
                  </a:lnTo>
                  <a:lnTo>
                    <a:pt x="69" y="10"/>
                  </a:lnTo>
                  <a:lnTo>
                    <a:pt x="70" y="9"/>
                  </a:lnTo>
                  <a:lnTo>
                    <a:pt x="70" y="7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0" y="4"/>
                  </a:lnTo>
                  <a:lnTo>
                    <a:pt x="70" y="4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1" y="2"/>
                  </a:lnTo>
                  <a:lnTo>
                    <a:pt x="71" y="2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1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1"/>
                  </a:lnTo>
                  <a:lnTo>
                    <a:pt x="72" y="2"/>
                  </a:lnTo>
                  <a:lnTo>
                    <a:pt x="72" y="2"/>
                  </a:lnTo>
                  <a:lnTo>
                    <a:pt x="73" y="3"/>
                  </a:lnTo>
                  <a:lnTo>
                    <a:pt x="73" y="3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73" y="6"/>
                  </a:lnTo>
                  <a:lnTo>
                    <a:pt x="73" y="6"/>
                  </a:lnTo>
                  <a:lnTo>
                    <a:pt x="73" y="7"/>
                  </a:lnTo>
                  <a:lnTo>
                    <a:pt x="73" y="9"/>
                  </a:lnTo>
                  <a:lnTo>
                    <a:pt x="74" y="12"/>
                  </a:lnTo>
                  <a:lnTo>
                    <a:pt x="74" y="13"/>
                  </a:lnTo>
                  <a:lnTo>
                    <a:pt x="74" y="14"/>
                  </a:lnTo>
                  <a:lnTo>
                    <a:pt x="74" y="16"/>
                  </a:lnTo>
                  <a:lnTo>
                    <a:pt x="74" y="21"/>
                  </a:lnTo>
                  <a:lnTo>
                    <a:pt x="74" y="22"/>
                  </a:lnTo>
                  <a:lnTo>
                    <a:pt x="75" y="24"/>
                  </a:lnTo>
                  <a:lnTo>
                    <a:pt x="75" y="26"/>
                  </a:lnTo>
                  <a:lnTo>
                    <a:pt x="75" y="32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73" name="Freeform 89"/>
            <p:cNvSpPr>
              <a:spLocks/>
            </p:cNvSpPr>
            <p:nvPr/>
          </p:nvSpPr>
          <p:spPr bwMode="auto">
            <a:xfrm>
              <a:off x="5020" y="2186"/>
              <a:ext cx="75" cy="116"/>
            </a:xfrm>
            <a:custGeom>
              <a:avLst/>
              <a:gdLst/>
              <a:ahLst/>
              <a:cxnLst>
                <a:cxn ang="0">
                  <a:pos x="2" y="59"/>
                </a:cxn>
                <a:cxn ang="0">
                  <a:pos x="3" y="85"/>
                </a:cxn>
                <a:cxn ang="0">
                  <a:pos x="5" y="105"/>
                </a:cxn>
                <a:cxn ang="0">
                  <a:pos x="6" y="113"/>
                </a:cxn>
                <a:cxn ang="0">
                  <a:pos x="6" y="115"/>
                </a:cxn>
                <a:cxn ang="0">
                  <a:pos x="7" y="115"/>
                </a:cxn>
                <a:cxn ang="0">
                  <a:pos x="8" y="111"/>
                </a:cxn>
                <a:cxn ang="0">
                  <a:pos x="9" y="100"/>
                </a:cxn>
                <a:cxn ang="0">
                  <a:pos x="11" y="69"/>
                </a:cxn>
                <a:cxn ang="0">
                  <a:pos x="13" y="29"/>
                </a:cxn>
                <a:cxn ang="0">
                  <a:pos x="15" y="9"/>
                </a:cxn>
                <a:cxn ang="0">
                  <a:pos x="16" y="2"/>
                </a:cxn>
                <a:cxn ang="0">
                  <a:pos x="17" y="0"/>
                </a:cxn>
                <a:cxn ang="0">
                  <a:pos x="17" y="1"/>
                </a:cxn>
                <a:cxn ang="0">
                  <a:pos x="18" y="5"/>
                </a:cxn>
                <a:cxn ang="0">
                  <a:pos x="19" y="18"/>
                </a:cxn>
                <a:cxn ang="0">
                  <a:pos x="21" y="54"/>
                </a:cxn>
                <a:cxn ang="0">
                  <a:pos x="23" y="86"/>
                </a:cxn>
                <a:cxn ang="0">
                  <a:pos x="24" y="103"/>
                </a:cxn>
                <a:cxn ang="0">
                  <a:pos x="25" y="111"/>
                </a:cxn>
                <a:cxn ang="0">
                  <a:pos x="26" y="115"/>
                </a:cxn>
                <a:cxn ang="0">
                  <a:pos x="27" y="116"/>
                </a:cxn>
                <a:cxn ang="0">
                  <a:pos x="27" y="113"/>
                </a:cxn>
                <a:cxn ang="0">
                  <a:pos x="28" y="107"/>
                </a:cxn>
                <a:cxn ang="0">
                  <a:pos x="29" y="93"/>
                </a:cxn>
                <a:cxn ang="0">
                  <a:pos x="32" y="46"/>
                </a:cxn>
                <a:cxn ang="0">
                  <a:pos x="34" y="21"/>
                </a:cxn>
                <a:cxn ang="0">
                  <a:pos x="35" y="10"/>
                </a:cxn>
                <a:cxn ang="0">
                  <a:pos x="35" y="2"/>
                </a:cxn>
                <a:cxn ang="0">
                  <a:pos x="36" y="0"/>
                </a:cxn>
                <a:cxn ang="0">
                  <a:pos x="37" y="0"/>
                </a:cxn>
                <a:cxn ang="0">
                  <a:pos x="38" y="4"/>
                </a:cxn>
                <a:cxn ang="0">
                  <a:pos x="39" y="12"/>
                </a:cxn>
                <a:cxn ang="0">
                  <a:pos x="40" y="29"/>
                </a:cxn>
                <a:cxn ang="0">
                  <a:pos x="43" y="86"/>
                </a:cxn>
                <a:cxn ang="0">
                  <a:pos x="44" y="102"/>
                </a:cxn>
                <a:cxn ang="0">
                  <a:pos x="45" y="111"/>
                </a:cxn>
                <a:cxn ang="0">
                  <a:pos x="46" y="115"/>
                </a:cxn>
                <a:cxn ang="0">
                  <a:pos x="47" y="116"/>
                </a:cxn>
                <a:cxn ang="0">
                  <a:pos x="47" y="114"/>
                </a:cxn>
                <a:cxn ang="0">
                  <a:pos x="48" y="108"/>
                </a:cxn>
                <a:cxn ang="0">
                  <a:pos x="49" y="92"/>
                </a:cxn>
                <a:cxn ang="0">
                  <a:pos x="51" y="60"/>
                </a:cxn>
                <a:cxn ang="0">
                  <a:pos x="53" y="24"/>
                </a:cxn>
                <a:cxn ang="0">
                  <a:pos x="55" y="8"/>
                </a:cxn>
                <a:cxn ang="0">
                  <a:pos x="55" y="2"/>
                </a:cxn>
                <a:cxn ang="0">
                  <a:pos x="56" y="0"/>
                </a:cxn>
                <a:cxn ang="0">
                  <a:pos x="57" y="0"/>
                </a:cxn>
                <a:cxn ang="0">
                  <a:pos x="57" y="3"/>
                </a:cxn>
                <a:cxn ang="0">
                  <a:pos x="58" y="12"/>
                </a:cxn>
                <a:cxn ang="0">
                  <a:pos x="60" y="33"/>
                </a:cxn>
                <a:cxn ang="0">
                  <a:pos x="63" y="82"/>
                </a:cxn>
                <a:cxn ang="0">
                  <a:pos x="64" y="104"/>
                </a:cxn>
                <a:cxn ang="0">
                  <a:pos x="65" y="112"/>
                </a:cxn>
                <a:cxn ang="0">
                  <a:pos x="66" y="115"/>
                </a:cxn>
                <a:cxn ang="0">
                  <a:pos x="66" y="115"/>
                </a:cxn>
                <a:cxn ang="0">
                  <a:pos x="67" y="112"/>
                </a:cxn>
                <a:cxn ang="0">
                  <a:pos x="68" y="102"/>
                </a:cxn>
                <a:cxn ang="0">
                  <a:pos x="70" y="74"/>
                </a:cxn>
                <a:cxn ang="0">
                  <a:pos x="72" y="39"/>
                </a:cxn>
                <a:cxn ang="0">
                  <a:pos x="74" y="17"/>
                </a:cxn>
                <a:cxn ang="0">
                  <a:pos x="75" y="4"/>
                </a:cxn>
              </a:cxnLst>
              <a:rect l="0" t="0" r="r" b="b"/>
              <a:pathLst>
                <a:path w="75" h="116">
                  <a:moveTo>
                    <a:pt x="0" y="32"/>
                  </a:moveTo>
                  <a:lnTo>
                    <a:pt x="0" y="33"/>
                  </a:lnTo>
                  <a:lnTo>
                    <a:pt x="0" y="34"/>
                  </a:lnTo>
                  <a:lnTo>
                    <a:pt x="0" y="37"/>
                  </a:lnTo>
                  <a:lnTo>
                    <a:pt x="1" y="43"/>
                  </a:lnTo>
                  <a:lnTo>
                    <a:pt x="1" y="56"/>
                  </a:lnTo>
                  <a:lnTo>
                    <a:pt x="2" y="58"/>
                  </a:lnTo>
                  <a:lnTo>
                    <a:pt x="2" y="59"/>
                  </a:lnTo>
                  <a:lnTo>
                    <a:pt x="2" y="62"/>
                  </a:lnTo>
                  <a:lnTo>
                    <a:pt x="2" y="69"/>
                  </a:lnTo>
                  <a:lnTo>
                    <a:pt x="2" y="71"/>
                  </a:lnTo>
                  <a:lnTo>
                    <a:pt x="2" y="73"/>
                  </a:lnTo>
                  <a:lnTo>
                    <a:pt x="3" y="76"/>
                  </a:lnTo>
                  <a:lnTo>
                    <a:pt x="3" y="82"/>
                  </a:lnTo>
                  <a:lnTo>
                    <a:pt x="3" y="84"/>
                  </a:lnTo>
                  <a:lnTo>
                    <a:pt x="3" y="85"/>
                  </a:lnTo>
                  <a:lnTo>
                    <a:pt x="3" y="88"/>
                  </a:lnTo>
                  <a:lnTo>
                    <a:pt x="4" y="94"/>
                  </a:lnTo>
                  <a:lnTo>
                    <a:pt x="4" y="95"/>
                  </a:lnTo>
                  <a:lnTo>
                    <a:pt x="4" y="96"/>
                  </a:lnTo>
                  <a:lnTo>
                    <a:pt x="4" y="99"/>
                  </a:lnTo>
                  <a:lnTo>
                    <a:pt x="5" y="103"/>
                  </a:lnTo>
                  <a:lnTo>
                    <a:pt x="5" y="104"/>
                  </a:lnTo>
                  <a:lnTo>
                    <a:pt x="5" y="105"/>
                  </a:lnTo>
                  <a:lnTo>
                    <a:pt x="5" y="107"/>
                  </a:lnTo>
                  <a:lnTo>
                    <a:pt x="5" y="108"/>
                  </a:lnTo>
                  <a:lnTo>
                    <a:pt x="5" y="109"/>
                  </a:lnTo>
                  <a:lnTo>
                    <a:pt x="5" y="110"/>
                  </a:lnTo>
                  <a:lnTo>
                    <a:pt x="5" y="111"/>
                  </a:lnTo>
                  <a:lnTo>
                    <a:pt x="5" y="112"/>
                  </a:lnTo>
                  <a:lnTo>
                    <a:pt x="5" y="112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7" y="113"/>
                  </a:lnTo>
                  <a:lnTo>
                    <a:pt x="7" y="113"/>
                  </a:lnTo>
                  <a:lnTo>
                    <a:pt x="8" y="112"/>
                  </a:lnTo>
                  <a:lnTo>
                    <a:pt x="8" y="112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10"/>
                  </a:lnTo>
                  <a:lnTo>
                    <a:pt x="8" y="109"/>
                  </a:lnTo>
                  <a:lnTo>
                    <a:pt x="8" y="108"/>
                  </a:lnTo>
                  <a:lnTo>
                    <a:pt x="8" y="107"/>
                  </a:lnTo>
                  <a:lnTo>
                    <a:pt x="9" y="105"/>
                  </a:lnTo>
                  <a:lnTo>
                    <a:pt x="9" y="101"/>
                  </a:lnTo>
                  <a:lnTo>
                    <a:pt x="9" y="100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10" y="92"/>
                  </a:lnTo>
                  <a:lnTo>
                    <a:pt x="10" y="81"/>
                  </a:lnTo>
                  <a:lnTo>
                    <a:pt x="10" y="80"/>
                  </a:lnTo>
                  <a:lnTo>
                    <a:pt x="10" y="78"/>
                  </a:lnTo>
                  <a:lnTo>
                    <a:pt x="11" y="75"/>
                  </a:lnTo>
                  <a:lnTo>
                    <a:pt x="11" y="69"/>
                  </a:lnTo>
                  <a:lnTo>
                    <a:pt x="12" y="56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2" y="50"/>
                  </a:lnTo>
                  <a:lnTo>
                    <a:pt x="12" y="44"/>
                  </a:lnTo>
                  <a:lnTo>
                    <a:pt x="13" y="32"/>
                  </a:lnTo>
                  <a:lnTo>
                    <a:pt x="13" y="30"/>
                  </a:lnTo>
                  <a:lnTo>
                    <a:pt x="13" y="29"/>
                  </a:lnTo>
                  <a:lnTo>
                    <a:pt x="13" y="26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4" y="18"/>
                  </a:lnTo>
                  <a:lnTo>
                    <a:pt x="14" y="15"/>
                  </a:lnTo>
                  <a:lnTo>
                    <a:pt x="15" y="11"/>
                  </a:lnTo>
                  <a:lnTo>
                    <a:pt x="15" y="10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lnTo>
                    <a:pt x="15" y="6"/>
                  </a:lnTo>
                  <a:lnTo>
                    <a:pt x="15" y="4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6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9" y="9"/>
                  </a:lnTo>
                  <a:lnTo>
                    <a:pt x="19" y="10"/>
                  </a:lnTo>
                  <a:lnTo>
                    <a:pt x="19" y="12"/>
                  </a:lnTo>
                  <a:lnTo>
                    <a:pt x="19" y="17"/>
                  </a:lnTo>
                  <a:lnTo>
                    <a:pt x="19" y="18"/>
                  </a:lnTo>
                  <a:lnTo>
                    <a:pt x="19" y="20"/>
                  </a:lnTo>
                  <a:lnTo>
                    <a:pt x="19" y="22"/>
                  </a:lnTo>
                  <a:lnTo>
                    <a:pt x="20" y="28"/>
                  </a:lnTo>
                  <a:lnTo>
                    <a:pt x="21" y="40"/>
                  </a:lnTo>
                  <a:lnTo>
                    <a:pt x="21" y="42"/>
                  </a:lnTo>
                  <a:lnTo>
                    <a:pt x="21" y="44"/>
                  </a:lnTo>
                  <a:lnTo>
                    <a:pt x="21" y="47"/>
                  </a:lnTo>
                  <a:lnTo>
                    <a:pt x="21" y="54"/>
                  </a:lnTo>
                  <a:lnTo>
                    <a:pt x="22" y="67"/>
                  </a:lnTo>
                  <a:lnTo>
                    <a:pt x="22" y="69"/>
                  </a:lnTo>
                  <a:lnTo>
                    <a:pt x="22" y="70"/>
                  </a:lnTo>
                  <a:lnTo>
                    <a:pt x="23" y="74"/>
                  </a:lnTo>
                  <a:lnTo>
                    <a:pt x="23" y="80"/>
                  </a:lnTo>
                  <a:lnTo>
                    <a:pt x="23" y="82"/>
                  </a:lnTo>
                  <a:lnTo>
                    <a:pt x="23" y="83"/>
                  </a:lnTo>
                  <a:lnTo>
                    <a:pt x="23" y="86"/>
                  </a:lnTo>
                  <a:lnTo>
                    <a:pt x="24" y="92"/>
                  </a:lnTo>
                  <a:lnTo>
                    <a:pt x="24" y="93"/>
                  </a:lnTo>
                  <a:lnTo>
                    <a:pt x="24" y="95"/>
                  </a:lnTo>
                  <a:lnTo>
                    <a:pt x="24" y="97"/>
                  </a:lnTo>
                  <a:lnTo>
                    <a:pt x="24" y="98"/>
                  </a:lnTo>
                  <a:lnTo>
                    <a:pt x="24" y="100"/>
                  </a:lnTo>
                  <a:lnTo>
                    <a:pt x="24" y="102"/>
                  </a:lnTo>
                  <a:lnTo>
                    <a:pt x="24" y="103"/>
                  </a:lnTo>
                  <a:lnTo>
                    <a:pt x="25" y="104"/>
                  </a:lnTo>
                  <a:lnTo>
                    <a:pt x="25" y="106"/>
                  </a:lnTo>
                  <a:lnTo>
                    <a:pt x="25" y="107"/>
                  </a:lnTo>
                  <a:lnTo>
                    <a:pt x="25" y="108"/>
                  </a:lnTo>
                  <a:lnTo>
                    <a:pt x="25" y="109"/>
                  </a:lnTo>
                  <a:lnTo>
                    <a:pt x="25" y="110"/>
                  </a:lnTo>
                  <a:lnTo>
                    <a:pt x="25" y="111"/>
                  </a:lnTo>
                  <a:lnTo>
                    <a:pt x="25" y="111"/>
                  </a:lnTo>
                  <a:lnTo>
                    <a:pt x="25" y="112"/>
                  </a:lnTo>
                  <a:lnTo>
                    <a:pt x="25" y="112"/>
                  </a:lnTo>
                  <a:lnTo>
                    <a:pt x="26" y="113"/>
                  </a:lnTo>
                  <a:lnTo>
                    <a:pt x="26" y="113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4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5"/>
                  </a:lnTo>
                  <a:lnTo>
                    <a:pt x="26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6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8" y="112"/>
                  </a:lnTo>
                  <a:lnTo>
                    <a:pt x="28" y="112"/>
                  </a:lnTo>
                  <a:lnTo>
                    <a:pt x="28" y="111"/>
                  </a:lnTo>
                  <a:lnTo>
                    <a:pt x="28" y="110"/>
                  </a:lnTo>
                  <a:lnTo>
                    <a:pt x="28" y="109"/>
                  </a:lnTo>
                  <a:lnTo>
                    <a:pt x="28" y="108"/>
                  </a:lnTo>
                  <a:lnTo>
                    <a:pt x="28" y="107"/>
                  </a:lnTo>
                  <a:lnTo>
                    <a:pt x="28" y="106"/>
                  </a:lnTo>
                  <a:lnTo>
                    <a:pt x="29" y="104"/>
                  </a:lnTo>
                  <a:lnTo>
                    <a:pt x="29" y="103"/>
                  </a:lnTo>
                  <a:lnTo>
                    <a:pt x="29" y="102"/>
                  </a:lnTo>
                  <a:lnTo>
                    <a:pt x="29" y="100"/>
                  </a:lnTo>
                  <a:lnTo>
                    <a:pt x="29" y="96"/>
                  </a:lnTo>
                  <a:lnTo>
                    <a:pt x="29" y="94"/>
                  </a:lnTo>
                  <a:lnTo>
                    <a:pt x="29" y="93"/>
                  </a:lnTo>
                  <a:lnTo>
                    <a:pt x="30" y="91"/>
                  </a:lnTo>
                  <a:lnTo>
                    <a:pt x="30" y="85"/>
                  </a:lnTo>
                  <a:lnTo>
                    <a:pt x="31" y="74"/>
                  </a:lnTo>
                  <a:lnTo>
                    <a:pt x="31" y="72"/>
                  </a:lnTo>
                  <a:lnTo>
                    <a:pt x="31" y="70"/>
                  </a:lnTo>
                  <a:lnTo>
                    <a:pt x="31" y="67"/>
                  </a:lnTo>
                  <a:lnTo>
                    <a:pt x="31" y="60"/>
                  </a:lnTo>
                  <a:lnTo>
                    <a:pt x="32" y="46"/>
                  </a:lnTo>
                  <a:lnTo>
                    <a:pt x="32" y="45"/>
                  </a:lnTo>
                  <a:lnTo>
                    <a:pt x="32" y="43"/>
                  </a:lnTo>
                  <a:lnTo>
                    <a:pt x="33" y="40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3" y="27"/>
                  </a:lnTo>
                  <a:lnTo>
                    <a:pt x="34" y="21"/>
                  </a:lnTo>
                  <a:lnTo>
                    <a:pt x="34" y="20"/>
                  </a:lnTo>
                  <a:lnTo>
                    <a:pt x="34" y="19"/>
                  </a:lnTo>
                  <a:lnTo>
                    <a:pt x="34" y="16"/>
                  </a:lnTo>
                  <a:lnTo>
                    <a:pt x="34" y="15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5" y="11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5" y="7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0"/>
                  </a:lnTo>
                  <a:lnTo>
                    <a:pt x="37" y="1"/>
                  </a:lnTo>
                  <a:lnTo>
                    <a:pt x="37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8" y="3"/>
                  </a:lnTo>
                  <a:lnTo>
                    <a:pt x="38" y="3"/>
                  </a:lnTo>
                  <a:lnTo>
                    <a:pt x="38" y="4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38" y="7"/>
                  </a:lnTo>
                  <a:lnTo>
                    <a:pt x="38" y="8"/>
                  </a:lnTo>
                  <a:lnTo>
                    <a:pt x="38" y="8"/>
                  </a:lnTo>
                  <a:lnTo>
                    <a:pt x="38" y="10"/>
                  </a:lnTo>
                  <a:lnTo>
                    <a:pt x="39" y="11"/>
                  </a:lnTo>
                  <a:lnTo>
                    <a:pt x="39" y="12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39" y="16"/>
                  </a:lnTo>
                  <a:lnTo>
                    <a:pt x="39" y="19"/>
                  </a:lnTo>
                  <a:lnTo>
                    <a:pt x="39" y="24"/>
                  </a:lnTo>
                  <a:lnTo>
                    <a:pt x="40" y="25"/>
                  </a:lnTo>
                  <a:lnTo>
                    <a:pt x="40" y="26"/>
                  </a:lnTo>
                  <a:lnTo>
                    <a:pt x="40" y="29"/>
                  </a:lnTo>
                  <a:lnTo>
                    <a:pt x="40" y="35"/>
                  </a:lnTo>
                  <a:lnTo>
                    <a:pt x="41" y="48"/>
                  </a:lnTo>
                  <a:lnTo>
                    <a:pt x="42" y="73"/>
                  </a:lnTo>
                  <a:lnTo>
                    <a:pt x="42" y="75"/>
                  </a:lnTo>
                  <a:lnTo>
                    <a:pt x="43" y="76"/>
                  </a:lnTo>
                  <a:lnTo>
                    <a:pt x="43" y="79"/>
                  </a:lnTo>
                  <a:lnTo>
                    <a:pt x="43" y="85"/>
                  </a:lnTo>
                  <a:lnTo>
                    <a:pt x="43" y="86"/>
                  </a:lnTo>
                  <a:lnTo>
                    <a:pt x="43" y="88"/>
                  </a:lnTo>
                  <a:lnTo>
                    <a:pt x="43" y="90"/>
                  </a:lnTo>
                  <a:lnTo>
                    <a:pt x="44" y="95"/>
                  </a:lnTo>
                  <a:lnTo>
                    <a:pt x="44" y="97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5" y="105"/>
                  </a:lnTo>
                  <a:lnTo>
                    <a:pt x="45" y="106"/>
                  </a:lnTo>
                  <a:lnTo>
                    <a:pt x="45" y="108"/>
                  </a:lnTo>
                  <a:lnTo>
                    <a:pt x="45" y="108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1"/>
                  </a:lnTo>
                  <a:lnTo>
                    <a:pt x="45" y="112"/>
                  </a:lnTo>
                  <a:lnTo>
                    <a:pt x="45" y="112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7" y="116"/>
                  </a:lnTo>
                  <a:lnTo>
                    <a:pt x="47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8" y="112"/>
                  </a:lnTo>
                  <a:lnTo>
                    <a:pt x="48" y="111"/>
                  </a:lnTo>
                  <a:lnTo>
                    <a:pt x="48" y="110"/>
                  </a:lnTo>
                  <a:lnTo>
                    <a:pt x="48" y="109"/>
                  </a:lnTo>
                  <a:lnTo>
                    <a:pt x="48" y="108"/>
                  </a:lnTo>
                  <a:lnTo>
                    <a:pt x="48" y="106"/>
                  </a:lnTo>
                  <a:lnTo>
                    <a:pt x="48" y="105"/>
                  </a:lnTo>
                  <a:lnTo>
                    <a:pt x="48" y="104"/>
                  </a:lnTo>
                  <a:lnTo>
                    <a:pt x="49" y="102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49" y="97"/>
                  </a:lnTo>
                  <a:lnTo>
                    <a:pt x="49" y="92"/>
                  </a:lnTo>
                  <a:lnTo>
                    <a:pt x="49" y="91"/>
                  </a:lnTo>
                  <a:lnTo>
                    <a:pt x="49" y="89"/>
                  </a:lnTo>
                  <a:lnTo>
                    <a:pt x="50" y="86"/>
                  </a:lnTo>
                  <a:lnTo>
                    <a:pt x="50" y="80"/>
                  </a:lnTo>
                  <a:lnTo>
                    <a:pt x="51" y="67"/>
                  </a:lnTo>
                  <a:lnTo>
                    <a:pt x="51" y="65"/>
                  </a:lnTo>
                  <a:lnTo>
                    <a:pt x="51" y="64"/>
                  </a:lnTo>
                  <a:lnTo>
                    <a:pt x="51" y="60"/>
                  </a:lnTo>
                  <a:lnTo>
                    <a:pt x="52" y="53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3" y="36"/>
                  </a:lnTo>
                  <a:lnTo>
                    <a:pt x="53" y="33"/>
                  </a:lnTo>
                  <a:lnTo>
                    <a:pt x="53" y="27"/>
                  </a:lnTo>
                  <a:lnTo>
                    <a:pt x="53" y="26"/>
                  </a:lnTo>
                  <a:lnTo>
                    <a:pt x="53" y="24"/>
                  </a:lnTo>
                  <a:lnTo>
                    <a:pt x="53" y="22"/>
                  </a:lnTo>
                  <a:lnTo>
                    <a:pt x="54" y="16"/>
                  </a:lnTo>
                  <a:lnTo>
                    <a:pt x="54" y="15"/>
                  </a:lnTo>
                  <a:lnTo>
                    <a:pt x="54" y="14"/>
                  </a:lnTo>
                  <a:lnTo>
                    <a:pt x="54" y="12"/>
                  </a:lnTo>
                  <a:lnTo>
                    <a:pt x="54" y="11"/>
                  </a:lnTo>
                  <a:lnTo>
                    <a:pt x="54" y="10"/>
                  </a:lnTo>
                  <a:lnTo>
                    <a:pt x="55" y="8"/>
                  </a:lnTo>
                  <a:lnTo>
                    <a:pt x="55" y="8"/>
                  </a:lnTo>
                  <a:lnTo>
                    <a:pt x="55" y="7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5" y="3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6" y="1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1"/>
                  </a:lnTo>
                  <a:lnTo>
                    <a:pt x="57" y="1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58" y="10"/>
                  </a:lnTo>
                  <a:lnTo>
                    <a:pt x="58" y="12"/>
                  </a:lnTo>
                  <a:lnTo>
                    <a:pt x="59" y="16"/>
                  </a:lnTo>
                  <a:lnTo>
                    <a:pt x="59" y="18"/>
                  </a:lnTo>
                  <a:lnTo>
                    <a:pt x="59" y="19"/>
                  </a:lnTo>
                  <a:lnTo>
                    <a:pt x="59" y="21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60" y="30"/>
                  </a:lnTo>
                  <a:lnTo>
                    <a:pt x="60" y="33"/>
                  </a:lnTo>
                  <a:lnTo>
                    <a:pt x="60" y="39"/>
                  </a:lnTo>
                  <a:lnTo>
                    <a:pt x="61" y="53"/>
                  </a:lnTo>
                  <a:lnTo>
                    <a:pt x="61" y="55"/>
                  </a:lnTo>
                  <a:lnTo>
                    <a:pt x="61" y="56"/>
                  </a:lnTo>
                  <a:lnTo>
                    <a:pt x="61" y="60"/>
                  </a:lnTo>
                  <a:lnTo>
                    <a:pt x="62" y="67"/>
                  </a:lnTo>
                  <a:lnTo>
                    <a:pt x="62" y="80"/>
                  </a:lnTo>
                  <a:lnTo>
                    <a:pt x="63" y="82"/>
                  </a:lnTo>
                  <a:lnTo>
                    <a:pt x="63" y="84"/>
                  </a:lnTo>
                  <a:lnTo>
                    <a:pt x="63" y="87"/>
                  </a:lnTo>
                  <a:lnTo>
                    <a:pt x="63" y="92"/>
                  </a:lnTo>
                  <a:lnTo>
                    <a:pt x="63" y="94"/>
                  </a:lnTo>
                  <a:lnTo>
                    <a:pt x="63" y="95"/>
                  </a:lnTo>
                  <a:lnTo>
                    <a:pt x="64" y="98"/>
                  </a:lnTo>
                  <a:lnTo>
                    <a:pt x="64" y="102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4" y="107"/>
                  </a:lnTo>
                  <a:lnTo>
                    <a:pt x="64" y="108"/>
                  </a:lnTo>
                  <a:lnTo>
                    <a:pt x="65" y="108"/>
                  </a:lnTo>
                  <a:lnTo>
                    <a:pt x="65" y="110"/>
                  </a:lnTo>
                  <a:lnTo>
                    <a:pt x="65" y="111"/>
                  </a:lnTo>
                  <a:lnTo>
                    <a:pt x="65" y="111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5" y="113"/>
                  </a:lnTo>
                  <a:lnTo>
                    <a:pt x="65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67" y="115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4"/>
                  </a:lnTo>
                  <a:lnTo>
                    <a:pt x="67" y="113"/>
                  </a:lnTo>
                  <a:lnTo>
                    <a:pt x="67" y="113"/>
                  </a:lnTo>
                  <a:lnTo>
                    <a:pt x="67" y="112"/>
                  </a:lnTo>
                  <a:lnTo>
                    <a:pt x="67" y="112"/>
                  </a:lnTo>
                  <a:lnTo>
                    <a:pt x="67" y="111"/>
                  </a:lnTo>
                  <a:lnTo>
                    <a:pt x="68" y="110"/>
                  </a:lnTo>
                  <a:lnTo>
                    <a:pt x="68" y="109"/>
                  </a:lnTo>
                  <a:lnTo>
                    <a:pt x="68" y="108"/>
                  </a:lnTo>
                  <a:lnTo>
                    <a:pt x="68" y="107"/>
                  </a:lnTo>
                  <a:lnTo>
                    <a:pt x="68" y="106"/>
                  </a:lnTo>
                  <a:lnTo>
                    <a:pt x="68" y="102"/>
                  </a:lnTo>
                  <a:lnTo>
                    <a:pt x="68" y="100"/>
                  </a:lnTo>
                  <a:lnTo>
                    <a:pt x="69" y="99"/>
                  </a:lnTo>
                  <a:lnTo>
                    <a:pt x="69" y="97"/>
                  </a:lnTo>
                  <a:lnTo>
                    <a:pt x="69" y="92"/>
                  </a:lnTo>
                  <a:lnTo>
                    <a:pt x="70" y="81"/>
                  </a:lnTo>
                  <a:lnTo>
                    <a:pt x="70" y="79"/>
                  </a:lnTo>
                  <a:lnTo>
                    <a:pt x="70" y="78"/>
                  </a:lnTo>
                  <a:lnTo>
                    <a:pt x="70" y="74"/>
                  </a:lnTo>
                  <a:lnTo>
                    <a:pt x="70" y="68"/>
                  </a:lnTo>
                  <a:lnTo>
                    <a:pt x="71" y="55"/>
                  </a:lnTo>
                  <a:lnTo>
                    <a:pt x="71" y="53"/>
                  </a:lnTo>
                  <a:lnTo>
                    <a:pt x="71" y="52"/>
                  </a:lnTo>
                  <a:lnTo>
                    <a:pt x="72" y="48"/>
                  </a:lnTo>
                  <a:lnTo>
                    <a:pt x="72" y="42"/>
                  </a:lnTo>
                  <a:lnTo>
                    <a:pt x="72" y="41"/>
                  </a:lnTo>
                  <a:lnTo>
                    <a:pt x="72" y="39"/>
                  </a:lnTo>
                  <a:lnTo>
                    <a:pt x="72" y="36"/>
                  </a:lnTo>
                  <a:lnTo>
                    <a:pt x="73" y="30"/>
                  </a:lnTo>
                  <a:lnTo>
                    <a:pt x="73" y="29"/>
                  </a:lnTo>
                  <a:lnTo>
                    <a:pt x="73" y="28"/>
                  </a:lnTo>
                  <a:lnTo>
                    <a:pt x="73" y="25"/>
                  </a:lnTo>
                  <a:lnTo>
                    <a:pt x="73" y="20"/>
                  </a:lnTo>
                  <a:lnTo>
                    <a:pt x="73" y="18"/>
                  </a:lnTo>
                  <a:lnTo>
                    <a:pt x="74" y="17"/>
                  </a:lnTo>
                  <a:lnTo>
                    <a:pt x="74" y="15"/>
                  </a:lnTo>
                  <a:lnTo>
                    <a:pt x="74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4" y="7"/>
                  </a:lnTo>
                  <a:lnTo>
                    <a:pt x="74" y="7"/>
                  </a:lnTo>
                  <a:lnTo>
                    <a:pt x="74" y="6"/>
                  </a:lnTo>
                  <a:lnTo>
                    <a:pt x="75" y="4"/>
                  </a:lnTo>
                  <a:lnTo>
                    <a:pt x="75" y="4"/>
                  </a:lnTo>
                  <a:lnTo>
                    <a:pt x="75" y="3"/>
                  </a:lnTo>
                  <a:lnTo>
                    <a:pt x="75" y="3"/>
                  </a:lnTo>
                  <a:lnTo>
                    <a:pt x="75" y="2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74" name="Freeform 90"/>
            <p:cNvSpPr>
              <a:spLocks/>
            </p:cNvSpPr>
            <p:nvPr/>
          </p:nvSpPr>
          <p:spPr bwMode="auto">
            <a:xfrm>
              <a:off x="5095" y="2186"/>
              <a:ext cx="72" cy="116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1" y="0"/>
                </a:cxn>
                <a:cxn ang="0">
                  <a:pos x="2" y="3"/>
                </a:cxn>
                <a:cxn ang="0">
                  <a:pos x="3" y="15"/>
                </a:cxn>
                <a:cxn ang="0">
                  <a:pos x="5" y="45"/>
                </a:cxn>
                <a:cxn ang="0">
                  <a:pos x="8" y="93"/>
                </a:cxn>
                <a:cxn ang="0">
                  <a:pos x="9" y="105"/>
                </a:cxn>
                <a:cxn ang="0">
                  <a:pos x="10" y="112"/>
                </a:cxn>
                <a:cxn ang="0">
                  <a:pos x="10" y="115"/>
                </a:cxn>
                <a:cxn ang="0">
                  <a:pos x="11" y="115"/>
                </a:cxn>
                <a:cxn ang="0">
                  <a:pos x="12" y="112"/>
                </a:cxn>
                <a:cxn ang="0">
                  <a:pos x="13" y="104"/>
                </a:cxn>
                <a:cxn ang="0">
                  <a:pos x="14" y="83"/>
                </a:cxn>
                <a:cxn ang="0">
                  <a:pos x="17" y="38"/>
                </a:cxn>
                <a:cxn ang="0">
                  <a:pos x="18" y="15"/>
                </a:cxn>
                <a:cxn ang="0">
                  <a:pos x="19" y="5"/>
                </a:cxn>
                <a:cxn ang="0">
                  <a:pos x="20" y="1"/>
                </a:cxn>
                <a:cxn ang="0">
                  <a:pos x="21" y="0"/>
                </a:cxn>
                <a:cxn ang="0">
                  <a:pos x="21" y="2"/>
                </a:cxn>
                <a:cxn ang="0">
                  <a:pos x="22" y="10"/>
                </a:cxn>
                <a:cxn ang="0">
                  <a:pos x="24" y="28"/>
                </a:cxn>
                <a:cxn ang="0">
                  <a:pos x="26" y="64"/>
                </a:cxn>
                <a:cxn ang="0">
                  <a:pos x="27" y="89"/>
                </a:cxn>
                <a:cxn ang="0">
                  <a:pos x="28" y="107"/>
                </a:cxn>
                <a:cxn ang="0">
                  <a:pos x="29" y="114"/>
                </a:cxn>
                <a:cxn ang="0">
                  <a:pos x="30" y="116"/>
                </a:cxn>
                <a:cxn ang="0">
                  <a:pos x="31" y="114"/>
                </a:cxn>
                <a:cxn ang="0">
                  <a:pos x="31" y="110"/>
                </a:cxn>
                <a:cxn ang="0">
                  <a:pos x="33" y="97"/>
                </a:cxn>
                <a:cxn ang="0">
                  <a:pos x="35" y="60"/>
                </a:cxn>
                <a:cxn ang="0">
                  <a:pos x="37" y="26"/>
                </a:cxn>
                <a:cxn ang="0">
                  <a:pos x="38" y="10"/>
                </a:cxn>
                <a:cxn ang="0">
                  <a:pos x="39" y="3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3"/>
                </a:cxn>
                <a:cxn ang="0">
                  <a:pos x="42" y="12"/>
                </a:cxn>
                <a:cxn ang="0">
                  <a:pos x="43" y="28"/>
                </a:cxn>
                <a:cxn ang="0">
                  <a:pos x="45" y="75"/>
                </a:cxn>
                <a:cxn ang="0">
                  <a:pos x="47" y="97"/>
                </a:cxn>
                <a:cxn ang="0">
                  <a:pos x="48" y="108"/>
                </a:cxn>
                <a:cxn ang="0">
                  <a:pos x="49" y="114"/>
                </a:cxn>
                <a:cxn ang="0">
                  <a:pos x="49" y="116"/>
                </a:cxn>
                <a:cxn ang="0">
                  <a:pos x="50" y="114"/>
                </a:cxn>
                <a:cxn ang="0">
                  <a:pos x="51" y="108"/>
                </a:cxn>
                <a:cxn ang="0">
                  <a:pos x="52" y="92"/>
                </a:cxn>
                <a:cxn ang="0">
                  <a:pos x="54" y="54"/>
                </a:cxn>
                <a:cxn ang="0">
                  <a:pos x="56" y="29"/>
                </a:cxn>
                <a:cxn ang="0">
                  <a:pos x="57" y="9"/>
                </a:cxn>
                <a:cxn ang="0">
                  <a:pos x="58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0" y="4"/>
                </a:cxn>
                <a:cxn ang="0">
                  <a:pos x="61" y="17"/>
                </a:cxn>
                <a:cxn ang="0">
                  <a:pos x="63" y="49"/>
                </a:cxn>
                <a:cxn ang="0">
                  <a:pos x="65" y="88"/>
                </a:cxn>
                <a:cxn ang="0">
                  <a:pos x="67" y="106"/>
                </a:cxn>
                <a:cxn ang="0">
                  <a:pos x="68" y="113"/>
                </a:cxn>
                <a:cxn ang="0">
                  <a:pos x="68" y="115"/>
                </a:cxn>
                <a:cxn ang="0">
                  <a:pos x="69" y="115"/>
                </a:cxn>
                <a:cxn ang="0">
                  <a:pos x="70" y="110"/>
                </a:cxn>
                <a:cxn ang="0">
                  <a:pos x="71" y="100"/>
                </a:cxn>
              </a:cxnLst>
              <a:rect l="0" t="0" r="r" b="b"/>
              <a:pathLst>
                <a:path w="72" h="116">
                  <a:moveTo>
                    <a:pt x="0" y="2"/>
                  </a:move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5"/>
                  </a:lnTo>
                  <a:lnTo>
                    <a:pt x="3" y="7"/>
                  </a:lnTo>
                  <a:lnTo>
                    <a:pt x="3" y="8"/>
                  </a:lnTo>
                  <a:lnTo>
                    <a:pt x="3" y="8"/>
                  </a:lnTo>
                  <a:lnTo>
                    <a:pt x="3" y="10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3" y="17"/>
                  </a:lnTo>
                  <a:lnTo>
                    <a:pt x="4" y="20"/>
                  </a:lnTo>
                  <a:lnTo>
                    <a:pt x="4" y="26"/>
                  </a:lnTo>
                  <a:lnTo>
                    <a:pt x="5" y="38"/>
                  </a:lnTo>
                  <a:lnTo>
                    <a:pt x="5" y="40"/>
                  </a:lnTo>
                  <a:lnTo>
                    <a:pt x="5" y="41"/>
                  </a:lnTo>
                  <a:lnTo>
                    <a:pt x="5" y="45"/>
                  </a:lnTo>
                  <a:lnTo>
                    <a:pt x="5" y="52"/>
                  </a:lnTo>
                  <a:lnTo>
                    <a:pt x="6" y="66"/>
                  </a:lnTo>
                  <a:lnTo>
                    <a:pt x="6" y="67"/>
                  </a:lnTo>
                  <a:lnTo>
                    <a:pt x="7" y="69"/>
                  </a:lnTo>
                  <a:lnTo>
                    <a:pt x="7" y="72"/>
                  </a:lnTo>
                  <a:lnTo>
                    <a:pt x="7" y="79"/>
                  </a:lnTo>
                  <a:lnTo>
                    <a:pt x="8" y="92"/>
                  </a:lnTo>
                  <a:lnTo>
                    <a:pt x="8" y="93"/>
                  </a:lnTo>
                  <a:lnTo>
                    <a:pt x="8" y="94"/>
                  </a:lnTo>
                  <a:lnTo>
                    <a:pt x="8" y="97"/>
                  </a:lnTo>
                  <a:lnTo>
                    <a:pt x="8" y="98"/>
                  </a:lnTo>
                  <a:lnTo>
                    <a:pt x="8" y="99"/>
                  </a:lnTo>
                  <a:lnTo>
                    <a:pt x="9" y="101"/>
                  </a:lnTo>
                  <a:lnTo>
                    <a:pt x="9" y="102"/>
                  </a:lnTo>
                  <a:lnTo>
                    <a:pt x="9" y="103"/>
                  </a:lnTo>
                  <a:lnTo>
                    <a:pt x="9" y="105"/>
                  </a:lnTo>
                  <a:lnTo>
                    <a:pt x="9" y="106"/>
                  </a:lnTo>
                  <a:lnTo>
                    <a:pt x="9" y="107"/>
                  </a:lnTo>
                  <a:lnTo>
                    <a:pt x="9" y="109"/>
                  </a:lnTo>
                  <a:lnTo>
                    <a:pt x="9" y="109"/>
                  </a:lnTo>
                  <a:lnTo>
                    <a:pt x="9" y="110"/>
                  </a:lnTo>
                  <a:lnTo>
                    <a:pt x="9" y="111"/>
                  </a:lnTo>
                  <a:lnTo>
                    <a:pt x="9" y="111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4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0" y="115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13"/>
                  </a:lnTo>
                  <a:lnTo>
                    <a:pt x="12" y="113"/>
                  </a:lnTo>
                  <a:lnTo>
                    <a:pt x="12" y="112"/>
                  </a:lnTo>
                  <a:lnTo>
                    <a:pt x="12" y="112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2" y="109"/>
                  </a:lnTo>
                  <a:lnTo>
                    <a:pt x="12" y="108"/>
                  </a:lnTo>
                  <a:lnTo>
                    <a:pt x="12" y="107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100"/>
                  </a:lnTo>
                  <a:lnTo>
                    <a:pt x="13" y="95"/>
                  </a:lnTo>
                  <a:lnTo>
                    <a:pt x="13" y="94"/>
                  </a:lnTo>
                  <a:lnTo>
                    <a:pt x="14" y="92"/>
                  </a:lnTo>
                  <a:lnTo>
                    <a:pt x="14" y="89"/>
                  </a:lnTo>
                  <a:lnTo>
                    <a:pt x="14" y="83"/>
                  </a:lnTo>
                  <a:lnTo>
                    <a:pt x="15" y="70"/>
                  </a:lnTo>
                  <a:lnTo>
                    <a:pt x="15" y="68"/>
                  </a:lnTo>
                  <a:lnTo>
                    <a:pt x="15" y="66"/>
                  </a:lnTo>
                  <a:lnTo>
                    <a:pt x="15" y="63"/>
                  </a:lnTo>
                  <a:lnTo>
                    <a:pt x="16" y="56"/>
                  </a:lnTo>
                  <a:lnTo>
                    <a:pt x="16" y="42"/>
                  </a:lnTo>
                  <a:lnTo>
                    <a:pt x="17" y="40"/>
                  </a:lnTo>
                  <a:lnTo>
                    <a:pt x="17" y="38"/>
                  </a:lnTo>
                  <a:lnTo>
                    <a:pt x="17" y="35"/>
                  </a:lnTo>
                  <a:lnTo>
                    <a:pt x="17" y="28"/>
                  </a:lnTo>
                  <a:lnTo>
                    <a:pt x="17" y="27"/>
                  </a:lnTo>
                  <a:lnTo>
                    <a:pt x="17" y="26"/>
                  </a:lnTo>
                  <a:lnTo>
                    <a:pt x="18" y="23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8" y="15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9" y="7"/>
                  </a:lnTo>
                  <a:lnTo>
                    <a:pt x="19" y="6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2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21" y="3"/>
                  </a:lnTo>
                  <a:lnTo>
                    <a:pt x="21" y="3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3" y="13"/>
                  </a:lnTo>
                  <a:lnTo>
                    <a:pt x="23" y="14"/>
                  </a:lnTo>
                  <a:lnTo>
                    <a:pt x="23" y="16"/>
                  </a:lnTo>
                  <a:lnTo>
                    <a:pt x="23" y="22"/>
                  </a:lnTo>
                  <a:lnTo>
                    <a:pt x="23" y="23"/>
                  </a:lnTo>
                  <a:lnTo>
                    <a:pt x="23" y="24"/>
                  </a:lnTo>
                  <a:lnTo>
                    <a:pt x="24" y="28"/>
                  </a:lnTo>
                  <a:lnTo>
                    <a:pt x="24" y="34"/>
                  </a:lnTo>
                  <a:lnTo>
                    <a:pt x="24" y="35"/>
                  </a:lnTo>
                  <a:lnTo>
                    <a:pt x="24" y="37"/>
                  </a:lnTo>
                  <a:lnTo>
                    <a:pt x="24" y="40"/>
                  </a:lnTo>
                  <a:lnTo>
                    <a:pt x="25" y="47"/>
                  </a:lnTo>
                  <a:lnTo>
                    <a:pt x="25" y="61"/>
                  </a:lnTo>
                  <a:lnTo>
                    <a:pt x="25" y="63"/>
                  </a:lnTo>
                  <a:lnTo>
                    <a:pt x="26" y="64"/>
                  </a:lnTo>
                  <a:lnTo>
                    <a:pt x="26" y="68"/>
                  </a:lnTo>
                  <a:lnTo>
                    <a:pt x="26" y="74"/>
                  </a:lnTo>
                  <a:lnTo>
                    <a:pt x="26" y="76"/>
                  </a:lnTo>
                  <a:lnTo>
                    <a:pt x="26" y="77"/>
                  </a:lnTo>
                  <a:lnTo>
                    <a:pt x="27" y="80"/>
                  </a:lnTo>
                  <a:lnTo>
                    <a:pt x="27" y="86"/>
                  </a:lnTo>
                  <a:lnTo>
                    <a:pt x="27" y="87"/>
                  </a:lnTo>
                  <a:lnTo>
                    <a:pt x="27" y="89"/>
                  </a:lnTo>
                  <a:lnTo>
                    <a:pt x="27" y="92"/>
                  </a:lnTo>
                  <a:lnTo>
                    <a:pt x="27" y="97"/>
                  </a:lnTo>
                  <a:lnTo>
                    <a:pt x="28" y="98"/>
                  </a:lnTo>
                  <a:lnTo>
                    <a:pt x="28" y="99"/>
                  </a:lnTo>
                  <a:lnTo>
                    <a:pt x="28" y="101"/>
                  </a:lnTo>
                  <a:lnTo>
                    <a:pt x="28" y="105"/>
                  </a:lnTo>
                  <a:lnTo>
                    <a:pt x="28" y="106"/>
                  </a:lnTo>
                  <a:lnTo>
                    <a:pt x="28" y="107"/>
                  </a:lnTo>
                  <a:lnTo>
                    <a:pt x="29" y="109"/>
                  </a:lnTo>
                  <a:lnTo>
                    <a:pt x="29" y="109"/>
                  </a:lnTo>
                  <a:lnTo>
                    <a:pt x="29" y="110"/>
                  </a:lnTo>
                  <a:lnTo>
                    <a:pt x="29" y="111"/>
                  </a:lnTo>
                  <a:lnTo>
                    <a:pt x="29" y="112"/>
                  </a:lnTo>
                  <a:lnTo>
                    <a:pt x="29" y="113"/>
                  </a:lnTo>
                  <a:lnTo>
                    <a:pt x="29" y="113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4"/>
                  </a:lnTo>
                  <a:lnTo>
                    <a:pt x="29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30" y="115"/>
                  </a:lnTo>
                  <a:lnTo>
                    <a:pt x="30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1" y="113"/>
                  </a:lnTo>
                  <a:lnTo>
                    <a:pt x="31" y="113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1"/>
                  </a:lnTo>
                  <a:lnTo>
                    <a:pt x="31" y="110"/>
                  </a:lnTo>
                  <a:lnTo>
                    <a:pt x="31" y="110"/>
                  </a:lnTo>
                  <a:lnTo>
                    <a:pt x="32" y="109"/>
                  </a:lnTo>
                  <a:lnTo>
                    <a:pt x="32" y="107"/>
                  </a:lnTo>
                  <a:lnTo>
                    <a:pt x="32" y="106"/>
                  </a:lnTo>
                  <a:lnTo>
                    <a:pt x="32" y="105"/>
                  </a:lnTo>
                  <a:lnTo>
                    <a:pt x="32" y="103"/>
                  </a:lnTo>
                  <a:lnTo>
                    <a:pt x="33" y="98"/>
                  </a:lnTo>
                  <a:lnTo>
                    <a:pt x="33" y="97"/>
                  </a:lnTo>
                  <a:lnTo>
                    <a:pt x="33" y="96"/>
                  </a:lnTo>
                  <a:lnTo>
                    <a:pt x="33" y="93"/>
                  </a:lnTo>
                  <a:lnTo>
                    <a:pt x="33" y="87"/>
                  </a:lnTo>
                  <a:lnTo>
                    <a:pt x="34" y="74"/>
                  </a:lnTo>
                  <a:lnTo>
                    <a:pt x="34" y="72"/>
                  </a:lnTo>
                  <a:lnTo>
                    <a:pt x="34" y="70"/>
                  </a:lnTo>
                  <a:lnTo>
                    <a:pt x="34" y="67"/>
                  </a:lnTo>
                  <a:lnTo>
                    <a:pt x="35" y="60"/>
                  </a:lnTo>
                  <a:lnTo>
                    <a:pt x="35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6" y="39"/>
                  </a:lnTo>
                  <a:lnTo>
                    <a:pt x="36" y="32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7" y="26"/>
                  </a:lnTo>
                  <a:lnTo>
                    <a:pt x="37" y="20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8" y="13"/>
                  </a:lnTo>
                  <a:lnTo>
                    <a:pt x="38" y="11"/>
                  </a:lnTo>
                  <a:lnTo>
                    <a:pt x="38" y="10"/>
                  </a:lnTo>
                  <a:lnTo>
                    <a:pt x="38" y="9"/>
                  </a:lnTo>
                  <a:lnTo>
                    <a:pt x="38" y="8"/>
                  </a:lnTo>
                  <a:lnTo>
                    <a:pt x="38" y="7"/>
                  </a:lnTo>
                  <a:lnTo>
                    <a:pt x="38" y="6"/>
                  </a:lnTo>
                  <a:lnTo>
                    <a:pt x="38" y="4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39" y="3"/>
                  </a:lnTo>
                  <a:lnTo>
                    <a:pt x="39" y="2"/>
                  </a:lnTo>
                  <a:lnTo>
                    <a:pt x="39" y="2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1" y="5"/>
                  </a:lnTo>
                  <a:lnTo>
                    <a:pt x="41" y="5"/>
                  </a:lnTo>
                  <a:lnTo>
                    <a:pt x="41" y="7"/>
                  </a:lnTo>
                  <a:lnTo>
                    <a:pt x="41" y="8"/>
                  </a:lnTo>
                  <a:lnTo>
                    <a:pt x="41" y="9"/>
                  </a:lnTo>
                  <a:lnTo>
                    <a:pt x="42" y="10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5"/>
                  </a:lnTo>
                  <a:lnTo>
                    <a:pt x="42" y="16"/>
                  </a:lnTo>
                  <a:lnTo>
                    <a:pt x="42" y="17"/>
                  </a:lnTo>
                  <a:lnTo>
                    <a:pt x="42" y="20"/>
                  </a:lnTo>
                  <a:lnTo>
                    <a:pt x="43" y="25"/>
                  </a:lnTo>
                  <a:lnTo>
                    <a:pt x="43" y="26"/>
                  </a:lnTo>
                  <a:lnTo>
                    <a:pt x="43" y="28"/>
                  </a:lnTo>
                  <a:lnTo>
                    <a:pt x="43" y="30"/>
                  </a:lnTo>
                  <a:lnTo>
                    <a:pt x="43" y="36"/>
                  </a:lnTo>
                  <a:lnTo>
                    <a:pt x="44" y="49"/>
                  </a:lnTo>
                  <a:lnTo>
                    <a:pt x="44" y="51"/>
                  </a:lnTo>
                  <a:lnTo>
                    <a:pt x="44" y="52"/>
                  </a:lnTo>
                  <a:lnTo>
                    <a:pt x="44" y="56"/>
                  </a:lnTo>
                  <a:lnTo>
                    <a:pt x="45" y="62"/>
                  </a:lnTo>
                  <a:lnTo>
                    <a:pt x="45" y="75"/>
                  </a:lnTo>
                  <a:lnTo>
                    <a:pt x="45" y="76"/>
                  </a:lnTo>
                  <a:lnTo>
                    <a:pt x="46" y="78"/>
                  </a:lnTo>
                  <a:lnTo>
                    <a:pt x="46" y="81"/>
                  </a:lnTo>
                  <a:lnTo>
                    <a:pt x="46" y="87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7" y="92"/>
                  </a:lnTo>
                  <a:lnTo>
                    <a:pt x="47" y="97"/>
                  </a:lnTo>
                  <a:lnTo>
                    <a:pt x="47" y="98"/>
                  </a:lnTo>
                  <a:lnTo>
                    <a:pt x="47" y="100"/>
                  </a:lnTo>
                  <a:lnTo>
                    <a:pt x="47" y="102"/>
                  </a:lnTo>
                  <a:lnTo>
                    <a:pt x="47" y="103"/>
                  </a:lnTo>
                  <a:lnTo>
                    <a:pt x="47" y="104"/>
                  </a:lnTo>
                  <a:lnTo>
                    <a:pt x="47" y="106"/>
                  </a:lnTo>
                  <a:lnTo>
                    <a:pt x="48" y="107"/>
                  </a:lnTo>
                  <a:lnTo>
                    <a:pt x="48" y="108"/>
                  </a:lnTo>
                  <a:lnTo>
                    <a:pt x="48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12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5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2"/>
                  </a:lnTo>
                  <a:lnTo>
                    <a:pt x="51" y="112"/>
                  </a:lnTo>
                  <a:lnTo>
                    <a:pt x="51" y="111"/>
                  </a:lnTo>
                  <a:lnTo>
                    <a:pt x="51" y="110"/>
                  </a:lnTo>
                  <a:lnTo>
                    <a:pt x="51" y="108"/>
                  </a:lnTo>
                  <a:lnTo>
                    <a:pt x="51" y="108"/>
                  </a:lnTo>
                  <a:lnTo>
                    <a:pt x="51" y="107"/>
                  </a:lnTo>
                  <a:lnTo>
                    <a:pt x="51" y="105"/>
                  </a:lnTo>
                  <a:lnTo>
                    <a:pt x="51" y="104"/>
                  </a:lnTo>
                  <a:lnTo>
                    <a:pt x="51" y="103"/>
                  </a:lnTo>
                  <a:lnTo>
                    <a:pt x="52" y="100"/>
                  </a:lnTo>
                  <a:lnTo>
                    <a:pt x="52" y="95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2" y="89"/>
                  </a:lnTo>
                  <a:lnTo>
                    <a:pt x="53" y="83"/>
                  </a:lnTo>
                  <a:lnTo>
                    <a:pt x="53" y="82"/>
                  </a:lnTo>
                  <a:lnTo>
                    <a:pt x="53" y="80"/>
                  </a:lnTo>
                  <a:lnTo>
                    <a:pt x="53" y="77"/>
                  </a:lnTo>
                  <a:lnTo>
                    <a:pt x="54" y="70"/>
                  </a:lnTo>
                  <a:lnTo>
                    <a:pt x="54" y="56"/>
                  </a:lnTo>
                  <a:lnTo>
                    <a:pt x="54" y="54"/>
                  </a:lnTo>
                  <a:lnTo>
                    <a:pt x="54" y="52"/>
                  </a:lnTo>
                  <a:lnTo>
                    <a:pt x="55" y="49"/>
                  </a:lnTo>
                  <a:lnTo>
                    <a:pt x="55" y="42"/>
                  </a:lnTo>
                  <a:lnTo>
                    <a:pt x="55" y="41"/>
                  </a:lnTo>
                  <a:lnTo>
                    <a:pt x="55" y="39"/>
                  </a:lnTo>
                  <a:lnTo>
                    <a:pt x="55" y="36"/>
                  </a:lnTo>
                  <a:lnTo>
                    <a:pt x="56" y="30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4"/>
                  </a:lnTo>
                  <a:lnTo>
                    <a:pt x="56" y="19"/>
                  </a:lnTo>
                  <a:lnTo>
                    <a:pt x="56" y="18"/>
                  </a:lnTo>
                  <a:lnTo>
                    <a:pt x="57" y="17"/>
                  </a:lnTo>
                  <a:lnTo>
                    <a:pt x="57" y="14"/>
                  </a:lnTo>
                  <a:lnTo>
                    <a:pt x="57" y="10"/>
                  </a:lnTo>
                  <a:lnTo>
                    <a:pt x="57" y="9"/>
                  </a:lnTo>
                  <a:lnTo>
                    <a:pt x="57" y="8"/>
                  </a:lnTo>
                  <a:lnTo>
                    <a:pt x="58" y="7"/>
                  </a:lnTo>
                  <a:lnTo>
                    <a:pt x="58" y="6"/>
                  </a:lnTo>
                  <a:lnTo>
                    <a:pt x="58" y="5"/>
                  </a:lnTo>
                  <a:lnTo>
                    <a:pt x="58" y="4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2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1"/>
                  </a:lnTo>
                  <a:lnTo>
                    <a:pt x="60" y="2"/>
                  </a:lnTo>
                  <a:lnTo>
                    <a:pt x="60" y="2"/>
                  </a:lnTo>
                  <a:lnTo>
                    <a:pt x="60" y="3"/>
                  </a:lnTo>
                  <a:lnTo>
                    <a:pt x="60" y="4"/>
                  </a:lnTo>
                  <a:lnTo>
                    <a:pt x="60" y="4"/>
                  </a:lnTo>
                  <a:lnTo>
                    <a:pt x="60" y="5"/>
                  </a:lnTo>
                  <a:lnTo>
                    <a:pt x="60" y="6"/>
                  </a:lnTo>
                  <a:lnTo>
                    <a:pt x="60" y="6"/>
                  </a:lnTo>
                  <a:lnTo>
                    <a:pt x="61" y="8"/>
                  </a:lnTo>
                  <a:lnTo>
                    <a:pt x="61" y="9"/>
                  </a:lnTo>
                  <a:lnTo>
                    <a:pt x="61" y="10"/>
                  </a:lnTo>
                  <a:lnTo>
                    <a:pt x="61" y="12"/>
                  </a:lnTo>
                  <a:lnTo>
                    <a:pt x="61" y="17"/>
                  </a:lnTo>
                  <a:lnTo>
                    <a:pt x="62" y="19"/>
                  </a:lnTo>
                  <a:lnTo>
                    <a:pt x="62" y="20"/>
                  </a:lnTo>
                  <a:lnTo>
                    <a:pt x="62" y="23"/>
                  </a:lnTo>
                  <a:lnTo>
                    <a:pt x="62" y="29"/>
                  </a:lnTo>
                  <a:lnTo>
                    <a:pt x="63" y="42"/>
                  </a:lnTo>
                  <a:lnTo>
                    <a:pt x="63" y="44"/>
                  </a:lnTo>
                  <a:lnTo>
                    <a:pt x="63" y="46"/>
                  </a:lnTo>
                  <a:lnTo>
                    <a:pt x="63" y="49"/>
                  </a:lnTo>
                  <a:lnTo>
                    <a:pt x="64" y="57"/>
                  </a:lnTo>
                  <a:lnTo>
                    <a:pt x="64" y="71"/>
                  </a:lnTo>
                  <a:lnTo>
                    <a:pt x="64" y="73"/>
                  </a:lnTo>
                  <a:lnTo>
                    <a:pt x="65" y="74"/>
                  </a:lnTo>
                  <a:lnTo>
                    <a:pt x="65" y="78"/>
                  </a:lnTo>
                  <a:lnTo>
                    <a:pt x="65" y="84"/>
                  </a:lnTo>
                  <a:lnTo>
                    <a:pt x="65" y="86"/>
                  </a:lnTo>
                  <a:lnTo>
                    <a:pt x="65" y="88"/>
                  </a:lnTo>
                  <a:lnTo>
                    <a:pt x="66" y="91"/>
                  </a:lnTo>
                  <a:lnTo>
                    <a:pt x="66" y="96"/>
                  </a:lnTo>
                  <a:lnTo>
                    <a:pt x="66" y="98"/>
                  </a:lnTo>
                  <a:lnTo>
                    <a:pt x="66" y="99"/>
                  </a:lnTo>
                  <a:lnTo>
                    <a:pt x="66" y="101"/>
                  </a:lnTo>
                  <a:lnTo>
                    <a:pt x="66" y="102"/>
                  </a:lnTo>
                  <a:lnTo>
                    <a:pt x="66" y="104"/>
                  </a:lnTo>
                  <a:lnTo>
                    <a:pt x="67" y="106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08"/>
                  </a:lnTo>
                  <a:lnTo>
                    <a:pt x="67" y="109"/>
                  </a:lnTo>
                  <a:lnTo>
                    <a:pt x="67" y="110"/>
                  </a:lnTo>
                  <a:lnTo>
                    <a:pt x="67" y="111"/>
                  </a:lnTo>
                  <a:lnTo>
                    <a:pt x="68" y="112"/>
                  </a:lnTo>
                  <a:lnTo>
                    <a:pt x="68" y="113"/>
                  </a:lnTo>
                  <a:lnTo>
                    <a:pt x="68" y="113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4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5"/>
                  </a:lnTo>
                  <a:lnTo>
                    <a:pt x="68" y="116"/>
                  </a:lnTo>
                  <a:lnTo>
                    <a:pt x="68" y="116"/>
                  </a:lnTo>
                  <a:lnTo>
                    <a:pt x="69" y="116"/>
                  </a:lnTo>
                  <a:lnTo>
                    <a:pt x="69" y="116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5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4"/>
                  </a:lnTo>
                  <a:lnTo>
                    <a:pt x="69" y="113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1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0" y="108"/>
                  </a:lnTo>
                  <a:lnTo>
                    <a:pt x="70" y="107"/>
                  </a:lnTo>
                  <a:lnTo>
                    <a:pt x="70" y="106"/>
                  </a:lnTo>
                  <a:lnTo>
                    <a:pt x="70" y="104"/>
                  </a:lnTo>
                  <a:lnTo>
                    <a:pt x="70" y="103"/>
                  </a:lnTo>
                  <a:lnTo>
                    <a:pt x="71" y="102"/>
                  </a:lnTo>
                  <a:lnTo>
                    <a:pt x="71" y="100"/>
                  </a:lnTo>
                  <a:lnTo>
                    <a:pt x="71" y="94"/>
                  </a:lnTo>
                  <a:lnTo>
                    <a:pt x="71" y="93"/>
                  </a:lnTo>
                  <a:lnTo>
                    <a:pt x="71" y="92"/>
                  </a:lnTo>
                  <a:lnTo>
                    <a:pt x="72" y="89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75" name="Freeform 91"/>
            <p:cNvSpPr>
              <a:spLocks/>
            </p:cNvSpPr>
            <p:nvPr/>
          </p:nvSpPr>
          <p:spPr bwMode="auto">
            <a:xfrm>
              <a:off x="5167" y="2186"/>
              <a:ext cx="71" cy="116"/>
            </a:xfrm>
            <a:custGeom>
              <a:avLst/>
              <a:gdLst/>
              <a:ahLst/>
              <a:cxnLst>
                <a:cxn ang="0">
                  <a:pos x="1" y="55"/>
                </a:cxn>
                <a:cxn ang="0">
                  <a:pos x="3" y="20"/>
                </a:cxn>
                <a:cxn ang="0">
                  <a:pos x="4" y="6"/>
                </a:cxn>
                <a:cxn ang="0">
                  <a:pos x="5" y="1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8" y="7"/>
                </a:cxn>
                <a:cxn ang="0">
                  <a:pos x="9" y="24"/>
                </a:cxn>
                <a:cxn ang="0">
                  <a:pos x="12" y="86"/>
                </a:cxn>
                <a:cxn ang="0">
                  <a:pos x="13" y="103"/>
                </a:cxn>
                <a:cxn ang="0">
                  <a:pos x="14" y="112"/>
                </a:cxn>
                <a:cxn ang="0">
                  <a:pos x="15" y="115"/>
                </a:cxn>
                <a:cxn ang="0">
                  <a:pos x="16" y="115"/>
                </a:cxn>
                <a:cxn ang="0">
                  <a:pos x="16" y="112"/>
                </a:cxn>
                <a:cxn ang="0">
                  <a:pos x="17" y="105"/>
                </a:cxn>
                <a:cxn ang="0">
                  <a:pos x="19" y="83"/>
                </a:cxn>
                <a:cxn ang="0">
                  <a:pos x="21" y="41"/>
                </a:cxn>
                <a:cxn ang="0">
                  <a:pos x="22" y="20"/>
                </a:cxn>
                <a:cxn ang="0">
                  <a:pos x="23" y="8"/>
                </a:cxn>
                <a:cxn ang="0">
                  <a:pos x="24" y="2"/>
                </a:cxn>
                <a:cxn ang="0">
                  <a:pos x="25" y="0"/>
                </a:cxn>
                <a:cxn ang="0">
                  <a:pos x="26" y="1"/>
                </a:cxn>
                <a:cxn ang="0">
                  <a:pos x="26" y="7"/>
                </a:cxn>
                <a:cxn ang="0">
                  <a:pos x="28" y="24"/>
                </a:cxn>
                <a:cxn ang="0">
                  <a:pos x="30" y="57"/>
                </a:cxn>
                <a:cxn ang="0">
                  <a:pos x="32" y="92"/>
                </a:cxn>
                <a:cxn ang="0">
                  <a:pos x="33" y="108"/>
                </a:cxn>
                <a:cxn ang="0">
                  <a:pos x="33" y="113"/>
                </a:cxn>
                <a:cxn ang="0">
                  <a:pos x="34" y="115"/>
                </a:cxn>
                <a:cxn ang="0">
                  <a:pos x="35" y="115"/>
                </a:cxn>
                <a:cxn ang="0">
                  <a:pos x="36" y="110"/>
                </a:cxn>
                <a:cxn ang="0">
                  <a:pos x="37" y="98"/>
                </a:cxn>
                <a:cxn ang="0">
                  <a:pos x="38" y="72"/>
                </a:cxn>
                <a:cxn ang="0">
                  <a:pos x="40" y="33"/>
                </a:cxn>
                <a:cxn ang="0">
                  <a:pos x="42" y="14"/>
                </a:cxn>
                <a:cxn ang="0">
                  <a:pos x="42" y="4"/>
                </a:cxn>
                <a:cxn ang="0">
                  <a:pos x="43" y="0"/>
                </a:cxn>
                <a:cxn ang="0">
                  <a:pos x="44" y="0"/>
                </a:cxn>
                <a:cxn ang="0">
                  <a:pos x="45" y="2"/>
                </a:cxn>
                <a:cxn ang="0">
                  <a:pos x="45" y="10"/>
                </a:cxn>
                <a:cxn ang="0">
                  <a:pos x="47" y="26"/>
                </a:cxn>
                <a:cxn ang="0">
                  <a:pos x="49" y="62"/>
                </a:cxn>
                <a:cxn ang="0">
                  <a:pos x="50" y="94"/>
                </a:cxn>
                <a:cxn ang="0">
                  <a:pos x="51" y="108"/>
                </a:cxn>
                <a:cxn ang="0">
                  <a:pos x="52" y="113"/>
                </a:cxn>
                <a:cxn ang="0">
                  <a:pos x="53" y="116"/>
                </a:cxn>
                <a:cxn ang="0">
                  <a:pos x="54" y="114"/>
                </a:cxn>
                <a:cxn ang="0">
                  <a:pos x="55" y="108"/>
                </a:cxn>
                <a:cxn ang="0">
                  <a:pos x="56" y="91"/>
                </a:cxn>
                <a:cxn ang="0">
                  <a:pos x="57" y="64"/>
                </a:cxn>
                <a:cxn ang="0">
                  <a:pos x="59" y="30"/>
                </a:cxn>
                <a:cxn ang="0">
                  <a:pos x="60" y="13"/>
                </a:cxn>
                <a:cxn ang="0">
                  <a:pos x="61" y="4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4" y="11"/>
                </a:cxn>
                <a:cxn ang="0">
                  <a:pos x="65" y="29"/>
                </a:cxn>
                <a:cxn ang="0">
                  <a:pos x="68" y="70"/>
                </a:cxn>
                <a:cxn ang="0">
                  <a:pos x="69" y="92"/>
                </a:cxn>
                <a:cxn ang="0">
                  <a:pos x="70" y="106"/>
                </a:cxn>
                <a:cxn ang="0">
                  <a:pos x="71" y="113"/>
                </a:cxn>
              </a:cxnLst>
              <a:rect l="0" t="0" r="r" b="b"/>
              <a:pathLst>
                <a:path w="71" h="116">
                  <a:moveTo>
                    <a:pt x="0" y="89"/>
                  </a:moveTo>
                  <a:lnTo>
                    <a:pt x="0" y="82"/>
                  </a:lnTo>
                  <a:lnTo>
                    <a:pt x="0" y="81"/>
                  </a:lnTo>
                  <a:lnTo>
                    <a:pt x="0" y="79"/>
                  </a:lnTo>
                  <a:lnTo>
                    <a:pt x="0" y="76"/>
                  </a:lnTo>
                  <a:lnTo>
                    <a:pt x="1" y="70"/>
                  </a:lnTo>
                  <a:lnTo>
                    <a:pt x="1" y="56"/>
                  </a:lnTo>
                  <a:lnTo>
                    <a:pt x="1" y="55"/>
                  </a:lnTo>
                  <a:lnTo>
                    <a:pt x="2" y="53"/>
                  </a:lnTo>
                  <a:lnTo>
                    <a:pt x="2" y="50"/>
                  </a:lnTo>
                  <a:lnTo>
                    <a:pt x="2" y="43"/>
                  </a:lnTo>
                  <a:lnTo>
                    <a:pt x="3" y="31"/>
                  </a:lnTo>
                  <a:lnTo>
                    <a:pt x="3" y="30"/>
                  </a:lnTo>
                  <a:lnTo>
                    <a:pt x="3" y="28"/>
                  </a:lnTo>
                  <a:lnTo>
                    <a:pt x="3" y="25"/>
                  </a:lnTo>
                  <a:lnTo>
                    <a:pt x="3" y="20"/>
                  </a:lnTo>
                  <a:lnTo>
                    <a:pt x="4" y="19"/>
                  </a:lnTo>
                  <a:lnTo>
                    <a:pt x="4" y="18"/>
                  </a:lnTo>
                  <a:lnTo>
                    <a:pt x="4" y="15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9"/>
                  </a:lnTo>
                  <a:lnTo>
                    <a:pt x="4" y="7"/>
                  </a:lnTo>
                  <a:lnTo>
                    <a:pt x="4" y="6"/>
                  </a:lnTo>
                  <a:lnTo>
                    <a:pt x="5" y="6"/>
                  </a:lnTo>
                  <a:lnTo>
                    <a:pt x="5" y="4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2"/>
                  </a:lnTo>
                  <a:lnTo>
                    <a:pt x="5" y="1"/>
                  </a:lnTo>
                  <a:lnTo>
                    <a:pt x="5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3"/>
                  </a:lnTo>
                  <a:lnTo>
                    <a:pt x="7" y="4"/>
                  </a:lnTo>
                  <a:lnTo>
                    <a:pt x="7" y="5"/>
                  </a:lnTo>
                  <a:lnTo>
                    <a:pt x="7" y="5"/>
                  </a:lnTo>
                  <a:lnTo>
                    <a:pt x="7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8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9" y="24"/>
                  </a:lnTo>
                  <a:lnTo>
                    <a:pt x="9" y="30"/>
                  </a:lnTo>
                  <a:lnTo>
                    <a:pt x="10" y="44"/>
                  </a:lnTo>
                  <a:lnTo>
                    <a:pt x="12" y="72"/>
                  </a:lnTo>
                  <a:lnTo>
                    <a:pt x="12" y="74"/>
                  </a:lnTo>
                  <a:lnTo>
                    <a:pt x="12" y="75"/>
                  </a:lnTo>
                  <a:lnTo>
                    <a:pt x="12" y="79"/>
                  </a:lnTo>
                  <a:lnTo>
                    <a:pt x="12" y="85"/>
                  </a:lnTo>
                  <a:lnTo>
                    <a:pt x="12" y="86"/>
                  </a:lnTo>
                  <a:lnTo>
                    <a:pt x="12" y="88"/>
                  </a:lnTo>
                  <a:lnTo>
                    <a:pt x="12" y="91"/>
                  </a:lnTo>
                  <a:lnTo>
                    <a:pt x="13" y="96"/>
                  </a:lnTo>
                  <a:lnTo>
                    <a:pt x="13" y="97"/>
                  </a:lnTo>
                  <a:lnTo>
                    <a:pt x="13" y="98"/>
                  </a:lnTo>
                  <a:lnTo>
                    <a:pt x="13" y="101"/>
                  </a:lnTo>
                  <a:lnTo>
                    <a:pt x="13" y="102"/>
                  </a:lnTo>
                  <a:lnTo>
                    <a:pt x="13" y="103"/>
                  </a:lnTo>
                  <a:lnTo>
                    <a:pt x="14" y="105"/>
                  </a:lnTo>
                  <a:lnTo>
                    <a:pt x="14" y="106"/>
                  </a:lnTo>
                  <a:lnTo>
                    <a:pt x="14" y="107"/>
                  </a:lnTo>
                  <a:lnTo>
                    <a:pt x="14" y="108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7" y="112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7" y="109"/>
                  </a:lnTo>
                  <a:lnTo>
                    <a:pt x="17" y="109"/>
                  </a:lnTo>
                  <a:lnTo>
                    <a:pt x="17" y="107"/>
                  </a:lnTo>
                  <a:lnTo>
                    <a:pt x="17" y="106"/>
                  </a:lnTo>
                  <a:lnTo>
                    <a:pt x="17" y="105"/>
                  </a:lnTo>
                  <a:lnTo>
                    <a:pt x="18" y="103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8" y="95"/>
                  </a:lnTo>
                  <a:lnTo>
                    <a:pt x="18" y="92"/>
                  </a:lnTo>
                  <a:lnTo>
                    <a:pt x="19" y="86"/>
                  </a:lnTo>
                  <a:lnTo>
                    <a:pt x="19" y="84"/>
                  </a:lnTo>
                  <a:lnTo>
                    <a:pt x="19" y="83"/>
                  </a:lnTo>
                  <a:lnTo>
                    <a:pt x="19" y="79"/>
                  </a:lnTo>
                  <a:lnTo>
                    <a:pt x="19" y="72"/>
                  </a:lnTo>
                  <a:lnTo>
                    <a:pt x="20" y="58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0" y="50"/>
                  </a:lnTo>
                  <a:lnTo>
                    <a:pt x="21" y="43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1" y="36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2" y="23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3" y="15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3" y="10"/>
                  </a:lnTo>
                  <a:lnTo>
                    <a:pt x="23" y="8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4" y="6"/>
                  </a:lnTo>
                  <a:lnTo>
                    <a:pt x="24" y="5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2"/>
                  </a:lnTo>
                  <a:lnTo>
                    <a:pt x="26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7" y="10"/>
                  </a:lnTo>
                  <a:lnTo>
                    <a:pt x="27" y="11"/>
                  </a:lnTo>
                  <a:lnTo>
                    <a:pt x="27" y="13"/>
                  </a:lnTo>
                  <a:lnTo>
                    <a:pt x="27" y="14"/>
                  </a:lnTo>
                  <a:lnTo>
                    <a:pt x="27" y="15"/>
                  </a:lnTo>
                  <a:lnTo>
                    <a:pt x="27" y="18"/>
                  </a:lnTo>
                  <a:lnTo>
                    <a:pt x="28" y="24"/>
                  </a:lnTo>
                  <a:lnTo>
                    <a:pt x="28" y="25"/>
                  </a:lnTo>
                  <a:lnTo>
                    <a:pt x="28" y="26"/>
                  </a:lnTo>
                  <a:lnTo>
                    <a:pt x="28" y="30"/>
                  </a:lnTo>
                  <a:lnTo>
                    <a:pt x="28" y="36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29" y="54"/>
                  </a:lnTo>
                  <a:lnTo>
                    <a:pt x="30" y="57"/>
                  </a:lnTo>
                  <a:lnTo>
                    <a:pt x="30" y="64"/>
                  </a:lnTo>
                  <a:lnTo>
                    <a:pt x="31" y="77"/>
                  </a:lnTo>
                  <a:lnTo>
                    <a:pt x="31" y="78"/>
                  </a:lnTo>
                  <a:lnTo>
                    <a:pt x="31" y="80"/>
                  </a:lnTo>
                  <a:lnTo>
                    <a:pt x="31" y="83"/>
                  </a:lnTo>
                  <a:lnTo>
                    <a:pt x="31" y="89"/>
                  </a:lnTo>
                  <a:lnTo>
                    <a:pt x="31" y="90"/>
                  </a:lnTo>
                  <a:lnTo>
                    <a:pt x="32" y="92"/>
                  </a:lnTo>
                  <a:lnTo>
                    <a:pt x="32" y="94"/>
                  </a:lnTo>
                  <a:lnTo>
                    <a:pt x="32" y="99"/>
                  </a:lnTo>
                  <a:lnTo>
                    <a:pt x="32" y="100"/>
                  </a:lnTo>
                  <a:lnTo>
                    <a:pt x="32" y="102"/>
                  </a:lnTo>
                  <a:lnTo>
                    <a:pt x="32" y="104"/>
                  </a:lnTo>
                  <a:lnTo>
                    <a:pt x="32" y="105"/>
                  </a:lnTo>
                  <a:lnTo>
                    <a:pt x="32" y="106"/>
                  </a:lnTo>
                  <a:lnTo>
                    <a:pt x="33" y="108"/>
                  </a:lnTo>
                  <a:lnTo>
                    <a:pt x="33" y="108"/>
                  </a:lnTo>
                  <a:lnTo>
                    <a:pt x="33" y="109"/>
                  </a:lnTo>
                  <a:lnTo>
                    <a:pt x="33" y="110"/>
                  </a:lnTo>
                  <a:lnTo>
                    <a:pt x="33" y="111"/>
                  </a:lnTo>
                  <a:lnTo>
                    <a:pt x="33" y="111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3" y="113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4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5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6"/>
                  </a:lnTo>
                  <a:lnTo>
                    <a:pt x="34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5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4"/>
                  </a:lnTo>
                  <a:lnTo>
                    <a:pt x="35" y="113"/>
                  </a:lnTo>
                  <a:lnTo>
                    <a:pt x="35" y="112"/>
                  </a:lnTo>
                  <a:lnTo>
                    <a:pt x="35" y="112"/>
                  </a:lnTo>
                  <a:lnTo>
                    <a:pt x="36" y="110"/>
                  </a:lnTo>
                  <a:lnTo>
                    <a:pt x="36" y="110"/>
                  </a:lnTo>
                  <a:lnTo>
                    <a:pt x="36" y="109"/>
                  </a:lnTo>
                  <a:lnTo>
                    <a:pt x="36" y="107"/>
                  </a:lnTo>
                  <a:lnTo>
                    <a:pt x="36" y="106"/>
                  </a:lnTo>
                  <a:lnTo>
                    <a:pt x="36" y="105"/>
                  </a:lnTo>
                  <a:lnTo>
                    <a:pt x="36" y="103"/>
                  </a:lnTo>
                  <a:lnTo>
                    <a:pt x="36" y="102"/>
                  </a:lnTo>
                  <a:lnTo>
                    <a:pt x="36" y="100"/>
                  </a:lnTo>
                  <a:lnTo>
                    <a:pt x="37" y="98"/>
                  </a:lnTo>
                  <a:lnTo>
                    <a:pt x="37" y="92"/>
                  </a:lnTo>
                  <a:lnTo>
                    <a:pt x="37" y="91"/>
                  </a:lnTo>
                  <a:lnTo>
                    <a:pt x="37" y="89"/>
                  </a:lnTo>
                  <a:lnTo>
                    <a:pt x="37" y="86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38" y="72"/>
                  </a:lnTo>
                  <a:lnTo>
                    <a:pt x="38" y="65"/>
                  </a:lnTo>
                  <a:lnTo>
                    <a:pt x="39" y="51"/>
                  </a:lnTo>
                  <a:lnTo>
                    <a:pt x="39" y="49"/>
                  </a:lnTo>
                  <a:lnTo>
                    <a:pt x="40" y="47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40" y="30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1" y="21"/>
                  </a:lnTo>
                  <a:lnTo>
                    <a:pt x="41" y="18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2" y="9"/>
                  </a:lnTo>
                  <a:lnTo>
                    <a:pt x="42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2" y="5"/>
                  </a:lnTo>
                  <a:lnTo>
                    <a:pt x="42" y="4"/>
                  </a:lnTo>
                  <a:lnTo>
                    <a:pt x="42" y="4"/>
                  </a:lnTo>
                  <a:lnTo>
                    <a:pt x="43" y="3"/>
                  </a:lnTo>
                  <a:lnTo>
                    <a:pt x="43" y="3"/>
                  </a:lnTo>
                  <a:lnTo>
                    <a:pt x="43" y="2"/>
                  </a:lnTo>
                  <a:lnTo>
                    <a:pt x="43" y="2"/>
                  </a:lnTo>
                  <a:lnTo>
                    <a:pt x="43" y="1"/>
                  </a:lnTo>
                  <a:lnTo>
                    <a:pt x="43" y="1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0"/>
                  </a:lnTo>
                  <a:lnTo>
                    <a:pt x="44" y="1"/>
                  </a:lnTo>
                  <a:lnTo>
                    <a:pt x="44" y="1"/>
                  </a:lnTo>
                  <a:lnTo>
                    <a:pt x="45" y="1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3"/>
                  </a:lnTo>
                  <a:lnTo>
                    <a:pt x="45" y="3"/>
                  </a:lnTo>
                  <a:lnTo>
                    <a:pt x="45" y="4"/>
                  </a:lnTo>
                  <a:lnTo>
                    <a:pt x="45" y="5"/>
                  </a:lnTo>
                  <a:lnTo>
                    <a:pt x="45" y="6"/>
                  </a:lnTo>
                  <a:lnTo>
                    <a:pt x="45" y="7"/>
                  </a:lnTo>
                  <a:lnTo>
                    <a:pt x="45" y="8"/>
                  </a:lnTo>
                  <a:lnTo>
                    <a:pt x="45" y="10"/>
                  </a:lnTo>
                  <a:lnTo>
                    <a:pt x="46" y="11"/>
                  </a:lnTo>
                  <a:lnTo>
                    <a:pt x="46" y="12"/>
                  </a:lnTo>
                  <a:lnTo>
                    <a:pt x="46" y="14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6" y="19"/>
                  </a:lnTo>
                  <a:lnTo>
                    <a:pt x="47" y="24"/>
                  </a:lnTo>
                  <a:lnTo>
                    <a:pt x="47" y="26"/>
                  </a:lnTo>
                  <a:lnTo>
                    <a:pt x="47" y="27"/>
                  </a:lnTo>
                  <a:lnTo>
                    <a:pt x="47" y="30"/>
                  </a:lnTo>
                  <a:lnTo>
                    <a:pt x="47" y="36"/>
                  </a:lnTo>
                  <a:lnTo>
                    <a:pt x="48" y="49"/>
                  </a:lnTo>
                  <a:lnTo>
                    <a:pt x="48" y="51"/>
                  </a:lnTo>
                  <a:lnTo>
                    <a:pt x="48" y="52"/>
                  </a:lnTo>
                  <a:lnTo>
                    <a:pt x="48" y="56"/>
                  </a:lnTo>
                  <a:lnTo>
                    <a:pt x="49" y="62"/>
                  </a:lnTo>
                  <a:lnTo>
                    <a:pt x="49" y="76"/>
                  </a:lnTo>
                  <a:lnTo>
                    <a:pt x="49" y="77"/>
                  </a:lnTo>
                  <a:lnTo>
                    <a:pt x="49" y="79"/>
                  </a:lnTo>
                  <a:lnTo>
                    <a:pt x="50" y="82"/>
                  </a:lnTo>
                  <a:lnTo>
                    <a:pt x="50" y="88"/>
                  </a:lnTo>
                  <a:lnTo>
                    <a:pt x="50" y="89"/>
                  </a:lnTo>
                  <a:lnTo>
                    <a:pt x="50" y="91"/>
                  </a:lnTo>
                  <a:lnTo>
                    <a:pt x="50" y="94"/>
                  </a:lnTo>
                  <a:lnTo>
                    <a:pt x="51" y="99"/>
                  </a:lnTo>
                  <a:lnTo>
                    <a:pt x="51" y="100"/>
                  </a:lnTo>
                  <a:lnTo>
                    <a:pt x="51" y="101"/>
                  </a:lnTo>
                  <a:lnTo>
                    <a:pt x="51" y="103"/>
                  </a:lnTo>
                  <a:lnTo>
                    <a:pt x="51" y="104"/>
                  </a:lnTo>
                  <a:lnTo>
                    <a:pt x="51" y="105"/>
                  </a:lnTo>
                  <a:lnTo>
                    <a:pt x="51" y="107"/>
                  </a:lnTo>
                  <a:lnTo>
                    <a:pt x="51" y="108"/>
                  </a:lnTo>
                  <a:lnTo>
                    <a:pt x="52" y="109"/>
                  </a:lnTo>
                  <a:lnTo>
                    <a:pt x="52" y="109"/>
                  </a:lnTo>
                  <a:lnTo>
                    <a:pt x="52" y="110"/>
                  </a:lnTo>
                  <a:lnTo>
                    <a:pt x="52" y="111"/>
                  </a:lnTo>
                  <a:lnTo>
                    <a:pt x="52" y="112"/>
                  </a:lnTo>
                  <a:lnTo>
                    <a:pt x="52" y="112"/>
                  </a:lnTo>
                  <a:lnTo>
                    <a:pt x="52" y="113"/>
                  </a:lnTo>
                  <a:lnTo>
                    <a:pt x="52" y="113"/>
                  </a:lnTo>
                  <a:lnTo>
                    <a:pt x="52" y="114"/>
                  </a:lnTo>
                  <a:lnTo>
                    <a:pt x="52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16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2"/>
                  </a:lnTo>
                  <a:lnTo>
                    <a:pt x="54" y="111"/>
                  </a:lnTo>
                  <a:lnTo>
                    <a:pt x="54" y="110"/>
                  </a:lnTo>
                  <a:lnTo>
                    <a:pt x="55" y="109"/>
                  </a:lnTo>
                  <a:lnTo>
                    <a:pt x="55" y="108"/>
                  </a:lnTo>
                  <a:lnTo>
                    <a:pt x="55" y="106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5" y="102"/>
                  </a:lnTo>
                  <a:lnTo>
                    <a:pt x="55" y="101"/>
                  </a:lnTo>
                  <a:lnTo>
                    <a:pt x="55" y="100"/>
                  </a:lnTo>
                  <a:lnTo>
                    <a:pt x="55" y="97"/>
                  </a:lnTo>
                  <a:lnTo>
                    <a:pt x="56" y="91"/>
                  </a:lnTo>
                  <a:lnTo>
                    <a:pt x="56" y="90"/>
                  </a:lnTo>
                  <a:lnTo>
                    <a:pt x="56" y="88"/>
                  </a:lnTo>
                  <a:lnTo>
                    <a:pt x="56" y="85"/>
                  </a:lnTo>
                  <a:lnTo>
                    <a:pt x="57" y="78"/>
                  </a:lnTo>
                  <a:lnTo>
                    <a:pt x="57" y="77"/>
                  </a:lnTo>
                  <a:lnTo>
                    <a:pt x="57" y="75"/>
                  </a:lnTo>
                  <a:lnTo>
                    <a:pt x="57" y="71"/>
                  </a:lnTo>
                  <a:lnTo>
                    <a:pt x="57" y="64"/>
                  </a:lnTo>
                  <a:lnTo>
                    <a:pt x="58" y="50"/>
                  </a:lnTo>
                  <a:lnTo>
                    <a:pt x="58" y="48"/>
                  </a:lnTo>
                  <a:lnTo>
                    <a:pt x="58" y="46"/>
                  </a:lnTo>
                  <a:lnTo>
                    <a:pt x="59" y="43"/>
                  </a:lnTo>
                  <a:lnTo>
                    <a:pt x="59" y="36"/>
                  </a:lnTo>
                  <a:lnTo>
                    <a:pt x="59" y="35"/>
                  </a:lnTo>
                  <a:lnTo>
                    <a:pt x="59" y="33"/>
                  </a:lnTo>
                  <a:lnTo>
                    <a:pt x="59" y="30"/>
                  </a:lnTo>
                  <a:lnTo>
                    <a:pt x="59" y="24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0" y="19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60" y="13"/>
                  </a:lnTo>
                  <a:lnTo>
                    <a:pt x="60" y="12"/>
                  </a:lnTo>
                  <a:lnTo>
                    <a:pt x="61" y="10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5" y="14"/>
                  </a:lnTo>
                  <a:lnTo>
                    <a:pt x="65" y="16"/>
                  </a:lnTo>
                  <a:lnTo>
                    <a:pt x="65" y="17"/>
                  </a:lnTo>
                  <a:lnTo>
                    <a:pt x="65" y="20"/>
                  </a:lnTo>
                  <a:lnTo>
                    <a:pt x="65" y="25"/>
                  </a:lnTo>
                  <a:lnTo>
                    <a:pt x="65" y="27"/>
                  </a:lnTo>
                  <a:lnTo>
                    <a:pt x="65" y="29"/>
                  </a:lnTo>
                  <a:lnTo>
                    <a:pt x="66" y="32"/>
                  </a:lnTo>
                  <a:lnTo>
                    <a:pt x="66" y="39"/>
                  </a:lnTo>
                  <a:lnTo>
                    <a:pt x="67" y="53"/>
                  </a:lnTo>
                  <a:lnTo>
                    <a:pt x="67" y="55"/>
                  </a:lnTo>
                  <a:lnTo>
                    <a:pt x="67" y="57"/>
                  </a:lnTo>
                  <a:lnTo>
                    <a:pt x="67" y="61"/>
                  </a:lnTo>
                  <a:lnTo>
                    <a:pt x="67" y="68"/>
                  </a:lnTo>
                  <a:lnTo>
                    <a:pt x="68" y="70"/>
                  </a:lnTo>
                  <a:lnTo>
                    <a:pt x="68" y="72"/>
                  </a:lnTo>
                  <a:lnTo>
                    <a:pt x="68" y="76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9" y="86"/>
                  </a:lnTo>
                  <a:lnTo>
                    <a:pt x="69" y="89"/>
                  </a:lnTo>
                  <a:lnTo>
                    <a:pt x="69" y="90"/>
                  </a:lnTo>
                  <a:lnTo>
                    <a:pt x="69" y="92"/>
                  </a:lnTo>
                  <a:lnTo>
                    <a:pt x="69" y="95"/>
                  </a:lnTo>
                  <a:lnTo>
                    <a:pt x="69" y="96"/>
                  </a:lnTo>
                  <a:lnTo>
                    <a:pt x="69" y="98"/>
                  </a:lnTo>
                  <a:lnTo>
                    <a:pt x="69" y="100"/>
                  </a:lnTo>
                  <a:lnTo>
                    <a:pt x="69" y="102"/>
                  </a:lnTo>
                  <a:lnTo>
                    <a:pt x="70" y="103"/>
                  </a:lnTo>
                  <a:lnTo>
                    <a:pt x="70" y="105"/>
                  </a:lnTo>
                  <a:lnTo>
                    <a:pt x="70" y="106"/>
                  </a:lnTo>
                  <a:lnTo>
                    <a:pt x="70" y="107"/>
                  </a:lnTo>
                  <a:lnTo>
                    <a:pt x="70" y="108"/>
                  </a:lnTo>
                  <a:lnTo>
                    <a:pt x="70" y="109"/>
                  </a:lnTo>
                  <a:lnTo>
                    <a:pt x="70" y="110"/>
                  </a:lnTo>
                  <a:lnTo>
                    <a:pt x="70" y="110"/>
                  </a:lnTo>
                  <a:lnTo>
                    <a:pt x="71" y="112"/>
                  </a:lnTo>
                  <a:lnTo>
                    <a:pt x="71" y="112"/>
                  </a:lnTo>
                  <a:lnTo>
                    <a:pt x="71" y="113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4"/>
                  </a:lnTo>
                  <a:lnTo>
                    <a:pt x="71" y="115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76" name="Freeform 92"/>
            <p:cNvSpPr>
              <a:spLocks/>
            </p:cNvSpPr>
            <p:nvPr/>
          </p:nvSpPr>
          <p:spPr bwMode="auto">
            <a:xfrm>
              <a:off x="5238" y="2186"/>
              <a:ext cx="72" cy="116"/>
            </a:xfrm>
            <a:custGeom>
              <a:avLst/>
              <a:gdLst/>
              <a:ahLst/>
              <a:cxnLst>
                <a:cxn ang="0">
                  <a:pos x="1" y="116"/>
                </a:cxn>
                <a:cxn ang="0">
                  <a:pos x="2" y="113"/>
                </a:cxn>
                <a:cxn ang="0">
                  <a:pos x="2" y="106"/>
                </a:cxn>
                <a:cxn ang="0">
                  <a:pos x="4" y="87"/>
                </a:cxn>
                <a:cxn ang="0">
                  <a:pos x="6" y="38"/>
                </a:cxn>
                <a:cxn ang="0">
                  <a:pos x="8" y="15"/>
                </a:cxn>
                <a:cxn ang="0">
                  <a:pos x="8" y="5"/>
                </a:cxn>
                <a:cxn ang="0">
                  <a:pos x="9" y="1"/>
                </a:cxn>
                <a:cxn ang="0">
                  <a:pos x="10" y="0"/>
                </a:cxn>
                <a:cxn ang="0">
                  <a:pos x="11" y="2"/>
                </a:cxn>
                <a:cxn ang="0">
                  <a:pos x="12" y="9"/>
                </a:cxn>
                <a:cxn ang="0">
                  <a:pos x="13" y="27"/>
                </a:cxn>
                <a:cxn ang="0">
                  <a:pos x="15" y="68"/>
                </a:cxn>
                <a:cxn ang="0">
                  <a:pos x="16" y="95"/>
                </a:cxn>
                <a:cxn ang="0">
                  <a:pos x="17" y="107"/>
                </a:cxn>
                <a:cxn ang="0">
                  <a:pos x="18" y="113"/>
                </a:cxn>
                <a:cxn ang="0">
                  <a:pos x="19" y="116"/>
                </a:cxn>
                <a:cxn ang="0">
                  <a:pos x="20" y="114"/>
                </a:cxn>
                <a:cxn ang="0">
                  <a:pos x="20" y="110"/>
                </a:cxn>
                <a:cxn ang="0">
                  <a:pos x="21" y="96"/>
                </a:cxn>
                <a:cxn ang="0">
                  <a:pos x="23" y="60"/>
                </a:cxn>
                <a:cxn ang="0">
                  <a:pos x="25" y="23"/>
                </a:cxn>
                <a:cxn ang="0">
                  <a:pos x="26" y="8"/>
                </a:cxn>
                <a:cxn ang="0">
                  <a:pos x="27" y="2"/>
                </a:cxn>
                <a:cxn ang="0">
                  <a:pos x="28" y="0"/>
                </a:cxn>
                <a:cxn ang="0">
                  <a:pos x="29" y="1"/>
                </a:cxn>
                <a:cxn ang="0">
                  <a:pos x="30" y="6"/>
                </a:cxn>
                <a:cxn ang="0">
                  <a:pos x="31" y="23"/>
                </a:cxn>
                <a:cxn ang="0">
                  <a:pos x="34" y="87"/>
                </a:cxn>
                <a:cxn ang="0">
                  <a:pos x="35" y="104"/>
                </a:cxn>
                <a:cxn ang="0">
                  <a:pos x="36" y="112"/>
                </a:cxn>
                <a:cxn ang="0">
                  <a:pos x="37" y="115"/>
                </a:cxn>
                <a:cxn ang="0">
                  <a:pos x="38" y="115"/>
                </a:cxn>
                <a:cxn ang="0">
                  <a:pos x="39" y="112"/>
                </a:cxn>
                <a:cxn ang="0">
                  <a:pos x="39" y="103"/>
                </a:cxn>
                <a:cxn ang="0">
                  <a:pos x="41" y="78"/>
                </a:cxn>
                <a:cxn ang="0">
                  <a:pos x="43" y="36"/>
                </a:cxn>
                <a:cxn ang="0">
                  <a:pos x="44" y="16"/>
                </a:cxn>
                <a:cxn ang="0">
                  <a:pos x="45" y="4"/>
                </a:cxn>
                <a:cxn ang="0">
                  <a:pos x="46" y="0"/>
                </a:cxn>
                <a:cxn ang="0">
                  <a:pos x="47" y="0"/>
                </a:cxn>
                <a:cxn ang="0">
                  <a:pos x="48" y="4"/>
                </a:cxn>
                <a:cxn ang="0">
                  <a:pos x="48" y="12"/>
                </a:cxn>
                <a:cxn ang="0">
                  <a:pos x="50" y="35"/>
                </a:cxn>
                <a:cxn ang="0">
                  <a:pos x="52" y="76"/>
                </a:cxn>
                <a:cxn ang="0">
                  <a:pos x="53" y="96"/>
                </a:cxn>
                <a:cxn ang="0">
                  <a:pos x="54" y="108"/>
                </a:cxn>
                <a:cxn ang="0">
                  <a:pos x="55" y="113"/>
                </a:cxn>
                <a:cxn ang="0">
                  <a:pos x="55" y="116"/>
                </a:cxn>
                <a:cxn ang="0">
                  <a:pos x="56" y="114"/>
                </a:cxn>
                <a:cxn ang="0">
                  <a:pos x="57" y="109"/>
                </a:cxn>
                <a:cxn ang="0">
                  <a:pos x="58" y="92"/>
                </a:cxn>
                <a:cxn ang="0">
                  <a:pos x="60" y="57"/>
                </a:cxn>
                <a:cxn ang="0">
                  <a:pos x="62" y="28"/>
                </a:cxn>
                <a:cxn ang="0">
                  <a:pos x="63" y="7"/>
                </a:cxn>
                <a:cxn ang="0">
                  <a:pos x="64" y="1"/>
                </a:cxn>
                <a:cxn ang="0">
                  <a:pos x="65" y="0"/>
                </a:cxn>
                <a:cxn ang="0">
                  <a:pos x="65" y="1"/>
                </a:cxn>
                <a:cxn ang="0">
                  <a:pos x="66" y="6"/>
                </a:cxn>
                <a:cxn ang="0">
                  <a:pos x="67" y="21"/>
                </a:cxn>
                <a:cxn ang="0">
                  <a:pos x="70" y="73"/>
                </a:cxn>
                <a:cxn ang="0">
                  <a:pos x="71" y="100"/>
                </a:cxn>
              </a:cxnLst>
              <a:rect l="0" t="0" r="r" b="b"/>
              <a:pathLst>
                <a:path w="72" h="116">
                  <a:moveTo>
                    <a:pt x="0" y="115"/>
                  </a:move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1" y="116"/>
                  </a:lnTo>
                  <a:lnTo>
                    <a:pt x="1" y="116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2" y="113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2" y="110"/>
                  </a:lnTo>
                  <a:lnTo>
                    <a:pt x="2" y="109"/>
                  </a:lnTo>
                  <a:lnTo>
                    <a:pt x="2" y="108"/>
                  </a:lnTo>
                  <a:lnTo>
                    <a:pt x="2" y="107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3" y="102"/>
                  </a:lnTo>
                  <a:lnTo>
                    <a:pt x="3" y="101"/>
                  </a:lnTo>
                  <a:lnTo>
                    <a:pt x="3" y="99"/>
                  </a:lnTo>
                  <a:lnTo>
                    <a:pt x="3" y="93"/>
                  </a:lnTo>
                  <a:lnTo>
                    <a:pt x="3" y="92"/>
                  </a:lnTo>
                  <a:lnTo>
                    <a:pt x="3" y="90"/>
                  </a:lnTo>
                  <a:lnTo>
                    <a:pt x="4" y="87"/>
                  </a:lnTo>
                  <a:lnTo>
                    <a:pt x="4" y="81"/>
                  </a:lnTo>
                  <a:lnTo>
                    <a:pt x="5" y="66"/>
                  </a:lnTo>
                  <a:lnTo>
                    <a:pt x="5" y="65"/>
                  </a:lnTo>
                  <a:lnTo>
                    <a:pt x="5" y="63"/>
                  </a:lnTo>
                  <a:lnTo>
                    <a:pt x="5" y="60"/>
                  </a:lnTo>
                  <a:lnTo>
                    <a:pt x="5" y="53"/>
                  </a:lnTo>
                  <a:lnTo>
                    <a:pt x="6" y="39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3"/>
                  </a:lnTo>
                  <a:lnTo>
                    <a:pt x="7" y="27"/>
                  </a:lnTo>
                  <a:lnTo>
                    <a:pt x="7" y="26"/>
                  </a:lnTo>
                  <a:lnTo>
                    <a:pt x="7" y="24"/>
                  </a:lnTo>
                  <a:lnTo>
                    <a:pt x="7" y="21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1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7"/>
                  </a:lnTo>
                  <a:lnTo>
                    <a:pt x="8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3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0"/>
                  </a:lnTo>
                  <a:lnTo>
                    <a:pt x="9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11" y="5"/>
                  </a:lnTo>
                  <a:lnTo>
                    <a:pt x="11" y="6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5"/>
                  </a:lnTo>
                  <a:lnTo>
                    <a:pt x="12" y="18"/>
                  </a:lnTo>
                  <a:lnTo>
                    <a:pt x="13" y="24"/>
                  </a:lnTo>
                  <a:lnTo>
                    <a:pt x="13" y="25"/>
                  </a:lnTo>
                  <a:lnTo>
                    <a:pt x="13" y="27"/>
                  </a:lnTo>
                  <a:lnTo>
                    <a:pt x="13" y="30"/>
                  </a:lnTo>
                  <a:lnTo>
                    <a:pt x="13" y="37"/>
                  </a:lnTo>
                  <a:lnTo>
                    <a:pt x="13" y="38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4" y="51"/>
                  </a:lnTo>
                  <a:lnTo>
                    <a:pt x="15" y="66"/>
                  </a:lnTo>
                  <a:lnTo>
                    <a:pt x="15" y="68"/>
                  </a:lnTo>
                  <a:lnTo>
                    <a:pt x="15" y="70"/>
                  </a:lnTo>
                  <a:lnTo>
                    <a:pt x="15" y="73"/>
                  </a:lnTo>
                  <a:lnTo>
                    <a:pt x="16" y="80"/>
                  </a:lnTo>
                  <a:lnTo>
                    <a:pt x="16" y="82"/>
                  </a:lnTo>
                  <a:lnTo>
                    <a:pt x="16" y="84"/>
                  </a:lnTo>
                  <a:lnTo>
                    <a:pt x="16" y="87"/>
                  </a:lnTo>
                  <a:lnTo>
                    <a:pt x="16" y="93"/>
                  </a:lnTo>
                  <a:lnTo>
                    <a:pt x="16" y="95"/>
                  </a:lnTo>
                  <a:lnTo>
                    <a:pt x="16" y="96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7" y="101"/>
                  </a:lnTo>
                  <a:lnTo>
                    <a:pt x="17" y="103"/>
                  </a:lnTo>
                  <a:lnTo>
                    <a:pt x="17" y="104"/>
                  </a:lnTo>
                  <a:lnTo>
                    <a:pt x="17" y="105"/>
                  </a:lnTo>
                  <a:lnTo>
                    <a:pt x="17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18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20" y="109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99"/>
                  </a:lnTo>
                  <a:lnTo>
                    <a:pt x="21" y="98"/>
                  </a:lnTo>
                  <a:lnTo>
                    <a:pt x="21" y="96"/>
                  </a:lnTo>
                  <a:lnTo>
                    <a:pt x="22" y="94"/>
                  </a:lnTo>
                  <a:lnTo>
                    <a:pt x="22" y="88"/>
                  </a:lnTo>
                  <a:lnTo>
                    <a:pt x="22" y="86"/>
                  </a:lnTo>
                  <a:lnTo>
                    <a:pt x="22" y="85"/>
                  </a:lnTo>
                  <a:lnTo>
                    <a:pt x="22" y="82"/>
                  </a:lnTo>
                  <a:lnTo>
                    <a:pt x="23" y="76"/>
                  </a:lnTo>
                  <a:lnTo>
                    <a:pt x="23" y="62"/>
                  </a:lnTo>
                  <a:lnTo>
                    <a:pt x="23" y="60"/>
                  </a:lnTo>
                  <a:lnTo>
                    <a:pt x="24" y="59"/>
                  </a:lnTo>
                  <a:lnTo>
                    <a:pt x="24" y="55"/>
                  </a:lnTo>
                  <a:lnTo>
                    <a:pt x="24" y="48"/>
                  </a:lnTo>
                  <a:lnTo>
                    <a:pt x="25" y="35"/>
                  </a:lnTo>
                  <a:lnTo>
                    <a:pt x="25" y="34"/>
                  </a:lnTo>
                  <a:lnTo>
                    <a:pt x="25" y="32"/>
                  </a:lnTo>
                  <a:lnTo>
                    <a:pt x="25" y="29"/>
                  </a:lnTo>
                  <a:lnTo>
                    <a:pt x="25" y="23"/>
                  </a:lnTo>
                  <a:lnTo>
                    <a:pt x="26" y="22"/>
                  </a:lnTo>
                  <a:lnTo>
                    <a:pt x="26" y="21"/>
                  </a:lnTo>
                  <a:lnTo>
                    <a:pt x="26" y="18"/>
                  </a:lnTo>
                  <a:lnTo>
                    <a:pt x="26" y="13"/>
                  </a:lnTo>
                  <a:lnTo>
                    <a:pt x="26" y="12"/>
                  </a:lnTo>
                  <a:lnTo>
                    <a:pt x="26" y="11"/>
                  </a:lnTo>
                  <a:lnTo>
                    <a:pt x="26" y="9"/>
                  </a:lnTo>
                  <a:lnTo>
                    <a:pt x="26" y="8"/>
                  </a:lnTo>
                  <a:lnTo>
                    <a:pt x="27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5"/>
                  </a:lnTo>
                  <a:lnTo>
                    <a:pt x="30" y="6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1" y="20"/>
                  </a:lnTo>
                  <a:lnTo>
                    <a:pt x="31" y="23"/>
                  </a:lnTo>
                  <a:lnTo>
                    <a:pt x="31" y="29"/>
                  </a:lnTo>
                  <a:lnTo>
                    <a:pt x="32" y="43"/>
                  </a:lnTo>
                  <a:lnTo>
                    <a:pt x="34" y="72"/>
                  </a:lnTo>
                  <a:lnTo>
                    <a:pt x="34" y="74"/>
                  </a:lnTo>
                  <a:lnTo>
                    <a:pt x="34" y="76"/>
                  </a:lnTo>
                  <a:lnTo>
                    <a:pt x="34" y="79"/>
                  </a:lnTo>
                  <a:lnTo>
                    <a:pt x="34" y="86"/>
                  </a:lnTo>
                  <a:lnTo>
                    <a:pt x="34" y="87"/>
                  </a:lnTo>
                  <a:lnTo>
                    <a:pt x="34" y="88"/>
                  </a:lnTo>
                  <a:lnTo>
                    <a:pt x="34" y="91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2"/>
                  </a:lnTo>
                  <a:lnTo>
                    <a:pt x="35" y="103"/>
                  </a:lnTo>
                  <a:lnTo>
                    <a:pt x="35" y="104"/>
                  </a:lnTo>
                  <a:lnTo>
                    <a:pt x="36" y="106"/>
                  </a:lnTo>
                  <a:lnTo>
                    <a:pt x="36" y="107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7" y="113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9" y="112"/>
                  </a:lnTo>
                  <a:lnTo>
                    <a:pt x="39" y="111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39" y="108"/>
                  </a:lnTo>
                  <a:lnTo>
                    <a:pt x="39" y="107"/>
                  </a:lnTo>
                  <a:lnTo>
                    <a:pt x="39" y="105"/>
                  </a:lnTo>
                  <a:lnTo>
                    <a:pt x="39" y="104"/>
                  </a:lnTo>
                  <a:lnTo>
                    <a:pt x="39" y="103"/>
                  </a:lnTo>
                  <a:lnTo>
                    <a:pt x="40" y="100"/>
                  </a:lnTo>
                  <a:lnTo>
                    <a:pt x="40" y="95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0" y="88"/>
                  </a:lnTo>
                  <a:lnTo>
                    <a:pt x="41" y="82"/>
                  </a:lnTo>
                  <a:lnTo>
                    <a:pt x="41" y="80"/>
                  </a:lnTo>
                  <a:lnTo>
                    <a:pt x="41" y="78"/>
                  </a:lnTo>
                  <a:lnTo>
                    <a:pt x="41" y="75"/>
                  </a:lnTo>
                  <a:lnTo>
                    <a:pt x="41" y="67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3" y="45"/>
                  </a:lnTo>
                  <a:lnTo>
                    <a:pt x="43" y="38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3" y="31"/>
                  </a:lnTo>
                  <a:lnTo>
                    <a:pt x="44" y="24"/>
                  </a:lnTo>
                  <a:lnTo>
                    <a:pt x="44" y="23"/>
                  </a:lnTo>
                  <a:lnTo>
                    <a:pt x="44" y="21"/>
                  </a:lnTo>
                  <a:lnTo>
                    <a:pt x="44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5" y="13"/>
                  </a:lnTo>
                  <a:lnTo>
                    <a:pt x="45" y="12"/>
                  </a:lnTo>
                  <a:lnTo>
                    <a:pt x="45" y="11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2"/>
                  </a:lnTo>
                  <a:lnTo>
                    <a:pt x="49" y="14"/>
                  </a:lnTo>
                  <a:lnTo>
                    <a:pt x="49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49" y="25"/>
                  </a:lnTo>
                  <a:lnTo>
                    <a:pt x="50" y="32"/>
                  </a:lnTo>
                  <a:lnTo>
                    <a:pt x="50" y="34"/>
                  </a:lnTo>
                  <a:lnTo>
                    <a:pt x="50" y="35"/>
                  </a:lnTo>
                  <a:lnTo>
                    <a:pt x="50" y="39"/>
                  </a:lnTo>
                  <a:lnTo>
                    <a:pt x="50" y="46"/>
                  </a:lnTo>
                  <a:lnTo>
                    <a:pt x="51" y="61"/>
                  </a:lnTo>
                  <a:lnTo>
                    <a:pt x="51" y="62"/>
                  </a:lnTo>
                  <a:lnTo>
                    <a:pt x="51" y="64"/>
                  </a:lnTo>
                  <a:lnTo>
                    <a:pt x="51" y="68"/>
                  </a:lnTo>
                  <a:lnTo>
                    <a:pt x="52" y="74"/>
                  </a:lnTo>
                  <a:lnTo>
                    <a:pt x="52" y="76"/>
                  </a:lnTo>
                  <a:lnTo>
                    <a:pt x="52" y="78"/>
                  </a:lnTo>
                  <a:lnTo>
                    <a:pt x="52" y="81"/>
                  </a:lnTo>
                  <a:lnTo>
                    <a:pt x="53" y="87"/>
                  </a:lnTo>
                  <a:lnTo>
                    <a:pt x="53" y="89"/>
                  </a:lnTo>
                  <a:lnTo>
                    <a:pt x="53" y="90"/>
                  </a:lnTo>
                  <a:lnTo>
                    <a:pt x="53" y="93"/>
                  </a:lnTo>
                  <a:lnTo>
                    <a:pt x="53" y="94"/>
                  </a:lnTo>
                  <a:lnTo>
                    <a:pt x="53" y="96"/>
                  </a:lnTo>
                  <a:lnTo>
                    <a:pt x="53" y="98"/>
                  </a:lnTo>
                  <a:lnTo>
                    <a:pt x="53" y="99"/>
                  </a:lnTo>
                  <a:lnTo>
                    <a:pt x="53" y="101"/>
                  </a:lnTo>
                  <a:lnTo>
                    <a:pt x="54" y="103"/>
                  </a:lnTo>
                  <a:lnTo>
                    <a:pt x="54" y="104"/>
                  </a:lnTo>
                  <a:lnTo>
                    <a:pt x="54" y="105"/>
                  </a:lnTo>
                  <a:lnTo>
                    <a:pt x="54" y="107"/>
                  </a:lnTo>
                  <a:lnTo>
                    <a:pt x="54" y="108"/>
                  </a:lnTo>
                  <a:lnTo>
                    <a:pt x="54" y="109"/>
                  </a:lnTo>
                  <a:lnTo>
                    <a:pt x="54" y="109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3"/>
                  </a:lnTo>
                  <a:lnTo>
                    <a:pt x="55" y="113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6" y="116"/>
                  </a:lnTo>
                  <a:lnTo>
                    <a:pt x="56" y="116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3"/>
                  </a:lnTo>
                  <a:lnTo>
                    <a:pt x="57" y="113"/>
                  </a:lnTo>
                  <a:lnTo>
                    <a:pt x="57" y="112"/>
                  </a:lnTo>
                  <a:lnTo>
                    <a:pt x="57" y="111"/>
                  </a:lnTo>
                  <a:lnTo>
                    <a:pt x="57" y="110"/>
                  </a:lnTo>
                  <a:lnTo>
                    <a:pt x="57" y="109"/>
                  </a:lnTo>
                  <a:lnTo>
                    <a:pt x="57" y="107"/>
                  </a:lnTo>
                  <a:lnTo>
                    <a:pt x="57" y="106"/>
                  </a:lnTo>
                  <a:lnTo>
                    <a:pt x="57" y="105"/>
                  </a:lnTo>
                  <a:lnTo>
                    <a:pt x="57" y="103"/>
                  </a:lnTo>
                  <a:lnTo>
                    <a:pt x="58" y="102"/>
                  </a:lnTo>
                  <a:lnTo>
                    <a:pt x="58" y="100"/>
                  </a:lnTo>
                  <a:lnTo>
                    <a:pt x="58" y="98"/>
                  </a:lnTo>
                  <a:lnTo>
                    <a:pt x="58" y="92"/>
                  </a:lnTo>
                  <a:lnTo>
                    <a:pt x="58" y="91"/>
                  </a:lnTo>
                  <a:lnTo>
                    <a:pt x="58" y="89"/>
                  </a:lnTo>
                  <a:lnTo>
                    <a:pt x="59" y="86"/>
                  </a:lnTo>
                  <a:lnTo>
                    <a:pt x="59" y="79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61" y="49"/>
                  </a:lnTo>
                  <a:lnTo>
                    <a:pt x="61" y="47"/>
                  </a:lnTo>
                  <a:lnTo>
                    <a:pt x="61" y="46"/>
                  </a:lnTo>
                  <a:lnTo>
                    <a:pt x="61" y="42"/>
                  </a:lnTo>
                  <a:lnTo>
                    <a:pt x="61" y="35"/>
                  </a:lnTo>
                  <a:lnTo>
                    <a:pt x="61" y="33"/>
                  </a:lnTo>
                  <a:lnTo>
                    <a:pt x="61" y="31"/>
                  </a:lnTo>
                  <a:lnTo>
                    <a:pt x="62" y="28"/>
                  </a:lnTo>
                  <a:lnTo>
                    <a:pt x="62" y="22"/>
                  </a:lnTo>
                  <a:lnTo>
                    <a:pt x="62" y="20"/>
                  </a:lnTo>
                  <a:lnTo>
                    <a:pt x="62" y="19"/>
                  </a:lnTo>
                  <a:lnTo>
                    <a:pt x="62" y="16"/>
                  </a:lnTo>
                  <a:lnTo>
                    <a:pt x="63" y="11"/>
                  </a:lnTo>
                  <a:lnTo>
                    <a:pt x="63" y="10"/>
                  </a:lnTo>
                  <a:lnTo>
                    <a:pt x="63" y="9"/>
                  </a:lnTo>
                  <a:lnTo>
                    <a:pt x="63" y="7"/>
                  </a:lnTo>
                  <a:lnTo>
                    <a:pt x="63" y="6"/>
                  </a:lnTo>
                  <a:lnTo>
                    <a:pt x="63" y="6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7" y="13"/>
                  </a:lnTo>
                  <a:lnTo>
                    <a:pt x="67" y="18"/>
                  </a:lnTo>
                  <a:lnTo>
                    <a:pt x="67" y="20"/>
                  </a:lnTo>
                  <a:lnTo>
                    <a:pt x="67" y="21"/>
                  </a:lnTo>
                  <a:lnTo>
                    <a:pt x="67" y="24"/>
                  </a:lnTo>
                  <a:lnTo>
                    <a:pt x="68" y="30"/>
                  </a:lnTo>
                  <a:lnTo>
                    <a:pt x="68" y="43"/>
                  </a:lnTo>
                  <a:lnTo>
                    <a:pt x="69" y="45"/>
                  </a:lnTo>
                  <a:lnTo>
                    <a:pt x="69" y="47"/>
                  </a:lnTo>
                  <a:lnTo>
                    <a:pt x="69" y="50"/>
                  </a:lnTo>
                  <a:lnTo>
                    <a:pt x="69" y="58"/>
                  </a:lnTo>
                  <a:lnTo>
                    <a:pt x="70" y="73"/>
                  </a:lnTo>
                  <a:lnTo>
                    <a:pt x="70" y="75"/>
                  </a:lnTo>
                  <a:lnTo>
                    <a:pt x="70" y="77"/>
                  </a:lnTo>
                  <a:lnTo>
                    <a:pt x="70" y="81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1" y="91"/>
                  </a:lnTo>
                  <a:lnTo>
                    <a:pt x="71" y="94"/>
                  </a:lnTo>
                  <a:lnTo>
                    <a:pt x="71" y="100"/>
                  </a:lnTo>
                  <a:lnTo>
                    <a:pt x="71" y="101"/>
                  </a:lnTo>
                  <a:lnTo>
                    <a:pt x="72" y="102"/>
                  </a:lnTo>
                  <a:lnTo>
                    <a:pt x="72" y="104"/>
                  </a:lnTo>
                  <a:lnTo>
                    <a:pt x="72" y="106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77" name="Freeform 93"/>
            <p:cNvSpPr>
              <a:spLocks/>
            </p:cNvSpPr>
            <p:nvPr/>
          </p:nvSpPr>
          <p:spPr bwMode="auto">
            <a:xfrm>
              <a:off x="5310" y="2186"/>
              <a:ext cx="71" cy="116"/>
            </a:xfrm>
            <a:custGeom>
              <a:avLst/>
              <a:gdLst/>
              <a:ahLst/>
              <a:cxnLst>
                <a:cxn ang="0">
                  <a:pos x="1" y="112"/>
                </a:cxn>
                <a:cxn ang="0">
                  <a:pos x="1" y="115"/>
                </a:cxn>
                <a:cxn ang="0">
                  <a:pos x="2" y="114"/>
                </a:cxn>
                <a:cxn ang="0">
                  <a:pos x="3" y="110"/>
                </a:cxn>
                <a:cxn ang="0">
                  <a:pos x="4" y="94"/>
                </a:cxn>
                <a:cxn ang="0">
                  <a:pos x="7" y="41"/>
                </a:cxn>
                <a:cxn ang="0">
                  <a:pos x="8" y="15"/>
                </a:cxn>
                <a:cxn ang="0">
                  <a:pos x="9" y="5"/>
                </a:cxn>
                <a:cxn ang="0">
                  <a:pos x="10" y="1"/>
                </a:cxn>
                <a:cxn ang="0">
                  <a:pos x="11" y="0"/>
                </a:cxn>
                <a:cxn ang="0">
                  <a:pos x="11" y="2"/>
                </a:cxn>
                <a:cxn ang="0">
                  <a:pos x="12" y="10"/>
                </a:cxn>
                <a:cxn ang="0">
                  <a:pos x="14" y="37"/>
                </a:cxn>
                <a:cxn ang="0">
                  <a:pos x="16" y="74"/>
                </a:cxn>
                <a:cxn ang="0">
                  <a:pos x="17" y="100"/>
                </a:cxn>
                <a:cxn ang="0">
                  <a:pos x="18" y="110"/>
                </a:cxn>
                <a:cxn ang="0">
                  <a:pos x="19" y="115"/>
                </a:cxn>
                <a:cxn ang="0">
                  <a:pos x="20" y="115"/>
                </a:cxn>
                <a:cxn ang="0">
                  <a:pos x="21" y="112"/>
                </a:cxn>
                <a:cxn ang="0">
                  <a:pos x="21" y="103"/>
                </a:cxn>
                <a:cxn ang="0">
                  <a:pos x="23" y="80"/>
                </a:cxn>
                <a:cxn ang="0">
                  <a:pos x="25" y="44"/>
                </a:cxn>
                <a:cxn ang="0">
                  <a:pos x="26" y="14"/>
                </a:cxn>
                <a:cxn ang="0">
                  <a:pos x="27" y="5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29" y="2"/>
                </a:cxn>
                <a:cxn ang="0">
                  <a:pos x="30" y="10"/>
                </a:cxn>
                <a:cxn ang="0">
                  <a:pos x="31" y="27"/>
                </a:cxn>
                <a:cxn ang="0">
                  <a:pos x="34" y="70"/>
                </a:cxn>
                <a:cxn ang="0">
                  <a:pos x="35" y="98"/>
                </a:cxn>
                <a:cxn ang="0">
                  <a:pos x="36" y="109"/>
                </a:cxn>
                <a:cxn ang="0">
                  <a:pos x="37" y="114"/>
                </a:cxn>
                <a:cxn ang="0">
                  <a:pos x="38" y="116"/>
                </a:cxn>
                <a:cxn ang="0">
                  <a:pos x="38" y="113"/>
                </a:cxn>
                <a:cxn ang="0">
                  <a:pos x="39" y="105"/>
                </a:cxn>
                <a:cxn ang="0">
                  <a:pos x="40" y="88"/>
                </a:cxn>
                <a:cxn ang="0">
                  <a:pos x="43" y="36"/>
                </a:cxn>
                <a:cxn ang="0">
                  <a:pos x="44" y="15"/>
                </a:cxn>
                <a:cxn ang="0">
                  <a:pos x="45" y="5"/>
                </a:cxn>
                <a:cxn ang="0">
                  <a:pos x="46" y="0"/>
                </a:cxn>
                <a:cxn ang="0">
                  <a:pos x="47" y="0"/>
                </a:cxn>
                <a:cxn ang="0">
                  <a:pos x="47" y="4"/>
                </a:cxn>
                <a:cxn ang="0">
                  <a:pos x="48" y="14"/>
                </a:cxn>
                <a:cxn ang="0">
                  <a:pos x="50" y="53"/>
                </a:cxn>
                <a:cxn ang="0">
                  <a:pos x="52" y="90"/>
                </a:cxn>
                <a:cxn ang="0">
                  <a:pos x="53" y="104"/>
                </a:cxn>
                <a:cxn ang="0">
                  <a:pos x="54" y="112"/>
                </a:cxn>
                <a:cxn ang="0">
                  <a:pos x="55" y="115"/>
                </a:cxn>
                <a:cxn ang="0">
                  <a:pos x="56" y="115"/>
                </a:cxn>
                <a:cxn ang="0">
                  <a:pos x="56" y="110"/>
                </a:cxn>
                <a:cxn ang="0">
                  <a:pos x="57" y="100"/>
                </a:cxn>
                <a:cxn ang="0">
                  <a:pos x="59" y="64"/>
                </a:cxn>
                <a:cxn ang="0">
                  <a:pos x="61" y="24"/>
                </a:cxn>
                <a:cxn ang="0">
                  <a:pos x="62" y="8"/>
                </a:cxn>
                <a:cxn ang="0">
                  <a:pos x="63" y="1"/>
                </a:cxn>
                <a:cxn ang="0">
                  <a:pos x="64" y="0"/>
                </a:cxn>
                <a:cxn ang="0">
                  <a:pos x="65" y="2"/>
                </a:cxn>
                <a:cxn ang="0">
                  <a:pos x="66" y="10"/>
                </a:cxn>
                <a:cxn ang="0">
                  <a:pos x="67" y="30"/>
                </a:cxn>
                <a:cxn ang="0">
                  <a:pos x="69" y="81"/>
                </a:cxn>
                <a:cxn ang="0">
                  <a:pos x="71" y="104"/>
                </a:cxn>
              </a:cxnLst>
              <a:rect l="0" t="0" r="r" b="b"/>
              <a:pathLst>
                <a:path w="71" h="116">
                  <a:moveTo>
                    <a:pt x="0" y="106"/>
                  </a:moveTo>
                  <a:lnTo>
                    <a:pt x="0" y="107"/>
                  </a:lnTo>
                  <a:lnTo>
                    <a:pt x="0" y="108"/>
                  </a:lnTo>
                  <a:lnTo>
                    <a:pt x="0" y="109"/>
                  </a:lnTo>
                  <a:lnTo>
                    <a:pt x="0" y="110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4" y="102"/>
                  </a:lnTo>
                  <a:lnTo>
                    <a:pt x="4" y="97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4" y="91"/>
                  </a:lnTo>
                  <a:lnTo>
                    <a:pt x="5" y="85"/>
                  </a:lnTo>
                  <a:lnTo>
                    <a:pt x="5" y="71"/>
                  </a:lnTo>
                  <a:lnTo>
                    <a:pt x="5" y="69"/>
                  </a:lnTo>
                  <a:lnTo>
                    <a:pt x="6" y="67"/>
                  </a:lnTo>
                  <a:lnTo>
                    <a:pt x="6" y="63"/>
                  </a:lnTo>
                  <a:lnTo>
                    <a:pt x="6" y="56"/>
                  </a:lnTo>
                  <a:lnTo>
                    <a:pt x="7" y="41"/>
                  </a:lnTo>
                  <a:lnTo>
                    <a:pt x="7" y="39"/>
                  </a:lnTo>
                  <a:lnTo>
                    <a:pt x="7" y="37"/>
                  </a:lnTo>
                  <a:lnTo>
                    <a:pt x="7" y="34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8" y="24"/>
                  </a:lnTo>
                  <a:lnTo>
                    <a:pt x="8" y="21"/>
                  </a:lnTo>
                  <a:lnTo>
                    <a:pt x="8" y="15"/>
                  </a:lnTo>
                  <a:lnTo>
                    <a:pt x="9" y="14"/>
                  </a:lnTo>
                  <a:lnTo>
                    <a:pt x="9" y="13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9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7"/>
                  </a:lnTo>
                  <a:lnTo>
                    <a:pt x="12" y="8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4"/>
                  </a:lnTo>
                  <a:lnTo>
                    <a:pt x="13" y="15"/>
                  </a:lnTo>
                  <a:lnTo>
                    <a:pt x="13" y="16"/>
                  </a:lnTo>
                  <a:lnTo>
                    <a:pt x="13" y="19"/>
                  </a:lnTo>
                  <a:lnTo>
                    <a:pt x="13" y="24"/>
                  </a:lnTo>
                  <a:lnTo>
                    <a:pt x="14" y="37"/>
                  </a:lnTo>
                  <a:lnTo>
                    <a:pt x="14" y="39"/>
                  </a:lnTo>
                  <a:lnTo>
                    <a:pt x="14" y="40"/>
                  </a:lnTo>
                  <a:lnTo>
                    <a:pt x="14" y="44"/>
                  </a:lnTo>
                  <a:lnTo>
                    <a:pt x="15" y="52"/>
                  </a:lnTo>
                  <a:lnTo>
                    <a:pt x="15" y="67"/>
                  </a:lnTo>
                  <a:lnTo>
                    <a:pt x="16" y="69"/>
                  </a:lnTo>
                  <a:lnTo>
                    <a:pt x="16" y="71"/>
                  </a:lnTo>
                  <a:lnTo>
                    <a:pt x="16" y="74"/>
                  </a:lnTo>
                  <a:lnTo>
                    <a:pt x="16" y="82"/>
                  </a:lnTo>
                  <a:lnTo>
                    <a:pt x="16" y="83"/>
                  </a:lnTo>
                  <a:lnTo>
                    <a:pt x="17" y="85"/>
                  </a:lnTo>
                  <a:lnTo>
                    <a:pt x="17" y="88"/>
                  </a:lnTo>
                  <a:lnTo>
                    <a:pt x="17" y="95"/>
                  </a:lnTo>
                  <a:lnTo>
                    <a:pt x="17" y="96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7" y="102"/>
                  </a:lnTo>
                  <a:lnTo>
                    <a:pt x="18" y="103"/>
                  </a:lnTo>
                  <a:lnTo>
                    <a:pt x="18" y="105"/>
                  </a:lnTo>
                  <a:lnTo>
                    <a:pt x="18" y="106"/>
                  </a:lnTo>
                  <a:lnTo>
                    <a:pt x="18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9" y="112"/>
                  </a:lnTo>
                  <a:lnTo>
                    <a:pt x="19" y="113"/>
                  </a:lnTo>
                  <a:lnTo>
                    <a:pt x="19" y="113"/>
                  </a:lnTo>
                  <a:lnTo>
                    <a:pt x="19" y="114"/>
                  </a:lnTo>
                  <a:lnTo>
                    <a:pt x="19" y="114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20" y="116"/>
                  </a:lnTo>
                  <a:lnTo>
                    <a:pt x="20" y="11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3"/>
                  </a:lnTo>
                  <a:lnTo>
                    <a:pt x="20" y="113"/>
                  </a:lnTo>
                  <a:lnTo>
                    <a:pt x="21" y="112"/>
                  </a:lnTo>
                  <a:lnTo>
                    <a:pt x="21" y="112"/>
                  </a:lnTo>
                  <a:lnTo>
                    <a:pt x="21" y="110"/>
                  </a:lnTo>
                  <a:lnTo>
                    <a:pt x="21" y="109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5"/>
                  </a:lnTo>
                  <a:lnTo>
                    <a:pt x="21" y="103"/>
                  </a:lnTo>
                  <a:lnTo>
                    <a:pt x="21" y="101"/>
                  </a:lnTo>
                  <a:lnTo>
                    <a:pt x="22" y="100"/>
                  </a:lnTo>
                  <a:lnTo>
                    <a:pt x="22" y="98"/>
                  </a:lnTo>
                  <a:lnTo>
                    <a:pt x="22" y="92"/>
                  </a:lnTo>
                  <a:lnTo>
                    <a:pt x="22" y="91"/>
                  </a:lnTo>
                  <a:lnTo>
                    <a:pt x="22" y="89"/>
                  </a:lnTo>
                  <a:lnTo>
                    <a:pt x="23" y="86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6"/>
                  </a:lnTo>
                  <a:lnTo>
                    <a:pt x="23" y="73"/>
                  </a:lnTo>
                  <a:lnTo>
                    <a:pt x="24" y="66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5" y="44"/>
                  </a:lnTo>
                  <a:lnTo>
                    <a:pt x="25" y="38"/>
                  </a:lnTo>
                  <a:lnTo>
                    <a:pt x="26" y="25"/>
                  </a:lnTo>
                  <a:lnTo>
                    <a:pt x="26" y="23"/>
                  </a:lnTo>
                  <a:lnTo>
                    <a:pt x="26" y="22"/>
                  </a:lnTo>
                  <a:lnTo>
                    <a:pt x="26" y="19"/>
                  </a:lnTo>
                  <a:lnTo>
                    <a:pt x="26" y="18"/>
                  </a:lnTo>
                  <a:lnTo>
                    <a:pt x="26" y="17"/>
                  </a:lnTo>
                  <a:lnTo>
                    <a:pt x="26" y="14"/>
                  </a:lnTo>
                  <a:lnTo>
                    <a:pt x="27" y="13"/>
                  </a:lnTo>
                  <a:lnTo>
                    <a:pt x="27" y="12"/>
                  </a:lnTo>
                  <a:lnTo>
                    <a:pt x="27" y="10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28" y="2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9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30" y="3"/>
                  </a:lnTo>
                  <a:lnTo>
                    <a:pt x="30" y="4"/>
                  </a:lnTo>
                  <a:lnTo>
                    <a:pt x="30" y="4"/>
                  </a:lnTo>
                  <a:lnTo>
                    <a:pt x="30" y="5"/>
                  </a:lnTo>
                  <a:lnTo>
                    <a:pt x="30" y="7"/>
                  </a:lnTo>
                  <a:lnTo>
                    <a:pt x="30" y="8"/>
                  </a:lnTo>
                  <a:lnTo>
                    <a:pt x="30" y="8"/>
                  </a:lnTo>
                  <a:lnTo>
                    <a:pt x="30" y="10"/>
                  </a:lnTo>
                  <a:lnTo>
                    <a:pt x="30" y="11"/>
                  </a:lnTo>
                  <a:lnTo>
                    <a:pt x="30" y="12"/>
                  </a:lnTo>
                  <a:lnTo>
                    <a:pt x="31" y="15"/>
                  </a:lnTo>
                  <a:lnTo>
                    <a:pt x="31" y="16"/>
                  </a:lnTo>
                  <a:lnTo>
                    <a:pt x="31" y="17"/>
                  </a:lnTo>
                  <a:lnTo>
                    <a:pt x="31" y="20"/>
                  </a:lnTo>
                  <a:lnTo>
                    <a:pt x="31" y="26"/>
                  </a:lnTo>
                  <a:lnTo>
                    <a:pt x="31" y="27"/>
                  </a:lnTo>
                  <a:lnTo>
                    <a:pt x="32" y="29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3" y="54"/>
                  </a:lnTo>
                  <a:lnTo>
                    <a:pt x="33" y="56"/>
                  </a:lnTo>
                  <a:lnTo>
                    <a:pt x="33" y="58"/>
                  </a:lnTo>
                  <a:lnTo>
                    <a:pt x="33" y="62"/>
                  </a:lnTo>
                  <a:lnTo>
                    <a:pt x="34" y="70"/>
                  </a:lnTo>
                  <a:lnTo>
                    <a:pt x="34" y="84"/>
                  </a:lnTo>
                  <a:lnTo>
                    <a:pt x="34" y="86"/>
                  </a:lnTo>
                  <a:lnTo>
                    <a:pt x="34" y="87"/>
                  </a:lnTo>
                  <a:lnTo>
                    <a:pt x="35" y="91"/>
                  </a:lnTo>
                  <a:lnTo>
                    <a:pt x="35" y="92"/>
                  </a:lnTo>
                  <a:lnTo>
                    <a:pt x="35" y="94"/>
                  </a:lnTo>
                  <a:lnTo>
                    <a:pt x="35" y="97"/>
                  </a:lnTo>
                  <a:lnTo>
                    <a:pt x="35" y="98"/>
                  </a:lnTo>
                  <a:lnTo>
                    <a:pt x="35" y="99"/>
                  </a:lnTo>
                  <a:lnTo>
                    <a:pt x="35" y="102"/>
                  </a:lnTo>
                  <a:lnTo>
                    <a:pt x="36" y="103"/>
                  </a:lnTo>
                  <a:lnTo>
                    <a:pt x="36" y="104"/>
                  </a:lnTo>
                  <a:lnTo>
                    <a:pt x="36" y="106"/>
                  </a:lnTo>
                  <a:lnTo>
                    <a:pt x="36" y="108"/>
                  </a:lnTo>
                  <a:lnTo>
                    <a:pt x="36" y="108"/>
                  </a:lnTo>
                  <a:lnTo>
                    <a:pt x="36" y="109"/>
                  </a:lnTo>
                  <a:lnTo>
                    <a:pt x="36" y="110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2"/>
                  </a:lnTo>
                  <a:lnTo>
                    <a:pt x="37" y="113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3"/>
                  </a:lnTo>
                  <a:lnTo>
                    <a:pt x="38" y="113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1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39" y="108"/>
                  </a:lnTo>
                  <a:lnTo>
                    <a:pt x="39" y="106"/>
                  </a:lnTo>
                  <a:lnTo>
                    <a:pt x="39" y="105"/>
                  </a:lnTo>
                  <a:lnTo>
                    <a:pt x="39" y="104"/>
                  </a:lnTo>
                  <a:lnTo>
                    <a:pt x="39" y="102"/>
                  </a:lnTo>
                  <a:lnTo>
                    <a:pt x="40" y="100"/>
                  </a:lnTo>
                  <a:lnTo>
                    <a:pt x="40" y="99"/>
                  </a:lnTo>
                  <a:lnTo>
                    <a:pt x="40" y="96"/>
                  </a:lnTo>
                  <a:lnTo>
                    <a:pt x="40" y="91"/>
                  </a:lnTo>
                  <a:lnTo>
                    <a:pt x="40" y="89"/>
                  </a:lnTo>
                  <a:lnTo>
                    <a:pt x="40" y="88"/>
                  </a:lnTo>
                  <a:lnTo>
                    <a:pt x="40" y="85"/>
                  </a:lnTo>
                  <a:lnTo>
                    <a:pt x="41" y="78"/>
                  </a:lnTo>
                  <a:lnTo>
                    <a:pt x="42" y="64"/>
                  </a:lnTo>
                  <a:lnTo>
                    <a:pt x="42" y="62"/>
                  </a:lnTo>
                  <a:lnTo>
                    <a:pt x="42" y="61"/>
                  </a:lnTo>
                  <a:lnTo>
                    <a:pt x="42" y="57"/>
                  </a:lnTo>
                  <a:lnTo>
                    <a:pt x="42" y="50"/>
                  </a:lnTo>
                  <a:lnTo>
                    <a:pt x="43" y="36"/>
                  </a:lnTo>
                  <a:lnTo>
                    <a:pt x="43" y="34"/>
                  </a:lnTo>
                  <a:lnTo>
                    <a:pt x="43" y="32"/>
                  </a:lnTo>
                  <a:lnTo>
                    <a:pt x="43" y="29"/>
                  </a:lnTo>
                  <a:lnTo>
                    <a:pt x="44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4" y="17"/>
                  </a:lnTo>
                  <a:lnTo>
                    <a:pt x="44" y="15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4" y="10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7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7" y="1"/>
                  </a:lnTo>
                  <a:lnTo>
                    <a:pt x="47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8" y="5"/>
                  </a:lnTo>
                  <a:lnTo>
                    <a:pt x="48" y="6"/>
                  </a:lnTo>
                  <a:lnTo>
                    <a:pt x="48" y="7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1"/>
                  </a:lnTo>
                  <a:lnTo>
                    <a:pt x="48" y="13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49" y="18"/>
                  </a:lnTo>
                  <a:lnTo>
                    <a:pt x="49" y="25"/>
                  </a:lnTo>
                  <a:lnTo>
                    <a:pt x="49" y="26"/>
                  </a:lnTo>
                  <a:lnTo>
                    <a:pt x="49" y="28"/>
                  </a:lnTo>
                  <a:lnTo>
                    <a:pt x="49" y="31"/>
                  </a:lnTo>
                  <a:lnTo>
                    <a:pt x="50" y="38"/>
                  </a:lnTo>
                  <a:lnTo>
                    <a:pt x="50" y="53"/>
                  </a:lnTo>
                  <a:lnTo>
                    <a:pt x="51" y="55"/>
                  </a:lnTo>
                  <a:lnTo>
                    <a:pt x="51" y="57"/>
                  </a:lnTo>
                  <a:lnTo>
                    <a:pt x="51" y="61"/>
                  </a:lnTo>
                  <a:lnTo>
                    <a:pt x="51" y="69"/>
                  </a:lnTo>
                  <a:lnTo>
                    <a:pt x="52" y="83"/>
                  </a:lnTo>
                  <a:lnTo>
                    <a:pt x="52" y="85"/>
                  </a:lnTo>
                  <a:lnTo>
                    <a:pt x="52" y="86"/>
                  </a:lnTo>
                  <a:lnTo>
                    <a:pt x="52" y="90"/>
                  </a:lnTo>
                  <a:lnTo>
                    <a:pt x="52" y="91"/>
                  </a:lnTo>
                  <a:lnTo>
                    <a:pt x="52" y="93"/>
                  </a:lnTo>
                  <a:lnTo>
                    <a:pt x="53" y="96"/>
                  </a:lnTo>
                  <a:lnTo>
                    <a:pt x="53" y="97"/>
                  </a:lnTo>
                  <a:lnTo>
                    <a:pt x="53" y="99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3" y="104"/>
                  </a:lnTo>
                  <a:lnTo>
                    <a:pt x="54" y="106"/>
                  </a:lnTo>
                  <a:lnTo>
                    <a:pt x="54" y="107"/>
                  </a:lnTo>
                  <a:lnTo>
                    <a:pt x="54" y="108"/>
                  </a:lnTo>
                  <a:lnTo>
                    <a:pt x="54" y="109"/>
                  </a:lnTo>
                  <a:lnTo>
                    <a:pt x="54" y="110"/>
                  </a:lnTo>
                  <a:lnTo>
                    <a:pt x="54" y="110"/>
                  </a:lnTo>
                  <a:lnTo>
                    <a:pt x="54" y="111"/>
                  </a:lnTo>
                  <a:lnTo>
                    <a:pt x="54" y="112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5" y="114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6"/>
                  </a:lnTo>
                  <a:lnTo>
                    <a:pt x="55" y="115"/>
                  </a:lnTo>
                  <a:lnTo>
                    <a:pt x="55" y="115"/>
                  </a:lnTo>
                  <a:lnTo>
                    <a:pt x="56" y="115"/>
                  </a:lnTo>
                  <a:lnTo>
                    <a:pt x="56" y="115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2"/>
                  </a:lnTo>
                  <a:lnTo>
                    <a:pt x="56" y="111"/>
                  </a:lnTo>
                  <a:lnTo>
                    <a:pt x="56" y="110"/>
                  </a:lnTo>
                  <a:lnTo>
                    <a:pt x="56" y="109"/>
                  </a:lnTo>
                  <a:lnTo>
                    <a:pt x="56" y="108"/>
                  </a:lnTo>
                  <a:lnTo>
                    <a:pt x="57" y="106"/>
                  </a:lnTo>
                  <a:lnTo>
                    <a:pt x="57" y="106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7" y="101"/>
                  </a:lnTo>
                  <a:lnTo>
                    <a:pt x="57" y="100"/>
                  </a:lnTo>
                  <a:lnTo>
                    <a:pt x="57" y="97"/>
                  </a:lnTo>
                  <a:lnTo>
                    <a:pt x="58" y="92"/>
                  </a:lnTo>
                  <a:lnTo>
                    <a:pt x="58" y="90"/>
                  </a:lnTo>
                  <a:lnTo>
                    <a:pt x="58" y="89"/>
                  </a:lnTo>
                  <a:lnTo>
                    <a:pt x="58" y="86"/>
                  </a:lnTo>
                  <a:lnTo>
                    <a:pt x="58" y="79"/>
                  </a:lnTo>
                  <a:lnTo>
                    <a:pt x="59" y="66"/>
                  </a:lnTo>
                  <a:lnTo>
                    <a:pt x="59" y="64"/>
                  </a:lnTo>
                  <a:lnTo>
                    <a:pt x="59" y="62"/>
                  </a:lnTo>
                  <a:lnTo>
                    <a:pt x="60" y="58"/>
                  </a:lnTo>
                  <a:lnTo>
                    <a:pt x="60" y="51"/>
                  </a:lnTo>
                  <a:lnTo>
                    <a:pt x="60" y="37"/>
                  </a:lnTo>
                  <a:lnTo>
                    <a:pt x="61" y="35"/>
                  </a:lnTo>
                  <a:lnTo>
                    <a:pt x="61" y="34"/>
                  </a:lnTo>
                  <a:lnTo>
                    <a:pt x="61" y="30"/>
                  </a:lnTo>
                  <a:lnTo>
                    <a:pt x="61" y="24"/>
                  </a:lnTo>
                  <a:lnTo>
                    <a:pt x="61" y="22"/>
                  </a:lnTo>
                  <a:lnTo>
                    <a:pt x="61" y="20"/>
                  </a:lnTo>
                  <a:lnTo>
                    <a:pt x="62" y="18"/>
                  </a:lnTo>
                  <a:lnTo>
                    <a:pt x="62" y="12"/>
                  </a:lnTo>
                  <a:lnTo>
                    <a:pt x="62" y="11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3" y="6"/>
                  </a:lnTo>
                  <a:lnTo>
                    <a:pt x="63" y="4"/>
                  </a:lnTo>
                  <a:lnTo>
                    <a:pt x="63" y="4"/>
                  </a:lnTo>
                  <a:lnTo>
                    <a:pt x="63" y="3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5" y="2"/>
                  </a:lnTo>
                  <a:lnTo>
                    <a:pt x="65" y="2"/>
                  </a:lnTo>
                  <a:lnTo>
                    <a:pt x="65" y="3"/>
                  </a:lnTo>
                  <a:lnTo>
                    <a:pt x="65" y="4"/>
                  </a:lnTo>
                  <a:lnTo>
                    <a:pt x="65" y="4"/>
                  </a:lnTo>
                  <a:lnTo>
                    <a:pt x="65" y="5"/>
                  </a:lnTo>
                  <a:lnTo>
                    <a:pt x="65" y="6"/>
                  </a:lnTo>
                  <a:lnTo>
                    <a:pt x="65" y="8"/>
                  </a:lnTo>
                  <a:lnTo>
                    <a:pt x="66" y="9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5"/>
                  </a:lnTo>
                  <a:lnTo>
                    <a:pt x="66" y="18"/>
                  </a:lnTo>
                  <a:lnTo>
                    <a:pt x="66" y="24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7" y="30"/>
                  </a:lnTo>
                  <a:lnTo>
                    <a:pt x="67" y="36"/>
                  </a:lnTo>
                  <a:lnTo>
                    <a:pt x="68" y="50"/>
                  </a:lnTo>
                  <a:lnTo>
                    <a:pt x="68" y="52"/>
                  </a:lnTo>
                  <a:lnTo>
                    <a:pt x="68" y="54"/>
                  </a:lnTo>
                  <a:lnTo>
                    <a:pt x="68" y="58"/>
                  </a:lnTo>
                  <a:lnTo>
                    <a:pt x="69" y="65"/>
                  </a:lnTo>
                  <a:lnTo>
                    <a:pt x="69" y="79"/>
                  </a:lnTo>
                  <a:lnTo>
                    <a:pt x="69" y="81"/>
                  </a:lnTo>
                  <a:lnTo>
                    <a:pt x="70" y="82"/>
                  </a:lnTo>
                  <a:lnTo>
                    <a:pt x="70" y="86"/>
                  </a:lnTo>
                  <a:lnTo>
                    <a:pt x="70" y="92"/>
                  </a:lnTo>
                  <a:lnTo>
                    <a:pt x="70" y="93"/>
                  </a:lnTo>
                  <a:lnTo>
                    <a:pt x="70" y="95"/>
                  </a:lnTo>
                  <a:lnTo>
                    <a:pt x="70" y="98"/>
                  </a:lnTo>
                  <a:lnTo>
                    <a:pt x="71" y="102"/>
                  </a:lnTo>
                  <a:lnTo>
                    <a:pt x="71" y="104"/>
                  </a:lnTo>
                  <a:lnTo>
                    <a:pt x="71" y="105"/>
                  </a:lnTo>
                  <a:lnTo>
                    <a:pt x="71" y="107"/>
                  </a:lnTo>
                  <a:lnTo>
                    <a:pt x="71" y="108"/>
                  </a:lnTo>
                  <a:lnTo>
                    <a:pt x="71" y="108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78" name="Freeform 94"/>
            <p:cNvSpPr>
              <a:spLocks/>
            </p:cNvSpPr>
            <p:nvPr/>
          </p:nvSpPr>
          <p:spPr bwMode="auto">
            <a:xfrm>
              <a:off x="5381" y="2186"/>
              <a:ext cx="73" cy="116"/>
            </a:xfrm>
            <a:custGeom>
              <a:avLst/>
              <a:gdLst/>
              <a:ahLst/>
              <a:cxnLst>
                <a:cxn ang="0">
                  <a:pos x="1" y="114"/>
                </a:cxn>
                <a:cxn ang="0">
                  <a:pos x="2" y="116"/>
                </a:cxn>
                <a:cxn ang="0">
                  <a:pos x="2" y="114"/>
                </a:cxn>
                <a:cxn ang="0">
                  <a:pos x="3" y="108"/>
                </a:cxn>
                <a:cxn ang="0">
                  <a:pos x="4" y="92"/>
                </a:cxn>
                <a:cxn ang="0">
                  <a:pos x="7" y="28"/>
                </a:cxn>
                <a:cxn ang="0">
                  <a:pos x="9" y="10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11" y="1"/>
                </a:cxn>
                <a:cxn ang="0">
                  <a:pos x="12" y="8"/>
                </a:cxn>
                <a:cxn ang="0">
                  <a:pos x="13" y="29"/>
                </a:cxn>
                <a:cxn ang="0">
                  <a:pos x="16" y="75"/>
                </a:cxn>
                <a:cxn ang="0">
                  <a:pos x="17" y="100"/>
                </a:cxn>
                <a:cxn ang="0">
                  <a:pos x="18" y="110"/>
                </a:cxn>
                <a:cxn ang="0">
                  <a:pos x="19" y="115"/>
                </a:cxn>
                <a:cxn ang="0">
                  <a:pos x="20" y="115"/>
                </a:cxn>
                <a:cxn ang="0">
                  <a:pos x="20" y="112"/>
                </a:cxn>
                <a:cxn ang="0">
                  <a:pos x="21" y="102"/>
                </a:cxn>
                <a:cxn ang="0">
                  <a:pos x="24" y="39"/>
                </a:cxn>
                <a:cxn ang="0">
                  <a:pos x="26" y="14"/>
                </a:cxn>
                <a:cxn ang="0">
                  <a:pos x="27" y="4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9" y="3"/>
                </a:cxn>
                <a:cxn ang="0">
                  <a:pos x="30" y="16"/>
                </a:cxn>
                <a:cxn ang="0">
                  <a:pos x="32" y="48"/>
                </a:cxn>
                <a:cxn ang="0">
                  <a:pos x="34" y="87"/>
                </a:cxn>
                <a:cxn ang="0">
                  <a:pos x="35" y="105"/>
                </a:cxn>
                <a:cxn ang="0">
                  <a:pos x="36" y="112"/>
                </a:cxn>
                <a:cxn ang="0">
                  <a:pos x="36" y="115"/>
                </a:cxn>
                <a:cxn ang="0">
                  <a:pos x="37" y="114"/>
                </a:cxn>
                <a:cxn ang="0">
                  <a:pos x="38" y="108"/>
                </a:cxn>
                <a:cxn ang="0">
                  <a:pos x="39" y="95"/>
                </a:cxn>
                <a:cxn ang="0">
                  <a:pos x="42" y="27"/>
                </a:cxn>
                <a:cxn ang="0">
                  <a:pos x="44" y="10"/>
                </a:cxn>
                <a:cxn ang="0">
                  <a:pos x="44" y="2"/>
                </a:cxn>
                <a:cxn ang="0">
                  <a:pos x="45" y="0"/>
                </a:cxn>
                <a:cxn ang="0">
                  <a:pos x="46" y="1"/>
                </a:cxn>
                <a:cxn ang="0">
                  <a:pos x="46" y="6"/>
                </a:cxn>
                <a:cxn ang="0">
                  <a:pos x="47" y="18"/>
                </a:cxn>
                <a:cxn ang="0">
                  <a:pos x="50" y="73"/>
                </a:cxn>
                <a:cxn ang="0">
                  <a:pos x="52" y="100"/>
                </a:cxn>
                <a:cxn ang="0">
                  <a:pos x="53" y="111"/>
                </a:cxn>
                <a:cxn ang="0">
                  <a:pos x="54" y="115"/>
                </a:cxn>
                <a:cxn ang="0">
                  <a:pos x="54" y="115"/>
                </a:cxn>
                <a:cxn ang="0">
                  <a:pos x="55" y="110"/>
                </a:cxn>
                <a:cxn ang="0">
                  <a:pos x="56" y="99"/>
                </a:cxn>
                <a:cxn ang="0">
                  <a:pos x="58" y="60"/>
                </a:cxn>
                <a:cxn ang="0">
                  <a:pos x="60" y="20"/>
                </a:cxn>
                <a:cxn ang="0">
                  <a:pos x="61" y="6"/>
                </a:cxn>
                <a:cxn ang="0">
                  <a:pos x="62" y="1"/>
                </a:cxn>
                <a:cxn ang="0">
                  <a:pos x="62" y="0"/>
                </a:cxn>
                <a:cxn ang="0">
                  <a:pos x="63" y="3"/>
                </a:cxn>
                <a:cxn ang="0">
                  <a:pos x="64" y="11"/>
                </a:cxn>
                <a:cxn ang="0">
                  <a:pos x="66" y="36"/>
                </a:cxn>
                <a:cxn ang="0">
                  <a:pos x="68" y="86"/>
                </a:cxn>
                <a:cxn ang="0">
                  <a:pos x="69" y="103"/>
                </a:cxn>
                <a:cxn ang="0">
                  <a:pos x="70" y="112"/>
                </a:cxn>
                <a:cxn ang="0">
                  <a:pos x="71" y="115"/>
                </a:cxn>
                <a:cxn ang="0">
                  <a:pos x="71" y="115"/>
                </a:cxn>
                <a:cxn ang="0">
                  <a:pos x="72" y="110"/>
                </a:cxn>
              </a:cxnLst>
              <a:rect l="0" t="0" r="r" b="b"/>
              <a:pathLst>
                <a:path w="73" h="116">
                  <a:moveTo>
                    <a:pt x="0" y="108"/>
                  </a:moveTo>
                  <a:lnTo>
                    <a:pt x="0" y="110"/>
                  </a:lnTo>
                  <a:lnTo>
                    <a:pt x="1" y="111"/>
                  </a:lnTo>
                  <a:lnTo>
                    <a:pt x="1" y="112"/>
                  </a:lnTo>
                  <a:lnTo>
                    <a:pt x="1" y="112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6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5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4"/>
                  </a:lnTo>
                  <a:lnTo>
                    <a:pt x="2" y="113"/>
                  </a:lnTo>
                  <a:lnTo>
                    <a:pt x="3" y="113"/>
                  </a:lnTo>
                  <a:lnTo>
                    <a:pt x="3" y="112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3" y="109"/>
                  </a:lnTo>
                  <a:lnTo>
                    <a:pt x="3" y="108"/>
                  </a:lnTo>
                  <a:lnTo>
                    <a:pt x="3" y="107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3" y="102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5"/>
                  </a:lnTo>
                  <a:lnTo>
                    <a:pt x="4" y="92"/>
                  </a:lnTo>
                  <a:lnTo>
                    <a:pt x="5" y="86"/>
                  </a:lnTo>
                  <a:lnTo>
                    <a:pt x="5" y="73"/>
                  </a:lnTo>
                  <a:lnTo>
                    <a:pt x="7" y="44"/>
                  </a:lnTo>
                  <a:lnTo>
                    <a:pt x="7" y="43"/>
                  </a:lnTo>
                  <a:lnTo>
                    <a:pt x="7" y="41"/>
                  </a:lnTo>
                  <a:lnTo>
                    <a:pt x="7" y="37"/>
                  </a:lnTo>
                  <a:lnTo>
                    <a:pt x="7" y="30"/>
                  </a:lnTo>
                  <a:lnTo>
                    <a:pt x="7" y="28"/>
                  </a:lnTo>
                  <a:lnTo>
                    <a:pt x="8" y="27"/>
                  </a:lnTo>
                  <a:lnTo>
                    <a:pt x="8" y="23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9" y="12"/>
                  </a:lnTo>
                  <a:lnTo>
                    <a:pt x="9" y="11"/>
                  </a:lnTo>
                  <a:lnTo>
                    <a:pt x="9" y="10"/>
                  </a:lnTo>
                  <a:lnTo>
                    <a:pt x="9" y="8"/>
                  </a:lnTo>
                  <a:lnTo>
                    <a:pt x="9" y="7"/>
                  </a:lnTo>
                  <a:lnTo>
                    <a:pt x="9" y="6"/>
                  </a:lnTo>
                  <a:lnTo>
                    <a:pt x="9" y="5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3"/>
                  </a:lnTo>
                  <a:lnTo>
                    <a:pt x="9" y="2"/>
                  </a:lnTo>
                  <a:lnTo>
                    <a:pt x="10" y="2"/>
                  </a:lnTo>
                  <a:lnTo>
                    <a:pt x="10" y="1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4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9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3" y="18"/>
                  </a:lnTo>
                  <a:lnTo>
                    <a:pt x="13" y="19"/>
                  </a:lnTo>
                  <a:lnTo>
                    <a:pt x="13" y="20"/>
                  </a:lnTo>
                  <a:lnTo>
                    <a:pt x="13" y="23"/>
                  </a:lnTo>
                  <a:lnTo>
                    <a:pt x="13" y="29"/>
                  </a:lnTo>
                  <a:lnTo>
                    <a:pt x="14" y="43"/>
                  </a:lnTo>
                  <a:lnTo>
                    <a:pt x="14" y="45"/>
                  </a:lnTo>
                  <a:lnTo>
                    <a:pt x="14" y="46"/>
                  </a:lnTo>
                  <a:lnTo>
                    <a:pt x="14" y="50"/>
                  </a:lnTo>
                  <a:lnTo>
                    <a:pt x="15" y="57"/>
                  </a:lnTo>
                  <a:lnTo>
                    <a:pt x="15" y="72"/>
                  </a:lnTo>
                  <a:lnTo>
                    <a:pt x="15" y="74"/>
                  </a:lnTo>
                  <a:lnTo>
                    <a:pt x="16" y="75"/>
                  </a:lnTo>
                  <a:lnTo>
                    <a:pt x="16" y="79"/>
                  </a:lnTo>
                  <a:lnTo>
                    <a:pt x="16" y="85"/>
                  </a:lnTo>
                  <a:lnTo>
                    <a:pt x="16" y="87"/>
                  </a:lnTo>
                  <a:lnTo>
                    <a:pt x="16" y="88"/>
                  </a:lnTo>
                  <a:lnTo>
                    <a:pt x="17" y="92"/>
                  </a:lnTo>
                  <a:lnTo>
                    <a:pt x="17" y="97"/>
                  </a:lnTo>
                  <a:lnTo>
                    <a:pt x="17" y="98"/>
                  </a:lnTo>
                  <a:lnTo>
                    <a:pt x="17" y="100"/>
                  </a:lnTo>
                  <a:lnTo>
                    <a:pt x="17" y="102"/>
                  </a:lnTo>
                  <a:lnTo>
                    <a:pt x="17" y="103"/>
                  </a:lnTo>
                  <a:lnTo>
                    <a:pt x="17" y="104"/>
                  </a:lnTo>
                  <a:lnTo>
                    <a:pt x="17" y="106"/>
                  </a:lnTo>
                  <a:lnTo>
                    <a:pt x="18" y="107"/>
                  </a:lnTo>
                  <a:lnTo>
                    <a:pt x="18" y="108"/>
                  </a:lnTo>
                  <a:lnTo>
                    <a:pt x="18" y="109"/>
                  </a:lnTo>
                  <a:lnTo>
                    <a:pt x="18" y="110"/>
                  </a:lnTo>
                  <a:lnTo>
                    <a:pt x="18" y="111"/>
                  </a:lnTo>
                  <a:lnTo>
                    <a:pt x="18" y="111"/>
                  </a:lnTo>
                  <a:lnTo>
                    <a:pt x="18" y="112"/>
                  </a:lnTo>
                  <a:lnTo>
                    <a:pt x="18" y="113"/>
                  </a:lnTo>
                  <a:lnTo>
                    <a:pt x="18" y="113"/>
                  </a:lnTo>
                  <a:lnTo>
                    <a:pt x="18" y="114"/>
                  </a:lnTo>
                  <a:lnTo>
                    <a:pt x="19" y="114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5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19" y="116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5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4"/>
                  </a:lnTo>
                  <a:lnTo>
                    <a:pt x="20" y="113"/>
                  </a:lnTo>
                  <a:lnTo>
                    <a:pt x="20" y="112"/>
                  </a:lnTo>
                  <a:lnTo>
                    <a:pt x="20" y="112"/>
                  </a:lnTo>
                  <a:lnTo>
                    <a:pt x="20" y="111"/>
                  </a:lnTo>
                  <a:lnTo>
                    <a:pt x="20" y="110"/>
                  </a:lnTo>
                  <a:lnTo>
                    <a:pt x="21" y="108"/>
                  </a:lnTo>
                  <a:lnTo>
                    <a:pt x="21" y="107"/>
                  </a:lnTo>
                  <a:lnTo>
                    <a:pt x="21" y="106"/>
                  </a:lnTo>
                  <a:lnTo>
                    <a:pt x="21" y="104"/>
                  </a:lnTo>
                  <a:lnTo>
                    <a:pt x="21" y="103"/>
                  </a:lnTo>
                  <a:lnTo>
                    <a:pt x="21" y="102"/>
                  </a:lnTo>
                  <a:lnTo>
                    <a:pt x="21" y="99"/>
                  </a:lnTo>
                  <a:lnTo>
                    <a:pt x="22" y="98"/>
                  </a:lnTo>
                  <a:lnTo>
                    <a:pt x="22" y="96"/>
                  </a:lnTo>
                  <a:lnTo>
                    <a:pt x="22" y="93"/>
                  </a:lnTo>
                  <a:lnTo>
                    <a:pt x="22" y="86"/>
                  </a:lnTo>
                  <a:lnTo>
                    <a:pt x="23" y="72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5" y="37"/>
                  </a:lnTo>
                  <a:lnTo>
                    <a:pt x="25" y="34"/>
                  </a:lnTo>
                  <a:lnTo>
                    <a:pt x="25" y="27"/>
                  </a:lnTo>
                  <a:lnTo>
                    <a:pt x="25" y="25"/>
                  </a:lnTo>
                  <a:lnTo>
                    <a:pt x="25" y="24"/>
                  </a:lnTo>
                  <a:lnTo>
                    <a:pt x="25" y="21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6" y="13"/>
                  </a:lnTo>
                  <a:lnTo>
                    <a:pt x="26" y="11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7" y="5"/>
                  </a:lnTo>
                  <a:lnTo>
                    <a:pt x="27" y="4"/>
                  </a:lnTo>
                  <a:lnTo>
                    <a:pt x="27" y="4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7" y="2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7" y="1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28" y="1"/>
                  </a:lnTo>
                  <a:lnTo>
                    <a:pt x="28" y="1"/>
                  </a:lnTo>
                  <a:lnTo>
                    <a:pt x="29" y="2"/>
                  </a:lnTo>
                  <a:lnTo>
                    <a:pt x="29" y="2"/>
                  </a:lnTo>
                  <a:lnTo>
                    <a:pt x="29" y="3"/>
                  </a:lnTo>
                  <a:lnTo>
                    <a:pt x="29" y="3"/>
                  </a:lnTo>
                  <a:lnTo>
                    <a:pt x="29" y="4"/>
                  </a:lnTo>
                  <a:lnTo>
                    <a:pt x="29" y="5"/>
                  </a:lnTo>
                  <a:lnTo>
                    <a:pt x="29" y="6"/>
                  </a:lnTo>
                  <a:lnTo>
                    <a:pt x="29" y="7"/>
                  </a:lnTo>
                  <a:lnTo>
                    <a:pt x="29" y="8"/>
                  </a:lnTo>
                  <a:lnTo>
                    <a:pt x="30" y="9"/>
                  </a:lnTo>
                  <a:lnTo>
                    <a:pt x="30" y="11"/>
                  </a:lnTo>
                  <a:lnTo>
                    <a:pt x="30" y="16"/>
                  </a:lnTo>
                  <a:lnTo>
                    <a:pt x="30" y="18"/>
                  </a:lnTo>
                  <a:lnTo>
                    <a:pt x="30" y="19"/>
                  </a:lnTo>
                  <a:lnTo>
                    <a:pt x="30" y="22"/>
                  </a:lnTo>
                  <a:lnTo>
                    <a:pt x="31" y="28"/>
                  </a:lnTo>
                  <a:lnTo>
                    <a:pt x="31" y="41"/>
                  </a:lnTo>
                  <a:lnTo>
                    <a:pt x="32" y="43"/>
                  </a:lnTo>
                  <a:lnTo>
                    <a:pt x="32" y="44"/>
                  </a:lnTo>
                  <a:lnTo>
                    <a:pt x="32" y="48"/>
                  </a:lnTo>
                  <a:lnTo>
                    <a:pt x="32" y="55"/>
                  </a:lnTo>
                  <a:lnTo>
                    <a:pt x="33" y="70"/>
                  </a:lnTo>
                  <a:lnTo>
                    <a:pt x="33" y="72"/>
                  </a:lnTo>
                  <a:lnTo>
                    <a:pt x="33" y="73"/>
                  </a:lnTo>
                  <a:lnTo>
                    <a:pt x="33" y="77"/>
                  </a:lnTo>
                  <a:lnTo>
                    <a:pt x="34" y="84"/>
                  </a:lnTo>
                  <a:lnTo>
                    <a:pt x="34" y="85"/>
                  </a:lnTo>
                  <a:lnTo>
                    <a:pt x="34" y="87"/>
                  </a:lnTo>
                  <a:lnTo>
                    <a:pt x="34" y="90"/>
                  </a:lnTo>
                  <a:lnTo>
                    <a:pt x="34" y="96"/>
                  </a:lnTo>
                  <a:lnTo>
                    <a:pt x="34" y="97"/>
                  </a:lnTo>
                  <a:lnTo>
                    <a:pt x="34" y="98"/>
                  </a:lnTo>
                  <a:lnTo>
                    <a:pt x="34" y="101"/>
                  </a:lnTo>
                  <a:lnTo>
                    <a:pt x="35" y="102"/>
                  </a:lnTo>
                  <a:lnTo>
                    <a:pt x="35" y="103"/>
                  </a:lnTo>
                  <a:lnTo>
                    <a:pt x="35" y="105"/>
                  </a:lnTo>
                  <a:lnTo>
                    <a:pt x="35" y="106"/>
                  </a:lnTo>
                  <a:lnTo>
                    <a:pt x="35" y="107"/>
                  </a:lnTo>
                  <a:lnTo>
                    <a:pt x="35" y="108"/>
                  </a:lnTo>
                  <a:lnTo>
                    <a:pt x="35" y="109"/>
                  </a:lnTo>
                  <a:lnTo>
                    <a:pt x="35" y="110"/>
                  </a:lnTo>
                  <a:lnTo>
                    <a:pt x="35" y="111"/>
                  </a:lnTo>
                  <a:lnTo>
                    <a:pt x="36" y="111"/>
                  </a:lnTo>
                  <a:lnTo>
                    <a:pt x="36" y="112"/>
                  </a:lnTo>
                  <a:lnTo>
                    <a:pt x="36" y="113"/>
                  </a:lnTo>
                  <a:lnTo>
                    <a:pt x="36" y="113"/>
                  </a:lnTo>
                  <a:lnTo>
                    <a:pt x="36" y="114"/>
                  </a:lnTo>
                  <a:lnTo>
                    <a:pt x="36" y="114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5"/>
                  </a:lnTo>
                  <a:lnTo>
                    <a:pt x="36" y="116"/>
                  </a:lnTo>
                  <a:lnTo>
                    <a:pt x="36" y="116"/>
                  </a:lnTo>
                  <a:lnTo>
                    <a:pt x="37" y="116"/>
                  </a:lnTo>
                  <a:lnTo>
                    <a:pt x="37" y="116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5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8" y="112"/>
                  </a:lnTo>
                  <a:lnTo>
                    <a:pt x="38" y="112"/>
                  </a:lnTo>
                  <a:lnTo>
                    <a:pt x="38" y="111"/>
                  </a:lnTo>
                  <a:lnTo>
                    <a:pt x="38" y="109"/>
                  </a:lnTo>
                  <a:lnTo>
                    <a:pt x="38" y="108"/>
                  </a:lnTo>
                  <a:lnTo>
                    <a:pt x="38" y="108"/>
                  </a:lnTo>
                  <a:lnTo>
                    <a:pt x="38" y="105"/>
                  </a:lnTo>
                  <a:lnTo>
                    <a:pt x="38" y="104"/>
                  </a:lnTo>
                  <a:lnTo>
                    <a:pt x="38" y="103"/>
                  </a:lnTo>
                  <a:lnTo>
                    <a:pt x="39" y="100"/>
                  </a:lnTo>
                  <a:lnTo>
                    <a:pt x="39" y="99"/>
                  </a:lnTo>
                  <a:lnTo>
                    <a:pt x="39" y="98"/>
                  </a:lnTo>
                  <a:lnTo>
                    <a:pt x="39" y="95"/>
                  </a:lnTo>
                  <a:lnTo>
                    <a:pt x="39" y="88"/>
                  </a:lnTo>
                  <a:lnTo>
                    <a:pt x="40" y="74"/>
                  </a:lnTo>
                  <a:lnTo>
                    <a:pt x="42" y="42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2" y="36"/>
                  </a:lnTo>
                  <a:lnTo>
                    <a:pt x="42" y="29"/>
                  </a:lnTo>
                  <a:lnTo>
                    <a:pt x="42" y="27"/>
                  </a:lnTo>
                  <a:lnTo>
                    <a:pt x="42" y="26"/>
                  </a:lnTo>
                  <a:lnTo>
                    <a:pt x="43" y="23"/>
                  </a:lnTo>
                  <a:lnTo>
                    <a:pt x="43" y="17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3" y="12"/>
                  </a:lnTo>
                  <a:lnTo>
                    <a:pt x="43" y="11"/>
                  </a:lnTo>
                  <a:lnTo>
                    <a:pt x="44" y="10"/>
                  </a:lnTo>
                  <a:lnTo>
                    <a:pt x="44" y="8"/>
                  </a:lnTo>
                  <a:lnTo>
                    <a:pt x="44" y="7"/>
                  </a:lnTo>
                  <a:lnTo>
                    <a:pt x="44" y="6"/>
                  </a:lnTo>
                  <a:lnTo>
                    <a:pt x="44" y="5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4" y="3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4" y="2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5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3"/>
                  </a:lnTo>
                  <a:lnTo>
                    <a:pt x="46" y="3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7" y="10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7" y="15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8" y="20"/>
                  </a:lnTo>
                  <a:lnTo>
                    <a:pt x="48" y="27"/>
                  </a:lnTo>
                  <a:lnTo>
                    <a:pt x="49" y="42"/>
                  </a:lnTo>
                  <a:lnTo>
                    <a:pt x="49" y="44"/>
                  </a:lnTo>
                  <a:lnTo>
                    <a:pt x="49" y="46"/>
                  </a:lnTo>
                  <a:lnTo>
                    <a:pt x="49" y="50"/>
                  </a:lnTo>
                  <a:lnTo>
                    <a:pt x="50" y="58"/>
                  </a:lnTo>
                  <a:lnTo>
                    <a:pt x="50" y="73"/>
                  </a:lnTo>
                  <a:lnTo>
                    <a:pt x="50" y="75"/>
                  </a:lnTo>
                  <a:lnTo>
                    <a:pt x="50" y="77"/>
                  </a:lnTo>
                  <a:lnTo>
                    <a:pt x="51" y="81"/>
                  </a:lnTo>
                  <a:lnTo>
                    <a:pt x="51" y="88"/>
                  </a:lnTo>
                  <a:lnTo>
                    <a:pt x="51" y="90"/>
                  </a:lnTo>
                  <a:lnTo>
                    <a:pt x="51" y="91"/>
                  </a:lnTo>
                  <a:lnTo>
                    <a:pt x="51" y="95"/>
                  </a:lnTo>
                  <a:lnTo>
                    <a:pt x="52" y="100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2" y="105"/>
                  </a:lnTo>
                  <a:lnTo>
                    <a:pt x="52" y="106"/>
                  </a:lnTo>
                  <a:lnTo>
                    <a:pt x="52" y="108"/>
                  </a:lnTo>
                  <a:lnTo>
                    <a:pt x="52" y="110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2"/>
                  </a:lnTo>
                  <a:lnTo>
                    <a:pt x="53" y="112"/>
                  </a:lnTo>
                  <a:lnTo>
                    <a:pt x="53" y="113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5" y="113"/>
                  </a:lnTo>
                  <a:lnTo>
                    <a:pt x="55" y="112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5" y="106"/>
                  </a:lnTo>
                  <a:lnTo>
                    <a:pt x="56" y="104"/>
                  </a:lnTo>
                  <a:lnTo>
                    <a:pt x="56" y="103"/>
                  </a:lnTo>
                  <a:lnTo>
                    <a:pt x="56" y="102"/>
                  </a:lnTo>
                  <a:lnTo>
                    <a:pt x="56" y="99"/>
                  </a:lnTo>
                  <a:lnTo>
                    <a:pt x="56" y="93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7"/>
                  </a:lnTo>
                  <a:lnTo>
                    <a:pt x="57" y="80"/>
                  </a:lnTo>
                  <a:lnTo>
                    <a:pt x="58" y="64"/>
                  </a:lnTo>
                  <a:lnTo>
                    <a:pt x="58" y="62"/>
                  </a:lnTo>
                  <a:lnTo>
                    <a:pt x="58" y="60"/>
                  </a:lnTo>
                  <a:lnTo>
                    <a:pt x="58" y="56"/>
                  </a:lnTo>
                  <a:lnTo>
                    <a:pt x="58" y="48"/>
                  </a:lnTo>
                  <a:lnTo>
                    <a:pt x="59" y="33"/>
                  </a:lnTo>
                  <a:lnTo>
                    <a:pt x="59" y="32"/>
                  </a:lnTo>
                  <a:lnTo>
                    <a:pt x="59" y="30"/>
                  </a:lnTo>
                  <a:lnTo>
                    <a:pt x="60" y="27"/>
                  </a:lnTo>
                  <a:lnTo>
                    <a:pt x="60" y="21"/>
                  </a:lnTo>
                  <a:lnTo>
                    <a:pt x="60" y="20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61" y="11"/>
                  </a:lnTo>
                  <a:lnTo>
                    <a:pt x="61" y="10"/>
                  </a:lnTo>
                  <a:lnTo>
                    <a:pt x="61" y="9"/>
                  </a:lnTo>
                  <a:lnTo>
                    <a:pt x="61" y="8"/>
                  </a:lnTo>
                  <a:lnTo>
                    <a:pt x="61" y="7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0"/>
                  </a:lnTo>
                  <a:lnTo>
                    <a:pt x="63" y="1"/>
                  </a:lnTo>
                  <a:lnTo>
                    <a:pt x="63" y="1"/>
                  </a:lnTo>
                  <a:lnTo>
                    <a:pt x="63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4" y="5"/>
                  </a:lnTo>
                  <a:lnTo>
                    <a:pt x="64" y="6"/>
                  </a:lnTo>
                  <a:lnTo>
                    <a:pt x="64" y="7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4" y="11"/>
                  </a:lnTo>
                  <a:lnTo>
                    <a:pt x="64" y="12"/>
                  </a:lnTo>
                  <a:lnTo>
                    <a:pt x="64" y="14"/>
                  </a:lnTo>
                  <a:lnTo>
                    <a:pt x="64" y="16"/>
                  </a:lnTo>
                  <a:lnTo>
                    <a:pt x="65" y="22"/>
                  </a:lnTo>
                  <a:lnTo>
                    <a:pt x="65" y="23"/>
                  </a:lnTo>
                  <a:lnTo>
                    <a:pt x="65" y="25"/>
                  </a:lnTo>
                  <a:lnTo>
                    <a:pt x="65" y="28"/>
                  </a:lnTo>
                  <a:lnTo>
                    <a:pt x="66" y="36"/>
                  </a:lnTo>
                  <a:lnTo>
                    <a:pt x="66" y="51"/>
                  </a:lnTo>
                  <a:lnTo>
                    <a:pt x="66" y="53"/>
                  </a:lnTo>
                  <a:lnTo>
                    <a:pt x="66" y="55"/>
                  </a:lnTo>
                  <a:lnTo>
                    <a:pt x="67" y="59"/>
                  </a:lnTo>
                  <a:lnTo>
                    <a:pt x="67" y="67"/>
                  </a:lnTo>
                  <a:lnTo>
                    <a:pt x="68" y="82"/>
                  </a:lnTo>
                  <a:lnTo>
                    <a:pt x="68" y="84"/>
                  </a:lnTo>
                  <a:lnTo>
                    <a:pt x="68" y="86"/>
                  </a:lnTo>
                  <a:lnTo>
                    <a:pt x="68" y="89"/>
                  </a:lnTo>
                  <a:lnTo>
                    <a:pt x="68" y="91"/>
                  </a:lnTo>
                  <a:lnTo>
                    <a:pt x="68" y="93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9" y="99"/>
                  </a:lnTo>
                  <a:lnTo>
                    <a:pt x="69" y="101"/>
                  </a:lnTo>
                  <a:lnTo>
                    <a:pt x="69" y="103"/>
                  </a:lnTo>
                  <a:lnTo>
                    <a:pt x="69" y="104"/>
                  </a:lnTo>
                  <a:lnTo>
                    <a:pt x="69" y="106"/>
                  </a:lnTo>
                  <a:lnTo>
                    <a:pt x="69" y="107"/>
                  </a:lnTo>
                  <a:lnTo>
                    <a:pt x="70" y="108"/>
                  </a:lnTo>
                  <a:lnTo>
                    <a:pt x="70" y="109"/>
                  </a:lnTo>
                  <a:lnTo>
                    <a:pt x="70" y="110"/>
                  </a:lnTo>
                  <a:lnTo>
                    <a:pt x="70" y="111"/>
                  </a:lnTo>
                  <a:lnTo>
                    <a:pt x="70" y="112"/>
                  </a:lnTo>
                  <a:lnTo>
                    <a:pt x="70" y="112"/>
                  </a:lnTo>
                  <a:lnTo>
                    <a:pt x="70" y="113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4"/>
                  </a:lnTo>
                  <a:lnTo>
                    <a:pt x="70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6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1" y="115"/>
                  </a:lnTo>
                  <a:lnTo>
                    <a:pt x="72" y="114"/>
                  </a:lnTo>
                  <a:lnTo>
                    <a:pt x="72" y="114"/>
                  </a:lnTo>
                  <a:lnTo>
                    <a:pt x="72" y="113"/>
                  </a:lnTo>
                  <a:lnTo>
                    <a:pt x="72" y="113"/>
                  </a:lnTo>
                  <a:lnTo>
                    <a:pt x="72" y="112"/>
                  </a:lnTo>
                  <a:lnTo>
                    <a:pt x="72" y="112"/>
                  </a:lnTo>
                  <a:lnTo>
                    <a:pt x="72" y="111"/>
                  </a:lnTo>
                  <a:lnTo>
                    <a:pt x="72" y="110"/>
                  </a:lnTo>
                  <a:lnTo>
                    <a:pt x="72" y="108"/>
                  </a:lnTo>
                  <a:lnTo>
                    <a:pt x="72" y="108"/>
                  </a:lnTo>
                  <a:lnTo>
                    <a:pt x="72" y="107"/>
                  </a:lnTo>
                  <a:lnTo>
                    <a:pt x="73" y="104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79" name="Freeform 95"/>
            <p:cNvSpPr>
              <a:spLocks/>
            </p:cNvSpPr>
            <p:nvPr/>
          </p:nvSpPr>
          <p:spPr bwMode="auto">
            <a:xfrm>
              <a:off x="5454" y="2186"/>
              <a:ext cx="71" cy="116"/>
            </a:xfrm>
            <a:custGeom>
              <a:avLst/>
              <a:gdLst/>
              <a:ahLst/>
              <a:cxnLst>
                <a:cxn ang="0">
                  <a:pos x="1" y="88"/>
                </a:cxn>
                <a:cxn ang="0">
                  <a:pos x="2" y="52"/>
                </a:cxn>
                <a:cxn ang="0">
                  <a:pos x="4" y="18"/>
                </a:cxn>
                <a:cxn ang="0">
                  <a:pos x="5" y="7"/>
                </a:cxn>
                <a:cxn ang="0">
                  <a:pos x="6" y="2"/>
                </a:cxn>
                <a:cxn ang="0">
                  <a:pos x="6" y="0"/>
                </a:cxn>
                <a:cxn ang="0">
                  <a:pos x="7" y="2"/>
                </a:cxn>
                <a:cxn ang="0">
                  <a:pos x="8" y="9"/>
                </a:cxn>
                <a:cxn ang="0">
                  <a:pos x="9" y="26"/>
                </a:cxn>
                <a:cxn ang="0">
                  <a:pos x="11" y="70"/>
                </a:cxn>
                <a:cxn ang="0">
                  <a:pos x="13" y="99"/>
                </a:cxn>
                <a:cxn ang="0">
                  <a:pos x="14" y="110"/>
                </a:cxn>
                <a:cxn ang="0">
                  <a:pos x="15" y="115"/>
                </a:cxn>
                <a:cxn ang="0">
                  <a:pos x="15" y="115"/>
                </a:cxn>
                <a:cxn ang="0">
                  <a:pos x="16" y="111"/>
                </a:cxn>
                <a:cxn ang="0">
                  <a:pos x="17" y="98"/>
                </a:cxn>
                <a:cxn ang="0">
                  <a:pos x="19" y="72"/>
                </a:cxn>
                <a:cxn ang="0">
                  <a:pos x="21" y="25"/>
                </a:cxn>
                <a:cxn ang="0">
                  <a:pos x="22" y="9"/>
                </a:cxn>
                <a:cxn ang="0">
                  <a:pos x="23" y="2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5" y="9"/>
                </a:cxn>
                <a:cxn ang="0">
                  <a:pos x="26" y="30"/>
                </a:cxn>
                <a:cxn ang="0">
                  <a:pos x="28" y="73"/>
                </a:cxn>
                <a:cxn ang="0">
                  <a:pos x="30" y="100"/>
                </a:cxn>
                <a:cxn ang="0">
                  <a:pos x="31" y="111"/>
                </a:cxn>
                <a:cxn ang="0">
                  <a:pos x="32" y="115"/>
                </a:cxn>
                <a:cxn ang="0">
                  <a:pos x="32" y="115"/>
                </a:cxn>
                <a:cxn ang="0">
                  <a:pos x="33" y="110"/>
                </a:cxn>
                <a:cxn ang="0">
                  <a:pos x="34" y="96"/>
                </a:cxn>
                <a:cxn ang="0">
                  <a:pos x="36" y="57"/>
                </a:cxn>
                <a:cxn ang="0">
                  <a:pos x="38" y="22"/>
                </a:cxn>
                <a:cxn ang="0">
                  <a:pos x="39" y="6"/>
                </a:cxn>
                <a:cxn ang="0">
                  <a:pos x="40" y="1"/>
                </a:cxn>
                <a:cxn ang="0">
                  <a:pos x="41" y="0"/>
                </a:cxn>
                <a:cxn ang="0">
                  <a:pos x="41" y="4"/>
                </a:cxn>
                <a:cxn ang="0">
                  <a:pos x="42" y="13"/>
                </a:cxn>
                <a:cxn ang="0">
                  <a:pos x="44" y="54"/>
                </a:cxn>
                <a:cxn ang="0">
                  <a:pos x="46" y="83"/>
                </a:cxn>
                <a:cxn ang="0">
                  <a:pos x="47" y="100"/>
                </a:cxn>
                <a:cxn ang="0">
                  <a:pos x="48" y="110"/>
                </a:cxn>
                <a:cxn ang="0">
                  <a:pos x="48" y="114"/>
                </a:cxn>
                <a:cxn ang="0">
                  <a:pos x="49" y="115"/>
                </a:cxn>
                <a:cxn ang="0">
                  <a:pos x="50" y="112"/>
                </a:cxn>
                <a:cxn ang="0">
                  <a:pos x="51" y="101"/>
                </a:cxn>
                <a:cxn ang="0">
                  <a:pos x="52" y="73"/>
                </a:cxn>
                <a:cxn ang="0">
                  <a:pos x="54" y="33"/>
                </a:cxn>
                <a:cxn ang="0">
                  <a:pos x="55" y="12"/>
                </a:cxn>
                <a:cxn ang="0">
                  <a:pos x="56" y="3"/>
                </a:cxn>
                <a:cxn ang="0">
                  <a:pos x="57" y="0"/>
                </a:cxn>
                <a:cxn ang="0">
                  <a:pos x="58" y="1"/>
                </a:cxn>
                <a:cxn ang="0">
                  <a:pos x="58" y="7"/>
                </a:cxn>
                <a:cxn ang="0">
                  <a:pos x="60" y="26"/>
                </a:cxn>
                <a:cxn ang="0">
                  <a:pos x="61" y="56"/>
                </a:cxn>
                <a:cxn ang="0">
                  <a:pos x="63" y="93"/>
                </a:cxn>
                <a:cxn ang="0">
                  <a:pos x="64" y="109"/>
                </a:cxn>
                <a:cxn ang="0">
                  <a:pos x="65" y="114"/>
                </a:cxn>
                <a:cxn ang="0">
                  <a:pos x="66" y="116"/>
                </a:cxn>
                <a:cxn ang="0">
                  <a:pos x="66" y="113"/>
                </a:cxn>
                <a:cxn ang="0">
                  <a:pos x="67" y="106"/>
                </a:cxn>
                <a:cxn ang="0">
                  <a:pos x="69" y="67"/>
                </a:cxn>
              </a:cxnLst>
              <a:rect l="0" t="0" r="r" b="b"/>
              <a:pathLst>
                <a:path w="71" h="116">
                  <a:moveTo>
                    <a:pt x="0" y="104"/>
                  </a:moveTo>
                  <a:lnTo>
                    <a:pt x="0" y="103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7"/>
                  </a:lnTo>
                  <a:lnTo>
                    <a:pt x="0" y="94"/>
                  </a:lnTo>
                  <a:lnTo>
                    <a:pt x="1" y="88"/>
                  </a:lnTo>
                  <a:lnTo>
                    <a:pt x="1" y="86"/>
                  </a:lnTo>
                  <a:lnTo>
                    <a:pt x="1" y="85"/>
                  </a:lnTo>
                  <a:lnTo>
                    <a:pt x="1" y="81"/>
                  </a:lnTo>
                  <a:lnTo>
                    <a:pt x="1" y="74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2"/>
                  </a:lnTo>
                  <a:lnTo>
                    <a:pt x="3" y="45"/>
                  </a:lnTo>
                  <a:lnTo>
                    <a:pt x="3" y="3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4" y="21"/>
                  </a:lnTo>
                  <a:lnTo>
                    <a:pt x="4" y="18"/>
                  </a:lnTo>
                  <a:lnTo>
                    <a:pt x="4" y="17"/>
                  </a:lnTo>
                  <a:lnTo>
                    <a:pt x="4" y="16"/>
                  </a:lnTo>
                  <a:lnTo>
                    <a:pt x="5" y="13"/>
                  </a:lnTo>
                  <a:lnTo>
                    <a:pt x="5" y="12"/>
                  </a:lnTo>
                  <a:lnTo>
                    <a:pt x="5" y="11"/>
                  </a:lnTo>
                  <a:lnTo>
                    <a:pt x="5" y="9"/>
                  </a:lnTo>
                  <a:lnTo>
                    <a:pt x="5" y="8"/>
                  </a:lnTo>
                  <a:lnTo>
                    <a:pt x="5" y="7"/>
                  </a:lnTo>
                  <a:lnTo>
                    <a:pt x="5" y="6"/>
                  </a:lnTo>
                  <a:lnTo>
                    <a:pt x="5" y="5"/>
                  </a:lnTo>
                  <a:lnTo>
                    <a:pt x="5" y="5"/>
                  </a:lnTo>
                  <a:lnTo>
                    <a:pt x="5" y="4"/>
                  </a:lnTo>
                  <a:lnTo>
                    <a:pt x="5" y="3"/>
                  </a:lnTo>
                  <a:lnTo>
                    <a:pt x="5" y="3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1"/>
                  </a:lnTo>
                  <a:lnTo>
                    <a:pt x="6" y="1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2"/>
                  </a:lnTo>
                  <a:lnTo>
                    <a:pt x="7" y="3"/>
                  </a:lnTo>
                  <a:lnTo>
                    <a:pt x="7" y="4"/>
                  </a:lnTo>
                  <a:lnTo>
                    <a:pt x="8" y="5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9"/>
                  </a:lnTo>
                  <a:lnTo>
                    <a:pt x="8" y="10"/>
                  </a:lnTo>
                  <a:lnTo>
                    <a:pt x="8" y="11"/>
                  </a:lnTo>
                  <a:lnTo>
                    <a:pt x="8" y="13"/>
                  </a:lnTo>
                  <a:lnTo>
                    <a:pt x="8" y="14"/>
                  </a:lnTo>
                  <a:lnTo>
                    <a:pt x="9" y="16"/>
                  </a:lnTo>
                  <a:lnTo>
                    <a:pt x="9" y="18"/>
                  </a:lnTo>
                  <a:lnTo>
                    <a:pt x="9" y="24"/>
                  </a:lnTo>
                  <a:lnTo>
                    <a:pt x="9" y="26"/>
                  </a:lnTo>
                  <a:lnTo>
                    <a:pt x="9" y="28"/>
                  </a:lnTo>
                  <a:lnTo>
                    <a:pt x="10" y="31"/>
                  </a:lnTo>
                  <a:lnTo>
                    <a:pt x="10" y="38"/>
                  </a:lnTo>
                  <a:lnTo>
                    <a:pt x="11" y="54"/>
                  </a:lnTo>
                  <a:lnTo>
                    <a:pt x="11" y="56"/>
                  </a:lnTo>
                  <a:lnTo>
                    <a:pt x="11" y="58"/>
                  </a:lnTo>
                  <a:lnTo>
                    <a:pt x="11" y="62"/>
                  </a:lnTo>
                  <a:lnTo>
                    <a:pt x="11" y="70"/>
                  </a:lnTo>
                  <a:lnTo>
                    <a:pt x="12" y="85"/>
                  </a:lnTo>
                  <a:lnTo>
                    <a:pt x="12" y="87"/>
                  </a:lnTo>
                  <a:lnTo>
                    <a:pt x="12" y="88"/>
                  </a:lnTo>
                  <a:lnTo>
                    <a:pt x="12" y="92"/>
                  </a:lnTo>
                  <a:lnTo>
                    <a:pt x="13" y="93"/>
                  </a:lnTo>
                  <a:lnTo>
                    <a:pt x="13" y="95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3" y="101"/>
                  </a:lnTo>
                  <a:lnTo>
                    <a:pt x="13" y="103"/>
                  </a:lnTo>
                  <a:lnTo>
                    <a:pt x="13" y="104"/>
                  </a:lnTo>
                  <a:lnTo>
                    <a:pt x="13" y="106"/>
                  </a:lnTo>
                  <a:lnTo>
                    <a:pt x="14" y="108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4" y="110"/>
                  </a:lnTo>
                  <a:lnTo>
                    <a:pt x="14" y="111"/>
                  </a:lnTo>
                  <a:lnTo>
                    <a:pt x="14" y="112"/>
                  </a:lnTo>
                  <a:lnTo>
                    <a:pt x="14" y="113"/>
                  </a:lnTo>
                  <a:lnTo>
                    <a:pt x="14" y="113"/>
                  </a:lnTo>
                  <a:lnTo>
                    <a:pt x="14" y="114"/>
                  </a:lnTo>
                  <a:lnTo>
                    <a:pt x="14" y="114"/>
                  </a:lnTo>
                  <a:lnTo>
                    <a:pt x="14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6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6" y="112"/>
                  </a:lnTo>
                  <a:lnTo>
                    <a:pt x="16" y="112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6" y="110"/>
                  </a:lnTo>
                  <a:lnTo>
                    <a:pt x="16" y="109"/>
                  </a:lnTo>
                  <a:lnTo>
                    <a:pt x="16" y="107"/>
                  </a:lnTo>
                  <a:lnTo>
                    <a:pt x="17" y="106"/>
                  </a:lnTo>
                  <a:lnTo>
                    <a:pt x="17" y="105"/>
                  </a:lnTo>
                  <a:lnTo>
                    <a:pt x="17" y="103"/>
                  </a:lnTo>
                  <a:lnTo>
                    <a:pt x="17" y="98"/>
                  </a:lnTo>
                  <a:lnTo>
                    <a:pt x="17" y="96"/>
                  </a:lnTo>
                  <a:lnTo>
                    <a:pt x="17" y="95"/>
                  </a:lnTo>
                  <a:lnTo>
                    <a:pt x="18" y="92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8" y="79"/>
                  </a:lnTo>
                  <a:lnTo>
                    <a:pt x="19" y="72"/>
                  </a:lnTo>
                  <a:lnTo>
                    <a:pt x="19" y="57"/>
                  </a:lnTo>
                  <a:lnTo>
                    <a:pt x="19" y="55"/>
                  </a:lnTo>
                  <a:lnTo>
                    <a:pt x="20" y="53"/>
                  </a:lnTo>
                  <a:lnTo>
                    <a:pt x="20" y="49"/>
                  </a:lnTo>
                  <a:lnTo>
                    <a:pt x="20" y="42"/>
                  </a:lnTo>
                  <a:lnTo>
                    <a:pt x="21" y="28"/>
                  </a:lnTo>
                  <a:lnTo>
                    <a:pt x="21" y="26"/>
                  </a:lnTo>
                  <a:lnTo>
                    <a:pt x="21" y="25"/>
                  </a:lnTo>
                  <a:lnTo>
                    <a:pt x="21" y="21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2" y="15"/>
                  </a:lnTo>
                  <a:lnTo>
                    <a:pt x="22" y="14"/>
                  </a:lnTo>
                  <a:lnTo>
                    <a:pt x="22" y="13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5" y="6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4"/>
                  </a:lnTo>
                  <a:lnTo>
                    <a:pt x="26" y="17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6" y="26"/>
                  </a:lnTo>
                  <a:lnTo>
                    <a:pt x="26" y="30"/>
                  </a:lnTo>
                  <a:lnTo>
                    <a:pt x="27" y="38"/>
                  </a:lnTo>
                  <a:lnTo>
                    <a:pt x="27" y="39"/>
                  </a:lnTo>
                  <a:lnTo>
                    <a:pt x="27" y="41"/>
                  </a:lnTo>
                  <a:lnTo>
                    <a:pt x="27" y="45"/>
                  </a:lnTo>
                  <a:lnTo>
                    <a:pt x="28" y="53"/>
                  </a:lnTo>
                  <a:lnTo>
                    <a:pt x="28" y="69"/>
                  </a:lnTo>
                  <a:lnTo>
                    <a:pt x="28" y="71"/>
                  </a:lnTo>
                  <a:lnTo>
                    <a:pt x="28" y="73"/>
                  </a:lnTo>
                  <a:lnTo>
                    <a:pt x="29" y="77"/>
                  </a:lnTo>
                  <a:lnTo>
                    <a:pt x="29" y="84"/>
                  </a:lnTo>
                  <a:lnTo>
                    <a:pt x="29" y="86"/>
                  </a:lnTo>
                  <a:lnTo>
                    <a:pt x="29" y="88"/>
                  </a:lnTo>
                  <a:lnTo>
                    <a:pt x="29" y="91"/>
                  </a:lnTo>
                  <a:lnTo>
                    <a:pt x="30" y="97"/>
                  </a:lnTo>
                  <a:lnTo>
                    <a:pt x="30" y="99"/>
                  </a:lnTo>
                  <a:lnTo>
                    <a:pt x="30" y="100"/>
                  </a:lnTo>
                  <a:lnTo>
                    <a:pt x="30" y="103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30" y="107"/>
                  </a:lnTo>
                  <a:lnTo>
                    <a:pt x="31" y="108"/>
                  </a:lnTo>
                  <a:lnTo>
                    <a:pt x="31" y="109"/>
                  </a:lnTo>
                  <a:lnTo>
                    <a:pt x="31" y="110"/>
                  </a:lnTo>
                  <a:lnTo>
                    <a:pt x="31" y="111"/>
                  </a:lnTo>
                  <a:lnTo>
                    <a:pt x="31" y="112"/>
                  </a:lnTo>
                  <a:lnTo>
                    <a:pt x="31" y="112"/>
                  </a:lnTo>
                  <a:lnTo>
                    <a:pt x="31" y="113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1" y="114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6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3" y="114"/>
                  </a:lnTo>
                  <a:lnTo>
                    <a:pt x="33" y="113"/>
                  </a:lnTo>
                  <a:lnTo>
                    <a:pt x="33" y="112"/>
                  </a:lnTo>
                  <a:lnTo>
                    <a:pt x="33" y="112"/>
                  </a:lnTo>
                  <a:lnTo>
                    <a:pt x="33" y="111"/>
                  </a:lnTo>
                  <a:lnTo>
                    <a:pt x="33" y="110"/>
                  </a:lnTo>
                  <a:lnTo>
                    <a:pt x="33" y="110"/>
                  </a:lnTo>
                  <a:lnTo>
                    <a:pt x="33" y="109"/>
                  </a:lnTo>
                  <a:lnTo>
                    <a:pt x="33" y="107"/>
                  </a:lnTo>
                  <a:lnTo>
                    <a:pt x="34" y="106"/>
                  </a:lnTo>
                  <a:lnTo>
                    <a:pt x="34" y="105"/>
                  </a:lnTo>
                  <a:lnTo>
                    <a:pt x="34" y="103"/>
                  </a:lnTo>
                  <a:lnTo>
                    <a:pt x="34" y="98"/>
                  </a:lnTo>
                  <a:lnTo>
                    <a:pt x="34" y="96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5" y="86"/>
                  </a:lnTo>
                  <a:lnTo>
                    <a:pt x="36" y="72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6" y="64"/>
                  </a:lnTo>
                  <a:lnTo>
                    <a:pt x="36" y="57"/>
                  </a:lnTo>
                  <a:lnTo>
                    <a:pt x="37" y="42"/>
                  </a:lnTo>
                  <a:lnTo>
                    <a:pt x="37" y="40"/>
                  </a:lnTo>
                  <a:lnTo>
                    <a:pt x="37" y="38"/>
                  </a:lnTo>
                  <a:lnTo>
                    <a:pt x="37" y="35"/>
                  </a:lnTo>
                  <a:lnTo>
                    <a:pt x="38" y="28"/>
                  </a:lnTo>
                  <a:lnTo>
                    <a:pt x="38" y="26"/>
                  </a:lnTo>
                  <a:lnTo>
                    <a:pt x="38" y="25"/>
                  </a:lnTo>
                  <a:lnTo>
                    <a:pt x="38" y="22"/>
                  </a:lnTo>
                  <a:lnTo>
                    <a:pt x="38" y="16"/>
                  </a:lnTo>
                  <a:lnTo>
                    <a:pt x="38" y="15"/>
                  </a:lnTo>
                  <a:lnTo>
                    <a:pt x="38" y="14"/>
                  </a:lnTo>
                  <a:lnTo>
                    <a:pt x="39" y="11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9" y="5"/>
                  </a:lnTo>
                  <a:lnTo>
                    <a:pt x="39" y="4"/>
                  </a:lnTo>
                  <a:lnTo>
                    <a:pt x="39" y="3"/>
                  </a:lnTo>
                  <a:lnTo>
                    <a:pt x="40" y="3"/>
                  </a:lnTo>
                  <a:lnTo>
                    <a:pt x="40" y="2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1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0"/>
                  </a:lnTo>
                  <a:lnTo>
                    <a:pt x="41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1" y="4"/>
                  </a:lnTo>
                  <a:lnTo>
                    <a:pt x="42" y="5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2" y="8"/>
                  </a:lnTo>
                  <a:lnTo>
                    <a:pt x="42" y="11"/>
                  </a:lnTo>
                  <a:lnTo>
                    <a:pt x="42" y="12"/>
                  </a:lnTo>
                  <a:lnTo>
                    <a:pt x="42" y="13"/>
                  </a:lnTo>
                  <a:lnTo>
                    <a:pt x="42" y="16"/>
                  </a:lnTo>
                  <a:lnTo>
                    <a:pt x="43" y="22"/>
                  </a:lnTo>
                  <a:lnTo>
                    <a:pt x="43" y="24"/>
                  </a:lnTo>
                  <a:lnTo>
                    <a:pt x="43" y="25"/>
                  </a:lnTo>
                  <a:lnTo>
                    <a:pt x="43" y="29"/>
                  </a:lnTo>
                  <a:lnTo>
                    <a:pt x="44" y="36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6"/>
                  </a:lnTo>
                  <a:lnTo>
                    <a:pt x="45" y="60"/>
                  </a:lnTo>
                  <a:lnTo>
                    <a:pt x="45" y="67"/>
                  </a:lnTo>
                  <a:lnTo>
                    <a:pt x="45" y="69"/>
                  </a:lnTo>
                  <a:lnTo>
                    <a:pt x="45" y="71"/>
                  </a:lnTo>
                  <a:lnTo>
                    <a:pt x="45" y="75"/>
                  </a:lnTo>
                  <a:lnTo>
                    <a:pt x="46" y="82"/>
                  </a:lnTo>
                  <a:lnTo>
                    <a:pt x="46" y="83"/>
                  </a:lnTo>
                  <a:lnTo>
                    <a:pt x="46" y="85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6" y="92"/>
                  </a:lnTo>
                  <a:lnTo>
                    <a:pt x="46" y="95"/>
                  </a:lnTo>
                  <a:lnTo>
                    <a:pt x="46" y="96"/>
                  </a:lnTo>
                  <a:lnTo>
                    <a:pt x="47" y="97"/>
                  </a:lnTo>
                  <a:lnTo>
                    <a:pt x="47" y="100"/>
                  </a:lnTo>
                  <a:lnTo>
                    <a:pt x="47" y="101"/>
                  </a:lnTo>
                  <a:lnTo>
                    <a:pt x="47" y="103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7" y="107"/>
                  </a:lnTo>
                  <a:lnTo>
                    <a:pt x="47" y="108"/>
                  </a:lnTo>
                  <a:lnTo>
                    <a:pt x="47" y="109"/>
                  </a:lnTo>
                  <a:lnTo>
                    <a:pt x="48" y="110"/>
                  </a:lnTo>
                  <a:lnTo>
                    <a:pt x="48" y="110"/>
                  </a:lnTo>
                  <a:lnTo>
                    <a:pt x="48" y="111"/>
                  </a:lnTo>
                  <a:lnTo>
                    <a:pt x="48" y="112"/>
                  </a:lnTo>
                  <a:lnTo>
                    <a:pt x="48" y="113"/>
                  </a:lnTo>
                  <a:lnTo>
                    <a:pt x="48" y="113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4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8" y="115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6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5"/>
                  </a:lnTo>
                  <a:lnTo>
                    <a:pt x="49" y="114"/>
                  </a:lnTo>
                  <a:lnTo>
                    <a:pt x="49" y="114"/>
                  </a:lnTo>
                  <a:lnTo>
                    <a:pt x="50" y="113"/>
                  </a:lnTo>
                  <a:lnTo>
                    <a:pt x="50" y="113"/>
                  </a:lnTo>
                  <a:lnTo>
                    <a:pt x="50" y="112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0" y="109"/>
                  </a:lnTo>
                  <a:lnTo>
                    <a:pt x="50" y="108"/>
                  </a:lnTo>
                  <a:lnTo>
                    <a:pt x="50" y="106"/>
                  </a:lnTo>
                  <a:lnTo>
                    <a:pt x="50" y="105"/>
                  </a:lnTo>
                  <a:lnTo>
                    <a:pt x="50" y="104"/>
                  </a:lnTo>
                  <a:lnTo>
                    <a:pt x="51" y="101"/>
                  </a:lnTo>
                  <a:lnTo>
                    <a:pt x="51" y="100"/>
                  </a:lnTo>
                  <a:lnTo>
                    <a:pt x="51" y="98"/>
                  </a:lnTo>
                  <a:lnTo>
                    <a:pt x="51" y="95"/>
                  </a:lnTo>
                  <a:lnTo>
                    <a:pt x="51" y="88"/>
                  </a:lnTo>
                  <a:lnTo>
                    <a:pt x="52" y="87"/>
                  </a:lnTo>
                  <a:lnTo>
                    <a:pt x="52" y="85"/>
                  </a:lnTo>
                  <a:lnTo>
                    <a:pt x="52" y="81"/>
                  </a:lnTo>
                  <a:lnTo>
                    <a:pt x="52" y="73"/>
                  </a:lnTo>
                  <a:lnTo>
                    <a:pt x="53" y="57"/>
                  </a:lnTo>
                  <a:lnTo>
                    <a:pt x="53" y="55"/>
                  </a:lnTo>
                  <a:lnTo>
                    <a:pt x="53" y="53"/>
                  </a:lnTo>
                  <a:lnTo>
                    <a:pt x="53" y="49"/>
                  </a:lnTo>
                  <a:lnTo>
                    <a:pt x="54" y="41"/>
                  </a:lnTo>
                  <a:lnTo>
                    <a:pt x="54" y="39"/>
                  </a:lnTo>
                  <a:lnTo>
                    <a:pt x="54" y="37"/>
                  </a:lnTo>
                  <a:lnTo>
                    <a:pt x="54" y="33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5" y="22"/>
                  </a:lnTo>
                  <a:lnTo>
                    <a:pt x="55" y="19"/>
                  </a:lnTo>
                  <a:lnTo>
                    <a:pt x="55" y="18"/>
                  </a:lnTo>
                  <a:lnTo>
                    <a:pt x="55" y="16"/>
                  </a:lnTo>
                  <a:lnTo>
                    <a:pt x="55" y="13"/>
                  </a:lnTo>
                  <a:lnTo>
                    <a:pt x="55" y="12"/>
                  </a:lnTo>
                  <a:lnTo>
                    <a:pt x="55" y="11"/>
                  </a:lnTo>
                  <a:lnTo>
                    <a:pt x="56" y="10"/>
                  </a:lnTo>
                  <a:lnTo>
                    <a:pt x="56" y="8"/>
                  </a:lnTo>
                  <a:lnTo>
                    <a:pt x="56" y="7"/>
                  </a:lnTo>
                  <a:lnTo>
                    <a:pt x="56" y="6"/>
                  </a:lnTo>
                  <a:lnTo>
                    <a:pt x="56" y="5"/>
                  </a:lnTo>
                  <a:lnTo>
                    <a:pt x="56" y="4"/>
                  </a:lnTo>
                  <a:lnTo>
                    <a:pt x="56" y="3"/>
                  </a:lnTo>
                  <a:lnTo>
                    <a:pt x="56" y="2"/>
                  </a:lnTo>
                  <a:lnTo>
                    <a:pt x="56" y="2"/>
                  </a:lnTo>
                  <a:lnTo>
                    <a:pt x="56" y="1"/>
                  </a:lnTo>
                  <a:lnTo>
                    <a:pt x="56" y="1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7" y="0"/>
                  </a:lnTo>
                  <a:lnTo>
                    <a:pt x="58" y="0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1"/>
                  </a:lnTo>
                  <a:lnTo>
                    <a:pt x="58" y="2"/>
                  </a:lnTo>
                  <a:lnTo>
                    <a:pt x="58" y="3"/>
                  </a:lnTo>
                  <a:lnTo>
                    <a:pt x="58" y="3"/>
                  </a:lnTo>
                  <a:lnTo>
                    <a:pt x="58" y="4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8" y="7"/>
                  </a:lnTo>
                  <a:lnTo>
                    <a:pt x="59" y="9"/>
                  </a:lnTo>
                  <a:lnTo>
                    <a:pt x="59" y="10"/>
                  </a:lnTo>
                  <a:lnTo>
                    <a:pt x="59" y="11"/>
                  </a:lnTo>
                  <a:lnTo>
                    <a:pt x="59" y="14"/>
                  </a:lnTo>
                  <a:lnTo>
                    <a:pt x="59" y="15"/>
                  </a:lnTo>
                  <a:lnTo>
                    <a:pt x="59" y="16"/>
                  </a:lnTo>
                  <a:lnTo>
                    <a:pt x="59" y="19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60" y="29"/>
                  </a:lnTo>
                  <a:lnTo>
                    <a:pt x="60" y="33"/>
                  </a:lnTo>
                  <a:lnTo>
                    <a:pt x="60" y="40"/>
                  </a:lnTo>
                  <a:lnTo>
                    <a:pt x="61" y="42"/>
                  </a:lnTo>
                  <a:lnTo>
                    <a:pt x="61" y="44"/>
                  </a:lnTo>
                  <a:lnTo>
                    <a:pt x="61" y="48"/>
                  </a:lnTo>
                  <a:lnTo>
                    <a:pt x="61" y="56"/>
                  </a:lnTo>
                  <a:lnTo>
                    <a:pt x="62" y="73"/>
                  </a:lnTo>
                  <a:lnTo>
                    <a:pt x="62" y="74"/>
                  </a:lnTo>
                  <a:lnTo>
                    <a:pt x="62" y="76"/>
                  </a:lnTo>
                  <a:lnTo>
                    <a:pt x="62" y="80"/>
                  </a:lnTo>
                  <a:lnTo>
                    <a:pt x="63" y="87"/>
                  </a:lnTo>
                  <a:lnTo>
                    <a:pt x="63" y="88"/>
                  </a:lnTo>
                  <a:lnTo>
                    <a:pt x="63" y="90"/>
                  </a:lnTo>
                  <a:lnTo>
                    <a:pt x="63" y="93"/>
                  </a:lnTo>
                  <a:lnTo>
                    <a:pt x="63" y="99"/>
                  </a:lnTo>
                  <a:lnTo>
                    <a:pt x="63" y="100"/>
                  </a:lnTo>
                  <a:lnTo>
                    <a:pt x="64" y="101"/>
                  </a:lnTo>
                  <a:lnTo>
                    <a:pt x="64" y="104"/>
                  </a:lnTo>
                  <a:lnTo>
                    <a:pt x="64" y="105"/>
                  </a:lnTo>
                  <a:lnTo>
                    <a:pt x="64" y="106"/>
                  </a:lnTo>
                  <a:lnTo>
                    <a:pt x="64" y="108"/>
                  </a:lnTo>
                  <a:lnTo>
                    <a:pt x="64" y="109"/>
                  </a:lnTo>
                  <a:lnTo>
                    <a:pt x="64" y="110"/>
                  </a:lnTo>
                  <a:lnTo>
                    <a:pt x="64" y="110"/>
                  </a:lnTo>
                  <a:lnTo>
                    <a:pt x="64" y="111"/>
                  </a:lnTo>
                  <a:lnTo>
                    <a:pt x="64" y="112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4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5"/>
                  </a:lnTo>
                  <a:lnTo>
                    <a:pt x="65" y="116"/>
                  </a:lnTo>
                  <a:lnTo>
                    <a:pt x="65" y="116"/>
                  </a:lnTo>
                  <a:lnTo>
                    <a:pt x="66" y="116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5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4"/>
                  </a:lnTo>
                  <a:lnTo>
                    <a:pt x="66" y="113"/>
                  </a:lnTo>
                  <a:lnTo>
                    <a:pt x="66" y="112"/>
                  </a:lnTo>
                  <a:lnTo>
                    <a:pt x="66" y="112"/>
                  </a:lnTo>
                  <a:lnTo>
                    <a:pt x="66" y="111"/>
                  </a:lnTo>
                  <a:lnTo>
                    <a:pt x="67" y="110"/>
                  </a:lnTo>
                  <a:lnTo>
                    <a:pt x="67" y="109"/>
                  </a:lnTo>
                  <a:lnTo>
                    <a:pt x="67" y="108"/>
                  </a:lnTo>
                  <a:lnTo>
                    <a:pt x="67" y="106"/>
                  </a:lnTo>
                  <a:lnTo>
                    <a:pt x="67" y="106"/>
                  </a:lnTo>
                  <a:lnTo>
                    <a:pt x="67" y="103"/>
                  </a:lnTo>
                  <a:lnTo>
                    <a:pt x="68" y="98"/>
                  </a:lnTo>
                  <a:lnTo>
                    <a:pt x="68" y="97"/>
                  </a:lnTo>
                  <a:lnTo>
                    <a:pt x="68" y="95"/>
                  </a:lnTo>
                  <a:lnTo>
                    <a:pt x="68" y="92"/>
                  </a:lnTo>
                  <a:lnTo>
                    <a:pt x="68" y="85"/>
                  </a:lnTo>
                  <a:lnTo>
                    <a:pt x="69" y="69"/>
                  </a:lnTo>
                  <a:lnTo>
                    <a:pt x="69" y="67"/>
                  </a:lnTo>
                  <a:lnTo>
                    <a:pt x="69" y="65"/>
                  </a:lnTo>
                  <a:lnTo>
                    <a:pt x="69" y="61"/>
                  </a:lnTo>
                  <a:lnTo>
                    <a:pt x="70" y="53"/>
                  </a:lnTo>
                  <a:lnTo>
                    <a:pt x="71" y="37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80" name="Freeform 96"/>
            <p:cNvSpPr>
              <a:spLocks/>
            </p:cNvSpPr>
            <p:nvPr/>
          </p:nvSpPr>
          <p:spPr bwMode="auto">
            <a:xfrm>
              <a:off x="5525" y="2186"/>
              <a:ext cx="68" cy="116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2" y="8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4" y="2"/>
                </a:cxn>
                <a:cxn ang="0">
                  <a:pos x="4" y="11"/>
                </a:cxn>
                <a:cxn ang="0">
                  <a:pos x="6" y="30"/>
                </a:cxn>
                <a:cxn ang="0">
                  <a:pos x="8" y="86"/>
                </a:cxn>
                <a:cxn ang="0">
                  <a:pos x="9" y="100"/>
                </a:cxn>
                <a:cxn ang="0">
                  <a:pos x="10" y="111"/>
                </a:cxn>
                <a:cxn ang="0">
                  <a:pos x="11" y="115"/>
                </a:cxn>
                <a:cxn ang="0">
                  <a:pos x="12" y="115"/>
                </a:cxn>
                <a:cxn ang="0">
                  <a:pos x="12" y="111"/>
                </a:cxn>
                <a:cxn ang="0">
                  <a:pos x="13" y="102"/>
                </a:cxn>
                <a:cxn ang="0">
                  <a:pos x="14" y="80"/>
                </a:cxn>
                <a:cxn ang="0">
                  <a:pos x="16" y="35"/>
                </a:cxn>
                <a:cxn ang="0">
                  <a:pos x="18" y="12"/>
                </a:cxn>
                <a:cxn ang="0">
                  <a:pos x="18" y="3"/>
                </a:cxn>
                <a:cxn ang="0">
                  <a:pos x="19" y="0"/>
                </a:cxn>
                <a:cxn ang="0">
                  <a:pos x="20" y="1"/>
                </a:cxn>
                <a:cxn ang="0">
                  <a:pos x="21" y="7"/>
                </a:cxn>
                <a:cxn ang="0">
                  <a:pos x="22" y="25"/>
                </a:cxn>
                <a:cxn ang="0">
                  <a:pos x="23" y="54"/>
                </a:cxn>
                <a:cxn ang="0">
                  <a:pos x="25" y="91"/>
                </a:cxn>
                <a:cxn ang="0">
                  <a:pos x="26" y="108"/>
                </a:cxn>
                <a:cxn ang="0">
                  <a:pos x="27" y="114"/>
                </a:cxn>
                <a:cxn ang="0">
                  <a:pos x="28" y="115"/>
                </a:cxn>
                <a:cxn ang="0">
                  <a:pos x="29" y="112"/>
                </a:cxn>
                <a:cxn ang="0">
                  <a:pos x="30" y="102"/>
                </a:cxn>
                <a:cxn ang="0">
                  <a:pos x="32" y="60"/>
                </a:cxn>
                <a:cxn ang="0">
                  <a:pos x="33" y="28"/>
                </a:cxn>
                <a:cxn ang="0">
                  <a:pos x="34" y="12"/>
                </a:cxn>
                <a:cxn ang="0">
                  <a:pos x="35" y="3"/>
                </a:cxn>
                <a:cxn ang="0">
                  <a:pos x="36" y="0"/>
                </a:cxn>
                <a:cxn ang="0">
                  <a:pos x="36" y="1"/>
                </a:cxn>
                <a:cxn ang="0">
                  <a:pos x="37" y="7"/>
                </a:cxn>
                <a:cxn ang="0">
                  <a:pos x="38" y="24"/>
                </a:cxn>
                <a:cxn ang="0">
                  <a:pos x="40" y="67"/>
                </a:cxn>
                <a:cxn ang="0">
                  <a:pos x="42" y="95"/>
                </a:cxn>
                <a:cxn ang="0">
                  <a:pos x="43" y="107"/>
                </a:cxn>
                <a:cxn ang="0">
                  <a:pos x="44" y="114"/>
                </a:cxn>
                <a:cxn ang="0">
                  <a:pos x="44" y="116"/>
                </a:cxn>
                <a:cxn ang="0">
                  <a:pos x="45" y="112"/>
                </a:cxn>
                <a:cxn ang="0">
                  <a:pos x="46" y="102"/>
                </a:cxn>
                <a:cxn ang="0">
                  <a:pos x="48" y="66"/>
                </a:cxn>
                <a:cxn ang="0">
                  <a:pos x="50" y="21"/>
                </a:cxn>
                <a:cxn ang="0">
                  <a:pos x="51" y="6"/>
                </a:cxn>
                <a:cxn ang="0">
                  <a:pos x="52" y="1"/>
                </a:cxn>
                <a:cxn ang="0">
                  <a:pos x="52" y="0"/>
                </a:cxn>
                <a:cxn ang="0">
                  <a:pos x="53" y="3"/>
                </a:cxn>
                <a:cxn ang="0">
                  <a:pos x="54" y="13"/>
                </a:cxn>
                <a:cxn ang="0">
                  <a:pos x="55" y="38"/>
                </a:cxn>
                <a:cxn ang="0">
                  <a:pos x="58" y="87"/>
                </a:cxn>
                <a:cxn ang="0">
                  <a:pos x="59" y="103"/>
                </a:cxn>
                <a:cxn ang="0">
                  <a:pos x="59" y="111"/>
                </a:cxn>
                <a:cxn ang="0">
                  <a:pos x="60" y="115"/>
                </a:cxn>
                <a:cxn ang="0">
                  <a:pos x="61" y="115"/>
                </a:cxn>
                <a:cxn ang="0">
                  <a:pos x="62" y="110"/>
                </a:cxn>
                <a:cxn ang="0">
                  <a:pos x="63" y="96"/>
                </a:cxn>
                <a:cxn ang="0">
                  <a:pos x="65" y="51"/>
                </a:cxn>
                <a:cxn ang="0">
                  <a:pos x="66" y="20"/>
                </a:cxn>
                <a:cxn ang="0">
                  <a:pos x="67" y="8"/>
                </a:cxn>
              </a:cxnLst>
              <a:rect l="0" t="0" r="r" b="b"/>
              <a:pathLst>
                <a:path w="68" h="116">
                  <a:moveTo>
                    <a:pt x="0" y="37"/>
                  </a:moveTo>
                  <a:lnTo>
                    <a:pt x="0" y="35"/>
                  </a:lnTo>
                  <a:lnTo>
                    <a:pt x="0" y="33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2"/>
                  </a:lnTo>
                  <a:lnTo>
                    <a:pt x="0" y="21"/>
                  </a:lnTo>
                  <a:lnTo>
                    <a:pt x="1" y="19"/>
                  </a:lnTo>
                  <a:lnTo>
                    <a:pt x="1" y="16"/>
                  </a:lnTo>
                  <a:lnTo>
                    <a:pt x="1" y="15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5"/>
                  </a:lnTo>
                  <a:lnTo>
                    <a:pt x="2" y="4"/>
                  </a:lnTo>
                  <a:lnTo>
                    <a:pt x="2" y="3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1"/>
                  </a:lnTo>
                  <a:lnTo>
                    <a:pt x="2" y="1"/>
                  </a:lnTo>
                  <a:lnTo>
                    <a:pt x="2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4" y="2"/>
                  </a:lnTo>
                  <a:lnTo>
                    <a:pt x="4" y="2"/>
                  </a:lnTo>
                  <a:lnTo>
                    <a:pt x="4" y="3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7"/>
                  </a:lnTo>
                  <a:lnTo>
                    <a:pt x="4" y="8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5" y="12"/>
                  </a:lnTo>
                  <a:lnTo>
                    <a:pt x="5" y="15"/>
                  </a:lnTo>
                  <a:lnTo>
                    <a:pt x="5" y="16"/>
                  </a:lnTo>
                  <a:lnTo>
                    <a:pt x="5" y="18"/>
                  </a:lnTo>
                  <a:lnTo>
                    <a:pt x="5" y="20"/>
                  </a:lnTo>
                  <a:lnTo>
                    <a:pt x="6" y="27"/>
                  </a:lnTo>
                  <a:lnTo>
                    <a:pt x="6" y="28"/>
                  </a:lnTo>
                  <a:lnTo>
                    <a:pt x="6" y="30"/>
                  </a:lnTo>
                  <a:lnTo>
                    <a:pt x="6" y="33"/>
                  </a:lnTo>
                  <a:lnTo>
                    <a:pt x="6" y="41"/>
                  </a:lnTo>
                  <a:lnTo>
                    <a:pt x="7" y="56"/>
                  </a:lnTo>
                  <a:lnTo>
                    <a:pt x="7" y="58"/>
                  </a:lnTo>
                  <a:lnTo>
                    <a:pt x="7" y="60"/>
                  </a:lnTo>
                  <a:lnTo>
                    <a:pt x="7" y="64"/>
                  </a:lnTo>
                  <a:lnTo>
                    <a:pt x="8" y="71"/>
                  </a:lnTo>
                  <a:lnTo>
                    <a:pt x="8" y="86"/>
                  </a:lnTo>
                  <a:lnTo>
                    <a:pt x="8" y="87"/>
                  </a:lnTo>
                  <a:lnTo>
                    <a:pt x="8" y="89"/>
                  </a:lnTo>
                  <a:lnTo>
                    <a:pt x="9" y="92"/>
                  </a:lnTo>
                  <a:lnTo>
                    <a:pt x="9" y="94"/>
                  </a:lnTo>
                  <a:lnTo>
                    <a:pt x="9" y="95"/>
                  </a:lnTo>
                  <a:lnTo>
                    <a:pt x="9" y="98"/>
                  </a:lnTo>
                  <a:lnTo>
                    <a:pt x="9" y="99"/>
                  </a:lnTo>
                  <a:lnTo>
                    <a:pt x="9" y="100"/>
                  </a:lnTo>
                  <a:lnTo>
                    <a:pt x="9" y="103"/>
                  </a:lnTo>
                  <a:lnTo>
                    <a:pt x="10" y="104"/>
                  </a:lnTo>
                  <a:lnTo>
                    <a:pt x="10" y="105"/>
                  </a:lnTo>
                  <a:lnTo>
                    <a:pt x="10" y="107"/>
                  </a:lnTo>
                  <a:lnTo>
                    <a:pt x="10" y="108"/>
                  </a:lnTo>
                  <a:lnTo>
                    <a:pt x="10" y="109"/>
                  </a:lnTo>
                  <a:lnTo>
                    <a:pt x="10" y="110"/>
                  </a:lnTo>
                  <a:lnTo>
                    <a:pt x="10" y="111"/>
                  </a:lnTo>
                  <a:lnTo>
                    <a:pt x="10" y="112"/>
                  </a:lnTo>
                  <a:lnTo>
                    <a:pt x="10" y="112"/>
                  </a:lnTo>
                  <a:lnTo>
                    <a:pt x="10" y="113"/>
                  </a:lnTo>
                  <a:lnTo>
                    <a:pt x="10" y="113"/>
                  </a:lnTo>
                  <a:lnTo>
                    <a:pt x="10" y="114"/>
                  </a:lnTo>
                  <a:lnTo>
                    <a:pt x="11" y="114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5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6"/>
                  </a:lnTo>
                  <a:lnTo>
                    <a:pt x="11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5"/>
                  </a:lnTo>
                  <a:lnTo>
                    <a:pt x="12" y="114"/>
                  </a:lnTo>
                  <a:lnTo>
                    <a:pt x="12" y="114"/>
                  </a:lnTo>
                  <a:lnTo>
                    <a:pt x="12" y="113"/>
                  </a:lnTo>
                  <a:lnTo>
                    <a:pt x="12" y="113"/>
                  </a:lnTo>
                  <a:lnTo>
                    <a:pt x="12" y="112"/>
                  </a:lnTo>
                  <a:lnTo>
                    <a:pt x="12" y="111"/>
                  </a:lnTo>
                  <a:lnTo>
                    <a:pt x="12" y="111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3" y="107"/>
                  </a:lnTo>
                  <a:lnTo>
                    <a:pt x="13" y="106"/>
                  </a:lnTo>
                  <a:lnTo>
                    <a:pt x="13" y="104"/>
                  </a:lnTo>
                  <a:lnTo>
                    <a:pt x="13" y="103"/>
                  </a:lnTo>
                  <a:lnTo>
                    <a:pt x="13" y="102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3" y="96"/>
                  </a:lnTo>
                  <a:lnTo>
                    <a:pt x="14" y="93"/>
                  </a:lnTo>
                  <a:lnTo>
                    <a:pt x="14" y="87"/>
                  </a:lnTo>
                  <a:lnTo>
                    <a:pt x="14" y="85"/>
                  </a:lnTo>
                  <a:lnTo>
                    <a:pt x="14" y="84"/>
                  </a:lnTo>
                  <a:lnTo>
                    <a:pt x="14" y="80"/>
                  </a:lnTo>
                  <a:lnTo>
                    <a:pt x="15" y="72"/>
                  </a:lnTo>
                  <a:lnTo>
                    <a:pt x="15" y="56"/>
                  </a:lnTo>
                  <a:lnTo>
                    <a:pt x="16" y="54"/>
                  </a:lnTo>
                  <a:lnTo>
                    <a:pt x="16" y="51"/>
                  </a:lnTo>
                  <a:lnTo>
                    <a:pt x="16" y="47"/>
                  </a:lnTo>
                  <a:lnTo>
                    <a:pt x="16" y="39"/>
                  </a:lnTo>
                  <a:lnTo>
                    <a:pt x="16" y="37"/>
                  </a:lnTo>
                  <a:lnTo>
                    <a:pt x="16" y="35"/>
                  </a:lnTo>
                  <a:lnTo>
                    <a:pt x="16" y="32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1"/>
                  </a:lnTo>
                  <a:lnTo>
                    <a:pt x="17" y="18"/>
                  </a:lnTo>
                  <a:lnTo>
                    <a:pt x="17" y="17"/>
                  </a:lnTo>
                  <a:lnTo>
                    <a:pt x="17" y="15"/>
                  </a:lnTo>
                  <a:lnTo>
                    <a:pt x="18" y="12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8" y="9"/>
                  </a:lnTo>
                  <a:lnTo>
                    <a:pt x="18" y="8"/>
                  </a:lnTo>
                  <a:lnTo>
                    <a:pt x="18" y="7"/>
                  </a:lnTo>
                  <a:lnTo>
                    <a:pt x="18" y="6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9" y="3"/>
                  </a:lnTo>
                  <a:lnTo>
                    <a:pt x="19" y="2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1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1"/>
                  </a:lnTo>
                  <a:lnTo>
                    <a:pt x="20" y="1"/>
                  </a:lnTo>
                  <a:lnTo>
                    <a:pt x="20" y="2"/>
                  </a:lnTo>
                  <a:lnTo>
                    <a:pt x="20" y="2"/>
                  </a:lnTo>
                  <a:lnTo>
                    <a:pt x="20" y="3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21" y="9"/>
                  </a:lnTo>
                  <a:lnTo>
                    <a:pt x="21" y="10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21" y="15"/>
                  </a:lnTo>
                  <a:lnTo>
                    <a:pt x="22" y="16"/>
                  </a:lnTo>
                  <a:lnTo>
                    <a:pt x="22" y="19"/>
                  </a:lnTo>
                  <a:lnTo>
                    <a:pt x="22" y="25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2" y="32"/>
                  </a:lnTo>
                  <a:lnTo>
                    <a:pt x="23" y="39"/>
                  </a:lnTo>
                  <a:lnTo>
                    <a:pt x="23" y="41"/>
                  </a:lnTo>
                  <a:lnTo>
                    <a:pt x="23" y="43"/>
                  </a:lnTo>
                  <a:lnTo>
                    <a:pt x="23" y="46"/>
                  </a:lnTo>
                  <a:lnTo>
                    <a:pt x="23" y="54"/>
                  </a:lnTo>
                  <a:lnTo>
                    <a:pt x="24" y="70"/>
                  </a:lnTo>
                  <a:lnTo>
                    <a:pt x="24" y="72"/>
                  </a:lnTo>
                  <a:lnTo>
                    <a:pt x="24" y="73"/>
                  </a:lnTo>
                  <a:lnTo>
                    <a:pt x="24" y="77"/>
                  </a:lnTo>
                  <a:lnTo>
                    <a:pt x="25" y="84"/>
                  </a:lnTo>
                  <a:lnTo>
                    <a:pt x="25" y="86"/>
                  </a:lnTo>
                  <a:lnTo>
                    <a:pt x="25" y="88"/>
                  </a:lnTo>
                  <a:lnTo>
                    <a:pt x="25" y="91"/>
                  </a:lnTo>
                  <a:lnTo>
                    <a:pt x="26" y="97"/>
                  </a:lnTo>
                  <a:lnTo>
                    <a:pt x="26" y="98"/>
                  </a:lnTo>
                  <a:lnTo>
                    <a:pt x="26" y="100"/>
                  </a:lnTo>
                  <a:lnTo>
                    <a:pt x="26" y="102"/>
                  </a:lnTo>
                  <a:lnTo>
                    <a:pt x="26" y="104"/>
                  </a:lnTo>
                  <a:lnTo>
                    <a:pt x="26" y="105"/>
                  </a:lnTo>
                  <a:lnTo>
                    <a:pt x="26" y="107"/>
                  </a:lnTo>
                  <a:lnTo>
                    <a:pt x="26" y="108"/>
                  </a:lnTo>
                  <a:lnTo>
                    <a:pt x="26" y="109"/>
                  </a:lnTo>
                  <a:lnTo>
                    <a:pt x="26" y="110"/>
                  </a:lnTo>
                  <a:lnTo>
                    <a:pt x="27" y="111"/>
                  </a:lnTo>
                  <a:lnTo>
                    <a:pt x="27" y="112"/>
                  </a:lnTo>
                  <a:lnTo>
                    <a:pt x="27" y="113"/>
                  </a:lnTo>
                  <a:lnTo>
                    <a:pt x="27" y="113"/>
                  </a:lnTo>
                  <a:lnTo>
                    <a:pt x="27" y="114"/>
                  </a:lnTo>
                  <a:lnTo>
                    <a:pt x="27" y="114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7" y="115"/>
                  </a:lnTo>
                  <a:lnTo>
                    <a:pt x="28" y="115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6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5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8" y="114"/>
                  </a:lnTo>
                  <a:lnTo>
                    <a:pt x="28" y="113"/>
                  </a:lnTo>
                  <a:lnTo>
                    <a:pt x="28" y="112"/>
                  </a:lnTo>
                  <a:lnTo>
                    <a:pt x="29" y="112"/>
                  </a:lnTo>
                  <a:lnTo>
                    <a:pt x="29" y="111"/>
                  </a:lnTo>
                  <a:lnTo>
                    <a:pt x="29" y="110"/>
                  </a:lnTo>
                  <a:lnTo>
                    <a:pt x="29" y="109"/>
                  </a:lnTo>
                  <a:lnTo>
                    <a:pt x="29" y="108"/>
                  </a:lnTo>
                  <a:lnTo>
                    <a:pt x="29" y="107"/>
                  </a:lnTo>
                  <a:lnTo>
                    <a:pt x="29" y="105"/>
                  </a:lnTo>
                  <a:lnTo>
                    <a:pt x="29" y="104"/>
                  </a:lnTo>
                  <a:lnTo>
                    <a:pt x="30" y="102"/>
                  </a:lnTo>
                  <a:lnTo>
                    <a:pt x="30" y="99"/>
                  </a:lnTo>
                  <a:lnTo>
                    <a:pt x="30" y="93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30" y="86"/>
                  </a:lnTo>
                  <a:lnTo>
                    <a:pt x="31" y="79"/>
                  </a:lnTo>
                  <a:lnTo>
                    <a:pt x="32" y="62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4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3" y="38"/>
                  </a:lnTo>
                  <a:lnTo>
                    <a:pt x="33" y="30"/>
                  </a:lnTo>
                  <a:lnTo>
                    <a:pt x="33" y="28"/>
                  </a:lnTo>
                  <a:lnTo>
                    <a:pt x="33" y="27"/>
                  </a:lnTo>
                  <a:lnTo>
                    <a:pt x="33" y="23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17"/>
                  </a:lnTo>
                  <a:lnTo>
                    <a:pt x="34" y="16"/>
                  </a:lnTo>
                  <a:lnTo>
                    <a:pt x="34" y="14"/>
                  </a:lnTo>
                  <a:lnTo>
                    <a:pt x="34" y="12"/>
                  </a:lnTo>
                  <a:lnTo>
                    <a:pt x="34" y="10"/>
                  </a:lnTo>
                  <a:lnTo>
                    <a:pt x="34" y="9"/>
                  </a:lnTo>
                  <a:lnTo>
                    <a:pt x="34" y="7"/>
                  </a:lnTo>
                  <a:lnTo>
                    <a:pt x="35" y="6"/>
                  </a:lnTo>
                  <a:lnTo>
                    <a:pt x="35" y="5"/>
                  </a:lnTo>
                  <a:lnTo>
                    <a:pt x="35" y="4"/>
                  </a:lnTo>
                  <a:lnTo>
                    <a:pt x="35" y="4"/>
                  </a:lnTo>
                  <a:lnTo>
                    <a:pt x="35" y="3"/>
                  </a:lnTo>
                  <a:lnTo>
                    <a:pt x="35" y="2"/>
                  </a:lnTo>
                  <a:lnTo>
                    <a:pt x="35" y="2"/>
                  </a:lnTo>
                  <a:lnTo>
                    <a:pt x="35" y="1"/>
                  </a:lnTo>
                  <a:lnTo>
                    <a:pt x="35" y="1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1"/>
                  </a:lnTo>
                  <a:lnTo>
                    <a:pt x="36" y="1"/>
                  </a:lnTo>
                  <a:lnTo>
                    <a:pt x="37" y="2"/>
                  </a:lnTo>
                  <a:lnTo>
                    <a:pt x="37" y="2"/>
                  </a:lnTo>
                  <a:lnTo>
                    <a:pt x="37" y="3"/>
                  </a:lnTo>
                  <a:lnTo>
                    <a:pt x="37" y="4"/>
                  </a:lnTo>
                  <a:lnTo>
                    <a:pt x="37" y="5"/>
                  </a:lnTo>
                  <a:lnTo>
                    <a:pt x="37" y="6"/>
                  </a:lnTo>
                  <a:lnTo>
                    <a:pt x="37" y="6"/>
                  </a:lnTo>
                  <a:lnTo>
                    <a:pt x="37" y="7"/>
                  </a:lnTo>
                  <a:lnTo>
                    <a:pt x="37" y="8"/>
                  </a:lnTo>
                  <a:lnTo>
                    <a:pt x="38" y="11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8" y="16"/>
                  </a:lnTo>
                  <a:lnTo>
                    <a:pt x="38" y="21"/>
                  </a:lnTo>
                  <a:lnTo>
                    <a:pt x="38" y="23"/>
                  </a:lnTo>
                  <a:lnTo>
                    <a:pt x="38" y="24"/>
                  </a:lnTo>
                  <a:lnTo>
                    <a:pt x="38" y="28"/>
                  </a:lnTo>
                  <a:lnTo>
                    <a:pt x="39" y="35"/>
                  </a:lnTo>
                  <a:lnTo>
                    <a:pt x="39" y="36"/>
                  </a:lnTo>
                  <a:lnTo>
                    <a:pt x="39" y="38"/>
                  </a:lnTo>
                  <a:lnTo>
                    <a:pt x="39" y="42"/>
                  </a:lnTo>
                  <a:lnTo>
                    <a:pt x="40" y="50"/>
                  </a:lnTo>
                  <a:lnTo>
                    <a:pt x="40" y="65"/>
                  </a:lnTo>
                  <a:lnTo>
                    <a:pt x="40" y="67"/>
                  </a:lnTo>
                  <a:lnTo>
                    <a:pt x="40" y="69"/>
                  </a:lnTo>
                  <a:lnTo>
                    <a:pt x="41" y="72"/>
                  </a:lnTo>
                  <a:lnTo>
                    <a:pt x="41" y="80"/>
                  </a:lnTo>
                  <a:lnTo>
                    <a:pt x="41" y="82"/>
                  </a:lnTo>
                  <a:lnTo>
                    <a:pt x="41" y="83"/>
                  </a:lnTo>
                  <a:lnTo>
                    <a:pt x="41" y="87"/>
                  </a:lnTo>
                  <a:lnTo>
                    <a:pt x="42" y="93"/>
                  </a:lnTo>
                  <a:lnTo>
                    <a:pt x="42" y="95"/>
                  </a:lnTo>
                  <a:lnTo>
                    <a:pt x="42" y="96"/>
                  </a:lnTo>
                  <a:lnTo>
                    <a:pt x="42" y="99"/>
                  </a:lnTo>
                  <a:lnTo>
                    <a:pt x="42" y="100"/>
                  </a:lnTo>
                  <a:lnTo>
                    <a:pt x="42" y="102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2" y="106"/>
                  </a:lnTo>
                  <a:lnTo>
                    <a:pt x="43" y="107"/>
                  </a:lnTo>
                  <a:lnTo>
                    <a:pt x="43" y="108"/>
                  </a:lnTo>
                  <a:lnTo>
                    <a:pt x="43" y="109"/>
                  </a:lnTo>
                  <a:lnTo>
                    <a:pt x="43" y="110"/>
                  </a:lnTo>
                  <a:lnTo>
                    <a:pt x="43" y="112"/>
                  </a:lnTo>
                  <a:lnTo>
                    <a:pt x="43" y="112"/>
                  </a:lnTo>
                  <a:lnTo>
                    <a:pt x="43" y="113"/>
                  </a:lnTo>
                  <a:lnTo>
                    <a:pt x="43" y="114"/>
                  </a:lnTo>
                  <a:lnTo>
                    <a:pt x="44" y="114"/>
                  </a:lnTo>
                  <a:lnTo>
                    <a:pt x="44" y="114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6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4" y="115"/>
                  </a:lnTo>
                  <a:lnTo>
                    <a:pt x="45" y="114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11"/>
                  </a:lnTo>
                  <a:lnTo>
                    <a:pt x="45" y="110"/>
                  </a:lnTo>
                  <a:lnTo>
                    <a:pt x="45" y="109"/>
                  </a:lnTo>
                  <a:lnTo>
                    <a:pt x="45" y="108"/>
                  </a:lnTo>
                  <a:lnTo>
                    <a:pt x="46" y="107"/>
                  </a:lnTo>
                  <a:lnTo>
                    <a:pt x="46" y="104"/>
                  </a:lnTo>
                  <a:lnTo>
                    <a:pt x="46" y="103"/>
                  </a:lnTo>
                  <a:lnTo>
                    <a:pt x="46" y="102"/>
                  </a:lnTo>
                  <a:lnTo>
                    <a:pt x="46" y="99"/>
                  </a:lnTo>
                  <a:lnTo>
                    <a:pt x="46" y="97"/>
                  </a:lnTo>
                  <a:lnTo>
                    <a:pt x="46" y="96"/>
                  </a:lnTo>
                  <a:lnTo>
                    <a:pt x="46" y="92"/>
                  </a:lnTo>
                  <a:lnTo>
                    <a:pt x="47" y="85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8" y="66"/>
                  </a:lnTo>
                  <a:lnTo>
                    <a:pt x="48" y="61"/>
                  </a:lnTo>
                  <a:lnTo>
                    <a:pt x="48" y="53"/>
                  </a:lnTo>
                  <a:lnTo>
                    <a:pt x="49" y="37"/>
                  </a:lnTo>
                  <a:lnTo>
                    <a:pt x="49" y="35"/>
                  </a:lnTo>
                  <a:lnTo>
                    <a:pt x="49" y="33"/>
                  </a:lnTo>
                  <a:lnTo>
                    <a:pt x="50" y="30"/>
                  </a:lnTo>
                  <a:lnTo>
                    <a:pt x="50" y="23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50" y="17"/>
                  </a:lnTo>
                  <a:lnTo>
                    <a:pt x="50" y="12"/>
                  </a:lnTo>
                  <a:lnTo>
                    <a:pt x="51" y="11"/>
                  </a:lnTo>
                  <a:lnTo>
                    <a:pt x="51" y="10"/>
                  </a:lnTo>
                  <a:lnTo>
                    <a:pt x="51" y="8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4"/>
                  </a:lnTo>
                  <a:lnTo>
                    <a:pt x="51" y="3"/>
                  </a:lnTo>
                  <a:lnTo>
                    <a:pt x="51" y="3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2" y="1"/>
                  </a:lnTo>
                  <a:lnTo>
                    <a:pt x="52" y="1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3" y="0"/>
                  </a:lnTo>
                  <a:lnTo>
                    <a:pt x="53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3"/>
                  </a:lnTo>
                  <a:lnTo>
                    <a:pt x="53" y="3"/>
                  </a:lnTo>
                  <a:lnTo>
                    <a:pt x="53" y="4"/>
                  </a:lnTo>
                  <a:lnTo>
                    <a:pt x="53" y="5"/>
                  </a:lnTo>
                  <a:lnTo>
                    <a:pt x="53" y="6"/>
                  </a:lnTo>
                  <a:lnTo>
                    <a:pt x="54" y="6"/>
                  </a:lnTo>
                  <a:lnTo>
                    <a:pt x="54" y="8"/>
                  </a:lnTo>
                  <a:lnTo>
                    <a:pt x="54" y="10"/>
                  </a:lnTo>
                  <a:lnTo>
                    <a:pt x="54" y="11"/>
                  </a:lnTo>
                  <a:lnTo>
                    <a:pt x="54" y="13"/>
                  </a:lnTo>
                  <a:lnTo>
                    <a:pt x="54" y="14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25"/>
                  </a:lnTo>
                  <a:lnTo>
                    <a:pt x="55" y="26"/>
                  </a:lnTo>
                  <a:lnTo>
                    <a:pt x="55" y="28"/>
                  </a:lnTo>
                  <a:lnTo>
                    <a:pt x="55" y="31"/>
                  </a:lnTo>
                  <a:lnTo>
                    <a:pt x="55" y="38"/>
                  </a:lnTo>
                  <a:lnTo>
                    <a:pt x="56" y="53"/>
                  </a:lnTo>
                  <a:lnTo>
                    <a:pt x="56" y="55"/>
                  </a:lnTo>
                  <a:lnTo>
                    <a:pt x="56" y="57"/>
                  </a:lnTo>
                  <a:lnTo>
                    <a:pt x="56" y="61"/>
                  </a:lnTo>
                  <a:lnTo>
                    <a:pt x="57" y="69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8" y="87"/>
                  </a:lnTo>
                  <a:lnTo>
                    <a:pt x="58" y="90"/>
                  </a:lnTo>
                  <a:lnTo>
                    <a:pt x="58" y="92"/>
                  </a:lnTo>
                  <a:lnTo>
                    <a:pt x="58" y="93"/>
                  </a:lnTo>
                  <a:lnTo>
                    <a:pt x="58" y="96"/>
                  </a:lnTo>
                  <a:lnTo>
                    <a:pt x="58" y="98"/>
                  </a:lnTo>
                  <a:lnTo>
                    <a:pt x="58" y="99"/>
                  </a:lnTo>
                  <a:lnTo>
                    <a:pt x="58" y="102"/>
                  </a:lnTo>
                  <a:lnTo>
                    <a:pt x="59" y="103"/>
                  </a:lnTo>
                  <a:lnTo>
                    <a:pt x="59" y="104"/>
                  </a:lnTo>
                  <a:lnTo>
                    <a:pt x="59" y="106"/>
                  </a:lnTo>
                  <a:lnTo>
                    <a:pt x="59" y="107"/>
                  </a:lnTo>
                  <a:lnTo>
                    <a:pt x="59" y="108"/>
                  </a:lnTo>
                  <a:lnTo>
                    <a:pt x="59" y="109"/>
                  </a:lnTo>
                  <a:lnTo>
                    <a:pt x="59" y="110"/>
                  </a:lnTo>
                  <a:lnTo>
                    <a:pt x="59" y="111"/>
                  </a:lnTo>
                  <a:lnTo>
                    <a:pt x="59" y="111"/>
                  </a:lnTo>
                  <a:lnTo>
                    <a:pt x="60" y="112"/>
                  </a:lnTo>
                  <a:lnTo>
                    <a:pt x="60" y="113"/>
                  </a:lnTo>
                  <a:lnTo>
                    <a:pt x="60" y="113"/>
                  </a:lnTo>
                  <a:lnTo>
                    <a:pt x="60" y="114"/>
                  </a:lnTo>
                  <a:lnTo>
                    <a:pt x="60" y="114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5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6"/>
                  </a:lnTo>
                  <a:lnTo>
                    <a:pt x="60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5"/>
                  </a:lnTo>
                  <a:lnTo>
                    <a:pt x="61" y="114"/>
                  </a:lnTo>
                  <a:lnTo>
                    <a:pt x="61" y="114"/>
                  </a:lnTo>
                  <a:lnTo>
                    <a:pt x="61" y="113"/>
                  </a:lnTo>
                  <a:lnTo>
                    <a:pt x="61" y="113"/>
                  </a:lnTo>
                  <a:lnTo>
                    <a:pt x="61" y="112"/>
                  </a:lnTo>
                  <a:lnTo>
                    <a:pt x="61" y="111"/>
                  </a:lnTo>
                  <a:lnTo>
                    <a:pt x="62" y="110"/>
                  </a:lnTo>
                  <a:lnTo>
                    <a:pt x="62" y="110"/>
                  </a:lnTo>
                  <a:lnTo>
                    <a:pt x="62" y="108"/>
                  </a:lnTo>
                  <a:lnTo>
                    <a:pt x="62" y="106"/>
                  </a:lnTo>
                  <a:lnTo>
                    <a:pt x="62" y="105"/>
                  </a:lnTo>
                  <a:lnTo>
                    <a:pt x="62" y="103"/>
                  </a:lnTo>
                  <a:lnTo>
                    <a:pt x="62" y="101"/>
                  </a:lnTo>
                  <a:lnTo>
                    <a:pt x="62" y="100"/>
                  </a:lnTo>
                  <a:lnTo>
                    <a:pt x="62" y="97"/>
                  </a:lnTo>
                  <a:lnTo>
                    <a:pt x="63" y="96"/>
                  </a:lnTo>
                  <a:lnTo>
                    <a:pt x="63" y="94"/>
                  </a:lnTo>
                  <a:lnTo>
                    <a:pt x="63" y="90"/>
                  </a:lnTo>
                  <a:lnTo>
                    <a:pt x="63" y="83"/>
                  </a:lnTo>
                  <a:lnTo>
                    <a:pt x="63" y="81"/>
                  </a:lnTo>
                  <a:lnTo>
                    <a:pt x="63" y="80"/>
                  </a:lnTo>
                  <a:lnTo>
                    <a:pt x="64" y="76"/>
                  </a:lnTo>
                  <a:lnTo>
                    <a:pt x="64" y="67"/>
                  </a:lnTo>
                  <a:lnTo>
                    <a:pt x="65" y="51"/>
                  </a:lnTo>
                  <a:lnTo>
                    <a:pt x="65" y="49"/>
                  </a:lnTo>
                  <a:lnTo>
                    <a:pt x="65" y="46"/>
                  </a:lnTo>
                  <a:lnTo>
                    <a:pt x="65" y="42"/>
                  </a:lnTo>
                  <a:lnTo>
                    <a:pt x="66" y="34"/>
                  </a:lnTo>
                  <a:lnTo>
                    <a:pt x="66" y="33"/>
                  </a:lnTo>
                  <a:lnTo>
                    <a:pt x="66" y="31"/>
                  </a:lnTo>
                  <a:lnTo>
                    <a:pt x="66" y="27"/>
                  </a:lnTo>
                  <a:lnTo>
                    <a:pt x="66" y="20"/>
                  </a:lnTo>
                  <a:lnTo>
                    <a:pt x="66" y="19"/>
                  </a:lnTo>
                  <a:lnTo>
                    <a:pt x="67" y="17"/>
                  </a:lnTo>
                  <a:lnTo>
                    <a:pt x="67" y="15"/>
                  </a:lnTo>
                  <a:lnTo>
                    <a:pt x="67" y="13"/>
                  </a:lnTo>
                  <a:lnTo>
                    <a:pt x="67" y="12"/>
                  </a:lnTo>
                  <a:lnTo>
                    <a:pt x="67" y="10"/>
                  </a:lnTo>
                  <a:lnTo>
                    <a:pt x="67" y="9"/>
                  </a:lnTo>
                  <a:lnTo>
                    <a:pt x="67" y="8"/>
                  </a:lnTo>
                  <a:lnTo>
                    <a:pt x="67" y="7"/>
                  </a:lnTo>
                  <a:lnTo>
                    <a:pt x="67" y="6"/>
                  </a:lnTo>
                  <a:lnTo>
                    <a:pt x="67" y="5"/>
                  </a:lnTo>
                  <a:lnTo>
                    <a:pt x="68" y="4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81" name="Freeform 97"/>
            <p:cNvSpPr>
              <a:spLocks/>
            </p:cNvSpPr>
            <p:nvPr/>
          </p:nvSpPr>
          <p:spPr bwMode="auto">
            <a:xfrm>
              <a:off x="5593" y="2186"/>
              <a:ext cx="66" cy="1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4"/>
                </a:cxn>
                <a:cxn ang="0">
                  <a:pos x="3" y="15"/>
                </a:cxn>
                <a:cxn ang="0">
                  <a:pos x="4" y="50"/>
                </a:cxn>
                <a:cxn ang="0">
                  <a:pos x="6" y="83"/>
                </a:cxn>
                <a:cxn ang="0">
                  <a:pos x="7" y="104"/>
                </a:cxn>
                <a:cxn ang="0">
                  <a:pos x="8" y="112"/>
                </a:cxn>
                <a:cxn ang="0">
                  <a:pos x="9" y="116"/>
                </a:cxn>
                <a:cxn ang="0">
                  <a:pos x="9" y="114"/>
                </a:cxn>
                <a:cxn ang="0">
                  <a:pos x="10" y="106"/>
                </a:cxn>
                <a:cxn ang="0">
                  <a:pos x="11" y="86"/>
                </a:cxn>
                <a:cxn ang="0">
                  <a:pos x="13" y="48"/>
                </a:cxn>
                <a:cxn ang="0">
                  <a:pos x="15" y="19"/>
                </a:cxn>
                <a:cxn ang="0">
                  <a:pos x="15" y="7"/>
                </a:cxn>
                <a:cxn ang="0">
                  <a:pos x="16" y="1"/>
                </a:cxn>
                <a:cxn ang="0">
                  <a:pos x="17" y="0"/>
                </a:cxn>
                <a:cxn ang="0">
                  <a:pos x="18" y="3"/>
                </a:cxn>
                <a:cxn ang="0">
                  <a:pos x="19" y="12"/>
                </a:cxn>
                <a:cxn ang="0">
                  <a:pos x="20" y="38"/>
                </a:cxn>
                <a:cxn ang="0">
                  <a:pos x="22" y="83"/>
                </a:cxn>
                <a:cxn ang="0">
                  <a:pos x="23" y="104"/>
                </a:cxn>
                <a:cxn ang="0">
                  <a:pos x="24" y="113"/>
                </a:cxn>
                <a:cxn ang="0">
                  <a:pos x="25" y="116"/>
                </a:cxn>
                <a:cxn ang="0">
                  <a:pos x="25" y="113"/>
                </a:cxn>
                <a:cxn ang="0">
                  <a:pos x="26" y="107"/>
                </a:cxn>
                <a:cxn ang="0">
                  <a:pos x="27" y="86"/>
                </a:cxn>
                <a:cxn ang="0">
                  <a:pos x="30" y="30"/>
                </a:cxn>
                <a:cxn ang="0">
                  <a:pos x="31" y="13"/>
                </a:cxn>
                <a:cxn ang="0">
                  <a:pos x="32" y="4"/>
                </a:cxn>
                <a:cxn ang="0">
                  <a:pos x="33" y="0"/>
                </a:cxn>
                <a:cxn ang="0">
                  <a:pos x="33" y="0"/>
                </a:cxn>
                <a:cxn ang="0">
                  <a:pos x="34" y="6"/>
                </a:cxn>
                <a:cxn ang="0">
                  <a:pos x="35" y="24"/>
                </a:cxn>
                <a:cxn ang="0">
                  <a:pos x="37" y="72"/>
                </a:cxn>
                <a:cxn ang="0">
                  <a:pos x="39" y="101"/>
                </a:cxn>
                <a:cxn ang="0">
                  <a:pos x="40" y="112"/>
                </a:cxn>
                <a:cxn ang="0">
                  <a:pos x="41" y="115"/>
                </a:cxn>
                <a:cxn ang="0">
                  <a:pos x="41" y="114"/>
                </a:cxn>
                <a:cxn ang="0">
                  <a:pos x="42" y="107"/>
                </a:cxn>
                <a:cxn ang="0">
                  <a:pos x="43" y="88"/>
                </a:cxn>
                <a:cxn ang="0">
                  <a:pos x="45" y="41"/>
                </a:cxn>
                <a:cxn ang="0">
                  <a:pos x="47" y="19"/>
                </a:cxn>
                <a:cxn ang="0">
                  <a:pos x="48" y="6"/>
                </a:cxn>
                <a:cxn ang="0">
                  <a:pos x="48" y="1"/>
                </a:cxn>
                <a:cxn ang="0">
                  <a:pos x="49" y="0"/>
                </a:cxn>
                <a:cxn ang="0">
                  <a:pos x="50" y="3"/>
                </a:cxn>
                <a:cxn ang="0">
                  <a:pos x="51" y="12"/>
                </a:cxn>
                <a:cxn ang="0">
                  <a:pos x="52" y="40"/>
                </a:cxn>
                <a:cxn ang="0">
                  <a:pos x="54" y="88"/>
                </a:cxn>
                <a:cxn ang="0">
                  <a:pos x="55" y="106"/>
                </a:cxn>
                <a:cxn ang="0">
                  <a:pos x="56" y="114"/>
                </a:cxn>
                <a:cxn ang="0">
                  <a:pos x="57" y="116"/>
                </a:cxn>
                <a:cxn ang="0">
                  <a:pos x="58" y="112"/>
                </a:cxn>
                <a:cxn ang="0">
                  <a:pos x="58" y="104"/>
                </a:cxn>
                <a:cxn ang="0">
                  <a:pos x="60" y="82"/>
                </a:cxn>
                <a:cxn ang="0">
                  <a:pos x="62" y="26"/>
                </a:cxn>
                <a:cxn ang="0">
                  <a:pos x="63" y="11"/>
                </a:cxn>
                <a:cxn ang="0">
                  <a:pos x="64" y="2"/>
                </a:cxn>
                <a:cxn ang="0">
                  <a:pos x="65" y="0"/>
                </a:cxn>
                <a:cxn ang="0">
                  <a:pos x="65" y="1"/>
                </a:cxn>
                <a:cxn ang="0">
                  <a:pos x="66" y="7"/>
                </a:cxn>
              </a:cxnLst>
              <a:rect l="0" t="0" r="r" b="b"/>
              <a:pathLst>
                <a:path w="66" h="116">
                  <a:moveTo>
                    <a:pt x="0" y="4"/>
                  </a:moveTo>
                  <a:lnTo>
                    <a:pt x="0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1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2"/>
                  </a:lnTo>
                  <a:lnTo>
                    <a:pt x="1" y="3"/>
                  </a:lnTo>
                  <a:lnTo>
                    <a:pt x="2" y="4"/>
                  </a:lnTo>
                  <a:lnTo>
                    <a:pt x="2" y="4"/>
                  </a:lnTo>
                  <a:lnTo>
                    <a:pt x="2" y="6"/>
                  </a:lnTo>
                  <a:lnTo>
                    <a:pt x="2" y="7"/>
                  </a:lnTo>
                  <a:lnTo>
                    <a:pt x="2" y="8"/>
                  </a:lnTo>
                  <a:lnTo>
                    <a:pt x="2" y="10"/>
                  </a:lnTo>
                  <a:lnTo>
                    <a:pt x="2" y="11"/>
                  </a:lnTo>
                  <a:lnTo>
                    <a:pt x="2" y="13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3" y="18"/>
                  </a:lnTo>
                  <a:lnTo>
                    <a:pt x="3" y="21"/>
                  </a:lnTo>
                  <a:lnTo>
                    <a:pt x="3" y="27"/>
                  </a:lnTo>
                  <a:lnTo>
                    <a:pt x="4" y="42"/>
                  </a:lnTo>
                  <a:lnTo>
                    <a:pt x="4" y="44"/>
                  </a:lnTo>
                  <a:lnTo>
                    <a:pt x="4" y="46"/>
                  </a:lnTo>
                  <a:lnTo>
                    <a:pt x="4" y="50"/>
                  </a:lnTo>
                  <a:lnTo>
                    <a:pt x="5" y="58"/>
                  </a:lnTo>
                  <a:lnTo>
                    <a:pt x="5" y="61"/>
                  </a:lnTo>
                  <a:lnTo>
                    <a:pt x="5" y="63"/>
                  </a:lnTo>
                  <a:lnTo>
                    <a:pt x="5" y="67"/>
                  </a:lnTo>
                  <a:lnTo>
                    <a:pt x="5" y="75"/>
                  </a:lnTo>
                  <a:lnTo>
                    <a:pt x="5" y="77"/>
                  </a:lnTo>
                  <a:lnTo>
                    <a:pt x="6" y="79"/>
                  </a:lnTo>
                  <a:lnTo>
                    <a:pt x="6" y="83"/>
                  </a:lnTo>
                  <a:lnTo>
                    <a:pt x="6" y="90"/>
                  </a:lnTo>
                  <a:lnTo>
                    <a:pt x="6" y="92"/>
                  </a:lnTo>
                  <a:lnTo>
                    <a:pt x="6" y="94"/>
                  </a:lnTo>
                  <a:lnTo>
                    <a:pt x="7" y="97"/>
                  </a:lnTo>
                  <a:lnTo>
                    <a:pt x="7" y="99"/>
                  </a:lnTo>
                  <a:lnTo>
                    <a:pt x="7" y="100"/>
                  </a:lnTo>
                  <a:lnTo>
                    <a:pt x="7" y="103"/>
                  </a:lnTo>
                  <a:lnTo>
                    <a:pt x="7" y="104"/>
                  </a:lnTo>
                  <a:lnTo>
                    <a:pt x="7" y="105"/>
                  </a:lnTo>
                  <a:lnTo>
                    <a:pt x="7" y="107"/>
                  </a:lnTo>
                  <a:lnTo>
                    <a:pt x="7" y="108"/>
                  </a:lnTo>
                  <a:lnTo>
                    <a:pt x="7" y="109"/>
                  </a:lnTo>
                  <a:lnTo>
                    <a:pt x="7" y="110"/>
                  </a:lnTo>
                  <a:lnTo>
                    <a:pt x="8" y="111"/>
                  </a:lnTo>
                  <a:lnTo>
                    <a:pt x="8" y="111"/>
                  </a:lnTo>
                  <a:lnTo>
                    <a:pt x="8" y="112"/>
                  </a:lnTo>
                  <a:lnTo>
                    <a:pt x="8" y="113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4"/>
                  </a:lnTo>
                  <a:lnTo>
                    <a:pt x="8" y="115"/>
                  </a:lnTo>
                  <a:lnTo>
                    <a:pt x="8" y="115"/>
                  </a:lnTo>
                  <a:lnTo>
                    <a:pt x="9" y="115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9" y="116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5"/>
                  </a:lnTo>
                  <a:lnTo>
                    <a:pt x="9" y="114"/>
                  </a:lnTo>
                  <a:lnTo>
                    <a:pt x="9" y="114"/>
                  </a:lnTo>
                  <a:lnTo>
                    <a:pt x="9" y="113"/>
                  </a:lnTo>
                  <a:lnTo>
                    <a:pt x="9" y="113"/>
                  </a:lnTo>
                  <a:lnTo>
                    <a:pt x="10" y="112"/>
                  </a:lnTo>
                  <a:lnTo>
                    <a:pt x="10" y="111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0" y="107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3"/>
                  </a:lnTo>
                  <a:lnTo>
                    <a:pt x="11" y="102"/>
                  </a:lnTo>
                  <a:lnTo>
                    <a:pt x="11" y="99"/>
                  </a:lnTo>
                  <a:lnTo>
                    <a:pt x="11" y="98"/>
                  </a:lnTo>
                  <a:lnTo>
                    <a:pt x="11" y="96"/>
                  </a:lnTo>
                  <a:lnTo>
                    <a:pt x="11" y="93"/>
                  </a:lnTo>
                  <a:lnTo>
                    <a:pt x="11" y="86"/>
                  </a:lnTo>
                  <a:lnTo>
                    <a:pt x="11" y="84"/>
                  </a:lnTo>
                  <a:lnTo>
                    <a:pt x="12" y="83"/>
                  </a:lnTo>
                  <a:lnTo>
                    <a:pt x="12" y="79"/>
                  </a:lnTo>
                  <a:lnTo>
                    <a:pt x="12" y="72"/>
                  </a:lnTo>
                  <a:lnTo>
                    <a:pt x="13" y="56"/>
                  </a:lnTo>
                  <a:lnTo>
                    <a:pt x="13" y="54"/>
                  </a:lnTo>
                  <a:lnTo>
                    <a:pt x="13" y="52"/>
                  </a:lnTo>
                  <a:lnTo>
                    <a:pt x="13" y="48"/>
                  </a:lnTo>
                  <a:lnTo>
                    <a:pt x="13" y="40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3"/>
                  </a:lnTo>
                  <a:lnTo>
                    <a:pt x="14" y="26"/>
                  </a:lnTo>
                  <a:lnTo>
                    <a:pt x="14" y="24"/>
                  </a:lnTo>
                  <a:lnTo>
                    <a:pt x="14" y="22"/>
                  </a:lnTo>
                  <a:lnTo>
                    <a:pt x="15" y="19"/>
                  </a:lnTo>
                  <a:lnTo>
                    <a:pt x="15" y="18"/>
                  </a:lnTo>
                  <a:lnTo>
                    <a:pt x="15" y="16"/>
                  </a:lnTo>
                  <a:lnTo>
                    <a:pt x="15" y="14"/>
                  </a:lnTo>
                  <a:lnTo>
                    <a:pt x="15" y="12"/>
                  </a:lnTo>
                  <a:lnTo>
                    <a:pt x="15" y="11"/>
                  </a:lnTo>
                  <a:lnTo>
                    <a:pt x="15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5"/>
                  </a:lnTo>
                  <a:lnTo>
                    <a:pt x="16" y="4"/>
                  </a:lnTo>
                  <a:lnTo>
                    <a:pt x="16" y="4"/>
                  </a:lnTo>
                  <a:lnTo>
                    <a:pt x="16" y="3"/>
                  </a:lnTo>
                  <a:lnTo>
                    <a:pt x="16" y="2"/>
                  </a:lnTo>
                  <a:lnTo>
                    <a:pt x="16" y="2"/>
                  </a:lnTo>
                  <a:lnTo>
                    <a:pt x="16" y="1"/>
                  </a:lnTo>
                  <a:lnTo>
                    <a:pt x="16" y="1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17" y="1"/>
                  </a:lnTo>
                  <a:lnTo>
                    <a:pt x="17" y="1"/>
                  </a:lnTo>
                  <a:lnTo>
                    <a:pt x="17" y="2"/>
                  </a:lnTo>
                  <a:lnTo>
                    <a:pt x="17" y="2"/>
                  </a:lnTo>
                  <a:lnTo>
                    <a:pt x="18" y="3"/>
                  </a:lnTo>
                  <a:lnTo>
                    <a:pt x="18" y="4"/>
                  </a:lnTo>
                  <a:lnTo>
                    <a:pt x="18" y="4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8" y="9"/>
                  </a:lnTo>
                  <a:lnTo>
                    <a:pt x="18" y="11"/>
                  </a:lnTo>
                  <a:lnTo>
                    <a:pt x="19" y="12"/>
                  </a:lnTo>
                  <a:lnTo>
                    <a:pt x="19" y="14"/>
                  </a:lnTo>
                  <a:lnTo>
                    <a:pt x="19" y="16"/>
                  </a:lnTo>
                  <a:lnTo>
                    <a:pt x="19" y="22"/>
                  </a:lnTo>
                  <a:lnTo>
                    <a:pt x="19" y="24"/>
                  </a:lnTo>
                  <a:lnTo>
                    <a:pt x="19" y="25"/>
                  </a:lnTo>
                  <a:lnTo>
                    <a:pt x="19" y="29"/>
                  </a:lnTo>
                  <a:lnTo>
                    <a:pt x="20" y="36"/>
                  </a:lnTo>
                  <a:lnTo>
                    <a:pt x="20" y="38"/>
                  </a:lnTo>
                  <a:lnTo>
                    <a:pt x="20" y="39"/>
                  </a:lnTo>
                  <a:lnTo>
                    <a:pt x="20" y="43"/>
                  </a:lnTo>
                  <a:lnTo>
                    <a:pt x="21" y="51"/>
                  </a:lnTo>
                  <a:lnTo>
                    <a:pt x="21" y="66"/>
                  </a:lnTo>
                  <a:lnTo>
                    <a:pt x="21" y="68"/>
                  </a:lnTo>
                  <a:lnTo>
                    <a:pt x="21" y="71"/>
                  </a:lnTo>
                  <a:lnTo>
                    <a:pt x="22" y="75"/>
                  </a:lnTo>
                  <a:lnTo>
                    <a:pt x="22" y="83"/>
                  </a:lnTo>
                  <a:lnTo>
                    <a:pt x="22" y="84"/>
                  </a:lnTo>
                  <a:lnTo>
                    <a:pt x="22" y="86"/>
                  </a:lnTo>
                  <a:lnTo>
                    <a:pt x="22" y="90"/>
                  </a:lnTo>
                  <a:lnTo>
                    <a:pt x="23" y="97"/>
                  </a:lnTo>
                  <a:lnTo>
                    <a:pt x="23" y="98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3" y="104"/>
                  </a:lnTo>
                  <a:lnTo>
                    <a:pt x="23" y="105"/>
                  </a:lnTo>
                  <a:lnTo>
                    <a:pt x="23" y="107"/>
                  </a:lnTo>
                  <a:lnTo>
                    <a:pt x="23" y="108"/>
                  </a:lnTo>
                  <a:lnTo>
                    <a:pt x="24" y="109"/>
                  </a:lnTo>
                  <a:lnTo>
                    <a:pt x="24" y="110"/>
                  </a:lnTo>
                  <a:lnTo>
                    <a:pt x="24" y="111"/>
                  </a:lnTo>
                  <a:lnTo>
                    <a:pt x="24" y="112"/>
                  </a:lnTo>
                  <a:lnTo>
                    <a:pt x="24" y="113"/>
                  </a:lnTo>
                  <a:lnTo>
                    <a:pt x="24" y="113"/>
                  </a:lnTo>
                  <a:lnTo>
                    <a:pt x="24" y="114"/>
                  </a:lnTo>
                  <a:lnTo>
                    <a:pt x="24" y="114"/>
                  </a:lnTo>
                  <a:lnTo>
                    <a:pt x="24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6"/>
                  </a:lnTo>
                  <a:lnTo>
                    <a:pt x="25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5"/>
                  </a:lnTo>
                  <a:lnTo>
                    <a:pt x="25" y="114"/>
                  </a:lnTo>
                  <a:lnTo>
                    <a:pt x="25" y="114"/>
                  </a:lnTo>
                  <a:lnTo>
                    <a:pt x="25" y="113"/>
                  </a:lnTo>
                  <a:lnTo>
                    <a:pt x="26" y="113"/>
                  </a:lnTo>
                  <a:lnTo>
                    <a:pt x="26" y="112"/>
                  </a:lnTo>
                  <a:lnTo>
                    <a:pt x="26" y="111"/>
                  </a:lnTo>
                  <a:lnTo>
                    <a:pt x="26" y="111"/>
                  </a:lnTo>
                  <a:lnTo>
                    <a:pt x="26" y="110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6" y="107"/>
                  </a:lnTo>
                  <a:lnTo>
                    <a:pt x="26" y="104"/>
                  </a:lnTo>
                  <a:lnTo>
                    <a:pt x="27" y="103"/>
                  </a:lnTo>
                  <a:lnTo>
                    <a:pt x="27" y="102"/>
                  </a:lnTo>
                  <a:lnTo>
                    <a:pt x="27" y="99"/>
                  </a:lnTo>
                  <a:lnTo>
                    <a:pt x="27" y="92"/>
                  </a:lnTo>
                  <a:lnTo>
                    <a:pt x="27" y="90"/>
                  </a:lnTo>
                  <a:lnTo>
                    <a:pt x="27" y="89"/>
                  </a:lnTo>
                  <a:lnTo>
                    <a:pt x="27" y="86"/>
                  </a:lnTo>
                  <a:lnTo>
                    <a:pt x="28" y="78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9" y="59"/>
                  </a:lnTo>
                  <a:lnTo>
                    <a:pt x="29" y="55"/>
                  </a:lnTo>
                  <a:lnTo>
                    <a:pt x="29" y="47"/>
                  </a:lnTo>
                  <a:lnTo>
                    <a:pt x="30" y="32"/>
                  </a:lnTo>
                  <a:lnTo>
                    <a:pt x="30" y="30"/>
                  </a:lnTo>
                  <a:lnTo>
                    <a:pt x="30" y="28"/>
                  </a:lnTo>
                  <a:lnTo>
                    <a:pt x="30" y="25"/>
                  </a:lnTo>
                  <a:lnTo>
                    <a:pt x="30" y="23"/>
                  </a:lnTo>
                  <a:lnTo>
                    <a:pt x="31" y="22"/>
                  </a:lnTo>
                  <a:lnTo>
                    <a:pt x="31" y="19"/>
                  </a:lnTo>
                  <a:lnTo>
                    <a:pt x="31" y="17"/>
                  </a:lnTo>
                  <a:lnTo>
                    <a:pt x="31" y="16"/>
                  </a:lnTo>
                  <a:lnTo>
                    <a:pt x="31" y="13"/>
                  </a:lnTo>
                  <a:lnTo>
                    <a:pt x="31" y="12"/>
                  </a:lnTo>
                  <a:lnTo>
                    <a:pt x="31" y="11"/>
                  </a:lnTo>
                  <a:lnTo>
                    <a:pt x="31" y="8"/>
                  </a:lnTo>
                  <a:lnTo>
                    <a:pt x="31" y="8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5"/>
                  </a:lnTo>
                  <a:lnTo>
                    <a:pt x="32" y="4"/>
                  </a:lnTo>
                  <a:lnTo>
                    <a:pt x="32" y="3"/>
                  </a:lnTo>
                  <a:lnTo>
                    <a:pt x="32" y="3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1"/>
                  </a:lnTo>
                  <a:lnTo>
                    <a:pt x="32" y="1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33" y="1"/>
                  </a:lnTo>
                  <a:lnTo>
                    <a:pt x="33" y="1"/>
                  </a:lnTo>
                  <a:lnTo>
                    <a:pt x="34" y="2"/>
                  </a:lnTo>
                  <a:lnTo>
                    <a:pt x="34" y="3"/>
                  </a:lnTo>
                  <a:lnTo>
                    <a:pt x="34" y="3"/>
                  </a:lnTo>
                  <a:lnTo>
                    <a:pt x="34" y="4"/>
                  </a:lnTo>
                  <a:lnTo>
                    <a:pt x="34" y="5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4" y="9"/>
                  </a:lnTo>
                  <a:lnTo>
                    <a:pt x="34" y="10"/>
                  </a:lnTo>
                  <a:lnTo>
                    <a:pt x="35" y="12"/>
                  </a:lnTo>
                  <a:lnTo>
                    <a:pt x="35" y="14"/>
                  </a:lnTo>
                  <a:lnTo>
                    <a:pt x="35" y="21"/>
                  </a:lnTo>
                  <a:lnTo>
                    <a:pt x="35" y="22"/>
                  </a:lnTo>
                  <a:lnTo>
                    <a:pt x="35" y="24"/>
                  </a:lnTo>
                  <a:lnTo>
                    <a:pt x="35" y="28"/>
                  </a:lnTo>
                  <a:lnTo>
                    <a:pt x="36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4"/>
                  </a:lnTo>
                  <a:lnTo>
                    <a:pt x="37" y="52"/>
                  </a:lnTo>
                  <a:lnTo>
                    <a:pt x="37" y="70"/>
                  </a:lnTo>
                  <a:lnTo>
                    <a:pt x="37" y="72"/>
                  </a:lnTo>
                  <a:lnTo>
                    <a:pt x="38" y="74"/>
                  </a:lnTo>
                  <a:lnTo>
                    <a:pt x="38" y="78"/>
                  </a:lnTo>
                  <a:lnTo>
                    <a:pt x="38" y="86"/>
                  </a:lnTo>
                  <a:lnTo>
                    <a:pt x="38" y="88"/>
                  </a:lnTo>
                  <a:lnTo>
                    <a:pt x="38" y="89"/>
                  </a:lnTo>
                  <a:lnTo>
                    <a:pt x="39" y="93"/>
                  </a:lnTo>
                  <a:lnTo>
                    <a:pt x="39" y="99"/>
                  </a:lnTo>
                  <a:lnTo>
                    <a:pt x="39" y="101"/>
                  </a:lnTo>
                  <a:lnTo>
                    <a:pt x="39" y="102"/>
                  </a:lnTo>
                  <a:lnTo>
                    <a:pt x="39" y="105"/>
                  </a:lnTo>
                  <a:lnTo>
                    <a:pt x="39" y="106"/>
                  </a:lnTo>
                  <a:lnTo>
                    <a:pt x="39" y="107"/>
                  </a:lnTo>
                  <a:lnTo>
                    <a:pt x="40" y="109"/>
                  </a:lnTo>
                  <a:lnTo>
                    <a:pt x="40" y="110"/>
                  </a:lnTo>
                  <a:lnTo>
                    <a:pt x="40" y="111"/>
                  </a:lnTo>
                  <a:lnTo>
                    <a:pt x="40" y="112"/>
                  </a:lnTo>
                  <a:lnTo>
                    <a:pt x="40" y="112"/>
                  </a:lnTo>
                  <a:lnTo>
                    <a:pt x="40" y="113"/>
                  </a:lnTo>
                  <a:lnTo>
                    <a:pt x="40" y="114"/>
                  </a:lnTo>
                  <a:lnTo>
                    <a:pt x="40" y="114"/>
                  </a:lnTo>
                  <a:lnTo>
                    <a:pt x="40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6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5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1" y="114"/>
                  </a:lnTo>
                  <a:lnTo>
                    <a:pt x="42" y="113"/>
                  </a:lnTo>
                  <a:lnTo>
                    <a:pt x="42" y="112"/>
                  </a:lnTo>
                  <a:lnTo>
                    <a:pt x="42" y="112"/>
                  </a:lnTo>
                  <a:lnTo>
                    <a:pt x="42" y="111"/>
                  </a:lnTo>
                  <a:lnTo>
                    <a:pt x="42" y="110"/>
                  </a:lnTo>
                  <a:lnTo>
                    <a:pt x="42" y="109"/>
                  </a:lnTo>
                  <a:lnTo>
                    <a:pt x="42" y="107"/>
                  </a:lnTo>
                  <a:lnTo>
                    <a:pt x="42" y="106"/>
                  </a:lnTo>
                  <a:lnTo>
                    <a:pt x="42" y="105"/>
                  </a:lnTo>
                  <a:lnTo>
                    <a:pt x="43" y="102"/>
                  </a:lnTo>
                  <a:lnTo>
                    <a:pt x="43" y="100"/>
                  </a:lnTo>
                  <a:lnTo>
                    <a:pt x="43" y="99"/>
                  </a:lnTo>
                  <a:lnTo>
                    <a:pt x="43" y="96"/>
                  </a:lnTo>
                  <a:lnTo>
                    <a:pt x="43" y="89"/>
                  </a:lnTo>
                  <a:lnTo>
                    <a:pt x="43" y="88"/>
                  </a:lnTo>
                  <a:lnTo>
                    <a:pt x="43" y="86"/>
                  </a:lnTo>
                  <a:lnTo>
                    <a:pt x="44" y="82"/>
                  </a:lnTo>
                  <a:lnTo>
                    <a:pt x="44" y="74"/>
                  </a:lnTo>
                  <a:lnTo>
                    <a:pt x="45" y="57"/>
                  </a:lnTo>
                  <a:lnTo>
                    <a:pt x="45" y="55"/>
                  </a:lnTo>
                  <a:lnTo>
                    <a:pt x="45" y="53"/>
                  </a:lnTo>
                  <a:lnTo>
                    <a:pt x="45" y="49"/>
                  </a:lnTo>
                  <a:lnTo>
                    <a:pt x="45" y="41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34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6" y="24"/>
                  </a:lnTo>
                  <a:lnTo>
                    <a:pt x="47" y="20"/>
                  </a:lnTo>
                  <a:lnTo>
                    <a:pt x="47" y="19"/>
                  </a:lnTo>
                  <a:lnTo>
                    <a:pt x="47" y="18"/>
                  </a:lnTo>
                  <a:lnTo>
                    <a:pt x="47" y="15"/>
                  </a:lnTo>
                  <a:lnTo>
                    <a:pt x="47" y="13"/>
                  </a:lnTo>
                  <a:lnTo>
                    <a:pt x="47" y="12"/>
                  </a:lnTo>
                  <a:lnTo>
                    <a:pt x="47" y="10"/>
                  </a:lnTo>
                  <a:lnTo>
                    <a:pt x="47" y="9"/>
                  </a:lnTo>
                  <a:lnTo>
                    <a:pt x="47" y="8"/>
                  </a:lnTo>
                  <a:lnTo>
                    <a:pt x="48" y="6"/>
                  </a:lnTo>
                  <a:lnTo>
                    <a:pt x="48" y="5"/>
                  </a:lnTo>
                  <a:lnTo>
                    <a:pt x="48" y="4"/>
                  </a:lnTo>
                  <a:lnTo>
                    <a:pt x="48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8" y="2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49" y="1"/>
                  </a:lnTo>
                  <a:lnTo>
                    <a:pt x="49" y="2"/>
                  </a:lnTo>
                  <a:lnTo>
                    <a:pt x="50" y="2"/>
                  </a:lnTo>
                  <a:lnTo>
                    <a:pt x="50" y="3"/>
                  </a:lnTo>
                  <a:lnTo>
                    <a:pt x="50" y="3"/>
                  </a:lnTo>
                  <a:lnTo>
                    <a:pt x="50" y="4"/>
                  </a:lnTo>
                  <a:lnTo>
                    <a:pt x="50" y="5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8"/>
                  </a:lnTo>
                  <a:lnTo>
                    <a:pt x="50" y="9"/>
                  </a:lnTo>
                  <a:lnTo>
                    <a:pt x="50" y="11"/>
                  </a:lnTo>
                  <a:lnTo>
                    <a:pt x="51" y="12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51" y="23"/>
                  </a:lnTo>
                  <a:lnTo>
                    <a:pt x="51" y="25"/>
                  </a:lnTo>
                  <a:lnTo>
                    <a:pt x="51" y="26"/>
                  </a:lnTo>
                  <a:lnTo>
                    <a:pt x="52" y="30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2" y="46"/>
                  </a:lnTo>
                  <a:lnTo>
                    <a:pt x="53" y="55"/>
                  </a:lnTo>
                  <a:lnTo>
                    <a:pt x="53" y="72"/>
                  </a:lnTo>
                  <a:lnTo>
                    <a:pt x="53" y="74"/>
                  </a:lnTo>
                  <a:lnTo>
                    <a:pt x="54" y="76"/>
                  </a:lnTo>
                  <a:lnTo>
                    <a:pt x="54" y="80"/>
                  </a:lnTo>
                  <a:lnTo>
                    <a:pt x="54" y="88"/>
                  </a:lnTo>
                  <a:lnTo>
                    <a:pt x="54" y="90"/>
                  </a:lnTo>
                  <a:lnTo>
                    <a:pt x="54" y="92"/>
                  </a:lnTo>
                  <a:lnTo>
                    <a:pt x="55" y="95"/>
                  </a:lnTo>
                  <a:lnTo>
                    <a:pt x="55" y="101"/>
                  </a:lnTo>
                  <a:lnTo>
                    <a:pt x="55" y="102"/>
                  </a:lnTo>
                  <a:lnTo>
                    <a:pt x="55" y="104"/>
                  </a:lnTo>
                  <a:lnTo>
                    <a:pt x="55" y="105"/>
                  </a:lnTo>
                  <a:lnTo>
                    <a:pt x="55" y="106"/>
                  </a:lnTo>
                  <a:lnTo>
                    <a:pt x="55" y="108"/>
                  </a:lnTo>
                  <a:lnTo>
                    <a:pt x="55" y="108"/>
                  </a:lnTo>
                  <a:lnTo>
                    <a:pt x="56" y="110"/>
                  </a:lnTo>
                  <a:lnTo>
                    <a:pt x="56" y="111"/>
                  </a:lnTo>
                  <a:lnTo>
                    <a:pt x="56" y="112"/>
                  </a:lnTo>
                  <a:lnTo>
                    <a:pt x="56" y="113"/>
                  </a:lnTo>
                  <a:lnTo>
                    <a:pt x="56" y="113"/>
                  </a:lnTo>
                  <a:lnTo>
                    <a:pt x="56" y="114"/>
                  </a:lnTo>
                  <a:lnTo>
                    <a:pt x="56" y="114"/>
                  </a:lnTo>
                  <a:lnTo>
                    <a:pt x="56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6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4"/>
                  </a:lnTo>
                  <a:lnTo>
                    <a:pt x="57" y="113"/>
                  </a:lnTo>
                  <a:lnTo>
                    <a:pt x="58" y="112"/>
                  </a:lnTo>
                  <a:lnTo>
                    <a:pt x="58" y="112"/>
                  </a:lnTo>
                  <a:lnTo>
                    <a:pt x="58" y="111"/>
                  </a:lnTo>
                  <a:lnTo>
                    <a:pt x="58" y="110"/>
                  </a:lnTo>
                  <a:lnTo>
                    <a:pt x="58" y="109"/>
                  </a:lnTo>
                  <a:lnTo>
                    <a:pt x="58" y="108"/>
                  </a:lnTo>
                  <a:lnTo>
                    <a:pt x="58" y="106"/>
                  </a:lnTo>
                  <a:lnTo>
                    <a:pt x="58" y="105"/>
                  </a:lnTo>
                  <a:lnTo>
                    <a:pt x="58" y="104"/>
                  </a:lnTo>
                  <a:lnTo>
                    <a:pt x="59" y="102"/>
                  </a:lnTo>
                  <a:lnTo>
                    <a:pt x="59" y="100"/>
                  </a:lnTo>
                  <a:lnTo>
                    <a:pt x="59" y="99"/>
                  </a:lnTo>
                  <a:lnTo>
                    <a:pt x="59" y="96"/>
                  </a:lnTo>
                  <a:lnTo>
                    <a:pt x="59" y="89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60" y="82"/>
                  </a:lnTo>
                  <a:lnTo>
                    <a:pt x="60" y="75"/>
                  </a:lnTo>
                  <a:lnTo>
                    <a:pt x="61" y="59"/>
                  </a:lnTo>
                  <a:lnTo>
                    <a:pt x="61" y="57"/>
                  </a:lnTo>
                  <a:lnTo>
                    <a:pt x="61" y="55"/>
                  </a:lnTo>
                  <a:lnTo>
                    <a:pt x="61" y="51"/>
                  </a:lnTo>
                  <a:lnTo>
                    <a:pt x="62" y="43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5"/>
                  </a:lnTo>
                  <a:lnTo>
                    <a:pt x="63" y="22"/>
                  </a:lnTo>
                  <a:lnTo>
                    <a:pt x="63" y="20"/>
                  </a:lnTo>
                  <a:lnTo>
                    <a:pt x="63" y="18"/>
                  </a:lnTo>
                  <a:lnTo>
                    <a:pt x="63" y="16"/>
                  </a:lnTo>
                  <a:lnTo>
                    <a:pt x="63" y="14"/>
                  </a:lnTo>
                  <a:lnTo>
                    <a:pt x="63" y="13"/>
                  </a:lnTo>
                  <a:lnTo>
                    <a:pt x="63" y="11"/>
                  </a:lnTo>
                  <a:lnTo>
                    <a:pt x="63" y="9"/>
                  </a:lnTo>
                  <a:lnTo>
                    <a:pt x="63" y="8"/>
                  </a:lnTo>
                  <a:lnTo>
                    <a:pt x="64" y="6"/>
                  </a:lnTo>
                  <a:lnTo>
                    <a:pt x="64" y="6"/>
                  </a:lnTo>
                  <a:lnTo>
                    <a:pt x="64" y="5"/>
                  </a:lnTo>
                  <a:lnTo>
                    <a:pt x="64" y="4"/>
                  </a:lnTo>
                  <a:lnTo>
                    <a:pt x="64" y="3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1"/>
                  </a:lnTo>
                  <a:lnTo>
                    <a:pt x="64" y="0"/>
                  </a:lnTo>
                  <a:lnTo>
                    <a:pt x="64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0"/>
                  </a:lnTo>
                  <a:lnTo>
                    <a:pt x="65" y="1"/>
                  </a:lnTo>
                  <a:lnTo>
                    <a:pt x="65" y="1"/>
                  </a:lnTo>
                  <a:lnTo>
                    <a:pt x="66" y="2"/>
                  </a:lnTo>
                  <a:lnTo>
                    <a:pt x="66" y="2"/>
                  </a:lnTo>
                  <a:lnTo>
                    <a:pt x="66" y="3"/>
                  </a:lnTo>
                  <a:lnTo>
                    <a:pt x="66" y="4"/>
                  </a:lnTo>
                  <a:lnTo>
                    <a:pt x="66" y="4"/>
                  </a:lnTo>
                  <a:lnTo>
                    <a:pt x="66" y="5"/>
                  </a:lnTo>
                  <a:lnTo>
                    <a:pt x="66" y="6"/>
                  </a:lnTo>
                  <a:lnTo>
                    <a:pt x="66" y="7"/>
                  </a:lnTo>
                  <a:lnTo>
                    <a:pt x="66" y="8"/>
                  </a:lnTo>
                  <a:lnTo>
                    <a:pt x="66" y="10"/>
                  </a:lnTo>
                  <a:lnTo>
                    <a:pt x="66" y="11"/>
                  </a:lnTo>
                  <a:lnTo>
                    <a:pt x="66" y="12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82" name="Freeform 98"/>
            <p:cNvSpPr>
              <a:spLocks/>
            </p:cNvSpPr>
            <p:nvPr/>
          </p:nvSpPr>
          <p:spPr bwMode="auto">
            <a:xfrm>
              <a:off x="5659" y="2186"/>
              <a:ext cx="69" cy="116"/>
            </a:xfrm>
            <a:custGeom>
              <a:avLst/>
              <a:gdLst/>
              <a:ahLst/>
              <a:cxnLst>
                <a:cxn ang="0">
                  <a:pos x="2" y="36"/>
                </a:cxn>
                <a:cxn ang="0">
                  <a:pos x="4" y="84"/>
                </a:cxn>
                <a:cxn ang="0">
                  <a:pos x="5" y="105"/>
                </a:cxn>
                <a:cxn ang="0">
                  <a:pos x="6" y="113"/>
                </a:cxn>
                <a:cxn ang="0">
                  <a:pos x="7" y="116"/>
                </a:cxn>
                <a:cxn ang="0">
                  <a:pos x="8" y="113"/>
                </a:cxn>
                <a:cxn ang="0">
                  <a:pos x="8" y="103"/>
                </a:cxn>
                <a:cxn ang="0">
                  <a:pos x="10" y="77"/>
                </a:cxn>
                <a:cxn ang="0">
                  <a:pos x="12" y="37"/>
                </a:cxn>
                <a:cxn ang="0">
                  <a:pos x="13" y="16"/>
                </a:cxn>
                <a:cxn ang="0">
                  <a:pos x="14" y="4"/>
                </a:cxn>
                <a:cxn ang="0">
                  <a:pos x="14" y="0"/>
                </a:cxn>
                <a:cxn ang="0">
                  <a:pos x="15" y="1"/>
                </a:cxn>
                <a:cxn ang="0">
                  <a:pos x="16" y="7"/>
                </a:cxn>
                <a:cxn ang="0">
                  <a:pos x="17" y="26"/>
                </a:cxn>
                <a:cxn ang="0">
                  <a:pos x="19" y="59"/>
                </a:cxn>
                <a:cxn ang="0">
                  <a:pos x="20" y="93"/>
                </a:cxn>
                <a:cxn ang="0">
                  <a:pos x="21" y="108"/>
                </a:cxn>
                <a:cxn ang="0">
                  <a:pos x="22" y="114"/>
                </a:cxn>
                <a:cxn ang="0">
                  <a:pos x="23" y="115"/>
                </a:cxn>
                <a:cxn ang="0">
                  <a:pos x="23" y="112"/>
                </a:cxn>
                <a:cxn ang="0">
                  <a:pos x="24" y="101"/>
                </a:cxn>
                <a:cxn ang="0">
                  <a:pos x="26" y="78"/>
                </a:cxn>
                <a:cxn ang="0">
                  <a:pos x="28" y="33"/>
                </a:cxn>
                <a:cxn ang="0">
                  <a:pos x="29" y="13"/>
                </a:cxn>
                <a:cxn ang="0">
                  <a:pos x="29" y="4"/>
                </a:cxn>
                <a:cxn ang="0">
                  <a:pos x="30" y="0"/>
                </a:cxn>
                <a:cxn ang="0">
                  <a:pos x="31" y="1"/>
                </a:cxn>
                <a:cxn ang="0">
                  <a:pos x="32" y="7"/>
                </a:cxn>
                <a:cxn ang="0">
                  <a:pos x="33" y="22"/>
                </a:cxn>
                <a:cxn ang="0">
                  <a:pos x="35" y="69"/>
                </a:cxn>
                <a:cxn ang="0">
                  <a:pos x="36" y="94"/>
                </a:cxn>
                <a:cxn ang="0">
                  <a:pos x="37" y="109"/>
                </a:cxn>
                <a:cxn ang="0">
                  <a:pos x="38" y="115"/>
                </a:cxn>
                <a:cxn ang="0">
                  <a:pos x="38" y="115"/>
                </a:cxn>
                <a:cxn ang="0">
                  <a:pos x="39" y="111"/>
                </a:cxn>
                <a:cxn ang="0">
                  <a:pos x="40" y="102"/>
                </a:cxn>
                <a:cxn ang="0">
                  <a:pos x="41" y="75"/>
                </a:cxn>
                <a:cxn ang="0">
                  <a:pos x="43" y="28"/>
                </a:cxn>
                <a:cxn ang="0">
                  <a:pos x="45" y="8"/>
                </a:cxn>
                <a:cxn ang="0">
                  <a:pos x="46" y="1"/>
                </a:cxn>
                <a:cxn ang="0">
                  <a:pos x="46" y="0"/>
                </a:cxn>
                <a:cxn ang="0">
                  <a:pos x="47" y="5"/>
                </a:cxn>
                <a:cxn ang="0">
                  <a:pos x="48" y="17"/>
                </a:cxn>
                <a:cxn ang="0">
                  <a:pos x="50" y="64"/>
                </a:cxn>
                <a:cxn ang="0">
                  <a:pos x="52" y="95"/>
                </a:cxn>
                <a:cxn ang="0">
                  <a:pos x="53" y="109"/>
                </a:cxn>
                <a:cxn ang="0">
                  <a:pos x="53" y="115"/>
                </a:cxn>
                <a:cxn ang="0">
                  <a:pos x="54" y="115"/>
                </a:cxn>
                <a:cxn ang="0">
                  <a:pos x="55" y="111"/>
                </a:cxn>
                <a:cxn ang="0">
                  <a:pos x="56" y="99"/>
                </a:cxn>
                <a:cxn ang="0">
                  <a:pos x="58" y="59"/>
                </a:cxn>
                <a:cxn ang="0">
                  <a:pos x="59" y="28"/>
                </a:cxn>
                <a:cxn ang="0">
                  <a:pos x="60" y="11"/>
                </a:cxn>
                <a:cxn ang="0">
                  <a:pos x="61" y="2"/>
                </a:cxn>
                <a:cxn ang="0">
                  <a:pos x="62" y="0"/>
                </a:cxn>
                <a:cxn ang="0">
                  <a:pos x="62" y="2"/>
                </a:cxn>
                <a:cxn ang="0">
                  <a:pos x="63" y="10"/>
                </a:cxn>
                <a:cxn ang="0">
                  <a:pos x="65" y="34"/>
                </a:cxn>
                <a:cxn ang="0">
                  <a:pos x="67" y="81"/>
                </a:cxn>
                <a:cxn ang="0">
                  <a:pos x="68" y="104"/>
                </a:cxn>
                <a:cxn ang="0">
                  <a:pos x="69" y="112"/>
                </a:cxn>
              </a:cxnLst>
              <a:rect l="0" t="0" r="r" b="b"/>
              <a:pathLst>
                <a:path w="69" h="116">
                  <a:moveTo>
                    <a:pt x="0" y="12"/>
                  </a:moveTo>
                  <a:lnTo>
                    <a:pt x="1" y="15"/>
                  </a:lnTo>
                  <a:lnTo>
                    <a:pt x="1" y="21"/>
                  </a:lnTo>
                  <a:lnTo>
                    <a:pt x="1" y="22"/>
                  </a:lnTo>
                  <a:lnTo>
                    <a:pt x="1" y="24"/>
                  </a:lnTo>
                  <a:lnTo>
                    <a:pt x="1" y="27"/>
                  </a:lnTo>
                  <a:lnTo>
                    <a:pt x="2" y="34"/>
                  </a:lnTo>
                  <a:lnTo>
                    <a:pt x="2" y="36"/>
                  </a:lnTo>
                  <a:lnTo>
                    <a:pt x="2" y="38"/>
                  </a:lnTo>
                  <a:lnTo>
                    <a:pt x="2" y="42"/>
                  </a:lnTo>
                  <a:lnTo>
                    <a:pt x="2" y="51"/>
                  </a:lnTo>
                  <a:lnTo>
                    <a:pt x="3" y="68"/>
                  </a:lnTo>
                  <a:lnTo>
                    <a:pt x="3" y="70"/>
                  </a:lnTo>
                  <a:lnTo>
                    <a:pt x="3" y="72"/>
                  </a:lnTo>
                  <a:lnTo>
                    <a:pt x="4" y="76"/>
                  </a:lnTo>
                  <a:lnTo>
                    <a:pt x="4" y="84"/>
                  </a:lnTo>
                  <a:lnTo>
                    <a:pt x="4" y="86"/>
                  </a:lnTo>
                  <a:lnTo>
                    <a:pt x="4" y="88"/>
                  </a:lnTo>
                  <a:lnTo>
                    <a:pt x="4" y="92"/>
                  </a:lnTo>
                  <a:lnTo>
                    <a:pt x="5" y="98"/>
                  </a:lnTo>
                  <a:lnTo>
                    <a:pt x="5" y="100"/>
                  </a:lnTo>
                  <a:lnTo>
                    <a:pt x="5" y="101"/>
                  </a:lnTo>
                  <a:lnTo>
                    <a:pt x="5" y="104"/>
                  </a:lnTo>
                  <a:lnTo>
                    <a:pt x="5" y="105"/>
                  </a:lnTo>
                  <a:lnTo>
                    <a:pt x="5" y="106"/>
                  </a:lnTo>
                  <a:lnTo>
                    <a:pt x="6" y="108"/>
                  </a:lnTo>
                  <a:lnTo>
                    <a:pt x="6" y="110"/>
                  </a:lnTo>
                  <a:lnTo>
                    <a:pt x="6" y="110"/>
                  </a:lnTo>
                  <a:lnTo>
                    <a:pt x="6" y="111"/>
                  </a:lnTo>
                  <a:lnTo>
                    <a:pt x="6" y="112"/>
                  </a:lnTo>
                  <a:lnTo>
                    <a:pt x="6" y="113"/>
                  </a:lnTo>
                  <a:lnTo>
                    <a:pt x="6" y="113"/>
                  </a:lnTo>
                  <a:lnTo>
                    <a:pt x="6" y="114"/>
                  </a:lnTo>
                  <a:lnTo>
                    <a:pt x="6" y="114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6" y="115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6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5"/>
                  </a:lnTo>
                  <a:lnTo>
                    <a:pt x="7" y="114"/>
                  </a:lnTo>
                  <a:lnTo>
                    <a:pt x="7" y="114"/>
                  </a:lnTo>
                  <a:lnTo>
                    <a:pt x="8" y="113"/>
                  </a:lnTo>
                  <a:lnTo>
                    <a:pt x="8" y="113"/>
                  </a:lnTo>
                  <a:lnTo>
                    <a:pt x="8" y="112"/>
                  </a:lnTo>
                  <a:lnTo>
                    <a:pt x="8" y="111"/>
                  </a:lnTo>
                  <a:lnTo>
                    <a:pt x="8" y="110"/>
                  </a:lnTo>
                  <a:lnTo>
                    <a:pt x="8" y="109"/>
                  </a:lnTo>
                  <a:lnTo>
                    <a:pt x="8" y="107"/>
                  </a:lnTo>
                  <a:lnTo>
                    <a:pt x="8" y="106"/>
                  </a:lnTo>
                  <a:lnTo>
                    <a:pt x="8" y="105"/>
                  </a:lnTo>
                  <a:lnTo>
                    <a:pt x="8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97"/>
                  </a:lnTo>
                  <a:lnTo>
                    <a:pt x="9" y="91"/>
                  </a:lnTo>
                  <a:lnTo>
                    <a:pt x="9" y="90"/>
                  </a:lnTo>
                  <a:lnTo>
                    <a:pt x="9" y="88"/>
                  </a:lnTo>
                  <a:lnTo>
                    <a:pt x="10" y="84"/>
                  </a:lnTo>
                  <a:lnTo>
                    <a:pt x="10" y="77"/>
                  </a:lnTo>
                  <a:lnTo>
                    <a:pt x="10" y="61"/>
                  </a:lnTo>
                  <a:lnTo>
                    <a:pt x="11" y="59"/>
                  </a:lnTo>
                  <a:lnTo>
                    <a:pt x="11" y="57"/>
                  </a:lnTo>
                  <a:lnTo>
                    <a:pt x="11" y="53"/>
                  </a:lnTo>
                  <a:lnTo>
                    <a:pt x="11" y="45"/>
                  </a:lnTo>
                  <a:lnTo>
                    <a:pt x="11" y="43"/>
                  </a:lnTo>
                  <a:lnTo>
                    <a:pt x="11" y="41"/>
                  </a:lnTo>
                  <a:lnTo>
                    <a:pt x="12" y="37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3" y="17"/>
                  </a:lnTo>
                  <a:lnTo>
                    <a:pt x="13" y="16"/>
                  </a:lnTo>
                  <a:lnTo>
                    <a:pt x="13" y="14"/>
                  </a:lnTo>
                  <a:lnTo>
                    <a:pt x="13" y="12"/>
                  </a:lnTo>
                  <a:lnTo>
                    <a:pt x="13" y="10"/>
                  </a:lnTo>
                  <a:lnTo>
                    <a:pt x="13" y="9"/>
                  </a:lnTo>
                  <a:lnTo>
                    <a:pt x="13" y="7"/>
                  </a:lnTo>
                  <a:lnTo>
                    <a:pt x="13" y="6"/>
                  </a:lnTo>
                  <a:lnTo>
                    <a:pt x="14" y="5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15" y="1"/>
                  </a:lnTo>
                  <a:lnTo>
                    <a:pt x="15" y="1"/>
                  </a:lnTo>
                  <a:lnTo>
                    <a:pt x="15" y="2"/>
                  </a:lnTo>
                  <a:lnTo>
                    <a:pt x="15" y="2"/>
                  </a:lnTo>
                  <a:lnTo>
                    <a:pt x="16" y="3"/>
                  </a:lnTo>
                  <a:lnTo>
                    <a:pt x="16" y="4"/>
                  </a:lnTo>
                  <a:lnTo>
                    <a:pt x="16" y="5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6" y="8"/>
                  </a:lnTo>
                  <a:lnTo>
                    <a:pt x="16" y="9"/>
                  </a:lnTo>
                  <a:lnTo>
                    <a:pt x="16" y="10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7" y="16"/>
                  </a:lnTo>
                  <a:lnTo>
                    <a:pt x="17" y="19"/>
                  </a:lnTo>
                  <a:lnTo>
                    <a:pt x="17" y="26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4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8" y="46"/>
                  </a:lnTo>
                  <a:lnTo>
                    <a:pt x="18" y="50"/>
                  </a:lnTo>
                  <a:lnTo>
                    <a:pt x="19" y="59"/>
                  </a:lnTo>
                  <a:lnTo>
                    <a:pt x="19" y="76"/>
                  </a:lnTo>
                  <a:lnTo>
                    <a:pt x="20" y="78"/>
                  </a:lnTo>
                  <a:lnTo>
                    <a:pt x="20" y="80"/>
                  </a:lnTo>
                  <a:lnTo>
                    <a:pt x="20" y="84"/>
                  </a:lnTo>
                  <a:lnTo>
                    <a:pt x="20" y="86"/>
                  </a:lnTo>
                  <a:lnTo>
                    <a:pt x="20" y="88"/>
                  </a:lnTo>
                  <a:lnTo>
                    <a:pt x="20" y="92"/>
                  </a:lnTo>
                  <a:lnTo>
                    <a:pt x="20" y="93"/>
                  </a:lnTo>
                  <a:lnTo>
                    <a:pt x="20" y="95"/>
                  </a:lnTo>
                  <a:lnTo>
                    <a:pt x="20" y="98"/>
                  </a:lnTo>
                  <a:lnTo>
                    <a:pt x="21" y="100"/>
                  </a:lnTo>
                  <a:lnTo>
                    <a:pt x="21" y="101"/>
                  </a:lnTo>
                  <a:lnTo>
                    <a:pt x="21" y="104"/>
                  </a:lnTo>
                  <a:lnTo>
                    <a:pt x="21" y="105"/>
                  </a:lnTo>
                  <a:lnTo>
                    <a:pt x="21" y="106"/>
                  </a:lnTo>
                  <a:lnTo>
                    <a:pt x="21" y="108"/>
                  </a:lnTo>
                  <a:lnTo>
                    <a:pt x="21" y="108"/>
                  </a:lnTo>
                  <a:lnTo>
                    <a:pt x="21" y="110"/>
                  </a:lnTo>
                  <a:lnTo>
                    <a:pt x="22" y="110"/>
                  </a:lnTo>
                  <a:lnTo>
                    <a:pt x="22" y="111"/>
                  </a:lnTo>
                  <a:lnTo>
                    <a:pt x="22" y="112"/>
                  </a:lnTo>
                  <a:lnTo>
                    <a:pt x="22" y="113"/>
                  </a:lnTo>
                  <a:lnTo>
                    <a:pt x="22" y="113"/>
                  </a:lnTo>
                  <a:lnTo>
                    <a:pt x="22" y="114"/>
                  </a:lnTo>
                  <a:lnTo>
                    <a:pt x="22" y="114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5"/>
                  </a:lnTo>
                  <a:lnTo>
                    <a:pt x="22" y="116"/>
                  </a:lnTo>
                  <a:lnTo>
                    <a:pt x="22" y="116"/>
                  </a:lnTo>
                  <a:lnTo>
                    <a:pt x="23" y="116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5"/>
                  </a:lnTo>
                  <a:lnTo>
                    <a:pt x="23" y="114"/>
                  </a:lnTo>
                  <a:lnTo>
                    <a:pt x="23" y="114"/>
                  </a:lnTo>
                  <a:lnTo>
                    <a:pt x="23" y="113"/>
                  </a:lnTo>
                  <a:lnTo>
                    <a:pt x="23" y="113"/>
                  </a:lnTo>
                  <a:lnTo>
                    <a:pt x="23" y="112"/>
                  </a:lnTo>
                  <a:lnTo>
                    <a:pt x="24" y="111"/>
                  </a:lnTo>
                  <a:lnTo>
                    <a:pt x="24" y="110"/>
                  </a:lnTo>
                  <a:lnTo>
                    <a:pt x="24" y="109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4" y="105"/>
                  </a:lnTo>
                  <a:lnTo>
                    <a:pt x="24" y="102"/>
                  </a:lnTo>
                  <a:lnTo>
                    <a:pt x="24" y="101"/>
                  </a:lnTo>
                  <a:lnTo>
                    <a:pt x="24" y="99"/>
                  </a:lnTo>
                  <a:lnTo>
                    <a:pt x="25" y="96"/>
                  </a:lnTo>
                  <a:lnTo>
                    <a:pt x="25" y="94"/>
                  </a:lnTo>
                  <a:lnTo>
                    <a:pt x="25" y="93"/>
                  </a:lnTo>
                  <a:lnTo>
                    <a:pt x="25" y="89"/>
                  </a:lnTo>
                  <a:lnTo>
                    <a:pt x="25" y="82"/>
                  </a:lnTo>
                  <a:lnTo>
                    <a:pt x="26" y="80"/>
                  </a:lnTo>
                  <a:lnTo>
                    <a:pt x="26" y="78"/>
                  </a:lnTo>
                  <a:lnTo>
                    <a:pt x="26" y="74"/>
                  </a:lnTo>
                  <a:lnTo>
                    <a:pt x="26" y="66"/>
                  </a:lnTo>
                  <a:lnTo>
                    <a:pt x="27" y="50"/>
                  </a:lnTo>
                  <a:lnTo>
                    <a:pt x="27" y="48"/>
                  </a:lnTo>
                  <a:lnTo>
                    <a:pt x="27" y="46"/>
                  </a:lnTo>
                  <a:lnTo>
                    <a:pt x="27" y="42"/>
                  </a:lnTo>
                  <a:lnTo>
                    <a:pt x="27" y="35"/>
                  </a:lnTo>
                  <a:lnTo>
                    <a:pt x="28" y="33"/>
                  </a:lnTo>
                  <a:lnTo>
                    <a:pt x="28" y="31"/>
                  </a:lnTo>
                  <a:lnTo>
                    <a:pt x="28" y="28"/>
                  </a:lnTo>
                  <a:lnTo>
                    <a:pt x="28" y="21"/>
                  </a:lnTo>
                  <a:lnTo>
                    <a:pt x="28" y="20"/>
                  </a:lnTo>
                  <a:lnTo>
                    <a:pt x="28" y="18"/>
                  </a:lnTo>
                  <a:lnTo>
                    <a:pt x="28" y="15"/>
                  </a:lnTo>
                  <a:lnTo>
                    <a:pt x="29" y="14"/>
                  </a:lnTo>
                  <a:lnTo>
                    <a:pt x="29" y="13"/>
                  </a:lnTo>
                  <a:lnTo>
                    <a:pt x="29" y="10"/>
                  </a:lnTo>
                  <a:lnTo>
                    <a:pt x="29" y="9"/>
                  </a:lnTo>
                  <a:lnTo>
                    <a:pt x="29" y="8"/>
                  </a:lnTo>
                  <a:lnTo>
                    <a:pt x="29" y="7"/>
                  </a:lnTo>
                  <a:lnTo>
                    <a:pt x="29" y="6"/>
                  </a:lnTo>
                  <a:lnTo>
                    <a:pt x="29" y="5"/>
                  </a:lnTo>
                  <a:lnTo>
                    <a:pt x="29" y="4"/>
                  </a:lnTo>
                  <a:lnTo>
                    <a:pt x="29" y="4"/>
                  </a:lnTo>
                  <a:lnTo>
                    <a:pt x="30" y="3"/>
                  </a:lnTo>
                  <a:lnTo>
                    <a:pt x="30" y="2"/>
                  </a:lnTo>
                  <a:lnTo>
                    <a:pt x="30" y="2"/>
                  </a:lnTo>
                  <a:lnTo>
                    <a:pt x="30" y="1"/>
                  </a:lnTo>
                  <a:lnTo>
                    <a:pt x="30" y="1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1" y="2"/>
                  </a:lnTo>
                  <a:lnTo>
                    <a:pt x="31" y="3"/>
                  </a:lnTo>
                  <a:lnTo>
                    <a:pt x="31" y="4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2" y="7"/>
                  </a:lnTo>
                  <a:lnTo>
                    <a:pt x="32" y="9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2" y="15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3" y="22"/>
                  </a:lnTo>
                  <a:lnTo>
                    <a:pt x="33" y="25"/>
                  </a:lnTo>
                  <a:lnTo>
                    <a:pt x="33" y="33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4" y="58"/>
                  </a:lnTo>
                  <a:lnTo>
                    <a:pt x="35" y="67"/>
                  </a:lnTo>
                  <a:lnTo>
                    <a:pt x="35" y="69"/>
                  </a:lnTo>
                  <a:lnTo>
                    <a:pt x="35" y="71"/>
                  </a:lnTo>
                  <a:lnTo>
                    <a:pt x="35" y="76"/>
                  </a:lnTo>
                  <a:lnTo>
                    <a:pt x="35" y="84"/>
                  </a:lnTo>
                  <a:lnTo>
                    <a:pt x="36" y="86"/>
                  </a:lnTo>
                  <a:lnTo>
                    <a:pt x="36" y="87"/>
                  </a:lnTo>
                  <a:lnTo>
                    <a:pt x="36" y="91"/>
                  </a:lnTo>
                  <a:lnTo>
                    <a:pt x="36" y="93"/>
                  </a:lnTo>
                  <a:lnTo>
                    <a:pt x="36" y="94"/>
                  </a:lnTo>
                  <a:lnTo>
                    <a:pt x="36" y="98"/>
                  </a:lnTo>
                  <a:lnTo>
                    <a:pt x="36" y="99"/>
                  </a:lnTo>
                  <a:lnTo>
                    <a:pt x="36" y="101"/>
                  </a:lnTo>
                  <a:lnTo>
                    <a:pt x="37" y="104"/>
                  </a:lnTo>
                  <a:lnTo>
                    <a:pt x="37" y="105"/>
                  </a:lnTo>
                  <a:lnTo>
                    <a:pt x="37" y="106"/>
                  </a:lnTo>
                  <a:lnTo>
                    <a:pt x="37" y="108"/>
                  </a:lnTo>
                  <a:lnTo>
                    <a:pt x="37" y="109"/>
                  </a:lnTo>
                  <a:lnTo>
                    <a:pt x="37" y="110"/>
                  </a:lnTo>
                  <a:lnTo>
                    <a:pt x="37" y="111"/>
                  </a:lnTo>
                  <a:lnTo>
                    <a:pt x="37" y="112"/>
                  </a:lnTo>
                  <a:lnTo>
                    <a:pt x="37" y="112"/>
                  </a:lnTo>
                  <a:lnTo>
                    <a:pt x="38" y="113"/>
                  </a:lnTo>
                  <a:lnTo>
                    <a:pt x="38" y="114"/>
                  </a:lnTo>
                  <a:lnTo>
                    <a:pt x="38" y="114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6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8" y="115"/>
                  </a:lnTo>
                  <a:lnTo>
                    <a:pt x="39" y="115"/>
                  </a:lnTo>
                  <a:lnTo>
                    <a:pt x="39" y="114"/>
                  </a:lnTo>
                  <a:lnTo>
                    <a:pt x="39" y="114"/>
                  </a:lnTo>
                  <a:lnTo>
                    <a:pt x="39" y="113"/>
                  </a:lnTo>
                  <a:lnTo>
                    <a:pt x="39" y="113"/>
                  </a:lnTo>
                  <a:lnTo>
                    <a:pt x="39" y="112"/>
                  </a:lnTo>
                  <a:lnTo>
                    <a:pt x="39" y="111"/>
                  </a:lnTo>
                  <a:lnTo>
                    <a:pt x="39" y="111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40" y="108"/>
                  </a:lnTo>
                  <a:lnTo>
                    <a:pt x="40" y="107"/>
                  </a:lnTo>
                  <a:lnTo>
                    <a:pt x="40" y="104"/>
                  </a:lnTo>
                  <a:lnTo>
                    <a:pt x="40" y="103"/>
                  </a:lnTo>
                  <a:lnTo>
                    <a:pt x="40" y="102"/>
                  </a:lnTo>
                  <a:lnTo>
                    <a:pt x="40" y="99"/>
                  </a:lnTo>
                  <a:lnTo>
                    <a:pt x="40" y="93"/>
                  </a:lnTo>
                  <a:lnTo>
                    <a:pt x="40" y="92"/>
                  </a:lnTo>
                  <a:lnTo>
                    <a:pt x="41" y="90"/>
                  </a:lnTo>
                  <a:lnTo>
                    <a:pt x="41" y="86"/>
                  </a:lnTo>
                  <a:lnTo>
                    <a:pt x="41" y="79"/>
                  </a:lnTo>
                  <a:lnTo>
                    <a:pt x="41" y="77"/>
                  </a:lnTo>
                  <a:lnTo>
                    <a:pt x="41" y="75"/>
                  </a:lnTo>
                  <a:lnTo>
                    <a:pt x="42" y="71"/>
                  </a:lnTo>
                  <a:lnTo>
                    <a:pt x="42" y="63"/>
                  </a:lnTo>
                  <a:lnTo>
                    <a:pt x="43" y="47"/>
                  </a:lnTo>
                  <a:lnTo>
                    <a:pt x="43" y="44"/>
                  </a:lnTo>
                  <a:lnTo>
                    <a:pt x="43" y="42"/>
                  </a:lnTo>
                  <a:lnTo>
                    <a:pt x="43" y="38"/>
                  </a:lnTo>
                  <a:lnTo>
                    <a:pt x="43" y="30"/>
                  </a:lnTo>
                  <a:lnTo>
                    <a:pt x="43" y="28"/>
                  </a:lnTo>
                  <a:lnTo>
                    <a:pt x="44" y="26"/>
                  </a:lnTo>
                  <a:lnTo>
                    <a:pt x="44" y="23"/>
                  </a:lnTo>
                  <a:lnTo>
                    <a:pt x="44" y="16"/>
                  </a:lnTo>
                  <a:lnTo>
                    <a:pt x="44" y="14"/>
                  </a:lnTo>
                  <a:lnTo>
                    <a:pt x="44" y="13"/>
                  </a:lnTo>
                  <a:lnTo>
                    <a:pt x="44" y="10"/>
                  </a:lnTo>
                  <a:lnTo>
                    <a:pt x="45" y="9"/>
                  </a:lnTo>
                  <a:lnTo>
                    <a:pt x="45" y="8"/>
                  </a:lnTo>
                  <a:lnTo>
                    <a:pt x="45" y="6"/>
                  </a:lnTo>
                  <a:lnTo>
                    <a:pt x="45" y="5"/>
                  </a:lnTo>
                  <a:lnTo>
                    <a:pt x="45" y="4"/>
                  </a:lnTo>
                  <a:lnTo>
                    <a:pt x="45" y="3"/>
                  </a:lnTo>
                  <a:lnTo>
                    <a:pt x="45" y="2"/>
                  </a:lnTo>
                  <a:lnTo>
                    <a:pt x="45" y="2"/>
                  </a:lnTo>
                  <a:lnTo>
                    <a:pt x="45" y="1"/>
                  </a:lnTo>
                  <a:lnTo>
                    <a:pt x="46" y="1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0"/>
                  </a:lnTo>
                  <a:lnTo>
                    <a:pt x="46" y="1"/>
                  </a:lnTo>
                  <a:lnTo>
                    <a:pt x="46" y="1"/>
                  </a:lnTo>
                  <a:lnTo>
                    <a:pt x="47" y="2"/>
                  </a:lnTo>
                  <a:lnTo>
                    <a:pt x="47" y="2"/>
                  </a:lnTo>
                  <a:lnTo>
                    <a:pt x="47" y="3"/>
                  </a:lnTo>
                  <a:lnTo>
                    <a:pt x="47" y="4"/>
                  </a:lnTo>
                  <a:lnTo>
                    <a:pt x="47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7" y="8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3"/>
                  </a:lnTo>
                  <a:lnTo>
                    <a:pt x="48" y="16"/>
                  </a:lnTo>
                  <a:lnTo>
                    <a:pt x="48" y="17"/>
                  </a:lnTo>
                  <a:lnTo>
                    <a:pt x="48" y="19"/>
                  </a:lnTo>
                  <a:lnTo>
                    <a:pt x="48" y="22"/>
                  </a:lnTo>
                  <a:lnTo>
                    <a:pt x="49" y="30"/>
                  </a:lnTo>
                  <a:lnTo>
                    <a:pt x="49" y="32"/>
                  </a:lnTo>
                  <a:lnTo>
                    <a:pt x="49" y="34"/>
                  </a:lnTo>
                  <a:lnTo>
                    <a:pt x="49" y="38"/>
                  </a:lnTo>
                  <a:lnTo>
                    <a:pt x="49" y="46"/>
                  </a:lnTo>
                  <a:lnTo>
                    <a:pt x="50" y="64"/>
                  </a:lnTo>
                  <a:lnTo>
                    <a:pt x="50" y="66"/>
                  </a:lnTo>
                  <a:lnTo>
                    <a:pt x="50" y="68"/>
                  </a:lnTo>
                  <a:lnTo>
                    <a:pt x="50" y="72"/>
                  </a:lnTo>
                  <a:lnTo>
                    <a:pt x="51" y="80"/>
                  </a:lnTo>
                  <a:lnTo>
                    <a:pt x="51" y="82"/>
                  </a:lnTo>
                  <a:lnTo>
                    <a:pt x="51" y="84"/>
                  </a:lnTo>
                  <a:lnTo>
                    <a:pt x="51" y="88"/>
                  </a:lnTo>
                  <a:lnTo>
                    <a:pt x="52" y="95"/>
                  </a:lnTo>
                  <a:lnTo>
                    <a:pt x="52" y="97"/>
                  </a:lnTo>
                  <a:lnTo>
                    <a:pt x="52" y="98"/>
                  </a:lnTo>
                  <a:lnTo>
                    <a:pt x="52" y="102"/>
                  </a:lnTo>
                  <a:lnTo>
                    <a:pt x="52" y="103"/>
                  </a:lnTo>
                  <a:lnTo>
                    <a:pt x="52" y="104"/>
                  </a:lnTo>
                  <a:lnTo>
                    <a:pt x="52" y="107"/>
                  </a:lnTo>
                  <a:lnTo>
                    <a:pt x="52" y="108"/>
                  </a:lnTo>
                  <a:lnTo>
                    <a:pt x="53" y="109"/>
                  </a:lnTo>
                  <a:lnTo>
                    <a:pt x="53" y="110"/>
                  </a:lnTo>
                  <a:lnTo>
                    <a:pt x="53" y="111"/>
                  </a:lnTo>
                  <a:lnTo>
                    <a:pt x="53" y="112"/>
                  </a:lnTo>
                  <a:lnTo>
                    <a:pt x="53" y="112"/>
                  </a:lnTo>
                  <a:lnTo>
                    <a:pt x="53" y="113"/>
                  </a:lnTo>
                  <a:lnTo>
                    <a:pt x="53" y="114"/>
                  </a:lnTo>
                  <a:lnTo>
                    <a:pt x="53" y="114"/>
                  </a:lnTo>
                  <a:lnTo>
                    <a:pt x="53" y="115"/>
                  </a:lnTo>
                  <a:lnTo>
                    <a:pt x="53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6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5"/>
                  </a:lnTo>
                  <a:lnTo>
                    <a:pt x="54" y="114"/>
                  </a:lnTo>
                  <a:lnTo>
                    <a:pt x="54" y="114"/>
                  </a:lnTo>
                  <a:lnTo>
                    <a:pt x="54" y="113"/>
                  </a:lnTo>
                  <a:lnTo>
                    <a:pt x="54" y="113"/>
                  </a:lnTo>
                  <a:lnTo>
                    <a:pt x="55" y="112"/>
                  </a:lnTo>
                  <a:lnTo>
                    <a:pt x="55" y="111"/>
                  </a:lnTo>
                  <a:lnTo>
                    <a:pt x="55" y="111"/>
                  </a:lnTo>
                  <a:lnTo>
                    <a:pt x="55" y="110"/>
                  </a:lnTo>
                  <a:lnTo>
                    <a:pt x="55" y="109"/>
                  </a:lnTo>
                  <a:lnTo>
                    <a:pt x="55" y="108"/>
                  </a:lnTo>
                  <a:lnTo>
                    <a:pt x="55" y="107"/>
                  </a:lnTo>
                  <a:lnTo>
                    <a:pt x="55" y="104"/>
                  </a:lnTo>
                  <a:lnTo>
                    <a:pt x="55" y="103"/>
                  </a:lnTo>
                  <a:lnTo>
                    <a:pt x="56" y="102"/>
                  </a:lnTo>
                  <a:lnTo>
                    <a:pt x="56" y="99"/>
                  </a:lnTo>
                  <a:lnTo>
                    <a:pt x="56" y="93"/>
                  </a:lnTo>
                  <a:lnTo>
                    <a:pt x="56" y="92"/>
                  </a:lnTo>
                  <a:lnTo>
                    <a:pt x="56" y="90"/>
                  </a:lnTo>
                  <a:lnTo>
                    <a:pt x="57" y="86"/>
                  </a:lnTo>
                  <a:lnTo>
                    <a:pt x="57" y="79"/>
                  </a:lnTo>
                  <a:lnTo>
                    <a:pt x="57" y="63"/>
                  </a:lnTo>
                  <a:lnTo>
                    <a:pt x="58" y="61"/>
                  </a:lnTo>
                  <a:lnTo>
                    <a:pt x="58" y="59"/>
                  </a:lnTo>
                  <a:lnTo>
                    <a:pt x="58" y="55"/>
                  </a:lnTo>
                  <a:lnTo>
                    <a:pt x="58" y="47"/>
                  </a:lnTo>
                  <a:lnTo>
                    <a:pt x="58" y="45"/>
                  </a:lnTo>
                  <a:lnTo>
                    <a:pt x="58" y="43"/>
                  </a:lnTo>
                  <a:lnTo>
                    <a:pt x="59" y="39"/>
                  </a:lnTo>
                  <a:lnTo>
                    <a:pt x="59" y="31"/>
                  </a:lnTo>
                  <a:lnTo>
                    <a:pt x="59" y="30"/>
                  </a:lnTo>
                  <a:lnTo>
                    <a:pt x="59" y="28"/>
                  </a:lnTo>
                  <a:lnTo>
                    <a:pt x="59" y="24"/>
                  </a:lnTo>
                  <a:lnTo>
                    <a:pt x="59" y="23"/>
                  </a:lnTo>
                  <a:lnTo>
                    <a:pt x="59" y="21"/>
                  </a:lnTo>
                  <a:lnTo>
                    <a:pt x="60" y="18"/>
                  </a:lnTo>
                  <a:lnTo>
                    <a:pt x="60" y="17"/>
                  </a:lnTo>
                  <a:lnTo>
                    <a:pt x="60" y="15"/>
                  </a:lnTo>
                  <a:lnTo>
                    <a:pt x="60" y="12"/>
                  </a:lnTo>
                  <a:lnTo>
                    <a:pt x="60" y="11"/>
                  </a:lnTo>
                  <a:lnTo>
                    <a:pt x="60" y="10"/>
                  </a:lnTo>
                  <a:lnTo>
                    <a:pt x="60" y="8"/>
                  </a:lnTo>
                  <a:lnTo>
                    <a:pt x="60" y="7"/>
                  </a:lnTo>
                  <a:lnTo>
                    <a:pt x="61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3"/>
                  </a:lnTo>
                  <a:lnTo>
                    <a:pt x="61" y="2"/>
                  </a:lnTo>
                  <a:lnTo>
                    <a:pt x="61" y="2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0"/>
                  </a:lnTo>
                  <a:lnTo>
                    <a:pt x="62" y="1"/>
                  </a:lnTo>
                  <a:lnTo>
                    <a:pt x="62" y="1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3" y="6"/>
                  </a:lnTo>
                  <a:lnTo>
                    <a:pt x="63" y="7"/>
                  </a:lnTo>
                  <a:lnTo>
                    <a:pt x="63" y="8"/>
                  </a:lnTo>
                  <a:lnTo>
                    <a:pt x="63" y="9"/>
                  </a:lnTo>
                  <a:lnTo>
                    <a:pt x="63" y="10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4" y="19"/>
                  </a:lnTo>
                  <a:lnTo>
                    <a:pt x="64" y="26"/>
                  </a:lnTo>
                  <a:lnTo>
                    <a:pt x="64" y="28"/>
                  </a:lnTo>
                  <a:lnTo>
                    <a:pt x="64" y="30"/>
                  </a:lnTo>
                  <a:lnTo>
                    <a:pt x="65" y="34"/>
                  </a:lnTo>
                  <a:lnTo>
                    <a:pt x="65" y="42"/>
                  </a:lnTo>
                  <a:lnTo>
                    <a:pt x="65" y="44"/>
                  </a:lnTo>
                  <a:lnTo>
                    <a:pt x="65" y="46"/>
                  </a:lnTo>
                  <a:lnTo>
                    <a:pt x="65" y="51"/>
                  </a:lnTo>
                  <a:lnTo>
                    <a:pt x="66" y="60"/>
                  </a:lnTo>
                  <a:lnTo>
                    <a:pt x="66" y="77"/>
                  </a:lnTo>
                  <a:lnTo>
                    <a:pt x="67" y="79"/>
                  </a:lnTo>
                  <a:lnTo>
                    <a:pt x="67" y="81"/>
                  </a:lnTo>
                  <a:lnTo>
                    <a:pt x="67" y="85"/>
                  </a:lnTo>
                  <a:lnTo>
                    <a:pt x="67" y="92"/>
                  </a:lnTo>
                  <a:lnTo>
                    <a:pt x="67" y="93"/>
                  </a:lnTo>
                  <a:lnTo>
                    <a:pt x="67" y="95"/>
                  </a:lnTo>
                  <a:lnTo>
                    <a:pt x="67" y="98"/>
                  </a:lnTo>
                  <a:lnTo>
                    <a:pt x="67" y="100"/>
                  </a:lnTo>
                  <a:lnTo>
                    <a:pt x="68" y="101"/>
                  </a:lnTo>
                  <a:lnTo>
                    <a:pt x="68" y="104"/>
                  </a:lnTo>
                  <a:lnTo>
                    <a:pt x="68" y="105"/>
                  </a:lnTo>
                  <a:lnTo>
                    <a:pt x="68" y="106"/>
                  </a:lnTo>
                  <a:lnTo>
                    <a:pt x="68" y="107"/>
                  </a:lnTo>
                  <a:lnTo>
                    <a:pt x="68" y="108"/>
                  </a:lnTo>
                  <a:lnTo>
                    <a:pt x="68" y="109"/>
                  </a:lnTo>
                  <a:lnTo>
                    <a:pt x="68" y="110"/>
                  </a:lnTo>
                  <a:lnTo>
                    <a:pt x="68" y="111"/>
                  </a:lnTo>
                  <a:lnTo>
                    <a:pt x="69" y="112"/>
                  </a:lnTo>
                  <a:lnTo>
                    <a:pt x="69" y="112"/>
                  </a:lnTo>
                  <a:lnTo>
                    <a:pt x="69" y="113"/>
                  </a:lnTo>
                  <a:lnTo>
                    <a:pt x="69" y="114"/>
                  </a:lnTo>
                  <a:lnTo>
                    <a:pt x="69" y="114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  <p:sp>
          <p:nvSpPr>
            <p:cNvPr id="183" name="Freeform 99"/>
            <p:cNvSpPr>
              <a:spLocks/>
            </p:cNvSpPr>
            <p:nvPr/>
          </p:nvSpPr>
          <p:spPr bwMode="auto">
            <a:xfrm>
              <a:off x="5728" y="2186"/>
              <a:ext cx="55" cy="116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1" y="114"/>
                </a:cxn>
                <a:cxn ang="0">
                  <a:pos x="2" y="108"/>
                </a:cxn>
                <a:cxn ang="0">
                  <a:pos x="2" y="96"/>
                </a:cxn>
                <a:cxn ang="0">
                  <a:pos x="4" y="54"/>
                </a:cxn>
                <a:cxn ang="0">
                  <a:pos x="5" y="31"/>
                </a:cxn>
                <a:cxn ang="0">
                  <a:pos x="6" y="12"/>
                </a:cxn>
                <a:cxn ang="0">
                  <a:pos x="7" y="4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9" y="4"/>
                </a:cxn>
                <a:cxn ang="0">
                  <a:pos x="10" y="12"/>
                </a:cxn>
                <a:cxn ang="0">
                  <a:pos x="12" y="48"/>
                </a:cxn>
                <a:cxn ang="0">
                  <a:pos x="13" y="74"/>
                </a:cxn>
                <a:cxn ang="0">
                  <a:pos x="14" y="97"/>
                </a:cxn>
                <a:cxn ang="0">
                  <a:pos x="15" y="109"/>
                </a:cxn>
                <a:cxn ang="0">
                  <a:pos x="15" y="114"/>
                </a:cxn>
                <a:cxn ang="0">
                  <a:pos x="16" y="116"/>
                </a:cxn>
                <a:cxn ang="0">
                  <a:pos x="16" y="113"/>
                </a:cxn>
                <a:cxn ang="0">
                  <a:pos x="17" y="108"/>
                </a:cxn>
                <a:cxn ang="0">
                  <a:pos x="18" y="91"/>
                </a:cxn>
                <a:cxn ang="0">
                  <a:pos x="20" y="62"/>
                </a:cxn>
                <a:cxn ang="0">
                  <a:pos x="21" y="25"/>
                </a:cxn>
                <a:cxn ang="0">
                  <a:pos x="22" y="8"/>
                </a:cxn>
                <a:cxn ang="0">
                  <a:pos x="23" y="1"/>
                </a:cxn>
                <a:cxn ang="0">
                  <a:pos x="24" y="0"/>
                </a:cxn>
                <a:cxn ang="0">
                  <a:pos x="24" y="2"/>
                </a:cxn>
                <a:cxn ang="0">
                  <a:pos x="25" y="12"/>
                </a:cxn>
                <a:cxn ang="0">
                  <a:pos x="26" y="33"/>
                </a:cxn>
                <a:cxn ang="0">
                  <a:pos x="28" y="72"/>
                </a:cxn>
                <a:cxn ang="0">
                  <a:pos x="29" y="100"/>
                </a:cxn>
                <a:cxn ang="0">
                  <a:pos x="30" y="111"/>
                </a:cxn>
                <a:cxn ang="0">
                  <a:pos x="31" y="115"/>
                </a:cxn>
                <a:cxn ang="0">
                  <a:pos x="32" y="115"/>
                </a:cxn>
                <a:cxn ang="0">
                  <a:pos x="32" y="111"/>
                </a:cxn>
                <a:cxn ang="0">
                  <a:pos x="33" y="101"/>
                </a:cxn>
                <a:cxn ang="0">
                  <a:pos x="34" y="81"/>
                </a:cxn>
                <a:cxn ang="0">
                  <a:pos x="36" y="39"/>
                </a:cxn>
                <a:cxn ang="0">
                  <a:pos x="37" y="18"/>
                </a:cxn>
                <a:cxn ang="0">
                  <a:pos x="38" y="8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2"/>
                </a:cxn>
                <a:cxn ang="0">
                  <a:pos x="40" y="12"/>
                </a:cxn>
                <a:cxn ang="0">
                  <a:pos x="42" y="33"/>
                </a:cxn>
                <a:cxn ang="0">
                  <a:pos x="44" y="87"/>
                </a:cxn>
                <a:cxn ang="0">
                  <a:pos x="45" y="101"/>
                </a:cxn>
                <a:cxn ang="0">
                  <a:pos x="46" y="111"/>
                </a:cxn>
                <a:cxn ang="0">
                  <a:pos x="46" y="115"/>
                </a:cxn>
                <a:cxn ang="0">
                  <a:pos x="47" y="115"/>
                </a:cxn>
                <a:cxn ang="0">
                  <a:pos x="47" y="112"/>
                </a:cxn>
                <a:cxn ang="0">
                  <a:pos x="48" y="103"/>
                </a:cxn>
                <a:cxn ang="0">
                  <a:pos x="49" y="84"/>
                </a:cxn>
                <a:cxn ang="0">
                  <a:pos x="51" y="40"/>
                </a:cxn>
                <a:cxn ang="0">
                  <a:pos x="52" y="14"/>
                </a:cxn>
                <a:cxn ang="0">
                  <a:pos x="53" y="5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55" y="3"/>
                </a:cxn>
              </a:cxnLst>
              <a:rect l="0" t="0" r="r" b="b"/>
              <a:pathLst>
                <a:path w="55" h="116">
                  <a:moveTo>
                    <a:pt x="0" y="114"/>
                  </a:moveTo>
                  <a:lnTo>
                    <a:pt x="0" y="114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5"/>
                  </a:lnTo>
                  <a:lnTo>
                    <a:pt x="1" y="114"/>
                  </a:lnTo>
                  <a:lnTo>
                    <a:pt x="1" y="114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1" y="112"/>
                  </a:lnTo>
                  <a:lnTo>
                    <a:pt x="1" y="111"/>
                  </a:lnTo>
                  <a:lnTo>
                    <a:pt x="1" y="110"/>
                  </a:lnTo>
                  <a:lnTo>
                    <a:pt x="2" y="109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2" y="104"/>
                  </a:lnTo>
                  <a:lnTo>
                    <a:pt x="2" y="103"/>
                  </a:lnTo>
                  <a:lnTo>
                    <a:pt x="2" y="102"/>
                  </a:lnTo>
                  <a:lnTo>
                    <a:pt x="2" y="99"/>
                  </a:lnTo>
                  <a:lnTo>
                    <a:pt x="2" y="97"/>
                  </a:lnTo>
                  <a:lnTo>
                    <a:pt x="2" y="96"/>
                  </a:lnTo>
                  <a:lnTo>
                    <a:pt x="3" y="92"/>
                  </a:lnTo>
                  <a:lnTo>
                    <a:pt x="3" y="86"/>
                  </a:lnTo>
                  <a:lnTo>
                    <a:pt x="3" y="84"/>
                  </a:lnTo>
                  <a:lnTo>
                    <a:pt x="3" y="82"/>
                  </a:lnTo>
                  <a:lnTo>
                    <a:pt x="3" y="78"/>
                  </a:lnTo>
                  <a:lnTo>
                    <a:pt x="4" y="70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5" y="50"/>
                  </a:lnTo>
                  <a:lnTo>
                    <a:pt x="5" y="46"/>
                  </a:lnTo>
                  <a:lnTo>
                    <a:pt x="5" y="38"/>
                  </a:lnTo>
                  <a:lnTo>
                    <a:pt x="5" y="36"/>
                  </a:lnTo>
                  <a:lnTo>
                    <a:pt x="5" y="34"/>
                  </a:lnTo>
                  <a:lnTo>
                    <a:pt x="5" y="31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8"/>
                  </a:lnTo>
                  <a:lnTo>
                    <a:pt x="7" y="7"/>
                  </a:lnTo>
                  <a:lnTo>
                    <a:pt x="7" y="6"/>
                  </a:lnTo>
                  <a:lnTo>
                    <a:pt x="7" y="6"/>
                  </a:lnTo>
                  <a:lnTo>
                    <a:pt x="7" y="4"/>
                  </a:lnTo>
                  <a:lnTo>
                    <a:pt x="7" y="3"/>
                  </a:lnTo>
                  <a:lnTo>
                    <a:pt x="7" y="2"/>
                  </a:lnTo>
                  <a:lnTo>
                    <a:pt x="7" y="2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9" y="2"/>
                  </a:lnTo>
                  <a:lnTo>
                    <a:pt x="9" y="2"/>
                  </a:lnTo>
                  <a:lnTo>
                    <a:pt x="9" y="3"/>
                  </a:lnTo>
                  <a:lnTo>
                    <a:pt x="9" y="4"/>
                  </a:lnTo>
                  <a:lnTo>
                    <a:pt x="9" y="4"/>
                  </a:lnTo>
                  <a:lnTo>
                    <a:pt x="9" y="5"/>
                  </a:lnTo>
                  <a:lnTo>
                    <a:pt x="9" y="6"/>
                  </a:lnTo>
                  <a:lnTo>
                    <a:pt x="9" y="7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0" y="12"/>
                  </a:lnTo>
                  <a:lnTo>
                    <a:pt x="10" y="14"/>
                  </a:lnTo>
                  <a:lnTo>
                    <a:pt x="10" y="17"/>
                  </a:lnTo>
                  <a:lnTo>
                    <a:pt x="10" y="18"/>
                  </a:lnTo>
                  <a:lnTo>
                    <a:pt x="10" y="20"/>
                  </a:lnTo>
                  <a:lnTo>
                    <a:pt x="10" y="24"/>
                  </a:lnTo>
                  <a:lnTo>
                    <a:pt x="11" y="31"/>
                  </a:lnTo>
                  <a:lnTo>
                    <a:pt x="12" y="48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7"/>
                  </a:lnTo>
                  <a:lnTo>
                    <a:pt x="12" y="66"/>
                  </a:lnTo>
                  <a:lnTo>
                    <a:pt x="12" y="68"/>
                  </a:lnTo>
                  <a:lnTo>
                    <a:pt x="12" y="70"/>
                  </a:lnTo>
                  <a:lnTo>
                    <a:pt x="13" y="74"/>
                  </a:lnTo>
                  <a:lnTo>
                    <a:pt x="13" y="83"/>
                  </a:lnTo>
                  <a:lnTo>
                    <a:pt x="13" y="85"/>
                  </a:lnTo>
                  <a:lnTo>
                    <a:pt x="13" y="87"/>
                  </a:lnTo>
                  <a:lnTo>
                    <a:pt x="13" y="90"/>
                  </a:lnTo>
                  <a:lnTo>
                    <a:pt x="14" y="92"/>
                  </a:lnTo>
                  <a:lnTo>
                    <a:pt x="14" y="94"/>
                  </a:lnTo>
                  <a:lnTo>
                    <a:pt x="14" y="97"/>
                  </a:lnTo>
                  <a:lnTo>
                    <a:pt x="14" y="99"/>
                  </a:lnTo>
                  <a:lnTo>
                    <a:pt x="14" y="100"/>
                  </a:lnTo>
                  <a:lnTo>
                    <a:pt x="14" y="103"/>
                  </a:lnTo>
                  <a:lnTo>
                    <a:pt x="14" y="105"/>
                  </a:lnTo>
                  <a:lnTo>
                    <a:pt x="14" y="106"/>
                  </a:lnTo>
                  <a:lnTo>
                    <a:pt x="15" y="108"/>
                  </a:lnTo>
                  <a:lnTo>
                    <a:pt x="15" y="109"/>
                  </a:lnTo>
                  <a:lnTo>
                    <a:pt x="15" y="110"/>
                  </a:lnTo>
                  <a:lnTo>
                    <a:pt x="15" y="111"/>
                  </a:lnTo>
                  <a:lnTo>
                    <a:pt x="15" y="112"/>
                  </a:lnTo>
                  <a:lnTo>
                    <a:pt x="15" y="112"/>
                  </a:lnTo>
                  <a:lnTo>
                    <a:pt x="15" y="113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4"/>
                  </a:lnTo>
                  <a:lnTo>
                    <a:pt x="15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6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5"/>
                  </a:lnTo>
                  <a:lnTo>
                    <a:pt x="16" y="114"/>
                  </a:lnTo>
                  <a:lnTo>
                    <a:pt x="16" y="114"/>
                  </a:lnTo>
                  <a:lnTo>
                    <a:pt x="16" y="113"/>
                  </a:lnTo>
                  <a:lnTo>
                    <a:pt x="17" y="113"/>
                  </a:lnTo>
                  <a:lnTo>
                    <a:pt x="17" y="112"/>
                  </a:lnTo>
                  <a:lnTo>
                    <a:pt x="17" y="111"/>
                  </a:lnTo>
                  <a:lnTo>
                    <a:pt x="17" y="110"/>
                  </a:lnTo>
                  <a:lnTo>
                    <a:pt x="17" y="110"/>
                  </a:lnTo>
                  <a:lnTo>
                    <a:pt x="17" y="109"/>
                  </a:lnTo>
                  <a:lnTo>
                    <a:pt x="17" y="108"/>
                  </a:lnTo>
                  <a:lnTo>
                    <a:pt x="17" y="107"/>
                  </a:lnTo>
                  <a:lnTo>
                    <a:pt x="17" y="104"/>
                  </a:lnTo>
                  <a:lnTo>
                    <a:pt x="18" y="103"/>
                  </a:lnTo>
                  <a:lnTo>
                    <a:pt x="18" y="102"/>
                  </a:lnTo>
                  <a:lnTo>
                    <a:pt x="18" y="99"/>
                  </a:lnTo>
                  <a:lnTo>
                    <a:pt x="18" y="93"/>
                  </a:lnTo>
                  <a:lnTo>
                    <a:pt x="18" y="91"/>
                  </a:lnTo>
                  <a:lnTo>
                    <a:pt x="18" y="89"/>
                  </a:lnTo>
                  <a:lnTo>
                    <a:pt x="18" y="86"/>
                  </a:lnTo>
                  <a:lnTo>
                    <a:pt x="19" y="78"/>
                  </a:lnTo>
                  <a:lnTo>
                    <a:pt x="19" y="76"/>
                  </a:lnTo>
                  <a:lnTo>
                    <a:pt x="19" y="74"/>
                  </a:lnTo>
                  <a:lnTo>
                    <a:pt x="19" y="70"/>
                  </a:lnTo>
                  <a:lnTo>
                    <a:pt x="20" y="62"/>
                  </a:lnTo>
                  <a:lnTo>
                    <a:pt x="20" y="46"/>
                  </a:lnTo>
                  <a:lnTo>
                    <a:pt x="20" y="43"/>
                  </a:lnTo>
                  <a:lnTo>
                    <a:pt x="20" y="41"/>
                  </a:lnTo>
                  <a:lnTo>
                    <a:pt x="20" y="37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1"/>
                  </a:lnTo>
                  <a:lnTo>
                    <a:pt x="22" y="15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2" y="5"/>
                  </a:lnTo>
                  <a:lnTo>
                    <a:pt x="22" y="4"/>
                  </a:lnTo>
                  <a:lnTo>
                    <a:pt x="23" y="3"/>
                  </a:lnTo>
                  <a:lnTo>
                    <a:pt x="23" y="2"/>
                  </a:lnTo>
                  <a:lnTo>
                    <a:pt x="23" y="2"/>
                  </a:lnTo>
                  <a:lnTo>
                    <a:pt x="23" y="1"/>
                  </a:lnTo>
                  <a:lnTo>
                    <a:pt x="23" y="1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4" y="1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4" y="2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5" y="8"/>
                  </a:lnTo>
                  <a:lnTo>
                    <a:pt x="25" y="9"/>
                  </a:lnTo>
                  <a:lnTo>
                    <a:pt x="25" y="12"/>
                  </a:lnTo>
                  <a:lnTo>
                    <a:pt x="25" y="13"/>
                  </a:lnTo>
                  <a:lnTo>
                    <a:pt x="25" y="15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6" y="21"/>
                  </a:lnTo>
                  <a:lnTo>
                    <a:pt x="26" y="25"/>
                  </a:lnTo>
                  <a:lnTo>
                    <a:pt x="26" y="33"/>
                  </a:lnTo>
                  <a:lnTo>
                    <a:pt x="26" y="35"/>
                  </a:lnTo>
                  <a:lnTo>
                    <a:pt x="26" y="37"/>
                  </a:lnTo>
                  <a:lnTo>
                    <a:pt x="27" y="41"/>
                  </a:lnTo>
                  <a:lnTo>
                    <a:pt x="27" y="50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8" y="72"/>
                  </a:lnTo>
                  <a:lnTo>
                    <a:pt x="28" y="76"/>
                  </a:lnTo>
                  <a:lnTo>
                    <a:pt x="28" y="84"/>
                  </a:lnTo>
                  <a:lnTo>
                    <a:pt x="29" y="86"/>
                  </a:lnTo>
                  <a:lnTo>
                    <a:pt x="29" y="88"/>
                  </a:lnTo>
                  <a:lnTo>
                    <a:pt x="29" y="92"/>
                  </a:lnTo>
                  <a:lnTo>
                    <a:pt x="29" y="98"/>
                  </a:lnTo>
                  <a:lnTo>
                    <a:pt x="29" y="100"/>
                  </a:lnTo>
                  <a:lnTo>
                    <a:pt x="29" y="101"/>
                  </a:lnTo>
                  <a:lnTo>
                    <a:pt x="30" y="104"/>
                  </a:lnTo>
                  <a:lnTo>
                    <a:pt x="30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30" y="110"/>
                  </a:lnTo>
                  <a:lnTo>
                    <a:pt x="30" y="111"/>
                  </a:lnTo>
                  <a:lnTo>
                    <a:pt x="30" y="112"/>
                  </a:lnTo>
                  <a:lnTo>
                    <a:pt x="30" y="112"/>
                  </a:lnTo>
                  <a:lnTo>
                    <a:pt x="30" y="113"/>
                  </a:lnTo>
                  <a:lnTo>
                    <a:pt x="30" y="114"/>
                  </a:lnTo>
                  <a:lnTo>
                    <a:pt x="31" y="114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5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6"/>
                  </a:lnTo>
                  <a:lnTo>
                    <a:pt x="31" y="115"/>
                  </a:lnTo>
                  <a:lnTo>
                    <a:pt x="32" y="115"/>
                  </a:lnTo>
                  <a:lnTo>
                    <a:pt x="32" y="115"/>
                  </a:lnTo>
                  <a:lnTo>
                    <a:pt x="32" y="114"/>
                  </a:lnTo>
                  <a:lnTo>
                    <a:pt x="32" y="114"/>
                  </a:lnTo>
                  <a:lnTo>
                    <a:pt x="32" y="113"/>
                  </a:lnTo>
                  <a:lnTo>
                    <a:pt x="32" y="113"/>
                  </a:lnTo>
                  <a:lnTo>
                    <a:pt x="32" y="112"/>
                  </a:lnTo>
                  <a:lnTo>
                    <a:pt x="32" y="111"/>
                  </a:lnTo>
                  <a:lnTo>
                    <a:pt x="32" y="110"/>
                  </a:lnTo>
                  <a:lnTo>
                    <a:pt x="32" y="109"/>
                  </a:lnTo>
                  <a:lnTo>
                    <a:pt x="32" y="108"/>
                  </a:lnTo>
                  <a:lnTo>
                    <a:pt x="33" y="106"/>
                  </a:lnTo>
                  <a:lnTo>
                    <a:pt x="33" y="105"/>
                  </a:lnTo>
                  <a:lnTo>
                    <a:pt x="33" y="104"/>
                  </a:lnTo>
                  <a:lnTo>
                    <a:pt x="33" y="101"/>
                  </a:lnTo>
                  <a:lnTo>
                    <a:pt x="33" y="100"/>
                  </a:lnTo>
                  <a:lnTo>
                    <a:pt x="33" y="98"/>
                  </a:lnTo>
                  <a:lnTo>
                    <a:pt x="33" y="95"/>
                  </a:lnTo>
                  <a:lnTo>
                    <a:pt x="34" y="89"/>
                  </a:lnTo>
                  <a:lnTo>
                    <a:pt x="34" y="87"/>
                  </a:lnTo>
                  <a:lnTo>
                    <a:pt x="34" y="85"/>
                  </a:lnTo>
                  <a:lnTo>
                    <a:pt x="34" y="81"/>
                  </a:lnTo>
                  <a:lnTo>
                    <a:pt x="34" y="74"/>
                  </a:lnTo>
                  <a:lnTo>
                    <a:pt x="35" y="57"/>
                  </a:lnTo>
                  <a:lnTo>
                    <a:pt x="35" y="55"/>
                  </a:lnTo>
                  <a:lnTo>
                    <a:pt x="35" y="53"/>
                  </a:lnTo>
                  <a:lnTo>
                    <a:pt x="35" y="49"/>
                  </a:lnTo>
                  <a:lnTo>
                    <a:pt x="36" y="41"/>
                  </a:lnTo>
                  <a:lnTo>
                    <a:pt x="36" y="39"/>
                  </a:lnTo>
                  <a:lnTo>
                    <a:pt x="36" y="37"/>
                  </a:lnTo>
                  <a:lnTo>
                    <a:pt x="36" y="33"/>
                  </a:lnTo>
                  <a:lnTo>
                    <a:pt x="36" y="26"/>
                  </a:lnTo>
                  <a:lnTo>
                    <a:pt x="36" y="24"/>
                  </a:lnTo>
                  <a:lnTo>
                    <a:pt x="37" y="22"/>
                  </a:lnTo>
                  <a:lnTo>
                    <a:pt x="37" y="19"/>
                  </a:lnTo>
                  <a:lnTo>
                    <a:pt x="37" y="18"/>
                  </a:lnTo>
                  <a:lnTo>
                    <a:pt x="37" y="16"/>
                  </a:lnTo>
                  <a:lnTo>
                    <a:pt x="37" y="14"/>
                  </a:lnTo>
                  <a:lnTo>
                    <a:pt x="37" y="12"/>
                  </a:lnTo>
                  <a:lnTo>
                    <a:pt x="37" y="11"/>
                  </a:lnTo>
                  <a:lnTo>
                    <a:pt x="37" y="10"/>
                  </a:lnTo>
                  <a:lnTo>
                    <a:pt x="37" y="9"/>
                  </a:lnTo>
                  <a:lnTo>
                    <a:pt x="38" y="8"/>
                  </a:lnTo>
                  <a:lnTo>
                    <a:pt x="38" y="6"/>
                  </a:lnTo>
                  <a:lnTo>
                    <a:pt x="38" y="5"/>
                  </a:lnTo>
                  <a:lnTo>
                    <a:pt x="38" y="4"/>
                  </a:lnTo>
                  <a:lnTo>
                    <a:pt x="38" y="3"/>
                  </a:lnTo>
                  <a:lnTo>
                    <a:pt x="38" y="2"/>
                  </a:lnTo>
                  <a:lnTo>
                    <a:pt x="38" y="2"/>
                  </a:lnTo>
                  <a:lnTo>
                    <a:pt x="38" y="1"/>
                  </a:lnTo>
                  <a:lnTo>
                    <a:pt x="38" y="1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0"/>
                  </a:lnTo>
                  <a:lnTo>
                    <a:pt x="39" y="1"/>
                  </a:lnTo>
                  <a:lnTo>
                    <a:pt x="39" y="1"/>
                  </a:lnTo>
                  <a:lnTo>
                    <a:pt x="40" y="2"/>
                  </a:lnTo>
                  <a:lnTo>
                    <a:pt x="40" y="2"/>
                  </a:lnTo>
                  <a:lnTo>
                    <a:pt x="40" y="3"/>
                  </a:lnTo>
                  <a:lnTo>
                    <a:pt x="40" y="4"/>
                  </a:lnTo>
                  <a:lnTo>
                    <a:pt x="40" y="5"/>
                  </a:lnTo>
                  <a:lnTo>
                    <a:pt x="40" y="7"/>
                  </a:lnTo>
                  <a:lnTo>
                    <a:pt x="40" y="8"/>
                  </a:lnTo>
                  <a:lnTo>
                    <a:pt x="40" y="9"/>
                  </a:lnTo>
                  <a:lnTo>
                    <a:pt x="40" y="12"/>
                  </a:lnTo>
                  <a:lnTo>
                    <a:pt x="40" y="14"/>
                  </a:lnTo>
                  <a:lnTo>
                    <a:pt x="41" y="15"/>
                  </a:lnTo>
                  <a:lnTo>
                    <a:pt x="41" y="18"/>
                  </a:lnTo>
                  <a:lnTo>
                    <a:pt x="41" y="20"/>
                  </a:lnTo>
                  <a:lnTo>
                    <a:pt x="41" y="22"/>
                  </a:lnTo>
                  <a:lnTo>
                    <a:pt x="41" y="25"/>
                  </a:lnTo>
                  <a:lnTo>
                    <a:pt x="42" y="33"/>
                  </a:lnTo>
                  <a:lnTo>
                    <a:pt x="42" y="50"/>
                  </a:lnTo>
                  <a:lnTo>
                    <a:pt x="42" y="52"/>
                  </a:lnTo>
                  <a:lnTo>
                    <a:pt x="42" y="55"/>
                  </a:lnTo>
                  <a:lnTo>
                    <a:pt x="43" y="59"/>
                  </a:lnTo>
                  <a:lnTo>
                    <a:pt x="43" y="68"/>
                  </a:lnTo>
                  <a:lnTo>
                    <a:pt x="44" y="85"/>
                  </a:lnTo>
                  <a:lnTo>
                    <a:pt x="44" y="87"/>
                  </a:lnTo>
                  <a:lnTo>
                    <a:pt x="44" y="89"/>
                  </a:lnTo>
                  <a:lnTo>
                    <a:pt x="44" y="92"/>
                  </a:lnTo>
                  <a:lnTo>
                    <a:pt x="44" y="94"/>
                  </a:lnTo>
                  <a:lnTo>
                    <a:pt x="44" y="96"/>
                  </a:lnTo>
                  <a:lnTo>
                    <a:pt x="44" y="99"/>
                  </a:lnTo>
                  <a:lnTo>
                    <a:pt x="45" y="100"/>
                  </a:lnTo>
                  <a:lnTo>
                    <a:pt x="45" y="101"/>
                  </a:lnTo>
                  <a:lnTo>
                    <a:pt x="45" y="104"/>
                  </a:lnTo>
                  <a:lnTo>
                    <a:pt x="45" y="105"/>
                  </a:lnTo>
                  <a:lnTo>
                    <a:pt x="45" y="106"/>
                  </a:lnTo>
                  <a:lnTo>
                    <a:pt x="45" y="109"/>
                  </a:lnTo>
                  <a:lnTo>
                    <a:pt x="45" y="110"/>
                  </a:lnTo>
                  <a:lnTo>
                    <a:pt x="45" y="110"/>
                  </a:lnTo>
                  <a:lnTo>
                    <a:pt x="46" y="111"/>
                  </a:lnTo>
                  <a:lnTo>
                    <a:pt x="46" y="112"/>
                  </a:lnTo>
                  <a:lnTo>
                    <a:pt x="46" y="113"/>
                  </a:lnTo>
                  <a:lnTo>
                    <a:pt x="46" y="113"/>
                  </a:lnTo>
                  <a:lnTo>
                    <a:pt x="46" y="114"/>
                  </a:lnTo>
                  <a:lnTo>
                    <a:pt x="46" y="114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5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6" y="116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5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4"/>
                  </a:lnTo>
                  <a:lnTo>
                    <a:pt x="47" y="113"/>
                  </a:lnTo>
                  <a:lnTo>
                    <a:pt x="47" y="112"/>
                  </a:lnTo>
                  <a:lnTo>
                    <a:pt x="47" y="112"/>
                  </a:lnTo>
                  <a:lnTo>
                    <a:pt x="47" y="111"/>
                  </a:lnTo>
                  <a:lnTo>
                    <a:pt x="48" y="110"/>
                  </a:lnTo>
                  <a:lnTo>
                    <a:pt x="48" y="109"/>
                  </a:lnTo>
                  <a:lnTo>
                    <a:pt x="48" y="108"/>
                  </a:lnTo>
                  <a:lnTo>
                    <a:pt x="48" y="107"/>
                  </a:lnTo>
                  <a:lnTo>
                    <a:pt x="48" y="106"/>
                  </a:lnTo>
                  <a:lnTo>
                    <a:pt x="48" y="103"/>
                  </a:lnTo>
                  <a:lnTo>
                    <a:pt x="48" y="102"/>
                  </a:lnTo>
                  <a:lnTo>
                    <a:pt x="48" y="100"/>
                  </a:lnTo>
                  <a:lnTo>
                    <a:pt x="48" y="97"/>
                  </a:lnTo>
                  <a:lnTo>
                    <a:pt x="49" y="91"/>
                  </a:lnTo>
                  <a:lnTo>
                    <a:pt x="49" y="89"/>
                  </a:lnTo>
                  <a:lnTo>
                    <a:pt x="49" y="87"/>
                  </a:lnTo>
                  <a:lnTo>
                    <a:pt x="49" y="84"/>
                  </a:lnTo>
                  <a:lnTo>
                    <a:pt x="49" y="76"/>
                  </a:lnTo>
                  <a:lnTo>
                    <a:pt x="50" y="74"/>
                  </a:lnTo>
                  <a:lnTo>
                    <a:pt x="50" y="72"/>
                  </a:lnTo>
                  <a:lnTo>
                    <a:pt x="50" y="68"/>
                  </a:lnTo>
                  <a:lnTo>
                    <a:pt x="50" y="59"/>
                  </a:lnTo>
                  <a:lnTo>
                    <a:pt x="51" y="42"/>
                  </a:lnTo>
                  <a:lnTo>
                    <a:pt x="51" y="40"/>
                  </a:lnTo>
                  <a:lnTo>
                    <a:pt x="51" y="38"/>
                  </a:lnTo>
                  <a:lnTo>
                    <a:pt x="51" y="34"/>
                  </a:lnTo>
                  <a:lnTo>
                    <a:pt x="52" y="27"/>
                  </a:lnTo>
                  <a:lnTo>
                    <a:pt x="52" y="25"/>
                  </a:lnTo>
                  <a:lnTo>
                    <a:pt x="52" y="23"/>
                  </a:lnTo>
                  <a:lnTo>
                    <a:pt x="52" y="20"/>
                  </a:lnTo>
                  <a:lnTo>
                    <a:pt x="52" y="14"/>
                  </a:lnTo>
                  <a:lnTo>
                    <a:pt x="53" y="12"/>
                  </a:lnTo>
                  <a:lnTo>
                    <a:pt x="53" y="11"/>
                  </a:lnTo>
                  <a:lnTo>
                    <a:pt x="53" y="10"/>
                  </a:lnTo>
                  <a:lnTo>
                    <a:pt x="53" y="9"/>
                  </a:lnTo>
                  <a:lnTo>
                    <a:pt x="53" y="8"/>
                  </a:lnTo>
                  <a:lnTo>
                    <a:pt x="53" y="6"/>
                  </a:lnTo>
                  <a:lnTo>
                    <a:pt x="53" y="5"/>
                  </a:lnTo>
                  <a:lnTo>
                    <a:pt x="53" y="4"/>
                  </a:lnTo>
                  <a:lnTo>
                    <a:pt x="53" y="3"/>
                  </a:lnTo>
                  <a:lnTo>
                    <a:pt x="53" y="2"/>
                  </a:lnTo>
                  <a:lnTo>
                    <a:pt x="53" y="2"/>
                  </a:lnTo>
                  <a:lnTo>
                    <a:pt x="53" y="1"/>
                  </a:lnTo>
                  <a:lnTo>
                    <a:pt x="54" y="1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5" y="0"/>
                  </a:lnTo>
                  <a:lnTo>
                    <a:pt x="55" y="0"/>
                  </a:lnTo>
                  <a:lnTo>
                    <a:pt x="55" y="1"/>
                  </a:lnTo>
                  <a:lnTo>
                    <a:pt x="55" y="1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5" y="4"/>
                  </a:lnTo>
                  <a:lnTo>
                    <a:pt x="55" y="5"/>
                  </a:lnTo>
                  <a:lnTo>
                    <a:pt x="55" y="6"/>
                  </a:lnTo>
                </a:path>
              </a:pathLst>
            </a:custGeom>
            <a:grpFill/>
            <a:ln w="9525" cap="sq">
              <a:solidFill>
                <a:srgbClr val="0D8BE6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>
                <a:defRPr/>
              </a:pPr>
              <a:endParaRPr lang="en-US" kern="0" dirty="0">
                <a:solidFill>
                  <a:srgbClr val="0D8BE6"/>
                </a:solidFill>
              </a:endParaRPr>
            </a:p>
          </p:txBody>
        </p:sp>
      </p:grpSp>
      <p:sp>
        <p:nvSpPr>
          <p:cNvPr id="184" name="TextBox 183"/>
          <p:cNvSpPr txBox="1"/>
          <p:nvPr/>
        </p:nvSpPr>
        <p:spPr>
          <a:xfrm>
            <a:off x="8434106" y="5179212"/>
            <a:ext cx="2390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1600" kern="0" dirty="0">
                <a:solidFill>
                  <a:srgbClr val="FF0000"/>
                </a:solidFill>
              </a:rPr>
              <a:t>L</a:t>
            </a:r>
            <a:r>
              <a:rPr lang="en-US" sz="1600" kern="0" dirty="0">
                <a:solidFill>
                  <a:sysClr val="window" lastClr="FFFFFF"/>
                </a:solidFill>
              </a:rPr>
              <a:t>aser </a:t>
            </a:r>
            <a:r>
              <a:rPr lang="en-US" sz="1600" kern="0" dirty="0">
                <a:solidFill>
                  <a:srgbClr val="FF0000"/>
                </a:solidFill>
              </a:rPr>
              <a:t>I</a:t>
            </a:r>
            <a:r>
              <a:rPr lang="en-US" sz="1600" kern="0" dirty="0">
                <a:solidFill>
                  <a:sysClr val="window" lastClr="FFFFFF"/>
                </a:solidFill>
              </a:rPr>
              <a:t>nterferometer</a:t>
            </a:r>
          </a:p>
          <a:p>
            <a:pPr defTabSz="914400">
              <a:defRPr/>
            </a:pPr>
            <a:r>
              <a:rPr lang="en-US" sz="1600" kern="0" dirty="0">
                <a:solidFill>
                  <a:srgbClr val="FF0000"/>
                </a:solidFill>
              </a:rPr>
              <a:t>G</a:t>
            </a:r>
            <a:r>
              <a:rPr lang="en-US" sz="1600" kern="0" dirty="0">
                <a:solidFill>
                  <a:sysClr val="window" lastClr="FFFFFF"/>
                </a:solidFill>
              </a:rPr>
              <a:t>ravitational Wave</a:t>
            </a:r>
          </a:p>
          <a:p>
            <a:pPr defTabSz="914400">
              <a:defRPr/>
            </a:pPr>
            <a:r>
              <a:rPr lang="en-US" sz="1600" kern="0" dirty="0">
                <a:solidFill>
                  <a:srgbClr val="FF0000"/>
                </a:solidFill>
              </a:rPr>
              <a:t>O</a:t>
            </a:r>
            <a:r>
              <a:rPr lang="en-US" sz="1600" kern="0" dirty="0">
                <a:solidFill>
                  <a:sysClr val="window" lastClr="FFFFFF"/>
                </a:solidFill>
              </a:rPr>
              <a:t>bservatory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818" y="3972457"/>
            <a:ext cx="2181122" cy="221611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213" y="5645895"/>
            <a:ext cx="1698883" cy="1166725"/>
          </a:xfrm>
          <a:prstGeom prst="rect">
            <a:avLst/>
          </a:prstGeom>
        </p:spPr>
      </p:pic>
      <p:pic>
        <p:nvPicPr>
          <p:cNvPr id="185" name="Segnaposto contenuto 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0719" y="5958599"/>
            <a:ext cx="1395934" cy="884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2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 standard1" id="{1B1B4C9C-1863-4D7E-BB74-D0270F98DDD9}" vid="{3611EBEE-7FA5-409C-A228-62EC016FC15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AzzurroArcoNuovo</Template>
  <TotalTime>1</TotalTime>
  <Words>46</Words>
  <Application>Microsoft Office PowerPoint</Application>
  <PresentationFormat>Widescreen</PresentationFormat>
  <Paragraphs>22</Paragraphs>
  <Slides>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Helvetica</vt:lpstr>
      <vt:lpstr>Tema di Office</vt:lpstr>
      <vt:lpstr>The Gravitational Wave Spectrum</vt:lpstr>
    </vt:vector>
  </TitlesOfParts>
  <Company>INFN Sezione di Perugia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Gravitational Wave Spectrum</dc:title>
  <dc:creator>Michele Punturo</dc:creator>
  <cp:lastModifiedBy>Michele Punturo</cp:lastModifiedBy>
  <cp:revision>1</cp:revision>
  <dcterms:created xsi:type="dcterms:W3CDTF">2017-09-27T12:23:18Z</dcterms:created>
  <dcterms:modified xsi:type="dcterms:W3CDTF">2017-09-27T12:24:50Z</dcterms:modified>
</cp:coreProperties>
</file>