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T Sans Narrow"/>
      <p:regular r:id="rId28"/>
      <p:bold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TSansNarrow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32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found using Welch's overlapped segment averaging estimator pwelch-octave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Gautam, I will also add a link to pdf to every plot just in case someone asks me to zoom in on certain area.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Gautam, I will also add a link to pdf to every plot just in case someone asks me to zoom in on certain area.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Gautam, I will also add a link to pdf to every plot just in case someone asks me to zoom in on certain area.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Gautam, I will also add a link to pdf to every plot just in case someone asks me to zoom in on certain area.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Gautam, I will also add a link to pdf to every plot just in case someone asks me to zoom in on certain area.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about- single supply voltage 4 to 30V -no need of constant current source, accuracy 0.5 C at 25 C , minimal self heating,  linearity 0.15C from 0 to 70C.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Acromag- Ethernet PLC’s  RpiGPIO- General-purpose input/output pins with addon 16bit ADC by adafruit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 Source libraries and tools developed to create distributed soft real-time control systems for particle accelerators, telescopes and other large scientific experiments. REMEMBER- ANL= “ARGONNE” NAT LAB.. Ask Gautam- LLO CDS?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Prodex pro 5mm insulation \http://www.insulation4less.com/images/file/Prodex%20Technical%20brochure%20AD5.pdf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25.png"/><Relationship Id="rId5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97725" y="1320489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Seismometer Isolation for Noise Cancellation at 40m Lab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208725" y="2342900"/>
            <a:ext cx="6914700" cy="270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LIGO SURF 2016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Aakash Patil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Mentors: Gautam Venugopalan, Koji Arai, Rana Adhikari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California Institute of Technology LIGO Project, MS 18 - 34 Pasadena, CA 91125. E - mail: info@ligo.caltech.edu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93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Seismometer &amp; Enclosure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10651" l="11936" r="12375" t="3237"/>
          <a:stretch/>
        </p:blipFill>
        <p:spPr>
          <a:xfrm>
            <a:off x="2978400" y="703100"/>
            <a:ext cx="2846500" cy="429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6593" l="13173" r="8829" t="21654"/>
          <a:stretch/>
        </p:blipFill>
        <p:spPr>
          <a:xfrm>
            <a:off x="384650" y="2210400"/>
            <a:ext cx="2516799" cy="27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4243" l="18754" r="3809" t="4307"/>
          <a:stretch/>
        </p:blipFill>
        <p:spPr>
          <a:xfrm>
            <a:off x="5901850" y="481275"/>
            <a:ext cx="3143225" cy="45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536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Temperature Measurement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50" y="761074"/>
            <a:ext cx="8648349" cy="42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558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ADC Noise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2235" l="4297" r="3866" t="2653"/>
          <a:stretch/>
        </p:blipFill>
        <p:spPr>
          <a:xfrm>
            <a:off x="311700" y="763250"/>
            <a:ext cx="8576349" cy="41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Acromag setup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Measure actual transfer function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Design a temperature controller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Characterisation of heater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Enclosure clamping</a:t>
            </a:r>
          </a:p>
          <a:p>
            <a:pPr indent="-228600" lvl="0" marL="457200">
              <a:spcBef>
                <a:spcPts val="0"/>
              </a:spcBef>
              <a:buChar char="❏"/>
            </a:pPr>
            <a:r>
              <a:rPr lang="en"/>
              <a:t>Connections to single seismometer wire.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Insulation is applied to the enclosure.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Problems in using RPi ADC have been identified.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Acromag Busworks I/O cards are NOT successfully installed and some problems remain to be solved.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1592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Insulated and Uninsulated Enclosure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PSD Plot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25" y="920399"/>
            <a:ext cx="8602725" cy="410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256750" y="603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Existing Enclosure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76777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Temperature Fluctuation Transfer Function Plot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75" y="682074"/>
            <a:ext cx="73168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78800" y="466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Existing Enclosure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Temperature Fluctuation Coherence Plot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23475" l="7878" r="8844" t="23865"/>
          <a:stretch/>
        </p:blipFill>
        <p:spPr>
          <a:xfrm>
            <a:off x="378800" y="682075"/>
            <a:ext cx="8130350" cy="43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1482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Enclosure with One Sided insulation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85567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Superimposed Temperature Fluctuation Transfer Function Plot for insulation on inside and outside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2638" r="0" t="4643"/>
          <a:stretch/>
        </p:blipFill>
        <p:spPr>
          <a:xfrm>
            <a:off x="311700" y="905700"/>
            <a:ext cx="8197449" cy="41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1263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Enclosure with One Sided insulation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8337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Superimposed Temperature Fluctuation Coherence Plot for insulation on inside and outside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00" y="833700"/>
            <a:ext cx="8468575" cy="42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	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Motivation &amp; Objectives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Experimental Setup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Preliminary Results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Future Work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1373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Enclosure with Two Sided Insulation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8447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Temperature Fluctuation Transfer Function Plot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75" y="844699"/>
            <a:ext cx="8401449" cy="41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1592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Enclosure with Two Sided Insulation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Temperature Fluctuation Coherence Plot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6675"/>
            <a:ext cx="8625100" cy="41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PSD Data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975" y="1266325"/>
            <a:ext cx="2721249" cy="3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 of association between two series or power transfer between input and output of a linear system. For an ideal constant parameter linear system with a single input and single output , the coherence will be equal to one.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00" y="3360500"/>
            <a:ext cx="23050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&amp; Objectives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To improve seismometer’s sensitivity at low frequencies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To develop enclosure for the seismometer at the LIGO 40m lab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To protect seismometer from environmental fluctuations which include thermal and electromagnetic fluctuations.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933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Seismometer &amp; Enclosure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23200"/>
            <a:ext cx="4183424" cy="38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924" y="386100"/>
            <a:ext cx="4440124" cy="46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007500" y="2019525"/>
            <a:ext cx="1083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Enclosure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007500" y="2377125"/>
            <a:ext cx="12411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Seismometer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769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Experimental Objectives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650" y="445025"/>
            <a:ext cx="4265349" cy="43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10651" l="11936" r="12375" t="3237"/>
          <a:stretch/>
        </p:blipFill>
        <p:spPr>
          <a:xfrm>
            <a:off x="695925" y="784299"/>
            <a:ext cx="2585824" cy="39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Temperature Measurement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AD592 CZ Temperature Transducer  </a:t>
            </a:r>
            <a:r>
              <a:rPr b="1" lang="en" sz="1400"/>
              <a:t>output current ∝ absolute temperature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200" y="2182400"/>
            <a:ext cx="3599800" cy="273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nodus.ligo.caltech.edu:8081/40m/160706_162727/AD592CNZ_avg.png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11550"/>
            <a:ext cx="22669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Acquiring Data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Acromag Busworks I/O Card               RPi Model B GPIO- Multipurpose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50" y="1950700"/>
            <a:ext cx="2961649" cy="26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50" y="1752825"/>
            <a:ext cx="2961650" cy="288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1115 16-Bit ADC - 4 Channel with Programmable Gain Amplifier" id="114" name="Shape 114"/>
          <p:cNvPicPr preferRelativeResize="0"/>
          <p:nvPr/>
        </p:nvPicPr>
        <p:blipFill rotWithShape="1">
          <a:blip r:embed="rId5">
            <a:alphaModFix/>
          </a:blip>
          <a:srcRect b="17278" l="23545" r="22929" t="18511"/>
          <a:stretch/>
        </p:blipFill>
        <p:spPr>
          <a:xfrm>
            <a:off x="7068375" y="2549900"/>
            <a:ext cx="1374750" cy="14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6660550" y="2976700"/>
            <a:ext cx="334200" cy="3891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Acromag 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47250" y="1266325"/>
            <a:ext cx="4039200" cy="364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I/O Future Plans at LIGO 40m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000"/>
              <a:t>Experimental Physics and Industrial Control System</a:t>
            </a:r>
            <a:r>
              <a:rPr b="1" lang="en"/>
              <a:t> </a:t>
            </a:r>
            <a:r>
              <a:rPr b="1" lang="en" sz="1000"/>
              <a:t>by ANL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Configure as described by Aidan ATFW	iki				⇓				Compile and install modules for linux-arm      from source by LLO CDS 							⇓					Create and test daq command and database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9183" r="9183" t="0"/>
          <a:stretch/>
        </p:blipFill>
        <p:spPr>
          <a:xfrm>
            <a:off x="4186325" y="105225"/>
            <a:ext cx="4901574" cy="480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2031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Seismometer Enclosure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8456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Combinations                                                 Insulation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137" y="1917562"/>
            <a:ext cx="1861750" cy="25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1882" l="0" r="1536" t="5841"/>
          <a:stretch/>
        </p:blipFill>
        <p:spPr>
          <a:xfrm>
            <a:off x="409500" y="1486350"/>
            <a:ext cx="4174250" cy="330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nsulation4less.com/CMS/adminuploadimages/prodex_cross_l.jpg" id="131" name="Shape 131"/>
          <p:cNvPicPr preferRelativeResize="0"/>
          <p:nvPr/>
        </p:nvPicPr>
        <p:blipFill rotWithShape="1">
          <a:blip r:embed="rId5">
            <a:alphaModFix/>
          </a:blip>
          <a:srcRect b="37790" l="0" r="34593" t="17123"/>
          <a:stretch/>
        </p:blipFill>
        <p:spPr>
          <a:xfrm>
            <a:off x="7164275" y="2392550"/>
            <a:ext cx="1281999" cy="16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075875" y="1194750"/>
            <a:ext cx="841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INSIDE</a:t>
            </a:r>
          </a:p>
        </p:txBody>
      </p:sp>
      <p:sp>
        <p:nvSpPr>
          <p:cNvPr id="133" name="Shape 133"/>
          <p:cNvSpPr/>
          <p:nvPr/>
        </p:nvSpPr>
        <p:spPr>
          <a:xfrm>
            <a:off x="8516750" y="2913600"/>
            <a:ext cx="42000" cy="9993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 rot="5400000">
            <a:off x="8397925" y="3271200"/>
            <a:ext cx="746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mm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048075" y="4712175"/>
            <a:ext cx="1002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OUTSIDE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