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2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4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8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2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9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4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3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0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835E-08E4-B647-BCF4-0F1DE5C37E2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4933-2235-1845-97C6-E95C5AE60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2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862" y="197346"/>
            <a:ext cx="8828422" cy="6155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* Aim for prompt alerts in O2 around </a:t>
            </a:r>
          </a:p>
          <a:p>
            <a:r>
              <a:rPr lang="en-US" sz="2200" dirty="0" smtClean="0"/>
              <a:t>   - 30 minutes, after minimal vetting</a:t>
            </a:r>
          </a:p>
          <a:p>
            <a:r>
              <a:rPr lang="en-US" sz="2200" dirty="0" smtClean="0"/>
              <a:t>   - Maybe, preliminary events sooner.</a:t>
            </a:r>
          </a:p>
          <a:p>
            <a:r>
              <a:rPr lang="en-US" sz="2200" dirty="0" smtClean="0"/>
              <a:t> * </a:t>
            </a:r>
            <a:r>
              <a:rPr lang="en-US" sz="2200" dirty="0" err="1" smtClean="0"/>
              <a:t>Liasons</a:t>
            </a:r>
            <a:r>
              <a:rPr lang="en-US" sz="2200" dirty="0" smtClean="0"/>
              <a:t> should have the ability to talk openly "in the bubble"</a:t>
            </a:r>
          </a:p>
          <a:p>
            <a:r>
              <a:rPr lang="en-US" sz="2200" dirty="0" smtClean="0"/>
              <a:t> * Understand need for clear plans on publications.</a:t>
            </a:r>
          </a:p>
          <a:p>
            <a:r>
              <a:rPr lang="en-US" sz="2200" dirty="0" smtClean="0"/>
              <a:t> * Understand need to share current understanding of GW events </a:t>
            </a:r>
          </a:p>
          <a:p>
            <a:r>
              <a:rPr lang="en-US" sz="2200" dirty="0" smtClean="0"/>
              <a:t>   - (BBH?  Real?)</a:t>
            </a:r>
          </a:p>
          <a:p>
            <a:r>
              <a:rPr lang="en-US" sz="2200" dirty="0" smtClean="0"/>
              <a:t> * Hope to flag any possible GRB coincidences</a:t>
            </a:r>
          </a:p>
          <a:p>
            <a:endParaRPr lang="en-US" sz="2200" dirty="0" smtClean="0"/>
          </a:p>
          <a:p>
            <a:r>
              <a:rPr lang="en-US" sz="2200" dirty="0" smtClean="0"/>
              <a:t> * Public alerts in O3 (maybe 2017).</a:t>
            </a:r>
          </a:p>
          <a:p>
            <a:r>
              <a:rPr lang="en-US" sz="2200" dirty="0" smtClean="0"/>
              <a:t>  - Nominal end to current MOUs</a:t>
            </a:r>
          </a:p>
          <a:p>
            <a:r>
              <a:rPr lang="en-US" sz="2200" dirty="0" smtClean="0"/>
              <a:t>  - Open question if new MOUs are wanted</a:t>
            </a:r>
          </a:p>
          <a:p>
            <a:r>
              <a:rPr lang="en-US" sz="2200" dirty="0" smtClean="0"/>
              <a:t>     - Collaborate on joint EM/GW papers </a:t>
            </a:r>
          </a:p>
          <a:p>
            <a:r>
              <a:rPr lang="en-US" sz="2200" dirty="0" smtClean="0"/>
              <a:t>     - Provide more detailed/open information than possible in public alerts </a:t>
            </a:r>
          </a:p>
          <a:p>
            <a:r>
              <a:rPr lang="en-US" sz="2200" dirty="0" smtClean="0"/>
              <a:t>     - Sharing of EM candidates within the bubble / collaborative follow-up</a:t>
            </a:r>
          </a:p>
          <a:p>
            <a:r>
              <a:rPr lang="en-US" sz="2200"/>
              <a:t>*</a:t>
            </a:r>
            <a:r>
              <a:rPr lang="en-US" sz="2200" smtClean="0"/>
              <a:t> </a:t>
            </a:r>
            <a:r>
              <a:rPr lang="en-US" sz="2200" dirty="0" smtClean="0"/>
              <a:t>We should discuss specific goals for MOUs in era of public </a:t>
            </a:r>
            <a:r>
              <a:rPr lang="en-US" sz="2200" smtClean="0"/>
              <a:t>alerts,</a:t>
            </a:r>
            <a:br>
              <a:rPr lang="en-US" sz="2200" smtClean="0"/>
            </a:br>
            <a:r>
              <a:rPr lang="en-US" sz="2200" smtClean="0"/>
              <a:t>        and </a:t>
            </a:r>
            <a:r>
              <a:rPr lang="en-US" sz="2200" dirty="0" smtClean="0"/>
              <a:t>consider critically if MOUs are needed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665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Jonah Kanner</dc:creator>
  <cp:lastModifiedBy>Jonah Kanner</cp:lastModifiedBy>
  <cp:revision>2</cp:revision>
  <dcterms:created xsi:type="dcterms:W3CDTF">2016-07-07T12:49:30Z</dcterms:created>
  <dcterms:modified xsi:type="dcterms:W3CDTF">2016-07-07T12:56:12Z</dcterms:modified>
</cp:coreProperties>
</file>