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5"/>
  </p:notesMasterIdLst>
  <p:handoutMasterIdLst>
    <p:handoutMasterId r:id="rId36"/>
  </p:handoutMasterIdLst>
  <p:sldIdLst>
    <p:sldId id="261" r:id="rId2"/>
    <p:sldId id="770" r:id="rId3"/>
    <p:sldId id="739" r:id="rId4"/>
    <p:sldId id="758" r:id="rId5"/>
    <p:sldId id="740" r:id="rId6"/>
    <p:sldId id="743" r:id="rId7"/>
    <p:sldId id="759" r:id="rId8"/>
    <p:sldId id="762" r:id="rId9"/>
    <p:sldId id="748" r:id="rId10"/>
    <p:sldId id="764" r:id="rId11"/>
    <p:sldId id="765" r:id="rId12"/>
    <p:sldId id="766" r:id="rId13"/>
    <p:sldId id="767" r:id="rId14"/>
    <p:sldId id="753" r:id="rId15"/>
    <p:sldId id="754" r:id="rId16"/>
    <p:sldId id="774" r:id="rId17"/>
    <p:sldId id="768" r:id="rId18"/>
    <p:sldId id="776" r:id="rId19"/>
    <p:sldId id="777" r:id="rId20"/>
    <p:sldId id="778" r:id="rId21"/>
    <p:sldId id="775" r:id="rId22"/>
    <p:sldId id="772" r:id="rId23"/>
    <p:sldId id="773" r:id="rId24"/>
    <p:sldId id="771" r:id="rId25"/>
    <p:sldId id="756" r:id="rId26"/>
    <p:sldId id="750" r:id="rId27"/>
    <p:sldId id="738" r:id="rId28"/>
    <p:sldId id="761" r:id="rId29"/>
    <p:sldId id="763" r:id="rId30"/>
    <p:sldId id="741" r:id="rId31"/>
    <p:sldId id="749" r:id="rId32"/>
    <p:sldId id="757" r:id="rId33"/>
    <p:sldId id="769" r:id="rId3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3300"/>
    <a:srgbClr val="008080"/>
    <a:srgbClr val="FD150F"/>
    <a:srgbClr val="CC0099"/>
    <a:srgbClr val="A1FDFD"/>
    <a:srgbClr val="7C7D80"/>
    <a:srgbClr val="6969FD"/>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1" autoAdjust="0"/>
    <p:restoredTop sz="96633" autoAdjust="0"/>
  </p:normalViewPr>
  <p:slideViewPr>
    <p:cSldViewPr snapToGrid="0">
      <p:cViewPr>
        <p:scale>
          <a:sx n="125" d="100"/>
          <a:sy n="125" d="100"/>
        </p:scale>
        <p:origin x="-121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notesViewPr>
    <p:cSldViewPr snapToGrid="0">
      <p:cViewPr>
        <p:scale>
          <a:sx n="150" d="100"/>
          <a:sy n="150" d="100"/>
        </p:scale>
        <p:origin x="2256" y="-15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027B7E-6DDE-994C-BCBC-7F47DE0E7346}"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E09CC3B3-04DB-F44B-9C59-CA3EE2FA189F}">
      <dgm:prSet phldrT="[Text]"/>
      <dgm:spPr/>
      <dgm:t>
        <a:bodyPr/>
        <a:lstStyle/>
        <a:p>
          <a:r>
            <a:rPr lang="en-US" dirty="0" smtClean="0"/>
            <a:t>Record Types of Storage Units (Custodian &amp; FLS Crew) </a:t>
          </a:r>
          <a:endParaRPr lang="en-US" dirty="0"/>
        </a:p>
      </dgm:t>
    </dgm:pt>
    <dgm:pt modelId="{8F023237-68BF-3D49-A3F4-A21D15624F0A}" type="parTrans" cxnId="{2AF69146-1509-2148-AA4C-9163612AA763}">
      <dgm:prSet/>
      <dgm:spPr/>
      <dgm:t>
        <a:bodyPr/>
        <a:lstStyle/>
        <a:p>
          <a:endParaRPr lang="en-US"/>
        </a:p>
      </dgm:t>
    </dgm:pt>
    <dgm:pt modelId="{8908B9DB-6E1D-AC48-BF7F-C174DFDCDC80}" type="sibTrans" cxnId="{2AF69146-1509-2148-AA4C-9163612AA763}">
      <dgm:prSet/>
      <dgm:spPr/>
      <dgm:t>
        <a:bodyPr/>
        <a:lstStyle/>
        <a:p>
          <a:endParaRPr lang="en-US"/>
        </a:p>
      </dgm:t>
    </dgm:pt>
    <dgm:pt modelId="{76370914-F620-BB46-BFFB-173B8015D0D4}">
      <dgm:prSet phldrT="[Text]"/>
      <dgm:spPr/>
      <dgm:t>
        <a:bodyPr/>
        <a:lstStyle/>
        <a:p>
          <a:r>
            <a:rPr lang="en-US" dirty="0" smtClean="0"/>
            <a:t>Components, Containers, Crates, Pallets</a:t>
          </a:r>
          <a:endParaRPr lang="en-US" dirty="0"/>
        </a:p>
      </dgm:t>
    </dgm:pt>
    <dgm:pt modelId="{78A5BF2E-B0B1-6E42-9584-4380AAC1AAE1}" type="parTrans" cxnId="{A91B742F-422D-7542-B8E8-CC119FDF20D0}">
      <dgm:prSet/>
      <dgm:spPr/>
      <dgm:t>
        <a:bodyPr/>
        <a:lstStyle/>
        <a:p>
          <a:endParaRPr lang="en-US"/>
        </a:p>
      </dgm:t>
    </dgm:pt>
    <dgm:pt modelId="{D923B1D7-319B-304C-9501-04ECD928C4FC}" type="sibTrans" cxnId="{A91B742F-422D-7542-B8E8-CC119FDF20D0}">
      <dgm:prSet/>
      <dgm:spPr/>
      <dgm:t>
        <a:bodyPr/>
        <a:lstStyle/>
        <a:p>
          <a:endParaRPr lang="en-US"/>
        </a:p>
      </dgm:t>
    </dgm:pt>
    <dgm:pt modelId="{A15DF3B6-0D2D-BC4E-83E6-5BFD3EE3BD98}">
      <dgm:prSet phldrT="[Text]"/>
      <dgm:spPr/>
      <dgm:t>
        <a:bodyPr/>
        <a:lstStyle/>
        <a:p>
          <a:r>
            <a:rPr lang="en-US" dirty="0" smtClean="0"/>
            <a:t>Record Identifying Information (Custodian &amp; FLS Crew) </a:t>
          </a:r>
          <a:endParaRPr lang="en-US" dirty="0"/>
        </a:p>
      </dgm:t>
    </dgm:pt>
    <dgm:pt modelId="{BC532C3C-C187-6D4A-B223-DE1328683642}" type="parTrans" cxnId="{D6C85230-DF19-2349-B75F-B107E1B625DE}">
      <dgm:prSet/>
      <dgm:spPr/>
      <dgm:t>
        <a:bodyPr/>
        <a:lstStyle/>
        <a:p>
          <a:endParaRPr lang="en-US"/>
        </a:p>
      </dgm:t>
    </dgm:pt>
    <dgm:pt modelId="{72521649-9220-294E-AB02-87D3B760E3C2}" type="sibTrans" cxnId="{D6C85230-DF19-2349-B75F-B107E1B625DE}">
      <dgm:prSet/>
      <dgm:spPr/>
      <dgm:t>
        <a:bodyPr/>
        <a:lstStyle/>
        <a:p>
          <a:endParaRPr lang="en-US"/>
        </a:p>
      </dgm:t>
    </dgm:pt>
    <dgm:pt modelId="{C84B5306-5B1B-D14E-993B-470C9196365F}">
      <dgm:prSet phldrT="[Text]"/>
      <dgm:spPr/>
      <dgm:t>
        <a:bodyPr/>
        <a:lstStyle/>
        <a:p>
          <a:r>
            <a:rPr lang="en-US" dirty="0" smtClean="0"/>
            <a:t>Review (Property Manager) </a:t>
          </a:r>
          <a:endParaRPr lang="en-US" dirty="0"/>
        </a:p>
      </dgm:t>
    </dgm:pt>
    <dgm:pt modelId="{639FDF8F-D16D-9F4C-B072-170959A20BC6}" type="parTrans" cxnId="{068966F8-EED5-0146-83AA-C7EA4F7D88B6}">
      <dgm:prSet/>
      <dgm:spPr/>
      <dgm:t>
        <a:bodyPr/>
        <a:lstStyle/>
        <a:p>
          <a:endParaRPr lang="en-US"/>
        </a:p>
      </dgm:t>
    </dgm:pt>
    <dgm:pt modelId="{3F210321-02F4-A546-A660-E09295825323}" type="sibTrans" cxnId="{068966F8-EED5-0146-83AA-C7EA4F7D88B6}">
      <dgm:prSet/>
      <dgm:spPr/>
      <dgm:t>
        <a:bodyPr/>
        <a:lstStyle/>
        <a:p>
          <a:endParaRPr lang="en-US"/>
        </a:p>
      </dgm:t>
    </dgm:pt>
    <dgm:pt modelId="{3D892E45-7014-864A-83DE-2BF9FCCD74B9}">
      <dgm:prSet phldrT="[Text]"/>
      <dgm:spPr/>
      <dgm:t>
        <a:bodyPr/>
        <a:lstStyle/>
        <a:p>
          <a:r>
            <a:rPr lang="en-US" dirty="0" smtClean="0"/>
            <a:t>BOM, Label, Lock, Record Number</a:t>
          </a:r>
          <a:endParaRPr lang="en-US" dirty="0"/>
        </a:p>
      </dgm:t>
    </dgm:pt>
    <dgm:pt modelId="{88558A8C-7357-9B4A-9C8E-1B7297B5F49C}" type="parTrans" cxnId="{57137C1D-0DFC-DD48-95AB-77485BC6F0BB}">
      <dgm:prSet/>
      <dgm:spPr/>
      <dgm:t>
        <a:bodyPr/>
        <a:lstStyle/>
        <a:p>
          <a:endParaRPr lang="en-US"/>
        </a:p>
      </dgm:t>
    </dgm:pt>
    <dgm:pt modelId="{E1AF3BF5-ED07-134F-BEF4-BEB5549ACAC3}" type="sibTrans" cxnId="{57137C1D-0DFC-DD48-95AB-77485BC6F0BB}">
      <dgm:prSet/>
      <dgm:spPr/>
      <dgm:t>
        <a:bodyPr/>
        <a:lstStyle/>
        <a:p>
          <a:endParaRPr lang="en-US"/>
        </a:p>
      </dgm:t>
    </dgm:pt>
    <dgm:pt modelId="{8F90ADAB-DDA7-194C-9B23-84C0332E3CDA}">
      <dgm:prSet phldrT="[Text]"/>
      <dgm:spPr/>
      <dgm:t>
        <a:bodyPr/>
        <a:lstStyle/>
        <a:p>
          <a:r>
            <a:rPr lang="en-US" dirty="0" smtClean="0"/>
            <a:t>Record Location (Custodian &amp; FLS Crew)</a:t>
          </a:r>
          <a:endParaRPr lang="en-US" dirty="0"/>
        </a:p>
      </dgm:t>
    </dgm:pt>
    <dgm:pt modelId="{E95CF3E9-C8C7-7442-AC53-BFD062B8E5CA}" type="parTrans" cxnId="{DC1DE62B-43A6-8F42-B146-574E6C54BC9B}">
      <dgm:prSet/>
      <dgm:spPr/>
      <dgm:t>
        <a:bodyPr/>
        <a:lstStyle/>
        <a:p>
          <a:endParaRPr lang="en-US"/>
        </a:p>
      </dgm:t>
    </dgm:pt>
    <dgm:pt modelId="{96064FC0-DAB8-C842-98BD-CEF89DA593C1}" type="sibTrans" cxnId="{DC1DE62B-43A6-8F42-B146-574E6C54BC9B}">
      <dgm:prSet/>
      <dgm:spPr/>
      <dgm:t>
        <a:bodyPr/>
        <a:lstStyle/>
        <a:p>
          <a:endParaRPr lang="en-US"/>
        </a:p>
      </dgm:t>
    </dgm:pt>
    <dgm:pt modelId="{1C071306-C483-9E42-9EB0-D9FB111FA933}">
      <dgm:prSet phldrT="[Text]"/>
      <dgm:spPr/>
      <dgm:t>
        <a:bodyPr/>
        <a:lstStyle/>
        <a:p>
          <a:r>
            <a:rPr lang="en-US" dirty="0" smtClean="0"/>
            <a:t>Building, Room, Cabinet, Shelf</a:t>
          </a:r>
          <a:endParaRPr lang="en-US" dirty="0"/>
        </a:p>
      </dgm:t>
    </dgm:pt>
    <dgm:pt modelId="{37120191-E2B7-1242-92BC-B1CE40867A18}" type="parTrans" cxnId="{B328FDFF-2796-A04F-9096-1DD5BBF2B74B}">
      <dgm:prSet/>
      <dgm:spPr/>
      <dgm:t>
        <a:bodyPr/>
        <a:lstStyle/>
        <a:p>
          <a:endParaRPr lang="en-US"/>
        </a:p>
      </dgm:t>
    </dgm:pt>
    <dgm:pt modelId="{1C1B76D5-D7E8-134B-9484-DF5F4B17DBA3}" type="sibTrans" cxnId="{B328FDFF-2796-A04F-9096-1DD5BBF2B74B}">
      <dgm:prSet/>
      <dgm:spPr/>
      <dgm:t>
        <a:bodyPr/>
        <a:lstStyle/>
        <a:p>
          <a:endParaRPr lang="en-US"/>
        </a:p>
      </dgm:t>
    </dgm:pt>
    <dgm:pt modelId="{5DC0D210-8610-D341-A841-9DB99D66F2F7}">
      <dgm:prSet phldrT="[Text]"/>
      <dgm:spPr/>
      <dgm:t>
        <a:bodyPr/>
        <a:lstStyle/>
        <a:p>
          <a:r>
            <a:rPr lang="en-US" dirty="0" smtClean="0"/>
            <a:t> Record Data  (Custodian with input from Property Manager)</a:t>
          </a:r>
          <a:endParaRPr lang="en-US" dirty="0"/>
        </a:p>
      </dgm:t>
    </dgm:pt>
    <dgm:pt modelId="{39441CDD-B881-7240-A19C-4B768D6926CE}" type="parTrans" cxnId="{F918099D-9B66-4942-8619-A0A52F9D97CD}">
      <dgm:prSet/>
      <dgm:spPr/>
      <dgm:t>
        <a:bodyPr/>
        <a:lstStyle/>
        <a:p>
          <a:endParaRPr lang="en-US"/>
        </a:p>
      </dgm:t>
    </dgm:pt>
    <dgm:pt modelId="{5840F349-FF92-F844-A632-A15B9B968E7B}" type="sibTrans" cxnId="{F918099D-9B66-4942-8619-A0A52F9D97CD}">
      <dgm:prSet/>
      <dgm:spPr/>
      <dgm:t>
        <a:bodyPr/>
        <a:lstStyle/>
        <a:p>
          <a:endParaRPr lang="en-US"/>
        </a:p>
      </dgm:t>
    </dgm:pt>
    <dgm:pt modelId="{C726E7BF-EB7B-C94E-B845-CA6DC40A2B47}">
      <dgm:prSet phldrT="[Text]"/>
      <dgm:spPr/>
      <dgm:t>
        <a:bodyPr/>
        <a:lstStyle/>
        <a:p>
          <a:r>
            <a:rPr lang="en-US" dirty="0" smtClean="0"/>
            <a:t> Database E1600178</a:t>
          </a:r>
          <a:endParaRPr lang="en-US" dirty="0"/>
        </a:p>
      </dgm:t>
    </dgm:pt>
    <dgm:pt modelId="{8CCBD048-E1F1-7F46-B36B-56783A69BC0F}" type="parTrans" cxnId="{08F167AE-9B44-7546-9589-CBFDDFD315AA}">
      <dgm:prSet/>
      <dgm:spPr/>
      <dgm:t>
        <a:bodyPr/>
        <a:lstStyle/>
        <a:p>
          <a:endParaRPr lang="en-US"/>
        </a:p>
      </dgm:t>
    </dgm:pt>
    <dgm:pt modelId="{E645FA47-DA70-1248-96E1-22DBF8C67405}" type="sibTrans" cxnId="{08F167AE-9B44-7546-9589-CBFDDFD315AA}">
      <dgm:prSet/>
      <dgm:spPr/>
      <dgm:t>
        <a:bodyPr/>
        <a:lstStyle/>
        <a:p>
          <a:endParaRPr lang="en-US"/>
        </a:p>
      </dgm:t>
    </dgm:pt>
    <dgm:pt modelId="{3076B9AF-6F57-FE4E-85FE-EE11AEE3F2AC}" type="pres">
      <dgm:prSet presAssocID="{6C027B7E-6DDE-994C-BCBC-7F47DE0E7346}" presName="Name0" presStyleCnt="0">
        <dgm:presLayoutVars>
          <dgm:dir/>
          <dgm:animLvl val="lvl"/>
          <dgm:resizeHandles val="exact"/>
        </dgm:presLayoutVars>
      </dgm:prSet>
      <dgm:spPr/>
      <dgm:t>
        <a:bodyPr/>
        <a:lstStyle/>
        <a:p>
          <a:endParaRPr lang="en-US"/>
        </a:p>
      </dgm:t>
    </dgm:pt>
    <dgm:pt modelId="{245B2B07-3D94-EE49-90C2-5AB422811170}" type="pres">
      <dgm:prSet presAssocID="{C84B5306-5B1B-D14E-993B-470C9196365F}" presName="boxAndChildren" presStyleCnt="0"/>
      <dgm:spPr/>
    </dgm:pt>
    <dgm:pt modelId="{BA3C94C1-F040-AC47-9EBC-D9A5235FB5ED}" type="pres">
      <dgm:prSet presAssocID="{C84B5306-5B1B-D14E-993B-470C9196365F}" presName="parentTextBox" presStyleLbl="node1" presStyleIdx="0" presStyleCnt="5" custScaleY="61417" custLinFactNeighborX="3839" custLinFactNeighborY="36846"/>
      <dgm:spPr/>
      <dgm:t>
        <a:bodyPr/>
        <a:lstStyle/>
        <a:p>
          <a:endParaRPr lang="en-US"/>
        </a:p>
      </dgm:t>
    </dgm:pt>
    <dgm:pt modelId="{4A1CC8CB-A5A9-584D-8E57-304B0A4E6552}" type="pres">
      <dgm:prSet presAssocID="{5840F349-FF92-F844-A632-A15B9B968E7B}" presName="sp" presStyleCnt="0"/>
      <dgm:spPr/>
    </dgm:pt>
    <dgm:pt modelId="{26396DD6-086C-1342-8B82-2775603A5C76}" type="pres">
      <dgm:prSet presAssocID="{5DC0D210-8610-D341-A841-9DB99D66F2F7}" presName="arrowAndChildren" presStyleCnt="0"/>
      <dgm:spPr/>
    </dgm:pt>
    <dgm:pt modelId="{7E017501-2EA9-6147-B718-039E2713EA5F}" type="pres">
      <dgm:prSet presAssocID="{5DC0D210-8610-D341-A841-9DB99D66F2F7}" presName="parentTextArrow" presStyleLbl="node1" presStyleIdx="0" presStyleCnt="5"/>
      <dgm:spPr/>
      <dgm:t>
        <a:bodyPr/>
        <a:lstStyle/>
        <a:p>
          <a:endParaRPr lang="en-US"/>
        </a:p>
      </dgm:t>
    </dgm:pt>
    <dgm:pt modelId="{BCD3C362-43DC-B643-BEE8-01928F433B34}" type="pres">
      <dgm:prSet presAssocID="{5DC0D210-8610-D341-A841-9DB99D66F2F7}" presName="arrow" presStyleLbl="node1" presStyleIdx="1" presStyleCnt="5" custLinFactNeighborX="-481" custLinFactNeighborY="-1664"/>
      <dgm:spPr/>
      <dgm:t>
        <a:bodyPr/>
        <a:lstStyle/>
        <a:p>
          <a:endParaRPr lang="en-US"/>
        </a:p>
      </dgm:t>
    </dgm:pt>
    <dgm:pt modelId="{5A1A1997-05DF-9749-8F9D-F69333A0B25A}" type="pres">
      <dgm:prSet presAssocID="{5DC0D210-8610-D341-A841-9DB99D66F2F7}" presName="descendantArrow" presStyleCnt="0"/>
      <dgm:spPr/>
    </dgm:pt>
    <dgm:pt modelId="{0ACA1516-E39A-5E4F-9335-176BA9499BD4}" type="pres">
      <dgm:prSet presAssocID="{C726E7BF-EB7B-C94E-B845-CA6DC40A2B47}" presName="childTextArrow" presStyleLbl="fgAccFollowNode1" presStyleIdx="0" presStyleCnt="4">
        <dgm:presLayoutVars>
          <dgm:bulletEnabled val="1"/>
        </dgm:presLayoutVars>
      </dgm:prSet>
      <dgm:spPr/>
      <dgm:t>
        <a:bodyPr/>
        <a:lstStyle/>
        <a:p>
          <a:endParaRPr lang="en-US"/>
        </a:p>
      </dgm:t>
    </dgm:pt>
    <dgm:pt modelId="{EB994CC8-CEF0-CE4E-9603-5767EB47AE68}" type="pres">
      <dgm:prSet presAssocID="{96064FC0-DAB8-C842-98BD-CEF89DA593C1}" presName="sp" presStyleCnt="0"/>
      <dgm:spPr/>
    </dgm:pt>
    <dgm:pt modelId="{164984BF-8DF7-FA45-BE17-EE20C5B3334B}" type="pres">
      <dgm:prSet presAssocID="{8F90ADAB-DDA7-194C-9B23-84C0332E3CDA}" presName="arrowAndChildren" presStyleCnt="0"/>
      <dgm:spPr/>
    </dgm:pt>
    <dgm:pt modelId="{6007C167-24BF-0F4C-B2CD-A58D1766DE59}" type="pres">
      <dgm:prSet presAssocID="{8F90ADAB-DDA7-194C-9B23-84C0332E3CDA}" presName="parentTextArrow" presStyleLbl="node1" presStyleIdx="1" presStyleCnt="5"/>
      <dgm:spPr/>
      <dgm:t>
        <a:bodyPr/>
        <a:lstStyle/>
        <a:p>
          <a:endParaRPr lang="en-US"/>
        </a:p>
      </dgm:t>
    </dgm:pt>
    <dgm:pt modelId="{DDCE6E7F-EA16-0A44-BFD3-D5240D3C3184}" type="pres">
      <dgm:prSet presAssocID="{8F90ADAB-DDA7-194C-9B23-84C0332E3CDA}" presName="arrow" presStyleLbl="node1" presStyleIdx="2" presStyleCnt="5"/>
      <dgm:spPr/>
      <dgm:t>
        <a:bodyPr/>
        <a:lstStyle/>
        <a:p>
          <a:endParaRPr lang="en-US"/>
        </a:p>
      </dgm:t>
    </dgm:pt>
    <dgm:pt modelId="{17B660BE-B4F0-6C4E-A3B8-CFF41411A8A7}" type="pres">
      <dgm:prSet presAssocID="{8F90ADAB-DDA7-194C-9B23-84C0332E3CDA}" presName="descendantArrow" presStyleCnt="0"/>
      <dgm:spPr/>
    </dgm:pt>
    <dgm:pt modelId="{35A73B82-D6C9-7F46-B2F2-ADAC4922472C}" type="pres">
      <dgm:prSet presAssocID="{1C071306-C483-9E42-9EB0-D9FB111FA933}" presName="childTextArrow" presStyleLbl="fgAccFollowNode1" presStyleIdx="1" presStyleCnt="4">
        <dgm:presLayoutVars>
          <dgm:bulletEnabled val="1"/>
        </dgm:presLayoutVars>
      </dgm:prSet>
      <dgm:spPr/>
      <dgm:t>
        <a:bodyPr/>
        <a:lstStyle/>
        <a:p>
          <a:endParaRPr lang="en-US"/>
        </a:p>
      </dgm:t>
    </dgm:pt>
    <dgm:pt modelId="{CA8D1621-A5D0-0F4A-8048-E599F1560EBF}" type="pres">
      <dgm:prSet presAssocID="{72521649-9220-294E-AB02-87D3B760E3C2}" presName="sp" presStyleCnt="0"/>
      <dgm:spPr/>
    </dgm:pt>
    <dgm:pt modelId="{6C7F119E-2C09-C646-8371-5D5D5BE456E8}" type="pres">
      <dgm:prSet presAssocID="{A15DF3B6-0D2D-BC4E-83E6-5BFD3EE3BD98}" presName="arrowAndChildren" presStyleCnt="0"/>
      <dgm:spPr/>
    </dgm:pt>
    <dgm:pt modelId="{001C628C-FCCD-6946-BFD9-C35D5DD38521}" type="pres">
      <dgm:prSet presAssocID="{A15DF3B6-0D2D-BC4E-83E6-5BFD3EE3BD98}" presName="parentTextArrow" presStyleLbl="node1" presStyleIdx="2" presStyleCnt="5"/>
      <dgm:spPr/>
      <dgm:t>
        <a:bodyPr/>
        <a:lstStyle/>
        <a:p>
          <a:endParaRPr lang="en-US"/>
        </a:p>
      </dgm:t>
    </dgm:pt>
    <dgm:pt modelId="{46E47707-F1C6-A44E-A747-1901108BEA58}" type="pres">
      <dgm:prSet presAssocID="{A15DF3B6-0D2D-BC4E-83E6-5BFD3EE3BD98}" presName="arrow" presStyleLbl="node1" presStyleIdx="3" presStyleCnt="5"/>
      <dgm:spPr/>
      <dgm:t>
        <a:bodyPr/>
        <a:lstStyle/>
        <a:p>
          <a:endParaRPr lang="en-US"/>
        </a:p>
      </dgm:t>
    </dgm:pt>
    <dgm:pt modelId="{57F19F0B-ED06-BC48-880B-3E42764B4634}" type="pres">
      <dgm:prSet presAssocID="{A15DF3B6-0D2D-BC4E-83E6-5BFD3EE3BD98}" presName="descendantArrow" presStyleCnt="0"/>
      <dgm:spPr/>
    </dgm:pt>
    <dgm:pt modelId="{3A1615AB-589E-7040-AC07-B5E556095E23}" type="pres">
      <dgm:prSet presAssocID="{3D892E45-7014-864A-83DE-2BF9FCCD74B9}" presName="childTextArrow" presStyleLbl="fgAccFollowNode1" presStyleIdx="2" presStyleCnt="4">
        <dgm:presLayoutVars>
          <dgm:bulletEnabled val="1"/>
        </dgm:presLayoutVars>
      </dgm:prSet>
      <dgm:spPr/>
      <dgm:t>
        <a:bodyPr/>
        <a:lstStyle/>
        <a:p>
          <a:endParaRPr lang="en-US"/>
        </a:p>
      </dgm:t>
    </dgm:pt>
    <dgm:pt modelId="{D7BAAB24-4813-5245-88E6-1437CC60D0CE}" type="pres">
      <dgm:prSet presAssocID="{8908B9DB-6E1D-AC48-BF7F-C174DFDCDC80}" presName="sp" presStyleCnt="0"/>
      <dgm:spPr/>
    </dgm:pt>
    <dgm:pt modelId="{6AD9244A-D71E-9041-9730-B922D2102609}" type="pres">
      <dgm:prSet presAssocID="{E09CC3B3-04DB-F44B-9C59-CA3EE2FA189F}" presName="arrowAndChildren" presStyleCnt="0"/>
      <dgm:spPr/>
    </dgm:pt>
    <dgm:pt modelId="{0A31AA0C-0B0C-9845-8093-BE5A236E2B9C}" type="pres">
      <dgm:prSet presAssocID="{E09CC3B3-04DB-F44B-9C59-CA3EE2FA189F}" presName="parentTextArrow" presStyleLbl="node1" presStyleIdx="3" presStyleCnt="5"/>
      <dgm:spPr/>
      <dgm:t>
        <a:bodyPr/>
        <a:lstStyle/>
        <a:p>
          <a:endParaRPr lang="en-US"/>
        </a:p>
      </dgm:t>
    </dgm:pt>
    <dgm:pt modelId="{A463B8F2-28B7-8A4F-B716-4D37A58772A1}" type="pres">
      <dgm:prSet presAssocID="{E09CC3B3-04DB-F44B-9C59-CA3EE2FA189F}" presName="arrow" presStyleLbl="node1" presStyleIdx="4" presStyleCnt="5"/>
      <dgm:spPr/>
      <dgm:t>
        <a:bodyPr/>
        <a:lstStyle/>
        <a:p>
          <a:endParaRPr lang="en-US"/>
        </a:p>
      </dgm:t>
    </dgm:pt>
    <dgm:pt modelId="{3FC79854-E26D-6640-B188-204EDB389611}" type="pres">
      <dgm:prSet presAssocID="{E09CC3B3-04DB-F44B-9C59-CA3EE2FA189F}" presName="descendantArrow" presStyleCnt="0"/>
      <dgm:spPr/>
    </dgm:pt>
    <dgm:pt modelId="{81DA4A27-F5C2-C84A-A46A-4EF491B8CB84}" type="pres">
      <dgm:prSet presAssocID="{76370914-F620-BB46-BFFB-173B8015D0D4}" presName="childTextArrow" presStyleLbl="fgAccFollowNode1" presStyleIdx="3" presStyleCnt="4">
        <dgm:presLayoutVars>
          <dgm:bulletEnabled val="1"/>
        </dgm:presLayoutVars>
      </dgm:prSet>
      <dgm:spPr/>
      <dgm:t>
        <a:bodyPr/>
        <a:lstStyle/>
        <a:p>
          <a:endParaRPr lang="en-US"/>
        </a:p>
      </dgm:t>
    </dgm:pt>
  </dgm:ptLst>
  <dgm:cxnLst>
    <dgm:cxn modelId="{F918099D-9B66-4942-8619-A0A52F9D97CD}" srcId="{6C027B7E-6DDE-994C-BCBC-7F47DE0E7346}" destId="{5DC0D210-8610-D341-A841-9DB99D66F2F7}" srcOrd="3" destOrd="0" parTransId="{39441CDD-B881-7240-A19C-4B768D6926CE}" sibTransId="{5840F349-FF92-F844-A632-A15B9B968E7B}"/>
    <dgm:cxn modelId="{A91B742F-422D-7542-B8E8-CC119FDF20D0}" srcId="{E09CC3B3-04DB-F44B-9C59-CA3EE2FA189F}" destId="{76370914-F620-BB46-BFFB-173B8015D0D4}" srcOrd="0" destOrd="0" parTransId="{78A5BF2E-B0B1-6E42-9584-4380AAC1AAE1}" sibTransId="{D923B1D7-319B-304C-9501-04ECD928C4FC}"/>
    <dgm:cxn modelId="{8A473870-28C3-4947-B4AC-B4D2DD6F35A1}" type="presOf" srcId="{A15DF3B6-0D2D-BC4E-83E6-5BFD3EE3BD98}" destId="{46E47707-F1C6-A44E-A747-1901108BEA58}" srcOrd="1" destOrd="0" presId="urn:microsoft.com/office/officeart/2005/8/layout/process4"/>
    <dgm:cxn modelId="{E2BBB935-B3FA-C649-9D5A-66B706E8373B}" type="presOf" srcId="{E09CC3B3-04DB-F44B-9C59-CA3EE2FA189F}" destId="{0A31AA0C-0B0C-9845-8093-BE5A236E2B9C}" srcOrd="0" destOrd="0" presId="urn:microsoft.com/office/officeart/2005/8/layout/process4"/>
    <dgm:cxn modelId="{57137C1D-0DFC-DD48-95AB-77485BC6F0BB}" srcId="{A15DF3B6-0D2D-BC4E-83E6-5BFD3EE3BD98}" destId="{3D892E45-7014-864A-83DE-2BF9FCCD74B9}" srcOrd="0" destOrd="0" parTransId="{88558A8C-7357-9B4A-9C8E-1B7297B5F49C}" sibTransId="{E1AF3BF5-ED07-134F-BEF4-BEB5549ACAC3}"/>
    <dgm:cxn modelId="{FCF155CD-ADC9-0840-B295-AF258D53E7E3}" type="presOf" srcId="{8F90ADAB-DDA7-194C-9B23-84C0332E3CDA}" destId="{DDCE6E7F-EA16-0A44-BFD3-D5240D3C3184}" srcOrd="1" destOrd="0" presId="urn:microsoft.com/office/officeart/2005/8/layout/process4"/>
    <dgm:cxn modelId="{2AF69146-1509-2148-AA4C-9163612AA763}" srcId="{6C027B7E-6DDE-994C-BCBC-7F47DE0E7346}" destId="{E09CC3B3-04DB-F44B-9C59-CA3EE2FA189F}" srcOrd="0" destOrd="0" parTransId="{8F023237-68BF-3D49-A3F4-A21D15624F0A}" sibTransId="{8908B9DB-6E1D-AC48-BF7F-C174DFDCDC80}"/>
    <dgm:cxn modelId="{08F167AE-9B44-7546-9589-CBFDDFD315AA}" srcId="{5DC0D210-8610-D341-A841-9DB99D66F2F7}" destId="{C726E7BF-EB7B-C94E-B845-CA6DC40A2B47}" srcOrd="0" destOrd="0" parTransId="{8CCBD048-E1F1-7F46-B36B-56783A69BC0F}" sibTransId="{E645FA47-DA70-1248-96E1-22DBF8C67405}"/>
    <dgm:cxn modelId="{172A9E16-19C4-AF4B-9390-1652D9AA9561}" type="presOf" srcId="{E09CC3B3-04DB-F44B-9C59-CA3EE2FA189F}" destId="{A463B8F2-28B7-8A4F-B716-4D37A58772A1}" srcOrd="1" destOrd="0" presId="urn:microsoft.com/office/officeart/2005/8/layout/process4"/>
    <dgm:cxn modelId="{D6C85230-DF19-2349-B75F-B107E1B625DE}" srcId="{6C027B7E-6DDE-994C-BCBC-7F47DE0E7346}" destId="{A15DF3B6-0D2D-BC4E-83E6-5BFD3EE3BD98}" srcOrd="1" destOrd="0" parTransId="{BC532C3C-C187-6D4A-B223-DE1328683642}" sibTransId="{72521649-9220-294E-AB02-87D3B760E3C2}"/>
    <dgm:cxn modelId="{557C3EAD-0198-1E44-A84E-B6D6CFE0F06D}" type="presOf" srcId="{3D892E45-7014-864A-83DE-2BF9FCCD74B9}" destId="{3A1615AB-589E-7040-AC07-B5E556095E23}" srcOrd="0" destOrd="0" presId="urn:microsoft.com/office/officeart/2005/8/layout/process4"/>
    <dgm:cxn modelId="{9AB6B836-4946-D14D-9F29-99CE2615ACA8}" type="presOf" srcId="{5DC0D210-8610-D341-A841-9DB99D66F2F7}" destId="{7E017501-2EA9-6147-B718-039E2713EA5F}" srcOrd="0" destOrd="0" presId="urn:microsoft.com/office/officeart/2005/8/layout/process4"/>
    <dgm:cxn modelId="{B328FDFF-2796-A04F-9096-1DD5BBF2B74B}" srcId="{8F90ADAB-DDA7-194C-9B23-84C0332E3CDA}" destId="{1C071306-C483-9E42-9EB0-D9FB111FA933}" srcOrd="0" destOrd="0" parTransId="{37120191-E2B7-1242-92BC-B1CE40867A18}" sibTransId="{1C1B76D5-D7E8-134B-9484-DF5F4B17DBA3}"/>
    <dgm:cxn modelId="{AD1A140E-B889-4F46-B495-4B5C36E06152}" type="presOf" srcId="{C84B5306-5B1B-D14E-993B-470C9196365F}" destId="{BA3C94C1-F040-AC47-9EBC-D9A5235FB5ED}" srcOrd="0" destOrd="0" presId="urn:microsoft.com/office/officeart/2005/8/layout/process4"/>
    <dgm:cxn modelId="{3C947193-B495-8E4B-9FC8-FD77D304FCB8}" type="presOf" srcId="{8F90ADAB-DDA7-194C-9B23-84C0332E3CDA}" destId="{6007C167-24BF-0F4C-B2CD-A58D1766DE59}" srcOrd="0" destOrd="0" presId="urn:microsoft.com/office/officeart/2005/8/layout/process4"/>
    <dgm:cxn modelId="{1DF2E363-33FC-FA46-B8E1-8B350F8C4E33}" type="presOf" srcId="{6C027B7E-6DDE-994C-BCBC-7F47DE0E7346}" destId="{3076B9AF-6F57-FE4E-85FE-EE11AEE3F2AC}" srcOrd="0" destOrd="0" presId="urn:microsoft.com/office/officeart/2005/8/layout/process4"/>
    <dgm:cxn modelId="{4169C7C2-53EC-3049-91EF-E3EBA4FE4DEC}" type="presOf" srcId="{76370914-F620-BB46-BFFB-173B8015D0D4}" destId="{81DA4A27-F5C2-C84A-A46A-4EF491B8CB84}" srcOrd="0" destOrd="0" presId="urn:microsoft.com/office/officeart/2005/8/layout/process4"/>
    <dgm:cxn modelId="{42BE6A76-6CE1-4F47-8C5E-4562B74765A4}" type="presOf" srcId="{C726E7BF-EB7B-C94E-B845-CA6DC40A2B47}" destId="{0ACA1516-E39A-5E4F-9335-176BA9499BD4}" srcOrd="0" destOrd="0" presId="urn:microsoft.com/office/officeart/2005/8/layout/process4"/>
    <dgm:cxn modelId="{C736CBD7-6E36-DB4C-ACB4-D88AF7D7EFB4}" type="presOf" srcId="{A15DF3B6-0D2D-BC4E-83E6-5BFD3EE3BD98}" destId="{001C628C-FCCD-6946-BFD9-C35D5DD38521}" srcOrd="0" destOrd="0" presId="urn:microsoft.com/office/officeart/2005/8/layout/process4"/>
    <dgm:cxn modelId="{DC1DE62B-43A6-8F42-B146-574E6C54BC9B}" srcId="{6C027B7E-6DDE-994C-BCBC-7F47DE0E7346}" destId="{8F90ADAB-DDA7-194C-9B23-84C0332E3CDA}" srcOrd="2" destOrd="0" parTransId="{E95CF3E9-C8C7-7442-AC53-BFD062B8E5CA}" sibTransId="{96064FC0-DAB8-C842-98BD-CEF89DA593C1}"/>
    <dgm:cxn modelId="{D662E50F-1749-F44C-BCB9-E4CDDCB10320}" type="presOf" srcId="{5DC0D210-8610-D341-A841-9DB99D66F2F7}" destId="{BCD3C362-43DC-B643-BEE8-01928F433B34}" srcOrd="1" destOrd="0" presId="urn:microsoft.com/office/officeart/2005/8/layout/process4"/>
    <dgm:cxn modelId="{86B290C1-FC6B-C24D-A562-3CB28C51FECF}" type="presOf" srcId="{1C071306-C483-9E42-9EB0-D9FB111FA933}" destId="{35A73B82-D6C9-7F46-B2F2-ADAC4922472C}" srcOrd="0" destOrd="0" presId="urn:microsoft.com/office/officeart/2005/8/layout/process4"/>
    <dgm:cxn modelId="{068966F8-EED5-0146-83AA-C7EA4F7D88B6}" srcId="{6C027B7E-6DDE-994C-BCBC-7F47DE0E7346}" destId="{C84B5306-5B1B-D14E-993B-470C9196365F}" srcOrd="4" destOrd="0" parTransId="{639FDF8F-D16D-9F4C-B072-170959A20BC6}" sibTransId="{3F210321-02F4-A546-A660-E09295825323}"/>
    <dgm:cxn modelId="{E4A0C56F-01A2-AF4A-A512-AF29E76BC0FC}" type="presParOf" srcId="{3076B9AF-6F57-FE4E-85FE-EE11AEE3F2AC}" destId="{245B2B07-3D94-EE49-90C2-5AB422811170}" srcOrd="0" destOrd="0" presId="urn:microsoft.com/office/officeart/2005/8/layout/process4"/>
    <dgm:cxn modelId="{69ECF375-FF64-5A4D-9A57-BE637B8020C6}" type="presParOf" srcId="{245B2B07-3D94-EE49-90C2-5AB422811170}" destId="{BA3C94C1-F040-AC47-9EBC-D9A5235FB5ED}" srcOrd="0" destOrd="0" presId="urn:microsoft.com/office/officeart/2005/8/layout/process4"/>
    <dgm:cxn modelId="{17AAE29D-1392-0540-B139-1A720E44BBF9}" type="presParOf" srcId="{3076B9AF-6F57-FE4E-85FE-EE11AEE3F2AC}" destId="{4A1CC8CB-A5A9-584D-8E57-304B0A4E6552}" srcOrd="1" destOrd="0" presId="urn:microsoft.com/office/officeart/2005/8/layout/process4"/>
    <dgm:cxn modelId="{4243F3A9-EE61-0D44-8C51-9496F13B3499}" type="presParOf" srcId="{3076B9AF-6F57-FE4E-85FE-EE11AEE3F2AC}" destId="{26396DD6-086C-1342-8B82-2775603A5C76}" srcOrd="2" destOrd="0" presId="urn:microsoft.com/office/officeart/2005/8/layout/process4"/>
    <dgm:cxn modelId="{966A7701-09DB-A548-93DD-BD54FFFA9733}" type="presParOf" srcId="{26396DD6-086C-1342-8B82-2775603A5C76}" destId="{7E017501-2EA9-6147-B718-039E2713EA5F}" srcOrd="0" destOrd="0" presId="urn:microsoft.com/office/officeart/2005/8/layout/process4"/>
    <dgm:cxn modelId="{4679AA1F-7E61-0846-8AC3-FC021BA570CC}" type="presParOf" srcId="{26396DD6-086C-1342-8B82-2775603A5C76}" destId="{BCD3C362-43DC-B643-BEE8-01928F433B34}" srcOrd="1" destOrd="0" presId="urn:microsoft.com/office/officeart/2005/8/layout/process4"/>
    <dgm:cxn modelId="{9C8F7D4B-B4CE-2743-8031-E3EC887AEB52}" type="presParOf" srcId="{26396DD6-086C-1342-8B82-2775603A5C76}" destId="{5A1A1997-05DF-9749-8F9D-F69333A0B25A}" srcOrd="2" destOrd="0" presId="urn:microsoft.com/office/officeart/2005/8/layout/process4"/>
    <dgm:cxn modelId="{59392B42-AD53-8549-835A-74588CB61500}" type="presParOf" srcId="{5A1A1997-05DF-9749-8F9D-F69333A0B25A}" destId="{0ACA1516-E39A-5E4F-9335-176BA9499BD4}" srcOrd="0" destOrd="0" presId="urn:microsoft.com/office/officeart/2005/8/layout/process4"/>
    <dgm:cxn modelId="{C38AFB62-DFE6-7143-A0E2-34B83361C385}" type="presParOf" srcId="{3076B9AF-6F57-FE4E-85FE-EE11AEE3F2AC}" destId="{EB994CC8-CEF0-CE4E-9603-5767EB47AE68}" srcOrd="3" destOrd="0" presId="urn:microsoft.com/office/officeart/2005/8/layout/process4"/>
    <dgm:cxn modelId="{196B20FC-1276-6741-BDF0-79C3FCE98FAB}" type="presParOf" srcId="{3076B9AF-6F57-FE4E-85FE-EE11AEE3F2AC}" destId="{164984BF-8DF7-FA45-BE17-EE20C5B3334B}" srcOrd="4" destOrd="0" presId="urn:microsoft.com/office/officeart/2005/8/layout/process4"/>
    <dgm:cxn modelId="{4C33FE43-0E77-A54E-825D-0B54DAD306DD}" type="presParOf" srcId="{164984BF-8DF7-FA45-BE17-EE20C5B3334B}" destId="{6007C167-24BF-0F4C-B2CD-A58D1766DE59}" srcOrd="0" destOrd="0" presId="urn:microsoft.com/office/officeart/2005/8/layout/process4"/>
    <dgm:cxn modelId="{003D01DA-4B99-A24A-B1B1-62C891F49802}" type="presParOf" srcId="{164984BF-8DF7-FA45-BE17-EE20C5B3334B}" destId="{DDCE6E7F-EA16-0A44-BFD3-D5240D3C3184}" srcOrd="1" destOrd="0" presId="urn:microsoft.com/office/officeart/2005/8/layout/process4"/>
    <dgm:cxn modelId="{C68391F3-EB32-524C-98D6-9FAF1569FA5B}" type="presParOf" srcId="{164984BF-8DF7-FA45-BE17-EE20C5B3334B}" destId="{17B660BE-B4F0-6C4E-A3B8-CFF41411A8A7}" srcOrd="2" destOrd="0" presId="urn:microsoft.com/office/officeart/2005/8/layout/process4"/>
    <dgm:cxn modelId="{CEF52240-59A5-F744-BEE5-6479FD16E428}" type="presParOf" srcId="{17B660BE-B4F0-6C4E-A3B8-CFF41411A8A7}" destId="{35A73B82-D6C9-7F46-B2F2-ADAC4922472C}" srcOrd="0" destOrd="0" presId="urn:microsoft.com/office/officeart/2005/8/layout/process4"/>
    <dgm:cxn modelId="{3DB44B4A-B814-2C47-9AD4-1D658A951EE1}" type="presParOf" srcId="{3076B9AF-6F57-FE4E-85FE-EE11AEE3F2AC}" destId="{CA8D1621-A5D0-0F4A-8048-E599F1560EBF}" srcOrd="5" destOrd="0" presId="urn:microsoft.com/office/officeart/2005/8/layout/process4"/>
    <dgm:cxn modelId="{0B98F86C-7B20-A246-BABE-9CADBDAAA58E}" type="presParOf" srcId="{3076B9AF-6F57-FE4E-85FE-EE11AEE3F2AC}" destId="{6C7F119E-2C09-C646-8371-5D5D5BE456E8}" srcOrd="6" destOrd="0" presId="urn:microsoft.com/office/officeart/2005/8/layout/process4"/>
    <dgm:cxn modelId="{3DCEC464-6E3B-BF47-870F-4EF8534E9FB2}" type="presParOf" srcId="{6C7F119E-2C09-C646-8371-5D5D5BE456E8}" destId="{001C628C-FCCD-6946-BFD9-C35D5DD38521}" srcOrd="0" destOrd="0" presId="urn:microsoft.com/office/officeart/2005/8/layout/process4"/>
    <dgm:cxn modelId="{1C89C77A-077E-624A-AFA1-6D5C104E7F68}" type="presParOf" srcId="{6C7F119E-2C09-C646-8371-5D5D5BE456E8}" destId="{46E47707-F1C6-A44E-A747-1901108BEA58}" srcOrd="1" destOrd="0" presId="urn:microsoft.com/office/officeart/2005/8/layout/process4"/>
    <dgm:cxn modelId="{C4EB559B-042C-AE4A-8248-12A0BD31012A}" type="presParOf" srcId="{6C7F119E-2C09-C646-8371-5D5D5BE456E8}" destId="{57F19F0B-ED06-BC48-880B-3E42764B4634}" srcOrd="2" destOrd="0" presId="urn:microsoft.com/office/officeart/2005/8/layout/process4"/>
    <dgm:cxn modelId="{FF8359EF-66F4-5243-91B5-3891DCDC0442}" type="presParOf" srcId="{57F19F0B-ED06-BC48-880B-3E42764B4634}" destId="{3A1615AB-589E-7040-AC07-B5E556095E23}" srcOrd="0" destOrd="0" presId="urn:microsoft.com/office/officeart/2005/8/layout/process4"/>
    <dgm:cxn modelId="{50A9A0D2-32D5-DD45-A1D8-649AF8DD0F65}" type="presParOf" srcId="{3076B9AF-6F57-FE4E-85FE-EE11AEE3F2AC}" destId="{D7BAAB24-4813-5245-88E6-1437CC60D0CE}" srcOrd="7" destOrd="0" presId="urn:microsoft.com/office/officeart/2005/8/layout/process4"/>
    <dgm:cxn modelId="{DF7A7288-A016-A84A-A5E9-A306D94D9337}" type="presParOf" srcId="{3076B9AF-6F57-FE4E-85FE-EE11AEE3F2AC}" destId="{6AD9244A-D71E-9041-9730-B922D2102609}" srcOrd="8" destOrd="0" presId="urn:microsoft.com/office/officeart/2005/8/layout/process4"/>
    <dgm:cxn modelId="{09C716AF-71F3-0640-8DB2-D894F1C6BBCA}" type="presParOf" srcId="{6AD9244A-D71E-9041-9730-B922D2102609}" destId="{0A31AA0C-0B0C-9845-8093-BE5A236E2B9C}" srcOrd="0" destOrd="0" presId="urn:microsoft.com/office/officeart/2005/8/layout/process4"/>
    <dgm:cxn modelId="{6550160C-E411-8040-A503-C5CAC763D577}" type="presParOf" srcId="{6AD9244A-D71E-9041-9730-B922D2102609}" destId="{A463B8F2-28B7-8A4F-B716-4D37A58772A1}" srcOrd="1" destOrd="0" presId="urn:microsoft.com/office/officeart/2005/8/layout/process4"/>
    <dgm:cxn modelId="{FBA949EE-064E-2B48-B0ED-61113B8EE0F3}" type="presParOf" srcId="{6AD9244A-D71E-9041-9730-B922D2102609}" destId="{3FC79854-E26D-6640-B188-204EDB389611}" srcOrd="2" destOrd="0" presId="urn:microsoft.com/office/officeart/2005/8/layout/process4"/>
    <dgm:cxn modelId="{9BC7D3BE-5CAE-DD48-A3AA-A070EA0399A8}" type="presParOf" srcId="{3FC79854-E26D-6640-B188-204EDB389611}" destId="{81DA4A27-F5C2-C84A-A46A-4EF491B8CB8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2D668-5E8B-B447-A352-FAF100FE9070}"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541D686E-527A-9342-A138-DF8287814197}">
      <dgm:prSet phldrT="[Text]"/>
      <dgm:spPr/>
      <dgm:t>
        <a:bodyPr/>
        <a:lstStyle/>
        <a:p>
          <a:r>
            <a:rPr lang="en-US" dirty="0" smtClean="0"/>
            <a:t>Modifications &amp; Change Control  (Systems Engineering)</a:t>
          </a:r>
          <a:endParaRPr lang="en-US" dirty="0"/>
        </a:p>
      </dgm:t>
    </dgm:pt>
    <dgm:pt modelId="{3C828230-33F6-A444-8B3C-E680383D3924}" type="parTrans" cxnId="{CDEB5C95-13A0-7A43-BB89-48A45691602E}">
      <dgm:prSet/>
      <dgm:spPr/>
      <dgm:t>
        <a:bodyPr/>
        <a:lstStyle/>
        <a:p>
          <a:endParaRPr lang="en-US"/>
        </a:p>
      </dgm:t>
    </dgm:pt>
    <dgm:pt modelId="{06981D6C-852F-6543-9A88-DA50D4415DC6}" type="sibTrans" cxnId="{CDEB5C95-13A0-7A43-BB89-48A45691602E}">
      <dgm:prSet/>
      <dgm:spPr/>
      <dgm:t>
        <a:bodyPr/>
        <a:lstStyle/>
        <a:p>
          <a:endParaRPr lang="en-US"/>
        </a:p>
      </dgm:t>
    </dgm:pt>
    <dgm:pt modelId="{6D2D9B26-B801-ED4D-8184-8352D2FA0B27}">
      <dgm:prSet phldrT="[Text]"/>
      <dgm:spPr/>
      <dgm:t>
        <a:bodyPr/>
        <a:lstStyle/>
        <a:p>
          <a:r>
            <a:rPr lang="en-US" dirty="0" smtClean="0"/>
            <a:t>Lock down (Custodian)</a:t>
          </a:r>
          <a:endParaRPr lang="en-US" dirty="0"/>
        </a:p>
      </dgm:t>
    </dgm:pt>
    <dgm:pt modelId="{1431AE95-3D2B-D849-B7A8-64EF41B39924}" type="parTrans" cxnId="{98D31D15-1911-F841-B059-9F0FA1664D7E}">
      <dgm:prSet/>
      <dgm:spPr/>
      <dgm:t>
        <a:bodyPr/>
        <a:lstStyle/>
        <a:p>
          <a:endParaRPr lang="en-US"/>
        </a:p>
      </dgm:t>
    </dgm:pt>
    <dgm:pt modelId="{1858B002-BCB8-9144-9B05-B0E91D2B054A}" type="sibTrans" cxnId="{98D31D15-1911-F841-B059-9F0FA1664D7E}">
      <dgm:prSet/>
      <dgm:spPr/>
      <dgm:t>
        <a:bodyPr/>
        <a:lstStyle/>
        <a:p>
          <a:endParaRPr lang="en-US"/>
        </a:p>
      </dgm:t>
    </dgm:pt>
    <dgm:pt modelId="{2C78EB6C-5A47-E647-9833-026D89659635}">
      <dgm:prSet phldrT="[Text]"/>
      <dgm:spPr/>
      <dgm:t>
        <a:bodyPr/>
        <a:lstStyle/>
        <a:p>
          <a:r>
            <a:rPr lang="en-US" dirty="0" smtClean="0"/>
            <a:t>Record (Custodian)</a:t>
          </a:r>
          <a:endParaRPr lang="en-US" dirty="0"/>
        </a:p>
      </dgm:t>
    </dgm:pt>
    <dgm:pt modelId="{905C51D7-001E-A946-94A3-C95944A3313F}" type="parTrans" cxnId="{E54CCB9F-11CA-E14D-A5CF-419F864B6EE1}">
      <dgm:prSet/>
      <dgm:spPr/>
      <dgm:t>
        <a:bodyPr/>
        <a:lstStyle/>
        <a:p>
          <a:endParaRPr lang="en-US"/>
        </a:p>
      </dgm:t>
    </dgm:pt>
    <dgm:pt modelId="{09FAC941-D599-9043-9A10-621F6D19BBA1}" type="sibTrans" cxnId="{E54CCB9F-11CA-E14D-A5CF-419F864B6EE1}">
      <dgm:prSet/>
      <dgm:spPr/>
      <dgm:t>
        <a:bodyPr/>
        <a:lstStyle/>
        <a:p>
          <a:endParaRPr lang="en-US"/>
        </a:p>
      </dgm:t>
    </dgm:pt>
    <dgm:pt modelId="{A1D5C225-0084-1644-9374-C430A6BA6E85}">
      <dgm:prSet phldrT="[Text]"/>
      <dgm:spPr/>
      <dgm:t>
        <a:bodyPr/>
        <a:lstStyle/>
        <a:p>
          <a:r>
            <a:rPr lang="en-US" dirty="0" smtClean="0"/>
            <a:t>Review </a:t>
          </a:r>
        </a:p>
        <a:p>
          <a:r>
            <a:rPr lang="en-US" dirty="0" smtClean="0"/>
            <a:t>(Property Manager)</a:t>
          </a:r>
          <a:endParaRPr lang="en-US" dirty="0"/>
        </a:p>
      </dgm:t>
    </dgm:pt>
    <dgm:pt modelId="{10C14D3D-C6C4-B54C-8EFF-57DA964A8AE8}" type="parTrans" cxnId="{5DA6C4DB-2770-3E47-BB7E-1FE6C743BEBD}">
      <dgm:prSet/>
      <dgm:spPr/>
      <dgm:t>
        <a:bodyPr/>
        <a:lstStyle/>
        <a:p>
          <a:endParaRPr lang="en-US"/>
        </a:p>
      </dgm:t>
    </dgm:pt>
    <dgm:pt modelId="{214EF047-381E-E342-8083-63D288DB0234}" type="sibTrans" cxnId="{5DA6C4DB-2770-3E47-BB7E-1FE6C743BEBD}">
      <dgm:prSet/>
      <dgm:spPr/>
      <dgm:t>
        <a:bodyPr/>
        <a:lstStyle/>
        <a:p>
          <a:endParaRPr lang="en-US"/>
        </a:p>
      </dgm:t>
    </dgm:pt>
    <dgm:pt modelId="{9CE10C7D-148D-1044-9F37-23835DCB7917}">
      <dgm:prSet phldrT="[Text]"/>
      <dgm:spPr/>
      <dgm:t>
        <a:bodyPr/>
        <a:lstStyle/>
        <a:p>
          <a:r>
            <a:rPr lang="en-US" dirty="0" smtClean="0"/>
            <a:t>Receive (Custodian)</a:t>
          </a:r>
          <a:endParaRPr lang="en-US" dirty="0"/>
        </a:p>
      </dgm:t>
    </dgm:pt>
    <dgm:pt modelId="{028D92B4-09B8-4244-81B8-412AAF135148}" type="parTrans" cxnId="{EFF0A632-3601-F147-BE3F-87A3D42C1677}">
      <dgm:prSet/>
      <dgm:spPr/>
      <dgm:t>
        <a:bodyPr/>
        <a:lstStyle/>
        <a:p>
          <a:endParaRPr lang="en-US"/>
        </a:p>
      </dgm:t>
    </dgm:pt>
    <dgm:pt modelId="{03E929BA-FCF3-EF42-A8D8-5B5FC786D641}" type="sibTrans" cxnId="{EFF0A632-3601-F147-BE3F-87A3D42C1677}">
      <dgm:prSet/>
      <dgm:spPr/>
      <dgm:t>
        <a:bodyPr/>
        <a:lstStyle/>
        <a:p>
          <a:endParaRPr lang="en-US"/>
        </a:p>
      </dgm:t>
    </dgm:pt>
    <dgm:pt modelId="{42FFD858-AFB5-C946-9F67-B45832270E98}" type="pres">
      <dgm:prSet presAssocID="{6A32D668-5E8B-B447-A352-FAF100FE9070}" presName="cycle" presStyleCnt="0">
        <dgm:presLayoutVars>
          <dgm:dir/>
          <dgm:resizeHandles val="exact"/>
        </dgm:presLayoutVars>
      </dgm:prSet>
      <dgm:spPr/>
      <dgm:t>
        <a:bodyPr/>
        <a:lstStyle/>
        <a:p>
          <a:endParaRPr lang="en-US"/>
        </a:p>
      </dgm:t>
    </dgm:pt>
    <dgm:pt modelId="{433FFFD6-ECC4-B541-9B04-F03F39B0D418}" type="pres">
      <dgm:prSet presAssocID="{541D686E-527A-9342-A138-DF8287814197}" presName="dummy" presStyleCnt="0"/>
      <dgm:spPr/>
    </dgm:pt>
    <dgm:pt modelId="{836AD6A7-0D5B-3040-97E1-E23B19980325}" type="pres">
      <dgm:prSet presAssocID="{541D686E-527A-9342-A138-DF8287814197}" presName="node" presStyleLbl="revTx" presStyleIdx="0" presStyleCnt="5">
        <dgm:presLayoutVars>
          <dgm:bulletEnabled val="1"/>
        </dgm:presLayoutVars>
      </dgm:prSet>
      <dgm:spPr/>
      <dgm:t>
        <a:bodyPr/>
        <a:lstStyle/>
        <a:p>
          <a:endParaRPr lang="en-US"/>
        </a:p>
      </dgm:t>
    </dgm:pt>
    <dgm:pt modelId="{1411CCA5-53E4-6045-B4A5-FBF273BD9778}" type="pres">
      <dgm:prSet presAssocID="{06981D6C-852F-6543-9A88-DA50D4415DC6}" presName="sibTrans" presStyleLbl="node1" presStyleIdx="0" presStyleCnt="5"/>
      <dgm:spPr/>
      <dgm:t>
        <a:bodyPr/>
        <a:lstStyle/>
        <a:p>
          <a:endParaRPr lang="en-US"/>
        </a:p>
      </dgm:t>
    </dgm:pt>
    <dgm:pt modelId="{8C275AF6-1F31-9149-BCCC-903FD8326CB0}" type="pres">
      <dgm:prSet presAssocID="{9CE10C7D-148D-1044-9F37-23835DCB7917}" presName="dummy" presStyleCnt="0"/>
      <dgm:spPr/>
    </dgm:pt>
    <dgm:pt modelId="{CAA118BA-FBD2-044D-996B-1C627762F0D0}" type="pres">
      <dgm:prSet presAssocID="{9CE10C7D-148D-1044-9F37-23835DCB7917}" presName="node" presStyleLbl="revTx" presStyleIdx="1" presStyleCnt="5">
        <dgm:presLayoutVars>
          <dgm:bulletEnabled val="1"/>
        </dgm:presLayoutVars>
      </dgm:prSet>
      <dgm:spPr/>
      <dgm:t>
        <a:bodyPr/>
        <a:lstStyle/>
        <a:p>
          <a:endParaRPr lang="en-US"/>
        </a:p>
      </dgm:t>
    </dgm:pt>
    <dgm:pt modelId="{8EE0DAAC-0BAA-AE44-BC99-FC40F58FC4F7}" type="pres">
      <dgm:prSet presAssocID="{03E929BA-FCF3-EF42-A8D8-5B5FC786D641}" presName="sibTrans" presStyleLbl="node1" presStyleIdx="1" presStyleCnt="5"/>
      <dgm:spPr/>
      <dgm:t>
        <a:bodyPr/>
        <a:lstStyle/>
        <a:p>
          <a:endParaRPr lang="en-US"/>
        </a:p>
      </dgm:t>
    </dgm:pt>
    <dgm:pt modelId="{EA94B46A-AAA0-CE41-87A0-189D98480ACA}" type="pres">
      <dgm:prSet presAssocID="{6D2D9B26-B801-ED4D-8184-8352D2FA0B27}" presName="dummy" presStyleCnt="0"/>
      <dgm:spPr/>
    </dgm:pt>
    <dgm:pt modelId="{DFDA780C-B695-424D-BC86-7E9DD87E8A3D}" type="pres">
      <dgm:prSet presAssocID="{6D2D9B26-B801-ED4D-8184-8352D2FA0B27}" presName="node" presStyleLbl="revTx" presStyleIdx="2" presStyleCnt="5">
        <dgm:presLayoutVars>
          <dgm:bulletEnabled val="1"/>
        </dgm:presLayoutVars>
      </dgm:prSet>
      <dgm:spPr/>
      <dgm:t>
        <a:bodyPr/>
        <a:lstStyle/>
        <a:p>
          <a:endParaRPr lang="en-US"/>
        </a:p>
      </dgm:t>
    </dgm:pt>
    <dgm:pt modelId="{E735842D-CF5F-6649-9FFD-AB38369B2E36}" type="pres">
      <dgm:prSet presAssocID="{1858B002-BCB8-9144-9B05-B0E91D2B054A}" presName="sibTrans" presStyleLbl="node1" presStyleIdx="2" presStyleCnt="5"/>
      <dgm:spPr/>
      <dgm:t>
        <a:bodyPr/>
        <a:lstStyle/>
        <a:p>
          <a:endParaRPr lang="en-US"/>
        </a:p>
      </dgm:t>
    </dgm:pt>
    <dgm:pt modelId="{407D1C56-E1AB-5A4B-B741-FD917E3A60A2}" type="pres">
      <dgm:prSet presAssocID="{2C78EB6C-5A47-E647-9833-026D89659635}" presName="dummy" presStyleCnt="0"/>
      <dgm:spPr/>
    </dgm:pt>
    <dgm:pt modelId="{CE65DB06-5DC4-B941-A849-DD3F73378121}" type="pres">
      <dgm:prSet presAssocID="{2C78EB6C-5A47-E647-9833-026D89659635}" presName="node" presStyleLbl="revTx" presStyleIdx="3" presStyleCnt="5">
        <dgm:presLayoutVars>
          <dgm:bulletEnabled val="1"/>
        </dgm:presLayoutVars>
      </dgm:prSet>
      <dgm:spPr/>
      <dgm:t>
        <a:bodyPr/>
        <a:lstStyle/>
        <a:p>
          <a:endParaRPr lang="en-US"/>
        </a:p>
      </dgm:t>
    </dgm:pt>
    <dgm:pt modelId="{497DD24C-726C-C24F-950D-094555486043}" type="pres">
      <dgm:prSet presAssocID="{09FAC941-D599-9043-9A10-621F6D19BBA1}" presName="sibTrans" presStyleLbl="node1" presStyleIdx="3" presStyleCnt="5"/>
      <dgm:spPr/>
      <dgm:t>
        <a:bodyPr/>
        <a:lstStyle/>
        <a:p>
          <a:endParaRPr lang="en-US"/>
        </a:p>
      </dgm:t>
    </dgm:pt>
    <dgm:pt modelId="{D28FB159-F6DB-E14D-B516-FF710FA4F5A6}" type="pres">
      <dgm:prSet presAssocID="{A1D5C225-0084-1644-9374-C430A6BA6E85}" presName="dummy" presStyleCnt="0"/>
      <dgm:spPr/>
    </dgm:pt>
    <dgm:pt modelId="{7AD0C70C-2CF8-D043-93AF-E1B2407233E3}" type="pres">
      <dgm:prSet presAssocID="{A1D5C225-0084-1644-9374-C430A6BA6E85}" presName="node" presStyleLbl="revTx" presStyleIdx="4" presStyleCnt="5">
        <dgm:presLayoutVars>
          <dgm:bulletEnabled val="1"/>
        </dgm:presLayoutVars>
      </dgm:prSet>
      <dgm:spPr/>
      <dgm:t>
        <a:bodyPr/>
        <a:lstStyle/>
        <a:p>
          <a:endParaRPr lang="en-US"/>
        </a:p>
      </dgm:t>
    </dgm:pt>
    <dgm:pt modelId="{5CB94EDB-3B6F-2B45-B6B4-93B94DACC17D}" type="pres">
      <dgm:prSet presAssocID="{214EF047-381E-E342-8083-63D288DB0234}" presName="sibTrans" presStyleLbl="node1" presStyleIdx="4" presStyleCnt="5"/>
      <dgm:spPr/>
      <dgm:t>
        <a:bodyPr/>
        <a:lstStyle/>
        <a:p>
          <a:endParaRPr lang="en-US"/>
        </a:p>
      </dgm:t>
    </dgm:pt>
  </dgm:ptLst>
  <dgm:cxnLst>
    <dgm:cxn modelId="{40E2AE2D-9679-F64D-9638-15A086DAD4C5}" type="presOf" srcId="{09FAC941-D599-9043-9A10-621F6D19BBA1}" destId="{497DD24C-726C-C24F-950D-094555486043}" srcOrd="0" destOrd="0" presId="urn:microsoft.com/office/officeart/2005/8/layout/cycle1"/>
    <dgm:cxn modelId="{5DA6C4DB-2770-3E47-BB7E-1FE6C743BEBD}" srcId="{6A32D668-5E8B-B447-A352-FAF100FE9070}" destId="{A1D5C225-0084-1644-9374-C430A6BA6E85}" srcOrd="4" destOrd="0" parTransId="{10C14D3D-C6C4-B54C-8EFF-57DA964A8AE8}" sibTransId="{214EF047-381E-E342-8083-63D288DB0234}"/>
    <dgm:cxn modelId="{F7DBE438-AE19-0046-8C0E-AFD5997BD24B}" type="presOf" srcId="{9CE10C7D-148D-1044-9F37-23835DCB7917}" destId="{CAA118BA-FBD2-044D-996B-1C627762F0D0}" srcOrd="0" destOrd="0" presId="urn:microsoft.com/office/officeart/2005/8/layout/cycle1"/>
    <dgm:cxn modelId="{FF8265E1-2C41-564E-A08A-BFD013DE4D93}" type="presOf" srcId="{A1D5C225-0084-1644-9374-C430A6BA6E85}" destId="{7AD0C70C-2CF8-D043-93AF-E1B2407233E3}" srcOrd="0" destOrd="0" presId="urn:microsoft.com/office/officeart/2005/8/layout/cycle1"/>
    <dgm:cxn modelId="{EFF0A632-3601-F147-BE3F-87A3D42C1677}" srcId="{6A32D668-5E8B-B447-A352-FAF100FE9070}" destId="{9CE10C7D-148D-1044-9F37-23835DCB7917}" srcOrd="1" destOrd="0" parTransId="{028D92B4-09B8-4244-81B8-412AAF135148}" sibTransId="{03E929BA-FCF3-EF42-A8D8-5B5FC786D641}"/>
    <dgm:cxn modelId="{784F28B6-595F-1549-9175-506D6F042E91}" type="presOf" srcId="{06981D6C-852F-6543-9A88-DA50D4415DC6}" destId="{1411CCA5-53E4-6045-B4A5-FBF273BD9778}" srcOrd="0" destOrd="0" presId="urn:microsoft.com/office/officeart/2005/8/layout/cycle1"/>
    <dgm:cxn modelId="{B87D5FEA-3E14-FD4E-84EA-05DDCB4BC471}" type="presOf" srcId="{6A32D668-5E8B-B447-A352-FAF100FE9070}" destId="{42FFD858-AFB5-C946-9F67-B45832270E98}" srcOrd="0" destOrd="0" presId="urn:microsoft.com/office/officeart/2005/8/layout/cycle1"/>
    <dgm:cxn modelId="{6BE1F5CE-77D7-034A-883E-9D1228EAE293}" type="presOf" srcId="{6D2D9B26-B801-ED4D-8184-8352D2FA0B27}" destId="{DFDA780C-B695-424D-BC86-7E9DD87E8A3D}" srcOrd="0" destOrd="0" presId="urn:microsoft.com/office/officeart/2005/8/layout/cycle1"/>
    <dgm:cxn modelId="{98D31D15-1911-F841-B059-9F0FA1664D7E}" srcId="{6A32D668-5E8B-B447-A352-FAF100FE9070}" destId="{6D2D9B26-B801-ED4D-8184-8352D2FA0B27}" srcOrd="2" destOrd="0" parTransId="{1431AE95-3D2B-D849-B7A8-64EF41B39924}" sibTransId="{1858B002-BCB8-9144-9B05-B0E91D2B054A}"/>
    <dgm:cxn modelId="{AA3DB658-6C70-6342-BE41-C000BEB57965}" type="presOf" srcId="{214EF047-381E-E342-8083-63D288DB0234}" destId="{5CB94EDB-3B6F-2B45-B6B4-93B94DACC17D}" srcOrd="0" destOrd="0" presId="urn:microsoft.com/office/officeart/2005/8/layout/cycle1"/>
    <dgm:cxn modelId="{E54CCB9F-11CA-E14D-A5CF-419F864B6EE1}" srcId="{6A32D668-5E8B-B447-A352-FAF100FE9070}" destId="{2C78EB6C-5A47-E647-9833-026D89659635}" srcOrd="3" destOrd="0" parTransId="{905C51D7-001E-A946-94A3-C95944A3313F}" sibTransId="{09FAC941-D599-9043-9A10-621F6D19BBA1}"/>
    <dgm:cxn modelId="{411B5665-00B8-2648-AD92-5EF593260BBD}" type="presOf" srcId="{1858B002-BCB8-9144-9B05-B0E91D2B054A}" destId="{E735842D-CF5F-6649-9FFD-AB38369B2E36}" srcOrd="0" destOrd="0" presId="urn:microsoft.com/office/officeart/2005/8/layout/cycle1"/>
    <dgm:cxn modelId="{6F8C0D2F-36C0-CE4C-9108-F977B79E69AE}" type="presOf" srcId="{541D686E-527A-9342-A138-DF8287814197}" destId="{836AD6A7-0D5B-3040-97E1-E23B19980325}" srcOrd="0" destOrd="0" presId="urn:microsoft.com/office/officeart/2005/8/layout/cycle1"/>
    <dgm:cxn modelId="{27177D4D-2BC4-A148-8C0E-4AEB44ADFDB7}" type="presOf" srcId="{03E929BA-FCF3-EF42-A8D8-5B5FC786D641}" destId="{8EE0DAAC-0BAA-AE44-BC99-FC40F58FC4F7}" srcOrd="0" destOrd="0" presId="urn:microsoft.com/office/officeart/2005/8/layout/cycle1"/>
    <dgm:cxn modelId="{CDEB5C95-13A0-7A43-BB89-48A45691602E}" srcId="{6A32D668-5E8B-B447-A352-FAF100FE9070}" destId="{541D686E-527A-9342-A138-DF8287814197}" srcOrd="0" destOrd="0" parTransId="{3C828230-33F6-A444-8B3C-E680383D3924}" sibTransId="{06981D6C-852F-6543-9A88-DA50D4415DC6}"/>
    <dgm:cxn modelId="{EA12C426-1561-A848-A890-6BA8E59B0267}" type="presOf" srcId="{2C78EB6C-5A47-E647-9833-026D89659635}" destId="{CE65DB06-5DC4-B941-A849-DD3F73378121}" srcOrd="0" destOrd="0" presId="urn:microsoft.com/office/officeart/2005/8/layout/cycle1"/>
    <dgm:cxn modelId="{B007B73B-D6E6-424E-991D-5CB9037852CD}" type="presParOf" srcId="{42FFD858-AFB5-C946-9F67-B45832270E98}" destId="{433FFFD6-ECC4-B541-9B04-F03F39B0D418}" srcOrd="0" destOrd="0" presId="urn:microsoft.com/office/officeart/2005/8/layout/cycle1"/>
    <dgm:cxn modelId="{FF32095C-6570-B948-9EC6-8D53073B680D}" type="presParOf" srcId="{42FFD858-AFB5-C946-9F67-B45832270E98}" destId="{836AD6A7-0D5B-3040-97E1-E23B19980325}" srcOrd="1" destOrd="0" presId="urn:microsoft.com/office/officeart/2005/8/layout/cycle1"/>
    <dgm:cxn modelId="{13598BA1-6D53-6142-832C-DD448DA1F86E}" type="presParOf" srcId="{42FFD858-AFB5-C946-9F67-B45832270E98}" destId="{1411CCA5-53E4-6045-B4A5-FBF273BD9778}" srcOrd="2" destOrd="0" presId="urn:microsoft.com/office/officeart/2005/8/layout/cycle1"/>
    <dgm:cxn modelId="{5D382284-67BE-DF47-AFE6-96EE74099D90}" type="presParOf" srcId="{42FFD858-AFB5-C946-9F67-B45832270E98}" destId="{8C275AF6-1F31-9149-BCCC-903FD8326CB0}" srcOrd="3" destOrd="0" presId="urn:microsoft.com/office/officeart/2005/8/layout/cycle1"/>
    <dgm:cxn modelId="{2028AD35-8E67-0D49-AA3F-220F7A8E1E10}" type="presParOf" srcId="{42FFD858-AFB5-C946-9F67-B45832270E98}" destId="{CAA118BA-FBD2-044D-996B-1C627762F0D0}" srcOrd="4" destOrd="0" presId="urn:microsoft.com/office/officeart/2005/8/layout/cycle1"/>
    <dgm:cxn modelId="{412DEA17-E4B3-F945-9F4F-558D402B6C84}" type="presParOf" srcId="{42FFD858-AFB5-C946-9F67-B45832270E98}" destId="{8EE0DAAC-0BAA-AE44-BC99-FC40F58FC4F7}" srcOrd="5" destOrd="0" presId="urn:microsoft.com/office/officeart/2005/8/layout/cycle1"/>
    <dgm:cxn modelId="{85BA1081-35DF-8748-AD00-0CBA257E2430}" type="presParOf" srcId="{42FFD858-AFB5-C946-9F67-B45832270E98}" destId="{EA94B46A-AAA0-CE41-87A0-189D98480ACA}" srcOrd="6" destOrd="0" presId="urn:microsoft.com/office/officeart/2005/8/layout/cycle1"/>
    <dgm:cxn modelId="{759FD44A-FDAC-6540-B6C3-DFB829FB4A18}" type="presParOf" srcId="{42FFD858-AFB5-C946-9F67-B45832270E98}" destId="{DFDA780C-B695-424D-BC86-7E9DD87E8A3D}" srcOrd="7" destOrd="0" presId="urn:microsoft.com/office/officeart/2005/8/layout/cycle1"/>
    <dgm:cxn modelId="{41565BFA-4F6C-014D-A9A2-5B674A136589}" type="presParOf" srcId="{42FFD858-AFB5-C946-9F67-B45832270E98}" destId="{E735842D-CF5F-6649-9FFD-AB38369B2E36}" srcOrd="8" destOrd="0" presId="urn:microsoft.com/office/officeart/2005/8/layout/cycle1"/>
    <dgm:cxn modelId="{A9A4088D-B65C-B742-93DB-EF027AAA7D6F}" type="presParOf" srcId="{42FFD858-AFB5-C946-9F67-B45832270E98}" destId="{407D1C56-E1AB-5A4B-B741-FD917E3A60A2}" srcOrd="9" destOrd="0" presId="urn:microsoft.com/office/officeart/2005/8/layout/cycle1"/>
    <dgm:cxn modelId="{2BEA8A3C-4DFE-1340-87B1-26499870486E}" type="presParOf" srcId="{42FFD858-AFB5-C946-9F67-B45832270E98}" destId="{CE65DB06-5DC4-B941-A849-DD3F73378121}" srcOrd="10" destOrd="0" presId="urn:microsoft.com/office/officeart/2005/8/layout/cycle1"/>
    <dgm:cxn modelId="{EFFEE20E-C581-1047-AC40-6B635A39E632}" type="presParOf" srcId="{42FFD858-AFB5-C946-9F67-B45832270E98}" destId="{497DD24C-726C-C24F-950D-094555486043}" srcOrd="11" destOrd="0" presId="urn:microsoft.com/office/officeart/2005/8/layout/cycle1"/>
    <dgm:cxn modelId="{1C2FDB8B-A023-6B49-9231-76A894A43C1C}" type="presParOf" srcId="{42FFD858-AFB5-C946-9F67-B45832270E98}" destId="{D28FB159-F6DB-E14D-B516-FF710FA4F5A6}" srcOrd="12" destOrd="0" presId="urn:microsoft.com/office/officeart/2005/8/layout/cycle1"/>
    <dgm:cxn modelId="{63A8BBBF-8E39-F64B-8412-2D434E8A726D}" type="presParOf" srcId="{42FFD858-AFB5-C946-9F67-B45832270E98}" destId="{7AD0C70C-2CF8-D043-93AF-E1B2407233E3}" srcOrd="13" destOrd="0" presId="urn:microsoft.com/office/officeart/2005/8/layout/cycle1"/>
    <dgm:cxn modelId="{C1218AF8-2D2B-5346-87E4-30E199873C19}" type="presParOf" srcId="{42FFD858-AFB5-C946-9F67-B45832270E98}" destId="{5CB94EDB-3B6F-2B45-B6B4-93B94DACC17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4FD7A-3CF2-DB42-8929-1CD932F7D342}" type="doc">
      <dgm:prSet loTypeId="urn:microsoft.com/office/officeart/2005/8/layout/hProcess3" loCatId="" qsTypeId="urn:microsoft.com/office/officeart/2005/8/quickstyle/3D3" qsCatId="3D" csTypeId="urn:microsoft.com/office/officeart/2005/8/colors/accent1_2" csCatId="accent1" phldr="1"/>
      <dgm:spPr/>
      <dgm:t>
        <a:bodyPr/>
        <a:lstStyle/>
        <a:p>
          <a:endParaRPr lang="en-US"/>
        </a:p>
      </dgm:t>
    </dgm:pt>
    <dgm:pt modelId="{A0BE7ECF-80D0-004D-ABE4-FF0474F2566C}">
      <dgm:prSet phldrT="[Text]"/>
      <dgm:spPr/>
      <dgm:t>
        <a:bodyPr/>
        <a:lstStyle/>
        <a:p>
          <a:r>
            <a:rPr lang="en-US" dirty="0" smtClean="0"/>
            <a:t>ICS vs Physical Components (Custodian)</a:t>
          </a:r>
          <a:endParaRPr lang="en-US" dirty="0"/>
        </a:p>
      </dgm:t>
    </dgm:pt>
    <dgm:pt modelId="{F3D2F75B-527C-9E4D-83AB-120FD0C1F3FE}" type="parTrans" cxnId="{8DDAE6E8-9462-5D49-97A3-6DE5ACB5E0FC}">
      <dgm:prSet/>
      <dgm:spPr/>
      <dgm:t>
        <a:bodyPr/>
        <a:lstStyle/>
        <a:p>
          <a:endParaRPr lang="en-US"/>
        </a:p>
      </dgm:t>
    </dgm:pt>
    <dgm:pt modelId="{C33A9ED2-F702-9D4A-9A83-8FD8C19DB2D7}" type="sibTrans" cxnId="{8DDAE6E8-9462-5D49-97A3-6DE5ACB5E0FC}">
      <dgm:prSet/>
      <dgm:spPr/>
      <dgm:t>
        <a:bodyPr/>
        <a:lstStyle/>
        <a:p>
          <a:endParaRPr lang="en-US"/>
        </a:p>
      </dgm:t>
    </dgm:pt>
    <dgm:pt modelId="{55FE625A-FB71-F948-B1FB-B8B09B5B5082}">
      <dgm:prSet phldrT="[Text]"/>
      <dgm:spPr/>
      <dgm:t>
        <a:bodyPr/>
        <a:lstStyle/>
        <a:p>
          <a:r>
            <a:rPr lang="en-US" dirty="0" smtClean="0"/>
            <a:t>FRS Issue Reporting (All)</a:t>
          </a:r>
        </a:p>
      </dgm:t>
    </dgm:pt>
    <dgm:pt modelId="{99080C89-6D3B-7E4B-8464-E0C73C006525}" type="parTrans" cxnId="{0069D640-7CB6-D048-BCC1-D28BB8926DC0}">
      <dgm:prSet/>
      <dgm:spPr/>
      <dgm:t>
        <a:bodyPr/>
        <a:lstStyle/>
        <a:p>
          <a:endParaRPr lang="en-US"/>
        </a:p>
      </dgm:t>
    </dgm:pt>
    <dgm:pt modelId="{7342DB28-EBC5-7C42-B1A9-0D2397F4F1E9}" type="sibTrans" cxnId="{0069D640-7CB6-D048-BCC1-D28BB8926DC0}">
      <dgm:prSet/>
      <dgm:spPr/>
      <dgm:t>
        <a:bodyPr/>
        <a:lstStyle/>
        <a:p>
          <a:endParaRPr lang="en-US"/>
        </a:p>
      </dgm:t>
    </dgm:pt>
    <dgm:pt modelId="{3D28BEFE-728E-9543-BE11-3D362CD3F860}">
      <dgm:prSet phldrT="[Text]"/>
      <dgm:spPr/>
      <dgm:t>
        <a:bodyPr/>
        <a:lstStyle/>
        <a:p>
          <a:r>
            <a:rPr lang="en-US" dirty="0" smtClean="0"/>
            <a:t>FAMIS Work Assignment (All)</a:t>
          </a:r>
        </a:p>
      </dgm:t>
    </dgm:pt>
    <dgm:pt modelId="{A16D5E1F-F262-0944-B480-DEA9225B0BB6}" type="parTrans" cxnId="{27F850E5-35FE-6742-BECD-1564EAE7F025}">
      <dgm:prSet/>
      <dgm:spPr/>
      <dgm:t>
        <a:bodyPr/>
        <a:lstStyle/>
        <a:p>
          <a:endParaRPr lang="en-US"/>
        </a:p>
      </dgm:t>
    </dgm:pt>
    <dgm:pt modelId="{17F28B60-8483-024C-A877-670578C3379E}" type="sibTrans" cxnId="{27F850E5-35FE-6742-BECD-1564EAE7F025}">
      <dgm:prSet/>
      <dgm:spPr/>
      <dgm:t>
        <a:bodyPr/>
        <a:lstStyle/>
        <a:p>
          <a:endParaRPr lang="en-US"/>
        </a:p>
      </dgm:t>
    </dgm:pt>
    <dgm:pt modelId="{D026F10A-83C8-2845-B559-20969BB6ED3F}">
      <dgm:prSet phldrT="[Text]"/>
      <dgm:spPr/>
      <dgm:t>
        <a:bodyPr/>
        <a:lstStyle/>
        <a:p>
          <a:r>
            <a:rPr lang="en-US" dirty="0" smtClean="0"/>
            <a:t>Audit &amp; Report </a:t>
          </a:r>
        </a:p>
        <a:p>
          <a:r>
            <a:rPr lang="en-US" dirty="0" smtClean="0"/>
            <a:t>(Property Manager)</a:t>
          </a:r>
        </a:p>
      </dgm:t>
    </dgm:pt>
    <dgm:pt modelId="{73F6C595-BF18-514D-B9C4-4291EB274EDD}" type="parTrans" cxnId="{34D03096-DF0B-9844-BDC0-FE73FAFF4EB2}">
      <dgm:prSet/>
      <dgm:spPr/>
      <dgm:t>
        <a:bodyPr/>
        <a:lstStyle/>
        <a:p>
          <a:endParaRPr lang="en-US"/>
        </a:p>
      </dgm:t>
    </dgm:pt>
    <dgm:pt modelId="{C8FA15CD-E0AE-074E-B7E8-9CCECA8A9BBE}" type="sibTrans" cxnId="{34D03096-DF0B-9844-BDC0-FE73FAFF4EB2}">
      <dgm:prSet/>
      <dgm:spPr/>
      <dgm:t>
        <a:bodyPr/>
        <a:lstStyle/>
        <a:p>
          <a:endParaRPr lang="en-US"/>
        </a:p>
      </dgm:t>
    </dgm:pt>
    <dgm:pt modelId="{0E4D4AC9-5EB8-A441-8068-662D3534C260}" type="pres">
      <dgm:prSet presAssocID="{2854FD7A-3CF2-DB42-8929-1CD932F7D342}" presName="Name0" presStyleCnt="0">
        <dgm:presLayoutVars>
          <dgm:dir/>
          <dgm:animLvl val="lvl"/>
          <dgm:resizeHandles val="exact"/>
        </dgm:presLayoutVars>
      </dgm:prSet>
      <dgm:spPr/>
      <dgm:t>
        <a:bodyPr/>
        <a:lstStyle/>
        <a:p>
          <a:endParaRPr lang="en-US"/>
        </a:p>
      </dgm:t>
    </dgm:pt>
    <dgm:pt modelId="{46B7AA2E-8AED-454C-9C53-1F44FAB3039A}" type="pres">
      <dgm:prSet presAssocID="{2854FD7A-3CF2-DB42-8929-1CD932F7D342}" presName="dummy" presStyleCnt="0"/>
      <dgm:spPr/>
      <dgm:t>
        <a:bodyPr/>
        <a:lstStyle/>
        <a:p>
          <a:endParaRPr lang="en-US"/>
        </a:p>
      </dgm:t>
    </dgm:pt>
    <dgm:pt modelId="{DF539E55-61A2-874D-A899-AF42664411F6}" type="pres">
      <dgm:prSet presAssocID="{2854FD7A-3CF2-DB42-8929-1CD932F7D342}" presName="linH" presStyleCnt="0"/>
      <dgm:spPr/>
      <dgm:t>
        <a:bodyPr/>
        <a:lstStyle/>
        <a:p>
          <a:endParaRPr lang="en-US"/>
        </a:p>
      </dgm:t>
    </dgm:pt>
    <dgm:pt modelId="{AA173862-A410-534E-9B2C-EA8ADBB38801}" type="pres">
      <dgm:prSet presAssocID="{2854FD7A-3CF2-DB42-8929-1CD932F7D342}" presName="padding1" presStyleCnt="0"/>
      <dgm:spPr/>
      <dgm:t>
        <a:bodyPr/>
        <a:lstStyle/>
        <a:p>
          <a:endParaRPr lang="en-US"/>
        </a:p>
      </dgm:t>
    </dgm:pt>
    <dgm:pt modelId="{190C6A96-3A2D-1048-BC94-343EDF4B3E94}" type="pres">
      <dgm:prSet presAssocID="{A0BE7ECF-80D0-004D-ABE4-FF0474F2566C}" presName="linV" presStyleCnt="0"/>
      <dgm:spPr/>
      <dgm:t>
        <a:bodyPr/>
        <a:lstStyle/>
        <a:p>
          <a:endParaRPr lang="en-US"/>
        </a:p>
      </dgm:t>
    </dgm:pt>
    <dgm:pt modelId="{4E0F2AA0-CFDD-464F-811A-67C238D2B366}" type="pres">
      <dgm:prSet presAssocID="{A0BE7ECF-80D0-004D-ABE4-FF0474F2566C}" presName="spVertical1" presStyleCnt="0"/>
      <dgm:spPr/>
      <dgm:t>
        <a:bodyPr/>
        <a:lstStyle/>
        <a:p>
          <a:endParaRPr lang="en-US"/>
        </a:p>
      </dgm:t>
    </dgm:pt>
    <dgm:pt modelId="{F250E3EF-1CF5-134D-AC9D-A32FACD8F62D}" type="pres">
      <dgm:prSet presAssocID="{A0BE7ECF-80D0-004D-ABE4-FF0474F2566C}" presName="parTx" presStyleLbl="revTx" presStyleIdx="0" presStyleCnt="4">
        <dgm:presLayoutVars>
          <dgm:chMax val="0"/>
          <dgm:chPref val="0"/>
          <dgm:bulletEnabled val="1"/>
        </dgm:presLayoutVars>
      </dgm:prSet>
      <dgm:spPr/>
      <dgm:t>
        <a:bodyPr/>
        <a:lstStyle/>
        <a:p>
          <a:endParaRPr lang="en-US"/>
        </a:p>
      </dgm:t>
    </dgm:pt>
    <dgm:pt modelId="{10E788E2-7359-3849-A379-3673C41B125C}" type="pres">
      <dgm:prSet presAssocID="{A0BE7ECF-80D0-004D-ABE4-FF0474F2566C}" presName="spVertical2" presStyleCnt="0"/>
      <dgm:spPr/>
      <dgm:t>
        <a:bodyPr/>
        <a:lstStyle/>
        <a:p>
          <a:endParaRPr lang="en-US"/>
        </a:p>
      </dgm:t>
    </dgm:pt>
    <dgm:pt modelId="{9D8086BB-E10F-E947-87BF-C6E499A2C755}" type="pres">
      <dgm:prSet presAssocID="{A0BE7ECF-80D0-004D-ABE4-FF0474F2566C}" presName="spVertical3" presStyleCnt="0"/>
      <dgm:spPr/>
      <dgm:t>
        <a:bodyPr/>
        <a:lstStyle/>
        <a:p>
          <a:endParaRPr lang="en-US"/>
        </a:p>
      </dgm:t>
    </dgm:pt>
    <dgm:pt modelId="{9DC093E2-0F35-0B45-9B30-F5E1291F8C99}" type="pres">
      <dgm:prSet presAssocID="{C33A9ED2-F702-9D4A-9A83-8FD8C19DB2D7}" presName="space" presStyleCnt="0"/>
      <dgm:spPr/>
      <dgm:t>
        <a:bodyPr/>
        <a:lstStyle/>
        <a:p>
          <a:endParaRPr lang="en-US"/>
        </a:p>
      </dgm:t>
    </dgm:pt>
    <dgm:pt modelId="{F948E0B8-E63A-AE4E-9CD6-E5F09AAD0807}" type="pres">
      <dgm:prSet presAssocID="{55FE625A-FB71-F948-B1FB-B8B09B5B5082}" presName="linV" presStyleCnt="0"/>
      <dgm:spPr/>
      <dgm:t>
        <a:bodyPr/>
        <a:lstStyle/>
        <a:p>
          <a:endParaRPr lang="en-US"/>
        </a:p>
      </dgm:t>
    </dgm:pt>
    <dgm:pt modelId="{BCD2112B-20CC-EF4E-9666-C5318E8448FB}" type="pres">
      <dgm:prSet presAssocID="{55FE625A-FB71-F948-B1FB-B8B09B5B5082}" presName="spVertical1" presStyleCnt="0"/>
      <dgm:spPr/>
      <dgm:t>
        <a:bodyPr/>
        <a:lstStyle/>
        <a:p>
          <a:endParaRPr lang="en-US"/>
        </a:p>
      </dgm:t>
    </dgm:pt>
    <dgm:pt modelId="{B69F1D8F-53F9-7642-BFA1-EC064CB72F3C}" type="pres">
      <dgm:prSet presAssocID="{55FE625A-FB71-F948-B1FB-B8B09B5B5082}" presName="parTx" presStyleLbl="revTx" presStyleIdx="1" presStyleCnt="4">
        <dgm:presLayoutVars>
          <dgm:chMax val="0"/>
          <dgm:chPref val="0"/>
          <dgm:bulletEnabled val="1"/>
        </dgm:presLayoutVars>
      </dgm:prSet>
      <dgm:spPr/>
      <dgm:t>
        <a:bodyPr/>
        <a:lstStyle/>
        <a:p>
          <a:endParaRPr lang="en-US"/>
        </a:p>
      </dgm:t>
    </dgm:pt>
    <dgm:pt modelId="{40BD29B0-8D36-4A4D-86FF-C97F67B79D96}" type="pres">
      <dgm:prSet presAssocID="{55FE625A-FB71-F948-B1FB-B8B09B5B5082}" presName="spVertical2" presStyleCnt="0"/>
      <dgm:spPr/>
      <dgm:t>
        <a:bodyPr/>
        <a:lstStyle/>
        <a:p>
          <a:endParaRPr lang="en-US"/>
        </a:p>
      </dgm:t>
    </dgm:pt>
    <dgm:pt modelId="{2AEE1FC3-BEA3-C348-B03B-5E26DD5AC892}" type="pres">
      <dgm:prSet presAssocID="{55FE625A-FB71-F948-B1FB-B8B09B5B5082}" presName="spVertical3" presStyleCnt="0"/>
      <dgm:spPr/>
      <dgm:t>
        <a:bodyPr/>
        <a:lstStyle/>
        <a:p>
          <a:endParaRPr lang="en-US"/>
        </a:p>
      </dgm:t>
    </dgm:pt>
    <dgm:pt modelId="{CFBC9F6F-AFA4-734A-B965-A7A872F4A501}" type="pres">
      <dgm:prSet presAssocID="{7342DB28-EBC5-7C42-B1A9-0D2397F4F1E9}" presName="space" presStyleCnt="0"/>
      <dgm:spPr/>
      <dgm:t>
        <a:bodyPr/>
        <a:lstStyle/>
        <a:p>
          <a:endParaRPr lang="en-US"/>
        </a:p>
      </dgm:t>
    </dgm:pt>
    <dgm:pt modelId="{A2C0CF6E-F2E8-1B4C-8DFF-476F6B7BA18C}" type="pres">
      <dgm:prSet presAssocID="{3D28BEFE-728E-9543-BE11-3D362CD3F860}" presName="linV" presStyleCnt="0"/>
      <dgm:spPr/>
      <dgm:t>
        <a:bodyPr/>
        <a:lstStyle/>
        <a:p>
          <a:endParaRPr lang="en-US"/>
        </a:p>
      </dgm:t>
    </dgm:pt>
    <dgm:pt modelId="{2131831B-48F4-9142-9E66-318B22D6A9FC}" type="pres">
      <dgm:prSet presAssocID="{3D28BEFE-728E-9543-BE11-3D362CD3F860}" presName="spVertical1" presStyleCnt="0"/>
      <dgm:spPr/>
      <dgm:t>
        <a:bodyPr/>
        <a:lstStyle/>
        <a:p>
          <a:endParaRPr lang="en-US"/>
        </a:p>
      </dgm:t>
    </dgm:pt>
    <dgm:pt modelId="{6599F35D-0D60-444A-A544-2682E5AB852F}" type="pres">
      <dgm:prSet presAssocID="{3D28BEFE-728E-9543-BE11-3D362CD3F860}" presName="parTx" presStyleLbl="revTx" presStyleIdx="2" presStyleCnt="4">
        <dgm:presLayoutVars>
          <dgm:chMax val="0"/>
          <dgm:chPref val="0"/>
          <dgm:bulletEnabled val="1"/>
        </dgm:presLayoutVars>
      </dgm:prSet>
      <dgm:spPr/>
      <dgm:t>
        <a:bodyPr/>
        <a:lstStyle/>
        <a:p>
          <a:endParaRPr lang="en-US"/>
        </a:p>
      </dgm:t>
    </dgm:pt>
    <dgm:pt modelId="{88E0F166-FFEF-9A4E-84AA-AF0D8175AAB1}" type="pres">
      <dgm:prSet presAssocID="{3D28BEFE-728E-9543-BE11-3D362CD3F860}" presName="spVertical2" presStyleCnt="0"/>
      <dgm:spPr/>
      <dgm:t>
        <a:bodyPr/>
        <a:lstStyle/>
        <a:p>
          <a:endParaRPr lang="en-US"/>
        </a:p>
      </dgm:t>
    </dgm:pt>
    <dgm:pt modelId="{0606A408-648F-1143-A278-517FBE4FC316}" type="pres">
      <dgm:prSet presAssocID="{3D28BEFE-728E-9543-BE11-3D362CD3F860}" presName="spVertical3" presStyleCnt="0"/>
      <dgm:spPr/>
      <dgm:t>
        <a:bodyPr/>
        <a:lstStyle/>
        <a:p>
          <a:endParaRPr lang="en-US"/>
        </a:p>
      </dgm:t>
    </dgm:pt>
    <dgm:pt modelId="{2FC8CF9C-C51F-394C-8B79-9A89459690F1}" type="pres">
      <dgm:prSet presAssocID="{17F28B60-8483-024C-A877-670578C3379E}" presName="space" presStyleCnt="0"/>
      <dgm:spPr/>
      <dgm:t>
        <a:bodyPr/>
        <a:lstStyle/>
        <a:p>
          <a:endParaRPr lang="en-US"/>
        </a:p>
      </dgm:t>
    </dgm:pt>
    <dgm:pt modelId="{470958AE-641C-934D-811B-D06F9DD2B381}" type="pres">
      <dgm:prSet presAssocID="{D026F10A-83C8-2845-B559-20969BB6ED3F}" presName="linV" presStyleCnt="0"/>
      <dgm:spPr/>
      <dgm:t>
        <a:bodyPr/>
        <a:lstStyle/>
        <a:p>
          <a:endParaRPr lang="en-US"/>
        </a:p>
      </dgm:t>
    </dgm:pt>
    <dgm:pt modelId="{DCCC2298-68F6-FD4D-BDCC-91D063354362}" type="pres">
      <dgm:prSet presAssocID="{D026F10A-83C8-2845-B559-20969BB6ED3F}" presName="spVertical1" presStyleCnt="0"/>
      <dgm:spPr/>
      <dgm:t>
        <a:bodyPr/>
        <a:lstStyle/>
        <a:p>
          <a:endParaRPr lang="en-US"/>
        </a:p>
      </dgm:t>
    </dgm:pt>
    <dgm:pt modelId="{F0BAFA54-9D3C-CE42-A763-E569552CD6DC}" type="pres">
      <dgm:prSet presAssocID="{D026F10A-83C8-2845-B559-20969BB6ED3F}" presName="parTx" presStyleLbl="revTx" presStyleIdx="3" presStyleCnt="4">
        <dgm:presLayoutVars>
          <dgm:chMax val="0"/>
          <dgm:chPref val="0"/>
          <dgm:bulletEnabled val="1"/>
        </dgm:presLayoutVars>
      </dgm:prSet>
      <dgm:spPr/>
      <dgm:t>
        <a:bodyPr/>
        <a:lstStyle/>
        <a:p>
          <a:endParaRPr lang="en-US"/>
        </a:p>
      </dgm:t>
    </dgm:pt>
    <dgm:pt modelId="{BF6BCC7F-29DD-7947-9933-2E92C1F0C12B}" type="pres">
      <dgm:prSet presAssocID="{D026F10A-83C8-2845-B559-20969BB6ED3F}" presName="spVertical2" presStyleCnt="0"/>
      <dgm:spPr/>
      <dgm:t>
        <a:bodyPr/>
        <a:lstStyle/>
        <a:p>
          <a:endParaRPr lang="en-US"/>
        </a:p>
      </dgm:t>
    </dgm:pt>
    <dgm:pt modelId="{8D6DC130-3915-7540-AAD1-7D333F520843}" type="pres">
      <dgm:prSet presAssocID="{D026F10A-83C8-2845-B559-20969BB6ED3F}" presName="spVertical3" presStyleCnt="0"/>
      <dgm:spPr/>
      <dgm:t>
        <a:bodyPr/>
        <a:lstStyle/>
        <a:p>
          <a:endParaRPr lang="en-US"/>
        </a:p>
      </dgm:t>
    </dgm:pt>
    <dgm:pt modelId="{E658B4D5-8AE6-BE4F-BF87-2E5B7E677EFF}" type="pres">
      <dgm:prSet presAssocID="{2854FD7A-3CF2-DB42-8929-1CD932F7D342}" presName="padding2" presStyleCnt="0"/>
      <dgm:spPr/>
      <dgm:t>
        <a:bodyPr/>
        <a:lstStyle/>
        <a:p>
          <a:endParaRPr lang="en-US"/>
        </a:p>
      </dgm:t>
    </dgm:pt>
    <dgm:pt modelId="{3F1F3ABC-1098-AC47-8F4C-22713225E07B}" type="pres">
      <dgm:prSet presAssocID="{2854FD7A-3CF2-DB42-8929-1CD932F7D342}" presName="negArrow" presStyleCnt="0"/>
      <dgm:spPr/>
      <dgm:t>
        <a:bodyPr/>
        <a:lstStyle/>
        <a:p>
          <a:endParaRPr lang="en-US"/>
        </a:p>
      </dgm:t>
    </dgm:pt>
    <dgm:pt modelId="{280C73E4-8DB8-FB46-B727-18DC91865243}" type="pres">
      <dgm:prSet presAssocID="{2854FD7A-3CF2-DB42-8929-1CD932F7D342}" presName="backgroundArrow" presStyleLbl="node1" presStyleIdx="0" presStyleCnt="1"/>
      <dgm:spPr/>
      <dgm:t>
        <a:bodyPr/>
        <a:lstStyle/>
        <a:p>
          <a:endParaRPr lang="en-US"/>
        </a:p>
      </dgm:t>
    </dgm:pt>
  </dgm:ptLst>
  <dgm:cxnLst>
    <dgm:cxn modelId="{8DDAE6E8-9462-5D49-97A3-6DE5ACB5E0FC}" srcId="{2854FD7A-3CF2-DB42-8929-1CD932F7D342}" destId="{A0BE7ECF-80D0-004D-ABE4-FF0474F2566C}" srcOrd="0" destOrd="0" parTransId="{F3D2F75B-527C-9E4D-83AB-120FD0C1F3FE}" sibTransId="{C33A9ED2-F702-9D4A-9A83-8FD8C19DB2D7}"/>
    <dgm:cxn modelId="{8F90EBD5-DDB5-6B47-91DC-7EDA5AA3E9A0}" type="presOf" srcId="{3D28BEFE-728E-9543-BE11-3D362CD3F860}" destId="{6599F35D-0D60-444A-A544-2682E5AB852F}" srcOrd="0" destOrd="0" presId="urn:microsoft.com/office/officeart/2005/8/layout/hProcess3"/>
    <dgm:cxn modelId="{34D03096-DF0B-9844-BDC0-FE73FAFF4EB2}" srcId="{2854FD7A-3CF2-DB42-8929-1CD932F7D342}" destId="{D026F10A-83C8-2845-B559-20969BB6ED3F}" srcOrd="3" destOrd="0" parTransId="{73F6C595-BF18-514D-B9C4-4291EB274EDD}" sibTransId="{C8FA15CD-E0AE-074E-B7E8-9CCECA8A9BBE}"/>
    <dgm:cxn modelId="{27F850E5-35FE-6742-BECD-1564EAE7F025}" srcId="{2854FD7A-3CF2-DB42-8929-1CD932F7D342}" destId="{3D28BEFE-728E-9543-BE11-3D362CD3F860}" srcOrd="2" destOrd="0" parTransId="{A16D5E1F-F262-0944-B480-DEA9225B0BB6}" sibTransId="{17F28B60-8483-024C-A877-670578C3379E}"/>
    <dgm:cxn modelId="{0069D640-7CB6-D048-BCC1-D28BB8926DC0}" srcId="{2854FD7A-3CF2-DB42-8929-1CD932F7D342}" destId="{55FE625A-FB71-F948-B1FB-B8B09B5B5082}" srcOrd="1" destOrd="0" parTransId="{99080C89-6D3B-7E4B-8464-E0C73C006525}" sibTransId="{7342DB28-EBC5-7C42-B1A9-0D2397F4F1E9}"/>
    <dgm:cxn modelId="{B0F9B7CE-8327-5442-9974-331ED0AFF929}" type="presOf" srcId="{2854FD7A-3CF2-DB42-8929-1CD932F7D342}" destId="{0E4D4AC9-5EB8-A441-8068-662D3534C260}" srcOrd="0" destOrd="0" presId="urn:microsoft.com/office/officeart/2005/8/layout/hProcess3"/>
    <dgm:cxn modelId="{78C0C8C8-E249-E145-A3B9-E8FC2994673F}" type="presOf" srcId="{55FE625A-FB71-F948-B1FB-B8B09B5B5082}" destId="{B69F1D8F-53F9-7642-BFA1-EC064CB72F3C}" srcOrd="0" destOrd="0" presId="urn:microsoft.com/office/officeart/2005/8/layout/hProcess3"/>
    <dgm:cxn modelId="{E962D389-19BC-4A49-8ACA-E337AC69372B}" type="presOf" srcId="{D026F10A-83C8-2845-B559-20969BB6ED3F}" destId="{F0BAFA54-9D3C-CE42-A763-E569552CD6DC}" srcOrd="0" destOrd="0" presId="urn:microsoft.com/office/officeart/2005/8/layout/hProcess3"/>
    <dgm:cxn modelId="{2F049CC7-B24D-B24A-BB7C-E8FACE306E76}" type="presOf" srcId="{A0BE7ECF-80D0-004D-ABE4-FF0474F2566C}" destId="{F250E3EF-1CF5-134D-AC9D-A32FACD8F62D}" srcOrd="0" destOrd="0" presId="urn:microsoft.com/office/officeart/2005/8/layout/hProcess3"/>
    <dgm:cxn modelId="{8D48B74E-792E-674B-904A-6F5C25024E88}" type="presParOf" srcId="{0E4D4AC9-5EB8-A441-8068-662D3534C260}" destId="{46B7AA2E-8AED-454C-9C53-1F44FAB3039A}" srcOrd="0" destOrd="0" presId="urn:microsoft.com/office/officeart/2005/8/layout/hProcess3"/>
    <dgm:cxn modelId="{B2211FAD-33EF-DE4A-8944-28CEE1C06E42}" type="presParOf" srcId="{0E4D4AC9-5EB8-A441-8068-662D3534C260}" destId="{DF539E55-61A2-874D-A899-AF42664411F6}" srcOrd="1" destOrd="0" presId="urn:microsoft.com/office/officeart/2005/8/layout/hProcess3"/>
    <dgm:cxn modelId="{CE379169-2E4F-634B-B521-4698EB5A9990}" type="presParOf" srcId="{DF539E55-61A2-874D-A899-AF42664411F6}" destId="{AA173862-A410-534E-9B2C-EA8ADBB38801}" srcOrd="0" destOrd="0" presId="urn:microsoft.com/office/officeart/2005/8/layout/hProcess3"/>
    <dgm:cxn modelId="{3C00087C-DCA9-124C-B0AD-1AEDA2518074}" type="presParOf" srcId="{DF539E55-61A2-874D-A899-AF42664411F6}" destId="{190C6A96-3A2D-1048-BC94-343EDF4B3E94}" srcOrd="1" destOrd="0" presId="urn:microsoft.com/office/officeart/2005/8/layout/hProcess3"/>
    <dgm:cxn modelId="{3F04AE19-1E05-A84D-97C7-2361EDFFF7FC}" type="presParOf" srcId="{190C6A96-3A2D-1048-BC94-343EDF4B3E94}" destId="{4E0F2AA0-CFDD-464F-811A-67C238D2B366}" srcOrd="0" destOrd="0" presId="urn:microsoft.com/office/officeart/2005/8/layout/hProcess3"/>
    <dgm:cxn modelId="{8B98DD51-4D8B-F345-93EF-86A15C1E469F}" type="presParOf" srcId="{190C6A96-3A2D-1048-BC94-343EDF4B3E94}" destId="{F250E3EF-1CF5-134D-AC9D-A32FACD8F62D}" srcOrd="1" destOrd="0" presId="urn:microsoft.com/office/officeart/2005/8/layout/hProcess3"/>
    <dgm:cxn modelId="{51A8D2FA-0140-DE46-838F-5C646139BB8E}" type="presParOf" srcId="{190C6A96-3A2D-1048-BC94-343EDF4B3E94}" destId="{10E788E2-7359-3849-A379-3673C41B125C}" srcOrd="2" destOrd="0" presId="urn:microsoft.com/office/officeart/2005/8/layout/hProcess3"/>
    <dgm:cxn modelId="{CFC90551-9621-4A41-B61D-F9A7EE587E84}" type="presParOf" srcId="{190C6A96-3A2D-1048-BC94-343EDF4B3E94}" destId="{9D8086BB-E10F-E947-87BF-C6E499A2C755}" srcOrd="3" destOrd="0" presId="urn:microsoft.com/office/officeart/2005/8/layout/hProcess3"/>
    <dgm:cxn modelId="{7AC62924-E8A9-DB4E-A450-D76446E12EB5}" type="presParOf" srcId="{DF539E55-61A2-874D-A899-AF42664411F6}" destId="{9DC093E2-0F35-0B45-9B30-F5E1291F8C99}" srcOrd="2" destOrd="0" presId="urn:microsoft.com/office/officeart/2005/8/layout/hProcess3"/>
    <dgm:cxn modelId="{50FDE612-9DE0-584E-AD24-649A72C55C5F}" type="presParOf" srcId="{DF539E55-61A2-874D-A899-AF42664411F6}" destId="{F948E0B8-E63A-AE4E-9CD6-E5F09AAD0807}" srcOrd="3" destOrd="0" presId="urn:microsoft.com/office/officeart/2005/8/layout/hProcess3"/>
    <dgm:cxn modelId="{E650C9D4-F983-6546-A3B1-0E4CFEB10DBB}" type="presParOf" srcId="{F948E0B8-E63A-AE4E-9CD6-E5F09AAD0807}" destId="{BCD2112B-20CC-EF4E-9666-C5318E8448FB}" srcOrd="0" destOrd="0" presId="urn:microsoft.com/office/officeart/2005/8/layout/hProcess3"/>
    <dgm:cxn modelId="{CE259180-9D3A-6A4D-AF20-7EACE7A69F23}" type="presParOf" srcId="{F948E0B8-E63A-AE4E-9CD6-E5F09AAD0807}" destId="{B69F1D8F-53F9-7642-BFA1-EC064CB72F3C}" srcOrd="1" destOrd="0" presId="urn:microsoft.com/office/officeart/2005/8/layout/hProcess3"/>
    <dgm:cxn modelId="{910305D0-75F7-8640-8763-59FB0E12CDED}" type="presParOf" srcId="{F948E0B8-E63A-AE4E-9CD6-E5F09AAD0807}" destId="{40BD29B0-8D36-4A4D-86FF-C97F67B79D96}" srcOrd="2" destOrd="0" presId="urn:microsoft.com/office/officeart/2005/8/layout/hProcess3"/>
    <dgm:cxn modelId="{48B085FC-8647-A04E-9163-8D58587B12AC}" type="presParOf" srcId="{F948E0B8-E63A-AE4E-9CD6-E5F09AAD0807}" destId="{2AEE1FC3-BEA3-C348-B03B-5E26DD5AC892}" srcOrd="3" destOrd="0" presId="urn:microsoft.com/office/officeart/2005/8/layout/hProcess3"/>
    <dgm:cxn modelId="{7C3CC970-A448-874C-98D4-E90E17294C8D}" type="presParOf" srcId="{DF539E55-61A2-874D-A899-AF42664411F6}" destId="{CFBC9F6F-AFA4-734A-B965-A7A872F4A501}" srcOrd="4" destOrd="0" presId="urn:microsoft.com/office/officeart/2005/8/layout/hProcess3"/>
    <dgm:cxn modelId="{4DBD8AF6-28BE-634E-9B14-C4CB1C8E63B0}" type="presParOf" srcId="{DF539E55-61A2-874D-A899-AF42664411F6}" destId="{A2C0CF6E-F2E8-1B4C-8DFF-476F6B7BA18C}" srcOrd="5" destOrd="0" presId="urn:microsoft.com/office/officeart/2005/8/layout/hProcess3"/>
    <dgm:cxn modelId="{E1484C2D-36FB-F94C-B583-C65725B84B63}" type="presParOf" srcId="{A2C0CF6E-F2E8-1B4C-8DFF-476F6B7BA18C}" destId="{2131831B-48F4-9142-9E66-318B22D6A9FC}" srcOrd="0" destOrd="0" presId="urn:microsoft.com/office/officeart/2005/8/layout/hProcess3"/>
    <dgm:cxn modelId="{F05A8654-2400-DE49-98D7-26AE0D6ACC5C}" type="presParOf" srcId="{A2C0CF6E-F2E8-1B4C-8DFF-476F6B7BA18C}" destId="{6599F35D-0D60-444A-A544-2682E5AB852F}" srcOrd="1" destOrd="0" presId="urn:microsoft.com/office/officeart/2005/8/layout/hProcess3"/>
    <dgm:cxn modelId="{EE1BA973-3252-3B47-A7E1-D4DACCEED6AF}" type="presParOf" srcId="{A2C0CF6E-F2E8-1B4C-8DFF-476F6B7BA18C}" destId="{88E0F166-FFEF-9A4E-84AA-AF0D8175AAB1}" srcOrd="2" destOrd="0" presId="urn:microsoft.com/office/officeart/2005/8/layout/hProcess3"/>
    <dgm:cxn modelId="{4FA51147-3FCC-304D-9332-BD7CFD1E8FF7}" type="presParOf" srcId="{A2C0CF6E-F2E8-1B4C-8DFF-476F6B7BA18C}" destId="{0606A408-648F-1143-A278-517FBE4FC316}" srcOrd="3" destOrd="0" presId="urn:microsoft.com/office/officeart/2005/8/layout/hProcess3"/>
    <dgm:cxn modelId="{F9D9946E-5A68-6D4B-BA37-30FC31328015}" type="presParOf" srcId="{DF539E55-61A2-874D-A899-AF42664411F6}" destId="{2FC8CF9C-C51F-394C-8B79-9A89459690F1}" srcOrd="6" destOrd="0" presId="urn:microsoft.com/office/officeart/2005/8/layout/hProcess3"/>
    <dgm:cxn modelId="{4FD6E587-DE75-ED43-B8CD-1489634B5FDA}" type="presParOf" srcId="{DF539E55-61A2-874D-A899-AF42664411F6}" destId="{470958AE-641C-934D-811B-D06F9DD2B381}" srcOrd="7" destOrd="0" presId="urn:microsoft.com/office/officeart/2005/8/layout/hProcess3"/>
    <dgm:cxn modelId="{6D485549-A396-3D4E-AAEE-A329BC1F2C7D}" type="presParOf" srcId="{470958AE-641C-934D-811B-D06F9DD2B381}" destId="{DCCC2298-68F6-FD4D-BDCC-91D063354362}" srcOrd="0" destOrd="0" presId="urn:microsoft.com/office/officeart/2005/8/layout/hProcess3"/>
    <dgm:cxn modelId="{CC88AF35-3B9B-184E-B2B9-D06D16D5DD03}" type="presParOf" srcId="{470958AE-641C-934D-811B-D06F9DD2B381}" destId="{F0BAFA54-9D3C-CE42-A763-E569552CD6DC}" srcOrd="1" destOrd="0" presId="urn:microsoft.com/office/officeart/2005/8/layout/hProcess3"/>
    <dgm:cxn modelId="{2609B521-CED7-644A-AD4B-51927CF1B7CE}" type="presParOf" srcId="{470958AE-641C-934D-811B-D06F9DD2B381}" destId="{BF6BCC7F-29DD-7947-9933-2E92C1F0C12B}" srcOrd="2" destOrd="0" presId="urn:microsoft.com/office/officeart/2005/8/layout/hProcess3"/>
    <dgm:cxn modelId="{BECBD013-EBD0-E849-BA79-01D7070F6F01}" type="presParOf" srcId="{470958AE-641C-934D-811B-D06F9DD2B381}" destId="{8D6DC130-3915-7540-AAD1-7D333F520843}" srcOrd="3" destOrd="0" presId="urn:microsoft.com/office/officeart/2005/8/layout/hProcess3"/>
    <dgm:cxn modelId="{5100730C-E1FB-5C4C-B4D9-FCF6AF2A18BB}" type="presParOf" srcId="{DF539E55-61A2-874D-A899-AF42664411F6}" destId="{E658B4D5-8AE6-BE4F-BF87-2E5B7E677EFF}" srcOrd="8" destOrd="0" presId="urn:microsoft.com/office/officeart/2005/8/layout/hProcess3"/>
    <dgm:cxn modelId="{3953FEC9-29AB-8140-B281-9494F75D60E8}" type="presParOf" srcId="{DF539E55-61A2-874D-A899-AF42664411F6}" destId="{3F1F3ABC-1098-AC47-8F4C-22713225E07B}" srcOrd="9" destOrd="0" presId="urn:microsoft.com/office/officeart/2005/8/layout/hProcess3"/>
    <dgm:cxn modelId="{3B315AC8-7E97-8240-850B-A8F715898441}" type="presParOf" srcId="{DF539E55-61A2-874D-A899-AF42664411F6}" destId="{280C73E4-8DB8-FB46-B727-18DC91865243}"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27380-4B09-FD41-977F-0A0E0C7C561C}" type="doc">
      <dgm:prSet loTypeId="urn:microsoft.com/office/officeart/2008/layout/NameandTitleOrganizationalChart" loCatId="" qsTypeId="urn:microsoft.com/office/officeart/2005/8/quickstyle/3D1" qsCatId="3D" csTypeId="urn:microsoft.com/office/officeart/2005/8/colors/accent1_2" csCatId="accent1" phldr="1"/>
      <dgm:spPr/>
      <dgm:t>
        <a:bodyPr/>
        <a:lstStyle/>
        <a:p>
          <a:endParaRPr lang="en-US"/>
        </a:p>
      </dgm:t>
    </dgm:pt>
    <dgm:pt modelId="{6499258C-8669-1D49-8070-4CF57BE0BF29}">
      <dgm:prSet phldrT="[Text]"/>
      <dgm:spPr/>
      <dgm:t>
        <a:bodyPr/>
        <a:lstStyle/>
        <a:p>
          <a:r>
            <a:rPr lang="en-US" dirty="0" smtClean="0"/>
            <a:t>ICS</a:t>
          </a:r>
        </a:p>
      </dgm:t>
    </dgm:pt>
    <dgm:pt modelId="{859403B6-81F0-0B4A-AECB-4B2A0EE8F1A2}" type="parTrans" cxnId="{FD8625FF-89DD-484F-8979-916BA66E9C79}">
      <dgm:prSet/>
      <dgm:spPr/>
      <dgm:t>
        <a:bodyPr/>
        <a:lstStyle/>
        <a:p>
          <a:endParaRPr lang="en-US"/>
        </a:p>
      </dgm:t>
    </dgm:pt>
    <dgm:pt modelId="{6181EF4E-9942-8F42-9412-4614C0DC48B0}" type="sibTrans" cxnId="{FD8625FF-89DD-484F-8979-916BA66E9C79}">
      <dgm:prSet/>
      <dgm:spPr/>
      <dgm:t>
        <a:bodyPr/>
        <a:lstStyle/>
        <a:p>
          <a:pPr algn="ctr"/>
          <a:r>
            <a:rPr lang="en-US" dirty="0" smtClean="0"/>
            <a:t>NO</a:t>
          </a:r>
          <a:endParaRPr lang="en-US" dirty="0"/>
        </a:p>
      </dgm:t>
    </dgm:pt>
    <dgm:pt modelId="{9F71D5D3-F69D-C74E-BFAF-D3B7BB715BBD}">
      <dgm:prSet phldrT="[Text]"/>
      <dgm:spPr/>
      <dgm:t>
        <a:bodyPr/>
        <a:lstStyle/>
        <a:p>
          <a:r>
            <a:rPr lang="en-US" dirty="0" smtClean="0"/>
            <a:t>Fill out BOM</a:t>
          </a:r>
          <a:endParaRPr lang="en-US" dirty="0"/>
        </a:p>
      </dgm:t>
    </dgm:pt>
    <dgm:pt modelId="{3CDBA072-585E-8E46-858C-A5D2E2B134B1}" type="parTrans" cxnId="{75BBD107-BCD3-1F4F-8FF0-3FCA0BFCBCDA}">
      <dgm:prSet/>
      <dgm:spPr/>
      <dgm:t>
        <a:bodyPr/>
        <a:lstStyle/>
        <a:p>
          <a:endParaRPr lang="en-US"/>
        </a:p>
      </dgm:t>
    </dgm:pt>
    <dgm:pt modelId="{460BE60A-E24F-0D4C-BE56-384B75A9B082}" type="sibTrans" cxnId="{75BBD107-BCD3-1F4F-8FF0-3FCA0BFCBCDA}">
      <dgm:prSet/>
      <dgm:spPr/>
      <dgm:t>
        <a:bodyPr/>
        <a:lstStyle/>
        <a:p>
          <a:pPr algn="ctr"/>
          <a:r>
            <a:rPr lang="en-US" dirty="0" smtClean="0"/>
            <a:t>E1600122</a:t>
          </a:r>
          <a:endParaRPr lang="en-US" dirty="0"/>
        </a:p>
      </dgm:t>
    </dgm:pt>
    <dgm:pt modelId="{5BD1E24E-0811-B94B-A7F1-A91F80EEC332}">
      <dgm:prSet phldrT="[Text]"/>
      <dgm:spPr/>
      <dgm:t>
        <a:bodyPr/>
        <a:lstStyle/>
        <a:p>
          <a:r>
            <a:rPr lang="en-US" dirty="0" smtClean="0"/>
            <a:t>ICS Storage Loads</a:t>
          </a:r>
          <a:endParaRPr lang="en-US" dirty="0"/>
        </a:p>
      </dgm:t>
    </dgm:pt>
    <dgm:pt modelId="{701BC67C-0080-484B-98A7-5FF4CE230D80}" type="parTrans" cxnId="{D46C84F6-6748-0F4F-82E9-D7E0F94E1B1A}">
      <dgm:prSet/>
      <dgm:spPr/>
      <dgm:t>
        <a:bodyPr/>
        <a:lstStyle/>
        <a:p>
          <a:endParaRPr lang="en-US"/>
        </a:p>
      </dgm:t>
    </dgm:pt>
    <dgm:pt modelId="{AA7B11A6-1184-514A-B14D-62CDC21B661D}" type="sibTrans" cxnId="{D46C84F6-6748-0F4F-82E9-D7E0F94E1B1A}">
      <dgm:prSet/>
      <dgm:spPr/>
      <dgm:t>
        <a:bodyPr/>
        <a:lstStyle/>
        <a:p>
          <a:pPr algn="ctr"/>
          <a:r>
            <a:rPr lang="en-US" dirty="0" smtClean="0"/>
            <a:t>Storage-</a:t>
          </a:r>
          <a:r>
            <a:rPr lang="en-US" dirty="0" err="1" smtClean="0"/>
            <a:t>xxxx</a:t>
          </a:r>
          <a:endParaRPr lang="en-US" dirty="0"/>
        </a:p>
      </dgm:t>
    </dgm:pt>
    <dgm:pt modelId="{9158EAE9-F4DB-BC4E-8CF8-23DB72DE2C48}">
      <dgm:prSet phldrT="[Text]"/>
      <dgm:spPr/>
      <dgm:t>
        <a:bodyPr/>
        <a:lstStyle/>
        <a:p>
          <a:r>
            <a:rPr lang="en-US" dirty="0" smtClean="0"/>
            <a:t>Review</a:t>
          </a:r>
          <a:endParaRPr lang="en-US" dirty="0"/>
        </a:p>
      </dgm:t>
    </dgm:pt>
    <dgm:pt modelId="{3D3E8D1A-D731-EE44-B06F-321DB7AADF39}" type="parTrans" cxnId="{F8BFF040-BF61-4147-A9E5-99AB2AFAD721}">
      <dgm:prSet/>
      <dgm:spPr/>
      <dgm:t>
        <a:bodyPr/>
        <a:lstStyle/>
        <a:p>
          <a:endParaRPr lang="en-US"/>
        </a:p>
      </dgm:t>
    </dgm:pt>
    <dgm:pt modelId="{A7D6DFA8-1CAC-D74B-81ED-1DE71FDD1592}" type="sibTrans" cxnId="{F8BFF040-BF61-4147-A9E5-99AB2AFAD721}">
      <dgm:prSet/>
      <dgm:spPr/>
      <dgm:t>
        <a:bodyPr/>
        <a:lstStyle/>
        <a:p>
          <a:endParaRPr lang="en-US"/>
        </a:p>
      </dgm:t>
    </dgm:pt>
    <dgm:pt modelId="{79687A8B-4213-CA4E-AAAB-96ACC6592F8B}">
      <dgm:prSet phldrT="[Text]"/>
      <dgm:spPr/>
      <dgm:t>
        <a:bodyPr/>
        <a:lstStyle/>
        <a:p>
          <a:r>
            <a:rPr lang="en-US" dirty="0" smtClean="0"/>
            <a:t>Assembled</a:t>
          </a:r>
        </a:p>
      </dgm:t>
    </dgm:pt>
    <dgm:pt modelId="{E621951D-259A-C344-B7B4-DAEF59174AC0}" type="parTrans" cxnId="{432C3DC5-A783-D84A-B2AF-F7834BE535CB}">
      <dgm:prSet/>
      <dgm:spPr/>
      <dgm:t>
        <a:bodyPr/>
        <a:lstStyle/>
        <a:p>
          <a:endParaRPr lang="en-US"/>
        </a:p>
      </dgm:t>
    </dgm:pt>
    <dgm:pt modelId="{263332C5-EF34-DE41-820C-831F81749D8B}" type="sibTrans" cxnId="{432C3DC5-A783-D84A-B2AF-F7834BE535CB}">
      <dgm:prSet/>
      <dgm:spPr/>
      <dgm:t>
        <a:bodyPr/>
        <a:lstStyle/>
        <a:p>
          <a:pPr algn="ctr"/>
          <a:r>
            <a:rPr lang="en-US" dirty="0" smtClean="0"/>
            <a:t>top level</a:t>
          </a:r>
          <a:endParaRPr lang="en-US" dirty="0"/>
        </a:p>
      </dgm:t>
    </dgm:pt>
    <dgm:pt modelId="{223F2D46-40B4-D749-BEB2-4125D75DC73F}">
      <dgm:prSet phldrT="[Text]"/>
      <dgm:spPr/>
      <dgm:t>
        <a:bodyPr/>
        <a:lstStyle/>
        <a:p>
          <a:r>
            <a:rPr lang="en-US" dirty="0" smtClean="0"/>
            <a:t>Kitted</a:t>
          </a:r>
        </a:p>
      </dgm:t>
    </dgm:pt>
    <dgm:pt modelId="{02667B3A-6777-9449-854E-2B9A4A82FA29}" type="parTrans" cxnId="{0C36B5AB-6F22-C745-A952-4C4056AF824D}">
      <dgm:prSet/>
      <dgm:spPr/>
      <dgm:t>
        <a:bodyPr/>
        <a:lstStyle/>
        <a:p>
          <a:endParaRPr lang="en-US"/>
        </a:p>
      </dgm:t>
    </dgm:pt>
    <dgm:pt modelId="{C54011AB-65A8-1744-8817-AF150BFFA719}" type="sibTrans" cxnId="{0C36B5AB-6F22-C745-A952-4C4056AF824D}">
      <dgm:prSet/>
      <dgm:spPr/>
      <dgm:t>
        <a:bodyPr/>
        <a:lstStyle/>
        <a:p>
          <a:pPr algn="ctr"/>
          <a:r>
            <a:rPr lang="en-US" dirty="0" smtClean="0"/>
            <a:t>components</a:t>
          </a:r>
          <a:endParaRPr lang="en-US" dirty="0"/>
        </a:p>
      </dgm:t>
    </dgm:pt>
    <dgm:pt modelId="{976AE156-1CDD-874D-BD37-B87FBC6A95BF}">
      <dgm:prSet phldrT="[Text]"/>
      <dgm:spPr/>
      <dgm:t>
        <a:bodyPr/>
        <a:lstStyle/>
        <a:p>
          <a:r>
            <a:rPr lang="en-US" dirty="0" smtClean="0"/>
            <a:t>Update</a:t>
          </a:r>
          <a:endParaRPr lang="en-US" dirty="0"/>
        </a:p>
      </dgm:t>
    </dgm:pt>
    <dgm:pt modelId="{694D5875-89E6-914E-9DA7-99C5F7C4CD1D}" type="parTrans" cxnId="{20CEDAAC-776B-2B42-9458-0F4F88FEA826}">
      <dgm:prSet/>
      <dgm:spPr/>
      <dgm:t>
        <a:bodyPr/>
        <a:lstStyle/>
        <a:p>
          <a:endParaRPr lang="en-US"/>
        </a:p>
      </dgm:t>
    </dgm:pt>
    <dgm:pt modelId="{48BE31F6-C6F1-344B-B0C1-5C5FFB5EB1CF}" type="sibTrans" cxnId="{20CEDAAC-776B-2B42-9458-0F4F88FEA826}">
      <dgm:prSet/>
      <dgm:spPr/>
      <dgm:t>
        <a:bodyPr/>
        <a:lstStyle/>
        <a:p>
          <a:pPr algn="ctr"/>
          <a:r>
            <a:rPr lang="en-US" dirty="0" smtClean="0"/>
            <a:t>YES</a:t>
          </a:r>
          <a:endParaRPr lang="en-US" dirty="0"/>
        </a:p>
      </dgm:t>
    </dgm:pt>
    <dgm:pt modelId="{F156FAC9-1D28-F84E-B3A2-409503C27680}">
      <dgm:prSet phldrT="[Text]"/>
      <dgm:spPr/>
      <dgm:t>
        <a:bodyPr/>
        <a:lstStyle/>
        <a:p>
          <a:r>
            <a:rPr lang="en-US" dirty="0" smtClean="0"/>
            <a:t>Review</a:t>
          </a:r>
          <a:endParaRPr lang="en-US" dirty="0"/>
        </a:p>
      </dgm:t>
    </dgm:pt>
    <dgm:pt modelId="{722F8B26-8AB4-C049-A549-60B1E44DC115}" type="parTrans" cxnId="{08458C1B-4CAE-544B-8E3B-7ADCACE3901D}">
      <dgm:prSet/>
      <dgm:spPr/>
      <dgm:t>
        <a:bodyPr/>
        <a:lstStyle/>
        <a:p>
          <a:endParaRPr lang="en-US"/>
        </a:p>
      </dgm:t>
    </dgm:pt>
    <dgm:pt modelId="{98E29C4D-E1F2-D845-8E36-51D5D50921F5}" type="sibTrans" cxnId="{08458C1B-4CAE-544B-8E3B-7ADCACE3901D}">
      <dgm:prSet/>
      <dgm:spPr/>
      <dgm:t>
        <a:bodyPr/>
        <a:lstStyle/>
        <a:p>
          <a:endParaRPr lang="en-US"/>
        </a:p>
      </dgm:t>
    </dgm:pt>
    <dgm:pt modelId="{5ED61E89-F5B2-194C-AA8D-2F5839CB4F93}">
      <dgm:prSet phldrT="[Text]"/>
      <dgm:spPr/>
      <dgm:t>
        <a:bodyPr/>
        <a:lstStyle/>
        <a:p>
          <a:r>
            <a:rPr lang="en-US" dirty="0" smtClean="0"/>
            <a:t>Partial Assembly</a:t>
          </a:r>
        </a:p>
      </dgm:t>
    </dgm:pt>
    <dgm:pt modelId="{07765485-0EE7-8A41-95E0-2D6E2AA4A04C}" type="sibTrans" cxnId="{E9D4D386-1531-2C47-93CF-4BD38E8B4F59}">
      <dgm:prSet/>
      <dgm:spPr/>
      <dgm:t>
        <a:bodyPr/>
        <a:lstStyle/>
        <a:p>
          <a:pPr algn="ctr"/>
          <a:r>
            <a:rPr lang="en-US" dirty="0" smtClean="0"/>
            <a:t>sub assembly</a:t>
          </a:r>
          <a:endParaRPr lang="en-US" dirty="0"/>
        </a:p>
      </dgm:t>
    </dgm:pt>
    <dgm:pt modelId="{1C500D5D-6154-F142-AA47-0694582547A6}" type="parTrans" cxnId="{E9D4D386-1531-2C47-93CF-4BD38E8B4F59}">
      <dgm:prSet/>
      <dgm:spPr/>
      <dgm:t>
        <a:bodyPr/>
        <a:lstStyle/>
        <a:p>
          <a:endParaRPr lang="en-US"/>
        </a:p>
      </dgm:t>
    </dgm:pt>
    <dgm:pt modelId="{2B3CC770-B761-044E-8159-BD0C97C7336D}" type="pres">
      <dgm:prSet presAssocID="{B7927380-4B09-FD41-977F-0A0E0C7C561C}" presName="hierChild1" presStyleCnt="0">
        <dgm:presLayoutVars>
          <dgm:orgChart val="1"/>
          <dgm:chPref val="1"/>
          <dgm:dir/>
          <dgm:animOne val="branch"/>
          <dgm:animLvl val="lvl"/>
          <dgm:resizeHandles/>
        </dgm:presLayoutVars>
      </dgm:prSet>
      <dgm:spPr/>
      <dgm:t>
        <a:bodyPr/>
        <a:lstStyle/>
        <a:p>
          <a:endParaRPr lang="en-US"/>
        </a:p>
      </dgm:t>
    </dgm:pt>
    <dgm:pt modelId="{0676FFDA-EE9A-5F44-A1D9-33D51F1417FD}" type="pres">
      <dgm:prSet presAssocID="{6499258C-8669-1D49-8070-4CF57BE0BF29}" presName="hierRoot1" presStyleCnt="0">
        <dgm:presLayoutVars>
          <dgm:hierBranch val="init"/>
        </dgm:presLayoutVars>
      </dgm:prSet>
      <dgm:spPr/>
      <dgm:t>
        <a:bodyPr/>
        <a:lstStyle/>
        <a:p>
          <a:endParaRPr lang="en-US"/>
        </a:p>
      </dgm:t>
    </dgm:pt>
    <dgm:pt modelId="{C2DF1874-CE69-6F48-A3C8-794C3AFE24AF}" type="pres">
      <dgm:prSet presAssocID="{6499258C-8669-1D49-8070-4CF57BE0BF29}" presName="rootComposite1" presStyleCnt="0"/>
      <dgm:spPr/>
      <dgm:t>
        <a:bodyPr/>
        <a:lstStyle/>
        <a:p>
          <a:endParaRPr lang="en-US"/>
        </a:p>
      </dgm:t>
    </dgm:pt>
    <dgm:pt modelId="{94865922-8E6B-1A4A-9EF1-7C1B9B95C6D9}" type="pres">
      <dgm:prSet presAssocID="{6499258C-8669-1D49-8070-4CF57BE0BF29}" presName="rootText1" presStyleLbl="node0" presStyleIdx="0" presStyleCnt="1" custLinFactNeighborX="-70" custLinFactNeighborY="62671">
        <dgm:presLayoutVars>
          <dgm:chMax/>
          <dgm:chPref val="3"/>
        </dgm:presLayoutVars>
      </dgm:prSet>
      <dgm:spPr/>
      <dgm:t>
        <a:bodyPr/>
        <a:lstStyle/>
        <a:p>
          <a:endParaRPr lang="en-US"/>
        </a:p>
      </dgm:t>
    </dgm:pt>
    <dgm:pt modelId="{4801F67F-23F2-674A-B803-E5FC495125C5}" type="pres">
      <dgm:prSet presAssocID="{6499258C-8669-1D49-8070-4CF57BE0BF29}" presName="titleText1" presStyleLbl="fgAcc0" presStyleIdx="0" presStyleCnt="1" custLinFactY="32401" custLinFactNeighborX="-88626" custLinFactNeighborY="100000">
        <dgm:presLayoutVars>
          <dgm:chMax val="0"/>
          <dgm:chPref val="0"/>
        </dgm:presLayoutVars>
      </dgm:prSet>
      <dgm:spPr/>
      <dgm:t>
        <a:bodyPr/>
        <a:lstStyle/>
        <a:p>
          <a:endParaRPr lang="en-US"/>
        </a:p>
      </dgm:t>
    </dgm:pt>
    <dgm:pt modelId="{BD976DF5-BFA6-594E-9E50-E1E214A511E1}" type="pres">
      <dgm:prSet presAssocID="{6499258C-8669-1D49-8070-4CF57BE0BF29}" presName="rootConnector1" presStyleLbl="node1" presStyleIdx="0" presStyleCnt="8"/>
      <dgm:spPr/>
      <dgm:t>
        <a:bodyPr/>
        <a:lstStyle/>
        <a:p>
          <a:endParaRPr lang="en-US"/>
        </a:p>
      </dgm:t>
    </dgm:pt>
    <dgm:pt modelId="{56DA1671-6EAA-FA41-A283-5F5B47B06240}" type="pres">
      <dgm:prSet presAssocID="{6499258C-8669-1D49-8070-4CF57BE0BF29}" presName="hierChild2" presStyleCnt="0"/>
      <dgm:spPr/>
      <dgm:t>
        <a:bodyPr/>
        <a:lstStyle/>
        <a:p>
          <a:endParaRPr lang="en-US"/>
        </a:p>
      </dgm:t>
    </dgm:pt>
    <dgm:pt modelId="{F7E8E1BC-C021-E646-BF53-BB8C59ACBCD3}" type="pres">
      <dgm:prSet presAssocID="{3CDBA072-585E-8E46-858C-A5D2E2B134B1}" presName="Name37" presStyleLbl="parChTrans1D2" presStyleIdx="0" presStyleCnt="2"/>
      <dgm:spPr/>
      <dgm:t>
        <a:bodyPr/>
        <a:lstStyle/>
        <a:p>
          <a:endParaRPr lang="en-US"/>
        </a:p>
      </dgm:t>
    </dgm:pt>
    <dgm:pt modelId="{24C996AD-A212-8C45-812B-52D5B5D4B34E}" type="pres">
      <dgm:prSet presAssocID="{9F71D5D3-F69D-C74E-BFAF-D3B7BB715BBD}" presName="hierRoot2" presStyleCnt="0">
        <dgm:presLayoutVars>
          <dgm:hierBranch val="init"/>
        </dgm:presLayoutVars>
      </dgm:prSet>
      <dgm:spPr/>
      <dgm:t>
        <a:bodyPr/>
        <a:lstStyle/>
        <a:p>
          <a:endParaRPr lang="en-US"/>
        </a:p>
      </dgm:t>
    </dgm:pt>
    <dgm:pt modelId="{4E26C406-C69D-BA44-9E14-327C835EF081}" type="pres">
      <dgm:prSet presAssocID="{9F71D5D3-F69D-C74E-BFAF-D3B7BB715BBD}" presName="rootComposite" presStyleCnt="0"/>
      <dgm:spPr/>
      <dgm:t>
        <a:bodyPr/>
        <a:lstStyle/>
        <a:p>
          <a:endParaRPr lang="en-US"/>
        </a:p>
      </dgm:t>
    </dgm:pt>
    <dgm:pt modelId="{13546ED9-A02A-9043-90FD-FBA70FEEB62E}" type="pres">
      <dgm:prSet presAssocID="{9F71D5D3-F69D-C74E-BFAF-D3B7BB715BBD}" presName="rootText" presStyleLbl="node1" presStyleIdx="0" presStyleCnt="8">
        <dgm:presLayoutVars>
          <dgm:chMax/>
          <dgm:chPref val="3"/>
        </dgm:presLayoutVars>
      </dgm:prSet>
      <dgm:spPr/>
      <dgm:t>
        <a:bodyPr/>
        <a:lstStyle/>
        <a:p>
          <a:endParaRPr lang="en-US"/>
        </a:p>
      </dgm:t>
    </dgm:pt>
    <dgm:pt modelId="{0EF2BF1F-68B3-0D46-B438-C7769459E9C2}" type="pres">
      <dgm:prSet presAssocID="{9F71D5D3-F69D-C74E-BFAF-D3B7BB715BBD}" presName="titleText2" presStyleLbl="fgAcc1" presStyleIdx="0" presStyleCnt="8" custLinFactNeighborX="-17360" custLinFactNeighborY="25732">
        <dgm:presLayoutVars>
          <dgm:chMax val="0"/>
          <dgm:chPref val="0"/>
        </dgm:presLayoutVars>
      </dgm:prSet>
      <dgm:spPr/>
      <dgm:t>
        <a:bodyPr/>
        <a:lstStyle/>
        <a:p>
          <a:endParaRPr lang="en-US"/>
        </a:p>
      </dgm:t>
    </dgm:pt>
    <dgm:pt modelId="{379EAC2E-F094-8942-9050-A7BCB45E1360}" type="pres">
      <dgm:prSet presAssocID="{9F71D5D3-F69D-C74E-BFAF-D3B7BB715BBD}" presName="rootConnector" presStyleLbl="node2" presStyleIdx="0" presStyleCnt="0"/>
      <dgm:spPr/>
      <dgm:t>
        <a:bodyPr/>
        <a:lstStyle/>
        <a:p>
          <a:endParaRPr lang="en-US"/>
        </a:p>
      </dgm:t>
    </dgm:pt>
    <dgm:pt modelId="{189FDF76-817F-2247-B75B-393F5A774BD0}" type="pres">
      <dgm:prSet presAssocID="{9F71D5D3-F69D-C74E-BFAF-D3B7BB715BBD}" presName="hierChild4" presStyleCnt="0"/>
      <dgm:spPr/>
      <dgm:t>
        <a:bodyPr/>
        <a:lstStyle/>
        <a:p>
          <a:endParaRPr lang="en-US"/>
        </a:p>
      </dgm:t>
    </dgm:pt>
    <dgm:pt modelId="{719F3AA2-9EC6-1E47-B9D6-2B3D9E637D7A}" type="pres">
      <dgm:prSet presAssocID="{E621951D-259A-C344-B7B4-DAEF59174AC0}" presName="Name37" presStyleLbl="parChTrans1D3" presStyleIdx="0" presStyleCnt="4"/>
      <dgm:spPr/>
      <dgm:t>
        <a:bodyPr/>
        <a:lstStyle/>
        <a:p>
          <a:endParaRPr lang="en-US"/>
        </a:p>
      </dgm:t>
    </dgm:pt>
    <dgm:pt modelId="{B83A030D-55B5-0347-AADE-56D9941515A9}" type="pres">
      <dgm:prSet presAssocID="{79687A8B-4213-CA4E-AAAB-96ACC6592F8B}" presName="hierRoot2" presStyleCnt="0">
        <dgm:presLayoutVars>
          <dgm:hierBranch val="init"/>
        </dgm:presLayoutVars>
      </dgm:prSet>
      <dgm:spPr/>
      <dgm:t>
        <a:bodyPr/>
        <a:lstStyle/>
        <a:p>
          <a:endParaRPr lang="en-US"/>
        </a:p>
      </dgm:t>
    </dgm:pt>
    <dgm:pt modelId="{5D06A8E0-399C-D940-8C6D-98435AD60D4A}" type="pres">
      <dgm:prSet presAssocID="{79687A8B-4213-CA4E-AAAB-96ACC6592F8B}" presName="rootComposite" presStyleCnt="0"/>
      <dgm:spPr/>
      <dgm:t>
        <a:bodyPr/>
        <a:lstStyle/>
        <a:p>
          <a:endParaRPr lang="en-US"/>
        </a:p>
      </dgm:t>
    </dgm:pt>
    <dgm:pt modelId="{B9A8DF80-752D-E945-969A-CC46A93CAA51}" type="pres">
      <dgm:prSet presAssocID="{79687A8B-4213-CA4E-AAAB-96ACC6592F8B}" presName="rootText" presStyleLbl="node1" presStyleIdx="1" presStyleCnt="8">
        <dgm:presLayoutVars>
          <dgm:chMax/>
          <dgm:chPref val="3"/>
        </dgm:presLayoutVars>
      </dgm:prSet>
      <dgm:spPr/>
      <dgm:t>
        <a:bodyPr/>
        <a:lstStyle/>
        <a:p>
          <a:endParaRPr lang="en-US"/>
        </a:p>
      </dgm:t>
    </dgm:pt>
    <dgm:pt modelId="{151B2009-78C6-F54D-93A7-6BBE01CE4103}" type="pres">
      <dgm:prSet presAssocID="{79687A8B-4213-CA4E-AAAB-96ACC6592F8B}" presName="titleText2" presStyleLbl="fgAcc1" presStyleIdx="1" presStyleCnt="8" custLinFactNeighborX="-18824" custLinFactNeighborY="24539">
        <dgm:presLayoutVars>
          <dgm:chMax val="0"/>
          <dgm:chPref val="0"/>
        </dgm:presLayoutVars>
      </dgm:prSet>
      <dgm:spPr/>
      <dgm:t>
        <a:bodyPr/>
        <a:lstStyle/>
        <a:p>
          <a:endParaRPr lang="en-US"/>
        </a:p>
      </dgm:t>
    </dgm:pt>
    <dgm:pt modelId="{E51C3F29-EF46-D249-AB73-836A7331F864}" type="pres">
      <dgm:prSet presAssocID="{79687A8B-4213-CA4E-AAAB-96ACC6592F8B}" presName="rootConnector" presStyleLbl="node3" presStyleIdx="0" presStyleCnt="0"/>
      <dgm:spPr/>
      <dgm:t>
        <a:bodyPr/>
        <a:lstStyle/>
        <a:p>
          <a:endParaRPr lang="en-US"/>
        </a:p>
      </dgm:t>
    </dgm:pt>
    <dgm:pt modelId="{3DAEC871-74AC-BA44-A017-4DD74633D6C7}" type="pres">
      <dgm:prSet presAssocID="{79687A8B-4213-CA4E-AAAB-96ACC6592F8B}" presName="hierChild4" presStyleCnt="0"/>
      <dgm:spPr/>
      <dgm:t>
        <a:bodyPr/>
        <a:lstStyle/>
        <a:p>
          <a:endParaRPr lang="en-US"/>
        </a:p>
      </dgm:t>
    </dgm:pt>
    <dgm:pt modelId="{1E00712A-D273-0740-959E-34E8C3EDCDB6}" type="pres">
      <dgm:prSet presAssocID="{79687A8B-4213-CA4E-AAAB-96ACC6592F8B}" presName="hierChild5" presStyleCnt="0"/>
      <dgm:spPr/>
      <dgm:t>
        <a:bodyPr/>
        <a:lstStyle/>
        <a:p>
          <a:endParaRPr lang="en-US"/>
        </a:p>
      </dgm:t>
    </dgm:pt>
    <dgm:pt modelId="{059F0BC4-8DFC-524C-9A41-22292EA21E6B}" type="pres">
      <dgm:prSet presAssocID="{1C500D5D-6154-F142-AA47-0694582547A6}" presName="Name37" presStyleLbl="parChTrans1D3" presStyleIdx="1" presStyleCnt="4"/>
      <dgm:spPr/>
      <dgm:t>
        <a:bodyPr/>
        <a:lstStyle/>
        <a:p>
          <a:endParaRPr lang="en-US"/>
        </a:p>
      </dgm:t>
    </dgm:pt>
    <dgm:pt modelId="{F3DD134F-BEA2-2641-AEFC-193DD133D129}" type="pres">
      <dgm:prSet presAssocID="{5ED61E89-F5B2-194C-AA8D-2F5839CB4F93}" presName="hierRoot2" presStyleCnt="0">
        <dgm:presLayoutVars>
          <dgm:hierBranch val="init"/>
        </dgm:presLayoutVars>
      </dgm:prSet>
      <dgm:spPr/>
      <dgm:t>
        <a:bodyPr/>
        <a:lstStyle/>
        <a:p>
          <a:endParaRPr lang="en-US"/>
        </a:p>
      </dgm:t>
    </dgm:pt>
    <dgm:pt modelId="{370EC9E4-BFD2-8A4F-8CC0-81A0D00AFCFF}" type="pres">
      <dgm:prSet presAssocID="{5ED61E89-F5B2-194C-AA8D-2F5839CB4F93}" presName="rootComposite" presStyleCnt="0"/>
      <dgm:spPr/>
      <dgm:t>
        <a:bodyPr/>
        <a:lstStyle/>
        <a:p>
          <a:endParaRPr lang="en-US"/>
        </a:p>
      </dgm:t>
    </dgm:pt>
    <dgm:pt modelId="{8A1B9E40-A5EA-3244-85B0-8E8FF13681B6}" type="pres">
      <dgm:prSet presAssocID="{5ED61E89-F5B2-194C-AA8D-2F5839CB4F93}" presName="rootText" presStyleLbl="node1" presStyleIdx="2" presStyleCnt="8">
        <dgm:presLayoutVars>
          <dgm:chMax/>
          <dgm:chPref val="3"/>
        </dgm:presLayoutVars>
      </dgm:prSet>
      <dgm:spPr/>
      <dgm:t>
        <a:bodyPr/>
        <a:lstStyle/>
        <a:p>
          <a:endParaRPr lang="en-US"/>
        </a:p>
      </dgm:t>
    </dgm:pt>
    <dgm:pt modelId="{271981DE-2733-E44B-A399-DE2FCC5FC695}" type="pres">
      <dgm:prSet presAssocID="{5ED61E89-F5B2-194C-AA8D-2F5839CB4F93}" presName="titleText2" presStyleLbl="fgAcc1" presStyleIdx="2" presStyleCnt="8" custLinFactNeighborX="-18824" custLinFactNeighborY="35057">
        <dgm:presLayoutVars>
          <dgm:chMax val="0"/>
          <dgm:chPref val="0"/>
        </dgm:presLayoutVars>
      </dgm:prSet>
      <dgm:spPr/>
      <dgm:t>
        <a:bodyPr/>
        <a:lstStyle/>
        <a:p>
          <a:endParaRPr lang="en-US"/>
        </a:p>
      </dgm:t>
    </dgm:pt>
    <dgm:pt modelId="{E6100E6D-6284-A244-84A5-C793EA8A877C}" type="pres">
      <dgm:prSet presAssocID="{5ED61E89-F5B2-194C-AA8D-2F5839CB4F93}" presName="rootConnector" presStyleLbl="node3" presStyleIdx="0" presStyleCnt="0"/>
      <dgm:spPr/>
      <dgm:t>
        <a:bodyPr/>
        <a:lstStyle/>
        <a:p>
          <a:endParaRPr lang="en-US"/>
        </a:p>
      </dgm:t>
    </dgm:pt>
    <dgm:pt modelId="{418F1FC9-365A-CD4C-A60F-EB0015F4C81C}" type="pres">
      <dgm:prSet presAssocID="{5ED61E89-F5B2-194C-AA8D-2F5839CB4F93}" presName="hierChild4" presStyleCnt="0"/>
      <dgm:spPr/>
      <dgm:t>
        <a:bodyPr/>
        <a:lstStyle/>
        <a:p>
          <a:endParaRPr lang="en-US"/>
        </a:p>
      </dgm:t>
    </dgm:pt>
    <dgm:pt modelId="{C60F2A5D-5AEA-004A-A4BC-28EAC69D2508}" type="pres">
      <dgm:prSet presAssocID="{722F8B26-8AB4-C049-A549-60B1E44DC115}" presName="Name37" presStyleLbl="parChTrans1D4" presStyleIdx="0" presStyleCnt="2"/>
      <dgm:spPr/>
      <dgm:t>
        <a:bodyPr/>
        <a:lstStyle/>
        <a:p>
          <a:endParaRPr lang="en-US"/>
        </a:p>
      </dgm:t>
    </dgm:pt>
    <dgm:pt modelId="{AD060897-0EEE-0348-86B3-6880BD7FE272}" type="pres">
      <dgm:prSet presAssocID="{F156FAC9-1D28-F84E-B3A2-409503C27680}" presName="hierRoot2" presStyleCnt="0">
        <dgm:presLayoutVars>
          <dgm:hierBranch val="init"/>
        </dgm:presLayoutVars>
      </dgm:prSet>
      <dgm:spPr/>
      <dgm:t>
        <a:bodyPr/>
        <a:lstStyle/>
        <a:p>
          <a:endParaRPr lang="en-US"/>
        </a:p>
      </dgm:t>
    </dgm:pt>
    <dgm:pt modelId="{4FBB5DE9-ED71-1741-B958-C8B51E23A83E}" type="pres">
      <dgm:prSet presAssocID="{F156FAC9-1D28-F84E-B3A2-409503C27680}" presName="rootComposite" presStyleCnt="0"/>
      <dgm:spPr/>
      <dgm:t>
        <a:bodyPr/>
        <a:lstStyle/>
        <a:p>
          <a:endParaRPr lang="en-US"/>
        </a:p>
      </dgm:t>
    </dgm:pt>
    <dgm:pt modelId="{7F511687-BDFB-1A4C-8CE8-CF5AD5EDAD2D}" type="pres">
      <dgm:prSet presAssocID="{F156FAC9-1D28-F84E-B3A2-409503C27680}" presName="rootText" presStyleLbl="node1" presStyleIdx="3" presStyleCnt="8" custLinFactNeighborX="-1537" custLinFactNeighborY="-16318">
        <dgm:presLayoutVars>
          <dgm:chMax/>
          <dgm:chPref val="3"/>
        </dgm:presLayoutVars>
      </dgm:prSet>
      <dgm:spPr/>
      <dgm:t>
        <a:bodyPr/>
        <a:lstStyle/>
        <a:p>
          <a:endParaRPr lang="en-US"/>
        </a:p>
      </dgm:t>
    </dgm:pt>
    <dgm:pt modelId="{F65DEE6A-8C78-A04D-85F2-5A75BC5870C0}" type="pres">
      <dgm:prSet presAssocID="{F156FAC9-1D28-F84E-B3A2-409503C27680}" presName="titleText2" presStyleLbl="fgAcc1" presStyleIdx="3" presStyleCnt="8" custScaleX="173173" custScaleY="278887" custLinFactY="-67386" custLinFactNeighborX="99782" custLinFactNeighborY="-100000">
        <dgm:presLayoutVars>
          <dgm:chMax val="0"/>
          <dgm:chPref val="0"/>
        </dgm:presLayoutVars>
      </dgm:prSet>
      <dgm:spPr>
        <a:prstGeom prst="curvedLeftArrow">
          <a:avLst/>
        </a:prstGeom>
      </dgm:spPr>
      <dgm:t>
        <a:bodyPr/>
        <a:lstStyle/>
        <a:p>
          <a:endParaRPr lang="en-US"/>
        </a:p>
      </dgm:t>
    </dgm:pt>
    <dgm:pt modelId="{19A25681-184A-1C43-83F4-069630F75699}" type="pres">
      <dgm:prSet presAssocID="{F156FAC9-1D28-F84E-B3A2-409503C27680}" presName="rootConnector" presStyleLbl="node4" presStyleIdx="0" presStyleCnt="0"/>
      <dgm:spPr/>
      <dgm:t>
        <a:bodyPr/>
        <a:lstStyle/>
        <a:p>
          <a:endParaRPr lang="en-US"/>
        </a:p>
      </dgm:t>
    </dgm:pt>
    <dgm:pt modelId="{872C2A01-5894-744F-90F4-441E7499037F}" type="pres">
      <dgm:prSet presAssocID="{F156FAC9-1D28-F84E-B3A2-409503C27680}" presName="hierChild4" presStyleCnt="0"/>
      <dgm:spPr/>
      <dgm:t>
        <a:bodyPr/>
        <a:lstStyle/>
        <a:p>
          <a:endParaRPr lang="en-US"/>
        </a:p>
      </dgm:t>
    </dgm:pt>
    <dgm:pt modelId="{47944384-981E-0C4F-A2F6-F366BF592C78}" type="pres">
      <dgm:prSet presAssocID="{F156FAC9-1D28-F84E-B3A2-409503C27680}" presName="hierChild5" presStyleCnt="0"/>
      <dgm:spPr/>
      <dgm:t>
        <a:bodyPr/>
        <a:lstStyle/>
        <a:p>
          <a:endParaRPr lang="en-US"/>
        </a:p>
      </dgm:t>
    </dgm:pt>
    <dgm:pt modelId="{DA8CEDDB-1584-3246-A3A4-ED322F69EA4D}" type="pres">
      <dgm:prSet presAssocID="{5ED61E89-F5B2-194C-AA8D-2F5839CB4F93}" presName="hierChild5" presStyleCnt="0"/>
      <dgm:spPr/>
      <dgm:t>
        <a:bodyPr/>
        <a:lstStyle/>
        <a:p>
          <a:endParaRPr lang="en-US"/>
        </a:p>
      </dgm:t>
    </dgm:pt>
    <dgm:pt modelId="{2312466F-78B7-F244-8FAF-585156D8FC36}" type="pres">
      <dgm:prSet presAssocID="{02667B3A-6777-9449-854E-2B9A4A82FA29}" presName="Name37" presStyleLbl="parChTrans1D3" presStyleIdx="2" presStyleCnt="4"/>
      <dgm:spPr/>
      <dgm:t>
        <a:bodyPr/>
        <a:lstStyle/>
        <a:p>
          <a:endParaRPr lang="en-US"/>
        </a:p>
      </dgm:t>
    </dgm:pt>
    <dgm:pt modelId="{ACD1A222-0061-834D-9E67-EF58C19B7302}" type="pres">
      <dgm:prSet presAssocID="{223F2D46-40B4-D749-BEB2-4125D75DC73F}" presName="hierRoot2" presStyleCnt="0">
        <dgm:presLayoutVars>
          <dgm:hierBranch val="init"/>
        </dgm:presLayoutVars>
      </dgm:prSet>
      <dgm:spPr/>
      <dgm:t>
        <a:bodyPr/>
        <a:lstStyle/>
        <a:p>
          <a:endParaRPr lang="en-US"/>
        </a:p>
      </dgm:t>
    </dgm:pt>
    <dgm:pt modelId="{4035A41D-03BD-4D40-A5B3-2AAE03CC73BB}" type="pres">
      <dgm:prSet presAssocID="{223F2D46-40B4-D749-BEB2-4125D75DC73F}" presName="rootComposite" presStyleCnt="0"/>
      <dgm:spPr/>
      <dgm:t>
        <a:bodyPr/>
        <a:lstStyle/>
        <a:p>
          <a:endParaRPr lang="en-US"/>
        </a:p>
      </dgm:t>
    </dgm:pt>
    <dgm:pt modelId="{DCD942C0-D979-B840-ADE1-189CD657631A}" type="pres">
      <dgm:prSet presAssocID="{223F2D46-40B4-D749-BEB2-4125D75DC73F}" presName="rootText" presStyleLbl="node1" presStyleIdx="4" presStyleCnt="8">
        <dgm:presLayoutVars>
          <dgm:chMax/>
          <dgm:chPref val="3"/>
        </dgm:presLayoutVars>
      </dgm:prSet>
      <dgm:spPr/>
      <dgm:t>
        <a:bodyPr/>
        <a:lstStyle/>
        <a:p>
          <a:endParaRPr lang="en-US"/>
        </a:p>
      </dgm:t>
    </dgm:pt>
    <dgm:pt modelId="{A279E691-1DFD-C94E-A3C2-173417BF921F}" type="pres">
      <dgm:prSet presAssocID="{223F2D46-40B4-D749-BEB2-4125D75DC73F}" presName="titleText2" presStyleLbl="fgAcc1" presStyleIdx="4" presStyleCnt="8" custLinFactNeighborX="-16006" custLinFactNeighborY="30881">
        <dgm:presLayoutVars>
          <dgm:chMax val="0"/>
          <dgm:chPref val="0"/>
        </dgm:presLayoutVars>
      </dgm:prSet>
      <dgm:spPr/>
      <dgm:t>
        <a:bodyPr/>
        <a:lstStyle/>
        <a:p>
          <a:endParaRPr lang="en-US"/>
        </a:p>
      </dgm:t>
    </dgm:pt>
    <dgm:pt modelId="{61255089-D868-8B41-9FFB-4C4A3F2EEB70}" type="pres">
      <dgm:prSet presAssocID="{223F2D46-40B4-D749-BEB2-4125D75DC73F}" presName="rootConnector" presStyleLbl="node3" presStyleIdx="0" presStyleCnt="0"/>
      <dgm:spPr/>
      <dgm:t>
        <a:bodyPr/>
        <a:lstStyle/>
        <a:p>
          <a:endParaRPr lang="en-US"/>
        </a:p>
      </dgm:t>
    </dgm:pt>
    <dgm:pt modelId="{5EB96E0D-4347-C249-BF67-19D8AA68018C}" type="pres">
      <dgm:prSet presAssocID="{223F2D46-40B4-D749-BEB2-4125D75DC73F}" presName="hierChild4" presStyleCnt="0"/>
      <dgm:spPr/>
      <dgm:t>
        <a:bodyPr/>
        <a:lstStyle/>
        <a:p>
          <a:endParaRPr lang="en-US"/>
        </a:p>
      </dgm:t>
    </dgm:pt>
    <dgm:pt modelId="{B461FC35-CCA9-FD44-83F9-B217D332A536}" type="pres">
      <dgm:prSet presAssocID="{223F2D46-40B4-D749-BEB2-4125D75DC73F}" presName="hierChild5" presStyleCnt="0"/>
      <dgm:spPr/>
      <dgm:t>
        <a:bodyPr/>
        <a:lstStyle/>
        <a:p>
          <a:endParaRPr lang="en-US"/>
        </a:p>
      </dgm:t>
    </dgm:pt>
    <dgm:pt modelId="{B1FB8835-09C1-1243-A9B2-25DEFEEAC6C7}" type="pres">
      <dgm:prSet presAssocID="{9F71D5D3-F69D-C74E-BFAF-D3B7BB715BBD}" presName="hierChild5" presStyleCnt="0"/>
      <dgm:spPr/>
      <dgm:t>
        <a:bodyPr/>
        <a:lstStyle/>
        <a:p>
          <a:endParaRPr lang="en-US"/>
        </a:p>
      </dgm:t>
    </dgm:pt>
    <dgm:pt modelId="{8634BF04-A8D5-6C45-AB1B-094A96328B3A}" type="pres">
      <dgm:prSet presAssocID="{701BC67C-0080-484B-98A7-5FF4CE230D80}" presName="Name37" presStyleLbl="parChTrans1D2" presStyleIdx="1" presStyleCnt="2"/>
      <dgm:spPr/>
      <dgm:t>
        <a:bodyPr/>
        <a:lstStyle/>
        <a:p>
          <a:endParaRPr lang="en-US"/>
        </a:p>
      </dgm:t>
    </dgm:pt>
    <dgm:pt modelId="{EE185C6B-CF60-0B4A-9FA8-F52053712616}" type="pres">
      <dgm:prSet presAssocID="{5BD1E24E-0811-B94B-A7F1-A91F80EEC332}" presName="hierRoot2" presStyleCnt="0">
        <dgm:presLayoutVars>
          <dgm:hierBranch val="init"/>
        </dgm:presLayoutVars>
      </dgm:prSet>
      <dgm:spPr/>
      <dgm:t>
        <a:bodyPr/>
        <a:lstStyle/>
        <a:p>
          <a:endParaRPr lang="en-US"/>
        </a:p>
      </dgm:t>
    </dgm:pt>
    <dgm:pt modelId="{263E7308-33EC-F548-AF61-3EE5E64F12B8}" type="pres">
      <dgm:prSet presAssocID="{5BD1E24E-0811-B94B-A7F1-A91F80EEC332}" presName="rootComposite" presStyleCnt="0"/>
      <dgm:spPr/>
      <dgm:t>
        <a:bodyPr/>
        <a:lstStyle/>
        <a:p>
          <a:endParaRPr lang="en-US"/>
        </a:p>
      </dgm:t>
    </dgm:pt>
    <dgm:pt modelId="{5B39989F-C5AB-A54D-8B80-31A7C4696828}" type="pres">
      <dgm:prSet presAssocID="{5BD1E24E-0811-B94B-A7F1-A91F80EEC332}" presName="rootText" presStyleLbl="node1" presStyleIdx="5" presStyleCnt="8">
        <dgm:presLayoutVars>
          <dgm:chMax/>
          <dgm:chPref val="3"/>
        </dgm:presLayoutVars>
      </dgm:prSet>
      <dgm:spPr/>
      <dgm:t>
        <a:bodyPr/>
        <a:lstStyle/>
        <a:p>
          <a:endParaRPr lang="en-US"/>
        </a:p>
      </dgm:t>
    </dgm:pt>
    <dgm:pt modelId="{6EB4BE43-4E5F-DF46-A64E-2BDB748F5C0F}" type="pres">
      <dgm:prSet presAssocID="{5BD1E24E-0811-B94B-A7F1-A91F80EEC332}" presName="titleText2" presStyleLbl="fgAcc1" presStyleIdx="5" presStyleCnt="8" custLinFactNeighborX="-16367" custLinFactNeighborY="37865">
        <dgm:presLayoutVars>
          <dgm:chMax val="0"/>
          <dgm:chPref val="0"/>
        </dgm:presLayoutVars>
      </dgm:prSet>
      <dgm:spPr/>
      <dgm:t>
        <a:bodyPr/>
        <a:lstStyle/>
        <a:p>
          <a:endParaRPr lang="en-US"/>
        </a:p>
      </dgm:t>
    </dgm:pt>
    <dgm:pt modelId="{263A8AF5-323A-C449-A280-D1CC823D98FC}" type="pres">
      <dgm:prSet presAssocID="{5BD1E24E-0811-B94B-A7F1-A91F80EEC332}" presName="rootConnector" presStyleLbl="node2" presStyleIdx="0" presStyleCnt="0"/>
      <dgm:spPr/>
      <dgm:t>
        <a:bodyPr/>
        <a:lstStyle/>
        <a:p>
          <a:endParaRPr lang="en-US"/>
        </a:p>
      </dgm:t>
    </dgm:pt>
    <dgm:pt modelId="{BA7CA59B-C666-424D-A891-BF293448E2D9}" type="pres">
      <dgm:prSet presAssocID="{5BD1E24E-0811-B94B-A7F1-A91F80EEC332}" presName="hierChild4" presStyleCnt="0"/>
      <dgm:spPr/>
      <dgm:t>
        <a:bodyPr/>
        <a:lstStyle/>
        <a:p>
          <a:endParaRPr lang="en-US"/>
        </a:p>
      </dgm:t>
    </dgm:pt>
    <dgm:pt modelId="{7EF09B54-2A99-0543-8C25-93C364F935C8}" type="pres">
      <dgm:prSet presAssocID="{3D3E8D1A-D731-EE44-B06F-321DB7AADF39}" presName="Name37" presStyleLbl="parChTrans1D3" presStyleIdx="3" presStyleCnt="4"/>
      <dgm:spPr/>
      <dgm:t>
        <a:bodyPr/>
        <a:lstStyle/>
        <a:p>
          <a:endParaRPr lang="en-US"/>
        </a:p>
      </dgm:t>
    </dgm:pt>
    <dgm:pt modelId="{9F78399A-1023-7A4B-AF13-FADF17D59870}" type="pres">
      <dgm:prSet presAssocID="{9158EAE9-F4DB-BC4E-8CF8-23DB72DE2C48}" presName="hierRoot2" presStyleCnt="0">
        <dgm:presLayoutVars>
          <dgm:hierBranch val="init"/>
        </dgm:presLayoutVars>
      </dgm:prSet>
      <dgm:spPr/>
      <dgm:t>
        <a:bodyPr/>
        <a:lstStyle/>
        <a:p>
          <a:endParaRPr lang="en-US"/>
        </a:p>
      </dgm:t>
    </dgm:pt>
    <dgm:pt modelId="{CFA5DFB7-9B06-2840-803B-C47EE425EDA8}" type="pres">
      <dgm:prSet presAssocID="{9158EAE9-F4DB-BC4E-8CF8-23DB72DE2C48}" presName="rootComposite" presStyleCnt="0"/>
      <dgm:spPr/>
      <dgm:t>
        <a:bodyPr/>
        <a:lstStyle/>
        <a:p>
          <a:endParaRPr lang="en-US"/>
        </a:p>
      </dgm:t>
    </dgm:pt>
    <dgm:pt modelId="{742F938A-1260-4E49-93BE-63844B830927}" type="pres">
      <dgm:prSet presAssocID="{9158EAE9-F4DB-BC4E-8CF8-23DB72DE2C48}" presName="rootText" presStyleLbl="node1" presStyleIdx="6" presStyleCnt="8">
        <dgm:presLayoutVars>
          <dgm:chMax/>
          <dgm:chPref val="3"/>
        </dgm:presLayoutVars>
      </dgm:prSet>
      <dgm:spPr/>
      <dgm:t>
        <a:bodyPr/>
        <a:lstStyle/>
        <a:p>
          <a:endParaRPr lang="en-US"/>
        </a:p>
      </dgm:t>
    </dgm:pt>
    <dgm:pt modelId="{4372E619-BC1C-A442-9C5E-BB531BE33EA3}" type="pres">
      <dgm:prSet presAssocID="{9158EAE9-F4DB-BC4E-8CF8-23DB72DE2C48}" presName="titleText2" presStyleLbl="fgAcc1" presStyleIdx="6" presStyleCnt="8" custLinFactX="-200000" custLinFactY="219185" custLinFactNeighborX="-296859" custLinFactNeighborY="300000">
        <dgm:presLayoutVars>
          <dgm:chMax val="0"/>
          <dgm:chPref val="0"/>
        </dgm:presLayoutVars>
      </dgm:prSet>
      <dgm:spPr/>
      <dgm:t>
        <a:bodyPr/>
        <a:lstStyle/>
        <a:p>
          <a:endParaRPr lang="en-US"/>
        </a:p>
      </dgm:t>
    </dgm:pt>
    <dgm:pt modelId="{05A6F4DF-B45B-8B44-8631-BB23176FDFD7}" type="pres">
      <dgm:prSet presAssocID="{9158EAE9-F4DB-BC4E-8CF8-23DB72DE2C48}" presName="rootConnector" presStyleLbl="node3" presStyleIdx="0" presStyleCnt="0"/>
      <dgm:spPr/>
      <dgm:t>
        <a:bodyPr/>
        <a:lstStyle/>
        <a:p>
          <a:endParaRPr lang="en-US"/>
        </a:p>
      </dgm:t>
    </dgm:pt>
    <dgm:pt modelId="{3F7D6BAE-EA3D-9F41-8DB1-8B1258105151}" type="pres">
      <dgm:prSet presAssocID="{9158EAE9-F4DB-BC4E-8CF8-23DB72DE2C48}" presName="hierChild4" presStyleCnt="0"/>
      <dgm:spPr/>
      <dgm:t>
        <a:bodyPr/>
        <a:lstStyle/>
        <a:p>
          <a:endParaRPr lang="en-US"/>
        </a:p>
      </dgm:t>
    </dgm:pt>
    <dgm:pt modelId="{FC055D33-2269-6446-A9BA-B11DAA874284}" type="pres">
      <dgm:prSet presAssocID="{694D5875-89E6-914E-9DA7-99C5F7C4CD1D}" presName="Name37" presStyleLbl="parChTrans1D4" presStyleIdx="1" presStyleCnt="2"/>
      <dgm:spPr>
        <a:prstGeom prst="curvedUpArrow">
          <a:avLst/>
        </a:prstGeom>
      </dgm:spPr>
      <dgm:t>
        <a:bodyPr/>
        <a:lstStyle/>
        <a:p>
          <a:endParaRPr lang="en-US"/>
        </a:p>
      </dgm:t>
    </dgm:pt>
    <dgm:pt modelId="{DD95003B-84F6-A945-9D9C-1C8F2BF38AFC}" type="pres">
      <dgm:prSet presAssocID="{976AE156-1CDD-874D-BD37-B87FBC6A95BF}" presName="hierRoot2" presStyleCnt="0">
        <dgm:presLayoutVars>
          <dgm:hierBranch val="init"/>
        </dgm:presLayoutVars>
      </dgm:prSet>
      <dgm:spPr/>
      <dgm:t>
        <a:bodyPr/>
        <a:lstStyle/>
        <a:p>
          <a:endParaRPr lang="en-US"/>
        </a:p>
      </dgm:t>
    </dgm:pt>
    <dgm:pt modelId="{DF4B39F4-7F21-8E44-B58F-C3BD6CB7D301}" type="pres">
      <dgm:prSet presAssocID="{976AE156-1CDD-874D-BD37-B87FBC6A95BF}" presName="rootComposite" presStyleCnt="0"/>
      <dgm:spPr/>
      <dgm:t>
        <a:bodyPr/>
        <a:lstStyle/>
        <a:p>
          <a:endParaRPr lang="en-US"/>
        </a:p>
      </dgm:t>
    </dgm:pt>
    <dgm:pt modelId="{FE12099B-EC11-D548-B6AC-F871EF70D28E}" type="pres">
      <dgm:prSet presAssocID="{976AE156-1CDD-874D-BD37-B87FBC6A95BF}" presName="rootText" presStyleLbl="node1" presStyleIdx="7" presStyleCnt="8" custLinFactNeighborX="-44621" custLinFactNeighborY="17087">
        <dgm:presLayoutVars>
          <dgm:chMax/>
          <dgm:chPref val="3"/>
        </dgm:presLayoutVars>
      </dgm:prSet>
      <dgm:spPr/>
      <dgm:t>
        <a:bodyPr/>
        <a:lstStyle/>
        <a:p>
          <a:endParaRPr lang="en-US"/>
        </a:p>
      </dgm:t>
    </dgm:pt>
    <dgm:pt modelId="{35967F29-0C3E-1D49-843F-E0480203366E}" type="pres">
      <dgm:prSet presAssocID="{976AE156-1CDD-874D-BD37-B87FBC6A95BF}" presName="titleText2" presStyleLbl="fgAcc1" presStyleIdx="7" presStyleCnt="8" custLinFactY="-600000" custLinFactNeighborX="-95698" custLinFactNeighborY="-687397">
        <dgm:presLayoutVars>
          <dgm:chMax val="0"/>
          <dgm:chPref val="0"/>
        </dgm:presLayoutVars>
      </dgm:prSet>
      <dgm:spPr/>
      <dgm:t>
        <a:bodyPr/>
        <a:lstStyle/>
        <a:p>
          <a:endParaRPr lang="en-US"/>
        </a:p>
      </dgm:t>
    </dgm:pt>
    <dgm:pt modelId="{33B416E9-550A-434D-A9F5-E4F507B5EDFD}" type="pres">
      <dgm:prSet presAssocID="{976AE156-1CDD-874D-BD37-B87FBC6A95BF}" presName="rootConnector" presStyleLbl="node4" presStyleIdx="0" presStyleCnt="0"/>
      <dgm:spPr/>
      <dgm:t>
        <a:bodyPr/>
        <a:lstStyle/>
        <a:p>
          <a:endParaRPr lang="en-US"/>
        </a:p>
      </dgm:t>
    </dgm:pt>
    <dgm:pt modelId="{E4D53DB6-2221-BF44-9184-3902CB5004C5}" type="pres">
      <dgm:prSet presAssocID="{976AE156-1CDD-874D-BD37-B87FBC6A95BF}" presName="hierChild4" presStyleCnt="0"/>
      <dgm:spPr/>
      <dgm:t>
        <a:bodyPr/>
        <a:lstStyle/>
        <a:p>
          <a:endParaRPr lang="en-US"/>
        </a:p>
      </dgm:t>
    </dgm:pt>
    <dgm:pt modelId="{E036D8BB-FF81-974E-9987-E462DB29916B}" type="pres">
      <dgm:prSet presAssocID="{976AE156-1CDD-874D-BD37-B87FBC6A95BF}" presName="hierChild5" presStyleCnt="0"/>
      <dgm:spPr/>
      <dgm:t>
        <a:bodyPr/>
        <a:lstStyle/>
        <a:p>
          <a:endParaRPr lang="en-US"/>
        </a:p>
      </dgm:t>
    </dgm:pt>
    <dgm:pt modelId="{B719228B-278A-EC40-A3A5-F851620BFDFE}" type="pres">
      <dgm:prSet presAssocID="{9158EAE9-F4DB-BC4E-8CF8-23DB72DE2C48}" presName="hierChild5" presStyleCnt="0"/>
      <dgm:spPr/>
      <dgm:t>
        <a:bodyPr/>
        <a:lstStyle/>
        <a:p>
          <a:endParaRPr lang="en-US"/>
        </a:p>
      </dgm:t>
    </dgm:pt>
    <dgm:pt modelId="{64CDEEAB-1B8E-484D-98DD-84BF89491A79}" type="pres">
      <dgm:prSet presAssocID="{5BD1E24E-0811-B94B-A7F1-A91F80EEC332}" presName="hierChild5" presStyleCnt="0"/>
      <dgm:spPr/>
      <dgm:t>
        <a:bodyPr/>
        <a:lstStyle/>
        <a:p>
          <a:endParaRPr lang="en-US"/>
        </a:p>
      </dgm:t>
    </dgm:pt>
    <dgm:pt modelId="{8DE1541B-EF74-4D4A-BED7-9817831DC0D4}" type="pres">
      <dgm:prSet presAssocID="{6499258C-8669-1D49-8070-4CF57BE0BF29}" presName="hierChild3" presStyleCnt="0"/>
      <dgm:spPr/>
      <dgm:t>
        <a:bodyPr/>
        <a:lstStyle/>
        <a:p>
          <a:endParaRPr lang="en-US"/>
        </a:p>
      </dgm:t>
    </dgm:pt>
  </dgm:ptLst>
  <dgm:cxnLst>
    <dgm:cxn modelId="{F8BFF040-BF61-4147-A9E5-99AB2AFAD721}" srcId="{5BD1E24E-0811-B94B-A7F1-A91F80EEC332}" destId="{9158EAE9-F4DB-BC4E-8CF8-23DB72DE2C48}" srcOrd="0" destOrd="0" parTransId="{3D3E8D1A-D731-EE44-B06F-321DB7AADF39}" sibTransId="{A7D6DFA8-1CAC-D74B-81ED-1DE71FDD1592}"/>
    <dgm:cxn modelId="{1B54E7A6-34FE-EC44-94D8-DE2D97F227C3}" type="presOf" srcId="{976AE156-1CDD-874D-BD37-B87FBC6A95BF}" destId="{33B416E9-550A-434D-A9F5-E4F507B5EDFD}" srcOrd="1" destOrd="0" presId="urn:microsoft.com/office/officeart/2008/layout/NameandTitleOrganizationalChart"/>
    <dgm:cxn modelId="{D46C84F6-6748-0F4F-82E9-D7E0F94E1B1A}" srcId="{6499258C-8669-1D49-8070-4CF57BE0BF29}" destId="{5BD1E24E-0811-B94B-A7F1-A91F80EEC332}" srcOrd="1" destOrd="0" parTransId="{701BC67C-0080-484B-98A7-5FF4CE230D80}" sibTransId="{AA7B11A6-1184-514A-B14D-62CDC21B661D}"/>
    <dgm:cxn modelId="{21E99553-8424-914B-8C83-4518A9A4677B}" type="presOf" srcId="{B7927380-4B09-FD41-977F-0A0E0C7C561C}" destId="{2B3CC770-B761-044E-8159-BD0C97C7336D}" srcOrd="0" destOrd="0" presId="urn:microsoft.com/office/officeart/2008/layout/NameandTitleOrganizationalChart"/>
    <dgm:cxn modelId="{0C36B5AB-6F22-C745-A952-4C4056AF824D}" srcId="{9F71D5D3-F69D-C74E-BFAF-D3B7BB715BBD}" destId="{223F2D46-40B4-D749-BEB2-4125D75DC73F}" srcOrd="2" destOrd="0" parTransId="{02667B3A-6777-9449-854E-2B9A4A82FA29}" sibTransId="{C54011AB-65A8-1744-8817-AF150BFFA719}"/>
    <dgm:cxn modelId="{007E285C-9A47-6C47-AFD2-299F6CAA2660}" type="presOf" srcId="{9F71D5D3-F69D-C74E-BFAF-D3B7BB715BBD}" destId="{379EAC2E-F094-8942-9050-A7BCB45E1360}" srcOrd="1" destOrd="0" presId="urn:microsoft.com/office/officeart/2008/layout/NameandTitleOrganizationalChart"/>
    <dgm:cxn modelId="{0AB2C257-40AD-5445-8630-AD5B79CC36A7}" type="presOf" srcId="{5ED61E89-F5B2-194C-AA8D-2F5839CB4F93}" destId="{8A1B9E40-A5EA-3244-85B0-8E8FF13681B6}" srcOrd="0" destOrd="0" presId="urn:microsoft.com/office/officeart/2008/layout/NameandTitleOrganizationalChart"/>
    <dgm:cxn modelId="{3774F367-ED9D-B94A-A7F1-24B0B9B51DDA}" type="presOf" srcId="{460BE60A-E24F-0D4C-BE56-384B75A9B082}" destId="{0EF2BF1F-68B3-0D46-B438-C7769459E9C2}" srcOrd="0" destOrd="0" presId="urn:microsoft.com/office/officeart/2008/layout/NameandTitleOrganizationalChart"/>
    <dgm:cxn modelId="{523ACBA1-4F46-574A-A9E5-2734DD4DB7C6}" type="presOf" srcId="{79687A8B-4213-CA4E-AAAB-96ACC6592F8B}" destId="{B9A8DF80-752D-E945-969A-CC46A93CAA51}" srcOrd="0" destOrd="0" presId="urn:microsoft.com/office/officeart/2008/layout/NameandTitleOrganizationalChart"/>
    <dgm:cxn modelId="{50F31E81-1073-F74E-A02B-3A7817C4C26B}" type="presOf" srcId="{263332C5-EF34-DE41-820C-831F81749D8B}" destId="{151B2009-78C6-F54D-93A7-6BBE01CE4103}" srcOrd="0" destOrd="0" presId="urn:microsoft.com/office/officeart/2008/layout/NameandTitleOrganizationalChart"/>
    <dgm:cxn modelId="{C7D95982-BF0B-C147-99F7-68425B5CBC63}" type="presOf" srcId="{701BC67C-0080-484B-98A7-5FF4CE230D80}" destId="{8634BF04-A8D5-6C45-AB1B-094A96328B3A}" srcOrd="0" destOrd="0" presId="urn:microsoft.com/office/officeart/2008/layout/NameandTitleOrganizationalChart"/>
    <dgm:cxn modelId="{D75DF286-3E72-F34C-94FF-BFEBF1893B6B}" type="presOf" srcId="{1C500D5D-6154-F142-AA47-0694582547A6}" destId="{059F0BC4-8DFC-524C-9A41-22292EA21E6B}" srcOrd="0" destOrd="0" presId="urn:microsoft.com/office/officeart/2008/layout/NameandTitleOrganizationalChart"/>
    <dgm:cxn modelId="{75BBD107-BCD3-1F4F-8FF0-3FCA0BFCBCDA}" srcId="{6499258C-8669-1D49-8070-4CF57BE0BF29}" destId="{9F71D5D3-F69D-C74E-BFAF-D3B7BB715BBD}" srcOrd="0" destOrd="0" parTransId="{3CDBA072-585E-8E46-858C-A5D2E2B134B1}" sibTransId="{460BE60A-E24F-0D4C-BE56-384B75A9B082}"/>
    <dgm:cxn modelId="{22C7A45A-1371-CF49-86E6-F8EA5B61130E}" type="presOf" srcId="{722F8B26-8AB4-C049-A549-60B1E44DC115}" destId="{C60F2A5D-5AEA-004A-A4BC-28EAC69D2508}" srcOrd="0" destOrd="0" presId="urn:microsoft.com/office/officeart/2008/layout/NameandTitleOrganizationalChart"/>
    <dgm:cxn modelId="{8D95E3C5-29FC-9744-8C69-7FB2D2152AFA}" type="presOf" srcId="{5BD1E24E-0811-B94B-A7F1-A91F80EEC332}" destId="{263A8AF5-323A-C449-A280-D1CC823D98FC}" srcOrd="1" destOrd="0" presId="urn:microsoft.com/office/officeart/2008/layout/NameandTitleOrganizationalChart"/>
    <dgm:cxn modelId="{4054493F-DB16-6247-82E5-535FF9B26352}" type="presOf" srcId="{AA7B11A6-1184-514A-B14D-62CDC21B661D}" destId="{6EB4BE43-4E5F-DF46-A64E-2BDB748F5C0F}" srcOrd="0" destOrd="0" presId="urn:microsoft.com/office/officeart/2008/layout/NameandTitleOrganizationalChart"/>
    <dgm:cxn modelId="{118A0650-064A-B547-A747-FD9DB0E854EE}" type="presOf" srcId="{C54011AB-65A8-1744-8817-AF150BFFA719}" destId="{A279E691-1DFD-C94E-A3C2-173417BF921F}" srcOrd="0" destOrd="0" presId="urn:microsoft.com/office/officeart/2008/layout/NameandTitleOrganizationalChart"/>
    <dgm:cxn modelId="{FD8625FF-89DD-484F-8979-916BA66E9C79}" srcId="{B7927380-4B09-FD41-977F-0A0E0C7C561C}" destId="{6499258C-8669-1D49-8070-4CF57BE0BF29}" srcOrd="0" destOrd="0" parTransId="{859403B6-81F0-0B4A-AECB-4B2A0EE8F1A2}" sibTransId="{6181EF4E-9942-8F42-9412-4614C0DC48B0}"/>
    <dgm:cxn modelId="{6AB71ED7-0371-354A-90A6-EBA8403BD651}" type="presOf" srcId="{9158EAE9-F4DB-BC4E-8CF8-23DB72DE2C48}" destId="{742F938A-1260-4E49-93BE-63844B830927}" srcOrd="0" destOrd="0" presId="urn:microsoft.com/office/officeart/2008/layout/NameandTitleOrganizationalChart"/>
    <dgm:cxn modelId="{A759D754-F424-E741-8720-F65A32D783E9}" type="presOf" srcId="{48BE31F6-C6F1-344B-B0C1-5C5FFB5EB1CF}" destId="{35967F29-0C3E-1D49-843F-E0480203366E}" srcOrd="0" destOrd="0" presId="urn:microsoft.com/office/officeart/2008/layout/NameandTitleOrganizationalChart"/>
    <dgm:cxn modelId="{6C90EC84-1E1B-F84F-BEE5-26B66733DA7C}" type="presOf" srcId="{5BD1E24E-0811-B94B-A7F1-A91F80EEC332}" destId="{5B39989F-C5AB-A54D-8B80-31A7C4696828}" srcOrd="0" destOrd="0" presId="urn:microsoft.com/office/officeart/2008/layout/NameandTitleOrganizationalChart"/>
    <dgm:cxn modelId="{4023B82F-7224-284A-A5D1-CC71F0DC42B6}" type="presOf" srcId="{5ED61E89-F5B2-194C-AA8D-2F5839CB4F93}" destId="{E6100E6D-6284-A244-84A5-C793EA8A877C}" srcOrd="1" destOrd="0" presId="urn:microsoft.com/office/officeart/2008/layout/NameandTitleOrganizationalChart"/>
    <dgm:cxn modelId="{E9D4D386-1531-2C47-93CF-4BD38E8B4F59}" srcId="{9F71D5D3-F69D-C74E-BFAF-D3B7BB715BBD}" destId="{5ED61E89-F5B2-194C-AA8D-2F5839CB4F93}" srcOrd="1" destOrd="0" parTransId="{1C500D5D-6154-F142-AA47-0694582547A6}" sibTransId="{07765485-0EE7-8A41-95E0-2D6E2AA4A04C}"/>
    <dgm:cxn modelId="{20CEDAAC-776B-2B42-9458-0F4F88FEA826}" srcId="{9158EAE9-F4DB-BC4E-8CF8-23DB72DE2C48}" destId="{976AE156-1CDD-874D-BD37-B87FBC6A95BF}" srcOrd="0" destOrd="0" parTransId="{694D5875-89E6-914E-9DA7-99C5F7C4CD1D}" sibTransId="{48BE31F6-C6F1-344B-B0C1-5C5FFB5EB1CF}"/>
    <dgm:cxn modelId="{C2C03068-EBBF-9C46-9524-FE557B810299}" type="presOf" srcId="{E621951D-259A-C344-B7B4-DAEF59174AC0}" destId="{719F3AA2-9EC6-1E47-B9D6-2B3D9E637D7A}" srcOrd="0" destOrd="0" presId="urn:microsoft.com/office/officeart/2008/layout/NameandTitleOrganizationalChart"/>
    <dgm:cxn modelId="{9D31E5CD-7F00-6B47-AEC0-565D4B98C5A4}" type="presOf" srcId="{3D3E8D1A-D731-EE44-B06F-321DB7AADF39}" destId="{7EF09B54-2A99-0543-8C25-93C364F935C8}" srcOrd="0" destOrd="0" presId="urn:microsoft.com/office/officeart/2008/layout/NameandTitleOrganizationalChart"/>
    <dgm:cxn modelId="{1B24E580-3CE4-4F42-9673-7F733A65694C}" type="presOf" srcId="{3CDBA072-585E-8E46-858C-A5D2E2B134B1}" destId="{F7E8E1BC-C021-E646-BF53-BB8C59ACBCD3}" srcOrd="0" destOrd="0" presId="urn:microsoft.com/office/officeart/2008/layout/NameandTitleOrganizationalChart"/>
    <dgm:cxn modelId="{462DDD4C-059F-7D4A-883B-E669C2BEFB54}" type="presOf" srcId="{9F71D5D3-F69D-C74E-BFAF-D3B7BB715BBD}" destId="{13546ED9-A02A-9043-90FD-FBA70FEEB62E}" srcOrd="0" destOrd="0" presId="urn:microsoft.com/office/officeart/2008/layout/NameandTitleOrganizationalChart"/>
    <dgm:cxn modelId="{F4DFD5DD-6974-A941-880A-3D5896FF4F05}" type="presOf" srcId="{6499258C-8669-1D49-8070-4CF57BE0BF29}" destId="{94865922-8E6B-1A4A-9EF1-7C1B9B95C6D9}" srcOrd="0" destOrd="0" presId="urn:microsoft.com/office/officeart/2008/layout/NameandTitleOrganizationalChart"/>
    <dgm:cxn modelId="{E5D03A32-0393-7349-BD14-E2F94EDE2286}" type="presOf" srcId="{02667B3A-6777-9449-854E-2B9A4A82FA29}" destId="{2312466F-78B7-F244-8FAF-585156D8FC36}" srcOrd="0" destOrd="0" presId="urn:microsoft.com/office/officeart/2008/layout/NameandTitleOrganizationalChart"/>
    <dgm:cxn modelId="{47627447-756D-1E45-86D1-8798AD31956A}" type="presOf" srcId="{07765485-0EE7-8A41-95E0-2D6E2AA4A04C}" destId="{271981DE-2733-E44B-A399-DE2FCC5FC695}" srcOrd="0" destOrd="0" presId="urn:microsoft.com/office/officeart/2008/layout/NameandTitleOrganizationalChart"/>
    <dgm:cxn modelId="{3A56C28D-A591-894A-BCDC-6EBCA187B4CF}" type="presOf" srcId="{F156FAC9-1D28-F84E-B3A2-409503C27680}" destId="{7F511687-BDFB-1A4C-8CE8-CF5AD5EDAD2D}" srcOrd="0" destOrd="0" presId="urn:microsoft.com/office/officeart/2008/layout/NameandTitleOrganizationalChart"/>
    <dgm:cxn modelId="{BD3ED844-C0DA-6440-9DD1-BEE3894046BF}" type="presOf" srcId="{98E29C4D-E1F2-D845-8E36-51D5D50921F5}" destId="{F65DEE6A-8C78-A04D-85F2-5A75BC5870C0}" srcOrd="0" destOrd="0" presId="urn:microsoft.com/office/officeart/2008/layout/NameandTitleOrganizationalChart"/>
    <dgm:cxn modelId="{42060791-5876-E74C-A4B7-F3C680BE8641}" type="presOf" srcId="{79687A8B-4213-CA4E-AAAB-96ACC6592F8B}" destId="{E51C3F29-EF46-D249-AB73-836A7331F864}" srcOrd="1" destOrd="0" presId="urn:microsoft.com/office/officeart/2008/layout/NameandTitleOrganizationalChart"/>
    <dgm:cxn modelId="{739FEE1E-3251-B248-BC8D-8641430268BA}" type="presOf" srcId="{223F2D46-40B4-D749-BEB2-4125D75DC73F}" destId="{DCD942C0-D979-B840-ADE1-189CD657631A}" srcOrd="0" destOrd="0" presId="urn:microsoft.com/office/officeart/2008/layout/NameandTitleOrganizationalChart"/>
    <dgm:cxn modelId="{9A813653-8038-744A-A9F2-A7CA6BE27354}" type="presOf" srcId="{6499258C-8669-1D49-8070-4CF57BE0BF29}" destId="{BD976DF5-BFA6-594E-9E50-E1E214A511E1}" srcOrd="1" destOrd="0" presId="urn:microsoft.com/office/officeart/2008/layout/NameandTitleOrganizationalChart"/>
    <dgm:cxn modelId="{05C53791-B3FF-7547-8BFB-B9E2E959B69D}" type="presOf" srcId="{976AE156-1CDD-874D-BD37-B87FBC6A95BF}" destId="{FE12099B-EC11-D548-B6AC-F871EF70D28E}" srcOrd="0" destOrd="0" presId="urn:microsoft.com/office/officeart/2008/layout/NameandTitleOrganizationalChart"/>
    <dgm:cxn modelId="{08458C1B-4CAE-544B-8E3B-7ADCACE3901D}" srcId="{5ED61E89-F5B2-194C-AA8D-2F5839CB4F93}" destId="{F156FAC9-1D28-F84E-B3A2-409503C27680}" srcOrd="0" destOrd="0" parTransId="{722F8B26-8AB4-C049-A549-60B1E44DC115}" sibTransId="{98E29C4D-E1F2-D845-8E36-51D5D50921F5}"/>
    <dgm:cxn modelId="{392B5EEA-1460-5041-A9F6-4CC25D55338A}" type="presOf" srcId="{223F2D46-40B4-D749-BEB2-4125D75DC73F}" destId="{61255089-D868-8B41-9FFB-4C4A3F2EEB70}" srcOrd="1" destOrd="0" presId="urn:microsoft.com/office/officeart/2008/layout/NameandTitleOrganizationalChart"/>
    <dgm:cxn modelId="{F04A1FE5-E5B5-A54B-B35F-9EDCE5C8B89D}" type="presOf" srcId="{F156FAC9-1D28-F84E-B3A2-409503C27680}" destId="{19A25681-184A-1C43-83F4-069630F75699}" srcOrd="1" destOrd="0" presId="urn:microsoft.com/office/officeart/2008/layout/NameandTitleOrganizationalChart"/>
    <dgm:cxn modelId="{2372DC7B-9DB3-8447-BC21-D7A97C5541EE}" type="presOf" srcId="{A7D6DFA8-1CAC-D74B-81ED-1DE71FDD1592}" destId="{4372E619-BC1C-A442-9C5E-BB531BE33EA3}" srcOrd="0" destOrd="0" presId="urn:microsoft.com/office/officeart/2008/layout/NameandTitleOrganizationalChart"/>
    <dgm:cxn modelId="{DB400F9E-6817-4C42-A715-14CC7839EBCE}" type="presOf" srcId="{694D5875-89E6-914E-9DA7-99C5F7C4CD1D}" destId="{FC055D33-2269-6446-A9BA-B11DAA874284}" srcOrd="0" destOrd="0" presId="urn:microsoft.com/office/officeart/2008/layout/NameandTitleOrganizationalChart"/>
    <dgm:cxn modelId="{0090E407-5BCB-1046-844C-D5EBB4E92DC1}" type="presOf" srcId="{9158EAE9-F4DB-BC4E-8CF8-23DB72DE2C48}" destId="{05A6F4DF-B45B-8B44-8631-BB23176FDFD7}" srcOrd="1" destOrd="0" presId="urn:microsoft.com/office/officeart/2008/layout/NameandTitleOrganizationalChart"/>
    <dgm:cxn modelId="{432C3DC5-A783-D84A-B2AF-F7834BE535CB}" srcId="{9F71D5D3-F69D-C74E-BFAF-D3B7BB715BBD}" destId="{79687A8B-4213-CA4E-AAAB-96ACC6592F8B}" srcOrd="0" destOrd="0" parTransId="{E621951D-259A-C344-B7B4-DAEF59174AC0}" sibTransId="{263332C5-EF34-DE41-820C-831F81749D8B}"/>
    <dgm:cxn modelId="{A42C2ED9-BD22-FF4D-B812-7593ACEFC0A8}" type="presOf" srcId="{6181EF4E-9942-8F42-9412-4614C0DC48B0}" destId="{4801F67F-23F2-674A-B803-E5FC495125C5}" srcOrd="0" destOrd="0" presId="urn:microsoft.com/office/officeart/2008/layout/NameandTitleOrganizationalChart"/>
    <dgm:cxn modelId="{321525A9-2F55-BA4A-B987-A55E5D4998B1}" type="presParOf" srcId="{2B3CC770-B761-044E-8159-BD0C97C7336D}" destId="{0676FFDA-EE9A-5F44-A1D9-33D51F1417FD}" srcOrd="0" destOrd="0" presId="urn:microsoft.com/office/officeart/2008/layout/NameandTitleOrganizationalChart"/>
    <dgm:cxn modelId="{D82EA881-642C-AD44-83C0-49CBDB367350}" type="presParOf" srcId="{0676FFDA-EE9A-5F44-A1D9-33D51F1417FD}" destId="{C2DF1874-CE69-6F48-A3C8-794C3AFE24AF}" srcOrd="0" destOrd="0" presId="urn:microsoft.com/office/officeart/2008/layout/NameandTitleOrganizationalChart"/>
    <dgm:cxn modelId="{4A5BCA92-B430-3946-BFC5-EF74A9058CC7}" type="presParOf" srcId="{C2DF1874-CE69-6F48-A3C8-794C3AFE24AF}" destId="{94865922-8E6B-1A4A-9EF1-7C1B9B95C6D9}" srcOrd="0" destOrd="0" presId="urn:microsoft.com/office/officeart/2008/layout/NameandTitleOrganizationalChart"/>
    <dgm:cxn modelId="{6A2D99AE-95FA-E243-BF40-F28E65E2E9EF}" type="presParOf" srcId="{C2DF1874-CE69-6F48-A3C8-794C3AFE24AF}" destId="{4801F67F-23F2-674A-B803-E5FC495125C5}" srcOrd="1" destOrd="0" presId="urn:microsoft.com/office/officeart/2008/layout/NameandTitleOrganizationalChart"/>
    <dgm:cxn modelId="{83101BDB-2C30-1340-BF78-0D68CFCA1E87}" type="presParOf" srcId="{C2DF1874-CE69-6F48-A3C8-794C3AFE24AF}" destId="{BD976DF5-BFA6-594E-9E50-E1E214A511E1}" srcOrd="2" destOrd="0" presId="urn:microsoft.com/office/officeart/2008/layout/NameandTitleOrganizationalChart"/>
    <dgm:cxn modelId="{A27C7991-228E-A841-BAC2-0C43868411B6}" type="presParOf" srcId="{0676FFDA-EE9A-5F44-A1D9-33D51F1417FD}" destId="{56DA1671-6EAA-FA41-A283-5F5B47B06240}" srcOrd="1" destOrd="0" presId="urn:microsoft.com/office/officeart/2008/layout/NameandTitleOrganizationalChart"/>
    <dgm:cxn modelId="{E2A88A7C-510B-C34C-AED0-148010666940}" type="presParOf" srcId="{56DA1671-6EAA-FA41-A283-5F5B47B06240}" destId="{F7E8E1BC-C021-E646-BF53-BB8C59ACBCD3}" srcOrd="0" destOrd="0" presId="urn:microsoft.com/office/officeart/2008/layout/NameandTitleOrganizationalChart"/>
    <dgm:cxn modelId="{57A6DAF6-05BD-DE42-92F6-93A99FD5DA92}" type="presParOf" srcId="{56DA1671-6EAA-FA41-A283-5F5B47B06240}" destId="{24C996AD-A212-8C45-812B-52D5B5D4B34E}" srcOrd="1" destOrd="0" presId="urn:microsoft.com/office/officeart/2008/layout/NameandTitleOrganizationalChart"/>
    <dgm:cxn modelId="{146DC99F-8D76-6440-A161-637D4E263958}" type="presParOf" srcId="{24C996AD-A212-8C45-812B-52D5B5D4B34E}" destId="{4E26C406-C69D-BA44-9E14-327C835EF081}" srcOrd="0" destOrd="0" presId="urn:microsoft.com/office/officeart/2008/layout/NameandTitleOrganizationalChart"/>
    <dgm:cxn modelId="{77A5D8DA-AD57-AB48-B130-FA17211AADF6}" type="presParOf" srcId="{4E26C406-C69D-BA44-9E14-327C835EF081}" destId="{13546ED9-A02A-9043-90FD-FBA70FEEB62E}" srcOrd="0" destOrd="0" presId="urn:microsoft.com/office/officeart/2008/layout/NameandTitleOrganizationalChart"/>
    <dgm:cxn modelId="{007650C7-D704-0B44-8F01-4C74EE901A5F}" type="presParOf" srcId="{4E26C406-C69D-BA44-9E14-327C835EF081}" destId="{0EF2BF1F-68B3-0D46-B438-C7769459E9C2}" srcOrd="1" destOrd="0" presId="urn:microsoft.com/office/officeart/2008/layout/NameandTitleOrganizationalChart"/>
    <dgm:cxn modelId="{EC89774D-8D6C-7949-80E3-7D154929FFC0}" type="presParOf" srcId="{4E26C406-C69D-BA44-9E14-327C835EF081}" destId="{379EAC2E-F094-8942-9050-A7BCB45E1360}" srcOrd="2" destOrd="0" presId="urn:microsoft.com/office/officeart/2008/layout/NameandTitleOrganizationalChart"/>
    <dgm:cxn modelId="{E6867663-C97E-A14D-BD2B-BA6F8454E7A7}" type="presParOf" srcId="{24C996AD-A212-8C45-812B-52D5B5D4B34E}" destId="{189FDF76-817F-2247-B75B-393F5A774BD0}" srcOrd="1" destOrd="0" presId="urn:microsoft.com/office/officeart/2008/layout/NameandTitleOrganizationalChart"/>
    <dgm:cxn modelId="{9FCE8C48-5263-1D48-A5D8-C4079A76A034}" type="presParOf" srcId="{189FDF76-817F-2247-B75B-393F5A774BD0}" destId="{719F3AA2-9EC6-1E47-B9D6-2B3D9E637D7A}" srcOrd="0" destOrd="0" presId="urn:microsoft.com/office/officeart/2008/layout/NameandTitleOrganizationalChart"/>
    <dgm:cxn modelId="{3B24DBFB-24BC-C742-8C03-3442F254E847}" type="presParOf" srcId="{189FDF76-817F-2247-B75B-393F5A774BD0}" destId="{B83A030D-55B5-0347-AADE-56D9941515A9}" srcOrd="1" destOrd="0" presId="urn:microsoft.com/office/officeart/2008/layout/NameandTitleOrganizationalChart"/>
    <dgm:cxn modelId="{0C36170B-C769-AB4B-8597-74D935800B4E}" type="presParOf" srcId="{B83A030D-55B5-0347-AADE-56D9941515A9}" destId="{5D06A8E0-399C-D940-8C6D-98435AD60D4A}" srcOrd="0" destOrd="0" presId="urn:microsoft.com/office/officeart/2008/layout/NameandTitleOrganizationalChart"/>
    <dgm:cxn modelId="{6E383F7E-D18C-4948-B525-B2989AB7BBDE}" type="presParOf" srcId="{5D06A8E0-399C-D940-8C6D-98435AD60D4A}" destId="{B9A8DF80-752D-E945-969A-CC46A93CAA51}" srcOrd="0" destOrd="0" presId="urn:microsoft.com/office/officeart/2008/layout/NameandTitleOrganizationalChart"/>
    <dgm:cxn modelId="{39250797-B79A-E24E-A50E-8C1DAE5B474F}" type="presParOf" srcId="{5D06A8E0-399C-D940-8C6D-98435AD60D4A}" destId="{151B2009-78C6-F54D-93A7-6BBE01CE4103}" srcOrd="1" destOrd="0" presId="urn:microsoft.com/office/officeart/2008/layout/NameandTitleOrganizationalChart"/>
    <dgm:cxn modelId="{6EA7B884-3C91-794E-8516-988B52B5F1C9}" type="presParOf" srcId="{5D06A8E0-399C-D940-8C6D-98435AD60D4A}" destId="{E51C3F29-EF46-D249-AB73-836A7331F864}" srcOrd="2" destOrd="0" presId="urn:microsoft.com/office/officeart/2008/layout/NameandTitleOrganizationalChart"/>
    <dgm:cxn modelId="{5C488782-7108-A04E-9A3F-C2953592B89C}" type="presParOf" srcId="{B83A030D-55B5-0347-AADE-56D9941515A9}" destId="{3DAEC871-74AC-BA44-A017-4DD74633D6C7}" srcOrd="1" destOrd="0" presId="urn:microsoft.com/office/officeart/2008/layout/NameandTitleOrganizationalChart"/>
    <dgm:cxn modelId="{E4A55AA6-521E-F045-82AE-EF100B164EF9}" type="presParOf" srcId="{B83A030D-55B5-0347-AADE-56D9941515A9}" destId="{1E00712A-D273-0740-959E-34E8C3EDCDB6}" srcOrd="2" destOrd="0" presId="urn:microsoft.com/office/officeart/2008/layout/NameandTitleOrganizationalChart"/>
    <dgm:cxn modelId="{CC685F40-CF5A-2743-AA69-63E98C8A408D}" type="presParOf" srcId="{189FDF76-817F-2247-B75B-393F5A774BD0}" destId="{059F0BC4-8DFC-524C-9A41-22292EA21E6B}" srcOrd="2" destOrd="0" presId="urn:microsoft.com/office/officeart/2008/layout/NameandTitleOrganizationalChart"/>
    <dgm:cxn modelId="{4926CCDD-573E-8E46-B8DC-D388EB374D42}" type="presParOf" srcId="{189FDF76-817F-2247-B75B-393F5A774BD0}" destId="{F3DD134F-BEA2-2641-AEFC-193DD133D129}" srcOrd="3" destOrd="0" presId="urn:microsoft.com/office/officeart/2008/layout/NameandTitleOrganizationalChart"/>
    <dgm:cxn modelId="{9BA23167-BD5F-9B47-89F7-D3304949315D}" type="presParOf" srcId="{F3DD134F-BEA2-2641-AEFC-193DD133D129}" destId="{370EC9E4-BFD2-8A4F-8CC0-81A0D00AFCFF}" srcOrd="0" destOrd="0" presId="urn:microsoft.com/office/officeart/2008/layout/NameandTitleOrganizationalChart"/>
    <dgm:cxn modelId="{313D56AD-A8D4-1B4A-8B13-3F12E742DA9D}" type="presParOf" srcId="{370EC9E4-BFD2-8A4F-8CC0-81A0D00AFCFF}" destId="{8A1B9E40-A5EA-3244-85B0-8E8FF13681B6}" srcOrd="0" destOrd="0" presId="urn:microsoft.com/office/officeart/2008/layout/NameandTitleOrganizationalChart"/>
    <dgm:cxn modelId="{034EE48A-B7A4-AB44-BAD0-7DB0F16568DC}" type="presParOf" srcId="{370EC9E4-BFD2-8A4F-8CC0-81A0D00AFCFF}" destId="{271981DE-2733-E44B-A399-DE2FCC5FC695}" srcOrd="1" destOrd="0" presId="urn:microsoft.com/office/officeart/2008/layout/NameandTitleOrganizationalChart"/>
    <dgm:cxn modelId="{9C8A507F-9019-9143-AEA2-344A2FF738C1}" type="presParOf" srcId="{370EC9E4-BFD2-8A4F-8CC0-81A0D00AFCFF}" destId="{E6100E6D-6284-A244-84A5-C793EA8A877C}" srcOrd="2" destOrd="0" presId="urn:microsoft.com/office/officeart/2008/layout/NameandTitleOrganizationalChart"/>
    <dgm:cxn modelId="{740186A9-6572-AA40-A78D-7B6061BAA39E}" type="presParOf" srcId="{F3DD134F-BEA2-2641-AEFC-193DD133D129}" destId="{418F1FC9-365A-CD4C-A60F-EB0015F4C81C}" srcOrd="1" destOrd="0" presId="urn:microsoft.com/office/officeart/2008/layout/NameandTitleOrganizationalChart"/>
    <dgm:cxn modelId="{064E95E6-91E7-1F46-8651-9D5CF964E059}" type="presParOf" srcId="{418F1FC9-365A-CD4C-A60F-EB0015F4C81C}" destId="{C60F2A5D-5AEA-004A-A4BC-28EAC69D2508}" srcOrd="0" destOrd="0" presId="urn:microsoft.com/office/officeart/2008/layout/NameandTitleOrganizationalChart"/>
    <dgm:cxn modelId="{4E15B5CA-8E45-A744-9762-F7374AC54B6C}" type="presParOf" srcId="{418F1FC9-365A-CD4C-A60F-EB0015F4C81C}" destId="{AD060897-0EEE-0348-86B3-6880BD7FE272}" srcOrd="1" destOrd="0" presId="urn:microsoft.com/office/officeart/2008/layout/NameandTitleOrganizationalChart"/>
    <dgm:cxn modelId="{E0701F94-4A2A-A44D-A44D-372C8C65A296}" type="presParOf" srcId="{AD060897-0EEE-0348-86B3-6880BD7FE272}" destId="{4FBB5DE9-ED71-1741-B958-C8B51E23A83E}" srcOrd="0" destOrd="0" presId="urn:microsoft.com/office/officeart/2008/layout/NameandTitleOrganizationalChart"/>
    <dgm:cxn modelId="{4450A295-00B5-C349-8B29-A42014B9B841}" type="presParOf" srcId="{4FBB5DE9-ED71-1741-B958-C8B51E23A83E}" destId="{7F511687-BDFB-1A4C-8CE8-CF5AD5EDAD2D}" srcOrd="0" destOrd="0" presId="urn:microsoft.com/office/officeart/2008/layout/NameandTitleOrganizationalChart"/>
    <dgm:cxn modelId="{367BFBFE-3B0E-C04F-A95D-CAEF20D5AC3A}" type="presParOf" srcId="{4FBB5DE9-ED71-1741-B958-C8B51E23A83E}" destId="{F65DEE6A-8C78-A04D-85F2-5A75BC5870C0}" srcOrd="1" destOrd="0" presId="urn:microsoft.com/office/officeart/2008/layout/NameandTitleOrganizationalChart"/>
    <dgm:cxn modelId="{7690EBC1-8E2A-6C41-87FD-56B2C1BC4D15}" type="presParOf" srcId="{4FBB5DE9-ED71-1741-B958-C8B51E23A83E}" destId="{19A25681-184A-1C43-83F4-069630F75699}" srcOrd="2" destOrd="0" presId="urn:microsoft.com/office/officeart/2008/layout/NameandTitleOrganizationalChart"/>
    <dgm:cxn modelId="{EE6E28AF-3DE5-BE49-8C69-F9C4C37899DA}" type="presParOf" srcId="{AD060897-0EEE-0348-86B3-6880BD7FE272}" destId="{872C2A01-5894-744F-90F4-441E7499037F}" srcOrd="1" destOrd="0" presId="urn:microsoft.com/office/officeart/2008/layout/NameandTitleOrganizationalChart"/>
    <dgm:cxn modelId="{E9C089DB-6A7E-C54E-9883-A7EB78710572}" type="presParOf" srcId="{AD060897-0EEE-0348-86B3-6880BD7FE272}" destId="{47944384-981E-0C4F-A2F6-F366BF592C78}" srcOrd="2" destOrd="0" presId="urn:microsoft.com/office/officeart/2008/layout/NameandTitleOrganizationalChart"/>
    <dgm:cxn modelId="{01A08602-8952-DB4D-96FF-B099537A9247}" type="presParOf" srcId="{F3DD134F-BEA2-2641-AEFC-193DD133D129}" destId="{DA8CEDDB-1584-3246-A3A4-ED322F69EA4D}" srcOrd="2" destOrd="0" presId="urn:microsoft.com/office/officeart/2008/layout/NameandTitleOrganizationalChart"/>
    <dgm:cxn modelId="{E77FEECB-2465-5344-A632-89C81D7449C5}" type="presParOf" srcId="{189FDF76-817F-2247-B75B-393F5A774BD0}" destId="{2312466F-78B7-F244-8FAF-585156D8FC36}" srcOrd="4" destOrd="0" presId="urn:microsoft.com/office/officeart/2008/layout/NameandTitleOrganizationalChart"/>
    <dgm:cxn modelId="{A893C30A-C779-DF4F-B008-80EA47697E31}" type="presParOf" srcId="{189FDF76-817F-2247-B75B-393F5A774BD0}" destId="{ACD1A222-0061-834D-9E67-EF58C19B7302}" srcOrd="5" destOrd="0" presId="urn:microsoft.com/office/officeart/2008/layout/NameandTitleOrganizationalChart"/>
    <dgm:cxn modelId="{2D275A10-A083-B241-99DF-A2506458BF30}" type="presParOf" srcId="{ACD1A222-0061-834D-9E67-EF58C19B7302}" destId="{4035A41D-03BD-4D40-A5B3-2AAE03CC73BB}" srcOrd="0" destOrd="0" presId="urn:microsoft.com/office/officeart/2008/layout/NameandTitleOrganizationalChart"/>
    <dgm:cxn modelId="{9B3E262A-38B5-8640-94A3-C97F21E365B4}" type="presParOf" srcId="{4035A41D-03BD-4D40-A5B3-2AAE03CC73BB}" destId="{DCD942C0-D979-B840-ADE1-189CD657631A}" srcOrd="0" destOrd="0" presId="urn:microsoft.com/office/officeart/2008/layout/NameandTitleOrganizationalChart"/>
    <dgm:cxn modelId="{F61BB853-DBDF-424D-B596-F178E4E40B12}" type="presParOf" srcId="{4035A41D-03BD-4D40-A5B3-2AAE03CC73BB}" destId="{A279E691-1DFD-C94E-A3C2-173417BF921F}" srcOrd="1" destOrd="0" presId="urn:microsoft.com/office/officeart/2008/layout/NameandTitleOrganizationalChart"/>
    <dgm:cxn modelId="{BC643F86-AB79-FF4A-851F-E273608442E4}" type="presParOf" srcId="{4035A41D-03BD-4D40-A5B3-2AAE03CC73BB}" destId="{61255089-D868-8B41-9FFB-4C4A3F2EEB70}" srcOrd="2" destOrd="0" presId="urn:microsoft.com/office/officeart/2008/layout/NameandTitleOrganizationalChart"/>
    <dgm:cxn modelId="{247F2893-2EC6-8243-9EC9-9BA4A2A5BA12}" type="presParOf" srcId="{ACD1A222-0061-834D-9E67-EF58C19B7302}" destId="{5EB96E0D-4347-C249-BF67-19D8AA68018C}" srcOrd="1" destOrd="0" presId="urn:microsoft.com/office/officeart/2008/layout/NameandTitleOrganizationalChart"/>
    <dgm:cxn modelId="{AFFD69F6-724A-0047-9EB2-CF799CA1AD04}" type="presParOf" srcId="{ACD1A222-0061-834D-9E67-EF58C19B7302}" destId="{B461FC35-CCA9-FD44-83F9-B217D332A536}" srcOrd="2" destOrd="0" presId="urn:microsoft.com/office/officeart/2008/layout/NameandTitleOrganizationalChart"/>
    <dgm:cxn modelId="{7514EC4C-61B2-4547-8898-5CDCD9DCD797}" type="presParOf" srcId="{24C996AD-A212-8C45-812B-52D5B5D4B34E}" destId="{B1FB8835-09C1-1243-A9B2-25DEFEEAC6C7}" srcOrd="2" destOrd="0" presId="urn:microsoft.com/office/officeart/2008/layout/NameandTitleOrganizationalChart"/>
    <dgm:cxn modelId="{03D92E23-8B04-B949-813E-43F75045F13C}" type="presParOf" srcId="{56DA1671-6EAA-FA41-A283-5F5B47B06240}" destId="{8634BF04-A8D5-6C45-AB1B-094A96328B3A}" srcOrd="2" destOrd="0" presId="urn:microsoft.com/office/officeart/2008/layout/NameandTitleOrganizationalChart"/>
    <dgm:cxn modelId="{C7A5F2D7-3F16-2B4E-A943-F12903121376}" type="presParOf" srcId="{56DA1671-6EAA-FA41-A283-5F5B47B06240}" destId="{EE185C6B-CF60-0B4A-9FA8-F52053712616}" srcOrd="3" destOrd="0" presId="urn:microsoft.com/office/officeart/2008/layout/NameandTitleOrganizationalChart"/>
    <dgm:cxn modelId="{14F16821-AB43-064C-AFD2-639F6C379DAC}" type="presParOf" srcId="{EE185C6B-CF60-0B4A-9FA8-F52053712616}" destId="{263E7308-33EC-F548-AF61-3EE5E64F12B8}" srcOrd="0" destOrd="0" presId="urn:microsoft.com/office/officeart/2008/layout/NameandTitleOrganizationalChart"/>
    <dgm:cxn modelId="{8C8F3E44-9E32-2142-83E8-87D9F18FEC3F}" type="presParOf" srcId="{263E7308-33EC-F548-AF61-3EE5E64F12B8}" destId="{5B39989F-C5AB-A54D-8B80-31A7C4696828}" srcOrd="0" destOrd="0" presId="urn:microsoft.com/office/officeart/2008/layout/NameandTitleOrganizationalChart"/>
    <dgm:cxn modelId="{309F5B01-4294-7247-B3B4-674B53AB3E01}" type="presParOf" srcId="{263E7308-33EC-F548-AF61-3EE5E64F12B8}" destId="{6EB4BE43-4E5F-DF46-A64E-2BDB748F5C0F}" srcOrd="1" destOrd="0" presId="urn:microsoft.com/office/officeart/2008/layout/NameandTitleOrganizationalChart"/>
    <dgm:cxn modelId="{85481EDE-C3FF-C440-BF2D-E9E2B8F609D3}" type="presParOf" srcId="{263E7308-33EC-F548-AF61-3EE5E64F12B8}" destId="{263A8AF5-323A-C449-A280-D1CC823D98FC}" srcOrd="2" destOrd="0" presId="urn:microsoft.com/office/officeart/2008/layout/NameandTitleOrganizationalChart"/>
    <dgm:cxn modelId="{5F5AF31A-D51C-6244-B518-572659F7FDED}" type="presParOf" srcId="{EE185C6B-CF60-0B4A-9FA8-F52053712616}" destId="{BA7CA59B-C666-424D-A891-BF293448E2D9}" srcOrd="1" destOrd="0" presId="urn:microsoft.com/office/officeart/2008/layout/NameandTitleOrganizationalChart"/>
    <dgm:cxn modelId="{5C33F9D1-6706-3F48-949B-B3760E9E56D5}" type="presParOf" srcId="{BA7CA59B-C666-424D-A891-BF293448E2D9}" destId="{7EF09B54-2A99-0543-8C25-93C364F935C8}" srcOrd="0" destOrd="0" presId="urn:microsoft.com/office/officeart/2008/layout/NameandTitleOrganizationalChart"/>
    <dgm:cxn modelId="{6F7646C8-34B6-1F44-B1E7-331DB801984D}" type="presParOf" srcId="{BA7CA59B-C666-424D-A891-BF293448E2D9}" destId="{9F78399A-1023-7A4B-AF13-FADF17D59870}" srcOrd="1" destOrd="0" presId="urn:microsoft.com/office/officeart/2008/layout/NameandTitleOrganizationalChart"/>
    <dgm:cxn modelId="{BABA733C-0AFB-6F49-ADC4-17DF71AC1429}" type="presParOf" srcId="{9F78399A-1023-7A4B-AF13-FADF17D59870}" destId="{CFA5DFB7-9B06-2840-803B-C47EE425EDA8}" srcOrd="0" destOrd="0" presId="urn:microsoft.com/office/officeart/2008/layout/NameandTitleOrganizationalChart"/>
    <dgm:cxn modelId="{D12B4564-141A-B74D-B8FE-457F8020EF38}" type="presParOf" srcId="{CFA5DFB7-9B06-2840-803B-C47EE425EDA8}" destId="{742F938A-1260-4E49-93BE-63844B830927}" srcOrd="0" destOrd="0" presId="urn:microsoft.com/office/officeart/2008/layout/NameandTitleOrganizationalChart"/>
    <dgm:cxn modelId="{0EDB324E-BE0A-2245-B1B4-58B319AF37D6}" type="presParOf" srcId="{CFA5DFB7-9B06-2840-803B-C47EE425EDA8}" destId="{4372E619-BC1C-A442-9C5E-BB531BE33EA3}" srcOrd="1" destOrd="0" presId="urn:microsoft.com/office/officeart/2008/layout/NameandTitleOrganizationalChart"/>
    <dgm:cxn modelId="{C5814093-8985-0845-8933-5AD79DF0A92F}" type="presParOf" srcId="{CFA5DFB7-9B06-2840-803B-C47EE425EDA8}" destId="{05A6F4DF-B45B-8B44-8631-BB23176FDFD7}" srcOrd="2" destOrd="0" presId="urn:microsoft.com/office/officeart/2008/layout/NameandTitleOrganizationalChart"/>
    <dgm:cxn modelId="{98586CB2-82AF-8249-BB95-0EB1CE5B1F96}" type="presParOf" srcId="{9F78399A-1023-7A4B-AF13-FADF17D59870}" destId="{3F7D6BAE-EA3D-9F41-8DB1-8B1258105151}" srcOrd="1" destOrd="0" presId="urn:microsoft.com/office/officeart/2008/layout/NameandTitleOrganizationalChart"/>
    <dgm:cxn modelId="{B0BC2897-5B12-CA48-931D-A95CB8DF63BE}" type="presParOf" srcId="{3F7D6BAE-EA3D-9F41-8DB1-8B1258105151}" destId="{FC055D33-2269-6446-A9BA-B11DAA874284}" srcOrd="0" destOrd="0" presId="urn:microsoft.com/office/officeart/2008/layout/NameandTitleOrganizationalChart"/>
    <dgm:cxn modelId="{EF7A8317-5296-0649-AFA5-D27F5A0FF13E}" type="presParOf" srcId="{3F7D6BAE-EA3D-9F41-8DB1-8B1258105151}" destId="{DD95003B-84F6-A945-9D9C-1C8F2BF38AFC}" srcOrd="1" destOrd="0" presId="urn:microsoft.com/office/officeart/2008/layout/NameandTitleOrganizationalChart"/>
    <dgm:cxn modelId="{FAD8D11D-542F-1F4A-9A32-9C34AC471BDE}" type="presParOf" srcId="{DD95003B-84F6-A945-9D9C-1C8F2BF38AFC}" destId="{DF4B39F4-7F21-8E44-B58F-C3BD6CB7D301}" srcOrd="0" destOrd="0" presId="urn:microsoft.com/office/officeart/2008/layout/NameandTitleOrganizationalChart"/>
    <dgm:cxn modelId="{38FD6C7F-1C53-F84F-B689-686964A1DD71}" type="presParOf" srcId="{DF4B39F4-7F21-8E44-B58F-C3BD6CB7D301}" destId="{FE12099B-EC11-D548-B6AC-F871EF70D28E}" srcOrd="0" destOrd="0" presId="urn:microsoft.com/office/officeart/2008/layout/NameandTitleOrganizationalChart"/>
    <dgm:cxn modelId="{D9B5A9BF-09B8-0641-A0FB-BBEA1E7AD035}" type="presParOf" srcId="{DF4B39F4-7F21-8E44-B58F-C3BD6CB7D301}" destId="{35967F29-0C3E-1D49-843F-E0480203366E}" srcOrd="1" destOrd="0" presId="urn:microsoft.com/office/officeart/2008/layout/NameandTitleOrganizationalChart"/>
    <dgm:cxn modelId="{4F22EAA3-4FDC-FD42-9026-8CE2D4C44F3B}" type="presParOf" srcId="{DF4B39F4-7F21-8E44-B58F-C3BD6CB7D301}" destId="{33B416E9-550A-434D-A9F5-E4F507B5EDFD}" srcOrd="2" destOrd="0" presId="urn:microsoft.com/office/officeart/2008/layout/NameandTitleOrganizationalChart"/>
    <dgm:cxn modelId="{1CB94738-0D7D-BD41-B09A-45AA52102207}" type="presParOf" srcId="{DD95003B-84F6-A945-9D9C-1C8F2BF38AFC}" destId="{E4D53DB6-2221-BF44-9184-3902CB5004C5}" srcOrd="1" destOrd="0" presId="urn:microsoft.com/office/officeart/2008/layout/NameandTitleOrganizationalChart"/>
    <dgm:cxn modelId="{E0C96475-7029-1243-8045-95590C69086A}" type="presParOf" srcId="{DD95003B-84F6-A945-9D9C-1C8F2BF38AFC}" destId="{E036D8BB-FF81-974E-9987-E462DB29916B}" srcOrd="2" destOrd="0" presId="urn:microsoft.com/office/officeart/2008/layout/NameandTitleOrganizationalChart"/>
    <dgm:cxn modelId="{23AAFD17-27CC-DF4E-A9DC-E466AC464BF9}" type="presParOf" srcId="{9F78399A-1023-7A4B-AF13-FADF17D59870}" destId="{B719228B-278A-EC40-A3A5-F851620BFDFE}" srcOrd="2" destOrd="0" presId="urn:microsoft.com/office/officeart/2008/layout/NameandTitleOrganizationalChart"/>
    <dgm:cxn modelId="{310D1A48-1D64-1F4A-BD8F-59F6371DC749}" type="presParOf" srcId="{EE185C6B-CF60-0B4A-9FA8-F52053712616}" destId="{64CDEEAB-1B8E-484D-98DD-84BF89491A79}" srcOrd="2" destOrd="0" presId="urn:microsoft.com/office/officeart/2008/layout/NameandTitleOrganizationalChart"/>
    <dgm:cxn modelId="{F8F60D97-A630-C44F-9CF4-05C9555D1F3D}" type="presParOf" srcId="{0676FFDA-EE9A-5F44-A1D9-33D51F1417FD}" destId="{8DE1541B-EF74-4D4A-BED7-9817831DC0D4}"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1F02FE-7612-8540-82CF-4210C6999DE4}" type="doc">
      <dgm:prSet loTypeId="urn:microsoft.com/office/officeart/2005/8/layout/hChevron3" loCatId="" qsTypeId="urn:microsoft.com/office/officeart/2005/8/quickstyle/simple4" qsCatId="simple" csTypeId="urn:microsoft.com/office/officeart/2005/8/colors/accent1_2" csCatId="accent1" phldr="1"/>
      <dgm:spPr/>
      <dgm:t>
        <a:bodyPr/>
        <a:lstStyle/>
        <a:p>
          <a:endParaRPr lang="en-US"/>
        </a:p>
      </dgm:t>
    </dgm:pt>
    <dgm:pt modelId="{8AD7EB15-C3D8-4346-B5F8-505B022221C5}">
      <dgm:prSet phldrT="[Text]"/>
      <dgm:spPr/>
      <dgm:t>
        <a:bodyPr/>
        <a:lstStyle/>
        <a:p>
          <a:r>
            <a:rPr lang="en-US" dirty="0" smtClean="0"/>
            <a:t>FAMIS Schedules</a:t>
          </a:r>
        </a:p>
        <a:p>
          <a:r>
            <a:rPr lang="en-US" dirty="0" smtClean="0"/>
            <a:t>(Property Manager)</a:t>
          </a:r>
          <a:endParaRPr lang="en-US" dirty="0"/>
        </a:p>
      </dgm:t>
    </dgm:pt>
    <dgm:pt modelId="{46AFCC2D-4D8E-C245-A9C3-D1B7D60DB604}" type="parTrans" cxnId="{4466B68E-9777-FD47-8A6A-A5300499DF43}">
      <dgm:prSet/>
      <dgm:spPr/>
      <dgm:t>
        <a:bodyPr/>
        <a:lstStyle/>
        <a:p>
          <a:endParaRPr lang="en-US"/>
        </a:p>
      </dgm:t>
    </dgm:pt>
    <dgm:pt modelId="{3C0A5F12-32F1-754B-BD9E-56532B6258EC}" type="sibTrans" cxnId="{4466B68E-9777-FD47-8A6A-A5300499DF43}">
      <dgm:prSet/>
      <dgm:spPr/>
      <dgm:t>
        <a:bodyPr/>
        <a:lstStyle/>
        <a:p>
          <a:endParaRPr lang="en-US"/>
        </a:p>
      </dgm:t>
    </dgm:pt>
    <dgm:pt modelId="{E9F8DA10-C592-CD43-B1A5-6946A018A8CE}">
      <dgm:prSet phldrT="[Text]"/>
      <dgm:spPr/>
      <dgm:t>
        <a:bodyPr/>
        <a:lstStyle/>
        <a:p>
          <a:r>
            <a:rPr lang="en-US" dirty="0" smtClean="0"/>
            <a:t>Physical Inspections  (FLS Crew)</a:t>
          </a:r>
        </a:p>
      </dgm:t>
    </dgm:pt>
    <dgm:pt modelId="{80EA4DA5-2F41-034C-92F4-BE2BDB3E0711}" type="parTrans" cxnId="{2BA8A3B1-0865-DA45-9AD9-90FDF709EB3E}">
      <dgm:prSet/>
      <dgm:spPr/>
      <dgm:t>
        <a:bodyPr/>
        <a:lstStyle/>
        <a:p>
          <a:endParaRPr lang="en-US"/>
        </a:p>
      </dgm:t>
    </dgm:pt>
    <dgm:pt modelId="{2A9C379F-00EF-A546-9965-F06CE70C758E}" type="sibTrans" cxnId="{2BA8A3B1-0865-DA45-9AD9-90FDF709EB3E}">
      <dgm:prSet/>
      <dgm:spPr/>
      <dgm:t>
        <a:bodyPr/>
        <a:lstStyle/>
        <a:p>
          <a:endParaRPr lang="en-US"/>
        </a:p>
      </dgm:t>
    </dgm:pt>
    <dgm:pt modelId="{50EB1B39-A483-9243-88C8-BE133BF59A44}">
      <dgm:prSet phldrT="[Text]"/>
      <dgm:spPr/>
      <dgm:t>
        <a:bodyPr/>
        <a:lstStyle/>
        <a:p>
          <a:r>
            <a:rPr lang="en-US" dirty="0" smtClean="0"/>
            <a:t>FRS Maintenance Reporting</a:t>
          </a:r>
        </a:p>
        <a:p>
          <a:r>
            <a:rPr lang="en-US" dirty="0" smtClean="0"/>
            <a:t>(FLS Crew) </a:t>
          </a:r>
        </a:p>
      </dgm:t>
    </dgm:pt>
    <dgm:pt modelId="{DA921DDB-DADB-7548-8BE6-21F1095F2E8B}" type="parTrans" cxnId="{32EC1394-0AEF-BD4B-8830-5BA099590EA2}">
      <dgm:prSet/>
      <dgm:spPr/>
      <dgm:t>
        <a:bodyPr/>
        <a:lstStyle/>
        <a:p>
          <a:endParaRPr lang="en-US"/>
        </a:p>
      </dgm:t>
    </dgm:pt>
    <dgm:pt modelId="{2F0A5E7D-0837-C24E-9D3B-7FA8ABEE4C3A}" type="sibTrans" cxnId="{32EC1394-0AEF-BD4B-8830-5BA099590EA2}">
      <dgm:prSet/>
      <dgm:spPr/>
      <dgm:t>
        <a:bodyPr/>
        <a:lstStyle/>
        <a:p>
          <a:endParaRPr lang="en-US"/>
        </a:p>
      </dgm:t>
    </dgm:pt>
    <dgm:pt modelId="{B75BA3E1-FEDD-EB43-860A-F66AA841F755}">
      <dgm:prSet phldrT="[Text]"/>
      <dgm:spPr/>
      <dgm:t>
        <a:bodyPr/>
        <a:lstStyle/>
        <a:p>
          <a:r>
            <a:rPr lang="en-US" dirty="0" smtClean="0"/>
            <a:t>FAMIS Maintenance Assignment</a:t>
          </a:r>
        </a:p>
        <a:p>
          <a:r>
            <a:rPr lang="en-US" dirty="0" smtClean="0"/>
            <a:t>(Custodian)</a:t>
          </a:r>
        </a:p>
      </dgm:t>
    </dgm:pt>
    <dgm:pt modelId="{48F2E084-E111-7A48-8D9C-3DAF68C9BFAF}" type="parTrans" cxnId="{C4DBD0AC-B2BC-F744-AADC-FE4482DF445A}">
      <dgm:prSet/>
      <dgm:spPr/>
      <dgm:t>
        <a:bodyPr/>
        <a:lstStyle/>
        <a:p>
          <a:endParaRPr lang="en-US"/>
        </a:p>
      </dgm:t>
    </dgm:pt>
    <dgm:pt modelId="{8075990D-D264-394A-8F58-F93D651814D4}" type="sibTrans" cxnId="{C4DBD0AC-B2BC-F744-AADC-FE4482DF445A}">
      <dgm:prSet/>
      <dgm:spPr/>
      <dgm:t>
        <a:bodyPr/>
        <a:lstStyle/>
        <a:p>
          <a:endParaRPr lang="en-US"/>
        </a:p>
      </dgm:t>
    </dgm:pt>
    <dgm:pt modelId="{AC2C90B7-2F58-3A41-9BC8-73DE7A3D67EA}">
      <dgm:prSet phldrT="[Text]"/>
      <dgm:spPr/>
      <dgm:t>
        <a:bodyPr/>
        <a:lstStyle/>
        <a:p>
          <a:r>
            <a:rPr lang="en-US" dirty="0" smtClean="0"/>
            <a:t>Review</a:t>
          </a:r>
        </a:p>
        <a:p>
          <a:r>
            <a:rPr lang="en-US" dirty="0" smtClean="0"/>
            <a:t>(Property Manager) </a:t>
          </a:r>
        </a:p>
      </dgm:t>
    </dgm:pt>
    <dgm:pt modelId="{413E27C8-E92B-F34B-A86F-D38D9FBB7A48}" type="sibTrans" cxnId="{292DEE05-A8F4-F24B-9D43-157C2D095A49}">
      <dgm:prSet/>
      <dgm:spPr/>
      <dgm:t>
        <a:bodyPr/>
        <a:lstStyle/>
        <a:p>
          <a:endParaRPr lang="en-US"/>
        </a:p>
      </dgm:t>
    </dgm:pt>
    <dgm:pt modelId="{B4918F27-43ED-CB43-B717-9ADB86CFC217}" type="parTrans" cxnId="{292DEE05-A8F4-F24B-9D43-157C2D095A49}">
      <dgm:prSet/>
      <dgm:spPr/>
      <dgm:t>
        <a:bodyPr/>
        <a:lstStyle/>
        <a:p>
          <a:endParaRPr lang="en-US"/>
        </a:p>
      </dgm:t>
    </dgm:pt>
    <dgm:pt modelId="{8B1D0119-18A7-734E-BBC7-69C9B822562D}" type="pres">
      <dgm:prSet presAssocID="{321F02FE-7612-8540-82CF-4210C6999DE4}" presName="Name0" presStyleCnt="0">
        <dgm:presLayoutVars>
          <dgm:dir/>
          <dgm:resizeHandles val="exact"/>
        </dgm:presLayoutVars>
      </dgm:prSet>
      <dgm:spPr/>
      <dgm:t>
        <a:bodyPr/>
        <a:lstStyle/>
        <a:p>
          <a:endParaRPr lang="en-US"/>
        </a:p>
      </dgm:t>
    </dgm:pt>
    <dgm:pt modelId="{D5A4A4AC-DC69-994C-9F5D-1C0315EA2428}" type="pres">
      <dgm:prSet presAssocID="{8AD7EB15-C3D8-4346-B5F8-505B022221C5}" presName="parTxOnly" presStyleLbl="node1" presStyleIdx="0" presStyleCnt="5" custScaleY="164887" custLinFactX="63405" custLinFactY="-36314" custLinFactNeighborX="100000" custLinFactNeighborY="-100000">
        <dgm:presLayoutVars>
          <dgm:bulletEnabled val="1"/>
        </dgm:presLayoutVars>
      </dgm:prSet>
      <dgm:spPr/>
      <dgm:t>
        <a:bodyPr/>
        <a:lstStyle/>
        <a:p>
          <a:endParaRPr lang="en-US"/>
        </a:p>
      </dgm:t>
    </dgm:pt>
    <dgm:pt modelId="{0CCC5C5C-4A1B-F04A-93F6-A87B3A3F9032}" type="pres">
      <dgm:prSet presAssocID="{3C0A5F12-32F1-754B-BD9E-56532B6258EC}" presName="parSpace" presStyleCnt="0"/>
      <dgm:spPr/>
    </dgm:pt>
    <dgm:pt modelId="{5211926A-810D-D145-8417-88094924062E}" type="pres">
      <dgm:prSet presAssocID="{E9F8DA10-C592-CD43-B1A5-6946A018A8CE}" presName="parTxOnly" presStyleLbl="node1" presStyleIdx="1" presStyleCnt="5" custScaleY="169217" custLinFactX="93120" custLinFactY="-32559" custLinFactNeighborX="100000" custLinFactNeighborY="-100000">
        <dgm:presLayoutVars>
          <dgm:bulletEnabled val="1"/>
        </dgm:presLayoutVars>
      </dgm:prSet>
      <dgm:spPr/>
      <dgm:t>
        <a:bodyPr/>
        <a:lstStyle/>
        <a:p>
          <a:endParaRPr lang="en-US"/>
        </a:p>
      </dgm:t>
    </dgm:pt>
    <dgm:pt modelId="{C95F25CD-D4E4-0249-B90A-61EFDFE576F7}" type="pres">
      <dgm:prSet presAssocID="{2A9C379F-00EF-A546-9965-F06CE70C758E}" presName="parSpace" presStyleCnt="0"/>
      <dgm:spPr/>
    </dgm:pt>
    <dgm:pt modelId="{FCDD0209-42B3-B340-B396-74A4577F8BA9}" type="pres">
      <dgm:prSet presAssocID="{50EB1B39-A483-9243-88C8-BE133BF59A44}" presName="parTxOnly" presStyleLbl="node1" presStyleIdx="2" presStyleCnt="5" custScaleY="168671" custLinFactX="-100000" custLinFactNeighborX="-106070" custLinFactNeighborY="83196">
        <dgm:presLayoutVars>
          <dgm:bulletEnabled val="1"/>
        </dgm:presLayoutVars>
      </dgm:prSet>
      <dgm:spPr/>
      <dgm:t>
        <a:bodyPr/>
        <a:lstStyle/>
        <a:p>
          <a:endParaRPr lang="en-US"/>
        </a:p>
      </dgm:t>
    </dgm:pt>
    <dgm:pt modelId="{4D3E7AB5-8F33-C444-A5C3-66D75FB78832}" type="pres">
      <dgm:prSet presAssocID="{2F0A5E7D-0837-C24E-9D3B-7FA8ABEE4C3A}" presName="parSpace" presStyleCnt="0"/>
      <dgm:spPr/>
    </dgm:pt>
    <dgm:pt modelId="{47B58CEA-4EAB-F048-8834-1BB7BF26EF08}" type="pres">
      <dgm:prSet presAssocID="{B75BA3E1-FEDD-EB43-860A-F66AA841F755}" presName="parTxOnly" presStyleLbl="node1" presStyleIdx="3" presStyleCnt="5" custScaleY="168671" custLinFactX="-85449" custLinFactNeighborX="-100000" custLinFactNeighborY="84380">
        <dgm:presLayoutVars>
          <dgm:bulletEnabled val="1"/>
        </dgm:presLayoutVars>
      </dgm:prSet>
      <dgm:spPr/>
      <dgm:t>
        <a:bodyPr/>
        <a:lstStyle/>
        <a:p>
          <a:endParaRPr lang="en-US"/>
        </a:p>
      </dgm:t>
    </dgm:pt>
    <dgm:pt modelId="{2CA80503-F98D-584B-9E0E-9B8C93E471DB}" type="pres">
      <dgm:prSet presAssocID="{8075990D-D264-394A-8F58-F93D651814D4}" presName="parSpace" presStyleCnt="0"/>
      <dgm:spPr/>
    </dgm:pt>
    <dgm:pt modelId="{DF28AD6F-B118-A04B-9060-A7F3239EF4D9}" type="pres">
      <dgm:prSet presAssocID="{AC2C90B7-2F58-3A41-9BC8-73DE7A3D67EA}" presName="parTxOnly" presStyleLbl="node1" presStyleIdx="4" presStyleCnt="5" custScaleY="168672" custLinFactX="-63044" custLinFactNeighborX="-100000" custLinFactNeighborY="82012">
        <dgm:presLayoutVars>
          <dgm:bulletEnabled val="1"/>
        </dgm:presLayoutVars>
      </dgm:prSet>
      <dgm:spPr/>
      <dgm:t>
        <a:bodyPr/>
        <a:lstStyle/>
        <a:p>
          <a:endParaRPr lang="en-US"/>
        </a:p>
      </dgm:t>
    </dgm:pt>
  </dgm:ptLst>
  <dgm:cxnLst>
    <dgm:cxn modelId="{A19F713F-69ED-C24D-BE2C-764B698BD104}" type="presOf" srcId="{50EB1B39-A483-9243-88C8-BE133BF59A44}" destId="{FCDD0209-42B3-B340-B396-74A4577F8BA9}" srcOrd="0" destOrd="0" presId="urn:microsoft.com/office/officeart/2005/8/layout/hChevron3"/>
    <dgm:cxn modelId="{2BA8A3B1-0865-DA45-9AD9-90FDF709EB3E}" srcId="{321F02FE-7612-8540-82CF-4210C6999DE4}" destId="{E9F8DA10-C592-CD43-B1A5-6946A018A8CE}" srcOrd="1" destOrd="0" parTransId="{80EA4DA5-2F41-034C-92F4-BE2BDB3E0711}" sibTransId="{2A9C379F-00EF-A546-9965-F06CE70C758E}"/>
    <dgm:cxn modelId="{F81A08E3-47A2-C746-9D2D-2AE93D5AA340}" type="presOf" srcId="{E9F8DA10-C592-CD43-B1A5-6946A018A8CE}" destId="{5211926A-810D-D145-8417-88094924062E}" srcOrd="0" destOrd="0" presId="urn:microsoft.com/office/officeart/2005/8/layout/hChevron3"/>
    <dgm:cxn modelId="{48E52806-5E75-5342-9556-C05229937A58}" type="presOf" srcId="{B75BA3E1-FEDD-EB43-860A-F66AA841F755}" destId="{47B58CEA-4EAB-F048-8834-1BB7BF26EF08}" srcOrd="0" destOrd="0" presId="urn:microsoft.com/office/officeart/2005/8/layout/hChevron3"/>
    <dgm:cxn modelId="{32EC1394-0AEF-BD4B-8830-5BA099590EA2}" srcId="{321F02FE-7612-8540-82CF-4210C6999DE4}" destId="{50EB1B39-A483-9243-88C8-BE133BF59A44}" srcOrd="2" destOrd="0" parTransId="{DA921DDB-DADB-7548-8BE6-21F1095F2E8B}" sibTransId="{2F0A5E7D-0837-C24E-9D3B-7FA8ABEE4C3A}"/>
    <dgm:cxn modelId="{C4DBD0AC-B2BC-F744-AADC-FE4482DF445A}" srcId="{321F02FE-7612-8540-82CF-4210C6999DE4}" destId="{B75BA3E1-FEDD-EB43-860A-F66AA841F755}" srcOrd="3" destOrd="0" parTransId="{48F2E084-E111-7A48-8D9C-3DAF68C9BFAF}" sibTransId="{8075990D-D264-394A-8F58-F93D651814D4}"/>
    <dgm:cxn modelId="{292DEE05-A8F4-F24B-9D43-157C2D095A49}" srcId="{321F02FE-7612-8540-82CF-4210C6999DE4}" destId="{AC2C90B7-2F58-3A41-9BC8-73DE7A3D67EA}" srcOrd="4" destOrd="0" parTransId="{B4918F27-43ED-CB43-B717-9ADB86CFC217}" sibTransId="{413E27C8-E92B-F34B-A86F-D38D9FBB7A48}"/>
    <dgm:cxn modelId="{4466B68E-9777-FD47-8A6A-A5300499DF43}" srcId="{321F02FE-7612-8540-82CF-4210C6999DE4}" destId="{8AD7EB15-C3D8-4346-B5F8-505B022221C5}" srcOrd="0" destOrd="0" parTransId="{46AFCC2D-4D8E-C245-A9C3-D1B7D60DB604}" sibTransId="{3C0A5F12-32F1-754B-BD9E-56532B6258EC}"/>
    <dgm:cxn modelId="{087E973F-CB7D-1D4B-9003-711FF3564D52}" type="presOf" srcId="{321F02FE-7612-8540-82CF-4210C6999DE4}" destId="{8B1D0119-18A7-734E-BBC7-69C9B822562D}" srcOrd="0" destOrd="0" presId="urn:microsoft.com/office/officeart/2005/8/layout/hChevron3"/>
    <dgm:cxn modelId="{9E7D7EBC-9D10-FC4A-B24E-2BEB77752BB3}" type="presOf" srcId="{AC2C90B7-2F58-3A41-9BC8-73DE7A3D67EA}" destId="{DF28AD6F-B118-A04B-9060-A7F3239EF4D9}" srcOrd="0" destOrd="0" presId="urn:microsoft.com/office/officeart/2005/8/layout/hChevron3"/>
    <dgm:cxn modelId="{8220EF5B-B0F0-FA4F-8671-A4BA33CB9738}" type="presOf" srcId="{8AD7EB15-C3D8-4346-B5F8-505B022221C5}" destId="{D5A4A4AC-DC69-994C-9F5D-1C0315EA2428}" srcOrd="0" destOrd="0" presId="urn:microsoft.com/office/officeart/2005/8/layout/hChevron3"/>
    <dgm:cxn modelId="{F2376D3E-9BDA-5743-B052-268652B04622}" type="presParOf" srcId="{8B1D0119-18A7-734E-BBC7-69C9B822562D}" destId="{D5A4A4AC-DC69-994C-9F5D-1C0315EA2428}" srcOrd="0" destOrd="0" presId="urn:microsoft.com/office/officeart/2005/8/layout/hChevron3"/>
    <dgm:cxn modelId="{8D41052F-4F2C-484B-B49F-CF334076832F}" type="presParOf" srcId="{8B1D0119-18A7-734E-BBC7-69C9B822562D}" destId="{0CCC5C5C-4A1B-F04A-93F6-A87B3A3F9032}" srcOrd="1" destOrd="0" presId="urn:microsoft.com/office/officeart/2005/8/layout/hChevron3"/>
    <dgm:cxn modelId="{61D8630B-7E82-9E48-8132-C148EC291C3C}" type="presParOf" srcId="{8B1D0119-18A7-734E-BBC7-69C9B822562D}" destId="{5211926A-810D-D145-8417-88094924062E}" srcOrd="2" destOrd="0" presId="urn:microsoft.com/office/officeart/2005/8/layout/hChevron3"/>
    <dgm:cxn modelId="{5E96E5BC-D36D-0646-9E93-570B624854B4}" type="presParOf" srcId="{8B1D0119-18A7-734E-BBC7-69C9B822562D}" destId="{C95F25CD-D4E4-0249-B90A-61EFDFE576F7}" srcOrd="3" destOrd="0" presId="urn:microsoft.com/office/officeart/2005/8/layout/hChevron3"/>
    <dgm:cxn modelId="{FC3B67E0-DC0B-B245-8F43-B1F929BCB8E4}" type="presParOf" srcId="{8B1D0119-18A7-734E-BBC7-69C9B822562D}" destId="{FCDD0209-42B3-B340-B396-74A4577F8BA9}" srcOrd="4" destOrd="0" presId="urn:microsoft.com/office/officeart/2005/8/layout/hChevron3"/>
    <dgm:cxn modelId="{A2A9B659-DB95-8744-BBF0-185914D7B034}" type="presParOf" srcId="{8B1D0119-18A7-734E-BBC7-69C9B822562D}" destId="{4D3E7AB5-8F33-C444-A5C3-66D75FB78832}" srcOrd="5" destOrd="0" presId="urn:microsoft.com/office/officeart/2005/8/layout/hChevron3"/>
    <dgm:cxn modelId="{673C0D65-570B-8045-9BAA-6EF7EB5D9442}" type="presParOf" srcId="{8B1D0119-18A7-734E-BBC7-69C9B822562D}" destId="{47B58CEA-4EAB-F048-8834-1BB7BF26EF08}" srcOrd="6" destOrd="0" presId="urn:microsoft.com/office/officeart/2005/8/layout/hChevron3"/>
    <dgm:cxn modelId="{A662E6FC-D9AC-0249-95CC-EFE85B591184}" type="presParOf" srcId="{8B1D0119-18A7-734E-BBC7-69C9B822562D}" destId="{2CA80503-F98D-584B-9E0E-9B8C93E471DB}" srcOrd="7" destOrd="0" presId="urn:microsoft.com/office/officeart/2005/8/layout/hChevron3"/>
    <dgm:cxn modelId="{C293186C-897C-334F-BA14-BCA32AA1B7BA}" type="presParOf" srcId="{8B1D0119-18A7-734E-BBC7-69C9B822562D}" destId="{DF28AD6F-B118-A04B-9060-A7F3239EF4D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268CC1-0468-E249-B968-F89D2FA258BB}" type="doc">
      <dgm:prSet loTypeId="urn:microsoft.com/office/officeart/2005/8/layout/vList6" loCatId="" qsTypeId="urn:microsoft.com/office/officeart/2005/8/quickstyle/simple4" qsCatId="simple" csTypeId="urn:microsoft.com/office/officeart/2005/8/colors/accent1_2" csCatId="accent1" phldr="1"/>
      <dgm:spPr/>
    </dgm:pt>
    <dgm:pt modelId="{C4F43F1D-6951-FA4A-AEDF-999E7922BB2A}">
      <dgm:prSet phldrT="[Text]"/>
      <dgm:spPr/>
      <dgm:t>
        <a:bodyPr/>
        <a:lstStyle/>
        <a:p>
          <a:r>
            <a:rPr lang="en-US" dirty="0" smtClean="0"/>
            <a:t>Approve</a:t>
          </a:r>
        </a:p>
        <a:p>
          <a:r>
            <a:rPr lang="en-US" dirty="0" smtClean="0"/>
            <a:t> (Systems Engineering)</a:t>
          </a:r>
          <a:endParaRPr lang="en-US" dirty="0"/>
        </a:p>
      </dgm:t>
    </dgm:pt>
    <dgm:pt modelId="{ACD006CF-2947-5B43-B030-D914737C2C8B}" type="parTrans" cxnId="{0630856D-E522-8442-9FDC-30B6924DC403}">
      <dgm:prSet/>
      <dgm:spPr/>
      <dgm:t>
        <a:bodyPr/>
        <a:lstStyle/>
        <a:p>
          <a:endParaRPr lang="en-US"/>
        </a:p>
      </dgm:t>
    </dgm:pt>
    <dgm:pt modelId="{25C27EDD-FD72-2D4B-B5EE-3CBCBA9BA433}" type="sibTrans" cxnId="{0630856D-E522-8442-9FDC-30B6924DC403}">
      <dgm:prSet/>
      <dgm:spPr/>
      <dgm:t>
        <a:bodyPr/>
        <a:lstStyle/>
        <a:p>
          <a:endParaRPr lang="en-US"/>
        </a:p>
      </dgm:t>
    </dgm:pt>
    <dgm:pt modelId="{F0F281BB-0F01-214D-8C49-A498AFF7DBC8}">
      <dgm:prSet phldrT="[Text]"/>
      <dgm:spPr/>
      <dgm:t>
        <a:bodyPr/>
        <a:lstStyle/>
        <a:p>
          <a:r>
            <a:rPr lang="en-US" dirty="0" smtClean="0"/>
            <a:t>Locate, Release &amp; Document </a:t>
          </a:r>
        </a:p>
        <a:p>
          <a:r>
            <a:rPr lang="en-US" dirty="0" smtClean="0"/>
            <a:t>(Custodian)*</a:t>
          </a:r>
          <a:endParaRPr lang="en-US" dirty="0"/>
        </a:p>
      </dgm:t>
    </dgm:pt>
    <dgm:pt modelId="{ADC2903E-BDC9-6F4A-B5A9-DE6A7C6A10B4}" type="parTrans" cxnId="{42A811FC-B37C-1F4F-90FD-50AEB9EE3C0F}">
      <dgm:prSet/>
      <dgm:spPr/>
      <dgm:t>
        <a:bodyPr/>
        <a:lstStyle/>
        <a:p>
          <a:endParaRPr lang="en-US"/>
        </a:p>
      </dgm:t>
    </dgm:pt>
    <dgm:pt modelId="{4636BC89-9AE3-064C-8463-DC94369F6306}" type="sibTrans" cxnId="{42A811FC-B37C-1F4F-90FD-50AEB9EE3C0F}">
      <dgm:prSet/>
      <dgm:spPr/>
      <dgm:t>
        <a:bodyPr/>
        <a:lstStyle/>
        <a:p>
          <a:endParaRPr lang="en-US"/>
        </a:p>
      </dgm:t>
    </dgm:pt>
    <dgm:pt modelId="{B1600E34-7EA0-D04A-85FC-CBF658B454B6}">
      <dgm:prSet phldrT="[Text]"/>
      <dgm:spPr/>
      <dgm:t>
        <a:bodyPr/>
        <a:lstStyle/>
        <a:p>
          <a:r>
            <a:rPr lang="en-US" dirty="0" smtClean="0"/>
            <a:t>Monitor Return </a:t>
          </a:r>
        </a:p>
        <a:p>
          <a:r>
            <a:rPr lang="en-US" dirty="0" smtClean="0"/>
            <a:t> (Property Manager)</a:t>
          </a:r>
          <a:endParaRPr lang="en-US" dirty="0"/>
        </a:p>
      </dgm:t>
    </dgm:pt>
    <dgm:pt modelId="{CD86C361-0271-B84F-93CF-1B0421643397}" type="parTrans" cxnId="{8D6E3216-2F1B-464D-AED8-C6CABCE94D9E}">
      <dgm:prSet/>
      <dgm:spPr/>
      <dgm:t>
        <a:bodyPr/>
        <a:lstStyle/>
        <a:p>
          <a:endParaRPr lang="en-US"/>
        </a:p>
      </dgm:t>
    </dgm:pt>
    <dgm:pt modelId="{A5EC8AE2-3BF6-CB47-8473-6AAB0D6CF7DF}" type="sibTrans" cxnId="{8D6E3216-2F1B-464D-AED8-C6CABCE94D9E}">
      <dgm:prSet/>
      <dgm:spPr/>
      <dgm:t>
        <a:bodyPr/>
        <a:lstStyle/>
        <a:p>
          <a:endParaRPr lang="en-US"/>
        </a:p>
      </dgm:t>
    </dgm:pt>
    <dgm:pt modelId="{D1380E13-22F3-8B4E-B089-5AE6C412D092}">
      <dgm:prSet phldrT="[Text]"/>
      <dgm:spPr/>
      <dgm:t>
        <a:bodyPr/>
        <a:lstStyle/>
        <a:p>
          <a:r>
            <a:rPr lang="en-US" dirty="0" smtClean="0"/>
            <a:t>Receive, Lock Down &amp; Record </a:t>
          </a:r>
        </a:p>
        <a:p>
          <a:r>
            <a:rPr lang="en-US" dirty="0" smtClean="0"/>
            <a:t>(Custodian)*</a:t>
          </a:r>
          <a:endParaRPr lang="en-US" dirty="0"/>
        </a:p>
      </dgm:t>
    </dgm:pt>
    <dgm:pt modelId="{F1C423DD-2E6F-184C-82EB-C620E6E6C4B0}" type="parTrans" cxnId="{AD7B1A56-39C0-6347-B9AE-5B49E7A87422}">
      <dgm:prSet/>
      <dgm:spPr/>
      <dgm:t>
        <a:bodyPr/>
        <a:lstStyle/>
        <a:p>
          <a:endParaRPr lang="en-US"/>
        </a:p>
      </dgm:t>
    </dgm:pt>
    <dgm:pt modelId="{50D2041D-66D1-D241-9FE6-CF66C73C8C36}" type="sibTrans" cxnId="{AD7B1A56-39C0-6347-B9AE-5B49E7A87422}">
      <dgm:prSet/>
      <dgm:spPr/>
      <dgm:t>
        <a:bodyPr/>
        <a:lstStyle/>
        <a:p>
          <a:endParaRPr lang="en-US"/>
        </a:p>
      </dgm:t>
    </dgm:pt>
    <dgm:pt modelId="{04A28A0B-7843-AE47-9DFB-BCF8D23C2831}">
      <dgm:prSet phldrT="[Text]"/>
      <dgm:spPr/>
      <dgm:t>
        <a:bodyPr/>
        <a:lstStyle/>
        <a:p>
          <a:r>
            <a:rPr lang="en-US" dirty="0" smtClean="0"/>
            <a:t>Review </a:t>
          </a:r>
        </a:p>
        <a:p>
          <a:r>
            <a:rPr lang="en-US" dirty="0" smtClean="0"/>
            <a:t> (Property  Manager)</a:t>
          </a:r>
          <a:endParaRPr lang="en-US" dirty="0"/>
        </a:p>
      </dgm:t>
    </dgm:pt>
    <dgm:pt modelId="{D1664C56-8A5C-A042-88AC-F37CE838818E}" type="parTrans" cxnId="{B2EA606F-BC6C-334F-86E2-99F6C9637F30}">
      <dgm:prSet/>
      <dgm:spPr/>
      <dgm:t>
        <a:bodyPr/>
        <a:lstStyle/>
        <a:p>
          <a:endParaRPr lang="en-US"/>
        </a:p>
      </dgm:t>
    </dgm:pt>
    <dgm:pt modelId="{57ECA255-D97A-0747-AC9F-750368D96BBD}" type="sibTrans" cxnId="{B2EA606F-BC6C-334F-86E2-99F6C9637F30}">
      <dgm:prSet/>
      <dgm:spPr/>
      <dgm:t>
        <a:bodyPr/>
        <a:lstStyle/>
        <a:p>
          <a:endParaRPr lang="en-US"/>
        </a:p>
      </dgm:t>
    </dgm:pt>
    <dgm:pt modelId="{B7A91425-33B9-CE47-94CC-E2A9208CE7A3}">
      <dgm:prSet phldrT="[Text]"/>
      <dgm:spPr/>
      <dgm:t>
        <a:bodyPr/>
        <a:lstStyle/>
        <a:p>
          <a:r>
            <a:rPr lang="en-US" dirty="0" smtClean="0"/>
            <a:t>Submit </a:t>
          </a:r>
        </a:p>
        <a:p>
          <a:r>
            <a:rPr lang="en-US" dirty="0" smtClean="0"/>
            <a:t>(Requestor)*</a:t>
          </a:r>
          <a:endParaRPr lang="en-US" dirty="0"/>
        </a:p>
      </dgm:t>
    </dgm:pt>
    <dgm:pt modelId="{A683B54E-288A-3C4C-A5F5-F9701D1B2457}" type="parTrans" cxnId="{3DC95D3F-9C62-304E-8ACD-BBD7C47F9B11}">
      <dgm:prSet/>
      <dgm:spPr/>
      <dgm:t>
        <a:bodyPr/>
        <a:lstStyle/>
        <a:p>
          <a:endParaRPr lang="en-US"/>
        </a:p>
      </dgm:t>
    </dgm:pt>
    <dgm:pt modelId="{03270043-809F-9748-BA08-313C809F6A55}" type="sibTrans" cxnId="{3DC95D3F-9C62-304E-8ACD-BBD7C47F9B11}">
      <dgm:prSet/>
      <dgm:spPr/>
      <dgm:t>
        <a:bodyPr/>
        <a:lstStyle/>
        <a:p>
          <a:endParaRPr lang="en-US"/>
        </a:p>
      </dgm:t>
    </dgm:pt>
    <dgm:pt modelId="{E0478142-FF34-3A48-894D-7D9840774922}">
      <dgm:prSet/>
      <dgm:spPr/>
      <dgm:t>
        <a:bodyPr/>
        <a:lstStyle/>
        <a:p>
          <a:r>
            <a:rPr lang="en-US" dirty="0" smtClean="0"/>
            <a:t>Completion of E1500003 </a:t>
          </a:r>
          <a:endParaRPr lang="en-US" dirty="0"/>
        </a:p>
      </dgm:t>
    </dgm:pt>
    <dgm:pt modelId="{5AC2CE0A-E286-1641-BDAD-9094221B4CDF}" type="parTrans" cxnId="{D30A770E-E64B-3046-A65E-7CBD04F83F8B}">
      <dgm:prSet/>
      <dgm:spPr/>
      <dgm:t>
        <a:bodyPr/>
        <a:lstStyle/>
        <a:p>
          <a:endParaRPr lang="en-US"/>
        </a:p>
      </dgm:t>
    </dgm:pt>
    <dgm:pt modelId="{5AB4F6A9-26F3-0A40-80A3-AE299661ACB5}" type="sibTrans" cxnId="{D30A770E-E64B-3046-A65E-7CBD04F83F8B}">
      <dgm:prSet/>
      <dgm:spPr/>
      <dgm:t>
        <a:bodyPr/>
        <a:lstStyle/>
        <a:p>
          <a:endParaRPr lang="en-US"/>
        </a:p>
      </dgm:t>
    </dgm:pt>
    <dgm:pt modelId="{B7C9280C-B33C-C34C-82A2-DBC4BEAB9767}">
      <dgm:prSet/>
      <dgm:spPr/>
      <dgm:t>
        <a:bodyPr/>
        <a:lstStyle/>
        <a:p>
          <a:r>
            <a:rPr lang="en-US" dirty="0" smtClean="0"/>
            <a:t>Recorded on E1500229</a:t>
          </a:r>
          <a:endParaRPr lang="en-US" dirty="0"/>
        </a:p>
      </dgm:t>
    </dgm:pt>
    <dgm:pt modelId="{62A41756-F28C-3D41-8AF1-C0DC79083DAC}" type="parTrans" cxnId="{01AC373C-BF3F-8D4B-83B9-2A98F911B838}">
      <dgm:prSet/>
      <dgm:spPr/>
      <dgm:t>
        <a:bodyPr/>
        <a:lstStyle/>
        <a:p>
          <a:endParaRPr lang="en-US"/>
        </a:p>
      </dgm:t>
    </dgm:pt>
    <dgm:pt modelId="{31953F15-67AE-9E46-9EF9-B9B4591CF60C}" type="sibTrans" cxnId="{01AC373C-BF3F-8D4B-83B9-2A98F911B838}">
      <dgm:prSet/>
      <dgm:spPr/>
      <dgm:t>
        <a:bodyPr/>
        <a:lstStyle/>
        <a:p>
          <a:endParaRPr lang="en-US"/>
        </a:p>
      </dgm:t>
    </dgm:pt>
    <dgm:pt modelId="{2C343358-8D62-4B48-BEB9-3809F93E1124}">
      <dgm:prSet/>
      <dgm:spPr/>
      <dgm:t>
        <a:bodyPr/>
        <a:lstStyle/>
        <a:p>
          <a:r>
            <a:rPr lang="en-US" dirty="0" smtClean="0"/>
            <a:t>Physical components from storage</a:t>
          </a:r>
          <a:endParaRPr lang="en-US" dirty="0"/>
        </a:p>
      </dgm:t>
    </dgm:pt>
    <dgm:pt modelId="{EE5C02AA-8979-C64A-863F-26A9ED6D5724}" type="parTrans" cxnId="{C518352F-FE73-AE41-B0BD-AD4840390109}">
      <dgm:prSet/>
      <dgm:spPr/>
      <dgm:t>
        <a:bodyPr/>
        <a:lstStyle/>
        <a:p>
          <a:endParaRPr lang="en-US"/>
        </a:p>
      </dgm:t>
    </dgm:pt>
    <dgm:pt modelId="{15713E30-7328-3148-A7B9-3AD4BCDADA28}" type="sibTrans" cxnId="{C518352F-FE73-AE41-B0BD-AD4840390109}">
      <dgm:prSet/>
      <dgm:spPr/>
      <dgm:t>
        <a:bodyPr/>
        <a:lstStyle/>
        <a:p>
          <a:endParaRPr lang="en-US"/>
        </a:p>
      </dgm:t>
    </dgm:pt>
    <dgm:pt modelId="{E17A84EC-3176-904A-85E1-8A647A104D1E}">
      <dgm:prSet/>
      <dgm:spPr/>
      <dgm:t>
        <a:bodyPr/>
        <a:lstStyle/>
        <a:p>
          <a:r>
            <a:rPr lang="en-US" dirty="0" smtClean="0"/>
            <a:t>Review of E1500229</a:t>
          </a:r>
          <a:endParaRPr lang="en-US" dirty="0"/>
        </a:p>
      </dgm:t>
    </dgm:pt>
    <dgm:pt modelId="{9DE79619-30C8-DF43-B5BB-5844D8A7BCFD}" type="parTrans" cxnId="{17F5532D-582F-3949-BCE0-4C9B6009618D}">
      <dgm:prSet/>
      <dgm:spPr/>
      <dgm:t>
        <a:bodyPr/>
        <a:lstStyle/>
        <a:p>
          <a:endParaRPr lang="en-US"/>
        </a:p>
      </dgm:t>
    </dgm:pt>
    <dgm:pt modelId="{6E683F87-8EAF-1B4B-BC65-9DA1C33D375B}" type="sibTrans" cxnId="{17F5532D-582F-3949-BCE0-4C9B6009618D}">
      <dgm:prSet/>
      <dgm:spPr/>
      <dgm:t>
        <a:bodyPr/>
        <a:lstStyle/>
        <a:p>
          <a:endParaRPr lang="en-US"/>
        </a:p>
      </dgm:t>
    </dgm:pt>
    <dgm:pt modelId="{5DE71AF3-2AA5-744F-AE8D-519AB55F4336}">
      <dgm:prSet/>
      <dgm:spPr/>
      <dgm:t>
        <a:bodyPr/>
        <a:lstStyle/>
        <a:p>
          <a:r>
            <a:rPr lang="en-US" dirty="0" smtClean="0"/>
            <a:t>Physical components to storage</a:t>
          </a:r>
          <a:endParaRPr lang="en-US" dirty="0"/>
        </a:p>
      </dgm:t>
    </dgm:pt>
    <dgm:pt modelId="{01852237-D3D4-6F41-BEE1-C707967A3F74}" type="parTrans" cxnId="{094747D4-3F9C-5841-B58C-9005D8526202}">
      <dgm:prSet/>
      <dgm:spPr/>
      <dgm:t>
        <a:bodyPr/>
        <a:lstStyle/>
        <a:p>
          <a:endParaRPr lang="en-US"/>
        </a:p>
      </dgm:t>
    </dgm:pt>
    <dgm:pt modelId="{93FEE69D-6C5F-A647-9DBD-EF93A8F161D5}" type="sibTrans" cxnId="{094747D4-3F9C-5841-B58C-9005D8526202}">
      <dgm:prSet/>
      <dgm:spPr/>
      <dgm:t>
        <a:bodyPr/>
        <a:lstStyle/>
        <a:p>
          <a:endParaRPr lang="en-US"/>
        </a:p>
      </dgm:t>
    </dgm:pt>
    <dgm:pt modelId="{E4A3069A-E74E-1745-8B88-E13CAE49C90C}">
      <dgm:prSet/>
      <dgm:spPr/>
      <dgm:t>
        <a:bodyPr/>
        <a:lstStyle/>
        <a:p>
          <a:r>
            <a:rPr lang="en-US" dirty="0" smtClean="0"/>
            <a:t>Trust and verify</a:t>
          </a:r>
          <a:endParaRPr lang="en-US" dirty="0"/>
        </a:p>
      </dgm:t>
    </dgm:pt>
    <dgm:pt modelId="{7E4960E1-661C-7D47-884E-C2331B3ABE0C}" type="parTrans" cxnId="{4EC4D42C-61AA-9948-9B94-A757FCA1EDC4}">
      <dgm:prSet/>
      <dgm:spPr/>
      <dgm:t>
        <a:bodyPr/>
        <a:lstStyle/>
        <a:p>
          <a:endParaRPr lang="en-US"/>
        </a:p>
      </dgm:t>
    </dgm:pt>
    <dgm:pt modelId="{83F841B6-FEDD-7542-9061-235DC0F15F8F}" type="sibTrans" cxnId="{4EC4D42C-61AA-9948-9B94-A757FCA1EDC4}">
      <dgm:prSet/>
      <dgm:spPr/>
      <dgm:t>
        <a:bodyPr/>
        <a:lstStyle/>
        <a:p>
          <a:endParaRPr lang="en-US"/>
        </a:p>
      </dgm:t>
    </dgm:pt>
    <dgm:pt modelId="{1EAE33EB-A1A4-0344-9BFC-27919C080B91}">
      <dgm:prSet/>
      <dgm:spPr/>
      <dgm:t>
        <a:bodyPr/>
        <a:lstStyle/>
        <a:p>
          <a:r>
            <a:rPr lang="en-US" dirty="0" smtClean="0"/>
            <a:t>and documented on E1500229</a:t>
          </a:r>
          <a:endParaRPr lang="en-US" dirty="0"/>
        </a:p>
      </dgm:t>
    </dgm:pt>
    <dgm:pt modelId="{458A7626-8EC8-454F-8A3A-2DC7E5D9CA61}" type="parTrans" cxnId="{796BAC8C-E62B-164D-B5BE-4D583E6A46BD}">
      <dgm:prSet/>
      <dgm:spPr/>
      <dgm:t>
        <a:bodyPr/>
        <a:lstStyle/>
        <a:p>
          <a:endParaRPr lang="en-US"/>
        </a:p>
      </dgm:t>
    </dgm:pt>
    <dgm:pt modelId="{BEA423E4-31B5-8D42-A1AD-D52063C56B84}" type="sibTrans" cxnId="{796BAC8C-E62B-164D-B5BE-4D583E6A46BD}">
      <dgm:prSet/>
      <dgm:spPr/>
      <dgm:t>
        <a:bodyPr/>
        <a:lstStyle/>
        <a:p>
          <a:endParaRPr lang="en-US"/>
        </a:p>
      </dgm:t>
    </dgm:pt>
    <dgm:pt modelId="{482D970A-3E29-B04F-A876-A4F2EE2BB970}">
      <dgm:prSet/>
      <dgm:spPr/>
      <dgm:t>
        <a:bodyPr/>
        <a:lstStyle/>
        <a:p>
          <a:r>
            <a:rPr lang="en-US" dirty="0" smtClean="0"/>
            <a:t>and documented on E1500229</a:t>
          </a:r>
          <a:endParaRPr lang="en-US" dirty="0"/>
        </a:p>
      </dgm:t>
    </dgm:pt>
    <dgm:pt modelId="{3BF8DE60-153A-DE42-BC22-502FD069C9D6}" type="parTrans" cxnId="{63F7EE3C-497D-F149-A018-A6B11B6C6EDC}">
      <dgm:prSet/>
      <dgm:spPr/>
      <dgm:t>
        <a:bodyPr/>
        <a:lstStyle/>
        <a:p>
          <a:endParaRPr lang="en-US"/>
        </a:p>
      </dgm:t>
    </dgm:pt>
    <dgm:pt modelId="{F774D2E4-5478-424F-AD28-6FD6BFB53FA1}" type="sibTrans" cxnId="{63F7EE3C-497D-F149-A018-A6B11B6C6EDC}">
      <dgm:prSet/>
      <dgm:spPr/>
      <dgm:t>
        <a:bodyPr/>
        <a:lstStyle/>
        <a:p>
          <a:endParaRPr lang="en-US"/>
        </a:p>
      </dgm:t>
    </dgm:pt>
    <dgm:pt modelId="{4E78CC7B-694F-0140-83FA-35E82AED1D0B}" type="pres">
      <dgm:prSet presAssocID="{8C268CC1-0468-E249-B968-F89D2FA258BB}" presName="Name0" presStyleCnt="0">
        <dgm:presLayoutVars>
          <dgm:dir/>
          <dgm:animLvl val="lvl"/>
          <dgm:resizeHandles/>
        </dgm:presLayoutVars>
      </dgm:prSet>
      <dgm:spPr/>
    </dgm:pt>
    <dgm:pt modelId="{5F8858FF-168E-0A44-8A44-99DB6ED3113E}" type="pres">
      <dgm:prSet presAssocID="{B7A91425-33B9-CE47-94CC-E2A9208CE7A3}" presName="linNode" presStyleCnt="0"/>
      <dgm:spPr/>
    </dgm:pt>
    <dgm:pt modelId="{B234A27B-D420-614C-B647-CDBB9EE1812E}" type="pres">
      <dgm:prSet presAssocID="{B7A91425-33B9-CE47-94CC-E2A9208CE7A3}" presName="parentShp" presStyleLbl="node1" presStyleIdx="0" presStyleCnt="6">
        <dgm:presLayoutVars>
          <dgm:bulletEnabled val="1"/>
        </dgm:presLayoutVars>
      </dgm:prSet>
      <dgm:spPr/>
      <dgm:t>
        <a:bodyPr/>
        <a:lstStyle/>
        <a:p>
          <a:endParaRPr lang="en-US"/>
        </a:p>
      </dgm:t>
    </dgm:pt>
    <dgm:pt modelId="{A2A42074-50F9-6444-A9AF-A53CD3AD2F78}" type="pres">
      <dgm:prSet presAssocID="{B7A91425-33B9-CE47-94CC-E2A9208CE7A3}" presName="childShp" presStyleLbl="bgAccFollowNode1" presStyleIdx="0" presStyleCnt="6" custLinFactNeighborX="7492" custLinFactNeighborY="-12980">
        <dgm:presLayoutVars>
          <dgm:bulletEnabled val="1"/>
        </dgm:presLayoutVars>
      </dgm:prSet>
      <dgm:spPr/>
      <dgm:t>
        <a:bodyPr/>
        <a:lstStyle/>
        <a:p>
          <a:endParaRPr lang="en-US"/>
        </a:p>
      </dgm:t>
    </dgm:pt>
    <dgm:pt modelId="{D0A136F9-7C67-1244-9272-3DFEFCF14308}" type="pres">
      <dgm:prSet presAssocID="{03270043-809F-9748-BA08-313C809F6A55}" presName="spacing" presStyleCnt="0"/>
      <dgm:spPr/>
    </dgm:pt>
    <dgm:pt modelId="{F25F2429-1467-E34B-A92D-2EF5EAC7A340}" type="pres">
      <dgm:prSet presAssocID="{C4F43F1D-6951-FA4A-AEDF-999E7922BB2A}" presName="linNode" presStyleCnt="0"/>
      <dgm:spPr/>
    </dgm:pt>
    <dgm:pt modelId="{3588E46A-D97A-3344-A039-7A4A295597AF}" type="pres">
      <dgm:prSet presAssocID="{C4F43F1D-6951-FA4A-AEDF-999E7922BB2A}" presName="parentShp" presStyleLbl="node1" presStyleIdx="1" presStyleCnt="6">
        <dgm:presLayoutVars>
          <dgm:bulletEnabled val="1"/>
        </dgm:presLayoutVars>
      </dgm:prSet>
      <dgm:spPr/>
      <dgm:t>
        <a:bodyPr/>
        <a:lstStyle/>
        <a:p>
          <a:endParaRPr lang="en-US"/>
        </a:p>
      </dgm:t>
    </dgm:pt>
    <dgm:pt modelId="{114BFAF8-8F37-034B-9C67-5B2E96542D90}" type="pres">
      <dgm:prSet presAssocID="{C4F43F1D-6951-FA4A-AEDF-999E7922BB2A}" presName="childShp" presStyleLbl="bgAccFollowNode1" presStyleIdx="1" presStyleCnt="6">
        <dgm:presLayoutVars>
          <dgm:bulletEnabled val="1"/>
        </dgm:presLayoutVars>
      </dgm:prSet>
      <dgm:spPr/>
      <dgm:t>
        <a:bodyPr/>
        <a:lstStyle/>
        <a:p>
          <a:endParaRPr lang="en-US"/>
        </a:p>
      </dgm:t>
    </dgm:pt>
    <dgm:pt modelId="{DC4904AD-D211-7343-B2B2-7B1EABA4457F}" type="pres">
      <dgm:prSet presAssocID="{25C27EDD-FD72-2D4B-B5EE-3CBCBA9BA433}" presName="spacing" presStyleCnt="0"/>
      <dgm:spPr/>
    </dgm:pt>
    <dgm:pt modelId="{98A46BA1-590B-0B4C-AB19-8F32C446101C}" type="pres">
      <dgm:prSet presAssocID="{F0F281BB-0F01-214D-8C49-A498AFF7DBC8}" presName="linNode" presStyleCnt="0"/>
      <dgm:spPr/>
    </dgm:pt>
    <dgm:pt modelId="{84C52D5D-D783-174D-A91F-6A2887B8D02E}" type="pres">
      <dgm:prSet presAssocID="{F0F281BB-0F01-214D-8C49-A498AFF7DBC8}" presName="parentShp" presStyleLbl="node1" presStyleIdx="2" presStyleCnt="6">
        <dgm:presLayoutVars>
          <dgm:bulletEnabled val="1"/>
        </dgm:presLayoutVars>
      </dgm:prSet>
      <dgm:spPr/>
      <dgm:t>
        <a:bodyPr/>
        <a:lstStyle/>
        <a:p>
          <a:endParaRPr lang="en-US"/>
        </a:p>
      </dgm:t>
    </dgm:pt>
    <dgm:pt modelId="{D3DBCD47-C5EF-D04A-B1CC-BAFBEE96EBF9}" type="pres">
      <dgm:prSet presAssocID="{F0F281BB-0F01-214D-8C49-A498AFF7DBC8}" presName="childShp" presStyleLbl="bgAccFollowNode1" presStyleIdx="2" presStyleCnt="6">
        <dgm:presLayoutVars>
          <dgm:bulletEnabled val="1"/>
        </dgm:presLayoutVars>
      </dgm:prSet>
      <dgm:spPr/>
      <dgm:t>
        <a:bodyPr/>
        <a:lstStyle/>
        <a:p>
          <a:endParaRPr lang="en-US"/>
        </a:p>
      </dgm:t>
    </dgm:pt>
    <dgm:pt modelId="{0B6EE026-4C1F-CB49-8CF7-37017255B75C}" type="pres">
      <dgm:prSet presAssocID="{4636BC89-9AE3-064C-8463-DC94369F6306}" presName="spacing" presStyleCnt="0"/>
      <dgm:spPr/>
    </dgm:pt>
    <dgm:pt modelId="{DB015F35-A6FF-A446-B88F-4C2555563AB0}" type="pres">
      <dgm:prSet presAssocID="{B1600E34-7EA0-D04A-85FC-CBF658B454B6}" presName="linNode" presStyleCnt="0"/>
      <dgm:spPr/>
    </dgm:pt>
    <dgm:pt modelId="{8BB3553C-856B-254B-A5C8-0454C9801BF1}" type="pres">
      <dgm:prSet presAssocID="{B1600E34-7EA0-D04A-85FC-CBF658B454B6}" presName="parentShp" presStyleLbl="node1" presStyleIdx="3" presStyleCnt="6">
        <dgm:presLayoutVars>
          <dgm:bulletEnabled val="1"/>
        </dgm:presLayoutVars>
      </dgm:prSet>
      <dgm:spPr/>
      <dgm:t>
        <a:bodyPr/>
        <a:lstStyle/>
        <a:p>
          <a:endParaRPr lang="en-US"/>
        </a:p>
      </dgm:t>
    </dgm:pt>
    <dgm:pt modelId="{081CF9BF-AB40-D64E-B3DC-7BA412D7A08A}" type="pres">
      <dgm:prSet presAssocID="{B1600E34-7EA0-D04A-85FC-CBF658B454B6}" presName="childShp" presStyleLbl="bgAccFollowNode1" presStyleIdx="3" presStyleCnt="6">
        <dgm:presLayoutVars>
          <dgm:bulletEnabled val="1"/>
        </dgm:presLayoutVars>
      </dgm:prSet>
      <dgm:spPr/>
      <dgm:t>
        <a:bodyPr/>
        <a:lstStyle/>
        <a:p>
          <a:endParaRPr lang="en-US"/>
        </a:p>
      </dgm:t>
    </dgm:pt>
    <dgm:pt modelId="{2C32598E-E88F-484B-A9C9-B5C46DC67A08}" type="pres">
      <dgm:prSet presAssocID="{A5EC8AE2-3BF6-CB47-8473-6AAB0D6CF7DF}" presName="spacing" presStyleCnt="0"/>
      <dgm:spPr/>
    </dgm:pt>
    <dgm:pt modelId="{3A1B6DC4-EC85-7A48-871A-E8E25C2AD390}" type="pres">
      <dgm:prSet presAssocID="{D1380E13-22F3-8B4E-B089-5AE6C412D092}" presName="linNode" presStyleCnt="0"/>
      <dgm:spPr/>
    </dgm:pt>
    <dgm:pt modelId="{A0763D69-3F9A-FC4B-B214-575BAA5AD476}" type="pres">
      <dgm:prSet presAssocID="{D1380E13-22F3-8B4E-B089-5AE6C412D092}" presName="parentShp" presStyleLbl="node1" presStyleIdx="4" presStyleCnt="6">
        <dgm:presLayoutVars>
          <dgm:bulletEnabled val="1"/>
        </dgm:presLayoutVars>
      </dgm:prSet>
      <dgm:spPr/>
      <dgm:t>
        <a:bodyPr/>
        <a:lstStyle/>
        <a:p>
          <a:endParaRPr lang="en-US"/>
        </a:p>
      </dgm:t>
    </dgm:pt>
    <dgm:pt modelId="{90D87B5A-1EF5-E443-AEF4-B8888FE86247}" type="pres">
      <dgm:prSet presAssocID="{D1380E13-22F3-8B4E-B089-5AE6C412D092}" presName="childShp" presStyleLbl="bgAccFollowNode1" presStyleIdx="4" presStyleCnt="6">
        <dgm:presLayoutVars>
          <dgm:bulletEnabled val="1"/>
        </dgm:presLayoutVars>
      </dgm:prSet>
      <dgm:spPr/>
      <dgm:t>
        <a:bodyPr/>
        <a:lstStyle/>
        <a:p>
          <a:endParaRPr lang="en-US"/>
        </a:p>
      </dgm:t>
    </dgm:pt>
    <dgm:pt modelId="{74A68ECE-56F4-F542-9A0B-EEB1548B122B}" type="pres">
      <dgm:prSet presAssocID="{50D2041D-66D1-D241-9FE6-CF66C73C8C36}" presName="spacing" presStyleCnt="0"/>
      <dgm:spPr/>
    </dgm:pt>
    <dgm:pt modelId="{3DA05C22-6AFA-754A-A9ED-AD84D4A1B264}" type="pres">
      <dgm:prSet presAssocID="{04A28A0B-7843-AE47-9DFB-BCF8D23C2831}" presName="linNode" presStyleCnt="0"/>
      <dgm:spPr/>
    </dgm:pt>
    <dgm:pt modelId="{D0FFFD85-6287-1545-AF39-D295C7182A7C}" type="pres">
      <dgm:prSet presAssocID="{04A28A0B-7843-AE47-9DFB-BCF8D23C2831}" presName="parentShp" presStyleLbl="node1" presStyleIdx="5" presStyleCnt="6">
        <dgm:presLayoutVars>
          <dgm:bulletEnabled val="1"/>
        </dgm:presLayoutVars>
      </dgm:prSet>
      <dgm:spPr/>
      <dgm:t>
        <a:bodyPr/>
        <a:lstStyle/>
        <a:p>
          <a:endParaRPr lang="en-US"/>
        </a:p>
      </dgm:t>
    </dgm:pt>
    <dgm:pt modelId="{F05A2434-D401-6342-9CD3-A66A6C69692C}" type="pres">
      <dgm:prSet presAssocID="{04A28A0B-7843-AE47-9DFB-BCF8D23C2831}" presName="childShp" presStyleLbl="bgAccFollowNode1" presStyleIdx="5" presStyleCnt="6">
        <dgm:presLayoutVars>
          <dgm:bulletEnabled val="1"/>
        </dgm:presLayoutVars>
      </dgm:prSet>
      <dgm:spPr/>
      <dgm:t>
        <a:bodyPr/>
        <a:lstStyle/>
        <a:p>
          <a:endParaRPr lang="en-US"/>
        </a:p>
      </dgm:t>
    </dgm:pt>
  </dgm:ptLst>
  <dgm:cxnLst>
    <dgm:cxn modelId="{30D123C4-8E00-E049-9401-4FE0B7CE9F1E}" type="presOf" srcId="{2C343358-8D62-4B48-BEB9-3809F93E1124}" destId="{D3DBCD47-C5EF-D04A-B1CC-BAFBEE96EBF9}" srcOrd="0" destOrd="0" presId="urn:microsoft.com/office/officeart/2005/8/layout/vList6"/>
    <dgm:cxn modelId="{B2EA606F-BC6C-334F-86E2-99F6C9637F30}" srcId="{8C268CC1-0468-E249-B968-F89D2FA258BB}" destId="{04A28A0B-7843-AE47-9DFB-BCF8D23C2831}" srcOrd="5" destOrd="0" parTransId="{D1664C56-8A5C-A042-88AC-F37CE838818E}" sibTransId="{57ECA255-D97A-0747-AC9F-750368D96BBD}"/>
    <dgm:cxn modelId="{0630856D-E522-8442-9FDC-30B6924DC403}" srcId="{8C268CC1-0468-E249-B968-F89D2FA258BB}" destId="{C4F43F1D-6951-FA4A-AEDF-999E7922BB2A}" srcOrd="1" destOrd="0" parTransId="{ACD006CF-2947-5B43-B030-D914737C2C8B}" sibTransId="{25C27EDD-FD72-2D4B-B5EE-3CBCBA9BA433}"/>
    <dgm:cxn modelId="{4EC4D42C-61AA-9948-9B94-A757FCA1EDC4}" srcId="{04A28A0B-7843-AE47-9DFB-BCF8D23C2831}" destId="{E4A3069A-E74E-1745-8B88-E13CAE49C90C}" srcOrd="0" destOrd="0" parTransId="{7E4960E1-661C-7D47-884E-C2331B3ABE0C}" sibTransId="{83F841B6-FEDD-7542-9061-235DC0F15F8F}"/>
    <dgm:cxn modelId="{17F5532D-582F-3949-BCE0-4C9B6009618D}" srcId="{B1600E34-7EA0-D04A-85FC-CBF658B454B6}" destId="{E17A84EC-3176-904A-85E1-8A647A104D1E}" srcOrd="0" destOrd="0" parTransId="{9DE79619-30C8-DF43-B5BB-5844D8A7BCFD}" sibTransId="{6E683F87-8EAF-1B4B-BC65-9DA1C33D375B}"/>
    <dgm:cxn modelId="{D30A770E-E64B-3046-A65E-7CBD04F83F8B}" srcId="{B7A91425-33B9-CE47-94CC-E2A9208CE7A3}" destId="{E0478142-FF34-3A48-894D-7D9840774922}" srcOrd="0" destOrd="0" parTransId="{5AC2CE0A-E286-1641-BDAD-9094221B4CDF}" sibTransId="{5AB4F6A9-26F3-0A40-80A3-AE299661ACB5}"/>
    <dgm:cxn modelId="{A97E0D86-EAFF-CC40-9931-AE26091CE4F4}" type="presOf" srcId="{C4F43F1D-6951-FA4A-AEDF-999E7922BB2A}" destId="{3588E46A-D97A-3344-A039-7A4A295597AF}" srcOrd="0" destOrd="0" presId="urn:microsoft.com/office/officeart/2005/8/layout/vList6"/>
    <dgm:cxn modelId="{01AC373C-BF3F-8D4B-83B9-2A98F911B838}" srcId="{C4F43F1D-6951-FA4A-AEDF-999E7922BB2A}" destId="{B7C9280C-B33C-C34C-82A2-DBC4BEAB9767}" srcOrd="0" destOrd="0" parTransId="{62A41756-F28C-3D41-8AF1-C0DC79083DAC}" sibTransId="{31953F15-67AE-9E46-9EF9-B9B4591CF60C}"/>
    <dgm:cxn modelId="{22D98AC4-554D-5045-B4DF-E011A363D023}" type="presOf" srcId="{B7C9280C-B33C-C34C-82A2-DBC4BEAB9767}" destId="{114BFAF8-8F37-034B-9C67-5B2E96542D90}" srcOrd="0" destOrd="0" presId="urn:microsoft.com/office/officeart/2005/8/layout/vList6"/>
    <dgm:cxn modelId="{63F7EE3C-497D-F149-A018-A6B11B6C6EDC}" srcId="{D1380E13-22F3-8B4E-B089-5AE6C412D092}" destId="{482D970A-3E29-B04F-A876-A4F2EE2BB970}" srcOrd="1" destOrd="0" parTransId="{3BF8DE60-153A-DE42-BC22-502FD069C9D6}" sibTransId="{F774D2E4-5478-424F-AD28-6FD6BFB53FA1}"/>
    <dgm:cxn modelId="{5BE551A1-C59D-054F-B168-744E15396781}" type="presOf" srcId="{8C268CC1-0468-E249-B968-F89D2FA258BB}" destId="{4E78CC7B-694F-0140-83FA-35E82AED1D0B}" srcOrd="0" destOrd="0" presId="urn:microsoft.com/office/officeart/2005/8/layout/vList6"/>
    <dgm:cxn modelId="{094747D4-3F9C-5841-B58C-9005D8526202}" srcId="{D1380E13-22F3-8B4E-B089-5AE6C412D092}" destId="{5DE71AF3-2AA5-744F-AE8D-519AB55F4336}" srcOrd="0" destOrd="0" parTransId="{01852237-D3D4-6F41-BEE1-C707967A3F74}" sibTransId="{93FEE69D-6C5F-A647-9DBD-EF93A8F161D5}"/>
    <dgm:cxn modelId="{46DA7A05-ACAC-9840-BBC6-A82579A89DB5}" type="presOf" srcId="{B7A91425-33B9-CE47-94CC-E2A9208CE7A3}" destId="{B234A27B-D420-614C-B647-CDBB9EE1812E}" srcOrd="0" destOrd="0" presId="urn:microsoft.com/office/officeart/2005/8/layout/vList6"/>
    <dgm:cxn modelId="{8D6E3216-2F1B-464D-AED8-C6CABCE94D9E}" srcId="{8C268CC1-0468-E249-B968-F89D2FA258BB}" destId="{B1600E34-7EA0-D04A-85FC-CBF658B454B6}" srcOrd="3" destOrd="0" parTransId="{CD86C361-0271-B84F-93CF-1B0421643397}" sibTransId="{A5EC8AE2-3BF6-CB47-8473-6AAB0D6CF7DF}"/>
    <dgm:cxn modelId="{54AAAE9F-7263-AA4D-9435-566850AA8D5D}" type="presOf" srcId="{D1380E13-22F3-8B4E-B089-5AE6C412D092}" destId="{A0763D69-3F9A-FC4B-B214-575BAA5AD476}" srcOrd="0" destOrd="0" presId="urn:microsoft.com/office/officeart/2005/8/layout/vList6"/>
    <dgm:cxn modelId="{97ECB56A-F666-D748-A616-48B5B4088494}" type="presOf" srcId="{E0478142-FF34-3A48-894D-7D9840774922}" destId="{A2A42074-50F9-6444-A9AF-A53CD3AD2F78}" srcOrd="0" destOrd="0" presId="urn:microsoft.com/office/officeart/2005/8/layout/vList6"/>
    <dgm:cxn modelId="{AD7B1A56-39C0-6347-B9AE-5B49E7A87422}" srcId="{8C268CC1-0468-E249-B968-F89D2FA258BB}" destId="{D1380E13-22F3-8B4E-B089-5AE6C412D092}" srcOrd="4" destOrd="0" parTransId="{F1C423DD-2E6F-184C-82EB-C620E6E6C4B0}" sibTransId="{50D2041D-66D1-D241-9FE6-CF66C73C8C36}"/>
    <dgm:cxn modelId="{796BAC8C-E62B-164D-B5BE-4D583E6A46BD}" srcId="{F0F281BB-0F01-214D-8C49-A498AFF7DBC8}" destId="{1EAE33EB-A1A4-0344-9BFC-27919C080B91}" srcOrd="1" destOrd="0" parTransId="{458A7626-8EC8-454F-8A3A-2DC7E5D9CA61}" sibTransId="{BEA423E4-31B5-8D42-A1AD-D52063C56B84}"/>
    <dgm:cxn modelId="{3DC95D3F-9C62-304E-8ACD-BBD7C47F9B11}" srcId="{8C268CC1-0468-E249-B968-F89D2FA258BB}" destId="{B7A91425-33B9-CE47-94CC-E2A9208CE7A3}" srcOrd="0" destOrd="0" parTransId="{A683B54E-288A-3C4C-A5F5-F9701D1B2457}" sibTransId="{03270043-809F-9748-BA08-313C809F6A55}"/>
    <dgm:cxn modelId="{11688E15-0C98-9C49-A5F3-7C1B0AADF3E4}" type="presOf" srcId="{E17A84EC-3176-904A-85E1-8A647A104D1E}" destId="{081CF9BF-AB40-D64E-B3DC-7BA412D7A08A}" srcOrd="0" destOrd="0" presId="urn:microsoft.com/office/officeart/2005/8/layout/vList6"/>
    <dgm:cxn modelId="{B0158799-DE60-384E-A0C3-0FCED0F0A77D}" type="presOf" srcId="{B1600E34-7EA0-D04A-85FC-CBF658B454B6}" destId="{8BB3553C-856B-254B-A5C8-0454C9801BF1}" srcOrd="0" destOrd="0" presId="urn:microsoft.com/office/officeart/2005/8/layout/vList6"/>
    <dgm:cxn modelId="{285583D6-25B7-6544-830B-DA1709263586}" type="presOf" srcId="{F0F281BB-0F01-214D-8C49-A498AFF7DBC8}" destId="{84C52D5D-D783-174D-A91F-6A2887B8D02E}" srcOrd="0" destOrd="0" presId="urn:microsoft.com/office/officeart/2005/8/layout/vList6"/>
    <dgm:cxn modelId="{95D5450D-F5CD-3C45-97B2-08651F0B946B}" type="presOf" srcId="{04A28A0B-7843-AE47-9DFB-BCF8D23C2831}" destId="{D0FFFD85-6287-1545-AF39-D295C7182A7C}" srcOrd="0" destOrd="0" presId="urn:microsoft.com/office/officeart/2005/8/layout/vList6"/>
    <dgm:cxn modelId="{C518352F-FE73-AE41-B0BD-AD4840390109}" srcId="{F0F281BB-0F01-214D-8C49-A498AFF7DBC8}" destId="{2C343358-8D62-4B48-BEB9-3809F93E1124}" srcOrd="0" destOrd="0" parTransId="{EE5C02AA-8979-C64A-863F-26A9ED6D5724}" sibTransId="{15713E30-7328-3148-A7B9-3AD4BCDADA28}"/>
    <dgm:cxn modelId="{093FB6B6-AEAD-8144-8A51-ADAC83449E72}" type="presOf" srcId="{1EAE33EB-A1A4-0344-9BFC-27919C080B91}" destId="{D3DBCD47-C5EF-D04A-B1CC-BAFBEE96EBF9}" srcOrd="0" destOrd="1" presId="urn:microsoft.com/office/officeart/2005/8/layout/vList6"/>
    <dgm:cxn modelId="{6E193157-FE6E-BA48-99F0-F96CDD703009}" type="presOf" srcId="{5DE71AF3-2AA5-744F-AE8D-519AB55F4336}" destId="{90D87B5A-1EF5-E443-AEF4-B8888FE86247}" srcOrd="0" destOrd="0" presId="urn:microsoft.com/office/officeart/2005/8/layout/vList6"/>
    <dgm:cxn modelId="{42A811FC-B37C-1F4F-90FD-50AEB9EE3C0F}" srcId="{8C268CC1-0468-E249-B968-F89D2FA258BB}" destId="{F0F281BB-0F01-214D-8C49-A498AFF7DBC8}" srcOrd="2" destOrd="0" parTransId="{ADC2903E-BDC9-6F4A-B5A9-DE6A7C6A10B4}" sibTransId="{4636BC89-9AE3-064C-8463-DC94369F6306}"/>
    <dgm:cxn modelId="{3A9D7EB9-59AF-2A44-BB43-C9E4C56B6D69}" type="presOf" srcId="{482D970A-3E29-B04F-A876-A4F2EE2BB970}" destId="{90D87B5A-1EF5-E443-AEF4-B8888FE86247}" srcOrd="0" destOrd="1" presId="urn:microsoft.com/office/officeart/2005/8/layout/vList6"/>
    <dgm:cxn modelId="{EB35104B-E50C-6F44-AEC8-767894500C52}" type="presOf" srcId="{E4A3069A-E74E-1745-8B88-E13CAE49C90C}" destId="{F05A2434-D401-6342-9CD3-A66A6C69692C}" srcOrd="0" destOrd="0" presId="urn:microsoft.com/office/officeart/2005/8/layout/vList6"/>
    <dgm:cxn modelId="{E078A70D-A36A-074F-8358-8712EAA4462C}" type="presParOf" srcId="{4E78CC7B-694F-0140-83FA-35E82AED1D0B}" destId="{5F8858FF-168E-0A44-8A44-99DB6ED3113E}" srcOrd="0" destOrd="0" presId="urn:microsoft.com/office/officeart/2005/8/layout/vList6"/>
    <dgm:cxn modelId="{AED10A91-B675-A24B-A49B-F85A19FBCF58}" type="presParOf" srcId="{5F8858FF-168E-0A44-8A44-99DB6ED3113E}" destId="{B234A27B-D420-614C-B647-CDBB9EE1812E}" srcOrd="0" destOrd="0" presId="urn:microsoft.com/office/officeart/2005/8/layout/vList6"/>
    <dgm:cxn modelId="{FDE32A28-9228-3B47-AF51-E9FE6E229BB0}" type="presParOf" srcId="{5F8858FF-168E-0A44-8A44-99DB6ED3113E}" destId="{A2A42074-50F9-6444-A9AF-A53CD3AD2F78}" srcOrd="1" destOrd="0" presId="urn:microsoft.com/office/officeart/2005/8/layout/vList6"/>
    <dgm:cxn modelId="{601A81F2-0466-3F49-A713-4E6C19041200}" type="presParOf" srcId="{4E78CC7B-694F-0140-83FA-35E82AED1D0B}" destId="{D0A136F9-7C67-1244-9272-3DFEFCF14308}" srcOrd="1" destOrd="0" presId="urn:microsoft.com/office/officeart/2005/8/layout/vList6"/>
    <dgm:cxn modelId="{738A14BF-1F9F-8647-8FC2-3288EF9E70A9}" type="presParOf" srcId="{4E78CC7B-694F-0140-83FA-35E82AED1D0B}" destId="{F25F2429-1467-E34B-A92D-2EF5EAC7A340}" srcOrd="2" destOrd="0" presId="urn:microsoft.com/office/officeart/2005/8/layout/vList6"/>
    <dgm:cxn modelId="{A1F9CF58-7829-4C48-9546-30624EB6954B}" type="presParOf" srcId="{F25F2429-1467-E34B-A92D-2EF5EAC7A340}" destId="{3588E46A-D97A-3344-A039-7A4A295597AF}" srcOrd="0" destOrd="0" presId="urn:microsoft.com/office/officeart/2005/8/layout/vList6"/>
    <dgm:cxn modelId="{60D1C0E1-5794-0748-B23B-6E1098A1B207}" type="presParOf" srcId="{F25F2429-1467-E34B-A92D-2EF5EAC7A340}" destId="{114BFAF8-8F37-034B-9C67-5B2E96542D90}" srcOrd="1" destOrd="0" presId="urn:microsoft.com/office/officeart/2005/8/layout/vList6"/>
    <dgm:cxn modelId="{1D9E0D75-28C0-3147-9479-3CC345D559EA}" type="presParOf" srcId="{4E78CC7B-694F-0140-83FA-35E82AED1D0B}" destId="{DC4904AD-D211-7343-B2B2-7B1EABA4457F}" srcOrd="3" destOrd="0" presId="urn:microsoft.com/office/officeart/2005/8/layout/vList6"/>
    <dgm:cxn modelId="{DB1B13C0-3B97-D844-BD73-30F50FE66A97}" type="presParOf" srcId="{4E78CC7B-694F-0140-83FA-35E82AED1D0B}" destId="{98A46BA1-590B-0B4C-AB19-8F32C446101C}" srcOrd="4" destOrd="0" presId="urn:microsoft.com/office/officeart/2005/8/layout/vList6"/>
    <dgm:cxn modelId="{CC033209-DA96-5247-9601-26B704D64275}" type="presParOf" srcId="{98A46BA1-590B-0B4C-AB19-8F32C446101C}" destId="{84C52D5D-D783-174D-A91F-6A2887B8D02E}" srcOrd="0" destOrd="0" presId="urn:microsoft.com/office/officeart/2005/8/layout/vList6"/>
    <dgm:cxn modelId="{4E7DCEC4-5299-C245-8400-AE1ACCC58283}" type="presParOf" srcId="{98A46BA1-590B-0B4C-AB19-8F32C446101C}" destId="{D3DBCD47-C5EF-D04A-B1CC-BAFBEE96EBF9}" srcOrd="1" destOrd="0" presId="urn:microsoft.com/office/officeart/2005/8/layout/vList6"/>
    <dgm:cxn modelId="{8AFE52F0-29E5-084A-B687-4023E63FA896}" type="presParOf" srcId="{4E78CC7B-694F-0140-83FA-35E82AED1D0B}" destId="{0B6EE026-4C1F-CB49-8CF7-37017255B75C}" srcOrd="5" destOrd="0" presId="urn:microsoft.com/office/officeart/2005/8/layout/vList6"/>
    <dgm:cxn modelId="{37E712C4-F5B9-CB48-B3E5-F66252FC742F}" type="presParOf" srcId="{4E78CC7B-694F-0140-83FA-35E82AED1D0B}" destId="{DB015F35-A6FF-A446-B88F-4C2555563AB0}" srcOrd="6" destOrd="0" presId="urn:microsoft.com/office/officeart/2005/8/layout/vList6"/>
    <dgm:cxn modelId="{6E583B84-81E5-5D44-BD4B-F04153B6BA62}" type="presParOf" srcId="{DB015F35-A6FF-A446-B88F-4C2555563AB0}" destId="{8BB3553C-856B-254B-A5C8-0454C9801BF1}" srcOrd="0" destOrd="0" presId="urn:microsoft.com/office/officeart/2005/8/layout/vList6"/>
    <dgm:cxn modelId="{C9C619D3-104C-9741-BBA8-AB3378ED9E76}" type="presParOf" srcId="{DB015F35-A6FF-A446-B88F-4C2555563AB0}" destId="{081CF9BF-AB40-D64E-B3DC-7BA412D7A08A}" srcOrd="1" destOrd="0" presId="urn:microsoft.com/office/officeart/2005/8/layout/vList6"/>
    <dgm:cxn modelId="{611D5202-67EC-C54A-B447-D3A173ED5C49}" type="presParOf" srcId="{4E78CC7B-694F-0140-83FA-35E82AED1D0B}" destId="{2C32598E-E88F-484B-A9C9-B5C46DC67A08}" srcOrd="7" destOrd="0" presId="urn:microsoft.com/office/officeart/2005/8/layout/vList6"/>
    <dgm:cxn modelId="{133DB548-970D-374A-A4EE-C6A424A6F2E1}" type="presParOf" srcId="{4E78CC7B-694F-0140-83FA-35E82AED1D0B}" destId="{3A1B6DC4-EC85-7A48-871A-E8E25C2AD390}" srcOrd="8" destOrd="0" presId="urn:microsoft.com/office/officeart/2005/8/layout/vList6"/>
    <dgm:cxn modelId="{70578C31-B576-034A-9AEF-605D422468BE}" type="presParOf" srcId="{3A1B6DC4-EC85-7A48-871A-E8E25C2AD390}" destId="{A0763D69-3F9A-FC4B-B214-575BAA5AD476}" srcOrd="0" destOrd="0" presId="urn:microsoft.com/office/officeart/2005/8/layout/vList6"/>
    <dgm:cxn modelId="{F409F9CC-F9FF-B946-B3B5-54A9E1FF7EA1}" type="presParOf" srcId="{3A1B6DC4-EC85-7A48-871A-E8E25C2AD390}" destId="{90D87B5A-1EF5-E443-AEF4-B8888FE86247}" srcOrd="1" destOrd="0" presId="urn:microsoft.com/office/officeart/2005/8/layout/vList6"/>
    <dgm:cxn modelId="{8F59819B-1154-AC44-A49F-8B63622B0443}" type="presParOf" srcId="{4E78CC7B-694F-0140-83FA-35E82AED1D0B}" destId="{74A68ECE-56F4-F542-9A0B-EEB1548B122B}" srcOrd="9" destOrd="0" presId="urn:microsoft.com/office/officeart/2005/8/layout/vList6"/>
    <dgm:cxn modelId="{EBC19F26-90CC-174C-95F4-498272F48ADB}" type="presParOf" srcId="{4E78CC7B-694F-0140-83FA-35E82AED1D0B}" destId="{3DA05C22-6AFA-754A-A9ED-AD84D4A1B264}" srcOrd="10" destOrd="0" presId="urn:microsoft.com/office/officeart/2005/8/layout/vList6"/>
    <dgm:cxn modelId="{C37CE06E-BF28-294D-855F-FCC2BCBD037A}" type="presParOf" srcId="{3DA05C22-6AFA-754A-A9ED-AD84D4A1B264}" destId="{D0FFFD85-6287-1545-AF39-D295C7182A7C}" srcOrd="0" destOrd="0" presId="urn:microsoft.com/office/officeart/2005/8/layout/vList6"/>
    <dgm:cxn modelId="{582C34E1-1318-1945-BCB7-AA4F369C9BE7}" type="presParOf" srcId="{3DA05C22-6AFA-754A-A9ED-AD84D4A1B264}" destId="{F05A2434-D401-6342-9CD3-A66A6C6969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C94C1-F040-AC47-9EBC-D9A5235FB5ED}">
      <dsp:nvSpPr>
        <dsp:cNvPr id="0" name=""/>
        <dsp:cNvSpPr/>
      </dsp:nvSpPr>
      <dsp:spPr>
        <a:xfrm>
          <a:off x="0" y="4158368"/>
          <a:ext cx="3995880" cy="41863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Review (Property Manager) </a:t>
          </a:r>
          <a:endParaRPr lang="en-US" sz="1100" kern="1200" dirty="0"/>
        </a:p>
      </dsp:txBody>
      <dsp:txXfrm>
        <a:off x="0" y="4158368"/>
        <a:ext cx="3995880" cy="418639"/>
      </dsp:txXfrm>
    </dsp:sp>
    <dsp:sp modelId="{BCD3C362-43DC-B643-BEE8-01928F433B34}">
      <dsp:nvSpPr>
        <dsp:cNvPr id="0" name=""/>
        <dsp:cNvSpPr/>
      </dsp:nvSpPr>
      <dsp:spPr>
        <a:xfrm rot="10800000">
          <a:off x="0" y="3099868"/>
          <a:ext cx="3995880" cy="104835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 Record Data  (Custodian with input from Property Manager)</a:t>
          </a:r>
          <a:endParaRPr lang="en-US" sz="1100" kern="1200" dirty="0"/>
        </a:p>
      </dsp:txBody>
      <dsp:txXfrm rot="-10800000">
        <a:off x="0" y="3099868"/>
        <a:ext cx="3995880" cy="367972"/>
      </dsp:txXfrm>
    </dsp:sp>
    <dsp:sp modelId="{0ACA1516-E39A-5E4F-9335-176BA9499BD4}">
      <dsp:nvSpPr>
        <dsp:cNvPr id="0" name=""/>
        <dsp:cNvSpPr/>
      </dsp:nvSpPr>
      <dsp:spPr>
        <a:xfrm>
          <a:off x="0" y="3485285"/>
          <a:ext cx="3995880" cy="3134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 Database E1600178</a:t>
          </a:r>
          <a:endParaRPr lang="en-US" sz="1600" kern="1200" dirty="0"/>
        </a:p>
      </dsp:txBody>
      <dsp:txXfrm>
        <a:off x="0" y="3485285"/>
        <a:ext cx="3995880" cy="313457"/>
      </dsp:txXfrm>
    </dsp:sp>
    <dsp:sp modelId="{DDCE6E7F-EA16-0A44-BFD3-D5240D3C3184}">
      <dsp:nvSpPr>
        <dsp:cNvPr id="0" name=""/>
        <dsp:cNvSpPr/>
      </dsp:nvSpPr>
      <dsp:spPr>
        <a:xfrm rot="10800000">
          <a:off x="0" y="2079184"/>
          <a:ext cx="3995880" cy="104835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Record Location (Custodian &amp; FLS Crew)</a:t>
          </a:r>
          <a:endParaRPr lang="en-US" sz="1100" kern="1200" dirty="0"/>
        </a:p>
      </dsp:txBody>
      <dsp:txXfrm rot="-10800000">
        <a:off x="0" y="2079184"/>
        <a:ext cx="3995880" cy="367972"/>
      </dsp:txXfrm>
    </dsp:sp>
    <dsp:sp modelId="{35A73B82-D6C9-7F46-B2F2-ADAC4922472C}">
      <dsp:nvSpPr>
        <dsp:cNvPr id="0" name=""/>
        <dsp:cNvSpPr/>
      </dsp:nvSpPr>
      <dsp:spPr>
        <a:xfrm>
          <a:off x="0" y="2447156"/>
          <a:ext cx="3995880" cy="3134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Building, Room, Cabinet, Shelf</a:t>
          </a:r>
          <a:endParaRPr lang="en-US" sz="1600" kern="1200" dirty="0"/>
        </a:p>
      </dsp:txBody>
      <dsp:txXfrm>
        <a:off x="0" y="2447156"/>
        <a:ext cx="3995880" cy="313457"/>
      </dsp:txXfrm>
    </dsp:sp>
    <dsp:sp modelId="{46E47707-F1C6-A44E-A747-1901108BEA58}">
      <dsp:nvSpPr>
        <dsp:cNvPr id="0" name=""/>
        <dsp:cNvSpPr/>
      </dsp:nvSpPr>
      <dsp:spPr>
        <a:xfrm rot="10800000">
          <a:off x="0" y="1041054"/>
          <a:ext cx="3995880" cy="104835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Record Identifying Information (Custodian &amp; FLS Crew) </a:t>
          </a:r>
          <a:endParaRPr lang="en-US" sz="1100" kern="1200" dirty="0"/>
        </a:p>
      </dsp:txBody>
      <dsp:txXfrm rot="-10800000">
        <a:off x="0" y="1041054"/>
        <a:ext cx="3995880" cy="367972"/>
      </dsp:txXfrm>
    </dsp:sp>
    <dsp:sp modelId="{3A1615AB-589E-7040-AC07-B5E556095E23}">
      <dsp:nvSpPr>
        <dsp:cNvPr id="0" name=""/>
        <dsp:cNvSpPr/>
      </dsp:nvSpPr>
      <dsp:spPr>
        <a:xfrm>
          <a:off x="0" y="1409027"/>
          <a:ext cx="3995880" cy="3134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BOM, Label, Lock, Record Number</a:t>
          </a:r>
          <a:endParaRPr lang="en-US" sz="1600" kern="1200" dirty="0"/>
        </a:p>
      </dsp:txBody>
      <dsp:txXfrm>
        <a:off x="0" y="1409027"/>
        <a:ext cx="3995880" cy="313457"/>
      </dsp:txXfrm>
    </dsp:sp>
    <dsp:sp modelId="{A463B8F2-28B7-8A4F-B716-4D37A58772A1}">
      <dsp:nvSpPr>
        <dsp:cNvPr id="0" name=""/>
        <dsp:cNvSpPr/>
      </dsp:nvSpPr>
      <dsp:spPr>
        <a:xfrm rot="10800000">
          <a:off x="0" y="2925"/>
          <a:ext cx="3995880" cy="1048353"/>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Record Types of Storage Units (Custodian &amp; FLS Crew) </a:t>
          </a:r>
          <a:endParaRPr lang="en-US" sz="1100" kern="1200" dirty="0"/>
        </a:p>
      </dsp:txBody>
      <dsp:txXfrm rot="-10800000">
        <a:off x="0" y="2925"/>
        <a:ext cx="3995880" cy="367972"/>
      </dsp:txXfrm>
    </dsp:sp>
    <dsp:sp modelId="{81DA4A27-F5C2-C84A-A46A-4EF491B8CB84}">
      <dsp:nvSpPr>
        <dsp:cNvPr id="0" name=""/>
        <dsp:cNvSpPr/>
      </dsp:nvSpPr>
      <dsp:spPr>
        <a:xfrm>
          <a:off x="0" y="370897"/>
          <a:ext cx="3995880" cy="3134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Components, Containers, Crates, Pallets</a:t>
          </a:r>
          <a:endParaRPr lang="en-US" sz="1600" kern="1200" dirty="0"/>
        </a:p>
      </dsp:txBody>
      <dsp:txXfrm>
        <a:off x="0" y="370897"/>
        <a:ext cx="3995880" cy="313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AD6A7-0D5B-3040-97E1-E23B19980325}">
      <dsp:nvSpPr>
        <dsp:cNvPr id="0" name=""/>
        <dsp:cNvSpPr/>
      </dsp:nvSpPr>
      <dsp:spPr>
        <a:xfrm>
          <a:off x="4351390" y="32453"/>
          <a:ext cx="1147713" cy="114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Modifications &amp; Change Control  (Systems Engineering)</a:t>
          </a:r>
          <a:endParaRPr lang="en-US" sz="1400" kern="1200" dirty="0"/>
        </a:p>
      </dsp:txBody>
      <dsp:txXfrm>
        <a:off x="4351390" y="32453"/>
        <a:ext cx="1147713" cy="1147713"/>
      </dsp:txXfrm>
    </dsp:sp>
    <dsp:sp modelId="{1411CCA5-53E4-6045-B4A5-FBF273BD9778}">
      <dsp:nvSpPr>
        <dsp:cNvPr id="0" name=""/>
        <dsp:cNvSpPr/>
      </dsp:nvSpPr>
      <dsp:spPr>
        <a:xfrm>
          <a:off x="1652413" y="-646"/>
          <a:ext cx="4302023" cy="4302023"/>
        </a:xfrm>
        <a:prstGeom prst="circularArrow">
          <a:avLst>
            <a:gd name="adj1" fmla="val 5202"/>
            <a:gd name="adj2" fmla="val 336069"/>
            <a:gd name="adj3" fmla="val 21292607"/>
            <a:gd name="adj4" fmla="val 19766795"/>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A118BA-FBD2-044D-996B-1C627762F0D0}">
      <dsp:nvSpPr>
        <dsp:cNvPr id="0" name=""/>
        <dsp:cNvSpPr/>
      </dsp:nvSpPr>
      <dsp:spPr>
        <a:xfrm>
          <a:off x="5044714" y="2166285"/>
          <a:ext cx="1147713" cy="114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Receive (Custodian)</a:t>
          </a:r>
          <a:endParaRPr lang="en-US" sz="1400" kern="1200" dirty="0"/>
        </a:p>
      </dsp:txBody>
      <dsp:txXfrm>
        <a:off x="5044714" y="2166285"/>
        <a:ext cx="1147713" cy="1147713"/>
      </dsp:txXfrm>
    </dsp:sp>
    <dsp:sp modelId="{8EE0DAAC-0BAA-AE44-BC99-FC40F58FC4F7}">
      <dsp:nvSpPr>
        <dsp:cNvPr id="0" name=""/>
        <dsp:cNvSpPr/>
      </dsp:nvSpPr>
      <dsp:spPr>
        <a:xfrm>
          <a:off x="1652413" y="-646"/>
          <a:ext cx="4302023" cy="4302023"/>
        </a:xfrm>
        <a:prstGeom prst="circularArrow">
          <a:avLst>
            <a:gd name="adj1" fmla="val 5202"/>
            <a:gd name="adj2" fmla="val 336069"/>
            <a:gd name="adj3" fmla="val 4014040"/>
            <a:gd name="adj4" fmla="val 2254037"/>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DA780C-B695-424D-BC86-7E9DD87E8A3D}">
      <dsp:nvSpPr>
        <dsp:cNvPr id="0" name=""/>
        <dsp:cNvSpPr/>
      </dsp:nvSpPr>
      <dsp:spPr>
        <a:xfrm>
          <a:off x="3229568" y="3485066"/>
          <a:ext cx="1147713" cy="114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Lock down (Custodian)</a:t>
          </a:r>
          <a:endParaRPr lang="en-US" sz="1400" kern="1200" dirty="0"/>
        </a:p>
      </dsp:txBody>
      <dsp:txXfrm>
        <a:off x="3229568" y="3485066"/>
        <a:ext cx="1147713" cy="1147713"/>
      </dsp:txXfrm>
    </dsp:sp>
    <dsp:sp modelId="{E735842D-CF5F-6649-9FFD-AB38369B2E36}">
      <dsp:nvSpPr>
        <dsp:cNvPr id="0" name=""/>
        <dsp:cNvSpPr/>
      </dsp:nvSpPr>
      <dsp:spPr>
        <a:xfrm>
          <a:off x="1652413" y="-646"/>
          <a:ext cx="4302023" cy="4302023"/>
        </a:xfrm>
        <a:prstGeom prst="circularArrow">
          <a:avLst>
            <a:gd name="adj1" fmla="val 5202"/>
            <a:gd name="adj2" fmla="val 336069"/>
            <a:gd name="adj3" fmla="val 8209894"/>
            <a:gd name="adj4" fmla="val 6449891"/>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65DB06-5DC4-B941-A849-DD3F73378121}">
      <dsp:nvSpPr>
        <dsp:cNvPr id="0" name=""/>
        <dsp:cNvSpPr/>
      </dsp:nvSpPr>
      <dsp:spPr>
        <a:xfrm>
          <a:off x="1414423" y="2166285"/>
          <a:ext cx="1147713" cy="114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Record (Custodian)</a:t>
          </a:r>
          <a:endParaRPr lang="en-US" sz="1400" kern="1200" dirty="0"/>
        </a:p>
      </dsp:txBody>
      <dsp:txXfrm>
        <a:off x="1414423" y="2166285"/>
        <a:ext cx="1147713" cy="1147713"/>
      </dsp:txXfrm>
    </dsp:sp>
    <dsp:sp modelId="{497DD24C-726C-C24F-950D-094555486043}">
      <dsp:nvSpPr>
        <dsp:cNvPr id="0" name=""/>
        <dsp:cNvSpPr/>
      </dsp:nvSpPr>
      <dsp:spPr>
        <a:xfrm>
          <a:off x="1652413" y="-646"/>
          <a:ext cx="4302023" cy="4302023"/>
        </a:xfrm>
        <a:prstGeom prst="circularArrow">
          <a:avLst>
            <a:gd name="adj1" fmla="val 5202"/>
            <a:gd name="adj2" fmla="val 336069"/>
            <a:gd name="adj3" fmla="val 12297136"/>
            <a:gd name="adj4" fmla="val 10771324"/>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D0C70C-2CF8-D043-93AF-E1B2407233E3}">
      <dsp:nvSpPr>
        <dsp:cNvPr id="0" name=""/>
        <dsp:cNvSpPr/>
      </dsp:nvSpPr>
      <dsp:spPr>
        <a:xfrm>
          <a:off x="2107747" y="32453"/>
          <a:ext cx="1147713" cy="1147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Review </a:t>
          </a:r>
        </a:p>
        <a:p>
          <a:pPr lvl="0" algn="ctr" defTabSz="622300">
            <a:lnSpc>
              <a:spcPct val="90000"/>
            </a:lnSpc>
            <a:spcBef>
              <a:spcPct val="0"/>
            </a:spcBef>
            <a:spcAft>
              <a:spcPct val="35000"/>
            </a:spcAft>
          </a:pPr>
          <a:r>
            <a:rPr lang="en-US" sz="1400" kern="1200" dirty="0" smtClean="0"/>
            <a:t>(Property Manager)</a:t>
          </a:r>
          <a:endParaRPr lang="en-US" sz="1400" kern="1200" dirty="0"/>
        </a:p>
      </dsp:txBody>
      <dsp:txXfrm>
        <a:off x="2107747" y="32453"/>
        <a:ext cx="1147713" cy="1147713"/>
      </dsp:txXfrm>
    </dsp:sp>
    <dsp:sp modelId="{5CB94EDB-3B6F-2B45-B6B4-93B94DACC17D}">
      <dsp:nvSpPr>
        <dsp:cNvPr id="0" name=""/>
        <dsp:cNvSpPr/>
      </dsp:nvSpPr>
      <dsp:spPr>
        <a:xfrm>
          <a:off x="1652413" y="-646"/>
          <a:ext cx="4302023" cy="4302023"/>
        </a:xfrm>
        <a:prstGeom prst="circularArrow">
          <a:avLst>
            <a:gd name="adj1" fmla="val 5202"/>
            <a:gd name="adj2" fmla="val 336069"/>
            <a:gd name="adj3" fmla="val 16865030"/>
            <a:gd name="adj4" fmla="val 15198901"/>
            <a:gd name="adj5" fmla="val 606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C73E4-8DB8-FB46-B727-18DC91865243}">
      <dsp:nvSpPr>
        <dsp:cNvPr id="0" name=""/>
        <dsp:cNvSpPr/>
      </dsp:nvSpPr>
      <dsp:spPr>
        <a:xfrm>
          <a:off x="0" y="1417347"/>
          <a:ext cx="7272365" cy="2658836"/>
        </a:xfrm>
        <a:prstGeom prst="right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BAFA54-9D3C-CE42-A763-E569552CD6DC}">
      <dsp:nvSpPr>
        <dsp:cNvPr id="0" name=""/>
        <dsp:cNvSpPr/>
      </dsp:nvSpPr>
      <dsp:spPr>
        <a:xfrm>
          <a:off x="5249028" y="2082056"/>
          <a:ext cx="1296100" cy="13294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Audit &amp; Report </a:t>
          </a:r>
        </a:p>
        <a:p>
          <a:pPr lvl="0" algn="ctr" defTabSz="755650">
            <a:lnSpc>
              <a:spcPct val="90000"/>
            </a:lnSpc>
            <a:spcBef>
              <a:spcPct val="0"/>
            </a:spcBef>
            <a:spcAft>
              <a:spcPct val="35000"/>
            </a:spcAft>
          </a:pPr>
          <a:r>
            <a:rPr lang="en-US" sz="1700" kern="1200" dirty="0" smtClean="0"/>
            <a:t>(Property Manager)</a:t>
          </a:r>
        </a:p>
      </dsp:txBody>
      <dsp:txXfrm>
        <a:off x="5249028" y="2082056"/>
        <a:ext cx="1296100" cy="1329418"/>
      </dsp:txXfrm>
    </dsp:sp>
    <dsp:sp modelId="{6599F35D-0D60-444A-A544-2682E5AB852F}">
      <dsp:nvSpPr>
        <dsp:cNvPr id="0" name=""/>
        <dsp:cNvSpPr/>
      </dsp:nvSpPr>
      <dsp:spPr>
        <a:xfrm>
          <a:off x="3693708" y="2082056"/>
          <a:ext cx="1296100" cy="13294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FAMIS Work Assignment (All)</a:t>
          </a:r>
        </a:p>
      </dsp:txBody>
      <dsp:txXfrm>
        <a:off x="3693708" y="2082056"/>
        <a:ext cx="1296100" cy="1329418"/>
      </dsp:txXfrm>
    </dsp:sp>
    <dsp:sp modelId="{B69F1D8F-53F9-7642-BFA1-EC064CB72F3C}">
      <dsp:nvSpPr>
        <dsp:cNvPr id="0" name=""/>
        <dsp:cNvSpPr/>
      </dsp:nvSpPr>
      <dsp:spPr>
        <a:xfrm>
          <a:off x="2138387" y="2082056"/>
          <a:ext cx="1296100" cy="13294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FRS Issue Reporting (All)</a:t>
          </a:r>
        </a:p>
      </dsp:txBody>
      <dsp:txXfrm>
        <a:off x="2138387" y="2082056"/>
        <a:ext cx="1296100" cy="1329418"/>
      </dsp:txXfrm>
    </dsp:sp>
    <dsp:sp modelId="{F250E3EF-1CF5-134D-AC9D-A32FACD8F62D}">
      <dsp:nvSpPr>
        <dsp:cNvPr id="0" name=""/>
        <dsp:cNvSpPr/>
      </dsp:nvSpPr>
      <dsp:spPr>
        <a:xfrm>
          <a:off x="583067" y="2082056"/>
          <a:ext cx="1296100" cy="13294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n-US" sz="1700" kern="1200" dirty="0" smtClean="0"/>
            <a:t>ICS vs Physical Components (Custodian)</a:t>
          </a:r>
          <a:endParaRPr lang="en-US" sz="1700" kern="1200" dirty="0"/>
        </a:p>
      </dsp:txBody>
      <dsp:txXfrm>
        <a:off x="583067" y="2082056"/>
        <a:ext cx="1296100" cy="1329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55D33-2269-6446-A9BA-B11DAA874284}">
      <dsp:nvSpPr>
        <dsp:cNvPr id="0" name=""/>
        <dsp:cNvSpPr/>
      </dsp:nvSpPr>
      <dsp:spPr>
        <a:xfrm>
          <a:off x="6383502" y="3478976"/>
          <a:ext cx="689552" cy="599005"/>
        </a:xfrm>
        <a:prstGeom prst="curvedUpArrow">
          <a:avLst/>
        </a:pr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F09B54-2A99-0543-8C25-93C364F935C8}">
      <dsp:nvSpPr>
        <dsp:cNvPr id="0" name=""/>
        <dsp:cNvSpPr/>
      </dsp:nvSpPr>
      <dsp:spPr>
        <a:xfrm>
          <a:off x="7027335" y="2216571"/>
          <a:ext cx="91440" cy="462289"/>
        </a:xfrm>
        <a:custGeom>
          <a:avLst/>
          <a:gdLst/>
          <a:ahLst/>
          <a:cxnLst/>
          <a:rect l="0" t="0" r="0" b="0"/>
          <a:pathLst>
            <a:path>
              <a:moveTo>
                <a:pt x="45720" y="0"/>
              </a:moveTo>
              <a:lnTo>
                <a:pt x="45720" y="46228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634BF04-A8D5-6C45-AB1B-094A96328B3A}">
      <dsp:nvSpPr>
        <dsp:cNvPr id="0" name=""/>
        <dsp:cNvSpPr/>
      </dsp:nvSpPr>
      <dsp:spPr>
        <a:xfrm>
          <a:off x="4998696" y="1370735"/>
          <a:ext cx="2074359" cy="91440"/>
        </a:xfrm>
        <a:custGeom>
          <a:avLst/>
          <a:gdLst/>
          <a:ahLst/>
          <a:cxnLst/>
          <a:rect l="0" t="0" r="0" b="0"/>
          <a:pathLst>
            <a:path>
              <a:moveTo>
                <a:pt x="0" y="84871"/>
              </a:moveTo>
              <a:lnTo>
                <a:pt x="2074359" y="457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312466F-78B7-F244-8FAF-585156D8FC36}">
      <dsp:nvSpPr>
        <dsp:cNvPr id="0" name=""/>
        <dsp:cNvSpPr/>
      </dsp:nvSpPr>
      <dsp:spPr>
        <a:xfrm>
          <a:off x="2926500" y="2216571"/>
          <a:ext cx="2073277" cy="462289"/>
        </a:xfrm>
        <a:custGeom>
          <a:avLst/>
          <a:gdLst/>
          <a:ahLst/>
          <a:cxnLst/>
          <a:rect l="0" t="0" r="0" b="0"/>
          <a:pathLst>
            <a:path>
              <a:moveTo>
                <a:pt x="0" y="0"/>
              </a:moveTo>
              <a:lnTo>
                <a:pt x="0" y="275595"/>
              </a:lnTo>
              <a:lnTo>
                <a:pt x="2073277" y="275595"/>
              </a:lnTo>
              <a:lnTo>
                <a:pt x="2073277" y="46228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F2A5D-5AEA-004A-A4BC-28EAC69D2508}">
      <dsp:nvSpPr>
        <dsp:cNvPr id="0" name=""/>
        <dsp:cNvSpPr/>
      </dsp:nvSpPr>
      <dsp:spPr>
        <a:xfrm>
          <a:off x="2748213" y="3478976"/>
          <a:ext cx="178287" cy="331726"/>
        </a:xfrm>
        <a:custGeom>
          <a:avLst/>
          <a:gdLst/>
          <a:ahLst/>
          <a:cxnLst/>
          <a:rect l="0" t="0" r="0" b="0"/>
          <a:pathLst>
            <a:path>
              <a:moveTo>
                <a:pt x="178287" y="0"/>
              </a:moveTo>
              <a:lnTo>
                <a:pt x="178287" y="145032"/>
              </a:lnTo>
              <a:lnTo>
                <a:pt x="0" y="145032"/>
              </a:lnTo>
              <a:lnTo>
                <a:pt x="0" y="331726"/>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9F0BC4-8DFC-524C-9A41-22292EA21E6B}">
      <dsp:nvSpPr>
        <dsp:cNvPr id="0" name=""/>
        <dsp:cNvSpPr/>
      </dsp:nvSpPr>
      <dsp:spPr>
        <a:xfrm>
          <a:off x="2880780" y="2216571"/>
          <a:ext cx="91440" cy="462289"/>
        </a:xfrm>
        <a:custGeom>
          <a:avLst/>
          <a:gdLst/>
          <a:ahLst/>
          <a:cxnLst/>
          <a:rect l="0" t="0" r="0" b="0"/>
          <a:pathLst>
            <a:path>
              <a:moveTo>
                <a:pt x="45720" y="0"/>
              </a:moveTo>
              <a:lnTo>
                <a:pt x="45720" y="46228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9F3AA2-9EC6-1E47-B9D6-2B3D9E637D7A}">
      <dsp:nvSpPr>
        <dsp:cNvPr id="0" name=""/>
        <dsp:cNvSpPr/>
      </dsp:nvSpPr>
      <dsp:spPr>
        <a:xfrm>
          <a:off x="853223" y="2216571"/>
          <a:ext cx="2073277" cy="462289"/>
        </a:xfrm>
        <a:custGeom>
          <a:avLst/>
          <a:gdLst/>
          <a:ahLst/>
          <a:cxnLst/>
          <a:rect l="0" t="0" r="0" b="0"/>
          <a:pathLst>
            <a:path>
              <a:moveTo>
                <a:pt x="2073277" y="0"/>
              </a:moveTo>
              <a:lnTo>
                <a:pt x="2073277" y="275595"/>
              </a:lnTo>
              <a:lnTo>
                <a:pt x="0" y="275595"/>
              </a:lnTo>
              <a:lnTo>
                <a:pt x="0" y="462289"/>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7E8E1BC-C021-E646-BF53-BB8C59ACBCD3}">
      <dsp:nvSpPr>
        <dsp:cNvPr id="0" name=""/>
        <dsp:cNvSpPr/>
      </dsp:nvSpPr>
      <dsp:spPr>
        <a:xfrm>
          <a:off x="2926500" y="1370735"/>
          <a:ext cx="2072195" cy="91440"/>
        </a:xfrm>
        <a:custGeom>
          <a:avLst/>
          <a:gdLst/>
          <a:ahLst/>
          <a:cxnLst/>
          <a:rect l="0" t="0" r="0" b="0"/>
          <a:pathLst>
            <a:path>
              <a:moveTo>
                <a:pt x="2072195" y="84871"/>
              </a:moveTo>
              <a:lnTo>
                <a:pt x="0" y="457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865922-8E6B-1A4A-9EF1-7C1B9B95C6D9}">
      <dsp:nvSpPr>
        <dsp:cNvPr id="0" name=""/>
        <dsp:cNvSpPr/>
      </dsp:nvSpPr>
      <dsp:spPr>
        <a:xfrm>
          <a:off x="4226018" y="655490"/>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ICS</a:t>
          </a:r>
        </a:p>
      </dsp:txBody>
      <dsp:txXfrm>
        <a:off x="4226018" y="655490"/>
        <a:ext cx="1545354" cy="800115"/>
      </dsp:txXfrm>
    </dsp:sp>
    <dsp:sp modelId="{4801F67F-23F2-674A-B803-E5FC495125C5}">
      <dsp:nvSpPr>
        <dsp:cNvPr id="0" name=""/>
        <dsp:cNvSpPr/>
      </dsp:nvSpPr>
      <dsp:spPr>
        <a:xfrm>
          <a:off x="3303544" y="1129482"/>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kern="1200" dirty="0" smtClean="0"/>
            <a:t>NO</a:t>
          </a:r>
          <a:endParaRPr lang="en-US" sz="1800" kern="1200" dirty="0"/>
        </a:p>
      </dsp:txBody>
      <dsp:txXfrm>
        <a:off x="3303544" y="1129482"/>
        <a:ext cx="1390818" cy="266705"/>
      </dsp:txXfrm>
    </dsp:sp>
    <dsp:sp modelId="{13546ED9-A02A-9043-90FD-FBA70FEEB62E}">
      <dsp:nvSpPr>
        <dsp:cNvPr id="0" name=""/>
        <dsp:cNvSpPr/>
      </dsp:nvSpPr>
      <dsp:spPr>
        <a:xfrm>
          <a:off x="2153823" y="1416455"/>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Fill out BOM</a:t>
          </a:r>
          <a:endParaRPr lang="en-US" sz="2100" kern="1200" dirty="0"/>
        </a:p>
      </dsp:txBody>
      <dsp:txXfrm>
        <a:off x="2153823" y="1416455"/>
        <a:ext cx="1545354" cy="800115"/>
      </dsp:txXfrm>
    </dsp:sp>
    <dsp:sp modelId="{0EF2BF1F-68B3-0D46-B438-C7769459E9C2}">
      <dsp:nvSpPr>
        <dsp:cNvPr id="0" name=""/>
        <dsp:cNvSpPr/>
      </dsp:nvSpPr>
      <dsp:spPr>
        <a:xfrm>
          <a:off x="2221448" y="2107396"/>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kern="1200" dirty="0" smtClean="0"/>
            <a:t>E1600122</a:t>
          </a:r>
          <a:endParaRPr lang="en-US" sz="1800" kern="1200" dirty="0"/>
        </a:p>
      </dsp:txBody>
      <dsp:txXfrm>
        <a:off x="2221448" y="2107396"/>
        <a:ext cx="1390818" cy="266705"/>
      </dsp:txXfrm>
    </dsp:sp>
    <dsp:sp modelId="{B9A8DF80-752D-E945-969A-CC46A93CAA51}">
      <dsp:nvSpPr>
        <dsp:cNvPr id="0" name=""/>
        <dsp:cNvSpPr/>
      </dsp:nvSpPr>
      <dsp:spPr>
        <a:xfrm>
          <a:off x="80546" y="2678860"/>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Assembled</a:t>
          </a:r>
        </a:p>
      </dsp:txBody>
      <dsp:txXfrm>
        <a:off x="80546" y="2678860"/>
        <a:ext cx="1545354" cy="800115"/>
      </dsp:txXfrm>
    </dsp:sp>
    <dsp:sp modelId="{151B2009-78C6-F54D-93A7-6BBE01CE4103}">
      <dsp:nvSpPr>
        <dsp:cNvPr id="0" name=""/>
        <dsp:cNvSpPr/>
      </dsp:nvSpPr>
      <dsp:spPr>
        <a:xfrm>
          <a:off x="127809" y="3366619"/>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kern="1200" dirty="0" smtClean="0"/>
            <a:t>top level</a:t>
          </a:r>
          <a:endParaRPr lang="en-US" sz="1800" kern="1200" dirty="0"/>
        </a:p>
      </dsp:txBody>
      <dsp:txXfrm>
        <a:off x="127809" y="3366619"/>
        <a:ext cx="1390818" cy="266705"/>
      </dsp:txXfrm>
    </dsp:sp>
    <dsp:sp modelId="{8A1B9E40-A5EA-3244-85B0-8E8FF13681B6}">
      <dsp:nvSpPr>
        <dsp:cNvPr id="0" name=""/>
        <dsp:cNvSpPr/>
      </dsp:nvSpPr>
      <dsp:spPr>
        <a:xfrm>
          <a:off x="2153823" y="2678860"/>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Partial Assembly</a:t>
          </a:r>
        </a:p>
      </dsp:txBody>
      <dsp:txXfrm>
        <a:off x="2153823" y="2678860"/>
        <a:ext cx="1545354" cy="800115"/>
      </dsp:txXfrm>
    </dsp:sp>
    <dsp:sp modelId="{271981DE-2733-E44B-A399-DE2FCC5FC695}">
      <dsp:nvSpPr>
        <dsp:cNvPr id="0" name=""/>
        <dsp:cNvSpPr/>
      </dsp:nvSpPr>
      <dsp:spPr>
        <a:xfrm>
          <a:off x="2201086" y="3394671"/>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0640" tIns="10160" rIns="40640" bIns="10160" numCol="1" spcCol="1270" anchor="ctr" anchorCtr="0">
          <a:noAutofit/>
        </a:bodyPr>
        <a:lstStyle/>
        <a:p>
          <a:pPr lvl="0" algn="ctr" defTabSz="711200">
            <a:lnSpc>
              <a:spcPct val="90000"/>
            </a:lnSpc>
            <a:spcBef>
              <a:spcPct val="0"/>
            </a:spcBef>
            <a:spcAft>
              <a:spcPct val="35000"/>
            </a:spcAft>
          </a:pPr>
          <a:r>
            <a:rPr lang="en-US" sz="1600" kern="1200" dirty="0" smtClean="0"/>
            <a:t>sub assembly</a:t>
          </a:r>
          <a:endParaRPr lang="en-US" sz="1600" kern="1200" dirty="0"/>
        </a:p>
      </dsp:txBody>
      <dsp:txXfrm>
        <a:off x="2201086" y="3394671"/>
        <a:ext cx="1390818" cy="266705"/>
      </dsp:txXfrm>
    </dsp:sp>
    <dsp:sp modelId="{7F511687-BDFB-1A4C-8CE8-CF5AD5EDAD2D}">
      <dsp:nvSpPr>
        <dsp:cNvPr id="0" name=""/>
        <dsp:cNvSpPr/>
      </dsp:nvSpPr>
      <dsp:spPr>
        <a:xfrm>
          <a:off x="1975535" y="3810702"/>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Review</a:t>
          </a:r>
          <a:endParaRPr lang="en-US" sz="2100" kern="1200" dirty="0"/>
        </a:p>
      </dsp:txBody>
      <dsp:txXfrm>
        <a:off x="1975535" y="3810702"/>
        <a:ext cx="1545354" cy="800115"/>
      </dsp:txXfrm>
    </dsp:sp>
    <dsp:sp modelId="{F65DEE6A-8C78-A04D-85F2-5A75BC5870C0}">
      <dsp:nvSpPr>
        <dsp:cNvPr id="0" name=""/>
        <dsp:cNvSpPr/>
      </dsp:nvSpPr>
      <dsp:spPr>
        <a:xfrm>
          <a:off x="3187293" y="3878600"/>
          <a:ext cx="2408522" cy="743806"/>
        </a:xfrm>
        <a:prstGeom prst="curvedLeftArrow">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9380" tIns="29845" rIns="119380" bIns="29845" numCol="1" spcCol="1270" anchor="ctr" anchorCtr="0">
          <a:noAutofit/>
        </a:bodyPr>
        <a:lstStyle/>
        <a:p>
          <a:pPr lvl="0" algn="r" defTabSz="2089150">
            <a:lnSpc>
              <a:spcPct val="90000"/>
            </a:lnSpc>
            <a:spcBef>
              <a:spcPct val="0"/>
            </a:spcBef>
            <a:spcAft>
              <a:spcPct val="35000"/>
            </a:spcAft>
          </a:pPr>
          <a:endParaRPr lang="en-US" sz="4700" kern="1200"/>
        </a:p>
      </dsp:txBody>
      <dsp:txXfrm>
        <a:off x="3187293" y="3878600"/>
        <a:ext cx="2408522" cy="743806"/>
      </dsp:txXfrm>
    </dsp:sp>
    <dsp:sp modelId="{DCD942C0-D979-B840-ADE1-189CD657631A}">
      <dsp:nvSpPr>
        <dsp:cNvPr id="0" name=""/>
        <dsp:cNvSpPr/>
      </dsp:nvSpPr>
      <dsp:spPr>
        <a:xfrm>
          <a:off x="4227100" y="2678860"/>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Kitted</a:t>
          </a:r>
        </a:p>
      </dsp:txBody>
      <dsp:txXfrm>
        <a:off x="4227100" y="2678860"/>
        <a:ext cx="1545354" cy="800115"/>
      </dsp:txXfrm>
    </dsp:sp>
    <dsp:sp modelId="{A279E691-1DFD-C94E-A3C2-173417BF921F}">
      <dsp:nvSpPr>
        <dsp:cNvPr id="0" name=""/>
        <dsp:cNvSpPr/>
      </dsp:nvSpPr>
      <dsp:spPr>
        <a:xfrm>
          <a:off x="4313557" y="3383534"/>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kern="1200" dirty="0" smtClean="0"/>
            <a:t>components</a:t>
          </a:r>
          <a:endParaRPr lang="en-US" sz="1800" kern="1200" dirty="0"/>
        </a:p>
      </dsp:txBody>
      <dsp:txXfrm>
        <a:off x="4313557" y="3383534"/>
        <a:ext cx="1390818" cy="266705"/>
      </dsp:txXfrm>
    </dsp:sp>
    <dsp:sp modelId="{5B39989F-C5AB-A54D-8B80-31A7C4696828}">
      <dsp:nvSpPr>
        <dsp:cNvPr id="0" name=""/>
        <dsp:cNvSpPr/>
      </dsp:nvSpPr>
      <dsp:spPr>
        <a:xfrm>
          <a:off x="6300377" y="1416455"/>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ICS Storage Loads</a:t>
          </a:r>
          <a:endParaRPr lang="en-US" sz="2100" kern="1200" dirty="0"/>
        </a:p>
      </dsp:txBody>
      <dsp:txXfrm>
        <a:off x="6300377" y="1416455"/>
        <a:ext cx="1545354" cy="800115"/>
      </dsp:txXfrm>
    </dsp:sp>
    <dsp:sp modelId="{6EB4BE43-4E5F-DF46-A64E-2BDB748F5C0F}">
      <dsp:nvSpPr>
        <dsp:cNvPr id="0" name=""/>
        <dsp:cNvSpPr/>
      </dsp:nvSpPr>
      <dsp:spPr>
        <a:xfrm>
          <a:off x="6381813" y="2139755"/>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lvl="0" algn="ctr" defTabSz="755650">
            <a:lnSpc>
              <a:spcPct val="90000"/>
            </a:lnSpc>
            <a:spcBef>
              <a:spcPct val="0"/>
            </a:spcBef>
            <a:spcAft>
              <a:spcPct val="35000"/>
            </a:spcAft>
          </a:pPr>
          <a:r>
            <a:rPr lang="en-US" sz="1700" kern="1200" dirty="0" smtClean="0"/>
            <a:t>Storage-</a:t>
          </a:r>
          <a:r>
            <a:rPr lang="en-US" sz="1700" kern="1200" dirty="0" err="1" smtClean="0"/>
            <a:t>xxxx</a:t>
          </a:r>
          <a:endParaRPr lang="en-US" sz="1700" kern="1200" dirty="0"/>
        </a:p>
      </dsp:txBody>
      <dsp:txXfrm>
        <a:off x="6381813" y="2139755"/>
        <a:ext cx="1390818" cy="266705"/>
      </dsp:txXfrm>
    </dsp:sp>
    <dsp:sp modelId="{742F938A-1260-4E49-93BE-63844B830927}">
      <dsp:nvSpPr>
        <dsp:cNvPr id="0" name=""/>
        <dsp:cNvSpPr/>
      </dsp:nvSpPr>
      <dsp:spPr>
        <a:xfrm>
          <a:off x="6300377" y="2678860"/>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Review</a:t>
          </a:r>
          <a:endParaRPr lang="en-US" sz="2100" kern="1200" dirty="0"/>
        </a:p>
      </dsp:txBody>
      <dsp:txXfrm>
        <a:off x="6300377" y="2678860"/>
        <a:ext cx="1545354" cy="800115"/>
      </dsp:txXfrm>
    </dsp:sp>
    <dsp:sp modelId="{4372E619-BC1C-A442-9C5E-BB531BE33EA3}">
      <dsp:nvSpPr>
        <dsp:cNvPr id="0" name=""/>
        <dsp:cNvSpPr/>
      </dsp:nvSpPr>
      <dsp:spPr>
        <a:xfrm>
          <a:off x="0" y="4685866"/>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r" defTabSz="800100">
            <a:lnSpc>
              <a:spcPct val="90000"/>
            </a:lnSpc>
            <a:spcBef>
              <a:spcPct val="0"/>
            </a:spcBef>
            <a:spcAft>
              <a:spcPct val="35000"/>
            </a:spcAft>
          </a:pPr>
          <a:endParaRPr lang="en-US" sz="1800" kern="1200"/>
        </a:p>
      </dsp:txBody>
      <dsp:txXfrm>
        <a:off x="0" y="4685866"/>
        <a:ext cx="1390818" cy="266705"/>
      </dsp:txXfrm>
    </dsp:sp>
    <dsp:sp modelId="{FE12099B-EC11-D548-B6AC-F871EF70D28E}">
      <dsp:nvSpPr>
        <dsp:cNvPr id="0" name=""/>
        <dsp:cNvSpPr/>
      </dsp:nvSpPr>
      <dsp:spPr>
        <a:xfrm>
          <a:off x="5610825" y="4077981"/>
          <a:ext cx="1545354" cy="80011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12905" numCol="1" spcCol="1270" anchor="ctr" anchorCtr="0">
          <a:noAutofit/>
        </a:bodyPr>
        <a:lstStyle/>
        <a:p>
          <a:pPr lvl="0" algn="ctr" defTabSz="933450">
            <a:lnSpc>
              <a:spcPct val="90000"/>
            </a:lnSpc>
            <a:spcBef>
              <a:spcPct val="0"/>
            </a:spcBef>
            <a:spcAft>
              <a:spcPct val="35000"/>
            </a:spcAft>
          </a:pPr>
          <a:r>
            <a:rPr lang="en-US" sz="2100" kern="1200" dirty="0" smtClean="0"/>
            <a:t>Update</a:t>
          </a:r>
          <a:endParaRPr lang="en-US" sz="2100" kern="1200" dirty="0"/>
        </a:p>
      </dsp:txBody>
      <dsp:txXfrm>
        <a:off x="5610825" y="4077981"/>
        <a:ext cx="1545354" cy="800115"/>
      </dsp:txXfrm>
    </dsp:sp>
    <dsp:sp modelId="{35967F29-0C3E-1D49-843F-E0480203366E}">
      <dsp:nvSpPr>
        <dsp:cNvPr id="0" name=""/>
        <dsp:cNvSpPr/>
      </dsp:nvSpPr>
      <dsp:spPr>
        <a:xfrm>
          <a:off x="5278462" y="1130021"/>
          <a:ext cx="1390818" cy="26670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45720" bIns="11430" numCol="1" spcCol="1270" anchor="ctr" anchorCtr="0">
          <a:noAutofit/>
        </a:bodyPr>
        <a:lstStyle/>
        <a:p>
          <a:pPr lvl="0" algn="ctr" defTabSz="800100">
            <a:lnSpc>
              <a:spcPct val="90000"/>
            </a:lnSpc>
            <a:spcBef>
              <a:spcPct val="0"/>
            </a:spcBef>
            <a:spcAft>
              <a:spcPct val="35000"/>
            </a:spcAft>
          </a:pPr>
          <a:r>
            <a:rPr lang="en-US" sz="1800" kern="1200" dirty="0" smtClean="0"/>
            <a:t>YES</a:t>
          </a:r>
          <a:endParaRPr lang="en-US" sz="1800" kern="1200" dirty="0"/>
        </a:p>
      </dsp:txBody>
      <dsp:txXfrm>
        <a:off x="5278462" y="1130021"/>
        <a:ext cx="1390818" cy="2667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A4AC-DC69-994C-9F5D-1C0315EA2428}">
      <dsp:nvSpPr>
        <dsp:cNvPr id="0" name=""/>
        <dsp:cNvSpPr/>
      </dsp:nvSpPr>
      <dsp:spPr>
        <a:xfrm>
          <a:off x="1591501" y="1280283"/>
          <a:ext cx="1906987" cy="125775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338" tIns="18669" rIns="9335" bIns="18669" numCol="1" spcCol="1270" anchor="ctr" anchorCtr="0">
          <a:noAutofit/>
        </a:bodyPr>
        <a:lstStyle/>
        <a:p>
          <a:pPr lvl="0" algn="ctr" defTabSz="311150">
            <a:lnSpc>
              <a:spcPct val="90000"/>
            </a:lnSpc>
            <a:spcBef>
              <a:spcPct val="0"/>
            </a:spcBef>
            <a:spcAft>
              <a:spcPct val="35000"/>
            </a:spcAft>
          </a:pPr>
          <a:r>
            <a:rPr lang="en-US" sz="700" kern="1200" dirty="0" smtClean="0"/>
            <a:t>FAMIS Schedules</a:t>
          </a:r>
        </a:p>
        <a:p>
          <a:pPr lvl="0" algn="ctr" defTabSz="311150">
            <a:lnSpc>
              <a:spcPct val="90000"/>
            </a:lnSpc>
            <a:spcBef>
              <a:spcPct val="0"/>
            </a:spcBef>
            <a:spcAft>
              <a:spcPct val="35000"/>
            </a:spcAft>
          </a:pPr>
          <a:r>
            <a:rPr lang="en-US" sz="700" kern="1200" dirty="0" smtClean="0"/>
            <a:t>(Property Manager)</a:t>
          </a:r>
          <a:endParaRPr lang="en-US" sz="700" kern="1200" dirty="0"/>
        </a:p>
      </dsp:txBody>
      <dsp:txXfrm>
        <a:off x="1591501" y="1280283"/>
        <a:ext cx="1592550" cy="1257750"/>
      </dsp:txXfrm>
    </dsp:sp>
    <dsp:sp modelId="{5211926A-810D-D145-8417-88094924062E}">
      <dsp:nvSpPr>
        <dsp:cNvPr id="0" name=""/>
        <dsp:cNvSpPr/>
      </dsp:nvSpPr>
      <dsp:spPr>
        <a:xfrm>
          <a:off x="3683752" y="1292411"/>
          <a:ext cx="1906987" cy="129077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r>
            <a:rPr lang="en-US" sz="700" kern="1200" dirty="0" smtClean="0"/>
            <a:t>Physical Inspections  (FLS Crew)</a:t>
          </a:r>
        </a:p>
      </dsp:txBody>
      <dsp:txXfrm>
        <a:off x="4329142" y="1292411"/>
        <a:ext cx="616208" cy="1290779"/>
      </dsp:txXfrm>
    </dsp:sp>
    <dsp:sp modelId="{FCDD0209-42B3-B340-B396-74A4577F8BA9}">
      <dsp:nvSpPr>
        <dsp:cNvPr id="0" name=""/>
        <dsp:cNvSpPr/>
      </dsp:nvSpPr>
      <dsp:spPr>
        <a:xfrm>
          <a:off x="740622" y="2940262"/>
          <a:ext cx="1906987" cy="128661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r>
            <a:rPr lang="en-US" sz="700" kern="1200" dirty="0" smtClean="0"/>
            <a:t>FRS Maintenance Reporting</a:t>
          </a:r>
        </a:p>
        <a:p>
          <a:pPr lvl="0" algn="ctr" defTabSz="311150">
            <a:lnSpc>
              <a:spcPct val="90000"/>
            </a:lnSpc>
            <a:spcBef>
              <a:spcPct val="0"/>
            </a:spcBef>
            <a:spcAft>
              <a:spcPct val="35000"/>
            </a:spcAft>
          </a:pPr>
          <a:r>
            <a:rPr lang="en-US" sz="700" kern="1200" dirty="0" smtClean="0"/>
            <a:t>(FLS Crew) </a:t>
          </a:r>
        </a:p>
      </dsp:txBody>
      <dsp:txXfrm>
        <a:off x="1383929" y="2940262"/>
        <a:ext cx="620373" cy="1286614"/>
      </dsp:txXfrm>
    </dsp:sp>
    <dsp:sp modelId="{47B58CEA-4EAB-F048-8834-1BB7BF26EF08}">
      <dsp:nvSpPr>
        <dsp:cNvPr id="0" name=""/>
        <dsp:cNvSpPr/>
      </dsp:nvSpPr>
      <dsp:spPr>
        <a:xfrm>
          <a:off x="2566849" y="2949294"/>
          <a:ext cx="1906987" cy="1286614"/>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r>
            <a:rPr lang="en-US" sz="700" kern="1200" dirty="0" smtClean="0"/>
            <a:t>FAMIS Maintenance Assignment</a:t>
          </a:r>
        </a:p>
        <a:p>
          <a:pPr lvl="0" algn="ctr" defTabSz="311150">
            <a:lnSpc>
              <a:spcPct val="90000"/>
            </a:lnSpc>
            <a:spcBef>
              <a:spcPct val="0"/>
            </a:spcBef>
            <a:spcAft>
              <a:spcPct val="35000"/>
            </a:spcAft>
          </a:pPr>
          <a:r>
            <a:rPr lang="en-US" sz="700" kern="1200" dirty="0" smtClean="0"/>
            <a:t>(Custodian)</a:t>
          </a:r>
        </a:p>
      </dsp:txBody>
      <dsp:txXfrm>
        <a:off x="3210156" y="2949294"/>
        <a:ext cx="620373" cy="1286614"/>
      </dsp:txXfrm>
    </dsp:sp>
    <dsp:sp modelId="{DF28AD6F-B118-A04B-9060-A7F3239EF4D9}">
      <dsp:nvSpPr>
        <dsp:cNvPr id="0" name=""/>
        <dsp:cNvSpPr/>
      </dsp:nvSpPr>
      <dsp:spPr>
        <a:xfrm>
          <a:off x="4519700" y="2931227"/>
          <a:ext cx="1906987" cy="12866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004" tIns="18669" rIns="9335" bIns="18669" numCol="1" spcCol="1270" anchor="ctr" anchorCtr="0">
          <a:noAutofit/>
        </a:bodyPr>
        <a:lstStyle/>
        <a:p>
          <a:pPr lvl="0" algn="ctr" defTabSz="311150">
            <a:lnSpc>
              <a:spcPct val="90000"/>
            </a:lnSpc>
            <a:spcBef>
              <a:spcPct val="0"/>
            </a:spcBef>
            <a:spcAft>
              <a:spcPct val="35000"/>
            </a:spcAft>
          </a:pPr>
          <a:r>
            <a:rPr lang="en-US" sz="700" kern="1200" dirty="0" smtClean="0"/>
            <a:t>Review</a:t>
          </a:r>
        </a:p>
        <a:p>
          <a:pPr lvl="0" algn="ctr" defTabSz="311150">
            <a:lnSpc>
              <a:spcPct val="90000"/>
            </a:lnSpc>
            <a:spcBef>
              <a:spcPct val="0"/>
            </a:spcBef>
            <a:spcAft>
              <a:spcPct val="35000"/>
            </a:spcAft>
          </a:pPr>
          <a:r>
            <a:rPr lang="en-US" sz="700" kern="1200" dirty="0" smtClean="0"/>
            <a:t>(Property Manager) </a:t>
          </a:r>
        </a:p>
      </dsp:txBody>
      <dsp:txXfrm>
        <a:off x="5163011" y="2931227"/>
        <a:ext cx="620366" cy="12866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42074-50F9-6444-A9AF-A53CD3AD2F78}">
      <dsp:nvSpPr>
        <dsp:cNvPr id="0" name=""/>
        <dsp:cNvSpPr/>
      </dsp:nvSpPr>
      <dsp:spPr>
        <a:xfrm>
          <a:off x="2851713" y="0"/>
          <a:ext cx="4277570" cy="64408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Completion of E1500003 </a:t>
          </a:r>
          <a:endParaRPr lang="en-US" sz="1600" kern="1200" dirty="0"/>
        </a:p>
      </dsp:txBody>
      <dsp:txXfrm>
        <a:off x="2851713" y="80511"/>
        <a:ext cx="4036037" cy="483066"/>
      </dsp:txXfrm>
    </dsp:sp>
    <dsp:sp modelId="{B234A27B-D420-614C-B647-CDBB9EE1812E}">
      <dsp:nvSpPr>
        <dsp:cNvPr id="0" name=""/>
        <dsp:cNvSpPr/>
      </dsp:nvSpPr>
      <dsp:spPr>
        <a:xfrm>
          <a:off x="0" y="511"/>
          <a:ext cx="2851713" cy="644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Submit </a:t>
          </a:r>
        </a:p>
        <a:p>
          <a:pPr lvl="0" algn="ctr" defTabSz="666750">
            <a:lnSpc>
              <a:spcPct val="90000"/>
            </a:lnSpc>
            <a:spcBef>
              <a:spcPct val="0"/>
            </a:spcBef>
            <a:spcAft>
              <a:spcPct val="35000"/>
            </a:spcAft>
          </a:pPr>
          <a:r>
            <a:rPr lang="en-US" sz="1500" kern="1200" dirty="0" smtClean="0"/>
            <a:t>(Requestor)*</a:t>
          </a:r>
          <a:endParaRPr lang="en-US" sz="1500" kern="1200" dirty="0"/>
        </a:p>
      </dsp:txBody>
      <dsp:txXfrm>
        <a:off x="31442" y="31953"/>
        <a:ext cx="2788829" cy="581204"/>
      </dsp:txXfrm>
    </dsp:sp>
    <dsp:sp modelId="{114BFAF8-8F37-034B-9C67-5B2E96542D90}">
      <dsp:nvSpPr>
        <dsp:cNvPr id="0" name=""/>
        <dsp:cNvSpPr/>
      </dsp:nvSpPr>
      <dsp:spPr>
        <a:xfrm>
          <a:off x="2851713" y="709008"/>
          <a:ext cx="4277570" cy="64408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Recorded on E1500229</a:t>
          </a:r>
          <a:endParaRPr lang="en-US" sz="1600" kern="1200" dirty="0"/>
        </a:p>
      </dsp:txBody>
      <dsp:txXfrm>
        <a:off x="2851713" y="789519"/>
        <a:ext cx="4036037" cy="483066"/>
      </dsp:txXfrm>
    </dsp:sp>
    <dsp:sp modelId="{3588E46A-D97A-3344-A039-7A4A295597AF}">
      <dsp:nvSpPr>
        <dsp:cNvPr id="0" name=""/>
        <dsp:cNvSpPr/>
      </dsp:nvSpPr>
      <dsp:spPr>
        <a:xfrm>
          <a:off x="0" y="709008"/>
          <a:ext cx="2851713" cy="644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Approve</a:t>
          </a:r>
        </a:p>
        <a:p>
          <a:pPr lvl="0" algn="ctr" defTabSz="666750">
            <a:lnSpc>
              <a:spcPct val="90000"/>
            </a:lnSpc>
            <a:spcBef>
              <a:spcPct val="0"/>
            </a:spcBef>
            <a:spcAft>
              <a:spcPct val="35000"/>
            </a:spcAft>
          </a:pPr>
          <a:r>
            <a:rPr lang="en-US" sz="1500" kern="1200" dirty="0" smtClean="0"/>
            <a:t> (Systems Engineering)</a:t>
          </a:r>
          <a:endParaRPr lang="en-US" sz="1500" kern="1200" dirty="0"/>
        </a:p>
      </dsp:txBody>
      <dsp:txXfrm>
        <a:off x="31442" y="740450"/>
        <a:ext cx="2788829" cy="581204"/>
      </dsp:txXfrm>
    </dsp:sp>
    <dsp:sp modelId="{D3DBCD47-C5EF-D04A-B1CC-BAFBEE96EBF9}">
      <dsp:nvSpPr>
        <dsp:cNvPr id="0" name=""/>
        <dsp:cNvSpPr/>
      </dsp:nvSpPr>
      <dsp:spPr>
        <a:xfrm>
          <a:off x="2851713" y="1417505"/>
          <a:ext cx="4277570" cy="64408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Physical components from storage</a:t>
          </a:r>
          <a:endParaRPr lang="en-US" sz="1600" kern="1200" dirty="0"/>
        </a:p>
        <a:p>
          <a:pPr marL="171450" lvl="1" indent="-171450" algn="l" defTabSz="711200">
            <a:lnSpc>
              <a:spcPct val="90000"/>
            </a:lnSpc>
            <a:spcBef>
              <a:spcPct val="0"/>
            </a:spcBef>
            <a:spcAft>
              <a:spcPct val="15000"/>
            </a:spcAft>
            <a:buChar char="••"/>
          </a:pPr>
          <a:r>
            <a:rPr lang="en-US" sz="1600" kern="1200" dirty="0" smtClean="0"/>
            <a:t>and documented on E1500229</a:t>
          </a:r>
          <a:endParaRPr lang="en-US" sz="1600" kern="1200" dirty="0"/>
        </a:p>
      </dsp:txBody>
      <dsp:txXfrm>
        <a:off x="2851713" y="1498016"/>
        <a:ext cx="4036037" cy="483066"/>
      </dsp:txXfrm>
    </dsp:sp>
    <dsp:sp modelId="{84C52D5D-D783-174D-A91F-6A2887B8D02E}">
      <dsp:nvSpPr>
        <dsp:cNvPr id="0" name=""/>
        <dsp:cNvSpPr/>
      </dsp:nvSpPr>
      <dsp:spPr>
        <a:xfrm>
          <a:off x="0" y="1417505"/>
          <a:ext cx="2851713" cy="644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Locate, Release &amp; Document </a:t>
          </a:r>
        </a:p>
        <a:p>
          <a:pPr lvl="0" algn="ctr" defTabSz="666750">
            <a:lnSpc>
              <a:spcPct val="90000"/>
            </a:lnSpc>
            <a:spcBef>
              <a:spcPct val="0"/>
            </a:spcBef>
            <a:spcAft>
              <a:spcPct val="35000"/>
            </a:spcAft>
          </a:pPr>
          <a:r>
            <a:rPr lang="en-US" sz="1500" kern="1200" dirty="0" smtClean="0"/>
            <a:t>(Custodian)*</a:t>
          </a:r>
          <a:endParaRPr lang="en-US" sz="1500" kern="1200" dirty="0"/>
        </a:p>
      </dsp:txBody>
      <dsp:txXfrm>
        <a:off x="31442" y="1448947"/>
        <a:ext cx="2788829" cy="581204"/>
      </dsp:txXfrm>
    </dsp:sp>
    <dsp:sp modelId="{081CF9BF-AB40-D64E-B3DC-7BA412D7A08A}">
      <dsp:nvSpPr>
        <dsp:cNvPr id="0" name=""/>
        <dsp:cNvSpPr/>
      </dsp:nvSpPr>
      <dsp:spPr>
        <a:xfrm>
          <a:off x="2851713" y="2126002"/>
          <a:ext cx="4277570" cy="64408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Review of E1500229</a:t>
          </a:r>
          <a:endParaRPr lang="en-US" sz="1600" kern="1200" dirty="0"/>
        </a:p>
      </dsp:txBody>
      <dsp:txXfrm>
        <a:off x="2851713" y="2206513"/>
        <a:ext cx="4036037" cy="483066"/>
      </dsp:txXfrm>
    </dsp:sp>
    <dsp:sp modelId="{8BB3553C-856B-254B-A5C8-0454C9801BF1}">
      <dsp:nvSpPr>
        <dsp:cNvPr id="0" name=""/>
        <dsp:cNvSpPr/>
      </dsp:nvSpPr>
      <dsp:spPr>
        <a:xfrm>
          <a:off x="0" y="2126002"/>
          <a:ext cx="2851713" cy="644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Monitor Return </a:t>
          </a:r>
        </a:p>
        <a:p>
          <a:pPr lvl="0" algn="ctr" defTabSz="666750">
            <a:lnSpc>
              <a:spcPct val="90000"/>
            </a:lnSpc>
            <a:spcBef>
              <a:spcPct val="0"/>
            </a:spcBef>
            <a:spcAft>
              <a:spcPct val="35000"/>
            </a:spcAft>
          </a:pPr>
          <a:r>
            <a:rPr lang="en-US" sz="1500" kern="1200" dirty="0" smtClean="0"/>
            <a:t> (Property Manager)</a:t>
          </a:r>
          <a:endParaRPr lang="en-US" sz="1500" kern="1200" dirty="0"/>
        </a:p>
      </dsp:txBody>
      <dsp:txXfrm>
        <a:off x="31442" y="2157444"/>
        <a:ext cx="2788829" cy="581204"/>
      </dsp:txXfrm>
    </dsp:sp>
    <dsp:sp modelId="{90D87B5A-1EF5-E443-AEF4-B8888FE86247}">
      <dsp:nvSpPr>
        <dsp:cNvPr id="0" name=""/>
        <dsp:cNvSpPr/>
      </dsp:nvSpPr>
      <dsp:spPr>
        <a:xfrm>
          <a:off x="2851713" y="2834500"/>
          <a:ext cx="4277570" cy="64408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Physical components to storage</a:t>
          </a:r>
          <a:endParaRPr lang="en-US" sz="1600" kern="1200" dirty="0"/>
        </a:p>
        <a:p>
          <a:pPr marL="171450" lvl="1" indent="-171450" algn="l" defTabSz="711200">
            <a:lnSpc>
              <a:spcPct val="90000"/>
            </a:lnSpc>
            <a:spcBef>
              <a:spcPct val="0"/>
            </a:spcBef>
            <a:spcAft>
              <a:spcPct val="15000"/>
            </a:spcAft>
            <a:buChar char="••"/>
          </a:pPr>
          <a:r>
            <a:rPr lang="en-US" sz="1600" kern="1200" dirty="0" smtClean="0"/>
            <a:t>and documented on E1500229</a:t>
          </a:r>
          <a:endParaRPr lang="en-US" sz="1600" kern="1200" dirty="0"/>
        </a:p>
      </dsp:txBody>
      <dsp:txXfrm>
        <a:off x="2851713" y="2915011"/>
        <a:ext cx="4036037" cy="483066"/>
      </dsp:txXfrm>
    </dsp:sp>
    <dsp:sp modelId="{A0763D69-3F9A-FC4B-B214-575BAA5AD476}">
      <dsp:nvSpPr>
        <dsp:cNvPr id="0" name=""/>
        <dsp:cNvSpPr/>
      </dsp:nvSpPr>
      <dsp:spPr>
        <a:xfrm>
          <a:off x="0" y="2834500"/>
          <a:ext cx="2851713" cy="644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Receive, Lock Down &amp; Record </a:t>
          </a:r>
        </a:p>
        <a:p>
          <a:pPr lvl="0" algn="ctr" defTabSz="666750">
            <a:lnSpc>
              <a:spcPct val="90000"/>
            </a:lnSpc>
            <a:spcBef>
              <a:spcPct val="0"/>
            </a:spcBef>
            <a:spcAft>
              <a:spcPct val="35000"/>
            </a:spcAft>
          </a:pPr>
          <a:r>
            <a:rPr lang="en-US" sz="1500" kern="1200" dirty="0" smtClean="0"/>
            <a:t>(Custodian)*</a:t>
          </a:r>
          <a:endParaRPr lang="en-US" sz="1500" kern="1200" dirty="0"/>
        </a:p>
      </dsp:txBody>
      <dsp:txXfrm>
        <a:off x="31442" y="2865942"/>
        <a:ext cx="2788829" cy="581204"/>
      </dsp:txXfrm>
    </dsp:sp>
    <dsp:sp modelId="{F05A2434-D401-6342-9CD3-A66A6C69692C}">
      <dsp:nvSpPr>
        <dsp:cNvPr id="0" name=""/>
        <dsp:cNvSpPr/>
      </dsp:nvSpPr>
      <dsp:spPr>
        <a:xfrm>
          <a:off x="2851713" y="3542997"/>
          <a:ext cx="4277570" cy="64408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Trust and verify</a:t>
          </a:r>
          <a:endParaRPr lang="en-US" sz="1600" kern="1200" dirty="0"/>
        </a:p>
      </dsp:txBody>
      <dsp:txXfrm>
        <a:off x="2851713" y="3623508"/>
        <a:ext cx="4036037" cy="483066"/>
      </dsp:txXfrm>
    </dsp:sp>
    <dsp:sp modelId="{D0FFFD85-6287-1545-AF39-D295C7182A7C}">
      <dsp:nvSpPr>
        <dsp:cNvPr id="0" name=""/>
        <dsp:cNvSpPr/>
      </dsp:nvSpPr>
      <dsp:spPr>
        <a:xfrm>
          <a:off x="0" y="3542997"/>
          <a:ext cx="2851713" cy="644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dirty="0" smtClean="0"/>
            <a:t>Review </a:t>
          </a:r>
        </a:p>
        <a:p>
          <a:pPr lvl="0" algn="ctr" defTabSz="666750">
            <a:lnSpc>
              <a:spcPct val="90000"/>
            </a:lnSpc>
            <a:spcBef>
              <a:spcPct val="0"/>
            </a:spcBef>
            <a:spcAft>
              <a:spcPct val="35000"/>
            </a:spcAft>
          </a:pPr>
          <a:r>
            <a:rPr lang="en-US" sz="1500" kern="1200" dirty="0" smtClean="0"/>
            <a:t> (Property  Manager)</a:t>
          </a:r>
          <a:endParaRPr lang="en-US" sz="1500" kern="1200" dirty="0"/>
        </a:p>
      </dsp:txBody>
      <dsp:txXfrm>
        <a:off x="31442" y="3574439"/>
        <a:ext cx="2788829" cy="5812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40075" cy="488950"/>
          </a:xfrm>
          <a:prstGeom prst="rect">
            <a:avLst/>
          </a:prstGeom>
          <a:noFill/>
          <a:ln w="9525">
            <a:noFill/>
            <a:miter lim="800000"/>
            <a:headEnd/>
            <a:tailEnd/>
          </a:ln>
          <a:effectLst/>
        </p:spPr>
        <p:txBody>
          <a:bodyPr vert="horz" wrap="square" lIns="96101" tIns="48050" rIns="96101" bIns="48050" numCol="1" anchor="t" anchorCtr="0" compatLnSpc="1">
            <a:prstTxWarp prst="textNoShape">
              <a:avLst/>
            </a:prstTxWarp>
          </a:bodyPr>
          <a:lstStyle>
            <a:lvl1pPr algn="l" defTabSz="960438" eaLnBrk="0" hangingPunct="0">
              <a:defRPr sz="1300">
                <a:latin typeface="Times New Roman" pitchFamily="18"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4159250" y="0"/>
            <a:ext cx="3138488" cy="488950"/>
          </a:xfrm>
          <a:prstGeom prst="rect">
            <a:avLst/>
          </a:prstGeom>
          <a:noFill/>
          <a:ln w="9525">
            <a:noFill/>
            <a:miter lim="800000"/>
            <a:headEnd/>
            <a:tailEnd/>
          </a:ln>
          <a:effectLst/>
        </p:spPr>
        <p:txBody>
          <a:bodyPr vert="horz" wrap="square" lIns="96101" tIns="48050" rIns="96101" bIns="48050" numCol="1" anchor="t" anchorCtr="0" compatLnSpc="1">
            <a:prstTxWarp prst="textNoShape">
              <a:avLst/>
            </a:prstTxWarp>
          </a:bodyPr>
          <a:lstStyle>
            <a:lvl1pPr algn="r" defTabSz="960438" eaLnBrk="0" hangingPunct="0">
              <a:defRPr sz="1300">
                <a:latin typeface="Times New Roman" pitchFamily="18" charset="0"/>
                <a:ea typeface="+mn-ea"/>
                <a:cs typeface="+mn-cs"/>
              </a:defRPr>
            </a:lvl1pPr>
          </a:lstStyle>
          <a:p>
            <a:pPr>
              <a:defRPr/>
            </a:pPr>
            <a:endParaRPr lang="en-US"/>
          </a:p>
        </p:txBody>
      </p:sp>
      <p:sp>
        <p:nvSpPr>
          <p:cNvPr id="34820" name="Rectangle 4"/>
          <p:cNvSpPr>
            <a:spLocks noGrp="1" noChangeArrowheads="1"/>
          </p:cNvSpPr>
          <p:nvPr>
            <p:ph type="ftr" sz="quarter" idx="2"/>
          </p:nvPr>
        </p:nvSpPr>
        <p:spPr bwMode="auto">
          <a:xfrm>
            <a:off x="0" y="9112250"/>
            <a:ext cx="3140075" cy="488950"/>
          </a:xfrm>
          <a:prstGeom prst="rect">
            <a:avLst/>
          </a:prstGeom>
          <a:noFill/>
          <a:ln w="9525">
            <a:noFill/>
            <a:miter lim="800000"/>
            <a:headEnd/>
            <a:tailEnd/>
          </a:ln>
          <a:effectLst/>
        </p:spPr>
        <p:txBody>
          <a:bodyPr vert="horz" wrap="square" lIns="96101" tIns="48050" rIns="96101" bIns="48050" numCol="1" anchor="b" anchorCtr="0" compatLnSpc="1">
            <a:prstTxWarp prst="textNoShape">
              <a:avLst/>
            </a:prstTxWarp>
          </a:bodyPr>
          <a:lstStyle>
            <a:lvl1pPr algn="l" defTabSz="960438" eaLnBrk="0" hangingPunct="0">
              <a:defRPr sz="1300">
                <a:latin typeface="Times New Roman" pitchFamily="18"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4159250" y="9112250"/>
            <a:ext cx="3138488" cy="488950"/>
          </a:xfrm>
          <a:prstGeom prst="rect">
            <a:avLst/>
          </a:prstGeom>
          <a:noFill/>
          <a:ln w="9525">
            <a:noFill/>
            <a:miter lim="800000"/>
            <a:headEnd/>
            <a:tailEnd/>
          </a:ln>
          <a:effectLst/>
        </p:spPr>
        <p:txBody>
          <a:bodyPr vert="horz" wrap="square" lIns="96101" tIns="48050" rIns="96101" bIns="48050" numCol="1" anchor="b" anchorCtr="0" compatLnSpc="1">
            <a:prstTxWarp prst="textNoShape">
              <a:avLst/>
            </a:prstTxWarp>
          </a:bodyPr>
          <a:lstStyle>
            <a:lvl1pPr algn="r" defTabSz="960438" eaLnBrk="0" hangingPunct="0">
              <a:defRPr sz="1300">
                <a:cs typeface="Arial" charset="0"/>
              </a:defRPr>
            </a:lvl1pPr>
          </a:lstStyle>
          <a:p>
            <a:pPr>
              <a:defRPr/>
            </a:pPr>
            <a:fld id="{7BDA4D21-AF4F-5049-8D5A-CB862E7063EB}" type="slidenum">
              <a:rPr lang="en-US"/>
              <a:pPr>
                <a:defRPr/>
              </a:pPr>
              <a:t>‹#›</a:t>
            </a:fld>
            <a:endParaRPr lang="en-US"/>
          </a:p>
        </p:txBody>
      </p:sp>
    </p:spTree>
    <p:extLst>
      <p:ext uri="{BB962C8B-B14F-4D97-AF65-F5344CB8AC3E}">
        <p14:creationId xmlns:p14="http://schemas.microsoft.com/office/powerpoint/2010/main" val="12852726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6101" tIns="48050" rIns="96101" bIns="48050" numCol="1" anchor="t" anchorCtr="0" compatLnSpc="1">
            <a:prstTxWarp prst="textNoShape">
              <a:avLst/>
            </a:prstTxWarp>
          </a:bodyPr>
          <a:lstStyle>
            <a:lvl1pPr algn="l" defTabSz="960438" eaLnBrk="0" hangingPunct="0">
              <a:defRPr sz="1300">
                <a:latin typeface="Times New Roman" pitchFamily="18"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6101" tIns="48050" rIns="96101" bIns="48050" numCol="1" anchor="t" anchorCtr="0" compatLnSpc="1">
            <a:prstTxWarp prst="textNoShape">
              <a:avLst/>
            </a:prstTxWarp>
          </a:bodyPr>
          <a:lstStyle>
            <a:lvl1pPr algn="r" defTabSz="960438" eaLnBrk="0" hangingPunct="0">
              <a:defRPr sz="1300">
                <a:latin typeface="Times New Roman" pitchFamily="18"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76313" y="4560888"/>
            <a:ext cx="5362575" cy="4319587"/>
          </a:xfrm>
          <a:prstGeom prst="rect">
            <a:avLst/>
          </a:prstGeom>
          <a:noFill/>
          <a:ln w="12700">
            <a:noFill/>
            <a:miter lim="800000"/>
            <a:headEnd type="none" w="sm" len="sm"/>
            <a:tailEnd type="none" w="sm" len="sm"/>
          </a:ln>
          <a:effectLst/>
        </p:spPr>
        <p:txBody>
          <a:bodyPr vert="horz" wrap="square" lIns="96101" tIns="48050" rIns="96101" bIns="480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6101" tIns="48050" rIns="96101" bIns="48050" numCol="1" anchor="b" anchorCtr="0" compatLnSpc="1">
            <a:prstTxWarp prst="textNoShape">
              <a:avLst/>
            </a:prstTxWarp>
          </a:bodyPr>
          <a:lstStyle>
            <a:lvl1pPr algn="l" defTabSz="960438" eaLnBrk="0" hangingPunct="0">
              <a:defRPr sz="1300">
                <a:latin typeface="Times New Roman" pitchFamily="18"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101" tIns="48050" rIns="96101" bIns="48050" numCol="1" anchor="b" anchorCtr="0" compatLnSpc="1">
            <a:prstTxWarp prst="textNoShape">
              <a:avLst/>
            </a:prstTxWarp>
          </a:bodyPr>
          <a:lstStyle>
            <a:lvl1pPr algn="r" defTabSz="960438" eaLnBrk="0" hangingPunct="0">
              <a:defRPr sz="1300">
                <a:cs typeface="Arial" charset="0"/>
              </a:defRPr>
            </a:lvl1pPr>
          </a:lstStyle>
          <a:p>
            <a:pPr>
              <a:defRPr/>
            </a:pPr>
            <a:fld id="{15A36781-9A70-4E47-928F-CB98474E6DCA}" type="slidenum">
              <a:rPr lang="en-US"/>
              <a:pPr>
                <a:defRPr/>
              </a:pPr>
              <a:t>‹#›</a:t>
            </a:fld>
            <a:endParaRPr lang="en-US"/>
          </a:p>
        </p:txBody>
      </p:sp>
    </p:spTree>
    <p:extLst>
      <p:ext uri="{BB962C8B-B14F-4D97-AF65-F5344CB8AC3E}">
        <p14:creationId xmlns:p14="http://schemas.microsoft.com/office/powerpoint/2010/main" val="22270119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eaLnBrk="0" hangingPunct="0">
              <a:defRPr sz="2400">
                <a:solidFill>
                  <a:schemeClr val="tx1"/>
                </a:solidFill>
                <a:latin typeface="Times New Roman" charset="0"/>
                <a:ea typeface="ＭＳ Ｐゴシック" charset="0"/>
                <a:cs typeface="ＭＳ Ｐゴシック" charset="0"/>
              </a:defRPr>
            </a:lvl1pPr>
            <a:lvl2pPr marL="742950" indent="-285750" defTabSz="960438" eaLnBrk="0" hangingPunct="0">
              <a:defRPr sz="2400">
                <a:solidFill>
                  <a:schemeClr val="tx1"/>
                </a:solidFill>
                <a:latin typeface="Times New Roman" charset="0"/>
                <a:ea typeface="ＭＳ Ｐゴシック" charset="0"/>
              </a:defRPr>
            </a:lvl2pPr>
            <a:lvl3pPr marL="1143000" indent="-228600" defTabSz="960438" eaLnBrk="0" hangingPunct="0">
              <a:defRPr sz="2400">
                <a:solidFill>
                  <a:schemeClr val="tx1"/>
                </a:solidFill>
                <a:latin typeface="Times New Roman" charset="0"/>
                <a:ea typeface="ＭＳ Ｐゴシック" charset="0"/>
              </a:defRPr>
            </a:lvl3pPr>
            <a:lvl4pPr marL="1600200" indent="-228600" defTabSz="960438" eaLnBrk="0" hangingPunct="0">
              <a:defRPr sz="2400">
                <a:solidFill>
                  <a:schemeClr val="tx1"/>
                </a:solidFill>
                <a:latin typeface="Times New Roman" charset="0"/>
                <a:ea typeface="ＭＳ Ｐゴシック" charset="0"/>
              </a:defRPr>
            </a:lvl4pPr>
            <a:lvl5pPr marL="2057400" indent="-228600" defTabSz="960438" eaLnBrk="0" hangingPunct="0">
              <a:defRPr sz="2400">
                <a:solidFill>
                  <a:schemeClr val="tx1"/>
                </a:solidFill>
                <a:latin typeface="Times New Roman" charset="0"/>
                <a:ea typeface="ＭＳ Ｐゴシック" charset="0"/>
              </a:defRPr>
            </a:lvl5pPr>
            <a:lvl6pPr marL="2514600" indent="-228600" defTabSz="9604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04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04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0438" eaLnBrk="0" fontAlgn="base" hangingPunct="0">
              <a:spcBef>
                <a:spcPct val="0"/>
              </a:spcBef>
              <a:spcAft>
                <a:spcPct val="0"/>
              </a:spcAft>
              <a:defRPr sz="2400">
                <a:solidFill>
                  <a:schemeClr val="tx1"/>
                </a:solidFill>
                <a:latin typeface="Times New Roman" charset="0"/>
                <a:ea typeface="ＭＳ Ｐゴシック" charset="0"/>
              </a:defRPr>
            </a:lvl9pPr>
          </a:lstStyle>
          <a:p>
            <a:fld id="{84984832-6F62-B444-8983-BD61A2A6A719}" type="slidenum">
              <a:rPr lang="en-US" sz="1300"/>
              <a:pPr/>
              <a:t>1</a:t>
            </a:fld>
            <a:endParaRPr lang="en-US" sz="1300"/>
          </a:p>
        </p:txBody>
      </p:sp>
      <p:sp>
        <p:nvSpPr>
          <p:cNvPr id="9218" name="Rectangle 2"/>
          <p:cNvSpPr>
            <a:spLocks noGrp="1" noRot="1" noChangeAspect="1" noChangeArrowheads="1" noTextEdit="1"/>
          </p:cNvSpPr>
          <p:nvPr>
            <p:ph type="sldImg"/>
          </p:nvPr>
        </p:nvSpPr>
        <p:spPr>
          <a:xfrm>
            <a:off x="1257300" y="720725"/>
            <a:ext cx="4800600" cy="3600450"/>
          </a:xfrm>
          <a:ln/>
        </p:spPr>
      </p:sp>
      <p:sp>
        <p:nvSpPr>
          <p:cNvPr id="9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extLst>
      <p:ext uri="{BB962C8B-B14F-4D97-AF65-F5344CB8AC3E}">
        <p14:creationId xmlns:p14="http://schemas.microsoft.com/office/powerpoint/2010/main" val="235922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10</a:t>
            </a:fld>
            <a:endParaRPr lang="en-US"/>
          </a:p>
        </p:txBody>
      </p:sp>
    </p:spTree>
    <p:extLst>
      <p:ext uri="{BB962C8B-B14F-4D97-AF65-F5344CB8AC3E}">
        <p14:creationId xmlns:p14="http://schemas.microsoft.com/office/powerpoint/2010/main" val="321631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11</a:t>
            </a:fld>
            <a:endParaRPr lang="en-US"/>
          </a:p>
        </p:txBody>
      </p:sp>
    </p:spTree>
    <p:extLst>
      <p:ext uri="{BB962C8B-B14F-4D97-AF65-F5344CB8AC3E}">
        <p14:creationId xmlns:p14="http://schemas.microsoft.com/office/powerpoint/2010/main" val="427199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12</a:t>
            </a:fld>
            <a:endParaRPr lang="en-US"/>
          </a:p>
        </p:txBody>
      </p:sp>
    </p:spTree>
    <p:extLst>
      <p:ext uri="{BB962C8B-B14F-4D97-AF65-F5344CB8AC3E}">
        <p14:creationId xmlns:p14="http://schemas.microsoft.com/office/powerpoint/2010/main" val="74468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pPr>
              <a:spcBef>
                <a:spcPts val="0"/>
              </a:spcBef>
            </a:pPr>
            <a:endParaRPr/>
          </a:p>
        </p:txBody>
      </p:sp>
    </p:spTree>
    <p:extLst>
      <p:ext uri="{BB962C8B-B14F-4D97-AF65-F5344CB8AC3E}">
        <p14:creationId xmlns:p14="http://schemas.microsoft.com/office/powerpoint/2010/main" val="78394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14</a:t>
            </a:fld>
            <a:endParaRPr lang="en-US"/>
          </a:p>
        </p:txBody>
      </p:sp>
    </p:spTree>
    <p:extLst>
      <p:ext uri="{BB962C8B-B14F-4D97-AF65-F5344CB8AC3E}">
        <p14:creationId xmlns:p14="http://schemas.microsoft.com/office/powerpoint/2010/main" val="6658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15</a:t>
            </a:fld>
            <a:endParaRPr lang="en-US"/>
          </a:p>
        </p:txBody>
      </p:sp>
    </p:spTree>
    <p:extLst>
      <p:ext uri="{BB962C8B-B14F-4D97-AF65-F5344CB8AC3E}">
        <p14:creationId xmlns:p14="http://schemas.microsoft.com/office/powerpoint/2010/main" val="53456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16</a:t>
            </a:fld>
            <a:endParaRPr lang="en-US"/>
          </a:p>
        </p:txBody>
      </p:sp>
    </p:spTree>
    <p:extLst>
      <p:ext uri="{BB962C8B-B14F-4D97-AF65-F5344CB8AC3E}">
        <p14:creationId xmlns:p14="http://schemas.microsoft.com/office/powerpoint/2010/main" val="201784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17</a:t>
            </a:fld>
            <a:endParaRPr lang="en-US"/>
          </a:p>
        </p:txBody>
      </p:sp>
    </p:spTree>
    <p:extLst>
      <p:ext uri="{BB962C8B-B14F-4D97-AF65-F5344CB8AC3E}">
        <p14:creationId xmlns:p14="http://schemas.microsoft.com/office/powerpoint/2010/main" val="202884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21</a:t>
            </a:fld>
            <a:endParaRPr lang="en-US"/>
          </a:p>
        </p:txBody>
      </p:sp>
    </p:spTree>
    <p:extLst>
      <p:ext uri="{BB962C8B-B14F-4D97-AF65-F5344CB8AC3E}">
        <p14:creationId xmlns:p14="http://schemas.microsoft.com/office/powerpoint/2010/main" val="202884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25</a:t>
            </a:fld>
            <a:endParaRPr lang="en-US"/>
          </a:p>
        </p:txBody>
      </p:sp>
    </p:spTree>
    <p:extLst>
      <p:ext uri="{BB962C8B-B14F-4D97-AF65-F5344CB8AC3E}">
        <p14:creationId xmlns:p14="http://schemas.microsoft.com/office/powerpoint/2010/main" val="6541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2</a:t>
            </a:fld>
            <a:endParaRPr lang="en-US"/>
          </a:p>
        </p:txBody>
      </p:sp>
    </p:spTree>
    <p:extLst>
      <p:ext uri="{BB962C8B-B14F-4D97-AF65-F5344CB8AC3E}">
        <p14:creationId xmlns:p14="http://schemas.microsoft.com/office/powerpoint/2010/main" val="2017847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26</a:t>
            </a:fld>
            <a:endParaRPr lang="en-US"/>
          </a:p>
        </p:txBody>
      </p:sp>
    </p:spTree>
    <p:extLst>
      <p:ext uri="{BB962C8B-B14F-4D97-AF65-F5344CB8AC3E}">
        <p14:creationId xmlns:p14="http://schemas.microsoft.com/office/powerpoint/2010/main" val="3551769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3571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28</a:t>
            </a:fld>
            <a:endParaRPr lang="en-US"/>
          </a:p>
        </p:txBody>
      </p:sp>
    </p:spTree>
    <p:extLst>
      <p:ext uri="{BB962C8B-B14F-4D97-AF65-F5344CB8AC3E}">
        <p14:creationId xmlns:p14="http://schemas.microsoft.com/office/powerpoint/2010/main" val="6559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29</a:t>
            </a:fld>
            <a:endParaRPr lang="en-US"/>
          </a:p>
        </p:txBody>
      </p:sp>
    </p:spTree>
    <p:extLst>
      <p:ext uri="{BB962C8B-B14F-4D97-AF65-F5344CB8AC3E}">
        <p14:creationId xmlns:p14="http://schemas.microsoft.com/office/powerpoint/2010/main" val="3602502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8523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31</a:t>
            </a:fld>
            <a:endParaRPr lang="en-US"/>
          </a:p>
        </p:txBody>
      </p:sp>
    </p:spTree>
    <p:extLst>
      <p:ext uri="{BB962C8B-B14F-4D97-AF65-F5344CB8AC3E}">
        <p14:creationId xmlns:p14="http://schemas.microsoft.com/office/powerpoint/2010/main" val="3232687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32</a:t>
            </a:fld>
            <a:endParaRPr lang="en-US"/>
          </a:p>
        </p:txBody>
      </p:sp>
    </p:spTree>
    <p:extLst>
      <p:ext uri="{BB962C8B-B14F-4D97-AF65-F5344CB8AC3E}">
        <p14:creationId xmlns:p14="http://schemas.microsoft.com/office/powerpoint/2010/main" val="3286225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33</a:t>
            </a:fld>
            <a:endParaRPr lang="en-US"/>
          </a:p>
        </p:txBody>
      </p:sp>
    </p:spTree>
    <p:extLst>
      <p:ext uri="{BB962C8B-B14F-4D97-AF65-F5344CB8AC3E}">
        <p14:creationId xmlns:p14="http://schemas.microsoft.com/office/powerpoint/2010/main" val="3984091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371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4</a:t>
            </a:fld>
            <a:endParaRPr lang="en-US"/>
          </a:p>
        </p:txBody>
      </p:sp>
    </p:spTree>
    <p:extLst>
      <p:ext uri="{BB962C8B-B14F-4D97-AF65-F5344CB8AC3E}">
        <p14:creationId xmlns:p14="http://schemas.microsoft.com/office/powerpoint/2010/main" val="134635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219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Planning full Stock-take and walkthrough (see later)</a:t>
            </a:r>
          </a:p>
        </p:txBody>
      </p:sp>
    </p:spTree>
    <p:extLst>
      <p:ext uri="{BB962C8B-B14F-4D97-AF65-F5344CB8AC3E}">
        <p14:creationId xmlns:p14="http://schemas.microsoft.com/office/powerpoint/2010/main" val="191920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BC99D7-FF5E-4A7D-94A2-ADA0F47D7911}" type="slidenum">
              <a:rPr lang="en-US" smtClean="0"/>
              <a:t>7</a:t>
            </a:fld>
            <a:endParaRPr lang="en-US"/>
          </a:p>
        </p:txBody>
      </p:sp>
    </p:spTree>
    <p:extLst>
      <p:ext uri="{BB962C8B-B14F-4D97-AF65-F5344CB8AC3E}">
        <p14:creationId xmlns:p14="http://schemas.microsoft.com/office/powerpoint/2010/main" val="24586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8</a:t>
            </a:fld>
            <a:endParaRPr lang="en-US"/>
          </a:p>
        </p:txBody>
      </p:sp>
    </p:spTree>
    <p:extLst>
      <p:ext uri="{BB962C8B-B14F-4D97-AF65-F5344CB8AC3E}">
        <p14:creationId xmlns:p14="http://schemas.microsoft.com/office/powerpoint/2010/main" val="148084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A36781-9A70-4E47-928F-CB98474E6DCA}" type="slidenum">
              <a:rPr lang="en-US" smtClean="0"/>
              <a:pPr>
                <a:defRPr/>
              </a:pPr>
              <a:t>9</a:t>
            </a:fld>
            <a:endParaRPr lang="en-US"/>
          </a:p>
        </p:txBody>
      </p:sp>
    </p:spTree>
    <p:extLst>
      <p:ext uri="{BB962C8B-B14F-4D97-AF65-F5344CB8AC3E}">
        <p14:creationId xmlns:p14="http://schemas.microsoft.com/office/powerpoint/2010/main" val="2945567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4430718" y="64849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6" name="Rectangle 9"/>
          <p:cNvSpPr>
            <a:spLocks noChangeArrowheads="1"/>
          </p:cNvSpPr>
          <p:nvPr/>
        </p:nvSpPr>
        <p:spPr bwMode="auto">
          <a:xfrm>
            <a:off x="4481515" y="3189288"/>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7" name="Rectangle 10"/>
          <p:cNvSpPr>
            <a:spLocks noChangeArrowheads="1"/>
          </p:cNvSpPr>
          <p:nvPr/>
        </p:nvSpPr>
        <p:spPr bwMode="auto">
          <a:xfrm>
            <a:off x="4481518" y="3108325"/>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8" name="Rectangle 11"/>
          <p:cNvSpPr>
            <a:spLocks noChangeArrowheads="1"/>
          </p:cNvSpPr>
          <p:nvPr/>
        </p:nvSpPr>
        <p:spPr bwMode="auto">
          <a:xfrm>
            <a:off x="1" y="1090613"/>
            <a:ext cx="9132888" cy="38100"/>
          </a:xfrm>
          <a:prstGeom prst="rect">
            <a:avLst/>
          </a:prstGeom>
          <a:solidFill>
            <a:srgbClr val="DC0081"/>
          </a:solidFill>
          <a:ln w="9525">
            <a:solidFill>
              <a:schemeClr val="accent1"/>
            </a:solidFill>
            <a:miter lim="800000"/>
            <a:headEnd/>
            <a:tailEnd/>
          </a:ln>
        </p:spPr>
        <p:txBody>
          <a:bodyPr wrap="none" anchor="ctr"/>
          <a:lstStyle/>
          <a:p>
            <a:pPr algn="ctr" eaLnBrk="0" hangingPunct="0"/>
            <a:endParaRPr lang="en-US"/>
          </a:p>
        </p:txBody>
      </p:sp>
      <p:graphicFrame>
        <p:nvGraphicFramePr>
          <p:cNvPr id="9" name="Object 19"/>
          <p:cNvGraphicFramePr>
            <a:graphicFrameLocks noChangeAspect="1"/>
          </p:cNvGraphicFramePr>
          <p:nvPr/>
        </p:nvGraphicFramePr>
        <p:xfrm>
          <a:off x="1" y="0"/>
          <a:ext cx="1366838" cy="998538"/>
        </p:xfrm>
        <a:graphic>
          <a:graphicData uri="http://schemas.openxmlformats.org/presentationml/2006/ole">
            <mc:AlternateContent xmlns:mc="http://schemas.openxmlformats.org/markup-compatibility/2006">
              <mc:Choice xmlns:v="urn:schemas-microsoft-com:vml" Requires="v">
                <p:oleObj spid="_x0000_s32952"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685800" y="2130434"/>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0" name="Rectangle 4"/>
          <p:cNvSpPr>
            <a:spLocks noGrp="1" noChangeArrowheads="1"/>
          </p:cNvSpPr>
          <p:nvPr>
            <p:ph type="sldNum" sz="quarter" idx="10"/>
          </p:nvPr>
        </p:nvSpPr>
        <p:spPr/>
        <p:txBody>
          <a:bodyPr/>
          <a:lstStyle>
            <a:lvl1pPr>
              <a:defRPr/>
            </a:lvl1pPr>
          </a:lstStyle>
          <a:p>
            <a:pPr>
              <a:defRPr/>
            </a:pPr>
            <a:fld id="{DD871F0E-6383-7B4F-9E05-1FB2AC170EAE}" type="slidenum">
              <a:rPr lang="en-US"/>
              <a:pPr>
                <a:defRPr/>
              </a:pPr>
              <a:t>‹#›</a:t>
            </a:fld>
            <a:endParaRPr lang="en-US"/>
          </a:p>
        </p:txBody>
      </p:sp>
      <p:sp>
        <p:nvSpPr>
          <p:cNvPr id="11" name="Rectangle 20"/>
          <p:cNvSpPr>
            <a:spLocks noGrp="1" noChangeArrowheads="1"/>
          </p:cNvSpPr>
          <p:nvPr>
            <p:ph type="ftr" sz="quarter" idx="11"/>
          </p:nvPr>
        </p:nvSpPr>
        <p:spPr/>
        <p:txBody>
          <a:bodyPr/>
          <a:lstStyle>
            <a:lvl1pPr>
              <a:defRPr/>
            </a:lvl1pPr>
          </a:lstStyle>
          <a:p>
            <a:pPr>
              <a:defRPr/>
            </a:pPr>
            <a:r>
              <a:rPr lang="en-US" smtClean="0"/>
              <a:t>LIGO G1601083-v7</a:t>
            </a:r>
            <a:endParaRPr lang="en-US" dirty="0"/>
          </a:p>
        </p:txBody>
      </p:sp>
    </p:spTree>
    <p:extLst>
      <p:ext uri="{BB962C8B-B14F-4D97-AF65-F5344CB8AC3E}">
        <p14:creationId xmlns:p14="http://schemas.microsoft.com/office/powerpoint/2010/main" val="30595831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4430718" y="64849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6" name="Rectangle 9"/>
          <p:cNvSpPr>
            <a:spLocks noChangeArrowheads="1"/>
          </p:cNvSpPr>
          <p:nvPr/>
        </p:nvSpPr>
        <p:spPr bwMode="auto">
          <a:xfrm>
            <a:off x="4481515" y="3189288"/>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7" name="Rectangle 10"/>
          <p:cNvSpPr>
            <a:spLocks noChangeArrowheads="1"/>
          </p:cNvSpPr>
          <p:nvPr/>
        </p:nvSpPr>
        <p:spPr bwMode="auto">
          <a:xfrm>
            <a:off x="4481518" y="3108325"/>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8" name="Rectangle 11"/>
          <p:cNvSpPr>
            <a:spLocks noChangeArrowheads="1"/>
          </p:cNvSpPr>
          <p:nvPr/>
        </p:nvSpPr>
        <p:spPr bwMode="auto">
          <a:xfrm>
            <a:off x="1" y="1090613"/>
            <a:ext cx="9132888" cy="38100"/>
          </a:xfrm>
          <a:prstGeom prst="rect">
            <a:avLst/>
          </a:prstGeom>
          <a:solidFill>
            <a:srgbClr val="DC0081"/>
          </a:solidFill>
          <a:ln w="9525">
            <a:solidFill>
              <a:schemeClr val="accent1"/>
            </a:solidFill>
            <a:miter lim="800000"/>
            <a:headEnd/>
            <a:tailEnd/>
          </a:ln>
        </p:spPr>
        <p:txBody>
          <a:bodyPr wrap="none" anchor="ctr"/>
          <a:lstStyle/>
          <a:p>
            <a:pPr algn="ctr" eaLnBrk="0" hangingPunct="0"/>
            <a:endParaRPr lang="en-US"/>
          </a:p>
        </p:txBody>
      </p:sp>
      <p:graphicFrame>
        <p:nvGraphicFramePr>
          <p:cNvPr id="9" name="Object 19"/>
          <p:cNvGraphicFramePr>
            <a:graphicFrameLocks noChangeAspect="1"/>
          </p:cNvGraphicFramePr>
          <p:nvPr/>
        </p:nvGraphicFramePr>
        <p:xfrm>
          <a:off x="1" y="0"/>
          <a:ext cx="1366838" cy="998538"/>
        </p:xfrm>
        <a:graphic>
          <a:graphicData uri="http://schemas.openxmlformats.org/presentationml/2006/ole">
            <mc:AlternateContent xmlns:mc="http://schemas.openxmlformats.org/markup-compatibility/2006">
              <mc:Choice xmlns:v="urn:schemas-microsoft-com:vml" Requires="v">
                <p:oleObj spid="_x0000_s33971"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Grp="1" noChangeArrowheads="1"/>
          </p:cNvSpPr>
          <p:nvPr>
            <p:ph type="sldNum" sz="quarter" idx="10"/>
          </p:nvPr>
        </p:nvSpPr>
        <p:spPr/>
        <p:txBody>
          <a:bodyPr/>
          <a:lstStyle>
            <a:lvl1pPr>
              <a:defRPr/>
            </a:lvl1pPr>
          </a:lstStyle>
          <a:p>
            <a:pPr>
              <a:defRPr/>
            </a:pPr>
            <a:fld id="{77037345-E670-E246-8F20-C2B30E374886}" type="slidenum">
              <a:rPr lang="en-US"/>
              <a:pPr>
                <a:defRPr/>
              </a:pPr>
              <a:t>‹#›</a:t>
            </a:fld>
            <a:endParaRPr lang="en-US"/>
          </a:p>
        </p:txBody>
      </p:sp>
      <p:sp>
        <p:nvSpPr>
          <p:cNvPr id="11" name="Rectangle 20"/>
          <p:cNvSpPr>
            <a:spLocks noGrp="1" noChangeArrowheads="1"/>
          </p:cNvSpPr>
          <p:nvPr>
            <p:ph type="ftr" sz="quarter" idx="11"/>
          </p:nvPr>
        </p:nvSpPr>
        <p:spPr/>
        <p:txBody>
          <a:bodyPr/>
          <a:lstStyle>
            <a:lvl1pPr>
              <a:defRPr/>
            </a:lvl1pPr>
          </a:lstStyle>
          <a:p>
            <a:pPr>
              <a:defRPr/>
            </a:pPr>
            <a:r>
              <a:rPr lang="en-US" smtClean="0"/>
              <a:t>LIGO G1601083-v7</a:t>
            </a:r>
            <a:endParaRPr lang="en-US" dirty="0"/>
          </a:p>
        </p:txBody>
      </p:sp>
    </p:spTree>
    <p:extLst>
      <p:ext uri="{BB962C8B-B14F-4D97-AF65-F5344CB8AC3E}">
        <p14:creationId xmlns:p14="http://schemas.microsoft.com/office/powerpoint/2010/main" val="336770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
        <p:nvSpPr>
          <p:cNvPr id="5" name="Rectangle 20"/>
          <p:cNvSpPr>
            <a:spLocks noGrp="1" noChangeArrowheads="1"/>
          </p:cNvSpPr>
          <p:nvPr>
            <p:ph type="ftr" sz="quarter" idx="11"/>
          </p:nvPr>
        </p:nvSpPr>
        <p:spPr>
          <a:xfrm>
            <a:off x="2381254" y="6581783"/>
            <a:ext cx="4371975" cy="276225"/>
          </a:xfrm>
        </p:spPr>
        <p:txBody>
          <a:bodyPr/>
          <a:lstStyle>
            <a:lvl1pPr>
              <a:defRPr/>
            </a:lvl1pPr>
          </a:lstStyle>
          <a:p>
            <a:pPr>
              <a:defRPr/>
            </a:pPr>
            <a:r>
              <a:rPr lang="en-US" smtClean="0"/>
              <a:t>LIGO G1601083-v7</a:t>
            </a:r>
            <a:endParaRPr lang="en-US" dirty="0"/>
          </a:p>
        </p:txBody>
      </p:sp>
    </p:spTree>
    <p:extLst>
      <p:ext uri="{BB962C8B-B14F-4D97-AF65-F5344CB8AC3E}">
        <p14:creationId xmlns:p14="http://schemas.microsoft.com/office/powerpoint/2010/main" val="3027706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1" y="6356356"/>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LIGO G1601083-v7</a:t>
            </a:r>
            <a:endParaRPr lang="en-US"/>
          </a:p>
        </p:txBody>
      </p:sp>
      <p:sp>
        <p:nvSpPr>
          <p:cNvPr id="4" name="Slide Number Placeholder 3"/>
          <p:cNvSpPr>
            <a:spLocks noGrp="1"/>
          </p:cNvSpPr>
          <p:nvPr>
            <p:ph type="sldNum" sz="quarter" idx="12"/>
          </p:nvPr>
        </p:nvSpPr>
        <p:spPr/>
        <p:txBody>
          <a:bodyPr/>
          <a:lstStyle/>
          <a:p>
            <a:fld id="{3807250E-EC8A-4DB7-9AAC-6ACDDFCE516E}" type="slidenum">
              <a:rPr lang="en-US" smtClean="0"/>
              <a:t>‹#›</a:t>
            </a:fld>
            <a:endParaRPr lang="en-US"/>
          </a:p>
        </p:txBody>
      </p:sp>
    </p:spTree>
    <p:extLst>
      <p:ext uri="{BB962C8B-B14F-4D97-AF65-F5344CB8AC3E}">
        <p14:creationId xmlns:p14="http://schemas.microsoft.com/office/powerpoint/2010/main" val="398965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sldNum" sz="quarter" idx="4"/>
          </p:nvPr>
        </p:nvSpPr>
        <p:spPr bwMode="auto">
          <a:xfrm>
            <a:off x="8093080" y="6608772"/>
            <a:ext cx="1050925" cy="249237"/>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1">
                <a:latin typeface="Helvetica" charset="0"/>
                <a:cs typeface="Arial" charset="0"/>
              </a:defRPr>
            </a:lvl1pPr>
          </a:lstStyle>
          <a:p>
            <a:pPr>
              <a:defRPr/>
            </a:pPr>
            <a:fld id="{5CC733EF-4455-584B-B77C-60AC571D6A1A}" type="slidenum">
              <a:rPr lang="en-US"/>
              <a:pPr>
                <a:defRPr/>
              </a:pPr>
              <a:t>‹#›</a:t>
            </a:fld>
            <a:endParaRPr lang="en-US"/>
          </a:p>
        </p:txBody>
      </p:sp>
      <p:sp>
        <p:nvSpPr>
          <p:cNvPr id="1027" name="Rectangle 5"/>
          <p:cNvSpPr>
            <a:spLocks noGrp="1" noChangeArrowheads="1"/>
          </p:cNvSpPr>
          <p:nvPr>
            <p:ph type="body" idx="1"/>
          </p:nvPr>
        </p:nvSpPr>
        <p:spPr bwMode="auto">
          <a:xfrm>
            <a:off x="638353" y="1219275"/>
            <a:ext cx="7772400" cy="563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6"/>
          <p:cNvSpPr>
            <a:spLocks noGrp="1" noChangeArrowheads="1"/>
          </p:cNvSpPr>
          <p:nvPr>
            <p:ph type="title"/>
          </p:nvPr>
        </p:nvSpPr>
        <p:spPr bwMode="auto">
          <a:xfrm>
            <a:off x="2286002" y="227022"/>
            <a:ext cx="51149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30" name="Rectangle 8"/>
          <p:cNvSpPr>
            <a:spLocks noChangeArrowheads="1"/>
          </p:cNvSpPr>
          <p:nvPr/>
        </p:nvSpPr>
        <p:spPr bwMode="auto">
          <a:xfrm>
            <a:off x="4430718" y="64849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31" name="Rectangle 9"/>
          <p:cNvSpPr>
            <a:spLocks noChangeArrowheads="1"/>
          </p:cNvSpPr>
          <p:nvPr/>
        </p:nvSpPr>
        <p:spPr bwMode="auto">
          <a:xfrm>
            <a:off x="4481515" y="3189288"/>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32" name="Rectangle 10"/>
          <p:cNvSpPr>
            <a:spLocks noChangeArrowheads="1"/>
          </p:cNvSpPr>
          <p:nvPr/>
        </p:nvSpPr>
        <p:spPr bwMode="auto">
          <a:xfrm>
            <a:off x="4481518" y="3108325"/>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33" name="Rectangle 11"/>
          <p:cNvSpPr>
            <a:spLocks noChangeArrowheads="1"/>
          </p:cNvSpPr>
          <p:nvPr/>
        </p:nvSpPr>
        <p:spPr bwMode="auto">
          <a:xfrm>
            <a:off x="1" y="1090613"/>
            <a:ext cx="9132888" cy="38100"/>
          </a:xfrm>
          <a:prstGeom prst="rect">
            <a:avLst/>
          </a:prstGeom>
          <a:solidFill>
            <a:srgbClr val="DC0081"/>
          </a:solidFill>
          <a:ln w="9525">
            <a:solidFill>
              <a:schemeClr val="accent1"/>
            </a:solidFill>
            <a:miter lim="800000"/>
            <a:headEnd/>
            <a:tailEnd/>
          </a:ln>
        </p:spPr>
        <p:txBody>
          <a:bodyPr wrap="none" anchor="ctr"/>
          <a:lstStyle/>
          <a:p>
            <a:pPr algn="ctr" eaLnBrk="0" hangingPunct="0"/>
            <a:endParaRPr lang="en-US"/>
          </a:p>
        </p:txBody>
      </p:sp>
      <p:sp>
        <p:nvSpPr>
          <p:cNvPr id="3092" name="Rectangle 20"/>
          <p:cNvSpPr>
            <a:spLocks noGrp="1" noChangeArrowheads="1"/>
          </p:cNvSpPr>
          <p:nvPr>
            <p:ph type="ftr" sz="quarter" idx="3"/>
          </p:nvPr>
        </p:nvSpPr>
        <p:spPr bwMode="auto">
          <a:xfrm>
            <a:off x="2381254" y="6581783"/>
            <a:ext cx="4371975"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Arial Unicode MS" pitchFamily="34" charset="-128"/>
                <a:ea typeface="+mn-ea"/>
                <a:cs typeface="+mn-cs"/>
              </a:defRPr>
            </a:lvl1pPr>
          </a:lstStyle>
          <a:p>
            <a:pPr>
              <a:defRPr/>
            </a:pPr>
            <a:r>
              <a:rPr lang="en-US" smtClean="0"/>
              <a:t>LIGO G1601083-v7</a:t>
            </a:r>
            <a:endParaRPr lang="en-US" dirty="0"/>
          </a:p>
        </p:txBody>
      </p:sp>
      <p:graphicFrame>
        <p:nvGraphicFramePr>
          <p:cNvPr id="1035" name="Object 19"/>
          <p:cNvGraphicFramePr>
            <a:graphicFrameLocks noChangeAspect="1"/>
          </p:cNvGraphicFramePr>
          <p:nvPr/>
        </p:nvGraphicFramePr>
        <p:xfrm>
          <a:off x="1" y="0"/>
          <a:ext cx="1366838" cy="998538"/>
        </p:xfrm>
        <a:graphic>
          <a:graphicData uri="http://schemas.openxmlformats.org/presentationml/2006/ole">
            <mc:AlternateContent xmlns:mc="http://schemas.openxmlformats.org/markup-compatibility/2006">
              <mc:Choice xmlns:v="urn:schemas-microsoft-com:vml" Requires="v">
                <p:oleObj spid="_x0000_s1223" name="Photo Editor Photo" r:id="rId7" imgW="4409524" imgH="3219899" progId="MSPhotoEd.3">
                  <p:embed/>
                </p:oleObj>
              </mc:Choice>
              <mc:Fallback>
                <p:oleObj name="Photo Editor Photo" r:id="rId7" imgW="4409524" imgH="3219899" progId="MSPhotoEd.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iming>
    <p:tnLst>
      <p:par>
        <p:cTn id="1" dur="indefinite" restart="never" nodeType="tmRoot"/>
      </p:par>
    </p:tnLst>
  </p:timing>
  <p:hf hdr="0" dt="0"/>
  <p:txStyles>
    <p:titleStyle>
      <a:lvl1pPr algn="ctr" rtl="0" eaLnBrk="0" fontAlgn="base" hangingPunct="0">
        <a:spcBef>
          <a:spcPct val="0"/>
        </a:spcBef>
        <a:spcAft>
          <a:spcPct val="0"/>
        </a:spcAft>
        <a:defRPr sz="24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2pPr>
      <a:lvl3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3pPr>
      <a:lvl4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4pPr>
      <a:lvl5pPr algn="ctr" rtl="0" eaLnBrk="0" fontAlgn="base" hangingPunct="0">
        <a:spcBef>
          <a:spcPct val="0"/>
        </a:spcBef>
        <a:spcAft>
          <a:spcPct val="0"/>
        </a:spcAft>
        <a:defRPr sz="2400">
          <a:solidFill>
            <a:schemeClr val="tx1"/>
          </a:solidFill>
          <a:latin typeface="Helvetica" pitchFamily="34" charset="0"/>
          <a:ea typeface="ＭＳ Ｐゴシック" charset="0"/>
          <a:cs typeface="ＭＳ Ｐゴシック" charset="0"/>
        </a:defRPr>
      </a:lvl5pPr>
      <a:lvl6pPr marL="457200" algn="ctr" rtl="0" eaLnBrk="0" fontAlgn="base" hangingPunct="0">
        <a:spcBef>
          <a:spcPct val="0"/>
        </a:spcBef>
        <a:spcAft>
          <a:spcPct val="0"/>
        </a:spcAft>
        <a:defRPr sz="2400">
          <a:solidFill>
            <a:schemeClr val="tx1"/>
          </a:solidFill>
          <a:latin typeface="Helvetica" pitchFamily="34" charset="0"/>
        </a:defRPr>
      </a:lvl6pPr>
      <a:lvl7pPr marL="914400" algn="ctr" rtl="0" eaLnBrk="0" fontAlgn="base" hangingPunct="0">
        <a:spcBef>
          <a:spcPct val="0"/>
        </a:spcBef>
        <a:spcAft>
          <a:spcPct val="0"/>
        </a:spcAft>
        <a:defRPr sz="2400">
          <a:solidFill>
            <a:schemeClr val="tx1"/>
          </a:solidFill>
          <a:latin typeface="Helvetica" pitchFamily="34" charset="0"/>
        </a:defRPr>
      </a:lvl7pPr>
      <a:lvl8pPr marL="1371600" algn="ctr" rtl="0" eaLnBrk="0" fontAlgn="base" hangingPunct="0">
        <a:spcBef>
          <a:spcPct val="0"/>
        </a:spcBef>
        <a:spcAft>
          <a:spcPct val="0"/>
        </a:spcAft>
        <a:defRPr sz="2400">
          <a:solidFill>
            <a:schemeClr val="tx1"/>
          </a:solidFill>
          <a:latin typeface="Helvetica" pitchFamily="34" charset="0"/>
        </a:defRPr>
      </a:lvl8pPr>
      <a:lvl9pPr marL="1828800" algn="ctr" rtl="0" eaLnBrk="0" fontAlgn="base" hangingPunct="0">
        <a:spcBef>
          <a:spcPct val="0"/>
        </a:spcBef>
        <a:spcAft>
          <a:spcPct val="0"/>
        </a:spcAft>
        <a:defRPr sz="2400">
          <a:solidFill>
            <a:schemeClr val="tx1"/>
          </a:solidFill>
          <a:latin typeface="Helvetica" pitchFamily="34" charset="0"/>
        </a:defRPr>
      </a:lvl9pPr>
    </p:titleStyle>
    <p:bodyStyle>
      <a:lvl1pPr marL="342900" indent="-342900" algn="l" rtl="0" eaLnBrk="0" fontAlgn="base" hangingPunct="0">
        <a:spcBef>
          <a:spcPct val="20000"/>
        </a:spcBef>
        <a:spcAft>
          <a:spcPct val="0"/>
        </a:spcAft>
        <a:buClr>
          <a:srgbClr val="CC0099"/>
        </a:buClr>
        <a:buSzPct val="85000"/>
        <a:buFont typeface="Wingdings" panose="05000000000000000000" pitchFamily="2" charset="2"/>
        <a:buChar char="q"/>
        <a:defRPr>
          <a:solidFill>
            <a:schemeClr val="tx2"/>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CC0099"/>
        </a:buClr>
        <a:buFont typeface="Times New Roman" charset="0"/>
        <a:buChar char="»"/>
        <a:defRPr>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indent="-228600" algn="l" rtl="0" eaLnBrk="0" fontAlgn="base" hangingPunct="0">
        <a:spcBef>
          <a:spcPct val="20000"/>
        </a:spcBef>
        <a:spcAft>
          <a:spcPct val="0"/>
        </a:spcAft>
        <a:buClr>
          <a:srgbClr val="CC0099"/>
        </a:buClr>
        <a:buChar char="»"/>
        <a:defRPr>
          <a:solidFill>
            <a:schemeClr val="tx2"/>
          </a:solidFill>
          <a:latin typeface="+mn-lt"/>
          <a:ea typeface="ＭＳ Ｐゴシック" charset="0"/>
        </a:defRPr>
      </a:lvl5pPr>
      <a:lvl6pPr marL="2514600" indent="-228600" algn="l" rtl="0" eaLnBrk="0" fontAlgn="base" hangingPunct="0">
        <a:spcBef>
          <a:spcPct val="20000"/>
        </a:spcBef>
        <a:spcAft>
          <a:spcPct val="0"/>
        </a:spcAft>
        <a:buClr>
          <a:srgbClr val="CC0099"/>
        </a:buClr>
        <a:buChar char="»"/>
        <a:defRPr>
          <a:solidFill>
            <a:schemeClr val="tx2"/>
          </a:solidFill>
          <a:latin typeface="+mn-lt"/>
        </a:defRPr>
      </a:lvl6pPr>
      <a:lvl7pPr marL="2971800" indent="-228600" algn="l" rtl="0" eaLnBrk="0" fontAlgn="base" hangingPunct="0">
        <a:spcBef>
          <a:spcPct val="20000"/>
        </a:spcBef>
        <a:spcAft>
          <a:spcPct val="0"/>
        </a:spcAft>
        <a:buClr>
          <a:srgbClr val="CC0099"/>
        </a:buClr>
        <a:buChar char="»"/>
        <a:defRPr>
          <a:solidFill>
            <a:schemeClr val="tx2"/>
          </a:solidFill>
          <a:latin typeface="+mn-lt"/>
        </a:defRPr>
      </a:lvl7pPr>
      <a:lvl8pPr marL="3429000" indent="-228600" algn="l" rtl="0" eaLnBrk="0" fontAlgn="base" hangingPunct="0">
        <a:spcBef>
          <a:spcPct val="20000"/>
        </a:spcBef>
        <a:spcAft>
          <a:spcPct val="0"/>
        </a:spcAft>
        <a:buClr>
          <a:srgbClr val="CC0099"/>
        </a:buClr>
        <a:buChar char="»"/>
        <a:defRPr>
          <a:solidFill>
            <a:schemeClr val="tx2"/>
          </a:solidFill>
          <a:latin typeface="+mn-lt"/>
        </a:defRPr>
      </a:lvl8pPr>
      <a:lvl9pPr marL="3886200" indent="-228600" algn="l" rtl="0" eaLnBrk="0" fontAlgn="base" hangingPunct="0">
        <a:spcBef>
          <a:spcPct val="20000"/>
        </a:spcBef>
        <a:spcAft>
          <a:spcPct val="0"/>
        </a:spcAft>
        <a:buClr>
          <a:srgbClr val="CC0099"/>
        </a:buClr>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cc.ligo.org/LIGO-G1601083/publi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cc.ligo.org/LIGO-E1300044"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cc.ligo.org/LIGO-E160012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dcc.ligo.org/LIGO-E130004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cc.ligo.org/DocDB/0126/G1601083/006/M1300165v1_response.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dcc.ligo.org/LIGO-G1601083/publi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dcc.ligo.org/LIGO-G1601083/publi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dcc.ligo.org/LIGO-E1100820/public" TargetMode="External"/><Relationship Id="rId13" Type="http://schemas.openxmlformats.org/officeDocument/2006/relationships/hyperlink" Target="https://dcc.ligo.org/LIGO-G1601083/public" TargetMode="External"/><Relationship Id="rId3" Type="http://schemas.openxmlformats.org/officeDocument/2006/relationships/hyperlink" Target="https://dcc.ligo.org/LIGO-E1101164/public" TargetMode="External"/><Relationship Id="rId7" Type="http://schemas.openxmlformats.org/officeDocument/2006/relationships/hyperlink" Target="https://dcc.ligo.org/LIGO-E1200569/public" TargetMode="External"/><Relationship Id="rId12" Type="http://schemas.openxmlformats.org/officeDocument/2006/relationships/hyperlink" Target="https://dcc.ligo.org/LIGO-E1101160/public" TargetMode="External"/><Relationship Id="rId2" Type="http://schemas.openxmlformats.org/officeDocument/2006/relationships/hyperlink" Target="https://dcc.ligo.org/LIGO-E1101163/public" TargetMode="External"/><Relationship Id="rId1" Type="http://schemas.openxmlformats.org/officeDocument/2006/relationships/slideLayout" Target="../slideLayouts/slideLayout3.xml"/><Relationship Id="rId6" Type="http://schemas.openxmlformats.org/officeDocument/2006/relationships/hyperlink" Target="https://dcc.ligo.org/LIGO-E1300289/public" TargetMode="External"/><Relationship Id="rId11" Type="http://schemas.openxmlformats.org/officeDocument/2006/relationships/hyperlink" Target="https://dcc.ligo.org/LIGO-E1101159/public" TargetMode="External"/><Relationship Id="rId5" Type="http://schemas.openxmlformats.org/officeDocument/2006/relationships/hyperlink" Target="https://dcc.ligo.org/LIGO-E1201084/public" TargetMode="External"/><Relationship Id="rId10" Type="http://schemas.openxmlformats.org/officeDocument/2006/relationships/hyperlink" Target="https://dcc.ligo.org/LIGO-E1200296/public" TargetMode="External"/><Relationship Id="rId4" Type="http://schemas.openxmlformats.org/officeDocument/2006/relationships/hyperlink" Target="https://dcc.ligo.org/LIGO-E1101165/public" TargetMode="External"/><Relationship Id="rId9" Type="http://schemas.openxmlformats.org/officeDocument/2006/relationships/hyperlink" Target="https://dcc.ligo.org/LIGO-E1100818/public"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dcc.ligo.org/LIGO-D0900516/public" TargetMode="External"/><Relationship Id="rId13" Type="http://schemas.openxmlformats.org/officeDocument/2006/relationships/hyperlink" Target="https://dcc.ligo.org/LIGO-D1003190/public" TargetMode="External"/><Relationship Id="rId18" Type="http://schemas.openxmlformats.org/officeDocument/2006/relationships/hyperlink" Target="https://dcc.ligo.org/LIGO-D1200677/public" TargetMode="External"/><Relationship Id="rId3" Type="http://schemas.openxmlformats.org/officeDocument/2006/relationships/hyperlink" Target="https://dcc.ligo.org/LIGO-D0901490/public" TargetMode="External"/><Relationship Id="rId21" Type="http://schemas.openxmlformats.org/officeDocument/2006/relationships/hyperlink" Target="https://dcc.ligo.org/LIGO-D1003092/public" TargetMode="External"/><Relationship Id="rId7" Type="http://schemas.openxmlformats.org/officeDocument/2006/relationships/hyperlink" Target="https://dcc.ligo.org/LIGO-D0900507/public" TargetMode="External"/><Relationship Id="rId12" Type="http://schemas.openxmlformats.org/officeDocument/2006/relationships/hyperlink" Target="https://dcc.ligo.org/LIGO-D070056/public" TargetMode="External"/><Relationship Id="rId17" Type="http://schemas.openxmlformats.org/officeDocument/2006/relationships/hyperlink" Target="https://dcc.ligo.org/LIGO-D1201071/public" TargetMode="External"/><Relationship Id="rId25" Type="http://schemas.openxmlformats.org/officeDocument/2006/relationships/hyperlink" Target="https://dcc.ligo.org/LIGO-G1601083/public" TargetMode="External"/><Relationship Id="rId2" Type="http://schemas.openxmlformats.org/officeDocument/2006/relationships/hyperlink" Target="https://dcc.ligo.org/LIGO-D0901491/public" TargetMode="External"/><Relationship Id="rId16" Type="http://schemas.openxmlformats.org/officeDocument/2006/relationships/hyperlink" Target="https://dcc.ligo.org/LIGO-D0900436/public" TargetMode="External"/><Relationship Id="rId20" Type="http://schemas.openxmlformats.org/officeDocument/2006/relationships/hyperlink" Target="https://dcc.ligo.org/LIGO-D1000513/public" TargetMode="External"/><Relationship Id="rId1" Type="http://schemas.openxmlformats.org/officeDocument/2006/relationships/slideLayout" Target="../slideLayouts/slideLayout3.xml"/><Relationship Id="rId6" Type="http://schemas.openxmlformats.org/officeDocument/2006/relationships/hyperlink" Target="https://dcc.ligo.org/LIGO-E1300289/public" TargetMode="External"/><Relationship Id="rId11" Type="http://schemas.openxmlformats.org/officeDocument/2006/relationships/hyperlink" Target="https://dcc.ligo.org/LIGO-D0901346/public" TargetMode="External"/><Relationship Id="rId24" Type="http://schemas.openxmlformats.org/officeDocument/2006/relationships/hyperlink" Target="https://dcc.ligo.org/LIGO-D0901466/public" TargetMode="External"/><Relationship Id="rId5" Type="http://schemas.openxmlformats.org/officeDocument/2006/relationships/hyperlink" Target="https://dcc.ligo.org/LIGO-D0900506/public" TargetMode="External"/><Relationship Id="rId15" Type="http://schemas.openxmlformats.org/officeDocument/2006/relationships/hyperlink" Target="https://dcc.ligo.org/LIGO-D1002424/public" TargetMode="External"/><Relationship Id="rId23" Type="http://schemas.openxmlformats.org/officeDocument/2006/relationships/hyperlink" Target="https://dcc.ligo.org/LIGO-D0901465/public" TargetMode="External"/><Relationship Id="rId10" Type="http://schemas.openxmlformats.org/officeDocument/2006/relationships/hyperlink" Target="https://dcc.ligo.org/LIGO-D0900517/public" TargetMode="External"/><Relationship Id="rId19" Type="http://schemas.openxmlformats.org/officeDocument/2006/relationships/hyperlink" Target="https://dcc.ligo.org/LIGO-D1200111/public" TargetMode="External"/><Relationship Id="rId4" Type="http://schemas.openxmlformats.org/officeDocument/2006/relationships/hyperlink" Target="https://dcc.ligo.org/LIGO-D0901464/public" TargetMode="External"/><Relationship Id="rId9" Type="http://schemas.openxmlformats.org/officeDocument/2006/relationships/hyperlink" Target="https://dcc.ligo.org/LIGO-D0901182" TargetMode="External"/><Relationship Id="rId14" Type="http://schemas.openxmlformats.org/officeDocument/2006/relationships/hyperlink" Target="https://dcc.ligo.org/LIGO-D1100785/public" TargetMode="External"/><Relationship Id="rId22" Type="http://schemas.openxmlformats.org/officeDocument/2006/relationships/hyperlink" Target="https://dcc.ligo.org/LIGO-E1000337/publi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dcc.ligo.org/LIGO-E130000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dcc.ligo.org/LIGO-T1300016" TargetMode="External"/><Relationship Id="rId13" Type="http://schemas.openxmlformats.org/officeDocument/2006/relationships/hyperlink" Target="https://dcc.ligo.org/LIGO-T1200558" TargetMode="External"/><Relationship Id="rId3" Type="http://schemas.openxmlformats.org/officeDocument/2006/relationships/hyperlink" Target="https://dcc.ligo.org/LIGO-T1200527" TargetMode="External"/><Relationship Id="rId7" Type="http://schemas.openxmlformats.org/officeDocument/2006/relationships/hyperlink" Target="https://dcc.ligo.org/LIGO-T1300027" TargetMode="External"/><Relationship Id="rId12" Type="http://schemas.openxmlformats.org/officeDocument/2006/relationships/hyperlink" Target="https://dcc.ligo.org/LIGO-T1300003" TargetMode="External"/><Relationship Id="rId2" Type="http://schemas.openxmlformats.org/officeDocument/2006/relationships/notesSlide" Target="../notesSlides/notesSlide21.xml"/><Relationship Id="rId16" Type="http://schemas.openxmlformats.org/officeDocument/2006/relationships/hyperlink" Target="https://dcc.ligo.org/LIGO-T1300007" TargetMode="External"/><Relationship Id="rId1" Type="http://schemas.openxmlformats.org/officeDocument/2006/relationships/slideLayout" Target="../slideLayouts/slideLayout3.xml"/><Relationship Id="rId6" Type="http://schemas.openxmlformats.org/officeDocument/2006/relationships/hyperlink" Target="https://dcc.ligo.org/LIGO-T1200567" TargetMode="External"/><Relationship Id="rId11" Type="http://schemas.openxmlformats.org/officeDocument/2006/relationships/hyperlink" Target="https://dcc.ligo.org/LIGO-T1300006" TargetMode="External"/><Relationship Id="rId5" Type="http://schemas.openxmlformats.org/officeDocument/2006/relationships/hyperlink" Target="https://dcc.ligo.org/LIGO-T1200557" TargetMode="External"/><Relationship Id="rId15" Type="http://schemas.openxmlformats.org/officeDocument/2006/relationships/hyperlink" Target="https://dcc.ligo.org/LIGO-T1300012" TargetMode="External"/><Relationship Id="rId10" Type="http://schemas.openxmlformats.org/officeDocument/2006/relationships/hyperlink" Target="https://dcc.ligo.org/LIGO-T1300002" TargetMode="External"/><Relationship Id="rId4" Type="http://schemas.openxmlformats.org/officeDocument/2006/relationships/hyperlink" Target="https://dcc.ligo.org/LIGO-T1200549" TargetMode="External"/><Relationship Id="rId9" Type="http://schemas.openxmlformats.org/officeDocument/2006/relationships/hyperlink" Target="https://dcc.ligo.org/LIGO-T1300010" TargetMode="External"/><Relationship Id="rId14" Type="http://schemas.openxmlformats.org/officeDocument/2006/relationships/hyperlink" Target="https://dcc.ligo.org/LIGO-T1300011"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dcc.ligo.org/LIGO-M130016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dcc.ligo.org/LIGO-E1500229"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dcc.ligo.org/LIGO-M130016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cc.ligo.org/DocDB/0099/E1300001/011/E1300001-v11%20Long%20Term%20Storage%20Plan%20for%20aLIGO%203rd%20IFO%20Components%202013-01-17.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dcc.ligo.org/LIGO-E1300044" TargetMode="External"/><Relationship Id="rId3" Type="http://schemas.openxmlformats.org/officeDocument/2006/relationships/hyperlink" Target="https://dcc.ligo.org/DocDB/0099/E1300001/011/E1300001-v11%20Long%20Term%20Storage%20Plan%20for%20aLIGO%203rd%20IFO%20Components%202013-01-17.pdf" TargetMode="External"/><Relationship Id="rId7" Type="http://schemas.openxmlformats.org/officeDocument/2006/relationships/hyperlink" Target="https://dcc.ligo.org/LIGO-E150022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cc.ligo.org/LIGO-F1500003" TargetMode="External"/><Relationship Id="rId5" Type="http://schemas.openxmlformats.org/officeDocument/2006/relationships/hyperlink" Target="https://dcc.ligo.org/LIGO-E1300001" TargetMode="External"/><Relationship Id="rId4" Type="http://schemas.openxmlformats.org/officeDocument/2006/relationships/hyperlink" Target="https://dcc.ligo.org/LIGO-E1600178" TargetMode="External"/><Relationship Id="rId9" Type="http://schemas.openxmlformats.org/officeDocument/2006/relationships/hyperlink" Target="https://dcc.ligo.org/LIGO-E160012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cc.ligo.org/LIGO-M130016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dcc.ligo.org/LIGO-E160017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cc.ligo.org/LIGO-E1500229"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Grp="1" noChangeArrowheads="1"/>
          </p:cNvSpPr>
          <p:nvPr>
            <p:ph type="ctrTitle"/>
          </p:nvPr>
        </p:nvSpPr>
        <p:spPr>
          <a:xfrm>
            <a:off x="623890" y="2375535"/>
            <a:ext cx="7772400" cy="1143000"/>
          </a:xfrm>
        </p:spPr>
        <p:txBody>
          <a:bodyPr/>
          <a:lstStyle/>
          <a:p>
            <a:pPr>
              <a:spcBef>
                <a:spcPts val="0"/>
              </a:spcBef>
            </a:pPr>
            <a:r>
              <a:rPr lang="en" sz="3200" dirty="0"/>
              <a:t>Third Interferometer aka </a:t>
            </a:r>
            <a:br>
              <a:rPr lang="en" sz="3200" dirty="0"/>
            </a:br>
            <a:r>
              <a:rPr lang="en" sz="3200" dirty="0"/>
              <a:t>3rd IFO </a:t>
            </a:r>
            <a:r>
              <a:rPr lang="en" sz="3200" dirty="0" smtClean="0"/>
              <a:t>Storage</a:t>
            </a:r>
            <a:br>
              <a:rPr lang="en" sz="3200" dirty="0" smtClean="0"/>
            </a:br>
            <a:r>
              <a:rPr lang="en-US" sz="3200" u="sng" dirty="0" smtClean="0"/>
              <a:t>I. Main Presentation</a:t>
            </a:r>
            <a:r>
              <a:rPr lang="en-US" sz="3200" u="sng" dirty="0">
                <a:latin typeface="Helvetica" charset="0"/>
              </a:rPr>
              <a:t/>
            </a:r>
            <a:br>
              <a:rPr lang="en-US" sz="3200" u="sng" dirty="0">
                <a:latin typeface="Helvetica" charset="0"/>
              </a:rPr>
            </a:br>
            <a:endParaRPr lang="en-US" sz="3200" dirty="0">
              <a:latin typeface="Helvetica" charset="0"/>
            </a:endParaRPr>
          </a:p>
        </p:txBody>
      </p:sp>
      <p:sp>
        <p:nvSpPr>
          <p:cNvPr id="8194" name="Rectangle 5"/>
          <p:cNvSpPr>
            <a:spLocks noGrp="1" noChangeArrowheads="1"/>
          </p:cNvSpPr>
          <p:nvPr>
            <p:ph type="subTitle" idx="1"/>
          </p:nvPr>
        </p:nvSpPr>
        <p:spPr>
          <a:xfrm>
            <a:off x="1304925" y="3629030"/>
            <a:ext cx="6400800" cy="684213"/>
          </a:xfrm>
        </p:spPr>
        <p:txBody>
          <a:bodyPr/>
          <a:lstStyle/>
          <a:p>
            <a:r>
              <a:rPr lang="en-US" dirty="0" smtClean="0">
                <a:latin typeface="Helvetica" charset="0"/>
              </a:rPr>
              <a:t>NSF Review June 2016</a:t>
            </a:r>
          </a:p>
          <a:p>
            <a:r>
              <a:rPr lang="en-US" dirty="0" smtClean="0">
                <a:latin typeface="Helvetica" charset="0"/>
              </a:rPr>
              <a:t>v7</a:t>
            </a:r>
            <a:endParaRPr lang="en-US" dirty="0">
              <a:latin typeface="Helvetica" charset="0"/>
            </a:endParaRPr>
          </a:p>
        </p:txBody>
      </p:sp>
      <p:sp>
        <p:nvSpPr>
          <p:cNvPr id="8195" name="Text Box 6"/>
          <p:cNvSpPr txBox="1">
            <a:spLocks noChangeArrowheads="1"/>
          </p:cNvSpPr>
          <p:nvPr/>
        </p:nvSpPr>
        <p:spPr bwMode="auto">
          <a:xfrm>
            <a:off x="2190753" y="4745038"/>
            <a:ext cx="46386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10000"/>
              </a:spcBef>
            </a:pPr>
            <a:r>
              <a:rPr lang="en-US" sz="2000" b="1" u="sng" dirty="0" smtClean="0">
                <a:solidFill>
                  <a:srgbClr val="3366FF"/>
                </a:solidFill>
                <a:latin typeface="Arial" charset="0"/>
              </a:rPr>
              <a:t>Fred Raab</a:t>
            </a:r>
            <a:r>
              <a:rPr lang="en-US" sz="2000" b="1" dirty="0" smtClean="0">
                <a:solidFill>
                  <a:srgbClr val="3366FF"/>
                </a:solidFill>
                <a:latin typeface="Arial" charset="0"/>
              </a:rPr>
              <a:t>, </a:t>
            </a:r>
            <a:r>
              <a:rPr lang="en-US" sz="2000" b="1" dirty="0" err="1" smtClean="0">
                <a:solidFill>
                  <a:srgbClr val="3366FF"/>
                </a:solidFill>
                <a:latin typeface="Arial" charset="0"/>
              </a:rPr>
              <a:t>Calum</a:t>
            </a:r>
            <a:r>
              <a:rPr lang="en-US" sz="2000" b="1" dirty="0" smtClean="0">
                <a:solidFill>
                  <a:srgbClr val="3366FF"/>
                </a:solidFill>
                <a:latin typeface="Arial" charset="0"/>
              </a:rPr>
              <a:t> </a:t>
            </a:r>
            <a:r>
              <a:rPr lang="en-US" sz="2000" b="1" dirty="0" err="1" smtClean="0">
                <a:solidFill>
                  <a:srgbClr val="3366FF"/>
                </a:solidFill>
                <a:latin typeface="Arial" charset="0"/>
              </a:rPr>
              <a:t>Torrie</a:t>
            </a:r>
            <a:r>
              <a:rPr lang="en-US" sz="2000" b="1" dirty="0" smtClean="0">
                <a:solidFill>
                  <a:srgbClr val="3366FF"/>
                </a:solidFill>
                <a:latin typeface="Arial" charset="0"/>
              </a:rPr>
              <a:t> </a:t>
            </a:r>
          </a:p>
          <a:p>
            <a:pPr algn="ctr">
              <a:spcBef>
                <a:spcPct val="10000"/>
              </a:spcBef>
            </a:pPr>
            <a:r>
              <a:rPr lang="en-US" sz="2000" b="1" dirty="0" smtClean="0">
                <a:solidFill>
                  <a:srgbClr val="3366FF"/>
                </a:solidFill>
                <a:latin typeface="Arial" charset="0"/>
              </a:rPr>
              <a:t>and Nichole Washington</a:t>
            </a:r>
            <a:endParaRPr lang="en-US" sz="2000" b="1" dirty="0">
              <a:solidFill>
                <a:srgbClr val="3366FF"/>
              </a:solidFill>
              <a:latin typeface="Arial" charset="0"/>
            </a:endParaRPr>
          </a:p>
        </p:txBody>
      </p:sp>
      <p:sp>
        <p:nvSpPr>
          <p:cNvPr id="6" name="TextBox 5"/>
          <p:cNvSpPr txBox="1"/>
          <p:nvPr/>
        </p:nvSpPr>
        <p:spPr>
          <a:xfrm>
            <a:off x="552450" y="6012826"/>
            <a:ext cx="7912100" cy="430887"/>
          </a:xfrm>
          <a:prstGeom prst="rect">
            <a:avLst/>
          </a:prstGeom>
          <a:noFill/>
        </p:spPr>
        <p:txBody>
          <a:bodyPr wrap="square" rtlCol="0">
            <a:spAutoFit/>
          </a:bodyPr>
          <a:lstStyle/>
          <a:p>
            <a:r>
              <a:rPr lang="en-US" sz="1100" dirty="0" smtClean="0">
                <a:solidFill>
                  <a:schemeClr val="tx2"/>
                </a:solidFill>
              </a:rPr>
              <a:t>Please note while all links in this document may not click through to available DCC links, all links (not directly available) can be accessed via the related documents from the DCC page of this document i.e. </a:t>
            </a:r>
            <a:r>
              <a:rPr lang="en-US" sz="1100" dirty="0">
                <a:solidFill>
                  <a:schemeClr val="tx2"/>
                </a:solidFill>
              </a:rPr>
              <a:t>at </a:t>
            </a:r>
            <a:r>
              <a:rPr lang="en-US" sz="1100" dirty="0">
                <a:solidFill>
                  <a:schemeClr val="tx2"/>
                </a:solidFill>
                <a:hlinkClick r:id="rId3"/>
              </a:rPr>
              <a:t>https://</a:t>
            </a:r>
            <a:r>
              <a:rPr lang="en-US" sz="1100" dirty="0" smtClean="0">
                <a:solidFill>
                  <a:schemeClr val="tx2"/>
                </a:solidFill>
                <a:hlinkClick r:id="rId3"/>
              </a:rPr>
              <a:t>dcc.ligo.org/LIGO-G1601083/public</a:t>
            </a:r>
            <a:r>
              <a:rPr lang="en-US" sz="1100" dirty="0" smtClean="0">
                <a:solidFill>
                  <a:schemeClr val="tx2"/>
                </a:solidFill>
              </a:rPr>
              <a:t>.</a:t>
            </a:r>
            <a:endParaRPr lang="en-US" sz="1100" dirty="0">
              <a:solidFill>
                <a:schemeClr val="tx2"/>
              </a:solidFill>
            </a:endParaRPr>
          </a:p>
        </p:txBody>
      </p:sp>
      <p:sp>
        <p:nvSpPr>
          <p:cNvPr id="2" name="Footer Placeholder 1"/>
          <p:cNvSpPr>
            <a:spLocks noGrp="1"/>
          </p:cNvSpPr>
          <p:nvPr>
            <p:ph type="ftr" sz="quarter" idx="11"/>
          </p:nvPr>
        </p:nvSpPr>
        <p:spPr/>
        <p:txBody>
          <a:bodyPr/>
          <a:lstStyle/>
          <a:p>
            <a:pPr>
              <a:defRPr/>
            </a:pPr>
            <a:r>
              <a:rPr lang="en-US" smtClean="0"/>
              <a:t>LIGO G1601083-v7</a:t>
            </a:r>
            <a:endParaRPr lang="en-US" dirty="0"/>
          </a:p>
        </p:txBody>
      </p:sp>
      <p:sp>
        <p:nvSpPr>
          <p:cNvPr id="3" name="Slide Number Placeholder 2"/>
          <p:cNvSpPr>
            <a:spLocks noGrp="1"/>
          </p:cNvSpPr>
          <p:nvPr>
            <p:ph type="sldNum" sz="quarter" idx="10"/>
          </p:nvPr>
        </p:nvSpPr>
        <p:spPr/>
        <p:txBody>
          <a:bodyPr/>
          <a:lstStyle/>
          <a:p>
            <a:pPr>
              <a:defRPr/>
            </a:pPr>
            <a:fld id="{DD871F0E-6383-7B4F-9E05-1FB2AC170EA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66147205"/>
              </p:ext>
            </p:extLst>
          </p:nvPr>
        </p:nvGraphicFramePr>
        <p:xfrm>
          <a:off x="785602" y="1650192"/>
          <a:ext cx="7606851" cy="4633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45314" y="117132"/>
            <a:ext cx="7654441" cy="830997"/>
          </a:xfrm>
          <a:prstGeom prst="rect">
            <a:avLst/>
          </a:prstGeom>
          <a:noFill/>
        </p:spPr>
        <p:txBody>
          <a:bodyPr wrap="square" rtlCol="0">
            <a:spAutoFit/>
          </a:bodyPr>
          <a:lstStyle/>
          <a:p>
            <a:pPr algn="ctr"/>
            <a:r>
              <a:rPr lang="en-US" dirty="0" smtClean="0"/>
              <a:t>3</a:t>
            </a:r>
            <a:r>
              <a:rPr lang="en-US" baseline="30000" dirty="0" smtClean="0"/>
              <a:t>rd</a:t>
            </a:r>
            <a:r>
              <a:rPr lang="en-US" dirty="0" smtClean="0"/>
              <a:t> IFO </a:t>
            </a:r>
            <a:r>
              <a:rPr lang="en-US" u="sng" dirty="0" smtClean="0"/>
              <a:t>Modifications/Change Control</a:t>
            </a:r>
          </a:p>
          <a:p>
            <a:pPr algn="ctr"/>
            <a:r>
              <a:rPr lang="en-US" u="sng" dirty="0" smtClean="0"/>
              <a:t> (Development Effort) [coming soon 1-2 months]</a:t>
            </a:r>
          </a:p>
        </p:txBody>
      </p:sp>
      <p:sp>
        <p:nvSpPr>
          <p:cNvPr id="4" name="TextBox 3"/>
          <p:cNvSpPr txBox="1"/>
          <p:nvPr/>
        </p:nvSpPr>
        <p:spPr>
          <a:xfrm>
            <a:off x="254733" y="1534847"/>
            <a:ext cx="1730634" cy="2677656"/>
          </a:xfrm>
          <a:prstGeom prst="rect">
            <a:avLst/>
          </a:prstGeom>
          <a:noFill/>
        </p:spPr>
        <p:txBody>
          <a:bodyPr wrap="square" rtlCol="0">
            <a:spAutoFit/>
          </a:bodyPr>
          <a:lstStyle/>
          <a:p>
            <a:r>
              <a:rPr lang="en-US" sz="1600" dirty="0" smtClean="0"/>
              <a:t>Examples:</a:t>
            </a:r>
          </a:p>
          <a:p>
            <a:pPr marL="285750" indent="-285750">
              <a:buFont typeface="Wingdings" panose="05000000000000000000" pitchFamily="2" charset="2"/>
              <a:buChar char="§"/>
            </a:pPr>
            <a:r>
              <a:rPr lang="en-US" sz="1600" dirty="0" smtClean="0"/>
              <a:t>SR3 Actuator.</a:t>
            </a:r>
          </a:p>
          <a:p>
            <a:pPr marL="285750" indent="-285750">
              <a:buFont typeface="Wingdings" panose="05000000000000000000" pitchFamily="2" charset="2"/>
              <a:buChar char="§"/>
            </a:pPr>
            <a:r>
              <a:rPr lang="en-US" sz="1600" dirty="0" smtClean="0"/>
              <a:t>Test </a:t>
            </a:r>
            <a:r>
              <a:rPr lang="en-US" sz="1600" dirty="0" smtClean="0"/>
              <a:t>Mass Bounce and Roll Mode Dampers</a:t>
            </a:r>
          </a:p>
          <a:p>
            <a:pPr marL="285750" indent="-285750">
              <a:buFont typeface="Wingdings" panose="05000000000000000000" pitchFamily="2" charset="2"/>
              <a:buChar char="§"/>
            </a:pPr>
            <a:r>
              <a:rPr lang="en-US" sz="1600" dirty="0" smtClean="0"/>
              <a:t>Test Mass non-magnetic blade dampers</a:t>
            </a:r>
          </a:p>
          <a:p>
            <a:endParaRPr lang="en-US" dirty="0"/>
          </a:p>
        </p:txBody>
      </p:sp>
      <p:sp>
        <p:nvSpPr>
          <p:cNvPr id="5" name="TextBox 4"/>
          <p:cNvSpPr txBox="1"/>
          <p:nvPr/>
        </p:nvSpPr>
        <p:spPr>
          <a:xfrm>
            <a:off x="3639481" y="2997701"/>
            <a:ext cx="1893276" cy="1200329"/>
          </a:xfrm>
          <a:prstGeom prst="rect">
            <a:avLst/>
          </a:prstGeom>
          <a:noFill/>
        </p:spPr>
        <p:txBody>
          <a:bodyPr wrap="square" rtlCol="0">
            <a:spAutoFit/>
          </a:bodyPr>
          <a:lstStyle/>
          <a:p>
            <a:pPr algn="ctr"/>
            <a:r>
              <a:rPr lang="en-US" dirty="0" smtClean="0"/>
              <a:t>Development Effort /</a:t>
            </a:r>
          </a:p>
          <a:p>
            <a:pPr algn="ctr"/>
            <a:r>
              <a:rPr lang="en-US" dirty="0" smtClean="0"/>
              <a:t>Upgrades</a:t>
            </a:r>
            <a:endParaRPr lang="en-US" dirty="0"/>
          </a:p>
        </p:txBody>
      </p:sp>
      <p:sp>
        <p:nvSpPr>
          <p:cNvPr id="6" name="Oval 5"/>
          <p:cNvSpPr/>
          <p:nvPr/>
        </p:nvSpPr>
        <p:spPr>
          <a:xfrm>
            <a:off x="3558541" y="2750820"/>
            <a:ext cx="1974216" cy="1612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LIGO G1601083-v7</a:t>
            </a:r>
            <a:endParaRPr lang="en-US"/>
          </a:p>
        </p:txBody>
      </p:sp>
      <p:sp>
        <p:nvSpPr>
          <p:cNvPr id="8" name="Slide Number Placeholder 7"/>
          <p:cNvSpPr>
            <a:spLocks noGrp="1"/>
          </p:cNvSpPr>
          <p:nvPr>
            <p:ph type="sldNum" sz="quarter" idx="12"/>
          </p:nvPr>
        </p:nvSpPr>
        <p:spPr/>
        <p:txBody>
          <a:bodyPr/>
          <a:lstStyle/>
          <a:p>
            <a:fld id="{3807250E-EC8A-4DB7-9AAC-6ACDDFCE516E}" type="slidenum">
              <a:rPr lang="en-US" smtClean="0"/>
              <a:t>10</a:t>
            </a:fld>
            <a:endParaRPr lang="en-US"/>
          </a:p>
        </p:txBody>
      </p:sp>
    </p:spTree>
    <p:extLst>
      <p:ext uri="{BB962C8B-B14F-4D97-AF65-F5344CB8AC3E}">
        <p14:creationId xmlns:p14="http://schemas.microsoft.com/office/powerpoint/2010/main" val="1914638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8203139"/>
              </p:ext>
            </p:extLst>
          </p:nvPr>
        </p:nvGraphicFramePr>
        <p:xfrm>
          <a:off x="846405" y="1178536"/>
          <a:ext cx="7272365" cy="5493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89503" y="283424"/>
            <a:ext cx="7553791" cy="830997"/>
          </a:xfrm>
          <a:prstGeom prst="rect">
            <a:avLst/>
          </a:prstGeom>
          <a:noFill/>
        </p:spPr>
        <p:txBody>
          <a:bodyPr wrap="square" rtlCol="0">
            <a:spAutoFit/>
          </a:bodyPr>
          <a:lstStyle/>
          <a:p>
            <a:pPr algn="ctr"/>
            <a:r>
              <a:rPr lang="en-US" dirty="0" smtClean="0"/>
              <a:t>3</a:t>
            </a:r>
            <a:r>
              <a:rPr lang="en-US" baseline="30000" dirty="0" smtClean="0"/>
              <a:t>rd</a:t>
            </a:r>
            <a:r>
              <a:rPr lang="en-US" dirty="0" smtClean="0"/>
              <a:t> </a:t>
            </a:r>
            <a:r>
              <a:rPr lang="en-US" u="sng" dirty="0" smtClean="0"/>
              <a:t>Physical Inventory Tracking</a:t>
            </a:r>
          </a:p>
          <a:p>
            <a:pPr algn="ctr"/>
            <a:r>
              <a:rPr lang="en-US" u="sng" dirty="0" smtClean="0"/>
              <a:t>[later 6-12 months]</a:t>
            </a:r>
            <a:endParaRPr lang="en-US" dirty="0"/>
          </a:p>
        </p:txBody>
      </p:sp>
      <p:sp>
        <p:nvSpPr>
          <p:cNvPr id="4" name="TextBox 3"/>
          <p:cNvSpPr txBox="1"/>
          <p:nvPr/>
        </p:nvSpPr>
        <p:spPr>
          <a:xfrm>
            <a:off x="856035" y="5442409"/>
            <a:ext cx="184666" cy="461665"/>
          </a:xfrm>
          <a:prstGeom prst="rect">
            <a:avLst/>
          </a:prstGeom>
          <a:noFill/>
        </p:spPr>
        <p:txBody>
          <a:bodyPr wrap="none" rtlCol="0">
            <a:spAutoFit/>
          </a:bodyPr>
          <a:lstStyle/>
          <a:p>
            <a:endParaRPr lang="en-US" dirty="0"/>
          </a:p>
        </p:txBody>
      </p:sp>
      <p:sp>
        <p:nvSpPr>
          <p:cNvPr id="5" name="TextBox 4"/>
          <p:cNvSpPr txBox="1"/>
          <p:nvPr/>
        </p:nvSpPr>
        <p:spPr>
          <a:xfrm>
            <a:off x="963487" y="1518323"/>
            <a:ext cx="6817398" cy="923330"/>
          </a:xfrm>
          <a:prstGeom prst="rect">
            <a:avLst/>
          </a:prstGeom>
          <a:noFill/>
        </p:spPr>
        <p:txBody>
          <a:bodyPr wrap="square" rtlCol="0">
            <a:spAutoFit/>
          </a:bodyPr>
          <a:lstStyle/>
          <a:p>
            <a:r>
              <a:rPr lang="en-US" sz="1800" dirty="0" smtClean="0"/>
              <a:t>Inventory Control System (ICS) data will be verified for record accuracy prior to physical inventory [using BOM’s supplied by sub-systems as initial input]</a:t>
            </a:r>
          </a:p>
        </p:txBody>
      </p:sp>
      <p:sp>
        <p:nvSpPr>
          <p:cNvPr id="6" name="Footer Placeholder 5"/>
          <p:cNvSpPr>
            <a:spLocks noGrp="1"/>
          </p:cNvSpPr>
          <p:nvPr>
            <p:ph type="ftr" sz="quarter" idx="11"/>
          </p:nvPr>
        </p:nvSpPr>
        <p:spPr/>
        <p:txBody>
          <a:bodyPr/>
          <a:lstStyle/>
          <a:p>
            <a:r>
              <a:rPr lang="en-US" smtClean="0"/>
              <a:t>LIGO G1601083-v7</a:t>
            </a:r>
            <a:endParaRPr lang="en-US"/>
          </a:p>
        </p:txBody>
      </p:sp>
      <p:sp>
        <p:nvSpPr>
          <p:cNvPr id="7" name="Slide Number Placeholder 6"/>
          <p:cNvSpPr>
            <a:spLocks noGrp="1"/>
          </p:cNvSpPr>
          <p:nvPr>
            <p:ph type="sldNum" sz="quarter" idx="12"/>
          </p:nvPr>
        </p:nvSpPr>
        <p:spPr/>
        <p:txBody>
          <a:bodyPr/>
          <a:lstStyle/>
          <a:p>
            <a:fld id="{3807250E-EC8A-4DB7-9AAC-6ACDDFCE516E}" type="slidenum">
              <a:rPr lang="en-US" smtClean="0"/>
              <a:t>11</a:t>
            </a:fld>
            <a:endParaRPr lang="en-US"/>
          </a:p>
        </p:txBody>
      </p:sp>
      <p:sp>
        <p:nvSpPr>
          <p:cNvPr id="8" name="TextBox 7"/>
          <p:cNvSpPr txBox="1"/>
          <p:nvPr/>
        </p:nvSpPr>
        <p:spPr>
          <a:xfrm>
            <a:off x="948368" y="5442409"/>
            <a:ext cx="6817398" cy="646331"/>
          </a:xfrm>
          <a:prstGeom prst="rect">
            <a:avLst/>
          </a:prstGeom>
          <a:noFill/>
        </p:spPr>
        <p:txBody>
          <a:bodyPr wrap="square" rtlCol="0">
            <a:spAutoFit/>
          </a:bodyPr>
          <a:lstStyle/>
          <a:p>
            <a:r>
              <a:rPr lang="en-US" sz="1800" dirty="0" smtClean="0"/>
              <a:t>At this point an overall “storage state” BOM will be created </a:t>
            </a:r>
            <a:r>
              <a:rPr lang="en" sz="1800" dirty="0">
                <a:solidFill>
                  <a:srgbClr val="008000"/>
                </a:solidFill>
                <a:hlinkClick r:id="rId8"/>
              </a:rPr>
              <a:t>LIGO-E1300044</a:t>
            </a:r>
            <a:r>
              <a:rPr lang="en-US" sz="1800" dirty="0">
                <a:solidFill>
                  <a:srgbClr val="3366FF"/>
                </a:solidFill>
              </a:rPr>
              <a:t>: </a:t>
            </a:r>
            <a:r>
              <a:rPr lang="en" sz="1800" u="sng" dirty="0">
                <a:solidFill>
                  <a:srgbClr val="3366FF"/>
                </a:solidFill>
              </a:rPr>
              <a:t>Top Level 3rd IFO BOM (work in progress)</a:t>
            </a:r>
            <a:endParaRPr lang="en-US" sz="1800" dirty="0" smtClean="0"/>
          </a:p>
        </p:txBody>
      </p:sp>
    </p:spTree>
    <p:extLst>
      <p:ext uri="{BB962C8B-B14F-4D97-AF65-F5344CB8AC3E}">
        <p14:creationId xmlns:p14="http://schemas.microsoft.com/office/powerpoint/2010/main" val="1985579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2864982"/>
              </p:ext>
            </p:extLst>
          </p:nvPr>
        </p:nvGraphicFramePr>
        <p:xfrm>
          <a:off x="619564" y="1163277"/>
          <a:ext cx="8080814" cy="5222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40035" y="305275"/>
            <a:ext cx="7600959" cy="830997"/>
          </a:xfrm>
          <a:prstGeom prst="rect">
            <a:avLst/>
          </a:prstGeom>
          <a:noFill/>
        </p:spPr>
        <p:txBody>
          <a:bodyPr wrap="square" rtlCol="0">
            <a:spAutoFit/>
          </a:bodyPr>
          <a:lstStyle/>
          <a:p>
            <a:pPr algn="ctr"/>
            <a:r>
              <a:rPr lang="en-US" dirty="0" smtClean="0"/>
              <a:t>Workflow for 3</a:t>
            </a:r>
            <a:r>
              <a:rPr lang="en-US" baseline="30000" dirty="0" smtClean="0"/>
              <a:t>rd</a:t>
            </a:r>
            <a:r>
              <a:rPr lang="en-US" dirty="0" smtClean="0"/>
              <a:t> </a:t>
            </a:r>
            <a:r>
              <a:rPr lang="en-US" dirty="0" smtClean="0"/>
              <a:t>IFO </a:t>
            </a:r>
            <a:r>
              <a:rPr lang="en-US" u="sng" dirty="0" smtClean="0"/>
              <a:t>Inventory Database</a:t>
            </a:r>
          </a:p>
          <a:p>
            <a:pPr algn="ctr"/>
            <a:r>
              <a:rPr lang="en-US" u="sng" dirty="0" smtClean="0"/>
              <a:t>[later 6-12 months]</a:t>
            </a:r>
            <a:endParaRPr lang="en-US" dirty="0"/>
          </a:p>
        </p:txBody>
      </p:sp>
      <p:sp>
        <p:nvSpPr>
          <p:cNvPr id="2" name="Footer Placeholder 1"/>
          <p:cNvSpPr>
            <a:spLocks noGrp="1"/>
          </p:cNvSpPr>
          <p:nvPr>
            <p:ph type="ftr" sz="quarter" idx="11"/>
          </p:nvPr>
        </p:nvSpPr>
        <p:spPr/>
        <p:txBody>
          <a:bodyPr/>
          <a:lstStyle/>
          <a:p>
            <a:r>
              <a:rPr lang="en-US" smtClean="0"/>
              <a:t>LIGO G1601083-v7</a:t>
            </a:r>
            <a:endParaRPr lang="en-US"/>
          </a:p>
        </p:txBody>
      </p:sp>
      <p:sp>
        <p:nvSpPr>
          <p:cNvPr id="4" name="Slide Number Placeholder 3"/>
          <p:cNvSpPr>
            <a:spLocks noGrp="1"/>
          </p:cNvSpPr>
          <p:nvPr>
            <p:ph type="sldNum" sz="quarter" idx="12"/>
          </p:nvPr>
        </p:nvSpPr>
        <p:spPr/>
        <p:txBody>
          <a:bodyPr/>
          <a:lstStyle/>
          <a:p>
            <a:fld id="{3807250E-EC8A-4DB7-9AAC-6ACDDFCE516E}" type="slidenum">
              <a:rPr lang="en-US" smtClean="0"/>
              <a:t>12</a:t>
            </a:fld>
            <a:endParaRPr lang="en-US"/>
          </a:p>
        </p:txBody>
      </p:sp>
      <p:sp>
        <p:nvSpPr>
          <p:cNvPr id="6" name="TextBox 5"/>
          <p:cNvSpPr txBox="1"/>
          <p:nvPr/>
        </p:nvSpPr>
        <p:spPr>
          <a:xfrm>
            <a:off x="239587" y="1310954"/>
            <a:ext cx="6817398" cy="646331"/>
          </a:xfrm>
          <a:prstGeom prst="rect">
            <a:avLst/>
          </a:prstGeom>
          <a:noFill/>
        </p:spPr>
        <p:txBody>
          <a:bodyPr wrap="square" rtlCol="0">
            <a:spAutoFit/>
          </a:bodyPr>
          <a:lstStyle/>
          <a:p>
            <a:r>
              <a:rPr lang="en-US" sz="1800" dirty="0" smtClean="0"/>
              <a:t>Workflow planned for team that will work on Inventory Database using LIGO’s Inventory Control </a:t>
            </a:r>
            <a:r>
              <a:rPr lang="en-US" sz="1800" dirty="0" smtClean="0"/>
              <a:t>System (ICS</a:t>
            </a:r>
            <a:r>
              <a:rPr lang="en-US" sz="1800" dirty="0" smtClean="0"/>
              <a:t>). </a:t>
            </a:r>
            <a:endParaRPr lang="en-US" sz="1800" dirty="0" smtClean="0"/>
          </a:p>
        </p:txBody>
      </p:sp>
    </p:spTree>
    <p:extLst>
      <p:ext uri="{BB962C8B-B14F-4D97-AF65-F5344CB8AC3E}">
        <p14:creationId xmlns:p14="http://schemas.microsoft.com/office/powerpoint/2010/main" val="209883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297271" y="485829"/>
            <a:ext cx="7449536" cy="664366"/>
          </a:xfrm>
          <a:prstGeom prst="rect">
            <a:avLst/>
          </a:prstGeom>
        </p:spPr>
        <p:txBody>
          <a:bodyPr vert="horz" wrap="square" lIns="91425" tIns="91425" rIns="91425" bIns="91425" numCol="1" anchor="t" anchorCtr="0" compatLnSpc="1">
            <a:prstTxWarp prst="textNoShape">
              <a:avLst/>
            </a:prstTxWarp>
            <a:noAutofit/>
          </a:bodyPr>
          <a:lstStyle/>
          <a:p>
            <a:r>
              <a:rPr lang="en-US" dirty="0" smtClean="0"/>
              <a:t>Physical Inventory</a:t>
            </a:r>
            <a:r>
              <a:rPr lang="en" dirty="0" smtClean="0"/>
              <a:t> </a:t>
            </a:r>
            <a:r>
              <a:rPr lang="en" dirty="0"/>
              <a:t>“Stock-taking” (Annual)</a:t>
            </a:r>
          </a:p>
        </p:txBody>
      </p:sp>
      <p:sp>
        <p:nvSpPr>
          <p:cNvPr id="113" name="Shape 113"/>
          <p:cNvSpPr txBox="1">
            <a:spLocks noGrp="1"/>
          </p:cNvSpPr>
          <p:nvPr>
            <p:ph type="body" idx="1"/>
          </p:nvPr>
        </p:nvSpPr>
        <p:spPr>
          <a:xfrm>
            <a:off x="624942" y="1516555"/>
            <a:ext cx="6987901" cy="5225866"/>
          </a:xfrm>
          <a:prstGeom prst="rect">
            <a:avLst/>
          </a:prstGeom>
        </p:spPr>
        <p:txBody>
          <a:bodyPr vert="horz" wrap="square" lIns="91425" tIns="91425" rIns="91425" bIns="91425" numCol="1" anchor="t" anchorCtr="0" compatLnSpc="1">
            <a:prstTxWarp prst="textNoShape">
              <a:avLst/>
            </a:prstTxWarp>
            <a:noAutofit/>
          </a:bodyPr>
          <a:lstStyle/>
          <a:p>
            <a:pPr marL="228600" indent="0">
              <a:buNone/>
            </a:pPr>
            <a:r>
              <a:rPr lang="en" dirty="0">
                <a:solidFill>
                  <a:srgbClr val="3366FF"/>
                </a:solidFill>
              </a:rPr>
              <a:t>Even though we have confidence in the Acceptance process (Sept 2015) and in the Check-out </a:t>
            </a:r>
            <a:r>
              <a:rPr lang="en" dirty="0" smtClean="0">
                <a:solidFill>
                  <a:srgbClr val="3366FF"/>
                </a:solidFill>
              </a:rPr>
              <a:t>procedure, </a:t>
            </a:r>
            <a:r>
              <a:rPr lang="en" dirty="0">
                <a:solidFill>
                  <a:srgbClr val="3366FF"/>
                </a:solidFill>
              </a:rPr>
              <a:t>a “stock-taking” is </a:t>
            </a:r>
            <a:r>
              <a:rPr lang="en" dirty="0" smtClean="0">
                <a:solidFill>
                  <a:srgbClr val="3366FF"/>
                </a:solidFill>
              </a:rPr>
              <a:t>planned</a:t>
            </a:r>
          </a:p>
          <a:p>
            <a:pPr marL="228600" indent="0">
              <a:buNone/>
            </a:pPr>
            <a:endParaRPr lang="en" dirty="0">
              <a:solidFill>
                <a:srgbClr val="3366FF"/>
              </a:solidFill>
            </a:endParaRPr>
          </a:p>
          <a:p>
            <a:pPr marL="914400" lvl="1">
              <a:buFont typeface="Arial"/>
              <a:buChar char="•"/>
            </a:pPr>
            <a:r>
              <a:rPr lang="en" sz="1400" dirty="0">
                <a:solidFill>
                  <a:srgbClr val="3366FF"/>
                </a:solidFill>
              </a:rPr>
              <a:t>Physical verification of the condition of items in storage </a:t>
            </a:r>
            <a:r>
              <a:rPr lang="en" sz="1400" dirty="0" smtClean="0">
                <a:solidFill>
                  <a:srgbClr val="3366FF"/>
                </a:solidFill>
              </a:rPr>
              <a:t>plan </a:t>
            </a:r>
            <a:r>
              <a:rPr lang="en" sz="1400" dirty="0">
                <a:solidFill>
                  <a:srgbClr val="3366FF"/>
                </a:solidFill>
              </a:rPr>
              <a:t>valid?</a:t>
            </a:r>
          </a:p>
          <a:p>
            <a:pPr marL="914400" lvl="1">
              <a:buFont typeface="Arial"/>
              <a:buChar char="•"/>
            </a:pPr>
            <a:endParaRPr lang="en" sz="1400" dirty="0" smtClean="0">
              <a:solidFill>
                <a:srgbClr val="3366FF"/>
              </a:solidFill>
            </a:endParaRPr>
          </a:p>
          <a:p>
            <a:pPr marL="914400" lvl="1">
              <a:buFont typeface="Arial"/>
              <a:buChar char="•"/>
            </a:pPr>
            <a:r>
              <a:rPr lang="en" sz="1400" dirty="0" smtClean="0">
                <a:solidFill>
                  <a:srgbClr val="3366FF"/>
                </a:solidFill>
              </a:rPr>
              <a:t>Physical </a:t>
            </a:r>
            <a:r>
              <a:rPr lang="en" sz="1400" dirty="0">
                <a:solidFill>
                  <a:srgbClr val="3366FF"/>
                </a:solidFill>
              </a:rPr>
              <a:t>verification of the quantities of items in storage </a:t>
            </a:r>
            <a:r>
              <a:rPr lang="en" sz="1400" dirty="0" smtClean="0">
                <a:solidFill>
                  <a:srgbClr val="3366FF"/>
                </a:solidFill>
              </a:rPr>
              <a:t>check </a:t>
            </a:r>
            <a:r>
              <a:rPr lang="en" sz="1400" dirty="0">
                <a:solidFill>
                  <a:srgbClr val="3366FF"/>
                </a:solidFill>
              </a:rPr>
              <a:t>out procedure, working?</a:t>
            </a:r>
          </a:p>
          <a:p>
            <a:pPr marL="914400" lvl="1">
              <a:buFont typeface="Arial"/>
              <a:buChar char="•"/>
            </a:pPr>
            <a:endParaRPr lang="en" sz="1400" dirty="0" smtClean="0">
              <a:solidFill>
                <a:srgbClr val="3366FF"/>
              </a:solidFill>
            </a:endParaRPr>
          </a:p>
          <a:p>
            <a:pPr marL="914400" lvl="1">
              <a:buFont typeface="Arial"/>
              <a:buChar char="•"/>
            </a:pPr>
            <a:r>
              <a:rPr lang="en" sz="1400" dirty="0" smtClean="0">
                <a:solidFill>
                  <a:srgbClr val="3366FF"/>
                </a:solidFill>
              </a:rPr>
              <a:t>Support </a:t>
            </a:r>
            <a:r>
              <a:rPr lang="en" sz="1400" dirty="0">
                <a:solidFill>
                  <a:srgbClr val="3366FF"/>
                </a:solidFill>
              </a:rPr>
              <a:t>our plan to consolidate the storage </a:t>
            </a:r>
            <a:r>
              <a:rPr lang="en" sz="1400" dirty="0" smtClean="0">
                <a:solidFill>
                  <a:srgbClr val="3366FF"/>
                </a:solidFill>
              </a:rPr>
              <a:t>database</a:t>
            </a:r>
            <a:r>
              <a:rPr lang="en-US" sz="1400" dirty="0" smtClean="0">
                <a:solidFill>
                  <a:srgbClr val="3366FF"/>
                </a:solidFill>
              </a:rPr>
              <a:t> u</a:t>
            </a:r>
            <a:r>
              <a:rPr lang="en" sz="1400" dirty="0" smtClean="0">
                <a:solidFill>
                  <a:srgbClr val="3366FF"/>
                </a:solidFill>
              </a:rPr>
              <a:t>sing </a:t>
            </a:r>
            <a:r>
              <a:rPr lang="en" sz="1400" dirty="0">
                <a:solidFill>
                  <a:srgbClr val="3366FF"/>
                </a:solidFill>
              </a:rPr>
              <a:t>Google Docs, see </a:t>
            </a:r>
            <a:r>
              <a:rPr lang="en" sz="1400" dirty="0">
                <a:solidFill>
                  <a:srgbClr val="008000"/>
                </a:solidFill>
                <a:hlinkClick r:id="rId3"/>
              </a:rPr>
              <a:t>LIGO-E1600122</a:t>
            </a:r>
            <a:r>
              <a:rPr lang="en" sz="1400" dirty="0">
                <a:solidFill>
                  <a:srgbClr val="3366FF"/>
                </a:solidFill>
              </a:rPr>
              <a:t> </a:t>
            </a:r>
            <a:r>
              <a:rPr lang="en" sz="1400" dirty="0" smtClean="0">
                <a:solidFill>
                  <a:srgbClr val="3366FF"/>
                </a:solidFill>
              </a:rPr>
              <a:t>below</a:t>
            </a:r>
            <a:r>
              <a:rPr lang="en-US" sz="1400" dirty="0" smtClean="0">
                <a:solidFill>
                  <a:srgbClr val="3366FF"/>
                </a:solidFill>
              </a:rPr>
              <a:t> v</a:t>
            </a:r>
            <a:r>
              <a:rPr lang="en" sz="1400" dirty="0" smtClean="0">
                <a:solidFill>
                  <a:srgbClr val="3366FF"/>
                </a:solidFill>
              </a:rPr>
              <a:t>ia </a:t>
            </a:r>
            <a:r>
              <a:rPr lang="en" sz="1400" dirty="0">
                <a:solidFill>
                  <a:srgbClr val="3366FF"/>
                </a:solidFill>
              </a:rPr>
              <a:t>the LIGO Inventory Control System (ICS)</a:t>
            </a:r>
          </a:p>
          <a:p>
            <a:pPr marL="914400" lvl="1">
              <a:buFont typeface="Arial"/>
              <a:buChar char="•"/>
            </a:pPr>
            <a:endParaRPr lang="en" sz="1400" dirty="0" smtClean="0">
              <a:solidFill>
                <a:srgbClr val="3366FF"/>
              </a:solidFill>
            </a:endParaRPr>
          </a:p>
          <a:p>
            <a:pPr marL="914400" lvl="1">
              <a:buFont typeface="Arial"/>
              <a:buChar char="•"/>
            </a:pPr>
            <a:r>
              <a:rPr lang="en" sz="1400" dirty="0" smtClean="0">
                <a:solidFill>
                  <a:srgbClr val="3366FF"/>
                </a:solidFill>
              </a:rPr>
              <a:t>Match </a:t>
            </a:r>
            <a:r>
              <a:rPr lang="en" sz="1400" dirty="0">
                <a:solidFill>
                  <a:srgbClr val="3366FF"/>
                </a:solidFill>
              </a:rPr>
              <a:t>&amp; update the storage condition to the </a:t>
            </a:r>
            <a:r>
              <a:rPr lang="en" sz="1400" dirty="0"/>
              <a:t>Bill of Materials (</a:t>
            </a:r>
            <a:r>
              <a:rPr lang="en" sz="1400" dirty="0" smtClean="0"/>
              <a:t>BOM)</a:t>
            </a:r>
            <a:endParaRPr lang="en-US" sz="1400" dirty="0" smtClean="0"/>
          </a:p>
          <a:p>
            <a:pPr marL="628650" lvl="1" indent="0">
              <a:buNone/>
            </a:pPr>
            <a:r>
              <a:rPr lang="en-US" sz="1400" dirty="0">
                <a:solidFill>
                  <a:schemeClr val="dk1"/>
                </a:solidFill>
              </a:rPr>
              <a:t> </a:t>
            </a:r>
            <a:r>
              <a:rPr lang="en-US" sz="1400" dirty="0" smtClean="0">
                <a:solidFill>
                  <a:schemeClr val="dk1"/>
                </a:solidFill>
              </a:rPr>
              <a:t>    </a:t>
            </a:r>
            <a:r>
              <a:rPr lang="en-US" sz="1400" dirty="0" smtClean="0">
                <a:solidFill>
                  <a:srgbClr val="008000"/>
                </a:solidFill>
                <a:hlinkClick r:id="rId4"/>
              </a:rPr>
              <a:t>LIGO-E1300044</a:t>
            </a:r>
            <a:r>
              <a:rPr lang="en-US" sz="1400" dirty="0" smtClean="0">
                <a:solidFill>
                  <a:srgbClr val="008000"/>
                </a:solidFill>
              </a:rPr>
              <a:t>: </a:t>
            </a:r>
            <a:r>
              <a:rPr lang="en" sz="1400" dirty="0" smtClean="0">
                <a:solidFill>
                  <a:srgbClr val="3366FF"/>
                </a:solidFill>
              </a:rPr>
              <a:t>Top </a:t>
            </a:r>
            <a:r>
              <a:rPr lang="en" sz="1400" dirty="0">
                <a:solidFill>
                  <a:srgbClr val="3366FF"/>
                </a:solidFill>
              </a:rPr>
              <a:t>Level 3rd </a:t>
            </a:r>
            <a:r>
              <a:rPr lang="en" sz="1400" dirty="0" smtClean="0">
                <a:solidFill>
                  <a:srgbClr val="3366FF"/>
                </a:solidFill>
              </a:rPr>
              <a:t>IFO</a:t>
            </a:r>
            <a:r>
              <a:rPr lang="en-US" sz="1400" dirty="0" smtClean="0">
                <a:solidFill>
                  <a:srgbClr val="3366FF"/>
                </a:solidFill>
              </a:rPr>
              <a:t> </a:t>
            </a:r>
            <a:r>
              <a:rPr lang="en" sz="1400" dirty="0" smtClean="0">
                <a:solidFill>
                  <a:srgbClr val="3366FF"/>
                </a:solidFill>
              </a:rPr>
              <a:t>BOM (pending)</a:t>
            </a:r>
            <a:endParaRPr lang="en" sz="1400" u="sng" dirty="0">
              <a:solidFill>
                <a:srgbClr val="3366FF"/>
              </a:solidFill>
              <a:hlinkClick r:id="rId4"/>
            </a:endParaRPr>
          </a:p>
          <a:p>
            <a:pPr>
              <a:buNone/>
            </a:pPr>
            <a:endParaRPr sz="1600" dirty="0"/>
          </a:p>
        </p:txBody>
      </p:sp>
      <p:sp>
        <p:nvSpPr>
          <p:cNvPr id="3" name="Slide Number Placeholder 2"/>
          <p:cNvSpPr>
            <a:spLocks noGrp="1"/>
          </p:cNvSpPr>
          <p:nvPr>
            <p:ph type="sldNum" idx="12"/>
          </p:nvPr>
        </p:nvSpPr>
        <p:spPr/>
        <p:txBody>
          <a:bodyPr/>
          <a:lstStyle/>
          <a:p>
            <a:fld id="{00000000-1234-1234-1234-123412341234}" type="slidenum">
              <a:rPr lang="en" smtClean="0">
                <a:solidFill>
                  <a:srgbClr val="114FFB"/>
                </a:solidFill>
              </a:rPr>
              <a:pPr/>
              <a:t>13</a:t>
            </a:fld>
            <a:endParaRPr lang="en">
              <a:solidFill>
                <a:srgbClr val="114FFB"/>
              </a:solidFill>
            </a:endParaRPr>
          </a:p>
        </p:txBody>
      </p:sp>
      <p:sp>
        <p:nvSpPr>
          <p:cNvPr id="2" name="Footer Placeholder 1"/>
          <p:cNvSpPr>
            <a:spLocks noGrp="1"/>
          </p:cNvSpPr>
          <p:nvPr>
            <p:ph type="ftr" sz="quarter" idx="11"/>
          </p:nvPr>
        </p:nvSpPr>
        <p:spPr/>
        <p:txBody>
          <a:bodyPr/>
          <a:lstStyle/>
          <a:p>
            <a:pPr>
              <a:defRPr/>
            </a:pPr>
            <a:r>
              <a:rPr lang="en-US" smtClean="0">
                <a:solidFill>
                  <a:srgbClr val="114FFB"/>
                </a:solidFill>
              </a:rPr>
              <a:t>LIGO G1601083-v7</a:t>
            </a:r>
            <a:endParaRPr lang="en-US" dirty="0">
              <a:solidFill>
                <a:srgbClr val="114FFB"/>
              </a:solidFill>
            </a:endParaRPr>
          </a:p>
        </p:txBody>
      </p:sp>
      <p:pic>
        <p:nvPicPr>
          <p:cNvPr id="5" name="Picture 4"/>
          <p:cNvPicPr>
            <a:picLocks noChangeAspect="1"/>
          </p:cNvPicPr>
          <p:nvPr/>
        </p:nvPicPr>
        <p:blipFill>
          <a:blip r:embed="rId5"/>
          <a:stretch>
            <a:fillRect/>
          </a:stretch>
        </p:blipFill>
        <p:spPr>
          <a:xfrm>
            <a:off x="217893" y="4986068"/>
            <a:ext cx="8698695" cy="1229355"/>
          </a:xfrm>
          <a:prstGeom prst="rect">
            <a:avLst/>
          </a:prstGeom>
        </p:spPr>
      </p:pic>
    </p:spTree>
    <p:extLst>
      <p:ext uri="{BB962C8B-B14F-4D97-AF65-F5344CB8AC3E}">
        <p14:creationId xmlns:p14="http://schemas.microsoft.com/office/powerpoint/2010/main" val="34349166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174" y="227022"/>
            <a:ext cx="7432261" cy="700087"/>
          </a:xfrm>
        </p:spPr>
        <p:txBody>
          <a:bodyPr/>
          <a:lstStyle/>
          <a:p>
            <a:r>
              <a:rPr lang="en-US" dirty="0" smtClean="0"/>
              <a:t>Final Check-out:</a:t>
            </a:r>
            <a:br>
              <a:rPr lang="en-US" dirty="0" smtClean="0"/>
            </a:br>
            <a:r>
              <a:rPr lang="en-US" dirty="0" smtClean="0"/>
              <a:t>Shipping of H2 Components [much later, few years]</a:t>
            </a:r>
            <a:endParaRPr lang="en-US" dirty="0"/>
          </a:p>
        </p:txBody>
      </p:sp>
      <p:sp>
        <p:nvSpPr>
          <p:cNvPr id="3" name="Content Placeholder 2"/>
          <p:cNvSpPr>
            <a:spLocks noGrp="1"/>
          </p:cNvSpPr>
          <p:nvPr>
            <p:ph idx="1"/>
          </p:nvPr>
        </p:nvSpPr>
        <p:spPr>
          <a:xfrm>
            <a:off x="549557" y="1563567"/>
            <a:ext cx="8047942" cy="4517508"/>
          </a:xfrm>
        </p:spPr>
        <p:txBody>
          <a:bodyPr/>
          <a:lstStyle/>
          <a:p>
            <a:pPr marL="0" indent="0">
              <a:buNone/>
            </a:pPr>
            <a:r>
              <a:rPr lang="en-US" dirty="0" smtClean="0">
                <a:solidFill>
                  <a:srgbClr val="3366FF"/>
                </a:solidFill>
              </a:rPr>
              <a:t>LIGO Laboratory shares responsibility with partner for shipping 3</a:t>
            </a:r>
            <a:r>
              <a:rPr lang="en-US" baseline="30000" dirty="0" smtClean="0">
                <a:solidFill>
                  <a:srgbClr val="3366FF"/>
                </a:solidFill>
              </a:rPr>
              <a:t>rd</a:t>
            </a:r>
            <a:r>
              <a:rPr lang="en-US" dirty="0" smtClean="0">
                <a:solidFill>
                  <a:srgbClr val="3366FF"/>
                </a:solidFill>
              </a:rPr>
              <a:t> interferometer components </a:t>
            </a:r>
            <a:r>
              <a:rPr lang="en-US" dirty="0" smtClean="0">
                <a:solidFill>
                  <a:srgbClr val="3366FF"/>
                </a:solidFill>
              </a:rPr>
              <a:t>overseas</a:t>
            </a:r>
          </a:p>
          <a:p>
            <a:pPr lvl="1">
              <a:buFont typeface="Arial" panose="020B0604020202020204" pitchFamily="34" charset="0"/>
              <a:buChar char="•"/>
            </a:pPr>
            <a:r>
              <a:rPr lang="en-US" dirty="0" smtClean="0"/>
              <a:t>India is responsible for all costs associated with shipping except LIGO staff time as presented below</a:t>
            </a:r>
            <a:endParaRPr lang="en-US" dirty="0" smtClean="0"/>
          </a:p>
          <a:p>
            <a:pPr marL="0" indent="0">
              <a:buNone/>
            </a:pPr>
            <a:r>
              <a:rPr lang="en-US" dirty="0" smtClean="0">
                <a:solidFill>
                  <a:srgbClr val="3366FF"/>
                </a:solidFill>
              </a:rPr>
              <a:t>LIGO Lab primary responsibilities</a:t>
            </a:r>
          </a:p>
          <a:p>
            <a:pPr lvl="1">
              <a:buFont typeface="Arial"/>
              <a:buChar char="•"/>
            </a:pPr>
            <a:r>
              <a:rPr lang="en-US" sz="1600" dirty="0" smtClean="0">
                <a:solidFill>
                  <a:srgbClr val="3366FF"/>
                </a:solidFill>
              </a:rPr>
              <a:t>Preparation and execution of export licenses</a:t>
            </a:r>
          </a:p>
          <a:p>
            <a:pPr lvl="2">
              <a:buFont typeface="Arial"/>
              <a:buChar char="•"/>
            </a:pPr>
            <a:r>
              <a:rPr lang="en-US" sz="1400" dirty="0" smtClean="0">
                <a:solidFill>
                  <a:srgbClr val="3366FF"/>
                </a:solidFill>
              </a:rPr>
              <a:t>NB: all components covered under Export Administration Regulations (dual use)</a:t>
            </a:r>
          </a:p>
          <a:p>
            <a:pPr lvl="1">
              <a:buFont typeface="Arial"/>
              <a:buChar char="•"/>
            </a:pPr>
            <a:r>
              <a:rPr lang="en-US" sz="1600" dirty="0" smtClean="0">
                <a:solidFill>
                  <a:srgbClr val="3366FF"/>
                </a:solidFill>
              </a:rPr>
              <a:t>Check-out and final inspection of H2 components</a:t>
            </a:r>
          </a:p>
          <a:p>
            <a:pPr marL="0" indent="0">
              <a:buNone/>
            </a:pPr>
            <a:r>
              <a:rPr lang="en-US" dirty="0" smtClean="0">
                <a:solidFill>
                  <a:srgbClr val="3366FF"/>
                </a:solidFill>
              </a:rPr>
              <a:t>Partner primary responsibilities</a:t>
            </a:r>
          </a:p>
          <a:p>
            <a:pPr lvl="1">
              <a:buFont typeface="Arial"/>
              <a:buChar char="•"/>
            </a:pPr>
            <a:r>
              <a:rPr lang="en-US" sz="1600" dirty="0">
                <a:solidFill>
                  <a:srgbClr val="3366FF"/>
                </a:solidFill>
              </a:rPr>
              <a:t>Design and manufacture of </a:t>
            </a:r>
            <a:r>
              <a:rPr lang="en-US" sz="1600" dirty="0" smtClean="0">
                <a:solidFill>
                  <a:srgbClr val="3366FF"/>
                </a:solidFill>
              </a:rPr>
              <a:t>shipping containers</a:t>
            </a:r>
          </a:p>
          <a:p>
            <a:pPr lvl="1">
              <a:buFont typeface="Arial"/>
              <a:buChar char="•"/>
            </a:pPr>
            <a:r>
              <a:rPr lang="en-US" sz="1600" dirty="0" smtClean="0">
                <a:solidFill>
                  <a:srgbClr val="3366FF"/>
                </a:solidFill>
              </a:rPr>
              <a:t>Develop crating procedures</a:t>
            </a:r>
          </a:p>
          <a:p>
            <a:pPr lvl="1">
              <a:buFont typeface="Arial"/>
              <a:buChar char="•"/>
            </a:pPr>
            <a:r>
              <a:rPr lang="en-US" sz="1600" dirty="0" smtClean="0">
                <a:solidFill>
                  <a:srgbClr val="3366FF"/>
                </a:solidFill>
              </a:rPr>
              <a:t>Providing clean/secure storage </a:t>
            </a:r>
          </a:p>
          <a:p>
            <a:pPr lvl="1">
              <a:buFont typeface="Arial"/>
              <a:buChar char="•"/>
            </a:pPr>
            <a:r>
              <a:rPr lang="en-US" sz="1600" dirty="0" smtClean="0">
                <a:solidFill>
                  <a:srgbClr val="3366FF"/>
                </a:solidFill>
              </a:rPr>
              <a:t>Identify best shipment methods</a:t>
            </a:r>
          </a:p>
          <a:p>
            <a:pPr marL="0" indent="0">
              <a:buNone/>
            </a:pPr>
            <a:r>
              <a:rPr lang="en-US" dirty="0" smtClean="0">
                <a:solidFill>
                  <a:srgbClr val="3366FF"/>
                </a:solidFill>
              </a:rPr>
              <a:t>Joint responsibilities</a:t>
            </a:r>
          </a:p>
          <a:p>
            <a:pPr lvl="1">
              <a:buFont typeface="Arial"/>
              <a:buChar char="•"/>
            </a:pPr>
            <a:r>
              <a:rPr lang="en-US" sz="1600" dirty="0" smtClean="0">
                <a:solidFill>
                  <a:srgbClr val="3366FF"/>
                </a:solidFill>
              </a:rPr>
              <a:t>Component and assembly packing</a:t>
            </a:r>
          </a:p>
          <a:p>
            <a:pPr marL="0" indent="0">
              <a:buNone/>
            </a:pPr>
            <a:r>
              <a:rPr lang="en-US" dirty="0" smtClean="0">
                <a:solidFill>
                  <a:srgbClr val="3366FF"/>
                </a:solidFill>
              </a:rPr>
              <a:t>LIGO Lab provides oversight on all partner activities</a:t>
            </a:r>
          </a:p>
        </p:txBody>
      </p:sp>
      <p:sp>
        <p:nvSpPr>
          <p:cNvPr id="4" name="Footer Placeholder 3"/>
          <p:cNvSpPr>
            <a:spLocks noGrp="1"/>
          </p:cNvSpPr>
          <p:nvPr>
            <p:ph type="ftr" sz="quarter" idx="11"/>
          </p:nvPr>
        </p:nvSpPr>
        <p:spPr/>
        <p:txBody>
          <a:bodyPr/>
          <a:lstStyle/>
          <a:p>
            <a:pPr>
              <a:defRPr/>
            </a:pPr>
            <a:r>
              <a:rPr lang="en-US" smtClean="0"/>
              <a:t>LIGO G1601083-v7</a:t>
            </a:r>
            <a:endParaRPr lang="en-US" dirty="0"/>
          </a:p>
        </p:txBody>
      </p:sp>
      <p:sp>
        <p:nvSpPr>
          <p:cNvPr id="5" name="Slide Number Placeholder 4"/>
          <p:cNvSpPr>
            <a:spLocks noGrp="1"/>
          </p:cNvSpPr>
          <p:nvPr>
            <p:ph type="sldNum" sz="quarter" idx="4294967295"/>
          </p:nvPr>
        </p:nvSpPr>
        <p:spPr>
          <a:xfrm>
            <a:off x="6553200" y="6248400"/>
            <a:ext cx="1905000" cy="457200"/>
          </a:xfrm>
          <a:prstGeom prst="rect">
            <a:avLst/>
          </a:prstGeom>
        </p:spPr>
        <p:txBody>
          <a:bodyPr/>
          <a:lstStyle/>
          <a:p>
            <a:pPr>
              <a:defRPr/>
            </a:pPr>
            <a:fld id="{BCE47BD4-1414-5744-84E1-0B8FE9A8754F}" type="slidenum">
              <a:rPr lang="en-US" smtClean="0"/>
              <a:pPr>
                <a:defRPr/>
              </a:pPr>
              <a:t>14</a:t>
            </a:fld>
            <a:endParaRPr lang="en-US"/>
          </a:p>
        </p:txBody>
      </p:sp>
    </p:spTree>
    <p:extLst>
      <p:ext uri="{BB962C8B-B14F-4D97-AF65-F5344CB8AC3E}">
        <p14:creationId xmlns:p14="http://schemas.microsoft.com/office/powerpoint/2010/main" val="4025463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 Component Shipping: Logistics</a:t>
            </a:r>
            <a:endParaRPr lang="en-US" dirty="0"/>
          </a:p>
        </p:txBody>
      </p:sp>
      <p:sp>
        <p:nvSpPr>
          <p:cNvPr id="3" name="Content Placeholder 2"/>
          <p:cNvSpPr>
            <a:spLocks noGrp="1"/>
          </p:cNvSpPr>
          <p:nvPr>
            <p:ph idx="1"/>
          </p:nvPr>
        </p:nvSpPr>
        <p:spPr>
          <a:xfrm>
            <a:off x="671680" y="1752600"/>
            <a:ext cx="7986880" cy="4242998"/>
          </a:xfrm>
        </p:spPr>
        <p:txBody>
          <a:bodyPr/>
          <a:lstStyle/>
          <a:p>
            <a:pPr marL="0" indent="0">
              <a:buNone/>
            </a:pPr>
            <a:r>
              <a:rPr lang="en-US" sz="1800" dirty="0" smtClean="0">
                <a:solidFill>
                  <a:srgbClr val="3366FF"/>
                </a:solidFill>
              </a:rPr>
              <a:t>LIGO shipment </a:t>
            </a:r>
            <a:r>
              <a:rPr lang="en-US" sz="1800" dirty="0">
                <a:solidFill>
                  <a:srgbClr val="3366FF"/>
                </a:solidFill>
              </a:rPr>
              <a:t>readiness review required before shipment </a:t>
            </a:r>
            <a:r>
              <a:rPr lang="en-US" sz="1800" dirty="0" smtClean="0">
                <a:solidFill>
                  <a:srgbClr val="3366FF"/>
                </a:solidFill>
              </a:rPr>
              <a:t>is authorized. Must pass certification checklist: </a:t>
            </a:r>
          </a:p>
          <a:p>
            <a:pPr lvl="1">
              <a:buFont typeface="Arial"/>
              <a:buChar char="•"/>
            </a:pPr>
            <a:r>
              <a:rPr lang="en-US" sz="1600" dirty="0" smtClean="0">
                <a:solidFill>
                  <a:srgbClr val="3366FF"/>
                </a:solidFill>
              </a:rPr>
              <a:t>Final inspection: component/assembly complete and in proper condition </a:t>
            </a:r>
          </a:p>
          <a:p>
            <a:pPr lvl="1">
              <a:buFont typeface="Arial"/>
              <a:buChar char="•"/>
            </a:pPr>
            <a:r>
              <a:rPr lang="en-US" sz="1600" dirty="0" smtClean="0">
                <a:solidFill>
                  <a:srgbClr val="3366FF"/>
                </a:solidFill>
              </a:rPr>
              <a:t>Shipping container design approved; shipping container(s) ready and available</a:t>
            </a:r>
          </a:p>
          <a:p>
            <a:pPr lvl="1">
              <a:buFont typeface="Arial"/>
              <a:buChar char="•"/>
            </a:pPr>
            <a:r>
              <a:rPr lang="en-US" sz="1600" dirty="0" smtClean="0">
                <a:solidFill>
                  <a:srgbClr val="3366FF"/>
                </a:solidFill>
              </a:rPr>
              <a:t>Receiving area ready (matches LIGO storage requirements); receiving team trained and certified in proper handling </a:t>
            </a:r>
          </a:p>
          <a:p>
            <a:pPr lvl="1">
              <a:buFont typeface="Arial"/>
              <a:buChar char="•"/>
            </a:pPr>
            <a:r>
              <a:rPr lang="en-US" sz="1600" dirty="0" smtClean="0">
                <a:solidFill>
                  <a:srgbClr val="3366FF"/>
                </a:solidFill>
              </a:rPr>
              <a:t>Documents ready (‘traveler’, export license)</a:t>
            </a:r>
          </a:p>
          <a:p>
            <a:pPr marL="0" indent="0">
              <a:buNone/>
            </a:pPr>
            <a:r>
              <a:rPr lang="en-US" sz="1800" dirty="0" smtClean="0">
                <a:solidFill>
                  <a:srgbClr val="3366FF"/>
                </a:solidFill>
              </a:rPr>
              <a:t>We will adopt Advanced LIGO component shipping containers where possible</a:t>
            </a:r>
          </a:p>
          <a:p>
            <a:pPr lvl="1">
              <a:buFont typeface="Arial"/>
              <a:buChar char="•"/>
            </a:pPr>
            <a:r>
              <a:rPr lang="en-US" sz="1400" dirty="0" smtClean="0">
                <a:solidFill>
                  <a:srgbClr val="3366FF"/>
                </a:solidFill>
              </a:rPr>
              <a:t>Designs have been ‘battle-tested’ during </a:t>
            </a:r>
            <a:r>
              <a:rPr lang="en-US" sz="1400" dirty="0" err="1" smtClean="0">
                <a:solidFill>
                  <a:srgbClr val="3366FF"/>
                </a:solidFill>
              </a:rPr>
              <a:t>aLIGO</a:t>
            </a:r>
            <a:endParaRPr lang="en-US" sz="1400" dirty="0" smtClean="0">
              <a:solidFill>
                <a:srgbClr val="3366FF"/>
              </a:solidFill>
            </a:endParaRPr>
          </a:p>
          <a:p>
            <a:pPr lvl="1">
              <a:buFont typeface="Arial"/>
              <a:buChar char="•"/>
            </a:pPr>
            <a:r>
              <a:rPr lang="en-US" sz="1400" dirty="0" smtClean="0">
                <a:solidFill>
                  <a:srgbClr val="3366FF"/>
                </a:solidFill>
              </a:rPr>
              <a:t>Some new containers will be designed as needed for components assembled at LIGO sites</a:t>
            </a:r>
          </a:p>
          <a:p>
            <a:pPr lvl="1">
              <a:buFont typeface="Arial"/>
              <a:buChar char="•"/>
            </a:pPr>
            <a:endParaRPr lang="en-US" sz="1400" dirty="0" smtClean="0">
              <a:solidFill>
                <a:srgbClr val="3366FF"/>
              </a:solidFill>
            </a:endParaRPr>
          </a:p>
          <a:p>
            <a:pPr marL="0" indent="0">
              <a:buNone/>
            </a:pPr>
            <a:r>
              <a:rPr lang="en-US" sz="1800" u="sng" dirty="0" smtClean="0">
                <a:solidFill>
                  <a:srgbClr val="3366FF"/>
                </a:solidFill>
              </a:rPr>
              <a:t>LIGO Lab Operations </a:t>
            </a:r>
            <a:r>
              <a:rPr lang="en-US" sz="1800" u="sng" dirty="0" smtClean="0">
                <a:solidFill>
                  <a:srgbClr val="3366FF"/>
                </a:solidFill>
              </a:rPr>
              <a:t>caretaker is responsible for overseeing packing and shipping all subsystems</a:t>
            </a:r>
          </a:p>
          <a:p>
            <a:pPr marL="457200" lvl="1" indent="0">
              <a:buNone/>
            </a:pPr>
            <a:endParaRPr lang="en-US" sz="1400"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LIGO G1601083-v7</a:t>
            </a:r>
            <a:endParaRPr lang="en-US"/>
          </a:p>
        </p:txBody>
      </p:sp>
      <p:sp>
        <p:nvSpPr>
          <p:cNvPr id="5" name="Slide Number Placeholder 4"/>
          <p:cNvSpPr>
            <a:spLocks noGrp="1"/>
          </p:cNvSpPr>
          <p:nvPr>
            <p:ph type="sldNum" sz="quarter" idx="4294967295"/>
          </p:nvPr>
        </p:nvSpPr>
        <p:spPr>
          <a:xfrm>
            <a:off x="8292190" y="6223978"/>
            <a:ext cx="593444" cy="457200"/>
          </a:xfrm>
          <a:prstGeom prst="rect">
            <a:avLst/>
          </a:prstGeom>
        </p:spPr>
        <p:txBody>
          <a:bodyPr/>
          <a:lstStyle/>
          <a:p>
            <a:pPr>
              <a:defRPr/>
            </a:pPr>
            <a:endParaRPr lang="en-US" dirty="0"/>
          </a:p>
        </p:txBody>
      </p:sp>
    </p:spTree>
    <p:extLst>
      <p:ext uri="{BB962C8B-B14F-4D97-AF65-F5344CB8AC3E}">
        <p14:creationId xmlns:p14="http://schemas.microsoft.com/office/powerpoint/2010/main" val="68938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talk contents</a:t>
            </a:r>
            <a:endParaRPr lang="en-US" dirty="0"/>
          </a:p>
        </p:txBody>
      </p:sp>
      <p:sp>
        <p:nvSpPr>
          <p:cNvPr id="3" name="Content Placeholder 2"/>
          <p:cNvSpPr>
            <a:spLocks noGrp="1"/>
          </p:cNvSpPr>
          <p:nvPr>
            <p:ph idx="1"/>
          </p:nvPr>
        </p:nvSpPr>
        <p:spPr>
          <a:xfrm>
            <a:off x="638353" y="1219275"/>
            <a:ext cx="7210247" cy="5638726"/>
          </a:xfrm>
        </p:spPr>
        <p:txBody>
          <a:bodyPr/>
          <a:lstStyle/>
          <a:p>
            <a:r>
              <a:rPr lang="en-US" dirty="0" smtClean="0">
                <a:solidFill>
                  <a:schemeClr val="tx1"/>
                </a:solidFill>
              </a:rPr>
              <a:t>The past</a:t>
            </a:r>
          </a:p>
          <a:p>
            <a:pPr lvl="1"/>
            <a:r>
              <a:rPr lang="en-US" dirty="0" smtClean="0"/>
              <a:t>Acceptance &amp; Deliverables</a:t>
            </a:r>
          </a:p>
          <a:p>
            <a:r>
              <a:rPr lang="en-US" dirty="0" smtClean="0">
                <a:solidFill>
                  <a:srgbClr val="3366FF"/>
                </a:solidFill>
                <a:latin typeface="Helvetica" charset="0"/>
              </a:rPr>
              <a:t>The Present</a:t>
            </a:r>
          </a:p>
          <a:p>
            <a:pPr lvl="1"/>
            <a:r>
              <a:rPr lang="en-US" dirty="0" smtClean="0">
                <a:latin typeface="Helvetica" charset="0"/>
              </a:rPr>
              <a:t>Transition </a:t>
            </a:r>
            <a:r>
              <a:rPr lang="en-US" dirty="0">
                <a:latin typeface="Helvetica" charset="0"/>
              </a:rPr>
              <a:t>between </a:t>
            </a:r>
            <a:r>
              <a:rPr lang="en-US" dirty="0" err="1">
                <a:latin typeface="Helvetica" charset="0"/>
              </a:rPr>
              <a:t>aLIGO</a:t>
            </a:r>
            <a:r>
              <a:rPr lang="en-US" dirty="0" err="1">
                <a:latin typeface="Helvetica" charset="0"/>
                <a:sym typeface="Wingdings"/>
              </a:rPr>
              <a:t></a:t>
            </a:r>
            <a:r>
              <a:rPr lang="en-US" dirty="0" err="1" smtClean="0">
                <a:latin typeface="Helvetica" charset="0"/>
                <a:sym typeface="Wingdings"/>
              </a:rPr>
              <a:t>Operations</a:t>
            </a:r>
            <a:endParaRPr lang="en-US" dirty="0" smtClean="0">
              <a:latin typeface="Helvetica" charset="0"/>
              <a:sym typeface="Wingdings"/>
            </a:endParaRPr>
          </a:p>
          <a:p>
            <a:pPr lvl="1"/>
            <a:r>
              <a:rPr lang="en-US" dirty="0" smtClean="0">
                <a:latin typeface="Helvetica" charset="0"/>
                <a:sym typeface="Wingdings"/>
              </a:rPr>
              <a:t>Review of Acceptance, Initial Walkthrough &amp; </a:t>
            </a:r>
            <a:r>
              <a:rPr lang="en" dirty="0"/>
              <a:t>Fault Report System, </a:t>
            </a:r>
            <a:r>
              <a:rPr lang="en" dirty="0" smtClean="0"/>
              <a:t>FRS</a:t>
            </a:r>
          </a:p>
          <a:p>
            <a:pPr lvl="1"/>
            <a:r>
              <a:rPr lang="en-US" dirty="0"/>
              <a:t>3</a:t>
            </a:r>
            <a:r>
              <a:rPr lang="en-US" baseline="30000" dirty="0"/>
              <a:t>rd</a:t>
            </a:r>
            <a:r>
              <a:rPr lang="en-US" dirty="0"/>
              <a:t> IFO </a:t>
            </a:r>
            <a:r>
              <a:rPr lang="en-US" u="sng" dirty="0"/>
              <a:t>Storage &amp; </a:t>
            </a:r>
            <a:r>
              <a:rPr lang="en-US" u="sng" dirty="0" smtClean="0"/>
              <a:t>Security / “lock down”</a:t>
            </a:r>
          </a:p>
          <a:p>
            <a:pPr lvl="1"/>
            <a:r>
              <a:rPr lang="en-US" dirty="0"/>
              <a:t>FAMIS Inspection &amp; Maintenance </a:t>
            </a:r>
            <a:r>
              <a:rPr lang="en-US" dirty="0" smtClean="0"/>
              <a:t>Schedule</a:t>
            </a:r>
          </a:p>
          <a:p>
            <a:pPr lvl="1"/>
            <a:r>
              <a:rPr lang="en-US" dirty="0" smtClean="0"/>
              <a:t>Component Request </a:t>
            </a:r>
            <a:r>
              <a:rPr lang="en-US" dirty="0"/>
              <a:t>Log</a:t>
            </a:r>
            <a:r>
              <a:rPr lang="en-US" u="sng" dirty="0" smtClean="0"/>
              <a:t> </a:t>
            </a:r>
            <a:endParaRPr lang="en-US" u="sng" dirty="0"/>
          </a:p>
          <a:p>
            <a:r>
              <a:rPr lang="en-US" dirty="0" smtClean="0">
                <a:solidFill>
                  <a:srgbClr val="3366FF"/>
                </a:solidFill>
                <a:latin typeface="Helvetica" charset="0"/>
                <a:sym typeface="Wingdings"/>
              </a:rPr>
              <a:t>Next </a:t>
            </a:r>
          </a:p>
          <a:p>
            <a:pPr lvl="1"/>
            <a:r>
              <a:rPr lang="en-US" dirty="0" smtClean="0"/>
              <a:t>3</a:t>
            </a:r>
            <a:r>
              <a:rPr lang="en-US" baseline="30000" dirty="0" smtClean="0"/>
              <a:t>rd</a:t>
            </a:r>
            <a:r>
              <a:rPr lang="en-US" dirty="0" smtClean="0"/>
              <a:t> </a:t>
            </a:r>
            <a:r>
              <a:rPr lang="en-US" dirty="0"/>
              <a:t>IFO </a:t>
            </a:r>
            <a:r>
              <a:rPr lang="en-US" u="sng" dirty="0"/>
              <a:t>Modifications/Change </a:t>
            </a:r>
            <a:r>
              <a:rPr lang="en-US" u="sng" dirty="0" smtClean="0"/>
              <a:t>Control </a:t>
            </a:r>
            <a:r>
              <a:rPr lang="en-US" u="sng" dirty="0"/>
              <a:t>(Development </a:t>
            </a:r>
            <a:r>
              <a:rPr lang="en-US" u="sng" dirty="0" smtClean="0"/>
              <a:t>Effort)</a:t>
            </a:r>
            <a:endParaRPr lang="en-US" dirty="0" smtClean="0">
              <a:solidFill>
                <a:srgbClr val="3366FF"/>
              </a:solidFill>
              <a:latin typeface="Helvetica" charset="0"/>
              <a:sym typeface="Wingdings"/>
            </a:endParaRPr>
          </a:p>
          <a:p>
            <a:r>
              <a:rPr lang="en-US" dirty="0" smtClean="0">
                <a:solidFill>
                  <a:srgbClr val="3366FF"/>
                </a:solidFill>
                <a:latin typeface="Helvetica" charset="0"/>
                <a:sym typeface="Wingdings"/>
              </a:rPr>
              <a:t> The Future </a:t>
            </a:r>
          </a:p>
          <a:p>
            <a:pPr lvl="1"/>
            <a:r>
              <a:rPr lang="en-US" dirty="0"/>
              <a:t>3</a:t>
            </a:r>
            <a:r>
              <a:rPr lang="en-US" baseline="30000" dirty="0"/>
              <a:t>rd</a:t>
            </a:r>
            <a:r>
              <a:rPr lang="en-US" dirty="0"/>
              <a:t> </a:t>
            </a:r>
            <a:r>
              <a:rPr lang="en-US" u="sng" dirty="0"/>
              <a:t>Physical Inventory </a:t>
            </a:r>
            <a:r>
              <a:rPr lang="en-US" u="sng" dirty="0" smtClean="0"/>
              <a:t>Tracking</a:t>
            </a:r>
          </a:p>
          <a:p>
            <a:pPr lvl="1"/>
            <a:r>
              <a:rPr lang="en-US" dirty="0"/>
              <a:t>Physical Inventory</a:t>
            </a:r>
            <a:r>
              <a:rPr lang="en" dirty="0"/>
              <a:t> “</a:t>
            </a:r>
            <a:r>
              <a:rPr lang="en" dirty="0" smtClean="0"/>
              <a:t>Stock-taking</a:t>
            </a:r>
            <a:r>
              <a:rPr lang="en-US" dirty="0" smtClean="0"/>
              <a:t>”</a:t>
            </a:r>
            <a:endParaRPr lang="en" dirty="0" smtClean="0"/>
          </a:p>
          <a:p>
            <a:r>
              <a:rPr lang="en-US" dirty="0" smtClean="0">
                <a:solidFill>
                  <a:schemeClr val="tx1"/>
                </a:solidFill>
              </a:rPr>
              <a:t>A</a:t>
            </a:r>
            <a:r>
              <a:rPr lang="en" dirty="0" smtClean="0">
                <a:solidFill>
                  <a:schemeClr val="tx1"/>
                </a:solidFill>
              </a:rPr>
              <a:t>nd then</a:t>
            </a:r>
          </a:p>
          <a:p>
            <a:pPr lvl="1"/>
            <a:r>
              <a:rPr lang="en-US" dirty="0" smtClean="0"/>
              <a:t>Shipping to India …</a:t>
            </a:r>
            <a:endParaRPr lang="en-US" u="sng" dirty="0" smtClean="0"/>
          </a:p>
          <a:p>
            <a:pPr lvl="1"/>
            <a:endParaRPr lang="en-US" u="sng" dirty="0"/>
          </a:p>
          <a:p>
            <a:endParaRPr lang="en-US" dirty="0" smtClean="0">
              <a:solidFill>
                <a:srgbClr val="3366FF"/>
              </a:solidFill>
              <a:latin typeface="Helvetica" charset="0"/>
              <a:sym typeface="Wingding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037345-E670-E246-8F20-C2B30E374886}"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
        <p:nvSpPr>
          <p:cNvPr id="6" name="Down Arrow 5"/>
          <p:cNvSpPr/>
          <p:nvPr/>
        </p:nvSpPr>
        <p:spPr bwMode="auto">
          <a:xfrm>
            <a:off x="7376160" y="1310640"/>
            <a:ext cx="1074420" cy="518922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7636371" y="2110740"/>
            <a:ext cx="553998" cy="3474720"/>
          </a:xfrm>
          <a:prstGeom prst="rect">
            <a:avLst/>
          </a:prstGeom>
          <a:noFill/>
        </p:spPr>
        <p:txBody>
          <a:bodyPr vert="vert" wrap="square" rtlCol="0">
            <a:spAutoFit/>
          </a:bodyPr>
          <a:lstStyle/>
          <a:p>
            <a:r>
              <a:rPr lang="en-US" dirty="0" smtClean="0"/>
              <a:t>All  areas  covered  in  talk</a:t>
            </a:r>
            <a:endParaRPr lang="en-US" dirty="0"/>
          </a:p>
        </p:txBody>
      </p:sp>
      <p:sp>
        <p:nvSpPr>
          <p:cNvPr id="8" name="Down Arrow 7"/>
          <p:cNvSpPr/>
          <p:nvPr/>
        </p:nvSpPr>
        <p:spPr bwMode="auto">
          <a:xfrm>
            <a:off x="8343900" y="1310640"/>
            <a:ext cx="800100" cy="3543300"/>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8503920" y="1737360"/>
            <a:ext cx="553998" cy="3474720"/>
          </a:xfrm>
          <a:prstGeom prst="rect">
            <a:avLst/>
          </a:prstGeom>
          <a:noFill/>
        </p:spPr>
        <p:txBody>
          <a:bodyPr vert="vert" wrap="square" rtlCol="0">
            <a:spAutoFit/>
          </a:bodyPr>
          <a:lstStyle/>
          <a:p>
            <a:r>
              <a:rPr lang="en-US" dirty="0" smtClean="0"/>
              <a:t>Progress</a:t>
            </a:r>
            <a:endParaRPr lang="en-US" dirty="0"/>
          </a:p>
        </p:txBody>
      </p:sp>
    </p:spTree>
    <p:extLst>
      <p:ext uri="{BB962C8B-B14F-4D97-AF65-F5344CB8AC3E}">
        <p14:creationId xmlns:p14="http://schemas.microsoft.com/office/powerpoint/2010/main" val="106634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17</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
        <p:nvSpPr>
          <p:cNvPr id="7" name="Rectangle 4"/>
          <p:cNvSpPr txBox="1">
            <a:spLocks noChangeArrowheads="1"/>
          </p:cNvSpPr>
          <p:nvPr/>
        </p:nvSpPr>
        <p:spPr bwMode="auto">
          <a:xfrm>
            <a:off x="622300" y="20859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bodyPr>
          <a:lstStyle>
            <a:lvl1pPr lvl="0" algn="ctr" rtl="0" eaLnBrk="0" fontAlgn="base" hangingPunct="0">
              <a:spcBef>
                <a:spcPts val="0"/>
              </a:spcBef>
              <a:spcAft>
                <a:spcPct val="0"/>
              </a:spcAft>
              <a:defRPr sz="2400">
                <a:solidFill>
                  <a:schemeClr val="tx1"/>
                </a:solidFill>
                <a:latin typeface="+mj-lt"/>
                <a:ea typeface="ＭＳ Ｐゴシック" charset="0"/>
                <a:cs typeface="ＭＳ Ｐゴシック" charset="0"/>
              </a:defRPr>
            </a:lvl1pPr>
            <a:lvl2pPr lvl="1"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2pPr>
            <a:lvl3pPr lvl="2"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3pPr>
            <a:lvl4pPr lvl="3"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4pPr>
            <a:lvl5pPr lvl="4"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5pPr>
            <a:lvl6pPr marL="457200" lvl="5" algn="ctr" rtl="0" eaLnBrk="0" fontAlgn="base" hangingPunct="0">
              <a:spcBef>
                <a:spcPts val="0"/>
              </a:spcBef>
              <a:spcAft>
                <a:spcPct val="0"/>
              </a:spcAft>
              <a:defRPr sz="2400">
                <a:solidFill>
                  <a:schemeClr val="tx1"/>
                </a:solidFill>
                <a:latin typeface="Helvetica" pitchFamily="34" charset="0"/>
              </a:defRPr>
            </a:lvl6pPr>
            <a:lvl7pPr marL="914400" lvl="6" algn="ctr" rtl="0" eaLnBrk="0" fontAlgn="base" hangingPunct="0">
              <a:spcBef>
                <a:spcPts val="0"/>
              </a:spcBef>
              <a:spcAft>
                <a:spcPct val="0"/>
              </a:spcAft>
              <a:defRPr sz="2400">
                <a:solidFill>
                  <a:schemeClr val="tx1"/>
                </a:solidFill>
                <a:latin typeface="Helvetica" pitchFamily="34" charset="0"/>
              </a:defRPr>
            </a:lvl7pPr>
            <a:lvl8pPr marL="1371600" lvl="7" algn="ctr" rtl="0" eaLnBrk="0" fontAlgn="base" hangingPunct="0">
              <a:spcBef>
                <a:spcPts val="0"/>
              </a:spcBef>
              <a:spcAft>
                <a:spcPct val="0"/>
              </a:spcAft>
              <a:defRPr sz="2400">
                <a:solidFill>
                  <a:schemeClr val="tx1"/>
                </a:solidFill>
                <a:latin typeface="Helvetica" pitchFamily="34" charset="0"/>
              </a:defRPr>
            </a:lvl8pPr>
            <a:lvl9pPr marL="1828800" lvl="8" algn="ctr" rtl="0" eaLnBrk="0" fontAlgn="base" hangingPunct="0">
              <a:spcBef>
                <a:spcPts val="0"/>
              </a:spcBef>
              <a:spcAft>
                <a:spcPct val="0"/>
              </a:spcAft>
              <a:defRPr sz="2400">
                <a:solidFill>
                  <a:schemeClr val="tx1"/>
                </a:solidFill>
                <a:latin typeface="Helvetica" pitchFamily="34" charset="0"/>
              </a:defRPr>
            </a:lvl9pPr>
          </a:lstStyle>
          <a:p>
            <a:r>
              <a:rPr lang="en" sz="3200" kern="0" dirty="0" smtClean="0"/>
              <a:t>Third Interferometer aka </a:t>
            </a:r>
            <a:br>
              <a:rPr lang="en" sz="3200" kern="0" dirty="0" smtClean="0"/>
            </a:br>
            <a:r>
              <a:rPr lang="en" sz="3200" kern="0" dirty="0" smtClean="0"/>
              <a:t>3rd IFO Storage</a:t>
            </a:r>
          </a:p>
          <a:p>
            <a:r>
              <a:rPr lang="en-US" sz="3200" u="sng" dirty="0" smtClean="0"/>
              <a:t>II. </a:t>
            </a:r>
            <a:r>
              <a:rPr lang="en-US" sz="3200" dirty="0" smtClean="0">
                <a:hlinkClick r:id="rId3" tooltip="M1300165v1_response.pdf"/>
              </a:rPr>
              <a:t>Response </a:t>
            </a:r>
            <a:r>
              <a:rPr lang="en-US" sz="3200" dirty="0">
                <a:hlinkClick r:id="rId3" tooltip="M1300165v1_response.pdf"/>
              </a:rPr>
              <a:t>to Recommendations from NSF Storage </a:t>
            </a:r>
            <a:r>
              <a:rPr lang="en-US" sz="3200" dirty="0" smtClean="0">
                <a:hlinkClick r:id="rId3" tooltip="M1300165v1_response.pdf"/>
              </a:rPr>
              <a:t>Review</a:t>
            </a:r>
            <a:endParaRPr lang="en-US" sz="3200" dirty="0" smtClean="0"/>
          </a:p>
          <a:p>
            <a:r>
              <a:rPr lang="en-US" sz="3200" dirty="0" smtClean="0"/>
              <a:t> </a:t>
            </a:r>
            <a:endParaRPr lang="en-US" sz="3200" u="sng" kern="0" dirty="0">
              <a:latin typeface="Helvetica" charset="0"/>
            </a:endParaRPr>
          </a:p>
        </p:txBody>
      </p:sp>
      <p:sp>
        <p:nvSpPr>
          <p:cNvPr id="8" name="Rectangle 5"/>
          <p:cNvSpPr txBox="1">
            <a:spLocks noChangeArrowheads="1"/>
          </p:cNvSpPr>
          <p:nvPr/>
        </p:nvSpPr>
        <p:spPr bwMode="auto">
          <a:xfrm>
            <a:off x="1251585" y="4315153"/>
            <a:ext cx="6400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bodyPr>
          <a:lstStyle>
            <a:lvl1pPr marL="342900" lvl="0" indent="-342900" algn="l" rtl="0" eaLnBrk="0" fontAlgn="base" hangingPunct="0">
              <a:spcBef>
                <a:spcPts val="0"/>
              </a:spcBef>
              <a:spcAft>
                <a:spcPct val="0"/>
              </a:spcAft>
              <a:buClr>
                <a:srgbClr val="CC0099"/>
              </a:buClr>
              <a:buSzPct val="85000"/>
              <a:buFont typeface="Wingdings" panose="05000000000000000000" pitchFamily="2" charset="2"/>
              <a:buChar char="q"/>
              <a:defRPr>
                <a:solidFill>
                  <a:schemeClr val="tx2"/>
                </a:solidFill>
                <a:latin typeface="+mn-lt"/>
                <a:ea typeface="ＭＳ Ｐゴシック" charset="0"/>
                <a:cs typeface="ＭＳ Ｐゴシック" charset="0"/>
              </a:defRPr>
            </a:lvl1pPr>
            <a:lvl2pPr marL="742950" lvl="1" indent="-285750" algn="l" rtl="0" eaLnBrk="0" fontAlgn="base" hangingPunct="0">
              <a:spcBef>
                <a:spcPts val="0"/>
              </a:spcBef>
              <a:spcAft>
                <a:spcPct val="0"/>
              </a:spcAft>
              <a:buClr>
                <a:srgbClr val="CC0099"/>
              </a:buClr>
              <a:buFont typeface="Times New Roman" charset="0"/>
              <a:buChar char="»"/>
              <a:defRPr>
                <a:solidFill>
                  <a:schemeClr val="tx2"/>
                </a:solidFill>
                <a:latin typeface="+mn-lt"/>
                <a:ea typeface="ＭＳ Ｐゴシック" charset="0"/>
              </a:defRPr>
            </a:lvl2pPr>
            <a:lvl3pPr marL="1143000" lvl="2"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3pPr>
            <a:lvl4pPr marL="1600200" lvl="3" indent="-228600" algn="l" rtl="0" eaLnBrk="0" fontAlgn="base" hangingPunct="0">
              <a:spcBef>
                <a:spcPts val="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lvl="4"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5pPr>
            <a:lvl6pPr marL="2514600" lvl="5" indent="-228600" algn="l" rtl="0" eaLnBrk="0" fontAlgn="base" hangingPunct="0">
              <a:spcBef>
                <a:spcPts val="0"/>
              </a:spcBef>
              <a:spcAft>
                <a:spcPct val="0"/>
              </a:spcAft>
              <a:buClr>
                <a:srgbClr val="CC0099"/>
              </a:buClr>
              <a:buChar char="»"/>
              <a:defRPr>
                <a:solidFill>
                  <a:schemeClr val="tx2"/>
                </a:solidFill>
                <a:latin typeface="+mn-lt"/>
              </a:defRPr>
            </a:lvl6pPr>
            <a:lvl7pPr marL="2971800" lvl="6" indent="-228600" algn="l" rtl="0" eaLnBrk="0" fontAlgn="base" hangingPunct="0">
              <a:spcBef>
                <a:spcPts val="0"/>
              </a:spcBef>
              <a:spcAft>
                <a:spcPct val="0"/>
              </a:spcAft>
              <a:buClr>
                <a:srgbClr val="CC0099"/>
              </a:buClr>
              <a:buChar char="»"/>
              <a:defRPr>
                <a:solidFill>
                  <a:schemeClr val="tx2"/>
                </a:solidFill>
                <a:latin typeface="+mn-lt"/>
              </a:defRPr>
            </a:lvl7pPr>
            <a:lvl8pPr marL="3429000" lvl="7" indent="-228600" algn="l" rtl="0" eaLnBrk="0" fontAlgn="base" hangingPunct="0">
              <a:spcBef>
                <a:spcPts val="0"/>
              </a:spcBef>
              <a:spcAft>
                <a:spcPct val="0"/>
              </a:spcAft>
              <a:buClr>
                <a:srgbClr val="CC0099"/>
              </a:buClr>
              <a:buChar char="»"/>
              <a:defRPr>
                <a:solidFill>
                  <a:schemeClr val="tx2"/>
                </a:solidFill>
                <a:latin typeface="+mn-lt"/>
              </a:defRPr>
            </a:lvl8pPr>
            <a:lvl9pPr marL="3886200" lvl="8" indent="-228600" algn="l" rtl="0" eaLnBrk="0" fontAlgn="base" hangingPunct="0">
              <a:spcBef>
                <a:spcPts val="0"/>
              </a:spcBef>
              <a:spcAft>
                <a:spcPct val="0"/>
              </a:spcAft>
              <a:buClr>
                <a:srgbClr val="CC0099"/>
              </a:buClr>
              <a:buChar char="»"/>
              <a:defRPr>
                <a:solidFill>
                  <a:schemeClr val="tx2"/>
                </a:solidFill>
                <a:latin typeface="+mn-lt"/>
              </a:defRPr>
            </a:lvl9pPr>
          </a:lstStyle>
          <a:p>
            <a:pPr marL="0" indent="0" algn="ctr">
              <a:buNone/>
            </a:pPr>
            <a:r>
              <a:rPr lang="en-US" sz="1800" kern="0" dirty="0" smtClean="0">
                <a:latin typeface="Helvetica" charset="0"/>
              </a:rPr>
              <a:t>NSF Review June 2016</a:t>
            </a:r>
          </a:p>
          <a:p>
            <a:pPr marL="0" indent="0" algn="ctr">
              <a:buNone/>
            </a:pPr>
            <a:r>
              <a:rPr lang="en-US" sz="1800" kern="0" dirty="0" smtClean="0">
                <a:latin typeface="Helvetica" charset="0"/>
              </a:rPr>
              <a:t>v7</a:t>
            </a:r>
            <a:endParaRPr lang="en-US" sz="1800" kern="0" dirty="0">
              <a:latin typeface="Helvetica" charset="0"/>
            </a:endParaRPr>
          </a:p>
        </p:txBody>
      </p:sp>
      <p:sp>
        <p:nvSpPr>
          <p:cNvPr id="9" name="TextBox 8"/>
          <p:cNvSpPr txBox="1"/>
          <p:nvPr/>
        </p:nvSpPr>
        <p:spPr>
          <a:xfrm>
            <a:off x="552450" y="6012826"/>
            <a:ext cx="7912100" cy="430887"/>
          </a:xfrm>
          <a:prstGeom prst="rect">
            <a:avLst/>
          </a:prstGeom>
          <a:noFill/>
        </p:spPr>
        <p:txBody>
          <a:bodyPr wrap="square" rtlCol="0">
            <a:spAutoFit/>
          </a:bodyPr>
          <a:lstStyle/>
          <a:p>
            <a:r>
              <a:rPr lang="en-US" sz="1100" dirty="0" smtClean="0">
                <a:solidFill>
                  <a:schemeClr val="tx2"/>
                </a:solidFill>
              </a:rPr>
              <a:t>Please note while all links in this document may not click through to available DCC links, all links (not directly available) can be accessed via the related documents from the DCC page of this document i.e. </a:t>
            </a:r>
            <a:r>
              <a:rPr lang="en-US" sz="1100" dirty="0">
                <a:solidFill>
                  <a:schemeClr val="tx2"/>
                </a:solidFill>
              </a:rPr>
              <a:t>at </a:t>
            </a:r>
            <a:r>
              <a:rPr lang="en-US" sz="1100" dirty="0">
                <a:solidFill>
                  <a:schemeClr val="tx2"/>
                </a:solidFill>
                <a:hlinkClick r:id="rId4"/>
              </a:rPr>
              <a:t>https://</a:t>
            </a:r>
            <a:r>
              <a:rPr lang="en-US" sz="1100" dirty="0" smtClean="0">
                <a:solidFill>
                  <a:schemeClr val="tx2"/>
                </a:solidFill>
                <a:hlinkClick r:id="rId4"/>
              </a:rPr>
              <a:t>dcc.ligo.org/LIGO-G1601083/public</a:t>
            </a:r>
            <a:r>
              <a:rPr lang="en-US" sz="1100" dirty="0" smtClean="0">
                <a:solidFill>
                  <a:schemeClr val="tx2"/>
                </a:solidFill>
              </a:rPr>
              <a:t>.</a:t>
            </a:r>
            <a:endParaRPr lang="en-US" sz="1100" dirty="0">
              <a:solidFill>
                <a:schemeClr val="tx2"/>
              </a:solidFill>
            </a:endParaRPr>
          </a:p>
        </p:txBody>
      </p:sp>
    </p:spTree>
    <p:extLst>
      <p:ext uri="{BB962C8B-B14F-4D97-AF65-F5344CB8AC3E}">
        <p14:creationId xmlns:p14="http://schemas.microsoft.com/office/powerpoint/2010/main" val="1599613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80" y="189507"/>
            <a:ext cx="8520600" cy="763600"/>
          </a:xfrm>
        </p:spPr>
        <p:txBody>
          <a:bodyPr/>
          <a:lstStyle/>
          <a:p>
            <a:r>
              <a:rPr lang="en-US" dirty="0"/>
              <a:t>Review of the Long Term Storage </a:t>
            </a:r>
            <a:r>
              <a:rPr lang="en-US" dirty="0" smtClean="0"/>
              <a:t>Plan</a:t>
            </a:r>
            <a:r>
              <a:rPr lang="en-US" dirty="0"/>
              <a:t> </a:t>
            </a:r>
            <a:r>
              <a:rPr lang="en-US" dirty="0" smtClean="0"/>
              <a:t>For </a:t>
            </a:r>
            <a:r>
              <a:rPr lang="en-US" dirty="0"/>
              <a:t>the</a:t>
            </a:r>
            <a:br>
              <a:rPr lang="en-US" dirty="0"/>
            </a:br>
            <a:r>
              <a:rPr lang="en-US" dirty="0"/>
              <a:t>National Science </a:t>
            </a:r>
            <a:r>
              <a:rPr lang="en-US" dirty="0" smtClean="0"/>
              <a:t>Foundation April </a:t>
            </a:r>
            <a:r>
              <a:rPr lang="en-US" dirty="0"/>
              <a:t>9, </a:t>
            </a:r>
            <a:r>
              <a:rPr lang="en-US" dirty="0" smtClean="0"/>
              <a:t>2013</a:t>
            </a:r>
            <a:r>
              <a:rPr lang="en-US" dirty="0"/>
              <a:t> </a:t>
            </a:r>
            <a:r>
              <a:rPr lang="en-US" dirty="0" smtClean="0"/>
              <a:t>Final </a:t>
            </a:r>
            <a:r>
              <a:rPr lang="en-US" dirty="0"/>
              <a:t>Report</a:t>
            </a:r>
          </a:p>
        </p:txBody>
      </p:sp>
      <p:sp>
        <p:nvSpPr>
          <p:cNvPr id="3" name="Text Placeholder 2"/>
          <p:cNvSpPr>
            <a:spLocks noGrp="1"/>
          </p:cNvSpPr>
          <p:nvPr>
            <p:ph type="body" idx="1"/>
          </p:nvPr>
        </p:nvSpPr>
        <p:spPr>
          <a:xfrm>
            <a:off x="334560" y="1559493"/>
            <a:ext cx="8520600" cy="4555200"/>
          </a:xfrm>
        </p:spPr>
        <p:txBody>
          <a:bodyPr/>
          <a:lstStyle/>
          <a:p>
            <a:pPr marL="0" lvl="0" indent="0">
              <a:buNone/>
            </a:pPr>
            <a:r>
              <a:rPr lang="en-US" dirty="0" smtClean="0"/>
              <a:t>Question #1</a:t>
            </a:r>
            <a:endParaRPr lang="en-US" dirty="0"/>
          </a:p>
          <a:p>
            <a:pPr lvl="0"/>
            <a:r>
              <a:rPr lang="en-US" i="1" dirty="0" smtClean="0"/>
              <a:t>Please </a:t>
            </a:r>
            <a:r>
              <a:rPr lang="en-US" i="1" dirty="0"/>
              <a:t>advise NSF on the appropriateness of LIGO's proposed plans to store the in-vacuum components of the second Hanford interferometer for a nominal 3-5 year period. Please advise NSF of any best practices or sources of expertise used elsewhere to store approximately similar components that may be of assistance to LIGO in further planning.</a:t>
            </a:r>
          </a:p>
          <a:p>
            <a:pPr lvl="1"/>
            <a:r>
              <a:rPr lang="en-US" dirty="0"/>
              <a:t> </a:t>
            </a:r>
            <a:r>
              <a:rPr lang="en-US" u="sng" dirty="0" smtClean="0"/>
              <a:t>Panel Response</a:t>
            </a:r>
            <a:r>
              <a:rPr lang="en-US" dirty="0" smtClean="0"/>
              <a:t>: The </a:t>
            </a:r>
            <a:r>
              <a:rPr lang="en-US" dirty="0"/>
              <a:t>storage plans for in-vacuum components is appropriate with the exception of the omission of optical witness samples where high value/long lead optical assemblies and suspension systems would benefit from independent monitoring</a:t>
            </a:r>
            <a:r>
              <a:rPr lang="en-US" dirty="0" smtClean="0"/>
              <a:t>.</a:t>
            </a:r>
          </a:p>
          <a:p>
            <a:pPr lvl="1"/>
            <a:r>
              <a:rPr lang="en-US" u="sng" dirty="0" smtClean="0">
                <a:solidFill>
                  <a:schemeClr val="accent2">
                    <a:lumMod val="75000"/>
                  </a:schemeClr>
                </a:solidFill>
              </a:rPr>
              <a:t>LIGO Response: </a:t>
            </a:r>
            <a:r>
              <a:rPr lang="en-US" dirty="0">
                <a:solidFill>
                  <a:schemeClr val="accent2">
                    <a:lumMod val="75000"/>
                  </a:schemeClr>
                </a:solidFill>
              </a:rPr>
              <a:t>Clean </a:t>
            </a:r>
            <a:r>
              <a:rPr lang="en-US" dirty="0" smtClean="0">
                <a:solidFill>
                  <a:schemeClr val="accent2">
                    <a:lumMod val="75000"/>
                  </a:schemeClr>
                </a:solidFill>
              </a:rPr>
              <a:t>4</a:t>
            </a:r>
            <a:r>
              <a:rPr lang="en-US" dirty="0">
                <a:solidFill>
                  <a:schemeClr val="accent2">
                    <a:lumMod val="75000"/>
                  </a:schemeClr>
                </a:solidFill>
              </a:rPr>
              <a:t>” </a:t>
            </a:r>
            <a:r>
              <a:rPr lang="en-US" dirty="0" smtClean="0">
                <a:solidFill>
                  <a:schemeClr val="accent2">
                    <a:lumMod val="75000"/>
                  </a:schemeClr>
                </a:solidFill>
              </a:rPr>
              <a:t> silicon wafers placed in </a:t>
            </a:r>
            <a:r>
              <a:rPr lang="en-US" dirty="0">
                <a:solidFill>
                  <a:schemeClr val="accent2">
                    <a:lumMod val="75000"/>
                  </a:schemeClr>
                </a:solidFill>
              </a:rPr>
              <a:t>storage location, for future analysis. Equivalent to those </a:t>
            </a:r>
            <a:r>
              <a:rPr lang="en-US" dirty="0" smtClean="0">
                <a:solidFill>
                  <a:schemeClr val="accent2">
                    <a:lumMod val="75000"/>
                  </a:schemeClr>
                </a:solidFill>
              </a:rPr>
              <a:t>used </a:t>
            </a:r>
            <a:r>
              <a:rPr lang="en-US" dirty="0">
                <a:solidFill>
                  <a:schemeClr val="accent2">
                    <a:lumMod val="75000"/>
                  </a:schemeClr>
                </a:solidFill>
              </a:rPr>
              <a:t>in LIGO chambers</a:t>
            </a:r>
          </a:p>
          <a:p>
            <a:pPr lvl="1"/>
            <a:endParaRPr lang="en-US" u="sng" dirty="0"/>
          </a:p>
          <a:p>
            <a:endParaRPr lang="en-US" dirty="0"/>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18</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457136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80" y="189507"/>
            <a:ext cx="8520600" cy="763600"/>
          </a:xfrm>
        </p:spPr>
        <p:txBody>
          <a:bodyPr/>
          <a:lstStyle/>
          <a:p>
            <a:r>
              <a:rPr lang="en-US" dirty="0"/>
              <a:t>Review of the Long Term Storage </a:t>
            </a:r>
            <a:r>
              <a:rPr lang="en-US" dirty="0" smtClean="0"/>
              <a:t>Plan</a:t>
            </a:r>
            <a:r>
              <a:rPr lang="en-US" dirty="0"/>
              <a:t> </a:t>
            </a:r>
            <a:r>
              <a:rPr lang="en-US" dirty="0" smtClean="0"/>
              <a:t>For </a:t>
            </a:r>
            <a:r>
              <a:rPr lang="en-US" dirty="0"/>
              <a:t>the</a:t>
            </a:r>
            <a:br>
              <a:rPr lang="en-US" dirty="0"/>
            </a:br>
            <a:r>
              <a:rPr lang="en-US" dirty="0"/>
              <a:t>National Science </a:t>
            </a:r>
            <a:r>
              <a:rPr lang="en-US" dirty="0" smtClean="0"/>
              <a:t>Foundation April </a:t>
            </a:r>
            <a:r>
              <a:rPr lang="en-US" dirty="0"/>
              <a:t>9, </a:t>
            </a:r>
            <a:r>
              <a:rPr lang="en-US" dirty="0" smtClean="0"/>
              <a:t>2013</a:t>
            </a:r>
            <a:r>
              <a:rPr lang="en-US" dirty="0"/>
              <a:t> </a:t>
            </a:r>
            <a:r>
              <a:rPr lang="en-US" dirty="0" smtClean="0"/>
              <a:t>Final </a:t>
            </a:r>
            <a:r>
              <a:rPr lang="en-US" dirty="0"/>
              <a:t>Report</a:t>
            </a:r>
          </a:p>
        </p:txBody>
      </p:sp>
      <p:sp>
        <p:nvSpPr>
          <p:cNvPr id="3" name="Text Placeholder 2"/>
          <p:cNvSpPr>
            <a:spLocks noGrp="1"/>
          </p:cNvSpPr>
          <p:nvPr>
            <p:ph type="body" idx="1"/>
          </p:nvPr>
        </p:nvSpPr>
        <p:spPr>
          <a:xfrm>
            <a:off x="288840" y="1285173"/>
            <a:ext cx="8520600" cy="4555200"/>
          </a:xfrm>
        </p:spPr>
        <p:txBody>
          <a:bodyPr/>
          <a:lstStyle/>
          <a:p>
            <a:pPr marL="0" lvl="0" indent="0">
              <a:buNone/>
            </a:pPr>
            <a:r>
              <a:rPr lang="en-US" sz="1200" dirty="0" smtClean="0"/>
              <a:t>Question #3</a:t>
            </a:r>
            <a:endParaRPr lang="en-US" sz="1200" dirty="0"/>
          </a:p>
          <a:p>
            <a:pPr lvl="0"/>
            <a:r>
              <a:rPr lang="en-US" sz="1200" i="1" dirty="0"/>
              <a:t>Please advise NSF on the appropriateness of LIGO's plans to inventory the stored items, </a:t>
            </a:r>
            <a:r>
              <a:rPr lang="en-US" sz="1200" i="1" dirty="0" smtClean="0"/>
              <a:t>including: Plans </a:t>
            </a:r>
            <a:r>
              <a:rPr lang="en-US" sz="1200" i="1" dirty="0"/>
              <a:t>to uniquely identify and track the location of stored items and </a:t>
            </a:r>
            <a:r>
              <a:rPr lang="en-US" sz="1200" i="1" dirty="0" smtClean="0"/>
              <a:t>materials. Plans </a:t>
            </a:r>
            <a:r>
              <a:rPr lang="en-US" sz="1200" i="1" dirty="0"/>
              <a:t>to maintain data and metadata pertaining to the stored items that may be required during their later use, as well as plans to maintain adequately documented software, software parameters, changes or other stored hardware-specific </a:t>
            </a:r>
            <a:r>
              <a:rPr lang="en-US" sz="1200" i="1" dirty="0" smtClean="0"/>
              <a:t>information. Plans </a:t>
            </a:r>
            <a:r>
              <a:rPr lang="en-US" sz="1200" i="1" dirty="0"/>
              <a:t>for inventory control, security, and safety during </a:t>
            </a:r>
            <a:r>
              <a:rPr lang="en-US" sz="1200" i="1" dirty="0" smtClean="0"/>
              <a:t>storage. Plans </a:t>
            </a:r>
            <a:r>
              <a:rPr lang="en-US" sz="1200" i="1" dirty="0"/>
              <a:t>for environmental control and environmental monitoring during storage.</a:t>
            </a:r>
          </a:p>
          <a:p>
            <a:pPr lvl="1"/>
            <a:r>
              <a:rPr lang="en-US" sz="1200" dirty="0"/>
              <a:t> </a:t>
            </a:r>
            <a:r>
              <a:rPr lang="en-US" sz="1200" u="sng" dirty="0" smtClean="0"/>
              <a:t>Panel Response</a:t>
            </a:r>
            <a:r>
              <a:rPr lang="en-US" sz="1200" dirty="0"/>
              <a:t> </a:t>
            </a:r>
            <a:r>
              <a:rPr lang="en-US" sz="1200" dirty="0" smtClean="0"/>
              <a:t>The </a:t>
            </a:r>
            <a:r>
              <a:rPr lang="en-US" sz="1200" dirty="0"/>
              <a:t>review panel feels that LIGO’s plans are appropriate for the proper tracking of stored items.  Inventoried items are tracked with a computer program called ICS (for Inventory Control System) that provides deep documentation.  Software is under configuration control and is shared among LIGO sites.   Plans for inventory control, security and safety are sufficient as containers are numbered and inventoried.  Containers will be clearly marked and have paper copies of the container’s contents including engineering drawings.   The plan calls for locks and tamper evident seals.  Containers without locks will be stored in locked, limited access rooms.  Stored items for a 3</a:t>
            </a:r>
            <a:r>
              <a:rPr lang="en-US" sz="1200" baseline="30000" dirty="0"/>
              <a:t>rd</a:t>
            </a:r>
            <a:r>
              <a:rPr lang="en-US" sz="1200" dirty="0"/>
              <a:t> IFO are not to be co-mingled with other LIGO components and 3</a:t>
            </a:r>
            <a:r>
              <a:rPr lang="en-US" sz="1200" baseline="30000" dirty="0"/>
              <a:t>rd</a:t>
            </a:r>
            <a:r>
              <a:rPr lang="en-US" sz="1200" dirty="0"/>
              <a:t> IFO components cannot be used for other purposes without senior management approval and a plan for component replacement.   The areas designated for 3</a:t>
            </a:r>
            <a:r>
              <a:rPr lang="en-US" sz="1200" baseline="30000" dirty="0"/>
              <a:t>rd</a:t>
            </a:r>
            <a:r>
              <a:rPr lang="en-US" sz="1200" dirty="0"/>
              <a:t> IFO storage seem adequately safe from natural and man-made hazards like weather and power failures.   All the stored equipment will be maintained indoors in clean temperature and humidity controlled rooms.  Storage areas will be inspected periodically (weekly) for evidence of environment variations or pest control issues. </a:t>
            </a:r>
            <a:r>
              <a:rPr lang="en-US" sz="1200" dirty="0" smtClean="0"/>
              <a:t>The </a:t>
            </a:r>
            <a:r>
              <a:rPr lang="en-US" sz="1200" dirty="0"/>
              <a:t>review panel recommends that LIGO verify that software, data and documentation is duplicated at a back- up server at a different location. </a:t>
            </a:r>
            <a:endParaRPr lang="en-US" sz="1200" dirty="0" smtClean="0"/>
          </a:p>
          <a:p>
            <a:pPr lvl="1"/>
            <a:r>
              <a:rPr lang="en-US" sz="1200" u="sng" dirty="0" smtClean="0">
                <a:solidFill>
                  <a:schemeClr val="accent2">
                    <a:lumMod val="75000"/>
                  </a:schemeClr>
                </a:solidFill>
              </a:rPr>
              <a:t>LIGO Response: </a:t>
            </a:r>
            <a:r>
              <a:rPr lang="en-US" sz="1200" dirty="0" smtClean="0">
                <a:solidFill>
                  <a:schemeClr val="accent2">
                    <a:lumMod val="75000"/>
                  </a:schemeClr>
                </a:solidFill>
              </a:rPr>
              <a:t>Containers </a:t>
            </a:r>
            <a:r>
              <a:rPr lang="en-US" sz="1200" dirty="0">
                <a:solidFill>
                  <a:schemeClr val="accent2">
                    <a:lumMod val="75000"/>
                  </a:schemeClr>
                </a:solidFill>
              </a:rPr>
              <a:t>are clearly marked and include paper copies of contents and DCC numbers of all </a:t>
            </a:r>
            <a:r>
              <a:rPr lang="en-US" sz="1200" dirty="0" smtClean="0">
                <a:solidFill>
                  <a:schemeClr val="accent2">
                    <a:lumMod val="75000"/>
                  </a:schemeClr>
                </a:solidFill>
              </a:rPr>
              <a:t>drawings</a:t>
            </a:r>
            <a:r>
              <a:rPr lang="en-US" sz="1200" dirty="0">
                <a:solidFill>
                  <a:schemeClr val="accent2">
                    <a:lumMod val="75000"/>
                  </a:schemeClr>
                </a:solidFill>
              </a:rPr>
              <a:t>. All drawings are on the DCC and searchable with DCC </a:t>
            </a:r>
            <a:r>
              <a:rPr lang="en-US" sz="1200" dirty="0" smtClean="0">
                <a:solidFill>
                  <a:schemeClr val="accent2">
                    <a:lumMod val="75000"/>
                  </a:schemeClr>
                </a:solidFill>
              </a:rPr>
              <a:t>number.</a:t>
            </a:r>
          </a:p>
          <a:p>
            <a:pPr lvl="1"/>
            <a:r>
              <a:rPr lang="en-US" sz="1200" u="sng" dirty="0" smtClean="0">
                <a:solidFill>
                  <a:schemeClr val="accent2">
                    <a:lumMod val="75000"/>
                  </a:schemeClr>
                </a:solidFill>
              </a:rPr>
              <a:t>LIGO Response:</a:t>
            </a:r>
            <a:r>
              <a:rPr lang="en-US" sz="1200" dirty="0" smtClean="0">
                <a:solidFill>
                  <a:schemeClr val="accent2">
                    <a:lumMod val="75000"/>
                  </a:schemeClr>
                </a:solidFill>
              </a:rPr>
              <a:t> Key </a:t>
            </a:r>
            <a:r>
              <a:rPr lang="en-US" sz="1200" dirty="0">
                <a:solidFill>
                  <a:schemeClr val="accent2">
                    <a:lumMod val="75000"/>
                  </a:schemeClr>
                </a:solidFill>
              </a:rPr>
              <a:t>documentation (except full inventory) now on our Document Control Center (DCC) </a:t>
            </a:r>
            <a:r>
              <a:rPr lang="en-US" sz="1200" dirty="0" smtClean="0">
                <a:solidFill>
                  <a:schemeClr val="accent2">
                    <a:lumMod val="75000"/>
                  </a:schemeClr>
                </a:solidFill>
              </a:rPr>
              <a:t>which </a:t>
            </a:r>
            <a:r>
              <a:rPr lang="en-US" sz="1200" dirty="0">
                <a:solidFill>
                  <a:schemeClr val="accent2">
                    <a:lumMod val="75000"/>
                  </a:schemeClr>
                </a:solidFill>
              </a:rPr>
              <a:t>is backed up. Working on getting all of the inventory into the LIGO Inventory Control </a:t>
            </a:r>
            <a:r>
              <a:rPr lang="en-US" sz="1200" dirty="0" smtClean="0">
                <a:solidFill>
                  <a:schemeClr val="accent2">
                    <a:lumMod val="75000"/>
                  </a:schemeClr>
                </a:solidFill>
              </a:rPr>
              <a:t>System </a:t>
            </a:r>
            <a:r>
              <a:rPr lang="en-US" sz="1200" dirty="0">
                <a:solidFill>
                  <a:schemeClr val="accent2">
                    <a:lumMod val="75000"/>
                  </a:schemeClr>
                </a:solidFill>
              </a:rPr>
              <a:t>(ICS) which is also backed up. </a:t>
            </a:r>
          </a:p>
          <a:p>
            <a:pPr lvl="1"/>
            <a:endParaRPr lang="en-US" sz="1200" dirty="0">
              <a:solidFill>
                <a:schemeClr val="accent2">
                  <a:lumMod val="75000"/>
                </a:schemeClr>
              </a:solidFill>
            </a:endParaRPr>
          </a:p>
          <a:p>
            <a:pPr lvl="1"/>
            <a:endParaRPr lang="en-US" sz="1200" dirty="0">
              <a:solidFill>
                <a:schemeClr val="accent2">
                  <a:lumMod val="75000"/>
                </a:schemeClr>
              </a:solidFill>
            </a:endParaRPr>
          </a:p>
          <a:p>
            <a:pPr lvl="1"/>
            <a:endParaRPr lang="en-US" sz="1200" u="sng" dirty="0"/>
          </a:p>
          <a:p>
            <a:endParaRPr lang="en-US" sz="1200" dirty="0"/>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19</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1157148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talk contents</a:t>
            </a:r>
            <a:endParaRPr lang="en-US" dirty="0"/>
          </a:p>
        </p:txBody>
      </p:sp>
      <p:sp>
        <p:nvSpPr>
          <p:cNvPr id="3" name="Content Placeholder 2"/>
          <p:cNvSpPr>
            <a:spLocks noGrp="1"/>
          </p:cNvSpPr>
          <p:nvPr>
            <p:ph idx="1"/>
          </p:nvPr>
        </p:nvSpPr>
        <p:spPr/>
        <p:txBody>
          <a:bodyPr/>
          <a:lstStyle/>
          <a:p>
            <a:r>
              <a:rPr lang="en-US" dirty="0" smtClean="0">
                <a:solidFill>
                  <a:schemeClr val="tx1"/>
                </a:solidFill>
              </a:rPr>
              <a:t>The past</a:t>
            </a:r>
          </a:p>
          <a:p>
            <a:pPr lvl="1"/>
            <a:r>
              <a:rPr lang="en-US" dirty="0" smtClean="0"/>
              <a:t>Acceptance &amp; Deliverables</a:t>
            </a:r>
          </a:p>
          <a:p>
            <a:r>
              <a:rPr lang="en-US" dirty="0" smtClean="0">
                <a:solidFill>
                  <a:srgbClr val="3366FF"/>
                </a:solidFill>
                <a:latin typeface="Helvetica" charset="0"/>
              </a:rPr>
              <a:t>The Present</a:t>
            </a:r>
          </a:p>
          <a:p>
            <a:pPr lvl="1"/>
            <a:r>
              <a:rPr lang="en-US" dirty="0" smtClean="0">
                <a:latin typeface="Helvetica" charset="0"/>
              </a:rPr>
              <a:t>Transition </a:t>
            </a:r>
            <a:r>
              <a:rPr lang="en-US" dirty="0">
                <a:latin typeface="Helvetica" charset="0"/>
              </a:rPr>
              <a:t>between </a:t>
            </a:r>
            <a:r>
              <a:rPr lang="en-US" dirty="0" err="1">
                <a:latin typeface="Helvetica" charset="0"/>
              </a:rPr>
              <a:t>aLIGO</a:t>
            </a:r>
            <a:r>
              <a:rPr lang="en-US" dirty="0" err="1">
                <a:latin typeface="Helvetica" charset="0"/>
                <a:sym typeface="Wingdings"/>
              </a:rPr>
              <a:t></a:t>
            </a:r>
            <a:r>
              <a:rPr lang="en-US" dirty="0" err="1" smtClean="0">
                <a:latin typeface="Helvetica" charset="0"/>
                <a:sym typeface="Wingdings"/>
              </a:rPr>
              <a:t>Operations</a:t>
            </a:r>
            <a:endParaRPr lang="en-US" dirty="0" smtClean="0">
              <a:latin typeface="Helvetica" charset="0"/>
              <a:sym typeface="Wingdings"/>
            </a:endParaRPr>
          </a:p>
          <a:p>
            <a:pPr lvl="1"/>
            <a:r>
              <a:rPr lang="en-US" dirty="0" smtClean="0">
                <a:latin typeface="Helvetica" charset="0"/>
                <a:sym typeface="Wingdings"/>
              </a:rPr>
              <a:t>Review of Acceptance, Initial Walkthrough &amp; </a:t>
            </a:r>
            <a:r>
              <a:rPr lang="en" dirty="0"/>
              <a:t>Fault Report System, </a:t>
            </a:r>
            <a:r>
              <a:rPr lang="en" dirty="0" smtClean="0"/>
              <a:t>FRS</a:t>
            </a:r>
          </a:p>
          <a:p>
            <a:pPr lvl="1"/>
            <a:r>
              <a:rPr lang="en-US" dirty="0"/>
              <a:t>3</a:t>
            </a:r>
            <a:r>
              <a:rPr lang="en-US" baseline="30000" dirty="0"/>
              <a:t>rd</a:t>
            </a:r>
            <a:r>
              <a:rPr lang="en-US" dirty="0"/>
              <a:t> IFO </a:t>
            </a:r>
            <a:r>
              <a:rPr lang="en-US" u="sng" dirty="0"/>
              <a:t>Storage &amp; </a:t>
            </a:r>
            <a:r>
              <a:rPr lang="en-US" u="sng" dirty="0" smtClean="0"/>
              <a:t>Security / “lock down”</a:t>
            </a:r>
          </a:p>
          <a:p>
            <a:pPr lvl="1"/>
            <a:r>
              <a:rPr lang="en-US" dirty="0"/>
              <a:t>FAMIS Inspection &amp; Maintenance </a:t>
            </a:r>
            <a:r>
              <a:rPr lang="en-US" dirty="0" smtClean="0"/>
              <a:t>Schedule</a:t>
            </a:r>
          </a:p>
          <a:p>
            <a:pPr lvl="1"/>
            <a:r>
              <a:rPr lang="en-US" dirty="0" smtClean="0"/>
              <a:t>Component Request </a:t>
            </a:r>
            <a:r>
              <a:rPr lang="en-US" dirty="0"/>
              <a:t>Log</a:t>
            </a:r>
            <a:r>
              <a:rPr lang="en-US" u="sng" dirty="0" smtClean="0"/>
              <a:t> </a:t>
            </a:r>
            <a:endParaRPr lang="en-US" u="sng" dirty="0"/>
          </a:p>
          <a:p>
            <a:r>
              <a:rPr lang="en-US" dirty="0" smtClean="0">
                <a:solidFill>
                  <a:srgbClr val="3366FF"/>
                </a:solidFill>
                <a:latin typeface="Helvetica" charset="0"/>
                <a:sym typeface="Wingdings"/>
              </a:rPr>
              <a:t>Next </a:t>
            </a:r>
          </a:p>
          <a:p>
            <a:pPr lvl="1"/>
            <a:r>
              <a:rPr lang="en-US" dirty="0" smtClean="0"/>
              <a:t>3</a:t>
            </a:r>
            <a:r>
              <a:rPr lang="en-US" baseline="30000" dirty="0" smtClean="0"/>
              <a:t>rd</a:t>
            </a:r>
            <a:r>
              <a:rPr lang="en-US" dirty="0" smtClean="0"/>
              <a:t> </a:t>
            </a:r>
            <a:r>
              <a:rPr lang="en-US" dirty="0"/>
              <a:t>IFO </a:t>
            </a:r>
            <a:r>
              <a:rPr lang="en-US" u="sng" dirty="0"/>
              <a:t>Modifications/Change </a:t>
            </a:r>
            <a:r>
              <a:rPr lang="en-US" u="sng" dirty="0" smtClean="0"/>
              <a:t>Control </a:t>
            </a:r>
            <a:r>
              <a:rPr lang="en-US" u="sng" dirty="0"/>
              <a:t>(Development </a:t>
            </a:r>
            <a:r>
              <a:rPr lang="en-US" u="sng" dirty="0" smtClean="0"/>
              <a:t>Effort)</a:t>
            </a:r>
            <a:endParaRPr lang="en-US" dirty="0" smtClean="0">
              <a:solidFill>
                <a:srgbClr val="3366FF"/>
              </a:solidFill>
              <a:latin typeface="Helvetica" charset="0"/>
              <a:sym typeface="Wingdings"/>
            </a:endParaRPr>
          </a:p>
          <a:p>
            <a:r>
              <a:rPr lang="en-US" dirty="0" smtClean="0">
                <a:solidFill>
                  <a:srgbClr val="3366FF"/>
                </a:solidFill>
                <a:latin typeface="Helvetica" charset="0"/>
                <a:sym typeface="Wingdings"/>
              </a:rPr>
              <a:t> The Future </a:t>
            </a:r>
          </a:p>
          <a:p>
            <a:pPr lvl="1"/>
            <a:r>
              <a:rPr lang="en-US" dirty="0"/>
              <a:t>3</a:t>
            </a:r>
            <a:r>
              <a:rPr lang="en-US" baseline="30000" dirty="0"/>
              <a:t>rd</a:t>
            </a:r>
            <a:r>
              <a:rPr lang="en-US" dirty="0"/>
              <a:t> </a:t>
            </a:r>
            <a:r>
              <a:rPr lang="en-US" u="sng" dirty="0"/>
              <a:t>Physical Inventory </a:t>
            </a:r>
            <a:r>
              <a:rPr lang="en-US" u="sng" dirty="0" smtClean="0"/>
              <a:t>Tracking</a:t>
            </a:r>
          </a:p>
          <a:p>
            <a:pPr lvl="1"/>
            <a:r>
              <a:rPr lang="en-US" dirty="0"/>
              <a:t>Physical Inventory</a:t>
            </a:r>
            <a:r>
              <a:rPr lang="en" dirty="0"/>
              <a:t> “</a:t>
            </a:r>
            <a:r>
              <a:rPr lang="en" dirty="0" smtClean="0"/>
              <a:t>Stock-taking</a:t>
            </a:r>
            <a:r>
              <a:rPr lang="en-US" dirty="0" smtClean="0"/>
              <a:t>”</a:t>
            </a:r>
            <a:endParaRPr lang="en" dirty="0" smtClean="0"/>
          </a:p>
          <a:p>
            <a:r>
              <a:rPr lang="en-US" dirty="0" smtClean="0">
                <a:solidFill>
                  <a:schemeClr val="tx1"/>
                </a:solidFill>
              </a:rPr>
              <a:t>A</a:t>
            </a:r>
            <a:r>
              <a:rPr lang="en" dirty="0" smtClean="0">
                <a:solidFill>
                  <a:schemeClr val="tx1"/>
                </a:solidFill>
              </a:rPr>
              <a:t>nd then</a:t>
            </a:r>
          </a:p>
          <a:p>
            <a:pPr lvl="1"/>
            <a:r>
              <a:rPr lang="en-US" dirty="0" smtClean="0"/>
              <a:t>Shipping to India …</a:t>
            </a:r>
            <a:endParaRPr lang="en-US" u="sng" dirty="0" smtClean="0"/>
          </a:p>
          <a:p>
            <a:pPr lvl="1"/>
            <a:endParaRPr lang="en-US" u="sng" dirty="0"/>
          </a:p>
          <a:p>
            <a:endParaRPr lang="en-US" dirty="0" smtClean="0">
              <a:solidFill>
                <a:srgbClr val="3366FF"/>
              </a:solidFill>
              <a:latin typeface="Helvetica" charset="0"/>
              <a:sym typeface="Wingding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037345-E670-E246-8F20-C2B30E374886}"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3168426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80" y="189507"/>
            <a:ext cx="8520600" cy="763600"/>
          </a:xfrm>
        </p:spPr>
        <p:txBody>
          <a:bodyPr/>
          <a:lstStyle/>
          <a:p>
            <a:r>
              <a:rPr lang="en-US" dirty="0"/>
              <a:t>Review of the Long Term Storage </a:t>
            </a:r>
            <a:r>
              <a:rPr lang="en-US" dirty="0" smtClean="0"/>
              <a:t>Plan</a:t>
            </a:r>
            <a:r>
              <a:rPr lang="en-US" dirty="0"/>
              <a:t> </a:t>
            </a:r>
            <a:r>
              <a:rPr lang="en-US" dirty="0" smtClean="0"/>
              <a:t>For </a:t>
            </a:r>
            <a:r>
              <a:rPr lang="en-US" dirty="0"/>
              <a:t>the</a:t>
            </a:r>
            <a:br>
              <a:rPr lang="en-US" dirty="0"/>
            </a:br>
            <a:r>
              <a:rPr lang="en-US" dirty="0"/>
              <a:t>National Science </a:t>
            </a:r>
            <a:r>
              <a:rPr lang="en-US" dirty="0" smtClean="0"/>
              <a:t>Foundation April </a:t>
            </a:r>
            <a:r>
              <a:rPr lang="en-US" dirty="0"/>
              <a:t>9, </a:t>
            </a:r>
            <a:r>
              <a:rPr lang="en-US" dirty="0" smtClean="0"/>
              <a:t>2013</a:t>
            </a:r>
            <a:r>
              <a:rPr lang="en-US" dirty="0"/>
              <a:t> </a:t>
            </a:r>
            <a:r>
              <a:rPr lang="en-US" dirty="0" smtClean="0"/>
              <a:t>Final </a:t>
            </a:r>
            <a:r>
              <a:rPr lang="en-US" dirty="0"/>
              <a:t>Report</a:t>
            </a:r>
          </a:p>
        </p:txBody>
      </p:sp>
      <p:sp>
        <p:nvSpPr>
          <p:cNvPr id="3" name="Text Placeholder 2"/>
          <p:cNvSpPr>
            <a:spLocks noGrp="1"/>
          </p:cNvSpPr>
          <p:nvPr>
            <p:ph type="body" idx="1"/>
          </p:nvPr>
        </p:nvSpPr>
        <p:spPr>
          <a:xfrm>
            <a:off x="334560" y="1559493"/>
            <a:ext cx="8520600" cy="4555200"/>
          </a:xfrm>
        </p:spPr>
        <p:txBody>
          <a:bodyPr/>
          <a:lstStyle/>
          <a:p>
            <a:pPr marL="0" lvl="0" indent="0">
              <a:buNone/>
            </a:pPr>
            <a:r>
              <a:rPr lang="en-US" sz="1200" dirty="0" smtClean="0"/>
              <a:t># Question #5 (only sections with actions listed) </a:t>
            </a:r>
            <a:endParaRPr lang="en-US" sz="1200" dirty="0"/>
          </a:p>
          <a:p>
            <a:pPr lvl="0"/>
            <a:r>
              <a:rPr lang="en-US" sz="1200" dirty="0"/>
              <a:t>Given the approach that LIGO plans for the </a:t>
            </a:r>
            <a:r>
              <a:rPr lang="en-US" sz="1200" dirty="0" smtClean="0"/>
              <a:t>storage: Are </a:t>
            </a:r>
            <a:r>
              <a:rPr lang="en-US" sz="1200" dirty="0"/>
              <a:t>any of the stored assemblies, any of their component parts, or their storage containers expected to exhibit performance capabilities that degrade with time in storage? If yes, why?</a:t>
            </a:r>
          </a:p>
          <a:p>
            <a:pPr lvl="1"/>
            <a:r>
              <a:rPr lang="en-US" sz="1200" u="sng" dirty="0" smtClean="0"/>
              <a:t>Panel Response</a:t>
            </a:r>
            <a:r>
              <a:rPr lang="en-US" sz="1200" dirty="0"/>
              <a:t> </a:t>
            </a:r>
            <a:r>
              <a:rPr lang="en-US" sz="1200" dirty="0" smtClean="0"/>
              <a:t>From </a:t>
            </a:r>
            <a:r>
              <a:rPr lang="en-US" sz="1200" dirty="0"/>
              <a:t>the information reviewed and discussed with the Project, there were no systems or components that are expected to exhibit degradation over the 3-5 years planned for storage.  With respect to the storage containers, many of the systems are currently in temporary storage and the planned storage containers have not been fabricated yet.  The main concerns on the storage containers have to do with the plans and procedures for dry nitrogen purge, use of optical witness samples, desiccants and humidity strip indicators.    </a:t>
            </a:r>
            <a:endParaRPr lang="en-US" sz="1200" dirty="0" smtClean="0"/>
          </a:p>
          <a:p>
            <a:pPr lvl="1"/>
            <a:r>
              <a:rPr lang="en-US" sz="1200" u="sng" dirty="0">
                <a:solidFill>
                  <a:schemeClr val="accent2">
                    <a:lumMod val="75000"/>
                  </a:schemeClr>
                </a:solidFill>
              </a:rPr>
              <a:t>LIGO Response: </a:t>
            </a:r>
            <a:r>
              <a:rPr lang="en-US" sz="1200" dirty="0" smtClean="0">
                <a:solidFill>
                  <a:schemeClr val="accent2">
                    <a:lumMod val="75000"/>
                  </a:schemeClr>
                </a:solidFill>
              </a:rPr>
              <a:t>All items are now in the long term storage containers, refer to main talk and in </a:t>
            </a:r>
            <a:r>
              <a:rPr lang="en-US" sz="1200" dirty="0" err="1" smtClean="0">
                <a:solidFill>
                  <a:schemeClr val="accent2">
                    <a:lumMod val="75000"/>
                  </a:schemeClr>
                </a:solidFill>
              </a:rPr>
              <a:t>particlaur</a:t>
            </a:r>
            <a:r>
              <a:rPr lang="en-US" sz="1200" dirty="0" smtClean="0">
                <a:solidFill>
                  <a:schemeClr val="accent2">
                    <a:lumMod val="75000"/>
                  </a:schemeClr>
                </a:solidFill>
              </a:rPr>
              <a:t> to slide on Long Term Storage and associated documents. LIGO’s </a:t>
            </a:r>
            <a:r>
              <a:rPr lang="en-US" sz="1200" dirty="0">
                <a:solidFill>
                  <a:schemeClr val="accent2">
                    <a:lumMod val="75000"/>
                  </a:schemeClr>
                </a:solidFill>
              </a:rPr>
              <a:t>FAMIS (refer to main talk) is the tool now </a:t>
            </a:r>
            <a:r>
              <a:rPr lang="en-US" sz="1200" dirty="0" err="1" smtClean="0">
                <a:solidFill>
                  <a:schemeClr val="accent2">
                    <a:lumMod val="75000"/>
                  </a:schemeClr>
                </a:solidFill>
              </a:rPr>
              <a:t>utlilized</a:t>
            </a:r>
            <a:r>
              <a:rPr lang="en-US" sz="1200" dirty="0" smtClean="0">
                <a:solidFill>
                  <a:schemeClr val="accent2">
                    <a:lumMod val="75000"/>
                  </a:schemeClr>
                </a:solidFill>
              </a:rPr>
              <a:t> for the tracking of the Nitrogen and desiccant levels. </a:t>
            </a:r>
            <a:endParaRPr lang="en-US" sz="1200" dirty="0"/>
          </a:p>
          <a:p>
            <a:pPr lvl="1"/>
            <a:endParaRPr lang="en-US" sz="1200" dirty="0"/>
          </a:p>
          <a:p>
            <a:pPr marL="0" lvl="0" indent="0">
              <a:buNone/>
            </a:pPr>
            <a:r>
              <a:rPr lang="en-US" sz="1200" dirty="0" smtClean="0"/>
              <a:t>Question #5 </a:t>
            </a:r>
            <a:r>
              <a:rPr lang="en-US" sz="1200" dirty="0"/>
              <a:t>(only sections with actions listed) </a:t>
            </a:r>
          </a:p>
          <a:p>
            <a:pPr lvl="0"/>
            <a:r>
              <a:rPr lang="en-US" sz="1200" dirty="0" smtClean="0"/>
              <a:t>What </a:t>
            </a:r>
            <a:r>
              <a:rPr lang="en-US" sz="1200" dirty="0"/>
              <a:t>assemblies or components will require retesting, re-characterization or recalibration after storage or will this be required for all stored items? How was or is this to be determined? Are any special facilities, instruments or fixtures required?</a:t>
            </a:r>
          </a:p>
          <a:p>
            <a:pPr lvl="1"/>
            <a:r>
              <a:rPr lang="en-US" sz="1200" u="sng" dirty="0" smtClean="0"/>
              <a:t>Panel Response</a:t>
            </a:r>
            <a:r>
              <a:rPr lang="en-US" sz="1200" dirty="0"/>
              <a:t> </a:t>
            </a:r>
            <a:r>
              <a:rPr lang="en-US" sz="1200" dirty="0" smtClean="0"/>
              <a:t>The </a:t>
            </a:r>
            <a:r>
              <a:rPr lang="en-US" sz="1200" dirty="0"/>
              <a:t>panel recommends that the Project consider the pros and cons of performing retesting (functional or performance) on any of the stored systems. They should consult with the provider of the system, subsystem, or component as to the benefits of performing any testing prior to shipping.  In many cases (like the PSL), the advantages of performing one final system test may be outweighed by the risks of damage or contamination from unpacking, testing, and repacking.  </a:t>
            </a:r>
          </a:p>
          <a:p>
            <a:pPr lvl="1"/>
            <a:r>
              <a:rPr lang="en-US" sz="1200" u="sng" dirty="0" smtClean="0">
                <a:solidFill>
                  <a:schemeClr val="accent2">
                    <a:lumMod val="75000"/>
                  </a:schemeClr>
                </a:solidFill>
              </a:rPr>
              <a:t>LIGO Response: On review internally by LIGO the re-testing was considered not required.</a:t>
            </a:r>
            <a:endParaRPr lang="en-US" sz="1200" dirty="0"/>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20</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1157148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21</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
        <p:nvSpPr>
          <p:cNvPr id="7" name="Rectangle 4"/>
          <p:cNvSpPr txBox="1">
            <a:spLocks noChangeArrowheads="1"/>
          </p:cNvSpPr>
          <p:nvPr/>
        </p:nvSpPr>
        <p:spPr bwMode="auto">
          <a:xfrm>
            <a:off x="622300" y="208597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bodyPr>
          <a:lstStyle>
            <a:lvl1pPr lvl="0" algn="ctr" rtl="0" eaLnBrk="0" fontAlgn="base" hangingPunct="0">
              <a:spcBef>
                <a:spcPts val="0"/>
              </a:spcBef>
              <a:spcAft>
                <a:spcPct val="0"/>
              </a:spcAft>
              <a:defRPr sz="2400">
                <a:solidFill>
                  <a:schemeClr val="tx1"/>
                </a:solidFill>
                <a:latin typeface="+mj-lt"/>
                <a:ea typeface="ＭＳ Ｐゴシック" charset="0"/>
                <a:cs typeface="ＭＳ Ｐゴシック" charset="0"/>
              </a:defRPr>
            </a:lvl1pPr>
            <a:lvl2pPr lvl="1"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2pPr>
            <a:lvl3pPr lvl="2"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3pPr>
            <a:lvl4pPr lvl="3"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4pPr>
            <a:lvl5pPr lvl="4"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5pPr>
            <a:lvl6pPr marL="457200" lvl="5" algn="ctr" rtl="0" eaLnBrk="0" fontAlgn="base" hangingPunct="0">
              <a:spcBef>
                <a:spcPts val="0"/>
              </a:spcBef>
              <a:spcAft>
                <a:spcPct val="0"/>
              </a:spcAft>
              <a:defRPr sz="2400">
                <a:solidFill>
                  <a:schemeClr val="tx1"/>
                </a:solidFill>
                <a:latin typeface="Helvetica" pitchFamily="34" charset="0"/>
              </a:defRPr>
            </a:lvl6pPr>
            <a:lvl7pPr marL="914400" lvl="6" algn="ctr" rtl="0" eaLnBrk="0" fontAlgn="base" hangingPunct="0">
              <a:spcBef>
                <a:spcPts val="0"/>
              </a:spcBef>
              <a:spcAft>
                <a:spcPct val="0"/>
              </a:spcAft>
              <a:defRPr sz="2400">
                <a:solidFill>
                  <a:schemeClr val="tx1"/>
                </a:solidFill>
                <a:latin typeface="Helvetica" pitchFamily="34" charset="0"/>
              </a:defRPr>
            </a:lvl7pPr>
            <a:lvl8pPr marL="1371600" lvl="7" algn="ctr" rtl="0" eaLnBrk="0" fontAlgn="base" hangingPunct="0">
              <a:spcBef>
                <a:spcPts val="0"/>
              </a:spcBef>
              <a:spcAft>
                <a:spcPct val="0"/>
              </a:spcAft>
              <a:defRPr sz="2400">
                <a:solidFill>
                  <a:schemeClr val="tx1"/>
                </a:solidFill>
                <a:latin typeface="Helvetica" pitchFamily="34" charset="0"/>
              </a:defRPr>
            </a:lvl8pPr>
            <a:lvl9pPr marL="1828800" lvl="8" algn="ctr" rtl="0" eaLnBrk="0" fontAlgn="base" hangingPunct="0">
              <a:spcBef>
                <a:spcPts val="0"/>
              </a:spcBef>
              <a:spcAft>
                <a:spcPct val="0"/>
              </a:spcAft>
              <a:defRPr sz="2400">
                <a:solidFill>
                  <a:schemeClr val="tx1"/>
                </a:solidFill>
                <a:latin typeface="Helvetica" pitchFamily="34" charset="0"/>
              </a:defRPr>
            </a:lvl9pPr>
          </a:lstStyle>
          <a:p>
            <a:r>
              <a:rPr lang="en" sz="3200" kern="0" dirty="0" smtClean="0"/>
              <a:t>Third Interferometer aka </a:t>
            </a:r>
            <a:br>
              <a:rPr lang="en" sz="3200" kern="0" dirty="0" smtClean="0"/>
            </a:br>
            <a:r>
              <a:rPr lang="en" sz="3200" kern="0" dirty="0" smtClean="0"/>
              <a:t>3rd IFO Storage</a:t>
            </a:r>
          </a:p>
          <a:p>
            <a:r>
              <a:rPr lang="en-US" sz="3200" u="sng" dirty="0" smtClean="0"/>
              <a:t>III. Supplemental </a:t>
            </a:r>
            <a:r>
              <a:rPr lang="en-US" sz="3200" u="sng" dirty="0"/>
              <a:t>Slides</a:t>
            </a:r>
            <a:endParaRPr lang="en-US" sz="3200" u="sng" kern="0" dirty="0">
              <a:latin typeface="Helvetica" charset="0"/>
            </a:endParaRPr>
          </a:p>
        </p:txBody>
      </p:sp>
      <p:sp>
        <p:nvSpPr>
          <p:cNvPr id="8" name="Rectangle 5"/>
          <p:cNvSpPr txBox="1">
            <a:spLocks noChangeArrowheads="1"/>
          </p:cNvSpPr>
          <p:nvPr/>
        </p:nvSpPr>
        <p:spPr bwMode="auto">
          <a:xfrm>
            <a:off x="1251585" y="4315153"/>
            <a:ext cx="6400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bodyPr>
          <a:lstStyle>
            <a:lvl1pPr marL="342900" lvl="0" indent="-342900" algn="l" rtl="0" eaLnBrk="0" fontAlgn="base" hangingPunct="0">
              <a:spcBef>
                <a:spcPts val="0"/>
              </a:spcBef>
              <a:spcAft>
                <a:spcPct val="0"/>
              </a:spcAft>
              <a:buClr>
                <a:srgbClr val="CC0099"/>
              </a:buClr>
              <a:buSzPct val="85000"/>
              <a:buFont typeface="Wingdings" panose="05000000000000000000" pitchFamily="2" charset="2"/>
              <a:buChar char="q"/>
              <a:defRPr>
                <a:solidFill>
                  <a:schemeClr val="tx2"/>
                </a:solidFill>
                <a:latin typeface="+mn-lt"/>
                <a:ea typeface="ＭＳ Ｐゴシック" charset="0"/>
                <a:cs typeface="ＭＳ Ｐゴシック" charset="0"/>
              </a:defRPr>
            </a:lvl1pPr>
            <a:lvl2pPr marL="742950" lvl="1" indent="-285750" algn="l" rtl="0" eaLnBrk="0" fontAlgn="base" hangingPunct="0">
              <a:spcBef>
                <a:spcPts val="0"/>
              </a:spcBef>
              <a:spcAft>
                <a:spcPct val="0"/>
              </a:spcAft>
              <a:buClr>
                <a:srgbClr val="CC0099"/>
              </a:buClr>
              <a:buFont typeface="Times New Roman" charset="0"/>
              <a:buChar char="»"/>
              <a:defRPr>
                <a:solidFill>
                  <a:schemeClr val="tx2"/>
                </a:solidFill>
                <a:latin typeface="+mn-lt"/>
                <a:ea typeface="ＭＳ Ｐゴシック" charset="0"/>
              </a:defRPr>
            </a:lvl2pPr>
            <a:lvl3pPr marL="1143000" lvl="2"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3pPr>
            <a:lvl4pPr marL="1600200" lvl="3" indent="-228600" algn="l" rtl="0" eaLnBrk="0" fontAlgn="base" hangingPunct="0">
              <a:spcBef>
                <a:spcPts val="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lvl="4"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5pPr>
            <a:lvl6pPr marL="2514600" lvl="5" indent="-228600" algn="l" rtl="0" eaLnBrk="0" fontAlgn="base" hangingPunct="0">
              <a:spcBef>
                <a:spcPts val="0"/>
              </a:spcBef>
              <a:spcAft>
                <a:spcPct val="0"/>
              </a:spcAft>
              <a:buClr>
                <a:srgbClr val="CC0099"/>
              </a:buClr>
              <a:buChar char="»"/>
              <a:defRPr>
                <a:solidFill>
                  <a:schemeClr val="tx2"/>
                </a:solidFill>
                <a:latin typeface="+mn-lt"/>
              </a:defRPr>
            </a:lvl6pPr>
            <a:lvl7pPr marL="2971800" lvl="6" indent="-228600" algn="l" rtl="0" eaLnBrk="0" fontAlgn="base" hangingPunct="0">
              <a:spcBef>
                <a:spcPts val="0"/>
              </a:spcBef>
              <a:spcAft>
                <a:spcPct val="0"/>
              </a:spcAft>
              <a:buClr>
                <a:srgbClr val="CC0099"/>
              </a:buClr>
              <a:buChar char="»"/>
              <a:defRPr>
                <a:solidFill>
                  <a:schemeClr val="tx2"/>
                </a:solidFill>
                <a:latin typeface="+mn-lt"/>
              </a:defRPr>
            </a:lvl7pPr>
            <a:lvl8pPr marL="3429000" lvl="7" indent="-228600" algn="l" rtl="0" eaLnBrk="0" fontAlgn="base" hangingPunct="0">
              <a:spcBef>
                <a:spcPts val="0"/>
              </a:spcBef>
              <a:spcAft>
                <a:spcPct val="0"/>
              </a:spcAft>
              <a:buClr>
                <a:srgbClr val="CC0099"/>
              </a:buClr>
              <a:buChar char="»"/>
              <a:defRPr>
                <a:solidFill>
                  <a:schemeClr val="tx2"/>
                </a:solidFill>
                <a:latin typeface="+mn-lt"/>
              </a:defRPr>
            </a:lvl8pPr>
            <a:lvl9pPr marL="3886200" lvl="8" indent="-228600" algn="l" rtl="0" eaLnBrk="0" fontAlgn="base" hangingPunct="0">
              <a:spcBef>
                <a:spcPts val="0"/>
              </a:spcBef>
              <a:spcAft>
                <a:spcPct val="0"/>
              </a:spcAft>
              <a:buClr>
                <a:srgbClr val="CC0099"/>
              </a:buClr>
              <a:buChar char="»"/>
              <a:defRPr>
                <a:solidFill>
                  <a:schemeClr val="tx2"/>
                </a:solidFill>
                <a:latin typeface="+mn-lt"/>
              </a:defRPr>
            </a:lvl9pPr>
          </a:lstStyle>
          <a:p>
            <a:pPr marL="0" indent="0" algn="ctr">
              <a:buNone/>
            </a:pPr>
            <a:r>
              <a:rPr lang="en-US" sz="1800" kern="0" dirty="0" smtClean="0">
                <a:latin typeface="Helvetica" charset="0"/>
              </a:rPr>
              <a:t>NSF Review June 2016</a:t>
            </a:r>
          </a:p>
          <a:p>
            <a:pPr marL="0" indent="0" algn="ctr">
              <a:buNone/>
            </a:pPr>
            <a:r>
              <a:rPr lang="en-US" sz="1800" kern="0" dirty="0" smtClean="0">
                <a:latin typeface="Helvetica" charset="0"/>
              </a:rPr>
              <a:t>v7</a:t>
            </a:r>
            <a:endParaRPr lang="en-US" sz="1800" kern="0" dirty="0">
              <a:latin typeface="Helvetica" charset="0"/>
            </a:endParaRPr>
          </a:p>
        </p:txBody>
      </p:sp>
      <p:sp>
        <p:nvSpPr>
          <p:cNvPr id="9" name="TextBox 8"/>
          <p:cNvSpPr txBox="1"/>
          <p:nvPr/>
        </p:nvSpPr>
        <p:spPr>
          <a:xfrm>
            <a:off x="552450" y="6012826"/>
            <a:ext cx="7912100" cy="430887"/>
          </a:xfrm>
          <a:prstGeom prst="rect">
            <a:avLst/>
          </a:prstGeom>
          <a:noFill/>
        </p:spPr>
        <p:txBody>
          <a:bodyPr wrap="square" rtlCol="0">
            <a:spAutoFit/>
          </a:bodyPr>
          <a:lstStyle/>
          <a:p>
            <a:r>
              <a:rPr lang="en-US" sz="1100" dirty="0" smtClean="0">
                <a:solidFill>
                  <a:schemeClr val="tx2"/>
                </a:solidFill>
              </a:rPr>
              <a:t>Please note while all links in this document may not click through to available DCC links, all links (not directly available) can be accessed via the related documents from the DCC page of this document i.e. </a:t>
            </a:r>
            <a:r>
              <a:rPr lang="en-US" sz="1100" dirty="0">
                <a:solidFill>
                  <a:schemeClr val="tx2"/>
                </a:solidFill>
              </a:rPr>
              <a:t>at </a:t>
            </a:r>
            <a:r>
              <a:rPr lang="en-US" sz="1100" dirty="0">
                <a:solidFill>
                  <a:schemeClr val="tx2"/>
                </a:solidFill>
                <a:hlinkClick r:id="rId3"/>
              </a:rPr>
              <a:t>https://</a:t>
            </a:r>
            <a:r>
              <a:rPr lang="en-US" sz="1100" dirty="0" smtClean="0">
                <a:solidFill>
                  <a:schemeClr val="tx2"/>
                </a:solidFill>
                <a:hlinkClick r:id="rId3"/>
              </a:rPr>
              <a:t>dcc.ligo.org/LIGO-G1601083/public</a:t>
            </a:r>
            <a:r>
              <a:rPr lang="en-US" sz="1100" dirty="0" smtClean="0">
                <a:solidFill>
                  <a:schemeClr val="tx2"/>
                </a:solidFill>
              </a:rPr>
              <a:t>.</a:t>
            </a:r>
            <a:endParaRPr lang="en-US" sz="1100" dirty="0">
              <a:solidFill>
                <a:schemeClr val="tx2"/>
              </a:solidFill>
            </a:endParaRPr>
          </a:p>
        </p:txBody>
      </p:sp>
    </p:spTree>
    <p:extLst>
      <p:ext uri="{BB962C8B-B14F-4D97-AF65-F5344CB8AC3E}">
        <p14:creationId xmlns:p14="http://schemas.microsoft.com/office/powerpoint/2010/main" val="230332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95" y="490886"/>
            <a:ext cx="8520600" cy="763600"/>
          </a:xfrm>
        </p:spPr>
        <p:txBody>
          <a:bodyPr/>
          <a:lstStyle/>
          <a:p>
            <a:r>
              <a:rPr lang="en-US" dirty="0" smtClean="0"/>
              <a:t>Bill of Materials (BOM)	</a:t>
            </a:r>
            <a:endParaRPr lang="en-US" dirty="0"/>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22</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
        <p:nvSpPr>
          <p:cNvPr id="6" name="Rectangle 1"/>
          <p:cNvSpPr>
            <a:spLocks noGrp="1" noChangeArrowheads="1"/>
          </p:cNvSpPr>
          <p:nvPr>
            <p:ph type="body" idx="1"/>
          </p:nvPr>
        </p:nvSpPr>
        <p:spPr bwMode="auto">
          <a:xfrm>
            <a:off x="471724" y="1233857"/>
            <a:ext cx="769794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The detector drawings and BOMs are hierarchically linked in the SolidWorks vault,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and in the LIGO Document Control Center (DCC). BOMs are embedded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in the assembly and sub-assembly drawings (and of course within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SolidWorks CAD files). In addition, we provide BOMs at the chamber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assembly level as separate documents. The chamber-level BOMs (for LLO) </a:t>
            </a:r>
          </a:p>
          <a:p>
            <a:pPr marL="0" indent="0">
              <a:spcBef>
                <a:spcPct val="0"/>
              </a:spcBef>
              <a:buClrTx/>
              <a:buSzTx/>
              <a:buNone/>
            </a:pPr>
            <a:r>
              <a:rPr kumimoji="0" lang="en-US" altLang="en-US" sz="1600" b="0" i="0" u="none" strike="noStrike" cap="none" normalizeH="0" baseline="0" dirty="0" smtClean="0">
                <a:ln>
                  <a:noFill/>
                </a:ln>
                <a:solidFill>
                  <a:schemeClr val="tx1"/>
                </a:solidFill>
                <a:effectLst/>
                <a:latin typeface="Arial" panose="020B0604020202020204" pitchFamily="34" charset="0"/>
              </a:rPr>
              <a:t>are as follows:</a:t>
            </a:r>
          </a:p>
          <a:p>
            <a:pPr marL="0" indent="0">
              <a:spcBef>
                <a:spcPct val="0"/>
              </a:spcBef>
              <a:buClrTx/>
              <a:buSzTx/>
              <a:buNone/>
            </a:pPr>
            <a:endParaRPr kumimoji="0" lang="en-US" altLang="en-US" sz="1600" b="0" i="0" u="none" strike="noStrike" cap="none" normalizeH="0" baseline="0" dirty="0" smtClean="0">
              <a:ln>
                <a:noFill/>
              </a:ln>
              <a:solidFill>
                <a:schemeClr val="tx1"/>
              </a:solidFill>
              <a:effectLst/>
              <a:latin typeface="Arial" panose="020B0604020202020204" pitchFamily="34" charset="0"/>
              <a:hlinkClick r:id="rId2"/>
            </a:endParaRP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2"/>
              </a:rPr>
              <a:t>E1101163</a:t>
            </a:r>
            <a:r>
              <a:rPr kumimoji="0" lang="en-US" altLang="en-US" sz="1600" b="0" i="0" u="none" strike="noStrike" cap="none" normalizeH="0" baseline="0" dirty="0" smtClean="0">
                <a:ln>
                  <a:noFill/>
                </a:ln>
                <a:solidFill>
                  <a:schemeClr val="tx1"/>
                </a:solidFill>
                <a:effectLst/>
                <a:latin typeface="Arial" panose="020B0604020202020204" pitchFamily="34" charset="0"/>
              </a:rPr>
              <a:t>    BSC1 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3"/>
              </a:rPr>
              <a:t>E1101164</a:t>
            </a:r>
            <a:r>
              <a:rPr kumimoji="0" lang="en-US" altLang="en-US" sz="1600" b="0" i="0" u="none" strike="noStrike" cap="none" normalizeH="0" baseline="0" dirty="0" smtClean="0">
                <a:ln>
                  <a:noFill/>
                </a:ln>
                <a:solidFill>
                  <a:schemeClr val="tx1"/>
                </a:solidFill>
                <a:effectLst/>
                <a:latin typeface="Arial" panose="020B0604020202020204" pitchFamily="34" charset="0"/>
              </a:rPr>
              <a:t>    BSC2-L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4"/>
              </a:rPr>
              <a:t>E1101165</a:t>
            </a:r>
            <a:r>
              <a:rPr kumimoji="0" lang="en-US" altLang="en-US" sz="1600" b="0" i="0" u="none" strike="noStrike" cap="none" normalizeH="0" baseline="0" dirty="0" smtClean="0">
                <a:ln>
                  <a:noFill/>
                </a:ln>
                <a:solidFill>
                  <a:schemeClr val="tx1"/>
                </a:solidFill>
                <a:effectLst/>
                <a:latin typeface="Arial" panose="020B0604020202020204" pitchFamily="34" charset="0"/>
              </a:rPr>
              <a:t>    BSC3 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5"/>
              </a:rPr>
              <a:t>E1201084</a:t>
            </a:r>
            <a:r>
              <a:rPr kumimoji="0" lang="en-US" altLang="en-US" sz="1600" b="0" i="0" u="none" strike="noStrike" cap="none" normalizeH="0" baseline="0" dirty="0" smtClean="0">
                <a:ln>
                  <a:noFill/>
                </a:ln>
                <a:solidFill>
                  <a:schemeClr val="tx1"/>
                </a:solidFill>
                <a:effectLst/>
                <a:latin typeface="Arial" panose="020B0604020202020204" pitchFamily="34" charset="0"/>
              </a:rPr>
              <a:t>    BSC4 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6"/>
              </a:rPr>
              <a:t>E1300289</a:t>
            </a:r>
            <a:r>
              <a:rPr kumimoji="0" lang="en-US" altLang="en-US" sz="1600" b="0" i="0" u="none" strike="noStrike" cap="none" normalizeH="0" baseline="0" dirty="0" smtClean="0">
                <a:ln>
                  <a:noFill/>
                </a:ln>
                <a:solidFill>
                  <a:schemeClr val="tx1"/>
                </a:solidFill>
                <a:effectLst/>
                <a:latin typeface="Arial" panose="020B0604020202020204" pitchFamily="34" charset="0"/>
              </a:rPr>
              <a:t>    BSC5 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7"/>
              </a:rPr>
              <a:t>E1200569</a:t>
            </a:r>
            <a:r>
              <a:rPr kumimoji="0" lang="en-US" altLang="en-US" sz="1600" b="0" i="0" u="none" strike="noStrike" cap="none" normalizeH="0" baseline="0" dirty="0" smtClean="0">
                <a:ln>
                  <a:noFill/>
                </a:ln>
                <a:solidFill>
                  <a:schemeClr val="tx1"/>
                </a:solidFill>
                <a:effectLst/>
                <a:latin typeface="Arial" panose="020B0604020202020204" pitchFamily="34" charset="0"/>
              </a:rPr>
              <a:t>    HAM1-L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8"/>
              </a:rPr>
              <a:t>E1100820</a:t>
            </a:r>
            <a:r>
              <a:rPr kumimoji="0" lang="en-US" altLang="en-US" sz="1600" b="0" i="0" u="none" strike="noStrike" cap="none" normalizeH="0" baseline="0" dirty="0" smtClean="0">
                <a:ln>
                  <a:noFill/>
                </a:ln>
                <a:solidFill>
                  <a:schemeClr val="tx1"/>
                </a:solidFill>
                <a:effectLst/>
                <a:latin typeface="Arial" panose="020B0604020202020204" pitchFamily="34" charset="0"/>
              </a:rPr>
              <a:t>    HAM2-L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9"/>
              </a:rPr>
              <a:t>E1100818</a:t>
            </a:r>
            <a:r>
              <a:rPr kumimoji="0" lang="en-US" altLang="en-US" sz="1600" b="0" i="0" u="none" strike="noStrike" cap="none" normalizeH="0" baseline="0" dirty="0" smtClean="0">
                <a:ln>
                  <a:noFill/>
                </a:ln>
                <a:solidFill>
                  <a:schemeClr val="tx1"/>
                </a:solidFill>
                <a:effectLst/>
                <a:latin typeface="Arial" panose="020B0604020202020204" pitchFamily="34" charset="0"/>
              </a:rPr>
              <a:t>    HAM3-L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10"/>
              </a:rPr>
              <a:t>E1101158</a:t>
            </a:r>
            <a:r>
              <a:rPr kumimoji="0" lang="en-US" altLang="en-US" sz="1600" b="0" i="0" u="none" strike="noStrike" cap="none" normalizeH="0" baseline="0" dirty="0" smtClean="0">
                <a:ln>
                  <a:noFill/>
                </a:ln>
                <a:solidFill>
                  <a:schemeClr val="tx1"/>
                </a:solidFill>
                <a:effectLst/>
                <a:latin typeface="Arial" panose="020B0604020202020204" pitchFamily="34" charset="0"/>
              </a:rPr>
              <a:t>    HAM4-L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11"/>
              </a:rPr>
              <a:t>E1101159</a:t>
            </a:r>
            <a:r>
              <a:rPr kumimoji="0" lang="en-US" altLang="en-US" sz="1600" b="0" i="0" u="none" strike="noStrike" cap="none" normalizeH="0" baseline="0" dirty="0" smtClean="0">
                <a:ln>
                  <a:noFill/>
                </a:ln>
                <a:solidFill>
                  <a:schemeClr val="tx1"/>
                </a:solidFill>
                <a:effectLst/>
                <a:latin typeface="Arial" panose="020B0604020202020204" pitchFamily="34" charset="0"/>
              </a:rPr>
              <a:t>    HAM5-L Top Level Chamber Assembly BOM</a:t>
            </a:r>
          </a:p>
          <a:p>
            <a:pPr>
              <a:spcBef>
                <a:spcPct val="0"/>
              </a:spcBef>
              <a:buClrTx/>
              <a:buSzTx/>
            </a:pPr>
            <a:r>
              <a:rPr kumimoji="0" lang="en-US" altLang="en-US" sz="1600" b="0" i="0" u="none" strike="noStrike" cap="none" normalizeH="0" baseline="0" dirty="0" smtClean="0">
                <a:ln>
                  <a:noFill/>
                </a:ln>
                <a:solidFill>
                  <a:schemeClr val="tx1"/>
                </a:solidFill>
                <a:effectLst/>
                <a:latin typeface="Arial" panose="020B0604020202020204" pitchFamily="34" charset="0"/>
                <a:hlinkClick r:id="rId12"/>
              </a:rPr>
              <a:t>E1101160</a:t>
            </a:r>
            <a:r>
              <a:rPr kumimoji="0" lang="en-US" altLang="en-US" sz="1600" b="0" i="0" u="none" strike="noStrike" cap="none" normalizeH="0" baseline="0" dirty="0" smtClean="0">
                <a:ln>
                  <a:noFill/>
                </a:ln>
                <a:solidFill>
                  <a:schemeClr val="tx1"/>
                </a:solidFill>
                <a:effectLst/>
                <a:latin typeface="Arial" panose="020B0604020202020204" pitchFamily="34" charset="0"/>
              </a:rPr>
              <a:t>    HAM6-L Top Level Chamber Assembly BOM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
            </a:r>
            <a:br>
              <a:rPr kumimoji="0" lang="en-US" altLang="en-US" sz="1600" b="0" i="0" u="none" strike="noStrike" cap="none" normalizeH="0" baseline="0" dirty="0" smtClean="0">
                <a:ln>
                  <a:noFill/>
                </a:ln>
                <a:solidFill>
                  <a:schemeClr val="tx1"/>
                </a:solidFill>
                <a:effectLst/>
                <a:latin typeface="Arial" panose="020B0604020202020204" pitchFamily="34" charset="0"/>
              </a:rPr>
            </a:b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422910" y="6096646"/>
            <a:ext cx="6579870" cy="430887"/>
          </a:xfrm>
          <a:prstGeom prst="rect">
            <a:avLst/>
          </a:prstGeom>
          <a:noFill/>
        </p:spPr>
        <p:txBody>
          <a:bodyPr wrap="square" rtlCol="0">
            <a:spAutoFit/>
          </a:bodyPr>
          <a:lstStyle/>
          <a:p>
            <a:r>
              <a:rPr lang="en-US" sz="1100" dirty="0" smtClean="0">
                <a:solidFill>
                  <a:schemeClr val="tx2"/>
                </a:solidFill>
              </a:rPr>
              <a:t>All of these are publically available either directly or by paging down from D0901491 which is a related document at: -  </a:t>
            </a:r>
            <a:r>
              <a:rPr lang="en-US" sz="1100" dirty="0" smtClean="0">
                <a:solidFill>
                  <a:schemeClr val="tx2"/>
                </a:solidFill>
                <a:hlinkClick r:id="rId13"/>
              </a:rPr>
              <a:t>https://dcc.ligo.org/LIGO-G1601083/public</a:t>
            </a:r>
            <a:r>
              <a:rPr lang="en-US" sz="1100" dirty="0" smtClean="0">
                <a:solidFill>
                  <a:schemeClr val="tx2"/>
                </a:solidFill>
              </a:rPr>
              <a:t>.</a:t>
            </a:r>
            <a:endParaRPr lang="en-US" sz="1100" dirty="0">
              <a:solidFill>
                <a:schemeClr val="tx2"/>
              </a:solidFill>
            </a:endParaRPr>
          </a:p>
        </p:txBody>
      </p:sp>
    </p:spTree>
    <p:extLst>
      <p:ext uri="{BB962C8B-B14F-4D97-AF65-F5344CB8AC3E}">
        <p14:creationId xmlns:p14="http://schemas.microsoft.com/office/powerpoint/2010/main" val="3513277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Materials (BOM)</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23</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pic>
        <p:nvPicPr>
          <p:cNvPr id="6" name="Picture 5"/>
          <p:cNvPicPr>
            <a:picLocks noChangeAspect="1"/>
          </p:cNvPicPr>
          <p:nvPr/>
        </p:nvPicPr>
        <p:blipFill>
          <a:blip r:embed="rId2"/>
          <a:stretch>
            <a:fillRect/>
          </a:stretch>
        </p:blipFill>
        <p:spPr>
          <a:xfrm>
            <a:off x="215142" y="0"/>
            <a:ext cx="8704198" cy="6858874"/>
          </a:xfrm>
          <a:prstGeom prst="rect">
            <a:avLst/>
          </a:prstGeom>
        </p:spPr>
      </p:pic>
    </p:spTree>
    <p:extLst>
      <p:ext uri="{BB962C8B-B14F-4D97-AF65-F5344CB8AC3E}">
        <p14:creationId xmlns:p14="http://schemas.microsoft.com/office/powerpoint/2010/main" val="2321433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Materials (BOM)	</a:t>
            </a:r>
            <a:endParaRPr lang="en-US" dirty="0"/>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24</a:t>
            </a:fld>
            <a:endParaRPr lang="en"/>
          </a:p>
        </p:txBody>
      </p:sp>
      <p:sp>
        <p:nvSpPr>
          <p:cNvPr id="5" name="Footer Placeholder 4"/>
          <p:cNvSpPr>
            <a:spLocks noGrp="1"/>
          </p:cNvSpPr>
          <p:nvPr>
            <p:ph type="ftr" sz="quarter" idx="11"/>
          </p:nvPr>
        </p:nvSpPr>
        <p:spPr/>
        <p:txBody>
          <a:bodyPr/>
          <a:lstStyle/>
          <a:p>
            <a:pPr>
              <a:defRPr/>
            </a:pPr>
            <a:r>
              <a:rPr lang="en-US" dirty="0" smtClean="0"/>
              <a:t>LIGO G1601083-v7</a:t>
            </a:r>
            <a:endParaRPr lang="en-US" dirty="0"/>
          </a:p>
        </p:txBody>
      </p:sp>
      <p:sp>
        <p:nvSpPr>
          <p:cNvPr id="6" name="Rectangle 1"/>
          <p:cNvSpPr>
            <a:spLocks noGrp="1" noChangeArrowheads="1"/>
          </p:cNvSpPr>
          <p:nvPr>
            <p:ph type="body" idx="1"/>
          </p:nvPr>
        </p:nvSpPr>
        <p:spPr bwMode="auto">
          <a:xfrm>
            <a:off x="329118" y="1399440"/>
            <a:ext cx="8404865"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One can path to the detector drawings (from top-level assemblies, to lower-level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assemblies and down to the piece part level) by starting at the root document.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For example (to 6th level only):</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Arial" panose="020B0604020202020204" pitchFamily="34" charset="0"/>
              </a:rPr>
              <a:t>LIGO-D0901491: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2" tooltip="LIGO-D0901491-v3"/>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2" tooltip="LIGO-D0901491-v3"/>
              </a:rPr>
              <a:t>, Mechanical Layout</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LIGO-D0901490: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3" tooltip="LIGO-D0901490-v5"/>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3" tooltip="LIGO-D0901490-v5"/>
              </a:rPr>
              <a:t> LIVINGSTON SYSTEM LAYOUT</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LIGO-D0901464: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4" tooltip="LIGO-D0901464-v6"/>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4" tooltip="LIGO-D0901464-v6"/>
              </a:rPr>
              <a:t> Systems Layout LLO Y-End Station</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LIGO-D0900506: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5" tooltip="LIGO-D0900506-v6"/>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5" tooltip="LIGO-D0900506-v6"/>
              </a:rPr>
              <a:t> Systems BSC5-L1, Top Level Chamber Assembly</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LIGO-E1300289: </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6" tooltip="LIGO-E1300289-v1"/>
              </a:rPr>
              <a:t>BSC5 L Top Level Chamber Assembly BOM</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LIGO-D0900507: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7" tooltip="LIGO-D0900507-v3"/>
              </a:rPr>
              <a:t>AdvLIGO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7" tooltip="LIGO-D0900507-v3"/>
              </a:rPr>
              <a:t> VE BSC5-L1,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7" tooltip="LIGO-D0900507-v3"/>
              </a:rPr>
              <a:t>Vaccuum</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7" tooltip="LIGO-D0900507-v3"/>
              </a:rPr>
              <a:t> Equipment Assembly</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LIGO-D0900516: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8" tooltip="LIGO-D0900516-v1"/>
              </a:rPr>
              <a:t>AdvLIGO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8" tooltip="LIGO-D0900516-v1"/>
              </a:rPr>
              <a:t> SEI BSC5-L1, XYZ Local CS for ISI Table</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LIGO-D0901182: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9" tooltip="LIGO-D0901182-v1"/>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9" tooltip="LIGO-D0901182-v1"/>
              </a:rPr>
              <a:t>, SEI, BSC-ISI, Top Assembly</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LIGO-D0900517: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0" tooltip="LIGO-D0900517-v3"/>
              </a:rPr>
              <a:t>AdvLIGO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0" tooltip="LIGO-D0900517-v3"/>
              </a:rPr>
              <a:t> SUS BSC5-L1, XYZ Local CS for ETMY</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LIGO-D0901346: </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1" tooltip="LIGO-D0901346-v12"/>
              </a:rPr>
              <a:t>Advanced LIGO Quadruple Suspension Assembly</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ETC.</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LIGO-D070056: </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2" tooltip="LIGO-D070056-v2"/>
              </a:rPr>
              <a:t>Advanced LIGO, SUS, Quad N-</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2" tooltip="LIGO-D070056-v2"/>
              </a:rPr>
              <a:t>PType</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2" tooltip="LIGO-D070056-v2"/>
              </a:rPr>
              <a:t>, Quad Dog Clamp</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LIGO-D1003190: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3" tooltip="LIGO-D1003190-v2"/>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3" tooltip="LIGO-D1003190-v2"/>
              </a:rPr>
              <a:t> SUS BSC Shorter Dog Clamp </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LIGO-D1100785: </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4" tooltip="LIGO-D1100785-v5"/>
              </a:rPr>
              <a:t>SUS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4" tooltip="LIGO-D1100785-v5"/>
              </a:rPr>
              <a:t>Nitronic</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4" tooltip="LIGO-D1100785-v5"/>
              </a:rPr>
              <a:t> Flat Washers</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LIGO-D1002424: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5" tooltip="LIGO-D1002424-v3"/>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5" tooltip="LIGO-D1002424-v3"/>
              </a:rPr>
              <a:t>, SUS, VIBRATION ABSORBER, 5LB VERTICAL WITH O-RINGS</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LIGO-D0900436: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6" tooltip="LIGO-D0900436-v1"/>
              </a:rPr>
              <a:t>AdvLIGO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6" tooltip="LIGO-D0900436-v1"/>
              </a:rPr>
              <a:t> SUS BSC5-L1, XYZ Local for ETM Tel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6" tooltip="LIGO-D0900436-v1"/>
              </a:rPr>
              <a:t>Assy</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ETC</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LIGO-D1201071: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7" tooltip="LIGO-D1201071-v2"/>
              </a:rPr>
              <a:t>AdvLIGO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7" tooltip="LIGO-D1201071-v2"/>
              </a:rPr>
              <a:t> BSC5-L1 ISI Table, Payload &amp; Suspended Mass Assembly </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LIGO-D1200677: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18" tooltip="LIGO-D1200677-v1"/>
              </a:rPr>
              <a:t>AdvLIGO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8" tooltip="LIGO-D1200677-v1"/>
              </a:rPr>
              <a:t> SUS BSC5-L1, XYZ Local CS for SLC Arm Cavity Baffle</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ETC</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LIGO-D1200111: </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19" tooltip="LIGO-D1200111-v2"/>
              </a:rPr>
              <a:t>CABLE HARNESS ROUTING CONFIGURATION, LBSC5 / WBSC10</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LIGO-D1000513: </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20" tooltip="LIGO-D1000513-v1"/>
              </a:rPr>
              <a:t>HEPI ASSEMBLY, BSC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20" tooltip="LIGO-D1000513-v1"/>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20" tooltip="LIGO-D1000513-v1"/>
              </a:rPr>
              <a:t> </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ETC</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LIGO-D1003092: </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21" tooltip="LIGO-D1003092-v5"/>
              </a:rPr>
              <a:t>Flange Layout – L1 Beam Splitter Chamber 5 (BSC5) ETMY</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LIGO-E1000337: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22" tooltip="LIGO-E1000337-v4"/>
              </a:rPr>
              <a:t>AdvLIGO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22" tooltip="LIGO-E1000337-v4"/>
              </a:rPr>
              <a:t> Detailed Mass Properties-CG Report BSC Tables (LLO)</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LIGO-D0901465: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23" tooltip="LIGO-D0901465-v6"/>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23" tooltip="LIGO-D0901465-v6"/>
              </a:rPr>
              <a:t> Systems Layout LLO X-End Station</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ETC</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LIGO-D0901466: </a:t>
            </a:r>
            <a:r>
              <a:rPr kumimoji="0" lang="en-US" altLang="en-US" sz="800" b="0" i="0" u="none" strike="noStrike" cap="none" normalizeH="0" baseline="0" dirty="0" err="1" smtClean="0">
                <a:ln>
                  <a:noFill/>
                </a:ln>
                <a:solidFill>
                  <a:schemeClr val="tx1"/>
                </a:solidFill>
                <a:effectLst/>
                <a:latin typeface="Arial" panose="020B0604020202020204" pitchFamily="34" charset="0"/>
                <a:hlinkClick r:id="rId24" tooltip="LIGO-D0901466-v6"/>
              </a:rPr>
              <a:t>aLIGO</a:t>
            </a:r>
            <a:r>
              <a:rPr kumimoji="0" lang="en-US" altLang="en-US" sz="800" b="0" i="0" u="none" strike="noStrike" cap="none" normalizeH="0" baseline="0" dirty="0" smtClean="0">
                <a:ln>
                  <a:noFill/>
                </a:ln>
                <a:solidFill>
                  <a:schemeClr val="tx1"/>
                </a:solidFill>
                <a:effectLst/>
                <a:latin typeface="Arial" panose="020B0604020202020204" pitchFamily="34" charset="0"/>
                <a:hlinkClick r:id="rId24" tooltip="LIGO-D0901466-v6"/>
              </a:rPr>
              <a:t> Systems Layout LLO Corner Station</a:t>
            </a:r>
            <a:r>
              <a:rPr kumimoji="0" lang="en-US" altLang="en-US" sz="800" b="0" i="0" u="none" strike="noStrike" cap="none" normalizeH="0" baseline="0" dirty="0" smtClean="0">
                <a:ln>
                  <a:noFill/>
                </a:ln>
                <a:solidFill>
                  <a:schemeClr val="tx1"/>
                </a:solidFill>
                <a:effectLst/>
                <a:latin typeface="Arial" panose="020B0604020202020204" pitchFamily="34" charset="0"/>
              </a:rPr>
              <a:t/>
            </a:r>
            <a:br>
              <a:rPr kumimoji="0" lang="en-US" altLang="en-US" sz="800" b="0" i="0" u="none" strike="noStrike" cap="none" normalizeH="0" baseline="0" dirty="0" smtClean="0">
                <a:ln>
                  <a:noFill/>
                </a:ln>
                <a:solidFill>
                  <a:schemeClr val="tx1"/>
                </a:solidFill>
                <a:effectLst/>
                <a:latin typeface="Arial" panose="020B0604020202020204" pitchFamily="34" charset="0"/>
              </a:rPr>
            </a:br>
            <a:r>
              <a:rPr kumimoji="0" lang="en-US" altLang="en-US" sz="800" b="0" i="0" u="none" strike="noStrike" cap="none" normalizeH="0" baseline="0" dirty="0" smtClean="0">
                <a:ln>
                  <a:noFill/>
                </a:ln>
                <a:solidFill>
                  <a:schemeClr val="tx1"/>
                </a:solidFill>
                <a:effectLst/>
                <a:latin typeface="Arial" panose="020B0604020202020204" pitchFamily="34" charset="0"/>
              </a:rPr>
              <a:t>ETC</a:t>
            </a:r>
            <a:r>
              <a:rPr kumimoji="0" lang="en-US" altLang="en-US" sz="600" b="0" i="0" u="none" strike="noStrike" cap="none" normalizeH="0" baseline="0" dirty="0" smtClean="0">
                <a:ln>
                  <a:noFill/>
                </a:ln>
                <a:solidFill>
                  <a:schemeClr val="tx1"/>
                </a:solidFill>
                <a:effectLst/>
                <a:latin typeface="Arial" panose="020B0604020202020204" pitchFamily="34" charset="0"/>
              </a:rPr>
              <a:t/>
            </a:r>
            <a:br>
              <a:rPr kumimoji="0" lang="en-US" altLang="en-US" sz="6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422910" y="6096646"/>
            <a:ext cx="6579870" cy="430887"/>
          </a:xfrm>
          <a:prstGeom prst="rect">
            <a:avLst/>
          </a:prstGeom>
          <a:noFill/>
        </p:spPr>
        <p:txBody>
          <a:bodyPr wrap="square" rtlCol="0">
            <a:spAutoFit/>
          </a:bodyPr>
          <a:lstStyle/>
          <a:p>
            <a:r>
              <a:rPr lang="en-US" sz="1100" dirty="0" smtClean="0">
                <a:solidFill>
                  <a:schemeClr val="tx2"/>
                </a:solidFill>
              </a:rPr>
              <a:t>All of these are publically available either directly or  by paging down from D0901491 which is a related document at: -  </a:t>
            </a:r>
            <a:r>
              <a:rPr lang="en-US" sz="1100" dirty="0" smtClean="0">
                <a:solidFill>
                  <a:schemeClr val="tx2"/>
                </a:solidFill>
                <a:hlinkClick r:id="rId25"/>
              </a:rPr>
              <a:t>https://dcc.ligo.org/LIGO-G1601083/public</a:t>
            </a:r>
            <a:r>
              <a:rPr lang="en-US" sz="1100" dirty="0" smtClean="0">
                <a:solidFill>
                  <a:schemeClr val="tx2"/>
                </a:solidFill>
              </a:rPr>
              <a:t>.</a:t>
            </a:r>
            <a:endParaRPr lang="en-US" sz="1100" dirty="0">
              <a:solidFill>
                <a:schemeClr val="tx2"/>
              </a:solidFill>
            </a:endParaRPr>
          </a:p>
        </p:txBody>
      </p:sp>
    </p:spTree>
    <p:extLst>
      <p:ext uri="{BB962C8B-B14F-4D97-AF65-F5344CB8AC3E}">
        <p14:creationId xmlns:p14="http://schemas.microsoft.com/office/powerpoint/2010/main" val="842147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92906" y="129333"/>
            <a:ext cx="5114925" cy="700087"/>
          </a:xfrm>
        </p:spPr>
        <p:txBody>
          <a:bodyPr/>
          <a:lstStyle/>
          <a:p>
            <a:r>
              <a:rPr lang="en-US" dirty="0" smtClean="0"/>
              <a:t>General Storage Requirements</a:t>
            </a:r>
          </a:p>
        </p:txBody>
      </p:sp>
      <p:sp>
        <p:nvSpPr>
          <p:cNvPr id="5123" name="Content Placeholder 2"/>
          <p:cNvSpPr>
            <a:spLocks noGrp="1"/>
          </p:cNvSpPr>
          <p:nvPr>
            <p:ph idx="1"/>
          </p:nvPr>
        </p:nvSpPr>
        <p:spPr>
          <a:xfrm>
            <a:off x="534129" y="1068160"/>
            <a:ext cx="8118771" cy="3323809"/>
          </a:xfrm>
        </p:spPr>
        <p:txBody>
          <a:bodyPr/>
          <a:lstStyle/>
          <a:p>
            <a:pPr marL="0" indent="0">
              <a:buNone/>
            </a:pPr>
            <a:endParaRPr lang="en-US" sz="1400" dirty="0" smtClean="0">
              <a:solidFill>
                <a:srgbClr val="3366FF"/>
              </a:solidFill>
            </a:endParaRPr>
          </a:p>
          <a:p>
            <a:pPr marL="0" indent="0">
              <a:buNone/>
            </a:pPr>
            <a:r>
              <a:rPr lang="en-US" dirty="0" smtClean="0">
                <a:solidFill>
                  <a:srgbClr val="3366FF"/>
                </a:solidFill>
              </a:rPr>
              <a:t>Several types of packaged interferometer components:</a:t>
            </a:r>
          </a:p>
          <a:p>
            <a:pPr lvl="1">
              <a:buFont typeface="Arial"/>
              <a:buChar char="•"/>
            </a:pPr>
            <a:r>
              <a:rPr lang="en-US" sz="1400" dirty="0" smtClean="0">
                <a:solidFill>
                  <a:srgbClr val="3366FF"/>
                </a:solidFill>
              </a:rPr>
              <a:t>Shipping crates</a:t>
            </a:r>
            <a:r>
              <a:rPr lang="de-DE" sz="1400" dirty="0" smtClean="0">
                <a:solidFill>
                  <a:srgbClr val="3366FF"/>
                </a:solidFill>
              </a:rPr>
              <a:t> – protected internally from contamination, but with outside housing incompatible with clean areas</a:t>
            </a:r>
          </a:p>
          <a:p>
            <a:pPr lvl="1">
              <a:buFont typeface="Arial"/>
              <a:buChar char="•"/>
            </a:pPr>
            <a:r>
              <a:rPr lang="de-DE" sz="1400" dirty="0" smtClean="0">
                <a:solidFill>
                  <a:srgbClr val="3366FF"/>
                </a:solidFill>
              </a:rPr>
              <a:t>Storage containers</a:t>
            </a:r>
          </a:p>
          <a:p>
            <a:pPr lvl="1">
              <a:buFont typeface="Arial"/>
              <a:buChar char="•"/>
            </a:pPr>
            <a:r>
              <a:rPr lang="en-US" altLang="en-US" sz="1400" u="sng" dirty="0" smtClean="0">
                <a:solidFill>
                  <a:srgbClr val="3366FF"/>
                </a:solidFill>
              </a:rPr>
              <a:t>“</a:t>
            </a:r>
            <a:r>
              <a:rPr lang="en-US" altLang="ja-JP" sz="1400" u="sng" dirty="0" smtClean="0">
                <a:solidFill>
                  <a:srgbClr val="3366FF"/>
                </a:solidFill>
              </a:rPr>
              <a:t>In air</a:t>
            </a:r>
            <a:r>
              <a:rPr lang="en-US" altLang="en-US" sz="1400" u="sng" dirty="0" smtClean="0">
                <a:solidFill>
                  <a:srgbClr val="3366FF"/>
                </a:solidFill>
              </a:rPr>
              <a:t>”</a:t>
            </a:r>
            <a:r>
              <a:rPr lang="en-US" altLang="ja-JP" sz="1400" u="sng" dirty="0" smtClean="0">
                <a:solidFill>
                  <a:srgbClr val="3366FF"/>
                </a:solidFill>
              </a:rPr>
              <a:t> parts</a:t>
            </a:r>
            <a:r>
              <a:rPr lang="en-US" altLang="ja-JP" sz="1400" dirty="0" smtClean="0">
                <a:solidFill>
                  <a:srgbClr val="3366FF"/>
                </a:solidFill>
              </a:rPr>
              <a:t> are destined to function inside the clean area that houses the interferometers, but outside the vacuum system</a:t>
            </a:r>
            <a:r>
              <a:rPr lang="de-DE" altLang="ja-JP" sz="1400" dirty="0" smtClean="0">
                <a:solidFill>
                  <a:srgbClr val="3366FF"/>
                </a:solidFill>
              </a:rPr>
              <a:t> </a:t>
            </a:r>
          </a:p>
          <a:p>
            <a:pPr lvl="1">
              <a:buFont typeface="Arial"/>
              <a:buChar char="•"/>
            </a:pPr>
            <a:r>
              <a:rPr lang="en-US" sz="1400" u="sng" dirty="0" smtClean="0">
                <a:solidFill>
                  <a:srgbClr val="3366FF"/>
                </a:solidFill>
              </a:rPr>
              <a:t>“In Vacuum” parts</a:t>
            </a:r>
            <a:r>
              <a:rPr lang="en-US" sz="1400" dirty="0" smtClean="0">
                <a:solidFill>
                  <a:srgbClr val="3366FF"/>
                </a:solidFill>
              </a:rPr>
              <a:t>: Items intended for permanent in-vacuum service (Class A) or tooling that touches in-vacuum parts (Class B) are fabricated, cleaned, baked, and packaged according to specific and stringent protocols. </a:t>
            </a:r>
          </a:p>
          <a:p>
            <a:pPr lvl="2">
              <a:buFont typeface="Arial"/>
              <a:buChar char="•"/>
            </a:pPr>
            <a:r>
              <a:rPr lang="en-US" sz="1400" dirty="0" smtClean="0">
                <a:solidFill>
                  <a:srgbClr val="3366FF"/>
                </a:solidFill>
              </a:rPr>
              <a:t>Class A and Class B parts must be stored in clean space, some of them under dry nitrogen (N2) purge (or vacuum) to avoid humidity impacts. </a:t>
            </a:r>
          </a:p>
          <a:p>
            <a:endParaRPr lang="en-US" dirty="0" smtClean="0"/>
          </a:p>
        </p:txBody>
      </p:sp>
      <p:sp>
        <p:nvSpPr>
          <p:cNvPr id="2" name="Slide Number Placeholder 1"/>
          <p:cNvSpPr>
            <a:spLocks noGrp="1"/>
          </p:cNvSpPr>
          <p:nvPr>
            <p:ph type="sldNum" sz="quarter" idx="10"/>
          </p:nvPr>
        </p:nvSpPr>
        <p:spPr/>
        <p:txBody>
          <a:bodyPr/>
          <a:lstStyle/>
          <a:p>
            <a:pPr>
              <a:defRPr/>
            </a:pPr>
            <a:fld id="{32004C5C-3DB1-491B-AC43-76E0049A28D8}" type="slidenum">
              <a:rPr lang="en-US" smtClean="0"/>
              <a:pPr>
                <a:defRPr/>
              </a:pPr>
              <a:t>25</a:t>
            </a:fld>
            <a:endParaRPr lang="en-US"/>
          </a:p>
        </p:txBody>
      </p:sp>
      <p:pic>
        <p:nvPicPr>
          <p:cNvPr id="134146" name="Picture 2" descr="https://ligoimages.mit.edu/filestore/1/2/0/9_ee58d73ca901023/1209scr_3c1b0992f8bf0c3.jpg?v=2010-08-21+08%3A13%3A0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4165" y="4145122"/>
            <a:ext cx="3143844" cy="235973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4022271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519" y="261003"/>
            <a:ext cx="6373946" cy="593651"/>
          </a:xfrm>
        </p:spPr>
        <p:txBody>
          <a:bodyPr/>
          <a:lstStyle/>
          <a:p>
            <a:r>
              <a:rPr lang="en-US" dirty="0" smtClean="0"/>
              <a:t>Storage</a:t>
            </a:r>
            <a:endParaRPr lang="en-US" dirty="0"/>
          </a:p>
        </p:txBody>
      </p:sp>
      <p:sp>
        <p:nvSpPr>
          <p:cNvPr id="3" name="Text Placeholder 2"/>
          <p:cNvSpPr>
            <a:spLocks noGrp="1"/>
          </p:cNvSpPr>
          <p:nvPr>
            <p:ph type="body" idx="1"/>
          </p:nvPr>
        </p:nvSpPr>
        <p:spPr>
          <a:xfrm>
            <a:off x="821765" y="5685819"/>
            <a:ext cx="7439439" cy="344440"/>
          </a:xfrm>
        </p:spPr>
        <p:txBody>
          <a:bodyPr/>
          <a:lstStyle/>
          <a:p>
            <a:pPr marL="0" indent="0">
              <a:buNone/>
            </a:pPr>
            <a:r>
              <a:rPr lang="en-US" sz="1400" b="1" dirty="0" smtClean="0">
                <a:solidFill>
                  <a:srgbClr val="3366FF"/>
                </a:solidFill>
              </a:rPr>
              <a:t>REF</a:t>
            </a:r>
            <a:r>
              <a:rPr lang="en-US" sz="1400" b="1" dirty="0">
                <a:solidFill>
                  <a:srgbClr val="3366FF"/>
                </a:solidFill>
              </a:rPr>
              <a:t>: Technical Progress-3IFO for NSF Review 2015 </a:t>
            </a:r>
            <a:r>
              <a:rPr lang="en-US" sz="1400" dirty="0">
                <a:solidFill>
                  <a:srgbClr val="3366FF"/>
                </a:solidFill>
              </a:rPr>
              <a:t>https://</a:t>
            </a:r>
            <a:r>
              <a:rPr lang="en-US" sz="1400" dirty="0" smtClean="0">
                <a:solidFill>
                  <a:srgbClr val="3366FF"/>
                </a:solidFill>
              </a:rPr>
              <a:t>dcc.ligo.org/LIGO-G1500720</a:t>
            </a:r>
            <a:endParaRPr lang="en-US" sz="1400" dirty="0">
              <a:solidFill>
                <a:srgbClr val="3366FF"/>
              </a:solidFill>
            </a:endParaRPr>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26</a:t>
            </a:fld>
            <a:endParaRPr lang="en" dirty="0"/>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pic>
        <p:nvPicPr>
          <p:cNvPr id="6" name="Picture 2" descr="CAM04191"/>
          <p:cNvPicPr>
            <a:picLocks noChangeAspect="1" noChangeArrowheads="1"/>
          </p:cNvPicPr>
          <p:nvPr/>
        </p:nvPicPr>
        <p:blipFill>
          <a:blip r:embed="rId3" cstate="email">
            <a:extLst>
              <a:ext uri="{28A0092B-C50C-407E-A947-70E740481C1C}">
                <a14:useLocalDpi xmlns:a14="http://schemas.microsoft.com/office/drawing/2010/main" val="0"/>
              </a:ext>
            </a:extLst>
          </a:blip>
          <a:srcRect l="6169" t="17429" b="7407"/>
          <a:stretch>
            <a:fillRect/>
          </a:stretch>
        </p:blipFill>
        <p:spPr bwMode="auto">
          <a:xfrm>
            <a:off x="5985401" y="3358208"/>
            <a:ext cx="1956456" cy="2112454"/>
          </a:xfrm>
          <a:prstGeom prst="rect">
            <a:avLst/>
          </a:prstGeom>
          <a:noFill/>
          <a:ln w="9525" algn="in">
            <a:solidFill>
              <a:schemeClr val="accent4"/>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Shape 107"/>
          <p:cNvSpPr txBox="1">
            <a:spLocks/>
          </p:cNvSpPr>
          <p:nvPr/>
        </p:nvSpPr>
        <p:spPr bwMode="auto">
          <a:xfrm>
            <a:off x="569738" y="1289167"/>
            <a:ext cx="8083161" cy="224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Clr>
                <a:srgbClr val="CC0099"/>
              </a:buClr>
              <a:buSzPct val="85000"/>
              <a:buFont typeface="Wingdings" panose="05000000000000000000" pitchFamily="2" charset="2"/>
              <a:buChar char="q"/>
              <a:defRPr>
                <a:solidFill>
                  <a:schemeClr val="tx2"/>
                </a:solidFill>
                <a:latin typeface="+mn-lt"/>
                <a:ea typeface="ＭＳ Ｐゴシック" charset="0"/>
                <a:cs typeface="ＭＳ Ｐゴシック" charset="0"/>
              </a:defRPr>
            </a:lvl1pPr>
            <a:lvl2pPr marL="742950" lvl="1" indent="-285750" algn="l" rtl="0" eaLnBrk="0" fontAlgn="base" hangingPunct="0">
              <a:spcBef>
                <a:spcPts val="0"/>
              </a:spcBef>
              <a:spcAft>
                <a:spcPct val="0"/>
              </a:spcAft>
              <a:buClr>
                <a:srgbClr val="CC0099"/>
              </a:buClr>
              <a:buFont typeface="Times New Roman" charset="0"/>
              <a:buChar char="»"/>
              <a:defRPr>
                <a:solidFill>
                  <a:schemeClr val="tx2"/>
                </a:solidFill>
                <a:latin typeface="+mn-lt"/>
                <a:ea typeface="ＭＳ Ｐゴシック" charset="0"/>
              </a:defRPr>
            </a:lvl2pPr>
            <a:lvl3pPr marL="1143000" lvl="2"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3pPr>
            <a:lvl4pPr marL="1600200" lvl="3" indent="-228600" algn="l" rtl="0" eaLnBrk="0" fontAlgn="base" hangingPunct="0">
              <a:spcBef>
                <a:spcPts val="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lvl="4"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5pPr>
            <a:lvl6pPr marL="2514600" lvl="5" indent="-228600" algn="l" rtl="0" eaLnBrk="0" fontAlgn="base" hangingPunct="0">
              <a:spcBef>
                <a:spcPts val="0"/>
              </a:spcBef>
              <a:spcAft>
                <a:spcPct val="0"/>
              </a:spcAft>
              <a:buClr>
                <a:srgbClr val="CC0099"/>
              </a:buClr>
              <a:buChar char="»"/>
              <a:defRPr>
                <a:solidFill>
                  <a:schemeClr val="tx2"/>
                </a:solidFill>
                <a:latin typeface="+mn-lt"/>
              </a:defRPr>
            </a:lvl6pPr>
            <a:lvl7pPr marL="2971800" lvl="6" indent="-228600" algn="l" rtl="0" eaLnBrk="0" fontAlgn="base" hangingPunct="0">
              <a:spcBef>
                <a:spcPts val="0"/>
              </a:spcBef>
              <a:spcAft>
                <a:spcPct val="0"/>
              </a:spcAft>
              <a:buClr>
                <a:srgbClr val="CC0099"/>
              </a:buClr>
              <a:buChar char="»"/>
              <a:defRPr>
                <a:solidFill>
                  <a:schemeClr val="tx2"/>
                </a:solidFill>
                <a:latin typeface="+mn-lt"/>
              </a:defRPr>
            </a:lvl7pPr>
            <a:lvl8pPr marL="3429000" lvl="7" indent="-228600" algn="l" rtl="0" eaLnBrk="0" fontAlgn="base" hangingPunct="0">
              <a:spcBef>
                <a:spcPts val="0"/>
              </a:spcBef>
              <a:spcAft>
                <a:spcPct val="0"/>
              </a:spcAft>
              <a:buClr>
                <a:srgbClr val="CC0099"/>
              </a:buClr>
              <a:buChar char="»"/>
              <a:defRPr>
                <a:solidFill>
                  <a:schemeClr val="tx2"/>
                </a:solidFill>
                <a:latin typeface="+mn-lt"/>
              </a:defRPr>
            </a:lvl8pPr>
            <a:lvl9pPr marL="3886200" lvl="8" indent="-228600" algn="l" rtl="0" eaLnBrk="0" fontAlgn="base" hangingPunct="0">
              <a:spcBef>
                <a:spcPts val="0"/>
              </a:spcBef>
              <a:spcAft>
                <a:spcPct val="0"/>
              </a:spcAft>
              <a:buClr>
                <a:srgbClr val="CC0099"/>
              </a:buClr>
              <a:buChar char="»"/>
              <a:defRPr>
                <a:solidFill>
                  <a:schemeClr val="tx2"/>
                </a:solidFill>
                <a:latin typeface="+mn-lt"/>
              </a:defRPr>
            </a:lvl9pPr>
          </a:lstStyle>
          <a:p>
            <a:pPr marL="0" indent="0">
              <a:buNone/>
            </a:pPr>
            <a:r>
              <a:rPr lang="en-US" sz="1800" dirty="0">
                <a:solidFill>
                  <a:srgbClr val="3366FF"/>
                </a:solidFill>
              </a:rPr>
              <a:t>Venues arranged according to general storage condition </a:t>
            </a:r>
            <a:r>
              <a:rPr lang="en-US" sz="1800" dirty="0" smtClean="0">
                <a:solidFill>
                  <a:srgbClr val="3366FF"/>
                </a:solidFill>
              </a:rPr>
              <a:t>requirements, LIGO-E1300001</a:t>
            </a:r>
            <a:r>
              <a:rPr lang="en-US" sz="1800" dirty="0">
                <a:solidFill>
                  <a:srgbClr val="3366FF"/>
                </a:solidFill>
              </a:rPr>
              <a:t>: </a:t>
            </a:r>
            <a:r>
              <a:rPr lang="en-US" sz="1800" dirty="0" smtClean="0">
                <a:solidFill>
                  <a:srgbClr val="3366FF"/>
                </a:solidFill>
                <a:hlinkClick r:id="rId4" tooltip="LIGO-E1300001-v11"/>
              </a:rPr>
              <a:t>Long </a:t>
            </a:r>
            <a:r>
              <a:rPr lang="en-US" sz="1800" dirty="0">
                <a:solidFill>
                  <a:srgbClr val="3366FF"/>
                </a:solidFill>
                <a:hlinkClick r:id="rId4" tooltip="LIGO-E1300001-v11"/>
              </a:rPr>
              <a:t>Term Storage Plan for the Components of the Third Advanced LIGO </a:t>
            </a:r>
            <a:r>
              <a:rPr lang="en-US" sz="1800" dirty="0" smtClean="0">
                <a:solidFill>
                  <a:srgbClr val="3366FF"/>
                </a:solidFill>
                <a:hlinkClick r:id="rId4" tooltip="LIGO-E1300001-v11"/>
              </a:rPr>
              <a:t>Interferometer</a:t>
            </a:r>
            <a:endParaRPr lang="en-US" sz="1800" dirty="0" smtClean="0">
              <a:solidFill>
                <a:srgbClr val="3366FF"/>
              </a:solidFill>
            </a:endParaRPr>
          </a:p>
          <a:p>
            <a:pPr lvl="1">
              <a:buFont typeface="Arial"/>
              <a:buChar char="•"/>
            </a:pPr>
            <a:r>
              <a:rPr lang="en-US" sz="1400" dirty="0" smtClean="0">
                <a:solidFill>
                  <a:srgbClr val="3366FF"/>
                </a:solidFill>
              </a:rPr>
              <a:t>Temperature </a:t>
            </a:r>
            <a:r>
              <a:rPr lang="en-US" sz="1400" dirty="0">
                <a:solidFill>
                  <a:srgbClr val="3366FF"/>
                </a:solidFill>
              </a:rPr>
              <a:t>range: 72F +/- </a:t>
            </a:r>
            <a:r>
              <a:rPr lang="en-US" sz="1400" dirty="0" smtClean="0">
                <a:solidFill>
                  <a:srgbClr val="3366FF"/>
                </a:solidFill>
              </a:rPr>
              <a:t>3.5F</a:t>
            </a:r>
          </a:p>
          <a:p>
            <a:pPr lvl="1">
              <a:buFont typeface="Arial"/>
              <a:buChar char="•"/>
            </a:pPr>
            <a:r>
              <a:rPr lang="en-US" sz="1400" dirty="0" smtClean="0">
                <a:solidFill>
                  <a:srgbClr val="3366FF"/>
                </a:solidFill>
              </a:rPr>
              <a:t>Humidity </a:t>
            </a:r>
            <a:r>
              <a:rPr lang="en-US" sz="1400" dirty="0">
                <a:solidFill>
                  <a:srgbClr val="3366FF"/>
                </a:solidFill>
              </a:rPr>
              <a:t>range: 20-70% relative humidity (</a:t>
            </a:r>
            <a:r>
              <a:rPr lang="en-US" sz="1400" dirty="0" smtClean="0">
                <a:solidFill>
                  <a:srgbClr val="3366FF"/>
                </a:solidFill>
              </a:rPr>
              <a:t>RH)</a:t>
            </a:r>
          </a:p>
          <a:p>
            <a:pPr lvl="1">
              <a:buFont typeface="Arial"/>
              <a:buChar char="•"/>
            </a:pPr>
            <a:r>
              <a:rPr lang="en-US" sz="1400" dirty="0" smtClean="0">
                <a:solidFill>
                  <a:srgbClr val="3366FF"/>
                </a:solidFill>
              </a:rPr>
              <a:t>Cleanliness</a:t>
            </a:r>
          </a:p>
          <a:p>
            <a:pPr lvl="1">
              <a:buFont typeface="Arial"/>
              <a:buChar char="•"/>
            </a:pPr>
            <a:r>
              <a:rPr lang="en-US" sz="1400" kern="0" dirty="0">
                <a:solidFill>
                  <a:srgbClr val="3366FF"/>
                </a:solidFill>
              </a:rPr>
              <a:t>Assignment of 3IFO Storage venue is further refined using each sub-system’s specific humidity control requirements</a:t>
            </a:r>
            <a:endParaRPr lang="en-US" sz="1400" kern="0" dirty="0" smtClean="0">
              <a:solidFill>
                <a:srgbClr val="3366FF"/>
              </a:solidFill>
            </a:endParaRPr>
          </a:p>
          <a:p>
            <a:pPr>
              <a:spcAft>
                <a:spcPts val="0"/>
              </a:spcAft>
              <a:buFont typeface="Arial"/>
              <a:buChar char="•"/>
            </a:pPr>
            <a:endParaRPr lang="en-US" sz="1400" kern="0" dirty="0" smtClean="0">
              <a:solidFill>
                <a:srgbClr val="3366FF"/>
              </a:solidFill>
            </a:endParaRPr>
          </a:p>
          <a:p>
            <a:pPr>
              <a:spcAft>
                <a:spcPts val="0"/>
              </a:spcAft>
              <a:buClr>
                <a:schemeClr val="dk1"/>
              </a:buClr>
              <a:buSzPct val="61111"/>
              <a:buFont typeface="Wingdings" panose="05000000000000000000" pitchFamily="2" charset="2"/>
              <a:buNone/>
            </a:pPr>
            <a:endParaRPr lang="en-US" sz="1400" kern="0" dirty="0" smtClean="0"/>
          </a:p>
          <a:p>
            <a:pPr>
              <a:spcAft>
                <a:spcPts val="0"/>
              </a:spcAft>
              <a:buClr>
                <a:schemeClr val="dk1"/>
              </a:buClr>
              <a:buSzPct val="61111"/>
              <a:buFont typeface="Wingdings" panose="05000000000000000000" pitchFamily="2" charset="2"/>
              <a:buNone/>
            </a:pPr>
            <a:endParaRPr lang="en-US" sz="1400" kern="0" dirty="0"/>
          </a:p>
        </p:txBody>
      </p:sp>
      <p:pic>
        <p:nvPicPr>
          <p:cNvPr id="11" name="Picture 11" descr="C:\Users\jodi.fauver\Desktop\3IFO\3IFO by Sub-System\SEI\Last ISI into the Can\CAM03455.jpg"/>
          <p:cNvPicPr>
            <a:picLocks noChangeAspect="1" noChangeArrowheads="1"/>
          </p:cNvPicPr>
          <p:nvPr/>
        </p:nvPicPr>
        <p:blipFill>
          <a:blip r:embed="rId5"/>
          <a:srcRect/>
          <a:stretch>
            <a:fillRect/>
          </a:stretch>
        </p:blipFill>
        <p:spPr bwMode="auto">
          <a:xfrm>
            <a:off x="1063053" y="3362511"/>
            <a:ext cx="2809038" cy="208279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di.fauver\Desktop\3IFO\Pix\Storage Container Pix\IMG_0098.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1179" r="30878" b="7928"/>
          <a:stretch/>
        </p:blipFill>
        <p:spPr bwMode="auto">
          <a:xfrm>
            <a:off x="4195583" y="3358216"/>
            <a:ext cx="1468582" cy="2115127"/>
          </a:xfrm>
          <a:prstGeom prst="rect">
            <a:avLst/>
          </a:prstGeom>
          <a:noFill/>
          <a:ln>
            <a:solidFill>
              <a:schemeClr val="accent4"/>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72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114924" y="227437"/>
            <a:ext cx="7370987" cy="700483"/>
          </a:xfrm>
          <a:prstGeom prst="rect">
            <a:avLst/>
          </a:prstGeom>
        </p:spPr>
        <p:txBody>
          <a:bodyPr vert="horz" wrap="square" lIns="91425" tIns="91425" rIns="91425" bIns="91425" numCol="1" anchor="t" anchorCtr="0" compatLnSpc="1">
            <a:prstTxWarp prst="textNoShape">
              <a:avLst/>
            </a:prstTxWarp>
            <a:noAutofit/>
          </a:bodyPr>
          <a:lstStyle/>
          <a:p>
            <a:r>
              <a:rPr lang="en" dirty="0"/>
              <a:t>Storage Requirements</a:t>
            </a:r>
          </a:p>
        </p:txBody>
      </p:sp>
      <p:sp>
        <p:nvSpPr>
          <p:cNvPr id="61" name="Shape 61"/>
          <p:cNvSpPr txBox="1">
            <a:spLocks noGrp="1"/>
          </p:cNvSpPr>
          <p:nvPr>
            <p:ph type="body" idx="1"/>
          </p:nvPr>
        </p:nvSpPr>
        <p:spPr>
          <a:xfrm>
            <a:off x="344217" y="1229190"/>
            <a:ext cx="8332420" cy="5181583"/>
          </a:xfrm>
          <a:prstGeom prst="rect">
            <a:avLst/>
          </a:prstGeom>
          <a:solidFill>
            <a:schemeClr val="bg1"/>
          </a:solidFill>
        </p:spPr>
        <p:txBody>
          <a:bodyPr vert="horz" wrap="square" lIns="91425" tIns="91425" rIns="91425" bIns="91425" numCol="1" anchor="t" anchorCtr="0" compatLnSpc="1">
            <a:prstTxWarp prst="textNoShape">
              <a:avLst/>
            </a:prstTxWarp>
            <a:noAutofit/>
          </a:bodyPr>
          <a:lstStyle/>
          <a:p>
            <a:pPr marL="0" indent="0">
              <a:spcAft>
                <a:spcPts val="0"/>
              </a:spcAft>
              <a:buNone/>
            </a:pPr>
            <a:r>
              <a:rPr lang="en" dirty="0">
                <a:solidFill>
                  <a:schemeClr val="dk1"/>
                </a:solidFill>
              </a:rPr>
              <a:t>LIGO-E1300001: </a:t>
            </a:r>
            <a:r>
              <a:rPr lang="en" u="sng" dirty="0">
                <a:solidFill>
                  <a:srgbClr val="008000"/>
                </a:solidFill>
              </a:rPr>
              <a:t>Long Term Storage Plan for the Components of the Third Advanced LIGO </a:t>
            </a:r>
            <a:r>
              <a:rPr lang="en" u="sng" dirty="0" smtClean="0">
                <a:solidFill>
                  <a:srgbClr val="008000"/>
                </a:solidFill>
              </a:rPr>
              <a:t>Interferometer</a:t>
            </a:r>
          </a:p>
          <a:p>
            <a:pPr lvl="1">
              <a:spcAft>
                <a:spcPts val="0"/>
              </a:spcAft>
              <a:buFont typeface="Arial"/>
              <a:buChar char="•"/>
            </a:pPr>
            <a:r>
              <a:rPr lang="en" sz="1400" dirty="0" smtClean="0">
                <a:solidFill>
                  <a:schemeClr val="dk1"/>
                </a:solidFill>
              </a:rPr>
              <a:t>The </a:t>
            </a:r>
            <a:r>
              <a:rPr lang="en" sz="1400" dirty="0">
                <a:solidFill>
                  <a:schemeClr val="dk1"/>
                </a:solidFill>
              </a:rPr>
              <a:t>purpose of this document is to define the requirements and top-level plans for Long Term Storage (LTS) of the Advanced LIGO (aLIGO) Third Interferometer (3rd IFO)  components . Detailed storage plans are defined in documentation referenced in the following </a:t>
            </a:r>
            <a:r>
              <a:rPr lang="en" sz="1400" dirty="0" smtClean="0">
                <a:solidFill>
                  <a:schemeClr val="dk1"/>
                </a:solidFill>
              </a:rPr>
              <a:t>sections.</a:t>
            </a:r>
          </a:p>
          <a:p>
            <a:pPr lvl="1">
              <a:spcAft>
                <a:spcPts val="0"/>
              </a:spcAft>
              <a:buFont typeface="Arial"/>
              <a:buChar char="•"/>
            </a:pPr>
            <a:r>
              <a:rPr lang="en" sz="1400" dirty="0" smtClean="0">
                <a:solidFill>
                  <a:schemeClr val="dk1"/>
                </a:solidFill>
              </a:rPr>
              <a:t>It </a:t>
            </a:r>
            <a:r>
              <a:rPr lang="en" sz="1400" dirty="0">
                <a:solidFill>
                  <a:schemeClr val="dk1"/>
                </a:solidFill>
              </a:rPr>
              <a:t>should be noted that all components of the 3rd IFO are to be stored in LIGO facilities at the LIGO Hanford Observatory (LHO), under LIGO oversight/security and within clean and environmentally controlled spaces. </a:t>
            </a:r>
          </a:p>
          <a:p>
            <a:pPr lvl="1">
              <a:spcAft>
                <a:spcPts val="0"/>
              </a:spcAft>
              <a:buFont typeface="Arial"/>
              <a:buChar char="•"/>
            </a:pPr>
            <a:r>
              <a:rPr lang="en" sz="1400" dirty="0" smtClean="0">
                <a:solidFill>
                  <a:schemeClr val="dk1"/>
                </a:solidFill>
              </a:rPr>
              <a:t>There </a:t>
            </a:r>
            <a:r>
              <a:rPr lang="en" sz="1400" dirty="0">
                <a:solidFill>
                  <a:schemeClr val="dk1"/>
                </a:solidFill>
              </a:rPr>
              <a:t>are very few items which require special consideration for long term storage. In addition all of these 3rd IFO components will be tracked and controlled using the same procedures and inventory control system used for the components of the other two aLIGO interferometers.</a:t>
            </a:r>
          </a:p>
          <a:p>
            <a:pPr marL="1314450" lvl="2" indent="-298450">
              <a:spcAft>
                <a:spcPts val="0"/>
              </a:spcAft>
              <a:buClr>
                <a:schemeClr val="dk1"/>
              </a:buClr>
              <a:buSzPct val="100000"/>
              <a:buFont typeface="Arial"/>
              <a:buChar char="•"/>
            </a:pPr>
            <a:r>
              <a:rPr lang="en" sz="1000" dirty="0">
                <a:solidFill>
                  <a:schemeClr val="dk1"/>
                </a:solidFill>
              </a:rPr>
              <a:t>LIGO-T1200527:</a:t>
            </a:r>
            <a:r>
              <a:rPr lang="en" sz="1000" dirty="0">
                <a:solidFill>
                  <a:schemeClr val="dk1"/>
                </a:solidFill>
                <a:hlinkClick r:id="rId3"/>
              </a:rPr>
              <a:t> </a:t>
            </a:r>
            <a:r>
              <a:rPr lang="en" sz="1000" u="sng" dirty="0">
                <a:solidFill>
                  <a:schemeClr val="hlink"/>
                </a:solidFill>
                <a:hlinkClick r:id="rId3"/>
              </a:rPr>
              <a:t>Suspension (SUS)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LIGO-T1200549:</a:t>
            </a:r>
            <a:r>
              <a:rPr lang="en" sz="1000" dirty="0">
                <a:solidFill>
                  <a:schemeClr val="dk1"/>
                </a:solidFill>
                <a:hlinkClick r:id="rId4"/>
              </a:rPr>
              <a:t> </a:t>
            </a:r>
            <a:r>
              <a:rPr lang="en" sz="1000" u="sng" dirty="0">
                <a:solidFill>
                  <a:schemeClr val="hlink"/>
                </a:solidFill>
                <a:hlinkClick r:id="rId4"/>
              </a:rPr>
              <a:t>Seismic Isolation (SEI)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LIGO-T1200557:</a:t>
            </a:r>
            <a:r>
              <a:rPr lang="en" sz="1000" dirty="0">
                <a:solidFill>
                  <a:schemeClr val="dk1"/>
                </a:solidFill>
                <a:hlinkClick r:id="rId5"/>
              </a:rPr>
              <a:t> </a:t>
            </a:r>
            <a:r>
              <a:rPr lang="en" sz="1000" u="sng" dirty="0">
                <a:solidFill>
                  <a:schemeClr val="hlink"/>
                </a:solidFill>
                <a:hlinkClick r:id="rId5"/>
              </a:rPr>
              <a:t>Pre-Stabilized Laser (PSL) Long Term Storage for the Third aLIGO Interferometer</a:t>
            </a:r>
          </a:p>
          <a:p>
            <a:pPr marL="1314450" lvl="2" indent="-298450">
              <a:spcAft>
                <a:spcPts val="0"/>
              </a:spcAft>
              <a:buClr>
                <a:schemeClr val="dk1"/>
              </a:buClr>
              <a:buSzPct val="100000"/>
              <a:buFont typeface="Arial"/>
              <a:buChar char="•"/>
            </a:pPr>
            <a:r>
              <a:rPr lang="en" sz="1000" dirty="0">
                <a:solidFill>
                  <a:schemeClr val="dk1"/>
                </a:solidFill>
              </a:rPr>
              <a:t>LIGO-T1200567:</a:t>
            </a:r>
            <a:r>
              <a:rPr lang="en" sz="1000" dirty="0">
                <a:solidFill>
                  <a:schemeClr val="dk1"/>
                </a:solidFill>
                <a:hlinkClick r:id="rId6"/>
              </a:rPr>
              <a:t> </a:t>
            </a:r>
            <a:r>
              <a:rPr lang="en" sz="1000" u="sng" dirty="0">
                <a:solidFill>
                  <a:schemeClr val="hlink"/>
                </a:solidFill>
                <a:hlinkClick r:id="rId6"/>
              </a:rPr>
              <a:t>Input Optics (IO)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LIGO-T1300027:</a:t>
            </a:r>
            <a:r>
              <a:rPr lang="en" sz="1000" dirty="0">
                <a:solidFill>
                  <a:schemeClr val="dk1"/>
                </a:solidFill>
                <a:hlinkClick r:id="rId7"/>
              </a:rPr>
              <a:t> </a:t>
            </a:r>
            <a:r>
              <a:rPr lang="en" sz="1000" u="sng" dirty="0">
                <a:solidFill>
                  <a:schemeClr val="hlink"/>
                </a:solidFill>
                <a:hlinkClick r:id="rId7"/>
              </a:rPr>
              <a:t>Interferometer Sensing and Control (ISC) Long Term Storage for the 3rd aLIGO </a:t>
            </a:r>
            <a:r>
              <a:rPr lang="en" sz="1000" u="sng" dirty="0" smtClean="0">
                <a:solidFill>
                  <a:schemeClr val="hlink"/>
                </a:solidFill>
                <a:hlinkClick r:id="rId7"/>
              </a:rPr>
              <a:t>Int</a:t>
            </a:r>
            <a:endParaRPr lang="en" sz="1000" u="sng" dirty="0">
              <a:solidFill>
                <a:schemeClr val="hlink"/>
              </a:solidFill>
              <a:hlinkClick r:id="rId7"/>
            </a:endParaRPr>
          </a:p>
          <a:p>
            <a:pPr marL="1314450" lvl="2" indent="-298450">
              <a:spcAft>
                <a:spcPts val="0"/>
              </a:spcAft>
              <a:buClr>
                <a:schemeClr val="dk1"/>
              </a:buClr>
              <a:buSzPct val="100000"/>
              <a:buFont typeface="Arial"/>
              <a:buChar char="•"/>
            </a:pPr>
            <a:r>
              <a:rPr lang="en" sz="1000" dirty="0">
                <a:solidFill>
                  <a:schemeClr val="dk1"/>
                </a:solidFill>
              </a:rPr>
              <a:t>LIGO-T1300016:</a:t>
            </a:r>
            <a:r>
              <a:rPr lang="en" sz="1000" dirty="0">
                <a:solidFill>
                  <a:schemeClr val="dk1"/>
                </a:solidFill>
                <a:hlinkClick r:id="rId8"/>
              </a:rPr>
              <a:t> </a:t>
            </a:r>
            <a:r>
              <a:rPr lang="en" sz="1000" u="sng" dirty="0">
                <a:solidFill>
                  <a:schemeClr val="hlink"/>
                </a:solidFill>
                <a:hlinkClick r:id="rId8"/>
              </a:rPr>
              <a:t>Core Optics Components (COC)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LIGO-T1300010:</a:t>
            </a:r>
            <a:r>
              <a:rPr lang="en" sz="1000" dirty="0">
                <a:solidFill>
                  <a:schemeClr val="dk1"/>
                </a:solidFill>
                <a:hlinkClick r:id="rId9"/>
              </a:rPr>
              <a:t> </a:t>
            </a:r>
            <a:r>
              <a:rPr lang="en" sz="1000" u="sng" dirty="0">
                <a:solidFill>
                  <a:schemeClr val="hlink"/>
                </a:solidFill>
                <a:hlinkClick r:id="rId9"/>
              </a:rPr>
              <a:t>Facilities Modifications and Tooling (FMP) Long Term Storage for the 3rd </a:t>
            </a:r>
            <a:r>
              <a:rPr lang="en" sz="1000" u="sng" dirty="0" smtClean="0">
                <a:solidFill>
                  <a:schemeClr val="hlink"/>
                </a:solidFill>
                <a:hlinkClick r:id="rId9"/>
              </a:rPr>
              <a:t>aLIGO Int</a:t>
            </a:r>
            <a:endParaRPr lang="en" sz="1000" u="sng" dirty="0">
              <a:solidFill>
                <a:schemeClr val="hlink"/>
              </a:solidFill>
              <a:hlinkClick r:id="rId9"/>
            </a:endParaRPr>
          </a:p>
          <a:p>
            <a:pPr marL="1314450" lvl="2" indent="-298450">
              <a:spcAft>
                <a:spcPts val="0"/>
              </a:spcAft>
              <a:buClr>
                <a:schemeClr val="dk1"/>
              </a:buClr>
              <a:buSzPct val="100000"/>
              <a:buFont typeface="Arial"/>
              <a:buChar char="•"/>
            </a:pPr>
            <a:r>
              <a:rPr lang="en" sz="1000" dirty="0">
                <a:solidFill>
                  <a:schemeClr val="dk1"/>
                </a:solidFill>
              </a:rPr>
              <a:t>LIGO-T1300002:</a:t>
            </a:r>
            <a:r>
              <a:rPr lang="en" sz="1000" dirty="0">
                <a:solidFill>
                  <a:schemeClr val="dk1"/>
                </a:solidFill>
                <a:hlinkClick r:id="rId10"/>
              </a:rPr>
              <a:t> </a:t>
            </a:r>
            <a:r>
              <a:rPr lang="en" sz="1000" u="sng" dirty="0">
                <a:solidFill>
                  <a:schemeClr val="hlink"/>
                </a:solidFill>
                <a:hlinkClick r:id="rId10"/>
              </a:rPr>
              <a:t>Control and Data Systems (CDS)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LIGO-T1300006:</a:t>
            </a:r>
            <a:r>
              <a:rPr lang="en" sz="1000" dirty="0">
                <a:solidFill>
                  <a:schemeClr val="dk1"/>
                </a:solidFill>
                <a:hlinkClick r:id="rId11"/>
              </a:rPr>
              <a:t> </a:t>
            </a:r>
            <a:r>
              <a:rPr lang="en" sz="1000" u="sng" dirty="0">
                <a:solidFill>
                  <a:schemeClr val="hlink"/>
                </a:solidFill>
                <a:hlinkClick r:id="rId11"/>
              </a:rPr>
              <a:t>Stray Light Control (SLC)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LIGO-T1300003:</a:t>
            </a:r>
            <a:r>
              <a:rPr lang="en" sz="1000" dirty="0">
                <a:solidFill>
                  <a:schemeClr val="dk1"/>
                </a:solidFill>
                <a:hlinkClick r:id="rId12"/>
              </a:rPr>
              <a:t> </a:t>
            </a:r>
            <a:r>
              <a:rPr lang="en" sz="1000" u="sng" dirty="0">
                <a:solidFill>
                  <a:schemeClr val="hlink"/>
                </a:solidFill>
                <a:hlinkClick r:id="rId12"/>
              </a:rPr>
              <a:t>Thermal Compensation System (TCS) Long Term Storage</a:t>
            </a:r>
          </a:p>
          <a:p>
            <a:pPr marL="1314450" lvl="2" indent="-298450">
              <a:spcAft>
                <a:spcPts val="0"/>
              </a:spcAft>
              <a:buClr>
                <a:schemeClr val="dk1"/>
              </a:buClr>
              <a:buSzPct val="100000"/>
              <a:buFont typeface="Arial"/>
              <a:buChar char="•"/>
            </a:pPr>
            <a:r>
              <a:rPr lang="en" sz="1000" dirty="0">
                <a:solidFill>
                  <a:schemeClr val="dk1"/>
                </a:solidFill>
              </a:rPr>
              <a:t>LIGO-T1200558:</a:t>
            </a:r>
            <a:r>
              <a:rPr lang="en" sz="1000" dirty="0">
                <a:solidFill>
                  <a:schemeClr val="dk1"/>
                </a:solidFill>
                <a:hlinkClick r:id="rId13"/>
              </a:rPr>
              <a:t> </a:t>
            </a:r>
            <a:r>
              <a:rPr lang="en" sz="1000" u="sng" dirty="0">
                <a:solidFill>
                  <a:schemeClr val="hlink"/>
                </a:solidFill>
                <a:hlinkClick r:id="rId13"/>
              </a:rPr>
              <a:t>Optical Lever (OpLev)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LIGO-T1300011:</a:t>
            </a:r>
            <a:r>
              <a:rPr lang="en" sz="1000" dirty="0">
                <a:solidFill>
                  <a:schemeClr val="dk1"/>
                </a:solidFill>
                <a:hlinkClick r:id="rId14"/>
              </a:rPr>
              <a:t> </a:t>
            </a:r>
            <a:r>
              <a:rPr lang="en" sz="1000" u="sng" dirty="0">
                <a:solidFill>
                  <a:schemeClr val="hlink"/>
                </a:solidFill>
                <a:hlinkClick r:id="rId14"/>
              </a:rPr>
              <a:t>Initial Alignment System (IAS)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LIGO-T1300012:</a:t>
            </a:r>
            <a:r>
              <a:rPr lang="en" sz="1000" dirty="0">
                <a:solidFill>
                  <a:schemeClr val="dk1"/>
                </a:solidFill>
                <a:hlinkClick r:id="rId15"/>
              </a:rPr>
              <a:t> </a:t>
            </a:r>
            <a:r>
              <a:rPr lang="en" sz="1000" u="sng" dirty="0">
                <a:solidFill>
                  <a:schemeClr val="hlink"/>
                </a:solidFill>
                <a:hlinkClick r:id="rId15"/>
              </a:rPr>
              <a:t>Photon Calibrator (PhCal) Long Term Storage for the 3rd aLIGO Interferometer</a:t>
            </a:r>
          </a:p>
          <a:p>
            <a:pPr marL="1314450" lvl="2" indent="-298450">
              <a:spcAft>
                <a:spcPts val="0"/>
              </a:spcAft>
              <a:buClr>
                <a:schemeClr val="dk1"/>
              </a:buClr>
              <a:buSzPct val="100000"/>
              <a:buFont typeface="Arial"/>
              <a:buChar char="•"/>
            </a:pPr>
            <a:r>
              <a:rPr lang="en" sz="1000" dirty="0">
                <a:solidFill>
                  <a:schemeClr val="dk1"/>
                </a:solidFill>
              </a:rPr>
              <a:t>LIGO-T1300007:</a:t>
            </a:r>
            <a:r>
              <a:rPr lang="en" sz="1000" dirty="0">
                <a:solidFill>
                  <a:schemeClr val="dk1"/>
                </a:solidFill>
                <a:hlinkClick r:id="rId16"/>
              </a:rPr>
              <a:t> </a:t>
            </a:r>
            <a:r>
              <a:rPr lang="en" sz="1000" u="sng" dirty="0">
                <a:solidFill>
                  <a:schemeClr val="hlink"/>
                </a:solidFill>
                <a:hlinkClick r:id="rId16"/>
              </a:rPr>
              <a:t>Transmission Monitor </a:t>
            </a:r>
            <a:r>
              <a:rPr lang="en" sz="1000" u="sng" dirty="0" smtClean="0">
                <a:solidFill>
                  <a:schemeClr val="hlink"/>
                </a:solidFill>
                <a:hlinkClick r:id="rId16"/>
              </a:rPr>
              <a:t>SUS </a:t>
            </a:r>
            <a:r>
              <a:rPr lang="en" sz="1000" u="sng" dirty="0">
                <a:solidFill>
                  <a:schemeClr val="hlink"/>
                </a:solidFill>
                <a:hlinkClick r:id="rId16"/>
              </a:rPr>
              <a:t>(TMS) Long Term Storage (LTS) for the 3rd IFO and LIGO LTS</a:t>
            </a:r>
          </a:p>
          <a:p>
            <a:pPr marL="1314450" lvl="2" indent="-298450">
              <a:spcAft>
                <a:spcPts val="0"/>
              </a:spcAft>
              <a:buClr>
                <a:schemeClr val="dk1"/>
              </a:buClr>
              <a:buSzPct val="100000"/>
              <a:buFont typeface="Arial"/>
              <a:buChar char="•"/>
            </a:pPr>
            <a:r>
              <a:rPr lang="en" sz="1000" dirty="0">
                <a:solidFill>
                  <a:schemeClr val="dk1"/>
                </a:solidFill>
              </a:rPr>
              <a:t>LIGO-T1300006:</a:t>
            </a:r>
            <a:r>
              <a:rPr lang="en" sz="1000" dirty="0">
                <a:solidFill>
                  <a:schemeClr val="dk1"/>
                </a:solidFill>
                <a:hlinkClick r:id="rId11"/>
              </a:rPr>
              <a:t> </a:t>
            </a:r>
            <a:r>
              <a:rPr lang="en" sz="1000" u="sng" dirty="0">
                <a:solidFill>
                  <a:schemeClr val="hlink"/>
                </a:solidFill>
                <a:hlinkClick r:id="rId11"/>
              </a:rPr>
              <a:t>Stray Light Control (SLC) Long Term Storage for the 3rd aLIGO Interferometer</a:t>
            </a:r>
          </a:p>
          <a:p>
            <a:pPr>
              <a:buFont typeface="Arial"/>
              <a:buChar char="•"/>
            </a:pPr>
            <a:endParaRPr sz="1200" dirty="0"/>
          </a:p>
        </p:txBody>
      </p:sp>
      <p:sp>
        <p:nvSpPr>
          <p:cNvPr id="3" name="Slide Number Placeholder 2"/>
          <p:cNvSpPr>
            <a:spLocks noGrp="1"/>
          </p:cNvSpPr>
          <p:nvPr>
            <p:ph type="sldNum" idx="12"/>
          </p:nvPr>
        </p:nvSpPr>
        <p:spPr/>
        <p:txBody>
          <a:bodyPr/>
          <a:lstStyle/>
          <a:p>
            <a:pPr>
              <a:spcBef>
                <a:spcPts val="0"/>
              </a:spcBef>
            </a:pPr>
            <a:fld id="{00000000-1234-1234-1234-123412341234}" type="slidenum">
              <a:rPr lang="en" smtClean="0"/>
              <a:pPr>
                <a:spcBef>
                  <a:spcPts val="0"/>
                </a:spcBef>
              </a:pPr>
              <a:t>27</a:t>
            </a:fld>
            <a:endParaRPr lang="en"/>
          </a:p>
        </p:txBody>
      </p:sp>
      <p:sp>
        <p:nvSpPr>
          <p:cNvPr id="2" name="Footer Placeholder 1"/>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410828165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19681910"/>
              </p:ext>
            </p:extLst>
          </p:nvPr>
        </p:nvGraphicFramePr>
        <p:xfrm>
          <a:off x="683892" y="781504"/>
          <a:ext cx="8011305" cy="5897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03740" y="279588"/>
            <a:ext cx="7349441" cy="830997"/>
          </a:xfrm>
          <a:prstGeom prst="rect">
            <a:avLst/>
          </a:prstGeom>
          <a:noFill/>
        </p:spPr>
        <p:txBody>
          <a:bodyPr wrap="square" rtlCol="0">
            <a:spAutoFit/>
          </a:bodyPr>
          <a:lstStyle/>
          <a:p>
            <a:pPr algn="ctr"/>
            <a:r>
              <a:rPr lang="en-US" dirty="0" smtClean="0"/>
              <a:t>3</a:t>
            </a:r>
            <a:r>
              <a:rPr lang="en-US" baseline="30000" dirty="0" smtClean="0"/>
              <a:t>rd</a:t>
            </a:r>
            <a:r>
              <a:rPr lang="en-US" dirty="0" smtClean="0"/>
              <a:t> IFO </a:t>
            </a:r>
            <a:r>
              <a:rPr lang="en-US" u="sng" dirty="0" smtClean="0"/>
              <a:t>Inspections &amp; Maintenance </a:t>
            </a:r>
          </a:p>
          <a:p>
            <a:pPr algn="ctr"/>
            <a:r>
              <a:rPr lang="en-US" u="sng" dirty="0" smtClean="0"/>
              <a:t>[now]</a:t>
            </a:r>
          </a:p>
        </p:txBody>
      </p:sp>
      <p:sp>
        <p:nvSpPr>
          <p:cNvPr id="4" name="TextBox 3"/>
          <p:cNvSpPr txBox="1"/>
          <p:nvPr/>
        </p:nvSpPr>
        <p:spPr>
          <a:xfrm>
            <a:off x="1116092" y="5836602"/>
            <a:ext cx="5936444" cy="830997"/>
          </a:xfrm>
          <a:prstGeom prst="rect">
            <a:avLst/>
          </a:prstGeom>
          <a:noFill/>
        </p:spPr>
        <p:txBody>
          <a:bodyPr wrap="square" rtlCol="0">
            <a:spAutoFit/>
          </a:bodyPr>
          <a:lstStyle/>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LIGO G1601083-v7</a:t>
            </a:r>
            <a:endParaRPr lang="en-US"/>
          </a:p>
        </p:txBody>
      </p:sp>
      <p:sp>
        <p:nvSpPr>
          <p:cNvPr id="6" name="Slide Number Placeholder 5"/>
          <p:cNvSpPr>
            <a:spLocks noGrp="1"/>
          </p:cNvSpPr>
          <p:nvPr>
            <p:ph type="sldNum" sz="quarter" idx="12"/>
          </p:nvPr>
        </p:nvSpPr>
        <p:spPr/>
        <p:txBody>
          <a:bodyPr/>
          <a:lstStyle/>
          <a:p>
            <a:fld id="{3807250E-EC8A-4DB7-9AAC-6ACDDFCE516E}" type="slidenum">
              <a:rPr lang="en-US" smtClean="0"/>
              <a:t>28</a:t>
            </a:fld>
            <a:endParaRPr lang="en-US"/>
          </a:p>
        </p:txBody>
      </p:sp>
    </p:spTree>
    <p:extLst>
      <p:ext uri="{BB962C8B-B14F-4D97-AF65-F5344CB8AC3E}">
        <p14:creationId xmlns:p14="http://schemas.microsoft.com/office/powerpoint/2010/main" val="2263679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28107052"/>
              </p:ext>
            </p:extLst>
          </p:nvPr>
        </p:nvGraphicFramePr>
        <p:xfrm>
          <a:off x="858922" y="1590605"/>
          <a:ext cx="7129284" cy="4187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13893" y="286236"/>
            <a:ext cx="7003032" cy="830997"/>
          </a:xfrm>
          <a:prstGeom prst="rect">
            <a:avLst/>
          </a:prstGeom>
          <a:noFill/>
        </p:spPr>
        <p:txBody>
          <a:bodyPr wrap="square" rtlCol="0">
            <a:spAutoFit/>
          </a:bodyPr>
          <a:lstStyle/>
          <a:p>
            <a:pPr algn="ctr"/>
            <a:r>
              <a:rPr lang="en-US" dirty="0" smtClean="0"/>
              <a:t>3</a:t>
            </a:r>
            <a:r>
              <a:rPr lang="en-US" baseline="30000" dirty="0" smtClean="0"/>
              <a:t>rd </a:t>
            </a:r>
            <a:r>
              <a:rPr lang="en-US" dirty="0" smtClean="0"/>
              <a:t>IFO </a:t>
            </a:r>
            <a:r>
              <a:rPr lang="en-US" u="sng" dirty="0" smtClean="0"/>
              <a:t>Check Out &amp; Request Tracking</a:t>
            </a:r>
          </a:p>
          <a:p>
            <a:pPr algn="ctr"/>
            <a:r>
              <a:rPr lang="en-US" u="sng" dirty="0" smtClean="0"/>
              <a:t>[now] </a:t>
            </a:r>
          </a:p>
        </p:txBody>
      </p:sp>
      <p:sp>
        <p:nvSpPr>
          <p:cNvPr id="4" name="TextBox 3"/>
          <p:cNvSpPr txBox="1"/>
          <p:nvPr/>
        </p:nvSpPr>
        <p:spPr>
          <a:xfrm>
            <a:off x="2053432" y="5971701"/>
            <a:ext cx="4973339" cy="584776"/>
          </a:xfrm>
          <a:prstGeom prst="rect">
            <a:avLst/>
          </a:prstGeom>
          <a:noFill/>
        </p:spPr>
        <p:txBody>
          <a:bodyPr wrap="square" rtlCol="0">
            <a:spAutoFit/>
          </a:bodyPr>
          <a:lstStyle/>
          <a:p>
            <a:pPr algn="ctr"/>
            <a:r>
              <a:rPr lang="en-US" sz="1600" dirty="0" smtClean="0"/>
              <a:t>* Acting on-site property custodian Jeff Bartlett    available for guidance / support here </a:t>
            </a:r>
            <a:endParaRPr lang="en-US" sz="1600" dirty="0"/>
          </a:p>
        </p:txBody>
      </p:sp>
      <p:sp>
        <p:nvSpPr>
          <p:cNvPr id="5" name="Footer Placeholder 4"/>
          <p:cNvSpPr>
            <a:spLocks noGrp="1"/>
          </p:cNvSpPr>
          <p:nvPr>
            <p:ph type="ftr" sz="quarter" idx="11"/>
          </p:nvPr>
        </p:nvSpPr>
        <p:spPr/>
        <p:txBody>
          <a:bodyPr/>
          <a:lstStyle/>
          <a:p>
            <a:r>
              <a:rPr lang="en-US" smtClean="0"/>
              <a:t>LIGO G1601083-v7</a:t>
            </a:r>
            <a:endParaRPr lang="en-US"/>
          </a:p>
        </p:txBody>
      </p:sp>
      <p:sp>
        <p:nvSpPr>
          <p:cNvPr id="6" name="Slide Number Placeholder 5"/>
          <p:cNvSpPr>
            <a:spLocks noGrp="1"/>
          </p:cNvSpPr>
          <p:nvPr>
            <p:ph type="sldNum" sz="quarter" idx="12"/>
          </p:nvPr>
        </p:nvSpPr>
        <p:spPr/>
        <p:txBody>
          <a:bodyPr/>
          <a:lstStyle/>
          <a:p>
            <a:fld id="{3807250E-EC8A-4DB7-9AAC-6ACDDFCE516E}" type="slidenum">
              <a:rPr lang="en-US" smtClean="0"/>
              <a:t>29</a:t>
            </a:fld>
            <a:endParaRPr lang="en-US"/>
          </a:p>
        </p:txBody>
      </p:sp>
    </p:spTree>
    <p:extLst>
      <p:ext uri="{BB962C8B-B14F-4D97-AF65-F5344CB8AC3E}">
        <p14:creationId xmlns:p14="http://schemas.microsoft.com/office/powerpoint/2010/main" val="1889915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93289" y="239248"/>
            <a:ext cx="7211111" cy="688788"/>
          </a:xfrm>
          <a:prstGeom prst="rect">
            <a:avLst/>
          </a:prstGeom>
        </p:spPr>
        <p:txBody>
          <a:bodyPr vert="horz" wrap="square" lIns="91425" tIns="91425" rIns="91425" bIns="91425" numCol="1" anchor="t" anchorCtr="0" compatLnSpc="1">
            <a:prstTxWarp prst="textNoShape">
              <a:avLst/>
            </a:prstTxWarp>
            <a:noAutofit/>
          </a:bodyPr>
          <a:lstStyle/>
          <a:p>
            <a:r>
              <a:rPr lang="en" dirty="0"/>
              <a:t>Acceptance &amp; Deliverables </a:t>
            </a:r>
          </a:p>
        </p:txBody>
      </p:sp>
      <p:sp>
        <p:nvSpPr>
          <p:cNvPr id="67" name="Shape 67"/>
          <p:cNvSpPr txBox="1">
            <a:spLocks noGrp="1"/>
          </p:cNvSpPr>
          <p:nvPr>
            <p:ph type="body" idx="1"/>
          </p:nvPr>
        </p:nvSpPr>
        <p:spPr>
          <a:prstGeom prst="rect">
            <a:avLst/>
          </a:prstGeom>
        </p:spPr>
        <p:txBody>
          <a:bodyPr vert="horz" wrap="square" lIns="91425" tIns="91425" rIns="91425" bIns="91425" numCol="1" anchor="t" anchorCtr="0" compatLnSpc="1">
            <a:prstTxWarp prst="textNoShape">
              <a:avLst/>
            </a:prstTxWarp>
            <a:noAutofit/>
          </a:bodyPr>
          <a:lstStyle/>
          <a:p>
            <a:pPr marL="158750" indent="0">
              <a:buClr>
                <a:srgbClr val="CC00CC"/>
              </a:buClr>
              <a:buSzPct val="100000"/>
              <a:buNone/>
            </a:pPr>
            <a:r>
              <a:rPr lang="en" dirty="0" smtClean="0">
                <a:solidFill>
                  <a:schemeClr val="dk1"/>
                </a:solidFill>
              </a:rPr>
              <a:t>Acceptance Review</a:t>
            </a:r>
          </a:p>
          <a:p>
            <a:pPr marL="914400" lvl="1" indent="-298450">
              <a:buClr>
                <a:srgbClr val="CC00CC"/>
              </a:buClr>
              <a:buSzPct val="100000"/>
              <a:buFont typeface="Arial"/>
              <a:buChar char="•"/>
            </a:pPr>
            <a:r>
              <a:rPr lang="en" sz="1400" dirty="0" smtClean="0">
                <a:solidFill>
                  <a:schemeClr val="dk1"/>
                </a:solidFill>
              </a:rPr>
              <a:t>15 sub-systems </a:t>
            </a:r>
            <a:r>
              <a:rPr lang="en" sz="1400" dirty="0" smtClean="0">
                <a:solidFill>
                  <a:schemeClr val="dk1"/>
                </a:solidFill>
              </a:rPr>
              <a:t>reviewed [out of 15]</a:t>
            </a:r>
            <a:endParaRPr lang="en" sz="1400" dirty="0" smtClean="0">
              <a:solidFill>
                <a:schemeClr val="dk1"/>
              </a:solidFill>
            </a:endParaRPr>
          </a:p>
          <a:p>
            <a:pPr marL="914400" lvl="1" indent="-298450">
              <a:buClr>
                <a:srgbClr val="CC00CC"/>
              </a:buClr>
              <a:buSzPct val="100000"/>
              <a:buFont typeface="Arial"/>
              <a:buChar char="•"/>
            </a:pPr>
            <a:r>
              <a:rPr lang="en" sz="1400" dirty="0" smtClean="0">
                <a:solidFill>
                  <a:schemeClr val="dk1"/>
                </a:solidFill>
              </a:rPr>
              <a:t>Product reviewed and received</a:t>
            </a:r>
          </a:p>
          <a:p>
            <a:pPr marL="901700" lvl="1">
              <a:buClr>
                <a:srgbClr val="CC00CC"/>
              </a:buClr>
              <a:buSzPct val="100000"/>
              <a:buFont typeface="Arial"/>
              <a:buChar char="•"/>
            </a:pPr>
            <a:endParaRPr lang="en" sz="1400" dirty="0" smtClean="0">
              <a:solidFill>
                <a:schemeClr val="dk1"/>
              </a:solidFill>
            </a:endParaRPr>
          </a:p>
          <a:p>
            <a:pPr marL="158750" indent="0">
              <a:buClr>
                <a:srgbClr val="CC00CC"/>
              </a:buClr>
              <a:buSzPct val="100000"/>
              <a:buNone/>
            </a:pPr>
            <a:r>
              <a:rPr lang="en" dirty="0" smtClean="0">
                <a:solidFill>
                  <a:schemeClr val="dk1"/>
                </a:solidFill>
              </a:rPr>
              <a:t>3rd IFO Acceptance and Punch-list</a:t>
            </a:r>
          </a:p>
          <a:p>
            <a:pPr marL="914400" lvl="1" indent="-298450">
              <a:buClr>
                <a:srgbClr val="CC00CC"/>
              </a:buClr>
              <a:buSzPct val="100000"/>
              <a:buFont typeface="Arial"/>
              <a:buChar char="•"/>
            </a:pPr>
            <a:r>
              <a:rPr lang="en" sz="1400" u="sng" dirty="0" smtClean="0">
                <a:solidFill>
                  <a:schemeClr val="dk1"/>
                </a:solidFill>
              </a:rPr>
              <a:t>14th Sept 2015</a:t>
            </a:r>
            <a:r>
              <a:rPr lang="en" sz="1400" dirty="0" smtClean="0">
                <a:solidFill>
                  <a:schemeClr val="dk1"/>
                </a:solidFill>
              </a:rPr>
              <a:t>: 3rd IFO Acceptance documentation was submitted (Calum Torrie and Jodi Fauver) for approval by Systems Engineer (Dennis Coyne).</a:t>
            </a:r>
          </a:p>
          <a:p>
            <a:pPr marL="914400" lvl="1" indent="-298450">
              <a:buClr>
                <a:srgbClr val="CC00CC"/>
              </a:buClr>
              <a:buSzPct val="100000"/>
              <a:buFont typeface="Arial"/>
              <a:buChar char="•"/>
            </a:pPr>
            <a:r>
              <a:rPr lang="en" sz="1400" u="sng" dirty="0" smtClean="0">
                <a:solidFill>
                  <a:schemeClr val="dk1"/>
                </a:solidFill>
              </a:rPr>
              <a:t>15th Sept 2015</a:t>
            </a:r>
            <a:r>
              <a:rPr lang="en" sz="1400" dirty="0" smtClean="0">
                <a:solidFill>
                  <a:schemeClr val="dk1"/>
                </a:solidFill>
              </a:rPr>
              <a:t>: Confirmation of no issues or bugs for transfer to existing “bug-lists”.</a:t>
            </a:r>
          </a:p>
          <a:p>
            <a:pPr marL="914400" lvl="1" indent="-298450">
              <a:buClr>
                <a:srgbClr val="CC00CC"/>
              </a:buClr>
              <a:buSzPct val="100000"/>
              <a:buFont typeface="Arial"/>
              <a:buChar char="•"/>
            </a:pPr>
            <a:r>
              <a:rPr lang="en" sz="1400" u="sng" dirty="0" smtClean="0">
                <a:solidFill>
                  <a:schemeClr val="dk1"/>
                </a:solidFill>
              </a:rPr>
              <a:t>16th Sept 2015</a:t>
            </a:r>
            <a:r>
              <a:rPr lang="en" sz="1400" dirty="0" smtClean="0">
                <a:solidFill>
                  <a:schemeClr val="dk1"/>
                </a:solidFill>
              </a:rPr>
              <a:t>: Signoff and acceptance complete. </a:t>
            </a:r>
          </a:p>
          <a:p>
            <a:pPr marL="901700" lvl="1">
              <a:buClr>
                <a:srgbClr val="CC00CC"/>
              </a:buClr>
              <a:buSzPct val="100000"/>
              <a:buFont typeface="Arial"/>
              <a:buChar char="•"/>
            </a:pPr>
            <a:endParaRPr lang="en" sz="1400" dirty="0" smtClean="0">
              <a:solidFill>
                <a:schemeClr val="dk1"/>
              </a:solidFill>
            </a:endParaRPr>
          </a:p>
          <a:p>
            <a:pPr marL="215900" indent="0">
              <a:buClr>
                <a:srgbClr val="CC00CC"/>
              </a:buClr>
              <a:buSzPct val="100000"/>
              <a:buNone/>
            </a:pPr>
            <a:r>
              <a:rPr lang="en" dirty="0" smtClean="0">
                <a:solidFill>
                  <a:schemeClr val="dk1"/>
                </a:solidFill>
              </a:rPr>
              <a:t>Refer to Documentation</a:t>
            </a:r>
          </a:p>
          <a:p>
            <a:pPr marL="914400" lvl="1" indent="-298450">
              <a:lnSpc>
                <a:spcPct val="115000"/>
              </a:lnSpc>
              <a:spcAft>
                <a:spcPts val="0"/>
              </a:spcAft>
              <a:buClr>
                <a:srgbClr val="CC00CC"/>
              </a:buClr>
              <a:buSzPct val="100000"/>
              <a:buFont typeface="Arial"/>
              <a:buChar char="•"/>
            </a:pPr>
            <a:r>
              <a:rPr lang="en" sz="1400" dirty="0" smtClean="0">
                <a:solidFill>
                  <a:schemeClr val="dk1"/>
                </a:solidFill>
              </a:rPr>
              <a:t>3rd IFO Long-Term Storage Acceptance and Punchlist,</a:t>
            </a:r>
            <a:r>
              <a:rPr lang="en" sz="1400" dirty="0" smtClean="0">
                <a:solidFill>
                  <a:schemeClr val="dk1"/>
                </a:solidFill>
                <a:hlinkClick r:id="rId3"/>
              </a:rPr>
              <a:t> </a:t>
            </a:r>
            <a:r>
              <a:rPr lang="en" sz="1400" u="sng" dirty="0" smtClean="0">
                <a:solidFill>
                  <a:schemeClr val="accent5"/>
                </a:solidFill>
                <a:hlinkClick r:id="rId3"/>
              </a:rPr>
              <a:t>LIGO-M1300164</a:t>
            </a:r>
            <a:r>
              <a:rPr lang="en" sz="1400" dirty="0" smtClean="0">
                <a:solidFill>
                  <a:schemeClr val="dk1"/>
                </a:solidFill>
              </a:rPr>
              <a:t> [Approved]</a:t>
            </a:r>
          </a:p>
          <a:p>
            <a:pPr marL="1314450" lvl="2" indent="-298450">
              <a:lnSpc>
                <a:spcPct val="115000"/>
              </a:lnSpc>
              <a:spcAft>
                <a:spcPts val="0"/>
              </a:spcAft>
              <a:buClr>
                <a:srgbClr val="CC00CC"/>
              </a:buClr>
              <a:buSzPct val="100000"/>
              <a:buFont typeface="Arial"/>
              <a:buChar char="•"/>
            </a:pPr>
            <a:r>
              <a:rPr lang="en" sz="1400" i="1" dirty="0" smtClean="0">
                <a:solidFill>
                  <a:schemeClr val="dk1"/>
                </a:solidFill>
              </a:rPr>
              <a:t>This document provides information on the status of 3rd IFO (aka H2/India) storage at the end of the aLIGO project. At the time of close-out all sub-systems have completed handover to 3rd IFO. As part of the hand-over it is noted that a full integration of all of the parts lists and bill of materials into one system did not occur. This will be passed to Operations as a recommendation.</a:t>
            </a:r>
            <a:endParaRPr lang="en" sz="1400" i="1" dirty="0">
              <a:solidFill>
                <a:schemeClr val="dk1"/>
              </a:solidFill>
            </a:endParaRPr>
          </a:p>
        </p:txBody>
      </p:sp>
      <p:sp>
        <p:nvSpPr>
          <p:cNvPr id="3" name="Slide Number Placeholder 2"/>
          <p:cNvSpPr>
            <a:spLocks noGrp="1"/>
          </p:cNvSpPr>
          <p:nvPr>
            <p:ph type="sldNum" idx="12"/>
          </p:nvPr>
        </p:nvSpPr>
        <p:spPr/>
        <p:txBody>
          <a:bodyPr/>
          <a:lstStyle/>
          <a:p>
            <a:pPr>
              <a:spcBef>
                <a:spcPts val="0"/>
              </a:spcBef>
            </a:pPr>
            <a:fld id="{00000000-1234-1234-1234-123412341234}" type="slidenum">
              <a:rPr lang="en" smtClean="0"/>
              <a:pPr>
                <a:spcBef>
                  <a:spcPts val="0"/>
                </a:spcBef>
              </a:pPr>
              <a:t>3</a:t>
            </a:fld>
            <a:endParaRPr lang="en"/>
          </a:p>
        </p:txBody>
      </p:sp>
      <p:sp>
        <p:nvSpPr>
          <p:cNvPr id="2" name="Footer Placeholder 1"/>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136419230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141405" y="261343"/>
            <a:ext cx="6872467" cy="664872"/>
          </a:xfrm>
          <a:prstGeom prst="rect">
            <a:avLst/>
          </a:prstGeom>
        </p:spPr>
        <p:txBody>
          <a:bodyPr vert="horz" wrap="square" lIns="91425" tIns="91425" rIns="91425" bIns="91425" numCol="1" anchor="t" anchorCtr="0" compatLnSpc="1">
            <a:prstTxWarp prst="textNoShape">
              <a:avLst/>
            </a:prstTxWarp>
            <a:noAutofit/>
          </a:bodyPr>
          <a:lstStyle/>
          <a:p>
            <a:r>
              <a:rPr lang="en" dirty="0"/>
              <a:t>Check </a:t>
            </a:r>
            <a:r>
              <a:rPr lang="en-US" dirty="0" smtClean="0"/>
              <a:t>O</a:t>
            </a:r>
            <a:r>
              <a:rPr lang="en" dirty="0" smtClean="0"/>
              <a:t>ut </a:t>
            </a:r>
            <a:r>
              <a:rPr lang="en-US" dirty="0" smtClean="0"/>
              <a:t>P</a:t>
            </a:r>
            <a:r>
              <a:rPr lang="en" dirty="0" smtClean="0"/>
              <a:t>rocedure </a:t>
            </a:r>
            <a:endParaRPr lang="en" dirty="0"/>
          </a:p>
        </p:txBody>
      </p:sp>
      <p:sp>
        <p:nvSpPr>
          <p:cNvPr id="79" name="Shape 79"/>
          <p:cNvSpPr txBox="1">
            <a:spLocks noGrp="1"/>
          </p:cNvSpPr>
          <p:nvPr>
            <p:ph type="body" idx="1"/>
          </p:nvPr>
        </p:nvSpPr>
        <p:spPr>
          <a:xfrm>
            <a:off x="593478" y="1394191"/>
            <a:ext cx="7916986" cy="4555200"/>
          </a:xfrm>
          <a:prstGeom prst="rect">
            <a:avLst/>
          </a:prstGeom>
        </p:spPr>
        <p:txBody>
          <a:bodyPr vert="horz" wrap="square" lIns="91425" tIns="91425" rIns="91425" bIns="91425" numCol="1" anchor="t" anchorCtr="0" compatLnSpc="1">
            <a:prstTxWarp prst="textNoShape">
              <a:avLst/>
            </a:prstTxWarp>
            <a:noAutofit/>
          </a:bodyPr>
          <a:lstStyle/>
          <a:p>
            <a:pPr marL="158750" indent="0">
              <a:buSzPct val="100000"/>
              <a:buNone/>
            </a:pPr>
            <a:r>
              <a:rPr lang="en" dirty="0">
                <a:solidFill>
                  <a:schemeClr val="dk1"/>
                </a:solidFill>
              </a:rPr>
              <a:t>LIGO-F1500003: </a:t>
            </a:r>
            <a:r>
              <a:rPr lang="en" u="sng" dirty="0">
                <a:solidFill>
                  <a:schemeClr val="hlink"/>
                </a:solidFill>
              </a:rPr>
              <a:t>Third IFO Component Request Form and </a:t>
            </a:r>
            <a:r>
              <a:rPr lang="en" u="sng" dirty="0" smtClean="0">
                <a:solidFill>
                  <a:schemeClr val="hlink"/>
                </a:solidFill>
              </a:rPr>
              <a:t>Procedure</a:t>
            </a:r>
          </a:p>
          <a:p>
            <a:pPr marL="158750" indent="0">
              <a:buSzPct val="100000"/>
              <a:buNone/>
            </a:pPr>
            <a:r>
              <a:rPr lang="en" sz="1400" dirty="0" smtClean="0">
                <a:solidFill>
                  <a:srgbClr val="3366FF"/>
                </a:solidFill>
              </a:rPr>
              <a:t>This form is to be completed and submitted for approval by Systems Engineering for any loan or use of a Third Interferometer (IFO) component. </a:t>
            </a:r>
            <a:endParaRPr lang="en" sz="1400" dirty="0">
              <a:solidFill>
                <a:srgbClr val="3366FF"/>
              </a:solidFill>
            </a:endParaRPr>
          </a:p>
          <a:p>
            <a:pPr marL="158750" indent="0">
              <a:buSzPct val="100000"/>
              <a:buNone/>
            </a:pPr>
            <a:r>
              <a:rPr lang="en" sz="1400" dirty="0" smtClean="0">
                <a:solidFill>
                  <a:srgbClr val="3366FF"/>
                </a:solidFill>
              </a:rPr>
              <a:t>Procedure</a:t>
            </a:r>
            <a:endParaRPr lang="en" sz="1400" dirty="0">
              <a:solidFill>
                <a:srgbClr val="3366FF"/>
              </a:solidFill>
            </a:endParaRPr>
          </a:p>
          <a:p>
            <a:pPr marL="844550" lvl="1">
              <a:buSzPct val="100000"/>
              <a:buFont typeface="Arial"/>
              <a:buChar char="•"/>
            </a:pPr>
            <a:r>
              <a:rPr lang="en" sz="1400" dirty="0" smtClean="0">
                <a:solidFill>
                  <a:schemeClr val="dk1"/>
                </a:solidFill>
              </a:rPr>
              <a:t>The </a:t>
            </a:r>
            <a:r>
              <a:rPr lang="en" sz="1400" dirty="0">
                <a:solidFill>
                  <a:schemeClr val="dk1"/>
                </a:solidFill>
              </a:rPr>
              <a:t>requester/borrower reserves an E-number from the DCC, completes the form above, uploads the completed form, and requests the System Engineer to review via the DCC electronic </a:t>
            </a:r>
            <a:r>
              <a:rPr lang="en" sz="1400" dirty="0" smtClean="0">
                <a:solidFill>
                  <a:schemeClr val="dk1"/>
                </a:solidFill>
              </a:rPr>
              <a:t>approval.</a:t>
            </a:r>
          </a:p>
          <a:p>
            <a:pPr marL="844550" lvl="1">
              <a:buSzPct val="100000"/>
              <a:buFont typeface="Arial"/>
              <a:buChar char="•"/>
            </a:pPr>
            <a:r>
              <a:rPr lang="en" sz="1400" dirty="0" smtClean="0">
                <a:solidFill>
                  <a:schemeClr val="dk1"/>
                </a:solidFill>
              </a:rPr>
              <a:t>The </a:t>
            </a:r>
            <a:r>
              <a:rPr lang="en" sz="1400" dirty="0">
                <a:solidFill>
                  <a:schemeClr val="dk1"/>
                </a:solidFill>
              </a:rPr>
              <a:t>System Engineer considers and dispositions the request: a. consults with the LTS Manager and/or requests clarification from the requester, as needed. b. If deemed warranted (e.g. high risk, high replacement cost, etc. ), the System Engineer may request TRB and/or OMT review and </a:t>
            </a:r>
            <a:r>
              <a:rPr lang="en" sz="1400" dirty="0" smtClean="0">
                <a:solidFill>
                  <a:schemeClr val="dk1"/>
                </a:solidFill>
              </a:rPr>
              <a:t>approval.</a:t>
            </a:r>
          </a:p>
          <a:p>
            <a:pPr marL="844550" lvl="1">
              <a:buSzPct val="100000"/>
              <a:buFont typeface="Arial"/>
              <a:buChar char="•"/>
            </a:pPr>
            <a:r>
              <a:rPr lang="en" sz="1400" dirty="0" smtClean="0">
                <a:solidFill>
                  <a:schemeClr val="dk1"/>
                </a:solidFill>
              </a:rPr>
              <a:t>If </a:t>
            </a:r>
            <a:r>
              <a:rPr lang="en" sz="1400" dirty="0">
                <a:solidFill>
                  <a:schemeClr val="dk1"/>
                </a:solidFill>
              </a:rPr>
              <a:t>rejected, the System Engineer explains the reason for rejection above and marks the request “rejected” in the “notes and changes” metadata field in the DCC, and informs the </a:t>
            </a:r>
            <a:r>
              <a:rPr lang="en" sz="1400" dirty="0" smtClean="0">
                <a:solidFill>
                  <a:schemeClr val="dk1"/>
                </a:solidFill>
              </a:rPr>
              <a:t>requester.</a:t>
            </a:r>
          </a:p>
          <a:p>
            <a:pPr marL="844550" lvl="1">
              <a:buSzPct val="100000"/>
              <a:buFont typeface="Arial"/>
              <a:buChar char="•"/>
            </a:pPr>
            <a:r>
              <a:rPr lang="en" sz="1400" dirty="0" smtClean="0">
                <a:solidFill>
                  <a:schemeClr val="dk1"/>
                </a:solidFill>
              </a:rPr>
              <a:t>If </a:t>
            </a:r>
            <a:r>
              <a:rPr lang="en" sz="1400" dirty="0">
                <a:solidFill>
                  <a:schemeClr val="dk1"/>
                </a:solidFill>
              </a:rPr>
              <a:t>approved, the System Eng.:a. </a:t>
            </a:r>
            <a:r>
              <a:rPr lang="en" sz="1400" dirty="0" smtClean="0">
                <a:solidFill>
                  <a:schemeClr val="dk1"/>
                </a:solidFill>
              </a:rPr>
              <a:t>indicates </a:t>
            </a:r>
            <a:r>
              <a:rPr lang="en" sz="1400" dirty="0">
                <a:solidFill>
                  <a:schemeClr val="dk1"/>
                </a:solidFill>
              </a:rPr>
              <a:t>any caveats above &amp; marks the request “approved” or “approved with caveats” in the “notes and changes” metadata field in the DCC, and informs the requester and the LTS mgr. b</a:t>
            </a:r>
            <a:r>
              <a:rPr lang="en" sz="1400" dirty="0" smtClean="0">
                <a:solidFill>
                  <a:schemeClr val="dk1"/>
                </a:solidFill>
              </a:rPr>
              <a:t>. </a:t>
            </a:r>
            <a:r>
              <a:rPr lang="en" sz="1400" dirty="0">
                <a:solidFill>
                  <a:schemeClr val="dk1"/>
                </a:solidFill>
              </a:rPr>
              <a:t>adds the approved loan to the Third IFO Request </a:t>
            </a:r>
            <a:r>
              <a:rPr lang="en" sz="1400" dirty="0" smtClean="0">
                <a:solidFill>
                  <a:schemeClr val="dk1"/>
                </a:solidFill>
              </a:rPr>
              <a:t>Log</a:t>
            </a:r>
            <a:r>
              <a:rPr lang="en-US" sz="1400" dirty="0" smtClean="0">
                <a:solidFill>
                  <a:schemeClr val="dk1"/>
                </a:solidFill>
              </a:rPr>
              <a:t> </a:t>
            </a:r>
            <a:r>
              <a:rPr lang="en" sz="1400" u="sng" dirty="0" smtClean="0">
                <a:solidFill>
                  <a:schemeClr val="hlink"/>
                </a:solidFill>
                <a:hlinkClick r:id="rId3"/>
              </a:rPr>
              <a:t>E1500229</a:t>
            </a:r>
            <a:r>
              <a:rPr lang="en" sz="1400" dirty="0">
                <a:solidFill>
                  <a:schemeClr val="dk1"/>
                </a:solidFill>
              </a:rPr>
              <a:t>, and updates the total loan value  c. </a:t>
            </a:r>
            <a:r>
              <a:rPr lang="en" sz="1400" dirty="0" smtClean="0">
                <a:solidFill>
                  <a:schemeClr val="dk1"/>
                </a:solidFill>
              </a:rPr>
              <a:t>informs </a:t>
            </a:r>
            <a:r>
              <a:rPr lang="en" sz="1400" dirty="0">
                <a:solidFill>
                  <a:schemeClr val="dk1"/>
                </a:solidFill>
              </a:rPr>
              <a:t>the LIGO Business Mgr. of the implicit escrow amount if/when the total loan value exceeds $50K</a:t>
            </a:r>
          </a:p>
        </p:txBody>
      </p:sp>
      <p:sp>
        <p:nvSpPr>
          <p:cNvPr id="3" name="Slide Number Placeholder 2"/>
          <p:cNvSpPr>
            <a:spLocks noGrp="1"/>
          </p:cNvSpPr>
          <p:nvPr>
            <p:ph type="sldNum" idx="12"/>
          </p:nvPr>
        </p:nvSpPr>
        <p:spPr/>
        <p:txBody>
          <a:bodyPr/>
          <a:lstStyle/>
          <a:p>
            <a:pPr>
              <a:spcBef>
                <a:spcPts val="0"/>
              </a:spcBef>
            </a:pPr>
            <a:fld id="{00000000-1234-1234-1234-123412341234}" type="slidenum">
              <a:rPr lang="en" smtClean="0"/>
              <a:pPr>
                <a:spcBef>
                  <a:spcPts val="0"/>
                </a:spcBef>
              </a:pPr>
              <a:t>30</a:t>
            </a:fld>
            <a:endParaRPr lang="en"/>
          </a:p>
        </p:txBody>
      </p:sp>
      <p:sp>
        <p:nvSpPr>
          <p:cNvPr id="2" name="Footer Placeholder 1"/>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412271252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out Procedure</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31</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pic>
        <p:nvPicPr>
          <p:cNvPr id="6" name="Picture 5"/>
          <p:cNvPicPr>
            <a:picLocks noChangeAspect="1"/>
          </p:cNvPicPr>
          <p:nvPr/>
        </p:nvPicPr>
        <p:blipFill>
          <a:blip r:embed="rId3"/>
          <a:stretch>
            <a:fillRect/>
          </a:stretch>
        </p:blipFill>
        <p:spPr>
          <a:xfrm>
            <a:off x="-37868" y="1255006"/>
            <a:ext cx="9210215" cy="5487421"/>
          </a:xfrm>
          <a:prstGeom prst="rect">
            <a:avLst/>
          </a:prstGeom>
        </p:spPr>
      </p:pic>
      <p:sp>
        <p:nvSpPr>
          <p:cNvPr id="7" name="Shape 85"/>
          <p:cNvSpPr txBox="1">
            <a:spLocks/>
          </p:cNvSpPr>
          <p:nvPr/>
        </p:nvSpPr>
        <p:spPr bwMode="auto">
          <a:xfrm>
            <a:off x="-254358" y="6406663"/>
            <a:ext cx="8520600" cy="35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noAutofit/>
          </a:bodyPr>
          <a:lstStyle>
            <a:lvl1pPr marL="342900" lvl="0" indent="-342900" algn="l" rtl="0" eaLnBrk="0" fontAlgn="base" hangingPunct="0">
              <a:spcBef>
                <a:spcPts val="0"/>
              </a:spcBef>
              <a:spcAft>
                <a:spcPct val="0"/>
              </a:spcAft>
              <a:buClr>
                <a:srgbClr val="CC0099"/>
              </a:buClr>
              <a:buSzPct val="85000"/>
              <a:buFont typeface="Wingdings" panose="05000000000000000000" pitchFamily="2" charset="2"/>
              <a:buChar char="q"/>
              <a:defRPr>
                <a:solidFill>
                  <a:schemeClr val="tx2"/>
                </a:solidFill>
                <a:latin typeface="+mn-lt"/>
                <a:ea typeface="ＭＳ Ｐゴシック" charset="0"/>
                <a:cs typeface="ＭＳ Ｐゴシック" charset="0"/>
              </a:defRPr>
            </a:lvl1pPr>
            <a:lvl2pPr marL="742950" lvl="1" indent="-285750" algn="l" rtl="0" eaLnBrk="0" fontAlgn="base" hangingPunct="0">
              <a:spcBef>
                <a:spcPts val="0"/>
              </a:spcBef>
              <a:spcAft>
                <a:spcPct val="0"/>
              </a:spcAft>
              <a:buClr>
                <a:srgbClr val="CC0099"/>
              </a:buClr>
              <a:buFont typeface="Times New Roman" charset="0"/>
              <a:buChar char="»"/>
              <a:defRPr>
                <a:solidFill>
                  <a:schemeClr val="tx2"/>
                </a:solidFill>
                <a:latin typeface="+mn-lt"/>
                <a:ea typeface="ＭＳ Ｐゴシック" charset="0"/>
              </a:defRPr>
            </a:lvl2pPr>
            <a:lvl3pPr marL="1143000" lvl="2"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3pPr>
            <a:lvl4pPr marL="1600200" lvl="3" indent="-228600" algn="l" rtl="0" eaLnBrk="0" fontAlgn="base" hangingPunct="0">
              <a:spcBef>
                <a:spcPts val="0"/>
              </a:spcBef>
              <a:spcAft>
                <a:spcPct val="0"/>
              </a:spcAft>
              <a:buClr>
                <a:srgbClr val="CC0099"/>
              </a:buClr>
              <a:buSzPct val="85000"/>
              <a:buFont typeface="Monotype Sorts" charset="0"/>
              <a:buChar char="l"/>
              <a:defRPr>
                <a:solidFill>
                  <a:schemeClr val="tx2"/>
                </a:solidFill>
                <a:latin typeface="+mn-lt"/>
                <a:ea typeface="ＭＳ Ｐゴシック" charset="0"/>
              </a:defRPr>
            </a:lvl4pPr>
            <a:lvl5pPr marL="2057400" lvl="4" indent="-228600" algn="l" rtl="0" eaLnBrk="0" fontAlgn="base" hangingPunct="0">
              <a:spcBef>
                <a:spcPts val="0"/>
              </a:spcBef>
              <a:spcAft>
                <a:spcPct val="0"/>
              </a:spcAft>
              <a:buClr>
                <a:srgbClr val="CC0099"/>
              </a:buClr>
              <a:buChar char="»"/>
              <a:defRPr>
                <a:solidFill>
                  <a:schemeClr val="tx2"/>
                </a:solidFill>
                <a:latin typeface="+mn-lt"/>
                <a:ea typeface="ＭＳ Ｐゴシック" charset="0"/>
              </a:defRPr>
            </a:lvl5pPr>
            <a:lvl6pPr marL="2514600" lvl="5" indent="-228600" algn="l" rtl="0" eaLnBrk="0" fontAlgn="base" hangingPunct="0">
              <a:spcBef>
                <a:spcPts val="0"/>
              </a:spcBef>
              <a:spcAft>
                <a:spcPct val="0"/>
              </a:spcAft>
              <a:buClr>
                <a:srgbClr val="CC0099"/>
              </a:buClr>
              <a:buChar char="»"/>
              <a:defRPr>
                <a:solidFill>
                  <a:schemeClr val="tx2"/>
                </a:solidFill>
                <a:latin typeface="+mn-lt"/>
              </a:defRPr>
            </a:lvl6pPr>
            <a:lvl7pPr marL="2971800" lvl="6" indent="-228600" algn="l" rtl="0" eaLnBrk="0" fontAlgn="base" hangingPunct="0">
              <a:spcBef>
                <a:spcPts val="0"/>
              </a:spcBef>
              <a:spcAft>
                <a:spcPct val="0"/>
              </a:spcAft>
              <a:buClr>
                <a:srgbClr val="CC0099"/>
              </a:buClr>
              <a:buChar char="»"/>
              <a:defRPr>
                <a:solidFill>
                  <a:schemeClr val="tx2"/>
                </a:solidFill>
                <a:latin typeface="+mn-lt"/>
              </a:defRPr>
            </a:lvl7pPr>
            <a:lvl8pPr marL="3429000" lvl="7" indent="-228600" algn="l" rtl="0" eaLnBrk="0" fontAlgn="base" hangingPunct="0">
              <a:spcBef>
                <a:spcPts val="0"/>
              </a:spcBef>
              <a:spcAft>
                <a:spcPct val="0"/>
              </a:spcAft>
              <a:buClr>
                <a:srgbClr val="CC0099"/>
              </a:buClr>
              <a:buChar char="»"/>
              <a:defRPr>
                <a:solidFill>
                  <a:schemeClr val="tx2"/>
                </a:solidFill>
                <a:latin typeface="+mn-lt"/>
              </a:defRPr>
            </a:lvl8pPr>
            <a:lvl9pPr marL="3886200" lvl="8" indent="-228600" algn="l" rtl="0" eaLnBrk="0" fontAlgn="base" hangingPunct="0">
              <a:spcBef>
                <a:spcPts val="0"/>
              </a:spcBef>
              <a:spcAft>
                <a:spcPct val="0"/>
              </a:spcAft>
              <a:buClr>
                <a:srgbClr val="CC0099"/>
              </a:buClr>
              <a:buChar char="»"/>
              <a:defRPr>
                <a:solidFill>
                  <a:schemeClr val="tx2"/>
                </a:solidFill>
                <a:latin typeface="+mn-lt"/>
              </a:defRPr>
            </a:lvl9pPr>
          </a:lstStyle>
          <a:p>
            <a:pPr marL="965200" lvl="2" indent="0">
              <a:buClr>
                <a:srgbClr val="CC00CC"/>
              </a:buClr>
              <a:buSzPct val="100000"/>
              <a:buFontTx/>
              <a:buNone/>
            </a:pPr>
            <a:r>
              <a:rPr lang="en-US" sz="1400" kern="0" dirty="0" smtClean="0"/>
              <a:t>Managed by Jeff Bartlett (operator) at LHO</a:t>
            </a:r>
          </a:p>
          <a:p>
            <a:pPr marL="857250" lvl="1" indent="-292100">
              <a:buClr>
                <a:srgbClr val="CC00CC"/>
              </a:buClr>
              <a:buSzPct val="100000"/>
            </a:pPr>
            <a:endParaRPr lang="en-US" sz="1400" kern="0" dirty="0" smtClean="0"/>
          </a:p>
          <a:p>
            <a:pPr marL="457200" indent="-292100">
              <a:buClr>
                <a:schemeClr val="dk1"/>
              </a:buClr>
              <a:buSzPct val="100000"/>
            </a:pPr>
            <a:endParaRPr lang="en-US" sz="1800" kern="0" dirty="0" smtClean="0"/>
          </a:p>
          <a:p>
            <a:pPr>
              <a:buFont typeface="Wingdings" panose="05000000000000000000" pitchFamily="2" charset="2"/>
              <a:buNone/>
            </a:pPr>
            <a:endParaRPr lang="en-US" sz="1800" kern="0" dirty="0"/>
          </a:p>
        </p:txBody>
      </p:sp>
      <p:sp>
        <p:nvSpPr>
          <p:cNvPr id="8" name="Right Brace 7"/>
          <p:cNvSpPr/>
          <p:nvPr/>
        </p:nvSpPr>
        <p:spPr bwMode="auto">
          <a:xfrm>
            <a:off x="4230919" y="4709895"/>
            <a:ext cx="605536" cy="1915213"/>
          </a:xfrm>
          <a:prstGeom prst="rightBrace">
            <a:avLst/>
          </a:prstGeom>
          <a:noFill/>
          <a:ln w="28575" cap="flat" cmpd="sng" algn="ctr">
            <a:solidFill>
              <a:srgbClr val="FF0000"/>
            </a:solidFill>
            <a:prstDash val="solid"/>
            <a:round/>
            <a:headEnd type="none" w="sm" len="sm"/>
            <a:tailEnd type="arrow"/>
          </a:ln>
          <a:effectLst/>
        </p:spPr>
        <p:txBody>
          <a:bodyPr rtlCol="0" anchor="ctr"/>
          <a:lstStyle/>
          <a:p>
            <a:pPr algn="ctr"/>
            <a:endParaRPr lang="en-US"/>
          </a:p>
        </p:txBody>
      </p:sp>
    </p:spTree>
    <p:extLst>
      <p:ext uri="{BB962C8B-B14F-4D97-AF65-F5344CB8AC3E}">
        <p14:creationId xmlns:p14="http://schemas.microsoft.com/office/powerpoint/2010/main" val="3235178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57200" y="5181600"/>
            <a:ext cx="8001000" cy="914400"/>
          </a:xfrm>
          <a:prstGeom prst="rect">
            <a:avLst/>
          </a:prstGeom>
          <a:solidFill>
            <a:schemeClr val="tx1">
              <a:lumMod val="60000"/>
              <a:lumOff val="40000"/>
              <a:alpha val="51000"/>
            </a:schemeClr>
          </a:solidFill>
          <a:ln w="12700" cap="flat" cmpd="sng" algn="ctr">
            <a:solidFill>
              <a:srgbClr val="00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a typeface="ＭＳ Ｐゴシック" charset="0"/>
            </a:endParaRPr>
          </a:p>
        </p:txBody>
      </p:sp>
      <p:sp>
        <p:nvSpPr>
          <p:cNvPr id="2" name="Title 1"/>
          <p:cNvSpPr>
            <a:spLocks noGrp="1"/>
          </p:cNvSpPr>
          <p:nvPr>
            <p:ph type="title"/>
          </p:nvPr>
        </p:nvSpPr>
        <p:spPr/>
        <p:txBody>
          <a:bodyPr/>
          <a:lstStyle/>
          <a:p>
            <a:r>
              <a:rPr lang="en-US" dirty="0" err="1" smtClean="0"/>
              <a:t>aLIGO</a:t>
            </a:r>
            <a:r>
              <a:rPr lang="en-US" dirty="0" smtClean="0"/>
              <a:t> Project Responsibilities</a:t>
            </a:r>
            <a:endParaRPr lang="en-US" dirty="0"/>
          </a:p>
        </p:txBody>
      </p:sp>
      <p:sp>
        <p:nvSpPr>
          <p:cNvPr id="3" name="Content Placeholder 2"/>
          <p:cNvSpPr>
            <a:spLocks noGrp="1"/>
          </p:cNvSpPr>
          <p:nvPr>
            <p:ph idx="1"/>
          </p:nvPr>
        </p:nvSpPr>
        <p:spPr>
          <a:xfrm>
            <a:off x="427869" y="1469350"/>
            <a:ext cx="8088059" cy="4906132"/>
          </a:xfrm>
        </p:spPr>
        <p:txBody>
          <a:bodyPr/>
          <a:lstStyle/>
          <a:p>
            <a:pPr marL="0" indent="0">
              <a:buNone/>
            </a:pPr>
            <a:r>
              <a:rPr lang="en-US" sz="1400" dirty="0" smtClean="0">
                <a:solidFill>
                  <a:srgbClr val="3366FF"/>
                </a:solidFill>
              </a:rPr>
              <a:t>3</a:t>
            </a:r>
            <a:r>
              <a:rPr lang="en-US" sz="1400" baseline="30000" dirty="0" smtClean="0">
                <a:solidFill>
                  <a:srgbClr val="3366FF"/>
                </a:solidFill>
              </a:rPr>
              <a:t>rd</a:t>
            </a:r>
            <a:r>
              <a:rPr lang="en-US" sz="1400" dirty="0" smtClean="0">
                <a:solidFill>
                  <a:srgbClr val="3366FF"/>
                </a:solidFill>
              </a:rPr>
              <a:t> IFO storage protocols </a:t>
            </a:r>
            <a:r>
              <a:rPr lang="en-US" sz="1400" dirty="0">
                <a:solidFill>
                  <a:srgbClr val="3366FF"/>
                </a:solidFill>
              </a:rPr>
              <a:t>established by </a:t>
            </a:r>
            <a:r>
              <a:rPr lang="en-US" sz="1400" dirty="0" err="1" smtClean="0">
                <a:solidFill>
                  <a:srgbClr val="3366FF"/>
                </a:solidFill>
              </a:rPr>
              <a:t>aLIGO</a:t>
            </a:r>
            <a:r>
              <a:rPr lang="en-US" sz="1400" dirty="0" smtClean="0">
                <a:solidFill>
                  <a:srgbClr val="3366FF"/>
                </a:solidFill>
              </a:rPr>
              <a:t> Project </a:t>
            </a:r>
          </a:p>
          <a:p>
            <a:pPr lvl="1">
              <a:buFont typeface="Arial"/>
              <a:buChar char="•"/>
            </a:pPr>
            <a:r>
              <a:rPr lang="en-US" sz="1400" dirty="0" smtClean="0">
                <a:solidFill>
                  <a:srgbClr val="3366FF"/>
                </a:solidFill>
              </a:rPr>
              <a:t>Storage</a:t>
            </a:r>
          </a:p>
          <a:p>
            <a:pPr lvl="1">
              <a:buFont typeface="Arial"/>
              <a:buChar char="•"/>
            </a:pPr>
            <a:r>
              <a:rPr lang="en-US" sz="1400" dirty="0" smtClean="0">
                <a:solidFill>
                  <a:srgbClr val="3366FF"/>
                </a:solidFill>
              </a:rPr>
              <a:t>Security</a:t>
            </a:r>
          </a:p>
          <a:p>
            <a:pPr lvl="1">
              <a:buFont typeface="Arial"/>
              <a:buChar char="•"/>
            </a:pPr>
            <a:r>
              <a:rPr lang="en-US" sz="1400" dirty="0">
                <a:solidFill>
                  <a:srgbClr val="3366FF"/>
                </a:solidFill>
              </a:rPr>
              <a:t>R</a:t>
            </a:r>
            <a:r>
              <a:rPr lang="en-US" sz="1400" dirty="0" smtClean="0">
                <a:solidFill>
                  <a:srgbClr val="3366FF"/>
                </a:solidFill>
              </a:rPr>
              <a:t>outine inspections and maintenance</a:t>
            </a:r>
          </a:p>
          <a:p>
            <a:pPr lvl="1">
              <a:buFont typeface="Arial"/>
              <a:buChar char="•"/>
            </a:pPr>
            <a:r>
              <a:rPr lang="en-US" sz="1400" dirty="0">
                <a:solidFill>
                  <a:srgbClr val="3366FF"/>
                </a:solidFill>
              </a:rPr>
              <a:t>I</a:t>
            </a:r>
            <a:r>
              <a:rPr lang="en-US" sz="1400" dirty="0" smtClean="0">
                <a:solidFill>
                  <a:srgbClr val="3366FF"/>
                </a:solidFill>
              </a:rPr>
              <a:t>nventory tracking</a:t>
            </a:r>
          </a:p>
          <a:p>
            <a:pPr lvl="1">
              <a:buFont typeface="Arial"/>
              <a:buChar char="•"/>
            </a:pPr>
            <a:r>
              <a:rPr lang="en-US" sz="1400" dirty="0">
                <a:solidFill>
                  <a:srgbClr val="3366FF"/>
                </a:solidFill>
              </a:rPr>
              <a:t>C</a:t>
            </a:r>
            <a:r>
              <a:rPr lang="en-US" sz="1400" dirty="0" smtClean="0">
                <a:solidFill>
                  <a:srgbClr val="3366FF"/>
                </a:solidFill>
              </a:rPr>
              <a:t>omponent modifications/change control</a:t>
            </a:r>
          </a:p>
          <a:p>
            <a:pPr marL="0" indent="0">
              <a:buNone/>
            </a:pPr>
            <a:endParaRPr lang="en-US" sz="1400" dirty="0" smtClean="0">
              <a:solidFill>
                <a:srgbClr val="3366FF"/>
              </a:solidFill>
            </a:endParaRPr>
          </a:p>
          <a:p>
            <a:pPr marL="0" indent="0">
              <a:buNone/>
            </a:pPr>
            <a:endParaRPr lang="en-US" sz="1400" dirty="0" smtClean="0">
              <a:solidFill>
                <a:srgbClr val="3366FF"/>
              </a:solidFill>
            </a:endParaRPr>
          </a:p>
          <a:p>
            <a:pPr marL="0" indent="0">
              <a:buNone/>
            </a:pPr>
            <a:r>
              <a:rPr lang="en-US" sz="1400" dirty="0" err="1" smtClean="0">
                <a:solidFill>
                  <a:srgbClr val="3366FF"/>
                </a:solidFill>
              </a:rPr>
              <a:t>aLIGO</a:t>
            </a:r>
            <a:r>
              <a:rPr lang="en-US" sz="1400" dirty="0" smtClean="0">
                <a:solidFill>
                  <a:srgbClr val="3366FF"/>
                </a:solidFill>
              </a:rPr>
              <a:t> </a:t>
            </a:r>
            <a:r>
              <a:rPr lang="en-US" sz="1400" dirty="0">
                <a:solidFill>
                  <a:srgbClr val="3366FF"/>
                </a:solidFill>
              </a:rPr>
              <a:t>Project </a:t>
            </a:r>
            <a:r>
              <a:rPr lang="en-US" sz="1400" dirty="0" smtClean="0">
                <a:solidFill>
                  <a:srgbClr val="3366FF"/>
                </a:solidFill>
              </a:rPr>
              <a:t>was responsible </a:t>
            </a:r>
            <a:r>
              <a:rPr lang="en-US" sz="1400" dirty="0">
                <a:solidFill>
                  <a:srgbClr val="3366FF"/>
                </a:solidFill>
              </a:rPr>
              <a:t>for </a:t>
            </a:r>
            <a:r>
              <a:rPr lang="en-US" sz="1400" dirty="0" smtClean="0">
                <a:solidFill>
                  <a:srgbClr val="3366FF"/>
                </a:solidFill>
              </a:rPr>
              <a:t>3</a:t>
            </a:r>
            <a:r>
              <a:rPr lang="en-US" sz="1400" baseline="30000" dirty="0" smtClean="0">
                <a:solidFill>
                  <a:srgbClr val="3366FF"/>
                </a:solidFill>
              </a:rPr>
              <a:t>rd</a:t>
            </a:r>
            <a:r>
              <a:rPr lang="en-US" sz="1400" dirty="0" smtClean="0">
                <a:solidFill>
                  <a:srgbClr val="3366FF"/>
                </a:solidFill>
              </a:rPr>
              <a:t> IFO </a:t>
            </a:r>
            <a:r>
              <a:rPr lang="en-US" sz="1400" dirty="0">
                <a:solidFill>
                  <a:srgbClr val="3366FF"/>
                </a:solidFill>
              </a:rPr>
              <a:t>components until formal </a:t>
            </a:r>
            <a:r>
              <a:rPr lang="en-US" sz="1400" dirty="0" smtClean="0">
                <a:solidFill>
                  <a:srgbClr val="3366FF"/>
                </a:solidFill>
              </a:rPr>
              <a:t>acceptance</a:t>
            </a:r>
            <a:r>
              <a:rPr lang="en-US" sz="1400" dirty="0">
                <a:solidFill>
                  <a:srgbClr val="3366FF"/>
                </a:solidFill>
              </a:rPr>
              <a:t> </a:t>
            </a:r>
            <a:r>
              <a:rPr lang="en-US" sz="1400" dirty="0" smtClean="0">
                <a:solidFill>
                  <a:srgbClr val="3366FF"/>
                </a:solidFill>
                <a:sym typeface="Wingdings"/>
              </a:rPr>
              <a:t> </a:t>
            </a:r>
            <a:r>
              <a:rPr lang="en-US" sz="1400" dirty="0" smtClean="0">
                <a:solidFill>
                  <a:srgbClr val="3366FF"/>
                </a:solidFill>
              </a:rPr>
              <a:t>Upon acceptance of 3</a:t>
            </a:r>
            <a:r>
              <a:rPr lang="en-US" sz="1400" baseline="30000" dirty="0" smtClean="0">
                <a:solidFill>
                  <a:srgbClr val="3366FF"/>
                </a:solidFill>
              </a:rPr>
              <a:t>rd</a:t>
            </a:r>
            <a:r>
              <a:rPr lang="en-US" sz="1400" dirty="0" smtClean="0">
                <a:solidFill>
                  <a:srgbClr val="3366FF"/>
                </a:solidFill>
              </a:rPr>
              <a:t> interferometer, custodianship became the responsibility of LIGO Lab Operations </a:t>
            </a:r>
          </a:p>
          <a:p>
            <a:pPr marL="0" indent="0">
              <a:buNone/>
            </a:pPr>
            <a:endParaRPr lang="en-US" sz="1400" dirty="0" smtClean="0">
              <a:solidFill>
                <a:srgbClr val="3366FF"/>
              </a:solidFill>
            </a:endParaRPr>
          </a:p>
          <a:p>
            <a:pPr marL="0" indent="0">
              <a:buNone/>
            </a:pPr>
            <a:endParaRPr lang="en-US" sz="1400" dirty="0" smtClean="0">
              <a:solidFill>
                <a:srgbClr val="3366FF"/>
              </a:solidFill>
            </a:endParaRPr>
          </a:p>
          <a:p>
            <a:pPr marL="0" indent="0">
              <a:buNone/>
            </a:pPr>
            <a:endParaRPr lang="en-US" sz="1400" dirty="0">
              <a:solidFill>
                <a:srgbClr val="3366FF"/>
              </a:solidFill>
            </a:endParaRPr>
          </a:p>
          <a:p>
            <a:pPr marL="0" indent="0">
              <a:buNone/>
            </a:pPr>
            <a:endParaRPr lang="en-US" sz="1400" dirty="0" smtClean="0">
              <a:solidFill>
                <a:srgbClr val="3366FF"/>
              </a:solidFill>
            </a:endParaRPr>
          </a:p>
          <a:p>
            <a:pPr marL="0" indent="0">
              <a:buNone/>
            </a:pPr>
            <a:endParaRPr lang="en-US" sz="1400" dirty="0">
              <a:solidFill>
                <a:srgbClr val="3366FF"/>
              </a:solidFill>
            </a:endParaRPr>
          </a:p>
          <a:p>
            <a:pPr marL="0" indent="0">
              <a:buNone/>
            </a:pPr>
            <a:r>
              <a:rPr lang="en-US" sz="1400" dirty="0" smtClean="0">
                <a:solidFill>
                  <a:srgbClr val="3366FF"/>
                </a:solidFill>
              </a:rPr>
              <a:t>Ref: </a:t>
            </a:r>
            <a:r>
              <a:rPr lang="en" sz="1400" dirty="0" smtClean="0">
                <a:solidFill>
                  <a:srgbClr val="3366FF"/>
                </a:solidFill>
              </a:rPr>
              <a:t>3rd </a:t>
            </a:r>
            <a:r>
              <a:rPr lang="en" sz="1400" dirty="0">
                <a:solidFill>
                  <a:srgbClr val="3366FF"/>
                </a:solidFill>
              </a:rPr>
              <a:t>IFO Long-Term Storage Acceptance and </a:t>
            </a:r>
            <a:r>
              <a:rPr lang="en" sz="1400" dirty="0" smtClean="0">
                <a:solidFill>
                  <a:srgbClr val="3366FF"/>
                </a:solidFill>
              </a:rPr>
              <a:t>Punchlist</a:t>
            </a:r>
            <a:r>
              <a:rPr lang="en-US" sz="1400" dirty="0" smtClean="0">
                <a:solidFill>
                  <a:srgbClr val="3366FF"/>
                </a:solidFill>
              </a:rPr>
              <a:t> </a:t>
            </a:r>
            <a:r>
              <a:rPr lang="en" sz="1400" u="sng" dirty="0" smtClean="0">
                <a:solidFill>
                  <a:srgbClr val="3366FF"/>
                </a:solidFill>
                <a:hlinkClick r:id="rId3"/>
              </a:rPr>
              <a:t>https</a:t>
            </a:r>
            <a:r>
              <a:rPr lang="en" sz="1400" u="sng" dirty="0">
                <a:solidFill>
                  <a:srgbClr val="3366FF"/>
                </a:solidFill>
                <a:hlinkClick r:id="rId3"/>
              </a:rPr>
              <a:t>://</a:t>
            </a:r>
            <a:r>
              <a:rPr lang="en" sz="1400" u="sng" dirty="0" smtClean="0">
                <a:solidFill>
                  <a:srgbClr val="3366FF"/>
                </a:solidFill>
                <a:hlinkClick r:id="rId3"/>
              </a:rPr>
              <a:t>dcc.ligo.org/LIGO-M1300164</a:t>
            </a:r>
            <a:endParaRPr lang="en-US" sz="1400" dirty="0" smtClean="0">
              <a:solidFill>
                <a:srgbClr val="3366FF"/>
              </a:solidFill>
            </a:endParaRPr>
          </a:p>
          <a:p>
            <a:pPr marL="0" indent="0">
              <a:buNone/>
            </a:pPr>
            <a:r>
              <a:rPr lang="en-US" sz="1400" u="sng" dirty="0" smtClean="0">
                <a:solidFill>
                  <a:srgbClr val="3366FF"/>
                </a:solidFill>
              </a:rPr>
              <a:t>Procedures/protocols (</a:t>
            </a:r>
            <a:r>
              <a:rPr lang="en-US" sz="1400" dirty="0">
                <a:solidFill>
                  <a:srgbClr val="3366FF"/>
                </a:solidFill>
                <a:hlinkClick r:id="rId4"/>
              </a:rPr>
              <a:t>E1300001</a:t>
            </a:r>
            <a:r>
              <a:rPr lang="en-US" sz="1400" u="sng" dirty="0" smtClean="0">
                <a:solidFill>
                  <a:srgbClr val="3366FF"/>
                </a:solidFill>
              </a:rPr>
              <a:t>) established by </a:t>
            </a:r>
            <a:r>
              <a:rPr lang="en-US" sz="1400" u="sng" dirty="0" err="1" smtClean="0">
                <a:solidFill>
                  <a:srgbClr val="3366FF"/>
                </a:solidFill>
              </a:rPr>
              <a:t>aLIGO</a:t>
            </a:r>
            <a:r>
              <a:rPr lang="en-US" sz="1400" u="sng" dirty="0" smtClean="0">
                <a:solidFill>
                  <a:srgbClr val="3366FF"/>
                </a:solidFill>
              </a:rPr>
              <a:t> Project to be </a:t>
            </a:r>
            <a:r>
              <a:rPr lang="en-US" sz="1400" u="sng" dirty="0">
                <a:solidFill>
                  <a:srgbClr val="3366FF"/>
                </a:solidFill>
              </a:rPr>
              <a:t>adopted by </a:t>
            </a:r>
            <a:r>
              <a:rPr lang="en-US" sz="1400" u="sng" dirty="0" smtClean="0">
                <a:solidFill>
                  <a:srgbClr val="3366FF"/>
                </a:solidFill>
              </a:rPr>
              <a:t>Operations</a:t>
            </a:r>
          </a:p>
          <a:p>
            <a:pPr marL="0" indent="0">
              <a:buNone/>
            </a:pPr>
            <a:endParaRPr lang="en-US" sz="2000" dirty="0" smtClean="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LIGO G1601083-v7</a:t>
            </a:r>
            <a:endParaRPr lang="en-US" dirty="0"/>
          </a:p>
        </p:txBody>
      </p:sp>
      <p:sp>
        <p:nvSpPr>
          <p:cNvPr id="5" name="Slide Number Placeholder 4"/>
          <p:cNvSpPr>
            <a:spLocks noGrp="1"/>
          </p:cNvSpPr>
          <p:nvPr>
            <p:ph type="sldNum" sz="quarter" idx="4294967295"/>
          </p:nvPr>
        </p:nvSpPr>
        <p:spPr>
          <a:xfrm>
            <a:off x="6553200" y="6248400"/>
            <a:ext cx="1905000" cy="457200"/>
          </a:xfrm>
          <a:prstGeom prst="rect">
            <a:avLst/>
          </a:prstGeom>
        </p:spPr>
        <p:txBody>
          <a:bodyPr/>
          <a:lstStyle/>
          <a:p>
            <a:pPr>
              <a:defRPr/>
            </a:pPr>
            <a:fld id="{BCE47BD4-1414-5744-84E1-0B8FE9A8754F}" type="slidenum">
              <a:rPr lang="en-US" smtClean="0"/>
              <a:pPr>
                <a:defRPr/>
              </a:pPr>
              <a:t>32</a:t>
            </a:fld>
            <a:endParaRPr lang="en-US" dirty="0"/>
          </a:p>
        </p:txBody>
      </p:sp>
    </p:spTree>
    <p:extLst>
      <p:ext uri="{BB962C8B-B14F-4D97-AF65-F5344CB8AC3E}">
        <p14:creationId xmlns:p14="http://schemas.microsoft.com/office/powerpoint/2010/main" val="3773028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65" y="273107"/>
            <a:ext cx="8520600" cy="763600"/>
          </a:xfrm>
        </p:spPr>
        <p:txBody>
          <a:bodyPr/>
          <a:lstStyle/>
          <a:p>
            <a:r>
              <a:rPr lang="en-US" dirty="0" smtClean="0"/>
              <a:t>Sub-System Custodian List</a:t>
            </a:r>
            <a:endParaRPr lang="en-US" dirty="0"/>
          </a:p>
        </p:txBody>
      </p:sp>
      <p:sp>
        <p:nvSpPr>
          <p:cNvPr id="3" name="Text Placeholder 2"/>
          <p:cNvSpPr>
            <a:spLocks noGrp="1"/>
          </p:cNvSpPr>
          <p:nvPr>
            <p:ph type="body" idx="1"/>
          </p:nvPr>
        </p:nvSpPr>
        <p:spPr>
          <a:xfrm>
            <a:off x="311700" y="1536632"/>
            <a:ext cx="8520600" cy="4890671"/>
          </a:xfrm>
        </p:spPr>
        <p:txBody>
          <a:bodyPr/>
          <a:lstStyle/>
          <a:p>
            <a:pPr marL="0" indent="0">
              <a:buNone/>
            </a:pPr>
            <a:r>
              <a:rPr lang="en-US" sz="1400" b="1" dirty="0"/>
              <a:t>E1300001 Section</a:t>
            </a:r>
            <a:r>
              <a:rPr lang="en-US" sz="1400" dirty="0"/>
              <a:t> </a:t>
            </a:r>
            <a:r>
              <a:rPr lang="en-US" sz="1400" b="1" dirty="0"/>
              <a:t>Subsystems</a:t>
            </a:r>
            <a:r>
              <a:rPr lang="en-US" sz="1400" dirty="0"/>
              <a:t> </a:t>
            </a:r>
            <a:r>
              <a:rPr lang="en-US" sz="1400" b="1" dirty="0"/>
              <a:t>Primary</a:t>
            </a:r>
            <a:r>
              <a:rPr lang="en-US" sz="1400" dirty="0"/>
              <a:t> </a:t>
            </a:r>
            <a:r>
              <a:rPr lang="en-US" sz="1400" b="1" dirty="0"/>
              <a:t>Secondary</a:t>
            </a:r>
            <a:r>
              <a:rPr lang="en-US" sz="1400" dirty="0"/>
              <a:t> </a:t>
            </a:r>
            <a:r>
              <a:rPr lang="en-US" sz="1400" b="1" dirty="0"/>
              <a:t>Tertiary</a:t>
            </a:r>
            <a:r>
              <a:rPr lang="en-US" sz="1400" dirty="0"/>
              <a:t> </a:t>
            </a:r>
            <a:r>
              <a:rPr lang="en-US" sz="1400" b="1" dirty="0"/>
              <a:t>Notes</a:t>
            </a:r>
            <a:r>
              <a:rPr lang="en-US" sz="1400" dirty="0"/>
              <a:t> </a:t>
            </a:r>
            <a:endParaRPr lang="en-US" sz="1400" dirty="0" smtClean="0"/>
          </a:p>
          <a:p>
            <a:pPr>
              <a:buFont typeface="Arial"/>
              <a:buChar char="•"/>
            </a:pPr>
            <a:r>
              <a:rPr lang="en-US" sz="1400" dirty="0" smtClean="0"/>
              <a:t>7.1 </a:t>
            </a:r>
            <a:r>
              <a:rPr lang="en-US" sz="1400" dirty="0"/>
              <a:t>Suspensions (SUS) Betsy Travis Jeff </a:t>
            </a:r>
            <a:endParaRPr lang="en-US" sz="1400" dirty="0" smtClean="0"/>
          </a:p>
          <a:p>
            <a:pPr>
              <a:buFont typeface="Arial"/>
              <a:buChar char="•"/>
            </a:pPr>
            <a:r>
              <a:rPr lang="en-US" sz="1400" dirty="0" smtClean="0"/>
              <a:t>7.2 </a:t>
            </a:r>
            <a:r>
              <a:rPr lang="en-US" sz="1400" dirty="0"/>
              <a:t>Seismic Isolation (SEI) Hugh Jim TJ </a:t>
            </a:r>
            <a:endParaRPr lang="en-US" sz="1400" dirty="0" smtClean="0"/>
          </a:p>
          <a:p>
            <a:pPr>
              <a:buFont typeface="Arial"/>
              <a:buChar char="•"/>
            </a:pPr>
            <a:r>
              <a:rPr lang="en-US" sz="1400" dirty="0" smtClean="0"/>
              <a:t>7.3 </a:t>
            </a:r>
            <a:r>
              <a:rPr lang="en-US" sz="1400" dirty="0"/>
              <a:t>Pre-</a:t>
            </a:r>
            <a:r>
              <a:rPr lang="en-US" sz="1400" dirty="0" err="1"/>
              <a:t>stablized</a:t>
            </a:r>
            <a:r>
              <a:rPr lang="en-US" sz="1400" dirty="0"/>
              <a:t> Laser (PSL) Peter Jason Ed Jeff (Chillers) </a:t>
            </a:r>
            <a:endParaRPr lang="en-US" sz="1400" dirty="0" smtClean="0"/>
          </a:p>
          <a:p>
            <a:pPr>
              <a:buFont typeface="Arial"/>
              <a:buChar char="•"/>
            </a:pPr>
            <a:r>
              <a:rPr lang="en-US" sz="1400" dirty="0"/>
              <a:t>7.4.1 Stray Light Control (SLC)  Gerardo Betsy TJ </a:t>
            </a:r>
          </a:p>
          <a:p>
            <a:pPr>
              <a:buFont typeface="Arial"/>
              <a:buChar char="•"/>
            </a:pPr>
            <a:r>
              <a:rPr lang="en-US" sz="1400" dirty="0"/>
              <a:t>7.4.1 Viewports (VP) Gerardo Joe D Kyle? 7.4.2 Transmission Monitor Suspension (TMS) - SUS Jeff Betsy </a:t>
            </a:r>
          </a:p>
          <a:p>
            <a:pPr>
              <a:buFont typeface="Arial"/>
              <a:buChar char="•"/>
            </a:pPr>
            <a:r>
              <a:rPr lang="en-US" sz="1400" dirty="0"/>
              <a:t>7.4.2 Transmission Monitor Suspension (TMS) - ISC Corey Keita </a:t>
            </a:r>
          </a:p>
          <a:p>
            <a:pPr>
              <a:buFont typeface="Arial"/>
              <a:buChar char="•"/>
            </a:pPr>
            <a:r>
              <a:rPr lang="en-US" sz="1400" dirty="0"/>
              <a:t>7.4.3 Thermal Compensation System (TCS) - In </a:t>
            </a:r>
            <a:r>
              <a:rPr lang="en-US" sz="1400" dirty="0" err="1"/>
              <a:t>Vac</a:t>
            </a:r>
            <a:r>
              <a:rPr lang="en-US" sz="1400" dirty="0"/>
              <a:t> Betsy </a:t>
            </a:r>
            <a:r>
              <a:rPr lang="en-US" sz="1400" dirty="0" err="1"/>
              <a:t>Nutsinee</a:t>
            </a:r>
            <a:r>
              <a:rPr lang="en-US" sz="1400" dirty="0"/>
              <a:t> </a:t>
            </a:r>
          </a:p>
          <a:p>
            <a:pPr>
              <a:buFont typeface="Arial"/>
              <a:buChar char="•"/>
            </a:pPr>
            <a:r>
              <a:rPr lang="en-US" sz="1400" dirty="0"/>
              <a:t>7.4.3 Thermal Compensation System (TCS) - In Air Jason </a:t>
            </a:r>
            <a:r>
              <a:rPr lang="en-US" sz="1400" dirty="0" err="1"/>
              <a:t>Nutsinee</a:t>
            </a:r>
            <a:r>
              <a:rPr lang="en-US" sz="1400" dirty="0"/>
              <a:t> </a:t>
            </a:r>
          </a:p>
          <a:p>
            <a:pPr>
              <a:buFont typeface="Arial"/>
              <a:buChar char="•"/>
            </a:pPr>
            <a:r>
              <a:rPr lang="en-US" sz="1400" dirty="0"/>
              <a:t>7.4.4 Optical Lever (</a:t>
            </a:r>
            <a:r>
              <a:rPr lang="en-US" sz="1400" dirty="0" err="1"/>
              <a:t>OpLev</a:t>
            </a:r>
            <a:r>
              <a:rPr lang="en-US" sz="1400" dirty="0"/>
              <a:t>)  Jason Ed TJ </a:t>
            </a:r>
          </a:p>
          <a:p>
            <a:pPr>
              <a:buFont typeface="Arial"/>
              <a:buChar char="•"/>
            </a:pPr>
            <a:r>
              <a:rPr lang="en-US" sz="1400" dirty="0"/>
              <a:t>7.4.5 Photon Calibrator (</a:t>
            </a:r>
            <a:r>
              <a:rPr lang="en-US" sz="1400" dirty="0" err="1"/>
              <a:t>PCal</a:t>
            </a:r>
            <a:r>
              <a:rPr lang="en-US" sz="1400" dirty="0"/>
              <a:t>)  Rick Travis </a:t>
            </a:r>
          </a:p>
          <a:p>
            <a:pPr>
              <a:buFont typeface="Arial"/>
              <a:buChar char="•"/>
            </a:pPr>
            <a:r>
              <a:rPr lang="en-US" sz="1400" dirty="0"/>
              <a:t>7.4.6 Initial Alignment System (IAS)  Jason Hugh Updated 2nd </a:t>
            </a:r>
            <a:r>
              <a:rPr lang="en-US" sz="1400" dirty="0" smtClean="0"/>
              <a:t>June</a:t>
            </a:r>
          </a:p>
          <a:p>
            <a:pPr>
              <a:buFont typeface="Arial"/>
              <a:buChar char="•"/>
            </a:pPr>
            <a:r>
              <a:rPr lang="en-US" sz="1400" dirty="0" smtClean="0"/>
              <a:t>7.5 </a:t>
            </a:r>
            <a:r>
              <a:rPr lang="en-US" sz="1400" dirty="0"/>
              <a:t>Input Optics (IO) Cheryl Corey Betsy </a:t>
            </a:r>
            <a:endParaRPr lang="en-US" sz="1400" dirty="0" smtClean="0"/>
          </a:p>
          <a:p>
            <a:pPr>
              <a:buFont typeface="Arial"/>
              <a:buChar char="•"/>
            </a:pPr>
            <a:r>
              <a:rPr lang="en-US" sz="1400" dirty="0" smtClean="0"/>
              <a:t>7.6 </a:t>
            </a:r>
            <a:r>
              <a:rPr lang="en-US" sz="1400" dirty="0"/>
              <a:t>Core Optics Components (COC) Betsy Gerardo Travis </a:t>
            </a:r>
            <a:endParaRPr lang="en-US" sz="1400" dirty="0" smtClean="0"/>
          </a:p>
          <a:p>
            <a:pPr>
              <a:buFont typeface="Arial"/>
              <a:buChar char="•"/>
            </a:pPr>
            <a:r>
              <a:rPr lang="en-US" sz="1400" dirty="0" smtClean="0"/>
              <a:t>7.7 </a:t>
            </a:r>
            <a:r>
              <a:rPr lang="en-US" sz="1400" dirty="0"/>
              <a:t>Interferometer Sensing &amp; Controls (ISC) Corey Keita </a:t>
            </a:r>
            <a:r>
              <a:rPr lang="en-US" sz="1400" dirty="0" smtClean="0"/>
              <a:t>TJ</a:t>
            </a:r>
          </a:p>
          <a:p>
            <a:pPr>
              <a:buFont typeface="Arial"/>
              <a:buChar char="•"/>
            </a:pPr>
            <a:r>
              <a:rPr lang="en-US" sz="1400" dirty="0" smtClean="0"/>
              <a:t>7.8 </a:t>
            </a:r>
            <a:r>
              <a:rPr lang="en-US" sz="1400" dirty="0"/>
              <a:t>Data Acquisition, Diagnostics, Networking &amp; Supervisory Control (DAQ) Richard </a:t>
            </a:r>
            <a:r>
              <a:rPr lang="en-US" sz="1400" dirty="0" err="1"/>
              <a:t>Filliberto</a:t>
            </a:r>
            <a:r>
              <a:rPr lang="en-US" sz="1400" dirty="0"/>
              <a:t> Dave B 7.9 Installation &amp; System Test and Facility Modifications &amp; Preparation (INS/FMP) Travis Betsy Jeff Jeff (</a:t>
            </a:r>
            <a:r>
              <a:rPr lang="en-US" sz="1400" dirty="0" err="1"/>
              <a:t>assem</a:t>
            </a:r>
            <a:r>
              <a:rPr lang="en-US" sz="1400" dirty="0"/>
              <a:t> tooling) </a:t>
            </a:r>
            <a:endParaRPr lang="en-US" sz="1400" dirty="0" smtClean="0"/>
          </a:p>
          <a:p>
            <a:pPr>
              <a:buFont typeface="Arial"/>
              <a:buChar char="•"/>
            </a:pPr>
            <a:endParaRPr lang="en-US" sz="1400" dirty="0" smtClean="0"/>
          </a:p>
          <a:p>
            <a:pPr>
              <a:buFont typeface="Arial"/>
              <a:buChar char="•"/>
            </a:pPr>
            <a:r>
              <a:rPr lang="en-US" sz="1400" dirty="0" smtClean="0"/>
              <a:t>FLS </a:t>
            </a:r>
            <a:r>
              <a:rPr lang="en-US" sz="1400" dirty="0"/>
              <a:t>Crew Bubba </a:t>
            </a:r>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33</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Tree>
    <p:extLst>
      <p:ext uri="{BB962C8B-B14F-4D97-AF65-F5344CB8AC3E}">
        <p14:creationId xmlns:p14="http://schemas.microsoft.com/office/powerpoint/2010/main" val="2728178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689" y="146532"/>
            <a:ext cx="7342224" cy="634972"/>
          </a:xfrm>
        </p:spPr>
        <p:txBody>
          <a:bodyPr/>
          <a:lstStyle/>
          <a:p>
            <a:pPr>
              <a:defRPr/>
            </a:pPr>
            <a:r>
              <a:rPr lang="en-US" dirty="0" smtClean="0">
                <a:solidFill>
                  <a:srgbClr val="3366FF"/>
                </a:solidFill>
                <a:latin typeface="Helvetica" charset="0"/>
              </a:rPr>
              <a:t>Transition between </a:t>
            </a:r>
            <a:r>
              <a:rPr lang="en-US" dirty="0" err="1" smtClean="0">
                <a:solidFill>
                  <a:srgbClr val="3366FF"/>
                </a:solidFill>
                <a:latin typeface="Helvetica" charset="0"/>
              </a:rPr>
              <a:t>aLIGO</a:t>
            </a:r>
            <a:r>
              <a:rPr lang="en-US" dirty="0" err="1" smtClean="0">
                <a:solidFill>
                  <a:srgbClr val="3366FF"/>
                </a:solidFill>
                <a:latin typeface="Helvetica" charset="0"/>
                <a:sym typeface="Wingdings"/>
              </a:rPr>
              <a:t>Operations</a:t>
            </a:r>
            <a:r>
              <a:rPr lang="en-US" dirty="0" smtClean="0">
                <a:solidFill>
                  <a:srgbClr val="3366FF"/>
                </a:solidFill>
                <a:latin typeface="Helvetica" charset="0"/>
                <a:sym typeface="Wingdings"/>
              </a:rPr>
              <a:t> </a:t>
            </a:r>
            <a:endParaRPr lang="en-US" dirty="0">
              <a:solidFill>
                <a:srgbClr val="3366FF"/>
              </a:solidFill>
              <a:latin typeface="Helvetica" charset="0"/>
            </a:endParaRPr>
          </a:p>
        </p:txBody>
      </p:sp>
      <p:sp>
        <p:nvSpPr>
          <p:cNvPr id="3" name="Content Placeholder 2"/>
          <p:cNvSpPr>
            <a:spLocks noGrp="1"/>
          </p:cNvSpPr>
          <p:nvPr>
            <p:ph idx="1"/>
          </p:nvPr>
        </p:nvSpPr>
        <p:spPr>
          <a:xfrm>
            <a:off x="465968" y="1208403"/>
            <a:ext cx="8316613" cy="5381485"/>
          </a:xfrm>
        </p:spPr>
        <p:txBody>
          <a:bodyPr/>
          <a:lstStyle/>
          <a:p>
            <a:pPr marL="0" indent="0">
              <a:buNone/>
            </a:pPr>
            <a:r>
              <a:rPr lang="en-US" sz="1600" dirty="0" smtClean="0">
                <a:solidFill>
                  <a:srgbClr val="3366FF"/>
                </a:solidFill>
                <a:latin typeface="Helvetica" charset="0"/>
              </a:rPr>
              <a:t>Hand-off to Ops staff</a:t>
            </a:r>
          </a:p>
          <a:p>
            <a:pPr marL="685800" lvl="2">
              <a:buSzPct val="85000"/>
              <a:buFont typeface="Arial"/>
              <a:buChar char="•"/>
            </a:pPr>
            <a:r>
              <a:rPr lang="en-US" sz="1400" dirty="0" smtClean="0">
                <a:solidFill>
                  <a:srgbClr val="3366FF"/>
                </a:solidFill>
                <a:latin typeface="Helvetica" charset="0"/>
              </a:rPr>
              <a:t>Includes all 3IFO </a:t>
            </a:r>
            <a:r>
              <a:rPr lang="en-US" sz="1400" dirty="0">
                <a:solidFill>
                  <a:srgbClr val="3366FF"/>
                </a:solidFill>
                <a:latin typeface="Helvetica" charset="0"/>
              </a:rPr>
              <a:t>storage plan responsibilities identified in </a:t>
            </a:r>
            <a:r>
              <a:rPr lang="en-US" sz="1400" dirty="0">
                <a:solidFill>
                  <a:srgbClr val="3366FF"/>
                </a:solidFill>
                <a:hlinkClick r:id="rId3"/>
              </a:rPr>
              <a:t>E1300001</a:t>
            </a:r>
            <a:r>
              <a:rPr lang="en-US" sz="1400" dirty="0">
                <a:solidFill>
                  <a:srgbClr val="3366FF"/>
                </a:solidFill>
              </a:rPr>
              <a:t> and in subsystem storage </a:t>
            </a:r>
            <a:r>
              <a:rPr lang="en-US" sz="1400" dirty="0" smtClean="0">
                <a:solidFill>
                  <a:srgbClr val="3366FF"/>
                </a:solidFill>
              </a:rPr>
              <a:t>documentation</a:t>
            </a:r>
          </a:p>
          <a:p>
            <a:pPr lvl="2">
              <a:buFont typeface="Arial"/>
              <a:buChar char="•"/>
            </a:pPr>
            <a:r>
              <a:rPr lang="en-US" sz="1200" dirty="0" smtClean="0">
                <a:solidFill>
                  <a:srgbClr val="3366FF"/>
                </a:solidFill>
              </a:rPr>
              <a:t>Storage – Security - Routine </a:t>
            </a:r>
            <a:r>
              <a:rPr lang="en-US" sz="1200" dirty="0">
                <a:solidFill>
                  <a:srgbClr val="3366FF"/>
                </a:solidFill>
              </a:rPr>
              <a:t>inspections and </a:t>
            </a:r>
            <a:r>
              <a:rPr lang="en-US" sz="1200" dirty="0" smtClean="0">
                <a:solidFill>
                  <a:srgbClr val="3366FF"/>
                </a:solidFill>
              </a:rPr>
              <a:t>maintenance - Inventory tracking - Component </a:t>
            </a:r>
            <a:r>
              <a:rPr lang="en-US" sz="1200" dirty="0">
                <a:solidFill>
                  <a:srgbClr val="3366FF"/>
                </a:solidFill>
              </a:rPr>
              <a:t>modifications/change </a:t>
            </a:r>
            <a:r>
              <a:rPr lang="en-US" sz="1200" dirty="0" smtClean="0">
                <a:solidFill>
                  <a:srgbClr val="3366FF"/>
                </a:solidFill>
              </a:rPr>
              <a:t>control</a:t>
            </a:r>
          </a:p>
          <a:p>
            <a:pPr lvl="1">
              <a:buFont typeface="Arial"/>
              <a:buChar char="•"/>
            </a:pPr>
            <a:r>
              <a:rPr lang="en-US" sz="1400" dirty="0" err="1" smtClean="0">
                <a:solidFill>
                  <a:srgbClr val="3366FF"/>
                </a:solidFill>
              </a:rPr>
              <a:t>aLIGO</a:t>
            </a:r>
            <a:r>
              <a:rPr lang="en-US" sz="1400" dirty="0" smtClean="0">
                <a:solidFill>
                  <a:srgbClr val="3366FF"/>
                </a:solidFill>
              </a:rPr>
              <a:t> </a:t>
            </a:r>
            <a:r>
              <a:rPr lang="en-US" sz="1400" dirty="0">
                <a:solidFill>
                  <a:srgbClr val="3366FF"/>
                </a:solidFill>
              </a:rPr>
              <a:t>Project was responsible for 3</a:t>
            </a:r>
            <a:r>
              <a:rPr lang="en-US" sz="1400" baseline="30000" dirty="0">
                <a:solidFill>
                  <a:srgbClr val="3366FF"/>
                </a:solidFill>
              </a:rPr>
              <a:t>rd</a:t>
            </a:r>
            <a:r>
              <a:rPr lang="en-US" sz="1400" dirty="0">
                <a:solidFill>
                  <a:srgbClr val="3366FF"/>
                </a:solidFill>
              </a:rPr>
              <a:t> IFO components until formal acceptance </a:t>
            </a:r>
            <a:r>
              <a:rPr lang="en-US" sz="1400" dirty="0">
                <a:solidFill>
                  <a:srgbClr val="3366FF"/>
                </a:solidFill>
                <a:sym typeface="Wingdings"/>
              </a:rPr>
              <a:t> </a:t>
            </a:r>
            <a:r>
              <a:rPr lang="en-US" sz="1400" dirty="0">
                <a:solidFill>
                  <a:srgbClr val="3366FF"/>
                </a:solidFill>
              </a:rPr>
              <a:t>Upon acceptance of 3</a:t>
            </a:r>
            <a:r>
              <a:rPr lang="en-US" sz="1400" baseline="30000" dirty="0">
                <a:solidFill>
                  <a:srgbClr val="3366FF"/>
                </a:solidFill>
              </a:rPr>
              <a:t>rd</a:t>
            </a:r>
            <a:r>
              <a:rPr lang="en-US" sz="1400" dirty="0">
                <a:solidFill>
                  <a:srgbClr val="3366FF"/>
                </a:solidFill>
              </a:rPr>
              <a:t> interferometer, custodianship became the responsibility of LIGO Lab Operations </a:t>
            </a:r>
            <a:endParaRPr lang="en-US" sz="1400" dirty="0" smtClean="0">
              <a:solidFill>
                <a:srgbClr val="3366FF"/>
              </a:solidFill>
            </a:endParaRPr>
          </a:p>
          <a:p>
            <a:pPr marL="685800" lvl="2">
              <a:buSzPct val="85000"/>
              <a:buFont typeface="Arial"/>
              <a:buChar char="•"/>
            </a:pPr>
            <a:r>
              <a:rPr lang="en-US" sz="1400" dirty="0">
                <a:solidFill>
                  <a:srgbClr val="3366FF"/>
                </a:solidFill>
              </a:rPr>
              <a:t>R</a:t>
            </a:r>
            <a:r>
              <a:rPr lang="en-US" sz="1400" dirty="0" smtClean="0">
                <a:solidFill>
                  <a:srgbClr val="3366FF"/>
                </a:solidFill>
              </a:rPr>
              <a:t>un </a:t>
            </a:r>
            <a:r>
              <a:rPr lang="en-US" sz="1400" dirty="0">
                <a:solidFill>
                  <a:srgbClr val="3366FF"/>
                </a:solidFill>
              </a:rPr>
              <a:t>by Operations (Fred </a:t>
            </a:r>
            <a:r>
              <a:rPr lang="en-US" sz="1400" dirty="0" err="1">
                <a:solidFill>
                  <a:srgbClr val="3366FF"/>
                </a:solidFill>
              </a:rPr>
              <a:t>Raab</a:t>
            </a:r>
            <a:r>
              <a:rPr lang="en-US" sz="1400" dirty="0">
                <a:solidFill>
                  <a:srgbClr val="3366FF"/>
                </a:solidFill>
              </a:rPr>
              <a:t>), supported by systems engineering </a:t>
            </a:r>
            <a:r>
              <a:rPr lang="en-US" sz="1400" dirty="0" smtClean="0">
                <a:solidFill>
                  <a:srgbClr val="3366FF"/>
                </a:solidFill>
              </a:rPr>
              <a:t>(Dennis </a:t>
            </a:r>
            <a:r>
              <a:rPr lang="en-US" sz="1400" dirty="0">
                <a:solidFill>
                  <a:srgbClr val="3366FF"/>
                </a:solidFill>
              </a:rPr>
              <a:t>Coyne/</a:t>
            </a:r>
            <a:r>
              <a:rPr lang="en-US" sz="1400" dirty="0" err="1">
                <a:solidFill>
                  <a:srgbClr val="3366FF"/>
                </a:solidFill>
              </a:rPr>
              <a:t>Calum</a:t>
            </a:r>
            <a:r>
              <a:rPr lang="en-US" sz="1400" dirty="0">
                <a:solidFill>
                  <a:srgbClr val="3366FF"/>
                </a:solidFill>
              </a:rPr>
              <a:t> </a:t>
            </a:r>
            <a:r>
              <a:rPr lang="en-US" sz="1400" dirty="0" err="1">
                <a:solidFill>
                  <a:srgbClr val="3366FF"/>
                </a:solidFill>
              </a:rPr>
              <a:t>Torrie</a:t>
            </a:r>
            <a:r>
              <a:rPr lang="en-US" sz="1400" dirty="0" smtClean="0">
                <a:solidFill>
                  <a:srgbClr val="3366FF"/>
                </a:solidFill>
              </a:rPr>
              <a:t>), </a:t>
            </a:r>
            <a:r>
              <a:rPr lang="en-US" sz="1400" dirty="0">
                <a:solidFill>
                  <a:srgbClr val="3366FF"/>
                </a:solidFill>
              </a:rPr>
              <a:t>oversight from business/property management (Hannah Hansen/Nichole Washington</a:t>
            </a:r>
            <a:r>
              <a:rPr lang="en-US" sz="1400" dirty="0" smtClean="0">
                <a:solidFill>
                  <a:srgbClr val="3366FF"/>
                </a:solidFill>
              </a:rPr>
              <a:t>), assigned support by subsystem custodians</a:t>
            </a:r>
            <a:endParaRPr lang="en-US" sz="1400" dirty="0" smtClean="0">
              <a:solidFill>
                <a:srgbClr val="3366FF"/>
              </a:solidFill>
              <a:latin typeface="Helvetica" charset="0"/>
            </a:endParaRPr>
          </a:p>
          <a:p>
            <a:pPr marL="0" indent="0">
              <a:buNone/>
            </a:pPr>
            <a:r>
              <a:rPr lang="en-US" sz="1600" dirty="0" smtClean="0">
                <a:solidFill>
                  <a:srgbClr val="3366FF"/>
                </a:solidFill>
                <a:latin typeface="Helvetica" charset="0"/>
              </a:rPr>
              <a:t> Ops subsystem / custodial </a:t>
            </a:r>
            <a:r>
              <a:rPr lang="en-US" sz="1600" dirty="0">
                <a:solidFill>
                  <a:srgbClr val="3366FF"/>
                </a:solidFill>
                <a:latin typeface="Helvetica" charset="0"/>
              </a:rPr>
              <a:t>r</a:t>
            </a:r>
            <a:r>
              <a:rPr lang="en-US" sz="1600" dirty="0" smtClean="0">
                <a:solidFill>
                  <a:srgbClr val="3366FF"/>
                </a:solidFill>
                <a:latin typeface="Helvetica" charset="0"/>
              </a:rPr>
              <a:t>esponsibilities</a:t>
            </a:r>
            <a:endParaRPr lang="en-US" sz="1600" dirty="0" smtClean="0">
              <a:solidFill>
                <a:srgbClr val="3366FF"/>
              </a:solidFill>
            </a:endParaRPr>
          </a:p>
          <a:p>
            <a:pPr lvl="1">
              <a:buFont typeface="Arial"/>
              <a:buChar char="•"/>
            </a:pPr>
            <a:r>
              <a:rPr lang="en-US" sz="1400" dirty="0">
                <a:solidFill>
                  <a:srgbClr val="FF0000"/>
                </a:solidFill>
              </a:rPr>
              <a:t>Storage &amp; security “lock down”, </a:t>
            </a:r>
            <a:r>
              <a:rPr lang="en-US" sz="1200" dirty="0" smtClean="0">
                <a:solidFill>
                  <a:srgbClr val="FF0000"/>
                </a:solidFill>
                <a:hlinkClick r:id="rId4"/>
              </a:rPr>
              <a:t>LIGO-E1600178</a:t>
            </a:r>
            <a:r>
              <a:rPr lang="en-US" sz="1200" dirty="0">
                <a:solidFill>
                  <a:srgbClr val="FF0000"/>
                </a:solidFill>
              </a:rPr>
              <a:t>: </a:t>
            </a:r>
            <a:r>
              <a:rPr lang="en-US" sz="1200" u="sng" dirty="0">
                <a:solidFill>
                  <a:srgbClr val="FF0000"/>
                </a:solidFill>
              </a:rPr>
              <a:t>WASP Database Spreadsheet</a:t>
            </a:r>
          </a:p>
          <a:p>
            <a:pPr lvl="1">
              <a:buFont typeface="Arial"/>
              <a:buChar char="•"/>
            </a:pPr>
            <a:r>
              <a:rPr lang="en-US" sz="1400" dirty="0">
                <a:solidFill>
                  <a:srgbClr val="3366FF"/>
                </a:solidFill>
              </a:rPr>
              <a:t>Routine inspections and maintenance, </a:t>
            </a:r>
            <a:r>
              <a:rPr lang="en" sz="1200" dirty="0">
                <a:solidFill>
                  <a:srgbClr val="008000"/>
                </a:solidFill>
                <a:hlinkClick r:id="rId5"/>
              </a:rPr>
              <a:t>LIGO-E1300001</a:t>
            </a:r>
            <a:r>
              <a:rPr lang="en" sz="1200" dirty="0">
                <a:solidFill>
                  <a:srgbClr val="3366FF"/>
                </a:solidFill>
              </a:rPr>
              <a:t>: </a:t>
            </a:r>
            <a:r>
              <a:rPr lang="en" sz="1200" u="sng" dirty="0">
                <a:solidFill>
                  <a:srgbClr val="3366FF"/>
                </a:solidFill>
              </a:rPr>
              <a:t>Long Term Storage Plan for the Components of the Third</a:t>
            </a:r>
            <a:r>
              <a:rPr lang="en-US" sz="1200" u="sng" dirty="0">
                <a:solidFill>
                  <a:srgbClr val="3366FF"/>
                </a:solidFill>
              </a:rPr>
              <a:t> Advanced LIGO Interferometer</a:t>
            </a:r>
            <a:endParaRPr lang="en-US" sz="1200" dirty="0">
              <a:solidFill>
                <a:srgbClr val="3366FF"/>
              </a:solidFill>
            </a:endParaRPr>
          </a:p>
          <a:p>
            <a:pPr lvl="1">
              <a:buFont typeface="Arial"/>
              <a:buChar char="•"/>
            </a:pPr>
            <a:r>
              <a:rPr lang="en-US" sz="1400" dirty="0">
                <a:solidFill>
                  <a:srgbClr val="3366FF"/>
                </a:solidFill>
              </a:rPr>
              <a:t>Check out &amp; request tracking, </a:t>
            </a:r>
            <a:r>
              <a:rPr lang="en" sz="1200" dirty="0">
                <a:solidFill>
                  <a:srgbClr val="008000"/>
                </a:solidFill>
                <a:hlinkClick r:id="rId6"/>
              </a:rPr>
              <a:t>LIGO-F1500003</a:t>
            </a:r>
            <a:r>
              <a:rPr lang="en" sz="1200" dirty="0">
                <a:solidFill>
                  <a:srgbClr val="3366FF"/>
                </a:solidFill>
              </a:rPr>
              <a:t>: </a:t>
            </a:r>
            <a:r>
              <a:rPr lang="en" sz="1200" u="sng" dirty="0">
                <a:solidFill>
                  <a:srgbClr val="3366FF"/>
                </a:solidFill>
              </a:rPr>
              <a:t>Third IFO Component Request Form and Procedur</a:t>
            </a:r>
            <a:r>
              <a:rPr lang="en-US" sz="1200" u="sng" dirty="0">
                <a:solidFill>
                  <a:srgbClr val="3366FF"/>
                </a:solidFill>
              </a:rPr>
              <a:t>e</a:t>
            </a:r>
            <a:r>
              <a:rPr lang="en-US" sz="1200" dirty="0">
                <a:solidFill>
                  <a:srgbClr val="3366FF"/>
                </a:solidFill>
              </a:rPr>
              <a:t>, </a:t>
            </a:r>
            <a:r>
              <a:rPr lang="en" sz="1200" dirty="0">
                <a:solidFill>
                  <a:srgbClr val="008000"/>
                </a:solidFill>
                <a:hlinkClick r:id="rId7"/>
              </a:rPr>
              <a:t>LIGO-E1500229</a:t>
            </a:r>
            <a:r>
              <a:rPr lang="en" sz="1200" dirty="0">
                <a:solidFill>
                  <a:srgbClr val="3366FF"/>
                </a:solidFill>
              </a:rPr>
              <a:t>: </a:t>
            </a:r>
            <a:r>
              <a:rPr lang="en" sz="1200" u="sng" dirty="0">
                <a:solidFill>
                  <a:srgbClr val="3366FF"/>
                </a:solidFill>
              </a:rPr>
              <a:t>Third IFO Component Request Log</a:t>
            </a:r>
            <a:r>
              <a:rPr lang="en-US" sz="1200" u="sng" dirty="0">
                <a:solidFill>
                  <a:srgbClr val="3366FF"/>
                </a:solidFill>
              </a:rPr>
              <a:t> </a:t>
            </a:r>
          </a:p>
          <a:p>
            <a:pPr lvl="1">
              <a:buFont typeface="Arial"/>
              <a:buChar char="•"/>
            </a:pPr>
            <a:r>
              <a:rPr lang="en-US" sz="1400" dirty="0">
                <a:solidFill>
                  <a:srgbClr val="3366FF"/>
                </a:solidFill>
              </a:rPr>
              <a:t>Component </a:t>
            </a:r>
            <a:r>
              <a:rPr lang="en-US" sz="1400" dirty="0" smtClean="0">
                <a:solidFill>
                  <a:srgbClr val="3366FF"/>
                </a:solidFill>
              </a:rPr>
              <a:t>modifications/change and more importantly development / upgrade effort</a:t>
            </a:r>
            <a:endParaRPr lang="en-US" sz="1200" u="sng" dirty="0">
              <a:solidFill>
                <a:srgbClr val="3366FF"/>
              </a:solidFill>
            </a:endParaRPr>
          </a:p>
          <a:p>
            <a:pPr lvl="1">
              <a:buFont typeface="Arial"/>
              <a:buChar char="•"/>
            </a:pPr>
            <a:r>
              <a:rPr lang="en-US" sz="1400" dirty="0">
                <a:solidFill>
                  <a:srgbClr val="3366FF"/>
                </a:solidFill>
              </a:rPr>
              <a:t>Inventory tracking, </a:t>
            </a:r>
            <a:r>
              <a:rPr lang="en" sz="1200" dirty="0">
                <a:solidFill>
                  <a:srgbClr val="008000"/>
                </a:solidFill>
                <a:hlinkClick r:id="rId8"/>
              </a:rPr>
              <a:t>LIGO-E1300044</a:t>
            </a:r>
            <a:r>
              <a:rPr lang="en-US" sz="1200" dirty="0">
                <a:solidFill>
                  <a:srgbClr val="3366FF"/>
                </a:solidFill>
              </a:rPr>
              <a:t>: </a:t>
            </a:r>
            <a:r>
              <a:rPr lang="en" sz="1200" u="sng" dirty="0">
                <a:solidFill>
                  <a:srgbClr val="3366FF"/>
                </a:solidFill>
              </a:rPr>
              <a:t>Top Level 3rd IFO </a:t>
            </a:r>
            <a:r>
              <a:rPr lang="en" sz="1200" u="sng" dirty="0" smtClean="0">
                <a:solidFill>
                  <a:srgbClr val="3366FF"/>
                </a:solidFill>
              </a:rPr>
              <a:t>BOM (work in progress)</a:t>
            </a:r>
            <a:r>
              <a:rPr lang="en-US" sz="1200" dirty="0" smtClean="0">
                <a:solidFill>
                  <a:srgbClr val="3366FF"/>
                </a:solidFill>
              </a:rPr>
              <a:t>, </a:t>
            </a:r>
            <a:r>
              <a:rPr lang="en" sz="1200" dirty="0">
                <a:solidFill>
                  <a:srgbClr val="008000"/>
                </a:solidFill>
                <a:hlinkClick r:id="rId5"/>
              </a:rPr>
              <a:t>LIGO-E1300001</a:t>
            </a:r>
            <a:r>
              <a:rPr lang="en" sz="1200" dirty="0">
                <a:solidFill>
                  <a:srgbClr val="3366FF"/>
                </a:solidFill>
              </a:rPr>
              <a:t>: </a:t>
            </a:r>
            <a:r>
              <a:rPr lang="en" sz="1200" u="sng" dirty="0">
                <a:solidFill>
                  <a:srgbClr val="3366FF"/>
                </a:solidFill>
              </a:rPr>
              <a:t>Long Term Storage Plan for the Components of the Third</a:t>
            </a:r>
            <a:r>
              <a:rPr lang="en-US" sz="1200" u="sng" dirty="0">
                <a:solidFill>
                  <a:srgbClr val="3366FF"/>
                </a:solidFill>
              </a:rPr>
              <a:t> Advanced LIGO Interferometer</a:t>
            </a:r>
            <a:r>
              <a:rPr lang="en" sz="1200" u="sng" dirty="0">
                <a:solidFill>
                  <a:srgbClr val="008000"/>
                </a:solidFill>
              </a:rPr>
              <a:t> </a:t>
            </a:r>
            <a:r>
              <a:rPr lang="en" sz="1200" dirty="0">
                <a:solidFill>
                  <a:srgbClr val="008000"/>
                </a:solidFill>
                <a:hlinkClick r:id="rId9"/>
              </a:rPr>
              <a:t>LIGO-E1600122</a:t>
            </a:r>
            <a:r>
              <a:rPr lang="en-US" sz="1200" dirty="0">
                <a:solidFill>
                  <a:srgbClr val="3366FF"/>
                </a:solidFill>
              </a:rPr>
              <a:t>: 3rd IFO Sub-System </a:t>
            </a:r>
            <a:r>
              <a:rPr lang="en-US" sz="1200" dirty="0" smtClean="0">
                <a:solidFill>
                  <a:srgbClr val="3366FF"/>
                </a:solidFill>
              </a:rPr>
              <a:t>Template for Inventory</a:t>
            </a:r>
            <a:endParaRPr lang="en-US" sz="1200" dirty="0">
              <a:solidFill>
                <a:srgbClr val="3366FF"/>
              </a:solidFill>
            </a:endParaRPr>
          </a:p>
          <a:p>
            <a:pPr lvl="1">
              <a:buFont typeface="Arial"/>
              <a:buChar char="•"/>
            </a:pPr>
            <a:r>
              <a:rPr lang="en-US" sz="1400" dirty="0">
                <a:solidFill>
                  <a:srgbClr val="3366FF"/>
                </a:solidFill>
              </a:rPr>
              <a:t>Shipping</a:t>
            </a:r>
            <a:endParaRPr lang="en" sz="1400" dirty="0">
              <a:solidFill>
                <a:srgbClr val="3366FF"/>
              </a:solidFill>
            </a:endParaRPr>
          </a:p>
          <a:p>
            <a:pPr lvl="1">
              <a:buFont typeface="Arial"/>
              <a:buChar char="•"/>
            </a:pPr>
            <a:endParaRPr lang="en-US" sz="1600" dirty="0">
              <a:solidFill>
                <a:srgbClr val="000000"/>
              </a:solidFill>
            </a:endParaRPr>
          </a:p>
          <a:p>
            <a:pPr marL="196850" indent="0">
              <a:spcAft>
                <a:spcPts val="0"/>
              </a:spcAft>
              <a:buSzPct val="100000"/>
              <a:buNone/>
            </a:pPr>
            <a:endParaRPr lang="en" sz="1400" dirty="0"/>
          </a:p>
        </p:txBody>
      </p:sp>
      <p:sp>
        <p:nvSpPr>
          <p:cNvPr id="5" name="Slide Number Placeholder 4"/>
          <p:cNvSpPr>
            <a:spLocks noGrp="1"/>
          </p:cNvSpPr>
          <p:nvPr>
            <p:ph type="sldNum" sz="quarter" idx="4294967295"/>
          </p:nvPr>
        </p:nvSpPr>
        <p:spPr>
          <a:xfrm>
            <a:off x="6553200" y="6248400"/>
            <a:ext cx="1905000" cy="457200"/>
          </a:xfrm>
          <a:prstGeom prst="rect">
            <a:avLst/>
          </a:prstGeom>
        </p:spPr>
        <p:txBody>
          <a:bodyPr/>
          <a:lstStyle/>
          <a:p>
            <a:pPr>
              <a:defRPr/>
            </a:pPr>
            <a:fld id="{5C12032C-4605-5542-93B5-26581C5AD941}" type="slidenum">
              <a:rPr lang="en-US" smtClean="0"/>
              <a:pPr>
                <a:defRPr/>
              </a:pPr>
              <a:t>4</a:t>
            </a:fld>
            <a:endParaRPr lang="en-US"/>
          </a:p>
        </p:txBody>
      </p:sp>
      <p:sp>
        <p:nvSpPr>
          <p:cNvPr id="4" name="Footer Placeholder 3"/>
          <p:cNvSpPr>
            <a:spLocks noGrp="1"/>
          </p:cNvSpPr>
          <p:nvPr>
            <p:ph type="ftr" sz="quarter" idx="11"/>
          </p:nvPr>
        </p:nvSpPr>
        <p:spPr/>
        <p:txBody>
          <a:bodyPr/>
          <a:lstStyle/>
          <a:p>
            <a:pPr>
              <a:defRPr/>
            </a:pPr>
            <a:r>
              <a:rPr lang="en-US" smtClean="0"/>
              <a:t>LIGO G1601083-v7</a:t>
            </a:r>
            <a:endParaRPr lang="en-US"/>
          </a:p>
        </p:txBody>
      </p:sp>
      <p:sp>
        <p:nvSpPr>
          <p:cNvPr id="6" name="TextBox 5"/>
          <p:cNvSpPr txBox="1"/>
          <p:nvPr/>
        </p:nvSpPr>
        <p:spPr>
          <a:xfrm>
            <a:off x="4546978" y="1439339"/>
            <a:ext cx="184666" cy="830997"/>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180078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Text Placeholder 3"/>
          <p:cNvSpPr>
            <a:spLocks noGrp="1"/>
          </p:cNvSpPr>
          <p:nvPr>
            <p:ph type="body" idx="1"/>
          </p:nvPr>
        </p:nvSpPr>
        <p:spPr>
          <a:xfrm>
            <a:off x="131317" y="1195690"/>
            <a:ext cx="8889840" cy="4555200"/>
          </a:xfrm>
        </p:spPr>
        <p:txBody>
          <a:bodyPr/>
          <a:lstStyle/>
          <a:p>
            <a:r>
              <a:rPr lang="en" u="sng" dirty="0" smtClean="0"/>
              <a:t>June 2016</a:t>
            </a:r>
            <a:r>
              <a:rPr lang="en" dirty="0" smtClean="0"/>
              <a:t>: As part of Operations effort the team reviewed Storage </a:t>
            </a:r>
            <a:r>
              <a:rPr lang="en" dirty="0"/>
              <a:t>Acceptance and </a:t>
            </a:r>
            <a:r>
              <a:rPr lang="en" dirty="0" smtClean="0"/>
              <a:t>Punchlist.</a:t>
            </a:r>
          </a:p>
          <a:p>
            <a:pPr lvl="1"/>
            <a:r>
              <a:rPr lang="en" dirty="0" smtClean="0"/>
              <a:t>Each tab has verified bill of materials from each sub-system, which will be used as part of </a:t>
            </a:r>
            <a:r>
              <a:rPr lang="en-US" dirty="0"/>
              <a:t>Inventory Control System (ICS) data </a:t>
            </a:r>
            <a:r>
              <a:rPr lang="en-US" dirty="0" smtClean="0"/>
              <a:t>collection and physical inventory (see later in talk)</a:t>
            </a:r>
            <a:endParaRPr lang="en-US" dirty="0"/>
          </a:p>
          <a:p>
            <a:pPr lvl="1"/>
            <a:r>
              <a:rPr lang="en" dirty="0" smtClean="0"/>
              <a:t> Example </a:t>
            </a:r>
            <a:r>
              <a:rPr lang="en" dirty="0"/>
              <a:t>page from 3rd IFO Long-Term Storage Acceptance and Punchlist, </a:t>
            </a:r>
            <a:r>
              <a:rPr lang="en" u="sng" dirty="0" smtClean="0">
                <a:solidFill>
                  <a:schemeClr val="accent5"/>
                </a:solidFill>
                <a:hlinkClick r:id="rId3"/>
              </a:rPr>
              <a:t>LIGO-M1300164</a:t>
            </a:r>
            <a:r>
              <a:rPr lang="en" u="sng" dirty="0" smtClean="0">
                <a:solidFill>
                  <a:schemeClr val="accent5"/>
                </a:solidFill>
              </a:rPr>
              <a:t> </a:t>
            </a:r>
            <a:r>
              <a:rPr lang="en" dirty="0" smtClean="0"/>
              <a:t>-v10 (SUS</a:t>
            </a:r>
            <a:r>
              <a:rPr lang="en" dirty="0"/>
              <a:t>)</a:t>
            </a:r>
            <a:endParaRPr lang="en-US" dirty="0"/>
          </a:p>
        </p:txBody>
      </p:sp>
      <p:sp>
        <p:nvSpPr>
          <p:cNvPr id="3" name="Slide Number Placeholder 2"/>
          <p:cNvSpPr>
            <a:spLocks noGrp="1"/>
          </p:cNvSpPr>
          <p:nvPr>
            <p:ph type="sldNum" idx="12"/>
          </p:nvPr>
        </p:nvSpPr>
        <p:spPr/>
        <p:txBody>
          <a:bodyPr/>
          <a:lstStyle/>
          <a:p>
            <a:pPr>
              <a:spcBef>
                <a:spcPts val="0"/>
              </a:spcBef>
            </a:pPr>
            <a:fld id="{00000000-1234-1234-1234-123412341234}" type="slidenum">
              <a:rPr lang="en" smtClean="0"/>
              <a:pPr>
                <a:spcBef>
                  <a:spcPts val="0"/>
                </a:spcBef>
              </a:pPr>
              <a:t>5</a:t>
            </a:fld>
            <a:endParaRPr lang="en"/>
          </a:p>
        </p:txBody>
      </p:sp>
      <p:sp>
        <p:nvSpPr>
          <p:cNvPr id="2" name="Footer Placeholder 1"/>
          <p:cNvSpPr>
            <a:spLocks noGrp="1"/>
          </p:cNvSpPr>
          <p:nvPr>
            <p:ph type="ftr" sz="quarter" idx="11"/>
          </p:nvPr>
        </p:nvSpPr>
        <p:spPr/>
        <p:txBody>
          <a:bodyPr/>
          <a:lstStyle/>
          <a:p>
            <a:pPr>
              <a:defRPr/>
            </a:pPr>
            <a:r>
              <a:rPr lang="en-US" smtClean="0"/>
              <a:t>LIGO G1601083-v7</a:t>
            </a:r>
            <a:endParaRPr lang="en-US" dirty="0"/>
          </a:p>
        </p:txBody>
      </p:sp>
      <p:sp>
        <p:nvSpPr>
          <p:cNvPr id="7" name="Shape 66"/>
          <p:cNvSpPr txBox="1">
            <a:spLocks/>
          </p:cNvSpPr>
          <p:nvPr/>
        </p:nvSpPr>
        <p:spPr bwMode="auto">
          <a:xfrm>
            <a:off x="1099681" y="232009"/>
            <a:ext cx="7461179" cy="63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5" tIns="91425" rIns="91425" bIns="91425" numCol="1" anchor="t" anchorCtr="0" compatLnSpc="1">
            <a:prstTxWarp prst="textNoShape">
              <a:avLst/>
            </a:prstTxWarp>
            <a:noAutofit/>
          </a:bodyPr>
          <a:lstStyle>
            <a:lvl1pPr lvl="0" algn="ctr" rtl="0" eaLnBrk="0" fontAlgn="base" hangingPunct="0">
              <a:spcBef>
                <a:spcPts val="0"/>
              </a:spcBef>
              <a:spcAft>
                <a:spcPct val="0"/>
              </a:spcAft>
              <a:defRPr sz="2400">
                <a:solidFill>
                  <a:schemeClr val="tx1"/>
                </a:solidFill>
                <a:latin typeface="+mj-lt"/>
                <a:ea typeface="ＭＳ Ｐゴシック" charset="0"/>
                <a:cs typeface="ＭＳ Ｐゴシック" charset="0"/>
              </a:defRPr>
            </a:lvl1pPr>
            <a:lvl2pPr lvl="1"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2pPr>
            <a:lvl3pPr lvl="2"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3pPr>
            <a:lvl4pPr lvl="3"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4pPr>
            <a:lvl5pPr lvl="4" algn="ctr" rtl="0" eaLnBrk="0" fontAlgn="base" hangingPunct="0">
              <a:spcBef>
                <a:spcPts val="0"/>
              </a:spcBef>
              <a:spcAft>
                <a:spcPct val="0"/>
              </a:spcAft>
              <a:defRPr sz="2400">
                <a:solidFill>
                  <a:schemeClr val="tx1"/>
                </a:solidFill>
                <a:latin typeface="Helvetica" pitchFamily="34" charset="0"/>
                <a:ea typeface="ＭＳ Ｐゴシック" charset="0"/>
                <a:cs typeface="ＭＳ Ｐゴシック" charset="0"/>
              </a:defRPr>
            </a:lvl5pPr>
            <a:lvl6pPr marL="457200" lvl="5" algn="ctr" rtl="0" eaLnBrk="0" fontAlgn="base" hangingPunct="0">
              <a:spcBef>
                <a:spcPts val="0"/>
              </a:spcBef>
              <a:spcAft>
                <a:spcPct val="0"/>
              </a:spcAft>
              <a:defRPr sz="2400">
                <a:solidFill>
                  <a:schemeClr val="tx1"/>
                </a:solidFill>
                <a:latin typeface="Helvetica" pitchFamily="34" charset="0"/>
              </a:defRPr>
            </a:lvl6pPr>
            <a:lvl7pPr marL="914400" lvl="6" algn="ctr" rtl="0" eaLnBrk="0" fontAlgn="base" hangingPunct="0">
              <a:spcBef>
                <a:spcPts val="0"/>
              </a:spcBef>
              <a:spcAft>
                <a:spcPct val="0"/>
              </a:spcAft>
              <a:defRPr sz="2400">
                <a:solidFill>
                  <a:schemeClr val="tx1"/>
                </a:solidFill>
                <a:latin typeface="Helvetica" pitchFamily="34" charset="0"/>
              </a:defRPr>
            </a:lvl7pPr>
            <a:lvl8pPr marL="1371600" lvl="7" algn="ctr" rtl="0" eaLnBrk="0" fontAlgn="base" hangingPunct="0">
              <a:spcBef>
                <a:spcPts val="0"/>
              </a:spcBef>
              <a:spcAft>
                <a:spcPct val="0"/>
              </a:spcAft>
              <a:defRPr sz="2400">
                <a:solidFill>
                  <a:schemeClr val="tx1"/>
                </a:solidFill>
                <a:latin typeface="Helvetica" pitchFamily="34" charset="0"/>
              </a:defRPr>
            </a:lvl8pPr>
            <a:lvl9pPr marL="1828800" lvl="8" algn="ctr" rtl="0" eaLnBrk="0" fontAlgn="base" hangingPunct="0">
              <a:spcBef>
                <a:spcPts val="0"/>
              </a:spcBef>
              <a:spcAft>
                <a:spcPct val="0"/>
              </a:spcAft>
              <a:defRPr sz="2400">
                <a:solidFill>
                  <a:schemeClr val="tx1"/>
                </a:solidFill>
                <a:latin typeface="Helvetica" pitchFamily="34" charset="0"/>
              </a:defRPr>
            </a:lvl9pPr>
          </a:lstStyle>
          <a:p>
            <a:r>
              <a:rPr lang="en" dirty="0"/>
              <a:t>Operations effort </a:t>
            </a:r>
            <a:r>
              <a:rPr lang="en" dirty="0" smtClean="0"/>
              <a:t>– Review of “</a:t>
            </a:r>
            <a:r>
              <a:rPr lang="en" kern="0" dirty="0" smtClean="0"/>
              <a:t>Acceptance &amp; Deliverables”</a:t>
            </a:r>
            <a:endParaRPr lang="en" kern="0" dirty="0"/>
          </a:p>
        </p:txBody>
      </p:sp>
      <p:pic>
        <p:nvPicPr>
          <p:cNvPr id="5" name="Picture 4"/>
          <p:cNvPicPr>
            <a:picLocks noChangeAspect="1"/>
          </p:cNvPicPr>
          <p:nvPr/>
        </p:nvPicPr>
        <p:blipFill>
          <a:blip r:embed="rId4"/>
          <a:stretch>
            <a:fillRect/>
          </a:stretch>
        </p:blipFill>
        <p:spPr>
          <a:xfrm>
            <a:off x="554583" y="3398890"/>
            <a:ext cx="8551374" cy="3459110"/>
          </a:xfrm>
          <a:prstGeom prst="rect">
            <a:avLst/>
          </a:prstGeom>
        </p:spPr>
      </p:pic>
    </p:spTree>
    <p:extLst>
      <p:ext uri="{BB962C8B-B14F-4D97-AF65-F5344CB8AC3E}">
        <p14:creationId xmlns:p14="http://schemas.microsoft.com/office/powerpoint/2010/main" val="19411166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 dirty="0"/>
              <a:t>Fault Report System, FRS 	</a:t>
            </a:r>
          </a:p>
        </p:txBody>
      </p:sp>
      <p:sp>
        <p:nvSpPr>
          <p:cNvPr id="93" name="Shape 93"/>
          <p:cNvSpPr txBox="1">
            <a:spLocks noGrp="1"/>
          </p:cNvSpPr>
          <p:nvPr>
            <p:ph type="body" idx="1"/>
          </p:nvPr>
        </p:nvSpPr>
        <p:spPr>
          <a:xfrm>
            <a:off x="296459" y="1231833"/>
            <a:ext cx="8724697" cy="4680988"/>
          </a:xfrm>
          <a:prstGeom prst="rect">
            <a:avLst/>
          </a:prstGeom>
        </p:spPr>
        <p:txBody>
          <a:bodyPr vert="horz" wrap="square" lIns="91425" tIns="91425" rIns="91425" bIns="91425" numCol="1" anchor="t" anchorCtr="0" compatLnSpc="1">
            <a:prstTxWarp prst="textNoShape">
              <a:avLst/>
            </a:prstTxWarp>
            <a:noAutofit/>
          </a:bodyPr>
          <a:lstStyle/>
          <a:p>
            <a:pPr marL="139700" indent="0">
              <a:spcAft>
                <a:spcPts val="0"/>
              </a:spcAft>
              <a:buSzPct val="100000"/>
              <a:buNone/>
            </a:pPr>
            <a:r>
              <a:rPr lang="en" dirty="0" smtClean="0">
                <a:solidFill>
                  <a:srgbClr val="3366FF"/>
                </a:solidFill>
              </a:rPr>
              <a:t>Initial Walk-through</a:t>
            </a:r>
          </a:p>
          <a:p>
            <a:pPr marL="825500" lvl="1">
              <a:spcAft>
                <a:spcPts val="0"/>
              </a:spcAft>
              <a:buSzPct val="100000"/>
              <a:buFont typeface="Arial"/>
              <a:buChar char="•"/>
            </a:pPr>
            <a:r>
              <a:rPr lang="en" sz="1400" dirty="0" smtClean="0">
                <a:solidFill>
                  <a:srgbClr val="3366FF"/>
                </a:solidFill>
              </a:rPr>
              <a:t>March </a:t>
            </a:r>
            <a:r>
              <a:rPr lang="en" sz="1400" dirty="0">
                <a:solidFill>
                  <a:srgbClr val="3366FF"/>
                </a:solidFill>
              </a:rPr>
              <a:t>2016 - 6 month after acceptance scheduled an initial walk-through of </a:t>
            </a:r>
            <a:r>
              <a:rPr lang="en" sz="1400" dirty="0" smtClean="0">
                <a:solidFill>
                  <a:srgbClr val="3366FF"/>
                </a:solidFill>
              </a:rPr>
              <a:t>storage</a:t>
            </a:r>
          </a:p>
          <a:p>
            <a:pPr marL="825500" lvl="1">
              <a:spcAft>
                <a:spcPts val="0"/>
              </a:spcAft>
              <a:buSzPct val="100000"/>
              <a:buFont typeface="Arial"/>
              <a:buChar char="•"/>
            </a:pPr>
            <a:r>
              <a:rPr lang="en" sz="1400" dirty="0" smtClean="0">
                <a:solidFill>
                  <a:srgbClr val="3366FF"/>
                </a:solidFill>
              </a:rPr>
              <a:t>Requirements for inspection and maintanance</a:t>
            </a:r>
          </a:p>
          <a:p>
            <a:pPr marL="1282700" lvl="2" indent="-285750">
              <a:spcAft>
                <a:spcPts val="0"/>
              </a:spcAft>
              <a:buSzPct val="100000"/>
              <a:buFont typeface="Arial"/>
              <a:buChar char="•"/>
            </a:pPr>
            <a:r>
              <a:rPr lang="en" sz="1400" dirty="0" smtClean="0">
                <a:solidFill>
                  <a:srgbClr val="3366FF"/>
                </a:solidFill>
              </a:rPr>
              <a:t>Building </a:t>
            </a:r>
            <a:r>
              <a:rPr lang="en" sz="1400" dirty="0">
                <a:solidFill>
                  <a:srgbClr val="3366FF"/>
                </a:solidFill>
              </a:rPr>
              <a:t>and room </a:t>
            </a:r>
            <a:r>
              <a:rPr lang="en" sz="1400" dirty="0" smtClean="0">
                <a:solidFill>
                  <a:srgbClr val="3366FF"/>
                </a:solidFill>
              </a:rPr>
              <a:t>requirements</a:t>
            </a:r>
          </a:p>
          <a:p>
            <a:pPr marL="1282700" lvl="2" indent="-285750">
              <a:spcAft>
                <a:spcPts val="0"/>
              </a:spcAft>
              <a:buSzPct val="100000"/>
              <a:buFont typeface="Arial"/>
              <a:buChar char="•"/>
            </a:pPr>
            <a:r>
              <a:rPr lang="en" sz="1400" dirty="0" smtClean="0">
                <a:solidFill>
                  <a:srgbClr val="3366FF"/>
                </a:solidFill>
              </a:rPr>
              <a:t>Environmentally </a:t>
            </a:r>
            <a:r>
              <a:rPr lang="en" sz="1400" dirty="0">
                <a:solidFill>
                  <a:srgbClr val="3366FF"/>
                </a:solidFill>
              </a:rPr>
              <a:t>controlled containers and </a:t>
            </a:r>
            <a:r>
              <a:rPr lang="en" sz="1400" dirty="0" smtClean="0">
                <a:solidFill>
                  <a:srgbClr val="3366FF"/>
                </a:solidFill>
              </a:rPr>
              <a:t>cabinets</a:t>
            </a:r>
          </a:p>
          <a:p>
            <a:pPr marL="1282700" lvl="2" indent="-285750">
              <a:spcAft>
                <a:spcPts val="0"/>
              </a:spcAft>
              <a:buSzPct val="100000"/>
              <a:buFont typeface="Arial"/>
              <a:buChar char="•"/>
            </a:pPr>
            <a:r>
              <a:rPr lang="en" sz="1400" dirty="0" smtClean="0">
                <a:solidFill>
                  <a:srgbClr val="3366FF"/>
                </a:solidFill>
              </a:rPr>
              <a:t>Inventory </a:t>
            </a:r>
            <a:r>
              <a:rPr lang="en" sz="1400" dirty="0">
                <a:solidFill>
                  <a:srgbClr val="3366FF"/>
                </a:solidFill>
              </a:rPr>
              <a:t>and access </a:t>
            </a:r>
            <a:r>
              <a:rPr lang="en" sz="1400" dirty="0" smtClean="0">
                <a:solidFill>
                  <a:srgbClr val="3366FF"/>
                </a:solidFill>
              </a:rPr>
              <a:t>controls</a:t>
            </a:r>
          </a:p>
          <a:p>
            <a:pPr marL="1282700" lvl="2" indent="-285750">
              <a:spcAft>
                <a:spcPts val="0"/>
              </a:spcAft>
              <a:buSzPct val="100000"/>
              <a:buFont typeface="Arial"/>
              <a:buChar char="•"/>
            </a:pPr>
            <a:r>
              <a:rPr lang="en" sz="1400" dirty="0" smtClean="0">
                <a:solidFill>
                  <a:srgbClr val="3366FF"/>
                </a:solidFill>
              </a:rPr>
              <a:t>Change </a:t>
            </a:r>
            <a:r>
              <a:rPr lang="en" sz="1400" dirty="0">
                <a:solidFill>
                  <a:srgbClr val="3366FF"/>
                </a:solidFill>
              </a:rPr>
              <a:t>control and defect </a:t>
            </a:r>
            <a:r>
              <a:rPr lang="en" sz="1400" dirty="0" smtClean="0">
                <a:solidFill>
                  <a:srgbClr val="3366FF"/>
                </a:solidFill>
              </a:rPr>
              <a:t>tracking</a:t>
            </a:r>
          </a:p>
          <a:p>
            <a:pPr marL="1282700" lvl="2" indent="-285750">
              <a:spcAft>
                <a:spcPts val="0"/>
              </a:spcAft>
              <a:buSzPct val="100000"/>
              <a:buFont typeface="Arial"/>
              <a:buChar char="•"/>
            </a:pPr>
            <a:r>
              <a:rPr lang="en" sz="1400" dirty="0" smtClean="0">
                <a:solidFill>
                  <a:srgbClr val="3366FF"/>
                </a:solidFill>
              </a:rPr>
              <a:t>Routine </a:t>
            </a:r>
            <a:r>
              <a:rPr lang="en" sz="1400" dirty="0">
                <a:solidFill>
                  <a:srgbClr val="3366FF"/>
                </a:solidFill>
              </a:rPr>
              <a:t>monitoring and </a:t>
            </a:r>
            <a:r>
              <a:rPr lang="en" sz="1400" dirty="0" smtClean="0">
                <a:solidFill>
                  <a:srgbClr val="3366FF"/>
                </a:solidFill>
              </a:rPr>
              <a:t>inspection</a:t>
            </a:r>
          </a:p>
          <a:p>
            <a:pPr marL="368300" indent="-285750">
              <a:spcAft>
                <a:spcPts val="0"/>
              </a:spcAft>
              <a:buSzPct val="100000"/>
              <a:buFont typeface="Arial"/>
              <a:buChar char="•"/>
            </a:pPr>
            <a:endParaRPr lang="en" sz="1400" dirty="0" smtClean="0">
              <a:solidFill>
                <a:srgbClr val="3366FF"/>
              </a:solidFill>
            </a:endParaRPr>
          </a:p>
          <a:p>
            <a:pPr marL="368300" lvl="1">
              <a:spcAft>
                <a:spcPts val="0"/>
              </a:spcAft>
              <a:buSzPct val="100000"/>
              <a:buFont typeface="Arial"/>
              <a:buChar char="•"/>
            </a:pPr>
            <a:r>
              <a:rPr lang="en-US" dirty="0">
                <a:solidFill>
                  <a:srgbClr val="FF0000"/>
                </a:solidFill>
                <a:hlinkClick r:id="rId3"/>
              </a:rPr>
              <a:t>LIGO-E1600178</a:t>
            </a:r>
            <a:r>
              <a:rPr lang="en-US" dirty="0">
                <a:solidFill>
                  <a:srgbClr val="FF0000"/>
                </a:solidFill>
              </a:rPr>
              <a:t>: </a:t>
            </a:r>
            <a:r>
              <a:rPr lang="en-US" u="sng" dirty="0">
                <a:solidFill>
                  <a:srgbClr val="FF0000"/>
                </a:solidFill>
              </a:rPr>
              <a:t>WASP Database Spreadsheet</a:t>
            </a:r>
          </a:p>
          <a:p>
            <a:pPr marL="768350" lvl="2">
              <a:spcAft>
                <a:spcPts val="0"/>
              </a:spcAft>
              <a:buSzPct val="100000"/>
              <a:buFont typeface="Arial"/>
              <a:buChar char="•"/>
            </a:pPr>
            <a:r>
              <a:rPr lang="en-US" dirty="0" smtClean="0">
                <a:solidFill>
                  <a:srgbClr val="FF0000"/>
                </a:solidFill>
              </a:rPr>
              <a:t>Familiarization by new team of (Container level) Database of all items stored </a:t>
            </a:r>
            <a:endParaRPr lang="en" sz="1400" dirty="0">
              <a:solidFill>
                <a:srgbClr val="3366FF"/>
              </a:solidFill>
            </a:endParaRPr>
          </a:p>
          <a:p>
            <a:pPr marL="82550" indent="0">
              <a:spcAft>
                <a:spcPts val="0"/>
              </a:spcAft>
              <a:buSzPct val="100000"/>
              <a:buNone/>
            </a:pPr>
            <a:endParaRPr lang="en" dirty="0" smtClean="0">
              <a:solidFill>
                <a:srgbClr val="3366FF"/>
              </a:solidFill>
            </a:endParaRPr>
          </a:p>
          <a:p>
            <a:pPr marL="82550" indent="0">
              <a:spcAft>
                <a:spcPts val="0"/>
              </a:spcAft>
              <a:buSzPct val="100000"/>
              <a:buNone/>
            </a:pPr>
            <a:r>
              <a:rPr lang="en" dirty="0" smtClean="0">
                <a:solidFill>
                  <a:srgbClr val="3366FF"/>
                </a:solidFill>
              </a:rPr>
              <a:t>LIGO </a:t>
            </a:r>
            <a:r>
              <a:rPr lang="en" dirty="0" smtClean="0">
                <a:solidFill>
                  <a:srgbClr val="3366FF"/>
                </a:solidFill>
              </a:rPr>
              <a:t>FRS</a:t>
            </a:r>
          </a:p>
          <a:p>
            <a:pPr marL="825500" lvl="1">
              <a:spcAft>
                <a:spcPts val="0"/>
              </a:spcAft>
              <a:buSzPct val="100000"/>
              <a:buFont typeface="Arial"/>
              <a:buChar char="•"/>
            </a:pPr>
            <a:r>
              <a:rPr lang="en" sz="1400" dirty="0" smtClean="0">
                <a:solidFill>
                  <a:srgbClr val="3366FF"/>
                </a:solidFill>
              </a:rPr>
              <a:t>The </a:t>
            </a:r>
            <a:r>
              <a:rPr lang="en" sz="1400" dirty="0">
                <a:solidFill>
                  <a:srgbClr val="3366FF"/>
                </a:solidFill>
              </a:rPr>
              <a:t>new LIGO Fault Reporting System (FRS) is being used to track and resolve issues associated with the 3rd IFO </a:t>
            </a:r>
            <a:r>
              <a:rPr lang="en" sz="1400" dirty="0" smtClean="0">
                <a:solidFill>
                  <a:srgbClr val="3366FF"/>
                </a:solidFill>
              </a:rPr>
              <a:t>Storage</a:t>
            </a:r>
          </a:p>
          <a:p>
            <a:pPr marL="825500" lvl="1">
              <a:spcAft>
                <a:spcPts val="0"/>
              </a:spcAft>
              <a:buSzPct val="100000"/>
              <a:buFont typeface="Arial"/>
              <a:buChar char="•"/>
            </a:pPr>
            <a:r>
              <a:rPr lang="en" sz="1400" dirty="0" smtClean="0">
                <a:solidFill>
                  <a:srgbClr val="FF0000"/>
                </a:solidFill>
              </a:rPr>
              <a:t>9</a:t>
            </a:r>
            <a:r>
              <a:rPr lang="en" sz="1400" dirty="0" smtClean="0">
                <a:solidFill>
                  <a:srgbClr val="3366FF"/>
                </a:solidFill>
              </a:rPr>
              <a:t> </a:t>
            </a:r>
            <a:r>
              <a:rPr lang="en" sz="1400" dirty="0">
                <a:solidFill>
                  <a:srgbClr val="3366FF"/>
                </a:solidFill>
              </a:rPr>
              <a:t>issues have been highlighted, </a:t>
            </a:r>
            <a:r>
              <a:rPr lang="en" sz="1400" dirty="0" smtClean="0">
                <a:solidFill>
                  <a:srgbClr val="FF0000"/>
                </a:solidFill>
              </a:rPr>
              <a:t>5</a:t>
            </a:r>
            <a:r>
              <a:rPr lang="en" sz="1400" dirty="0" smtClean="0">
                <a:solidFill>
                  <a:srgbClr val="3366FF"/>
                </a:solidFill>
              </a:rPr>
              <a:t> </a:t>
            </a:r>
            <a:r>
              <a:rPr lang="en" sz="1400" dirty="0">
                <a:solidFill>
                  <a:srgbClr val="3366FF"/>
                </a:solidFill>
              </a:rPr>
              <a:t>are resolved and </a:t>
            </a:r>
            <a:r>
              <a:rPr lang="en" sz="1400" dirty="0">
                <a:solidFill>
                  <a:srgbClr val="FF0000"/>
                </a:solidFill>
              </a:rPr>
              <a:t>4</a:t>
            </a:r>
            <a:r>
              <a:rPr lang="en" sz="1400" dirty="0">
                <a:solidFill>
                  <a:srgbClr val="3366FF"/>
                </a:solidFill>
              </a:rPr>
              <a:t> are </a:t>
            </a:r>
            <a:r>
              <a:rPr lang="en" sz="1400" dirty="0" smtClean="0">
                <a:solidFill>
                  <a:srgbClr val="3366FF"/>
                </a:solidFill>
              </a:rPr>
              <a:t>pending</a:t>
            </a:r>
          </a:p>
          <a:p>
            <a:pPr marL="1225550" lvl="2">
              <a:spcAft>
                <a:spcPts val="0"/>
              </a:spcAft>
              <a:buSzPct val="100000"/>
              <a:buFont typeface="Arial"/>
              <a:buChar char="•"/>
            </a:pPr>
            <a:r>
              <a:rPr lang="en" sz="1400" dirty="0" smtClean="0">
                <a:solidFill>
                  <a:srgbClr val="3366FF"/>
                </a:solidFill>
              </a:rPr>
              <a:t>These </a:t>
            </a:r>
            <a:r>
              <a:rPr lang="en" sz="1400" dirty="0">
                <a:solidFill>
                  <a:srgbClr val="3366FF"/>
                </a:solidFill>
              </a:rPr>
              <a:t>range from storage condition e.g. finalizing wrapping and positioning on shelf to labelling of product on </a:t>
            </a:r>
            <a:r>
              <a:rPr lang="en" sz="1400" dirty="0" smtClean="0">
                <a:solidFill>
                  <a:srgbClr val="3366FF"/>
                </a:solidFill>
              </a:rPr>
              <a:t>pallet, example: -</a:t>
            </a:r>
            <a:endParaRPr lang="en" sz="1400" dirty="0">
              <a:solidFill>
                <a:srgbClr val="3366FF"/>
              </a:solidFill>
            </a:endParaRPr>
          </a:p>
          <a:p>
            <a:pPr marL="1682750" lvl="3">
              <a:spcAft>
                <a:spcPts val="0"/>
              </a:spcAft>
              <a:buSzPct val="100000"/>
              <a:buFont typeface="Arial"/>
              <a:buChar char="•"/>
            </a:pPr>
            <a:r>
              <a:rPr lang="en-US" sz="1400" u="sng" dirty="0" smtClean="0">
                <a:solidFill>
                  <a:srgbClr val="3366FF"/>
                </a:solidFill>
              </a:rPr>
              <a:t>Issue </a:t>
            </a:r>
            <a:r>
              <a:rPr lang="en-US" sz="1400" u="sng" dirty="0" smtClean="0">
                <a:solidFill>
                  <a:srgbClr val="3366FF"/>
                </a:solidFill>
              </a:rPr>
              <a:t>- </a:t>
            </a:r>
            <a:r>
              <a:rPr lang="en-US" sz="1400" dirty="0" smtClean="0">
                <a:solidFill>
                  <a:srgbClr val="3366FF"/>
                </a:solidFill>
              </a:rPr>
              <a:t>Incomplete </a:t>
            </a:r>
            <a:r>
              <a:rPr lang="en-US" sz="1400" dirty="0">
                <a:solidFill>
                  <a:srgbClr val="3366FF"/>
                </a:solidFill>
              </a:rPr>
              <a:t>maintenance schedule </a:t>
            </a:r>
            <a:r>
              <a:rPr lang="en-US" sz="1400" dirty="0" smtClean="0">
                <a:solidFill>
                  <a:srgbClr val="3366FF"/>
                </a:solidFill>
              </a:rPr>
              <a:t>documentation</a:t>
            </a:r>
          </a:p>
          <a:p>
            <a:pPr marL="1682750" lvl="3">
              <a:spcAft>
                <a:spcPts val="0"/>
              </a:spcAft>
              <a:buSzPct val="100000"/>
              <a:buFont typeface="Arial"/>
              <a:buChar char="•"/>
            </a:pPr>
            <a:r>
              <a:rPr lang="en-US" sz="1400" u="sng" dirty="0" smtClean="0">
                <a:solidFill>
                  <a:srgbClr val="3366FF"/>
                </a:solidFill>
              </a:rPr>
              <a:t>Resolution </a:t>
            </a:r>
            <a:r>
              <a:rPr lang="en-US" sz="1400" u="sng" dirty="0" smtClean="0">
                <a:solidFill>
                  <a:srgbClr val="3366FF"/>
                </a:solidFill>
              </a:rPr>
              <a:t>- </a:t>
            </a:r>
            <a:r>
              <a:rPr lang="en-US" sz="1400" dirty="0" smtClean="0">
                <a:solidFill>
                  <a:srgbClr val="3366FF"/>
                </a:solidFill>
              </a:rPr>
              <a:t>All </a:t>
            </a:r>
            <a:r>
              <a:rPr lang="en-US" sz="1400" dirty="0">
                <a:solidFill>
                  <a:srgbClr val="3366FF"/>
                </a:solidFill>
              </a:rPr>
              <a:t>maintenance schedules are now documented on FAMIS</a:t>
            </a:r>
            <a:endParaRPr lang="en" sz="1400" dirty="0">
              <a:solidFill>
                <a:srgbClr val="3366FF"/>
              </a:solidFill>
            </a:endParaRPr>
          </a:p>
        </p:txBody>
      </p:sp>
      <p:sp>
        <p:nvSpPr>
          <p:cNvPr id="3" name="Slide Number Placeholder 2"/>
          <p:cNvSpPr>
            <a:spLocks noGrp="1"/>
          </p:cNvSpPr>
          <p:nvPr>
            <p:ph type="sldNum" idx="12"/>
          </p:nvPr>
        </p:nvSpPr>
        <p:spPr/>
        <p:txBody>
          <a:bodyPr/>
          <a:lstStyle/>
          <a:p>
            <a:pPr>
              <a:spcBef>
                <a:spcPts val="0"/>
              </a:spcBef>
            </a:pPr>
            <a:fld id="{00000000-1234-1234-1234-123412341234}" type="slidenum">
              <a:rPr lang="en" smtClean="0"/>
              <a:pPr>
                <a:spcBef>
                  <a:spcPts val="0"/>
                </a:spcBef>
              </a:pPr>
              <a:t>6</a:t>
            </a:fld>
            <a:endParaRPr lang="en"/>
          </a:p>
        </p:txBody>
      </p:sp>
      <p:sp>
        <p:nvSpPr>
          <p:cNvPr id="2" name="Footer Placeholder 1"/>
          <p:cNvSpPr>
            <a:spLocks noGrp="1"/>
          </p:cNvSpPr>
          <p:nvPr>
            <p:ph type="ftr" sz="quarter" idx="11"/>
          </p:nvPr>
        </p:nvSpPr>
        <p:spPr/>
        <p:txBody>
          <a:bodyPr/>
          <a:lstStyle/>
          <a:p>
            <a:pPr>
              <a:defRPr/>
            </a:pPr>
            <a:r>
              <a:rPr lang="en-US" smtClean="0"/>
              <a:t>LIGO G1601083-v7</a:t>
            </a:r>
            <a:endParaRPr lang="en-US" dirty="0"/>
          </a:p>
        </p:txBody>
      </p:sp>
      <p:sp>
        <p:nvSpPr>
          <p:cNvPr id="94" name="Shape 94"/>
          <p:cNvSpPr txBox="1">
            <a:spLocks noGrp="1"/>
          </p:cNvSpPr>
          <p:nvPr>
            <p:ph type="title" idx="4294967295"/>
          </p:nvPr>
        </p:nvSpPr>
        <p:spPr>
          <a:xfrm>
            <a:off x="4" y="260350"/>
            <a:ext cx="9405256" cy="571500"/>
          </a:xfrm>
          <a:prstGeom prst="rect">
            <a:avLst/>
          </a:prstGeom>
        </p:spPr>
        <p:txBody>
          <a:bodyPr vert="horz" wrap="square" lIns="91425" tIns="91425" rIns="91425" bIns="91425" numCol="1" anchor="t" anchorCtr="0" compatLnSpc="1">
            <a:prstTxWarp prst="textNoShape">
              <a:avLst/>
            </a:prstTxWarp>
            <a:noAutofit/>
          </a:bodyPr>
          <a:lstStyle/>
          <a:p>
            <a:r>
              <a:rPr lang="en-US" dirty="0" smtClean="0"/>
              <a:t>I</a:t>
            </a:r>
            <a:r>
              <a:rPr lang="en" dirty="0" smtClean="0"/>
              <a:t>nitial Walk </a:t>
            </a:r>
            <a:r>
              <a:rPr lang="en" dirty="0"/>
              <a:t>through 	</a:t>
            </a:r>
            <a:r>
              <a:rPr lang="en" dirty="0" smtClean="0"/>
              <a:t>&amp; </a:t>
            </a:r>
            <a:endParaRPr lang="en" dirty="0"/>
          </a:p>
        </p:txBody>
      </p:sp>
    </p:spTree>
    <p:extLst>
      <p:ext uri="{BB962C8B-B14F-4D97-AF65-F5344CB8AC3E}">
        <p14:creationId xmlns:p14="http://schemas.microsoft.com/office/powerpoint/2010/main" val="416134217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8622312"/>
              </p:ext>
            </p:extLst>
          </p:nvPr>
        </p:nvGraphicFramePr>
        <p:xfrm>
          <a:off x="2567980" y="1642970"/>
          <a:ext cx="3995880" cy="457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10256" y="321021"/>
            <a:ext cx="7216269" cy="830997"/>
          </a:xfrm>
          <a:prstGeom prst="rect">
            <a:avLst/>
          </a:prstGeom>
          <a:noFill/>
        </p:spPr>
        <p:txBody>
          <a:bodyPr wrap="square" rtlCol="0">
            <a:spAutoFit/>
          </a:bodyPr>
          <a:lstStyle/>
          <a:p>
            <a:pPr algn="ctr"/>
            <a:r>
              <a:rPr lang="en-US" dirty="0" smtClean="0"/>
              <a:t>3</a:t>
            </a:r>
            <a:r>
              <a:rPr lang="en-US" baseline="30000" dirty="0" smtClean="0"/>
              <a:t>rd</a:t>
            </a:r>
            <a:r>
              <a:rPr lang="en-US" dirty="0" smtClean="0"/>
              <a:t> IFO </a:t>
            </a:r>
            <a:r>
              <a:rPr lang="en-US" u="sng" dirty="0" smtClean="0"/>
              <a:t>Storage &amp; Security </a:t>
            </a:r>
          </a:p>
          <a:p>
            <a:pPr algn="ctr"/>
            <a:r>
              <a:rPr lang="en-US" u="sng" dirty="0" smtClean="0"/>
              <a:t>[now]</a:t>
            </a:r>
          </a:p>
        </p:txBody>
      </p:sp>
      <p:pic>
        <p:nvPicPr>
          <p:cNvPr id="4" name="Picture 3" descr="IMG_8359.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0065" y="1606436"/>
            <a:ext cx="1377268" cy="1371600"/>
          </a:xfrm>
          <a:prstGeom prst="rect">
            <a:avLst/>
          </a:prstGeom>
        </p:spPr>
      </p:pic>
      <p:pic>
        <p:nvPicPr>
          <p:cNvPr id="5" name="Picture 4" descr="IMG_8360.jp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0192" y="3215435"/>
            <a:ext cx="1377268" cy="1371600"/>
          </a:xfrm>
          <a:prstGeom prst="rect">
            <a:avLst/>
          </a:prstGeom>
        </p:spPr>
      </p:pic>
      <p:pic>
        <p:nvPicPr>
          <p:cNvPr id="6" name="Picture 5" descr="IMG_8438.jp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12607" y="4825600"/>
            <a:ext cx="1377268" cy="1371600"/>
          </a:xfrm>
          <a:prstGeom prst="rect">
            <a:avLst/>
          </a:prstGeom>
        </p:spPr>
      </p:pic>
      <p:pic>
        <p:nvPicPr>
          <p:cNvPr id="7" name="Picture 6" descr="IMG_8481.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665906" y="1726773"/>
            <a:ext cx="768351" cy="1371600"/>
          </a:xfrm>
          <a:prstGeom prst="rect">
            <a:avLst/>
          </a:prstGeom>
        </p:spPr>
      </p:pic>
      <p:pic>
        <p:nvPicPr>
          <p:cNvPr id="8" name="Picture 7" descr="IMG_8534.jp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362882" y="3308408"/>
            <a:ext cx="1377268" cy="1371600"/>
          </a:xfrm>
          <a:prstGeom prst="rect">
            <a:avLst/>
          </a:prstGeom>
        </p:spPr>
      </p:pic>
      <p:pic>
        <p:nvPicPr>
          <p:cNvPr id="9" name="Picture 8" descr="033.jp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339186" y="4953636"/>
            <a:ext cx="1371600" cy="1371600"/>
          </a:xfrm>
          <a:prstGeom prst="rect">
            <a:avLst/>
          </a:prstGeom>
        </p:spPr>
      </p:pic>
      <p:sp>
        <p:nvSpPr>
          <p:cNvPr id="10" name="TextBox 9"/>
          <p:cNvSpPr txBox="1"/>
          <p:nvPr/>
        </p:nvSpPr>
        <p:spPr>
          <a:xfrm>
            <a:off x="3275995" y="1178799"/>
            <a:ext cx="2884299" cy="338554"/>
          </a:xfrm>
          <a:prstGeom prst="rect">
            <a:avLst/>
          </a:prstGeom>
          <a:noFill/>
        </p:spPr>
        <p:txBody>
          <a:bodyPr wrap="square" rtlCol="0">
            <a:spAutoFit/>
          </a:bodyPr>
          <a:lstStyle/>
          <a:p>
            <a:r>
              <a:rPr lang="en-US" sz="1600" u="sng" dirty="0" smtClean="0"/>
              <a:t>Inventory of Stored Containers</a:t>
            </a:r>
            <a:endParaRPr lang="en-US" sz="1600" u="sng" dirty="0"/>
          </a:p>
        </p:txBody>
      </p:sp>
      <p:sp>
        <p:nvSpPr>
          <p:cNvPr id="11" name="Footer Placeholder 10"/>
          <p:cNvSpPr>
            <a:spLocks noGrp="1"/>
          </p:cNvSpPr>
          <p:nvPr>
            <p:ph type="ftr" sz="quarter" idx="11"/>
          </p:nvPr>
        </p:nvSpPr>
        <p:spPr/>
        <p:txBody>
          <a:bodyPr/>
          <a:lstStyle/>
          <a:p>
            <a:r>
              <a:rPr lang="en-US" smtClean="0"/>
              <a:t>LIGO G1601083-v7</a:t>
            </a:r>
            <a:endParaRPr lang="en-US"/>
          </a:p>
        </p:txBody>
      </p:sp>
      <p:sp>
        <p:nvSpPr>
          <p:cNvPr id="13" name="Slide Number Placeholder 12"/>
          <p:cNvSpPr>
            <a:spLocks noGrp="1"/>
          </p:cNvSpPr>
          <p:nvPr>
            <p:ph type="sldNum" sz="quarter" idx="12"/>
          </p:nvPr>
        </p:nvSpPr>
        <p:spPr/>
        <p:txBody>
          <a:bodyPr/>
          <a:lstStyle/>
          <a:p>
            <a:fld id="{3807250E-EC8A-4DB7-9AAC-6ACDDFCE516E}" type="slidenum">
              <a:rPr lang="en-US" smtClean="0"/>
              <a:t>7</a:t>
            </a:fld>
            <a:endParaRPr lang="en-US"/>
          </a:p>
        </p:txBody>
      </p:sp>
    </p:spTree>
    <p:extLst>
      <p:ext uri="{BB962C8B-B14F-4D97-AF65-F5344CB8AC3E}">
        <p14:creationId xmlns:p14="http://schemas.microsoft.com/office/powerpoint/2010/main" val="364517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FAMIS Inspection &amp; Maintenance Schedules [now]</a:t>
            </a:r>
            <a:endParaRPr lang="en-US" dirty="0"/>
          </a:p>
        </p:txBody>
      </p:sp>
      <p:sp>
        <p:nvSpPr>
          <p:cNvPr id="3" name="Content Placeholder 2"/>
          <p:cNvSpPr>
            <a:spLocks noGrp="1"/>
          </p:cNvSpPr>
          <p:nvPr>
            <p:ph idx="1"/>
          </p:nvPr>
        </p:nvSpPr>
        <p:spPr>
          <a:xfrm>
            <a:off x="759651" y="1412552"/>
            <a:ext cx="7651102" cy="4712465"/>
          </a:xfrm>
        </p:spPr>
        <p:txBody>
          <a:bodyPr/>
          <a:lstStyle/>
          <a:p>
            <a:pPr marL="228600" indent="0">
              <a:buNone/>
            </a:pPr>
            <a:r>
              <a:rPr lang="en-US" dirty="0" smtClean="0">
                <a:solidFill>
                  <a:srgbClr val="3366FF"/>
                </a:solidFill>
              </a:rPr>
              <a:t>The following schedules are currently in FAMIS recording all inspections and maintenance.</a:t>
            </a:r>
          </a:p>
          <a:p>
            <a:pPr marL="685800" lvl="1" indent="0">
              <a:buNone/>
            </a:pPr>
            <a:endParaRPr lang="en-US" sz="1400" dirty="0" smtClean="0">
              <a:solidFill>
                <a:srgbClr val="3366FF"/>
              </a:solidFill>
            </a:endParaRPr>
          </a:p>
          <a:p>
            <a:pPr marL="685800" lvl="1" indent="0">
              <a:buNone/>
            </a:pPr>
            <a:r>
              <a:rPr lang="en" sz="1600" dirty="0" smtClean="0">
                <a:solidFill>
                  <a:srgbClr val="3366FF"/>
                </a:solidFill>
              </a:rPr>
              <a:t>3rd </a:t>
            </a:r>
            <a:r>
              <a:rPr lang="en" sz="1600" dirty="0">
                <a:solidFill>
                  <a:srgbClr val="3366FF"/>
                </a:solidFill>
              </a:rPr>
              <a:t>IFO Building walk-through  [weekly]</a:t>
            </a:r>
          </a:p>
          <a:p>
            <a:pPr marL="1428750" lvl="2" indent="-285750">
              <a:buFont typeface="Arial"/>
              <a:buChar char="•"/>
            </a:pPr>
            <a:r>
              <a:rPr lang="en" sz="1400" dirty="0">
                <a:solidFill>
                  <a:srgbClr val="3366FF"/>
                </a:solidFill>
              </a:rPr>
              <a:t>Inspect for access violation, pest or insect intrusion, water/moisture problems etc.</a:t>
            </a:r>
          </a:p>
          <a:p>
            <a:pPr marL="685800" lvl="1" indent="0">
              <a:buNone/>
            </a:pPr>
            <a:r>
              <a:rPr lang="en" sz="1600" dirty="0" smtClean="0">
                <a:solidFill>
                  <a:srgbClr val="3366FF"/>
                </a:solidFill>
              </a:rPr>
              <a:t>3rd </a:t>
            </a:r>
            <a:r>
              <a:rPr lang="en" sz="1600" dirty="0">
                <a:solidFill>
                  <a:srgbClr val="3366FF"/>
                </a:solidFill>
              </a:rPr>
              <a:t>IFO Environmental Controlled Container Inspection [Monthly]</a:t>
            </a:r>
          </a:p>
          <a:p>
            <a:pPr marL="1428750" lvl="2" indent="-285750">
              <a:buFont typeface="Arial"/>
              <a:buChar char="•"/>
            </a:pPr>
            <a:r>
              <a:rPr lang="en" sz="1400" dirty="0">
                <a:solidFill>
                  <a:srgbClr val="3366FF"/>
                </a:solidFill>
              </a:rPr>
              <a:t>Inspect all sealed storage containers that include either dry nitrogen or desiccant for mechanical damage, exposure to ambient air, saturation of desiccants or other problems.</a:t>
            </a:r>
          </a:p>
          <a:p>
            <a:pPr marL="685800" lvl="1" indent="0">
              <a:buNone/>
            </a:pPr>
            <a:r>
              <a:rPr lang="en" sz="1600" dirty="0" smtClean="0">
                <a:solidFill>
                  <a:srgbClr val="3366FF"/>
                </a:solidFill>
              </a:rPr>
              <a:t>3rd </a:t>
            </a:r>
            <a:r>
              <a:rPr lang="en" sz="1600" dirty="0">
                <a:solidFill>
                  <a:srgbClr val="3366FF"/>
                </a:solidFill>
              </a:rPr>
              <a:t>IFO Equipment Inspection [Monthly]</a:t>
            </a:r>
          </a:p>
          <a:p>
            <a:pPr marL="1428750" lvl="2" indent="-285750">
              <a:buFont typeface="Arial"/>
              <a:buChar char="•"/>
            </a:pPr>
            <a:r>
              <a:rPr lang="en" sz="1400" dirty="0">
                <a:solidFill>
                  <a:srgbClr val="3366FF"/>
                </a:solidFill>
              </a:rPr>
              <a:t>Inspect stored equipment for signs of unauthorized access, damage or other problems that indicate the integrity has been compromised.</a:t>
            </a:r>
          </a:p>
          <a:p>
            <a:pPr marL="685800" lvl="1" indent="0">
              <a:buNone/>
            </a:pPr>
            <a:r>
              <a:rPr lang="en" sz="1600" dirty="0" smtClean="0">
                <a:solidFill>
                  <a:srgbClr val="3366FF"/>
                </a:solidFill>
              </a:rPr>
              <a:t>3rd </a:t>
            </a:r>
            <a:r>
              <a:rPr lang="en" sz="1600" dirty="0">
                <a:solidFill>
                  <a:srgbClr val="3366FF"/>
                </a:solidFill>
              </a:rPr>
              <a:t>IFO Property Inspection [Annual]</a:t>
            </a:r>
          </a:p>
          <a:p>
            <a:pPr marL="1428750" lvl="2" indent="-285750">
              <a:buFont typeface="Arial"/>
              <a:buChar char="•"/>
            </a:pPr>
            <a:r>
              <a:rPr lang="en" sz="1400" dirty="0" smtClean="0">
                <a:solidFill>
                  <a:srgbClr val="3366FF"/>
                </a:solidFill>
              </a:rPr>
              <a:t>1st inventory and check </a:t>
            </a:r>
            <a:r>
              <a:rPr lang="en" sz="1400" dirty="0">
                <a:solidFill>
                  <a:srgbClr val="3366FF"/>
                </a:solidFill>
              </a:rPr>
              <a:t>against the master 3IFO </a:t>
            </a:r>
            <a:r>
              <a:rPr lang="en" sz="1400" dirty="0" smtClean="0">
                <a:solidFill>
                  <a:srgbClr val="3366FF"/>
                </a:solidFill>
              </a:rPr>
              <a:t>BOM, in planning. </a:t>
            </a:r>
          </a:p>
          <a:p>
            <a:pPr marL="1885950" lvl="3" indent="-285750">
              <a:buFont typeface="Arial"/>
              <a:buChar char="•"/>
            </a:pPr>
            <a:r>
              <a:rPr lang="en" sz="1400" dirty="0" smtClean="0">
                <a:solidFill>
                  <a:srgbClr val="3366FF"/>
                </a:solidFill>
              </a:rPr>
              <a:t>If </a:t>
            </a:r>
            <a:r>
              <a:rPr lang="en" sz="1400" dirty="0">
                <a:solidFill>
                  <a:srgbClr val="3366FF"/>
                </a:solidFill>
              </a:rPr>
              <a:t>seals are intact this will verify that the contents are intact</a:t>
            </a:r>
            <a:r>
              <a:rPr lang="en" sz="1400" dirty="0" smtClean="0">
                <a:solidFill>
                  <a:srgbClr val="3366FF"/>
                </a:solidFill>
              </a:rPr>
              <a:t>. </a:t>
            </a:r>
            <a:endParaRPr lang="en" sz="1400" dirty="0">
              <a:solidFill>
                <a:srgbClr val="3366FF"/>
              </a:solidFill>
            </a:endParaRPr>
          </a:p>
          <a:p>
            <a:endParaRPr lang="en-US" sz="1600" dirty="0"/>
          </a:p>
        </p:txBody>
      </p:sp>
      <p:sp>
        <p:nvSpPr>
          <p:cNvPr id="4" name="Slide Number Placeholder 3"/>
          <p:cNvSpPr>
            <a:spLocks noGrp="1"/>
          </p:cNvSpPr>
          <p:nvPr>
            <p:ph type="sldNum" sz="quarter" idx="10"/>
          </p:nvPr>
        </p:nvSpPr>
        <p:spPr/>
        <p:txBody>
          <a:bodyPr/>
          <a:lstStyle/>
          <a:p>
            <a:pPr>
              <a:defRPr/>
            </a:pPr>
            <a:fld id="{77037345-E670-E246-8F20-C2B30E374886}" type="slidenum">
              <a:rPr lang="en-US" smtClean="0">
                <a:solidFill>
                  <a:srgbClr val="114FFB"/>
                </a:solidFill>
              </a:rPr>
              <a:pPr>
                <a:defRPr/>
              </a:pPr>
              <a:t>8</a:t>
            </a:fld>
            <a:endParaRPr lang="en-US">
              <a:solidFill>
                <a:srgbClr val="114FFB"/>
              </a:solidFill>
            </a:endParaRPr>
          </a:p>
        </p:txBody>
      </p:sp>
      <p:sp>
        <p:nvSpPr>
          <p:cNvPr id="5" name="Footer Placeholder 4"/>
          <p:cNvSpPr>
            <a:spLocks noGrp="1"/>
          </p:cNvSpPr>
          <p:nvPr>
            <p:ph type="ftr" sz="quarter" idx="11"/>
          </p:nvPr>
        </p:nvSpPr>
        <p:spPr/>
        <p:txBody>
          <a:bodyPr/>
          <a:lstStyle/>
          <a:p>
            <a:pPr>
              <a:defRPr/>
            </a:pPr>
            <a:r>
              <a:rPr lang="en-US" smtClean="0">
                <a:solidFill>
                  <a:srgbClr val="114FFB"/>
                </a:solidFill>
              </a:rPr>
              <a:t>LIGO G1601083-v7</a:t>
            </a:r>
            <a:endParaRPr lang="en-US" dirty="0">
              <a:solidFill>
                <a:srgbClr val="114FFB"/>
              </a:solidFill>
            </a:endParaRPr>
          </a:p>
        </p:txBody>
      </p:sp>
    </p:spTree>
    <p:extLst>
      <p:ext uri="{BB962C8B-B14F-4D97-AF65-F5344CB8AC3E}">
        <p14:creationId xmlns:p14="http://schemas.microsoft.com/office/powerpoint/2010/main" val="261297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54" y="274236"/>
            <a:ext cx="7109856" cy="593652"/>
          </a:xfrm>
        </p:spPr>
        <p:txBody>
          <a:bodyPr/>
          <a:lstStyle/>
          <a:p>
            <a:r>
              <a:rPr lang="en-US" dirty="0" smtClean="0"/>
              <a:t>Request Log</a:t>
            </a:r>
            <a:endParaRPr lang="en-US" dirty="0"/>
          </a:p>
        </p:txBody>
      </p:sp>
      <p:sp>
        <p:nvSpPr>
          <p:cNvPr id="4" name="Slide Number Placeholder 3"/>
          <p:cNvSpPr>
            <a:spLocks noGrp="1"/>
          </p:cNvSpPr>
          <p:nvPr>
            <p:ph type="sldNum" idx="12"/>
          </p:nvPr>
        </p:nvSpPr>
        <p:spPr/>
        <p:txBody>
          <a:bodyPr/>
          <a:lstStyle/>
          <a:p>
            <a:pPr>
              <a:spcBef>
                <a:spcPts val="0"/>
              </a:spcBef>
            </a:pPr>
            <a:fld id="{00000000-1234-1234-1234-123412341234}" type="slidenum">
              <a:rPr lang="en" smtClean="0"/>
              <a:pPr>
                <a:spcBef>
                  <a:spcPts val="0"/>
                </a:spcBef>
              </a:pPr>
              <a:t>9</a:t>
            </a:fld>
            <a:endParaRPr lang="en"/>
          </a:p>
        </p:txBody>
      </p:sp>
      <p:sp>
        <p:nvSpPr>
          <p:cNvPr id="5" name="Footer Placeholder 4"/>
          <p:cNvSpPr>
            <a:spLocks noGrp="1"/>
          </p:cNvSpPr>
          <p:nvPr>
            <p:ph type="ftr" sz="quarter" idx="11"/>
          </p:nvPr>
        </p:nvSpPr>
        <p:spPr/>
        <p:txBody>
          <a:bodyPr/>
          <a:lstStyle/>
          <a:p>
            <a:pPr>
              <a:defRPr/>
            </a:pPr>
            <a:r>
              <a:rPr lang="en-US" smtClean="0"/>
              <a:t>LIGO G1601083-v7</a:t>
            </a:r>
            <a:endParaRPr lang="en-US" dirty="0"/>
          </a:p>
        </p:txBody>
      </p:sp>
      <p:sp>
        <p:nvSpPr>
          <p:cNvPr id="7" name="Shape 85"/>
          <p:cNvSpPr txBox="1">
            <a:spLocks noGrp="1"/>
          </p:cNvSpPr>
          <p:nvPr>
            <p:ph type="body" idx="1"/>
          </p:nvPr>
        </p:nvSpPr>
        <p:spPr>
          <a:xfrm>
            <a:off x="311705" y="1137491"/>
            <a:ext cx="7997729" cy="1646616"/>
          </a:xfrm>
          <a:prstGeom prst="rect">
            <a:avLst/>
          </a:prstGeom>
        </p:spPr>
        <p:txBody>
          <a:bodyPr vert="horz" wrap="square" lIns="91425" tIns="91425" rIns="91425" bIns="91425" numCol="1" anchor="t" anchorCtr="0" compatLnSpc="1">
            <a:prstTxWarp prst="textNoShape">
              <a:avLst/>
            </a:prstTxWarp>
            <a:noAutofit/>
          </a:bodyPr>
          <a:lstStyle/>
          <a:p>
            <a:pPr marL="165100" indent="0">
              <a:buClr>
                <a:srgbClr val="CC00CC"/>
              </a:buClr>
              <a:buSzPct val="100000"/>
              <a:buNone/>
            </a:pPr>
            <a:r>
              <a:rPr lang="en" dirty="0" smtClean="0">
                <a:solidFill>
                  <a:srgbClr val="008000"/>
                </a:solidFill>
                <a:hlinkClick r:id="rId3"/>
              </a:rPr>
              <a:t>LIGO-E1500229</a:t>
            </a:r>
            <a:r>
              <a:rPr lang="en" dirty="0" smtClean="0">
                <a:solidFill>
                  <a:srgbClr val="008000"/>
                </a:solidFill>
              </a:rPr>
              <a:t>:</a:t>
            </a:r>
            <a:r>
              <a:rPr lang="en" dirty="0" smtClean="0">
                <a:solidFill>
                  <a:srgbClr val="3366FF"/>
                </a:solidFill>
              </a:rPr>
              <a:t> </a:t>
            </a:r>
            <a:r>
              <a:rPr lang="en-US" u="sng" dirty="0" smtClean="0">
                <a:solidFill>
                  <a:srgbClr val="3366FF"/>
                </a:solidFill>
              </a:rPr>
              <a:t>Third IFO Component Request Log</a:t>
            </a:r>
          </a:p>
          <a:p>
            <a:pPr marL="165100" indent="0">
              <a:buClr>
                <a:srgbClr val="CC00CC"/>
              </a:buClr>
              <a:buSzPct val="100000"/>
              <a:buNone/>
            </a:pPr>
            <a:r>
              <a:rPr lang="en" sz="1400" dirty="0" smtClean="0">
                <a:solidFill>
                  <a:srgbClr val="3366FF"/>
                </a:solidFill>
              </a:rPr>
              <a:t>A log of all (approved and rejected) requests for loan of Third Interferometer (IFO) Component Requests</a:t>
            </a:r>
          </a:p>
          <a:p>
            <a:pPr marL="914400" lvl="1">
              <a:buClr>
                <a:srgbClr val="CC00CC"/>
              </a:buClr>
              <a:buFont typeface="Arial"/>
              <a:buChar char="•"/>
            </a:pPr>
            <a:r>
              <a:rPr lang="en" sz="1400" dirty="0" smtClean="0">
                <a:solidFill>
                  <a:srgbClr val="3366FF"/>
                </a:solidFill>
              </a:rPr>
              <a:t>17 approved (including handover from acceptance)</a:t>
            </a:r>
          </a:p>
          <a:p>
            <a:pPr marL="914400" lvl="1">
              <a:buClr>
                <a:srgbClr val="CC00CC"/>
              </a:buClr>
              <a:buFont typeface="Arial"/>
              <a:buChar char="•"/>
            </a:pPr>
            <a:r>
              <a:rPr lang="en" sz="1400" dirty="0" smtClean="0">
                <a:solidFill>
                  <a:srgbClr val="FF0000"/>
                </a:solidFill>
              </a:rPr>
              <a:t>$410k </a:t>
            </a:r>
            <a:r>
              <a:rPr lang="en" sz="1400" dirty="0" smtClean="0">
                <a:solidFill>
                  <a:srgbClr val="3366FF"/>
                </a:solidFill>
              </a:rPr>
              <a:t>total implicit escrow total [</a:t>
            </a:r>
            <a:r>
              <a:rPr lang="en" sz="1400" i="1" dirty="0" smtClean="0">
                <a:solidFill>
                  <a:srgbClr val="3366FF"/>
                </a:solidFill>
              </a:rPr>
              <a:t>75% is two line items, highlighted below</a:t>
            </a:r>
            <a:r>
              <a:rPr lang="en" sz="1400" dirty="0" smtClean="0">
                <a:solidFill>
                  <a:srgbClr val="3366FF"/>
                </a:solidFill>
              </a:rPr>
              <a:t>]</a:t>
            </a:r>
          </a:p>
          <a:p>
            <a:pPr marL="457200" indent="-292100">
              <a:buClr>
                <a:schemeClr val="dk1"/>
              </a:buClr>
              <a:buSzPct val="100000"/>
            </a:pPr>
            <a:endParaRPr lang="en" sz="1400" dirty="0"/>
          </a:p>
          <a:p>
            <a:pPr>
              <a:buNone/>
            </a:pPr>
            <a:endParaRPr dirty="0"/>
          </a:p>
        </p:txBody>
      </p:sp>
      <p:pic>
        <p:nvPicPr>
          <p:cNvPr id="3" name="Picture 2"/>
          <p:cNvPicPr>
            <a:picLocks noChangeAspect="1"/>
          </p:cNvPicPr>
          <p:nvPr/>
        </p:nvPicPr>
        <p:blipFill>
          <a:blip r:embed="rId4"/>
          <a:stretch>
            <a:fillRect/>
          </a:stretch>
        </p:blipFill>
        <p:spPr>
          <a:xfrm>
            <a:off x="773161" y="2614560"/>
            <a:ext cx="6839682" cy="4204722"/>
          </a:xfrm>
          <a:prstGeom prst="rect">
            <a:avLst/>
          </a:prstGeom>
        </p:spPr>
      </p:pic>
      <p:sp>
        <p:nvSpPr>
          <p:cNvPr id="9" name="Rectangle 8"/>
          <p:cNvSpPr/>
          <p:nvPr/>
        </p:nvSpPr>
        <p:spPr bwMode="auto">
          <a:xfrm>
            <a:off x="914400" y="5926015"/>
            <a:ext cx="6471138" cy="193431"/>
          </a:xfrm>
          <a:prstGeom prst="rect">
            <a:avLst/>
          </a:prstGeom>
          <a:solidFill>
            <a:srgbClr val="FFFF00">
              <a:alpha val="20000"/>
            </a:srgb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914400" y="3578470"/>
            <a:ext cx="6471138" cy="334108"/>
          </a:xfrm>
          <a:prstGeom prst="rect">
            <a:avLst/>
          </a:prstGeom>
          <a:solidFill>
            <a:srgbClr val="FFFF00">
              <a:alpha val="20000"/>
            </a:srgbClr>
          </a:solidFill>
          <a:ln w="381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914400" y="2645944"/>
            <a:ext cx="5046785" cy="246221"/>
          </a:xfrm>
          <a:prstGeom prst="rect">
            <a:avLst/>
          </a:prstGeom>
          <a:noFill/>
        </p:spPr>
        <p:txBody>
          <a:bodyPr wrap="square" rtlCol="0">
            <a:spAutoFit/>
          </a:bodyPr>
          <a:lstStyle/>
          <a:p>
            <a:r>
              <a:rPr lang="en-US" sz="1000" dirty="0" smtClean="0"/>
              <a:t>Extract from Log on 15</a:t>
            </a:r>
            <a:r>
              <a:rPr lang="en-US" sz="1000" baseline="30000" dirty="0" smtClean="0"/>
              <a:t>th</a:t>
            </a:r>
            <a:r>
              <a:rPr lang="en-US" sz="1000" dirty="0" smtClean="0"/>
              <a:t> June 2016</a:t>
            </a:r>
            <a:endParaRPr lang="en-US" sz="1000" dirty="0"/>
          </a:p>
        </p:txBody>
      </p:sp>
    </p:spTree>
    <p:extLst>
      <p:ext uri="{BB962C8B-B14F-4D97-AF65-F5344CB8AC3E}">
        <p14:creationId xmlns:p14="http://schemas.microsoft.com/office/powerpoint/2010/main" val="4245856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_lab">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_lab">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2700" cap="flat" cmpd="sng" algn="ctr">
          <a:solidFill>
            <a:schemeClr val="tx1"/>
          </a:solidFill>
          <a:prstDash val="solid"/>
          <a:round/>
          <a:headEnd type="none" w="sm" len="sm"/>
          <a:tailEnd type="arrow"/>
        </a:ln>
        <a:effectLst/>
      </a:spPr>
      <a:bodyPr/>
      <a:lstStyle/>
    </a:lnDef>
  </a:objectDefaults>
  <a:extraClrSchemeLst>
    <a:extraClrScheme>
      <a:clrScheme name="LIGO_lab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_lab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IGO_lab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_lab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_lab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_lab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IGO_lab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Settings\ljones\My Documents\Power Point\LIGO_lab.pot</Template>
  <TotalTime>145595</TotalTime>
  <Words>3810</Words>
  <Application>Microsoft Office PowerPoint</Application>
  <PresentationFormat>On-screen Show (4:3)</PresentationFormat>
  <Paragraphs>470</Paragraphs>
  <Slides>33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LIGO_lab</vt:lpstr>
      <vt:lpstr>Photo Editor Photo</vt:lpstr>
      <vt:lpstr>Third Interferometer aka  3rd IFO Storage I. Main Presentation </vt:lpstr>
      <vt:lpstr>Summary of talk contents</vt:lpstr>
      <vt:lpstr>Acceptance &amp; Deliverables </vt:lpstr>
      <vt:lpstr>Transition between aLIGOOperations </vt:lpstr>
      <vt:lpstr>PowerPoint Presentation</vt:lpstr>
      <vt:lpstr>Fault Report System, FRS  </vt:lpstr>
      <vt:lpstr>PowerPoint Presentation</vt:lpstr>
      <vt:lpstr>FAMIS Inspection &amp; Maintenance Schedules [now]</vt:lpstr>
      <vt:lpstr>Request Log</vt:lpstr>
      <vt:lpstr>PowerPoint Presentation</vt:lpstr>
      <vt:lpstr>PowerPoint Presentation</vt:lpstr>
      <vt:lpstr>PowerPoint Presentation</vt:lpstr>
      <vt:lpstr>Physical Inventory “Stock-taking” (Annual)</vt:lpstr>
      <vt:lpstr>Final Check-out: Shipping of H2 Components [much later, few years]</vt:lpstr>
      <vt:lpstr>H2 Component Shipping: Logistics</vt:lpstr>
      <vt:lpstr>Summary of talk contents</vt:lpstr>
      <vt:lpstr>PowerPoint Presentation</vt:lpstr>
      <vt:lpstr>Review of the Long Term Storage Plan For the National Science Foundation April 9, 2013 Final Report</vt:lpstr>
      <vt:lpstr>Review of the Long Term Storage Plan For the National Science Foundation April 9, 2013 Final Report</vt:lpstr>
      <vt:lpstr>Review of the Long Term Storage Plan For the National Science Foundation April 9, 2013 Final Report</vt:lpstr>
      <vt:lpstr>PowerPoint Presentation</vt:lpstr>
      <vt:lpstr>Bill of Materials (BOM) </vt:lpstr>
      <vt:lpstr>Bill of Materials (BOM)</vt:lpstr>
      <vt:lpstr>Bill of Materials (BOM) </vt:lpstr>
      <vt:lpstr>General Storage Requirements</vt:lpstr>
      <vt:lpstr>Storage</vt:lpstr>
      <vt:lpstr>Storage Requirements</vt:lpstr>
      <vt:lpstr>PowerPoint Presentation</vt:lpstr>
      <vt:lpstr>PowerPoint Presentation</vt:lpstr>
      <vt:lpstr>Check Out Procedure </vt:lpstr>
      <vt:lpstr>Check out Procedure</vt:lpstr>
      <vt:lpstr>aLIGO Project Responsibilities</vt:lpstr>
      <vt:lpstr>Sub-System Custodian List</vt:lpstr>
    </vt:vector>
  </TitlesOfParts>
  <Company>CALTECH.EDU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Structure Development</dc:title>
  <dc:creator>LIGO</dc:creator>
  <cp:lastModifiedBy>Helen</cp:lastModifiedBy>
  <cp:revision>1109</cp:revision>
  <cp:lastPrinted>2015-06-13T12:41:15Z</cp:lastPrinted>
  <dcterms:created xsi:type="dcterms:W3CDTF">2003-06-05T14:38:00Z</dcterms:created>
  <dcterms:modified xsi:type="dcterms:W3CDTF">2016-06-19T03:14:44Z</dcterms:modified>
</cp:coreProperties>
</file>